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353" r:id="rId2"/>
    <p:sldId id="442" r:id="rId3"/>
    <p:sldId id="321" r:id="rId4"/>
    <p:sldId id="513" r:id="rId5"/>
    <p:sldId id="542" r:id="rId6"/>
    <p:sldId id="538" r:id="rId7"/>
    <p:sldId id="543" r:id="rId8"/>
    <p:sldId id="550" r:id="rId9"/>
    <p:sldId id="544" r:id="rId10"/>
    <p:sldId id="548" r:id="rId11"/>
    <p:sldId id="549" r:id="rId12"/>
    <p:sldId id="27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E7FF"/>
    <a:srgbClr val="85CFE1"/>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8DAE45-7BCC-4B59-AB8E-CAADD55DAE9F}" v="1296" dt="2022-09-23T13:36:18.8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2" autoAdjust="0"/>
    <p:restoredTop sz="61457" autoAdjust="0"/>
  </p:normalViewPr>
  <p:slideViewPr>
    <p:cSldViewPr snapToGrid="0">
      <p:cViewPr varScale="1">
        <p:scale>
          <a:sx n="44" d="100"/>
          <a:sy n="44" d="100"/>
        </p:scale>
        <p:origin x="1008" y="5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7B5464CB-5355-490A-95E5-0A30E075EC4E}"/>
    <pc:docChg chg="undo custSel addSld delSld modSld sldOrd">
      <pc:chgData name="Paula Vázquez-Valero" userId="3a0e46d7-2099-40af-a155-aa45b68bfff3" providerId="ADAL" clId="{7B5464CB-5355-490A-95E5-0A30E075EC4E}" dt="2021-10-08T17:43:27.557" v="2503" actId="1035"/>
      <pc:docMkLst>
        <pc:docMk/>
      </pc:docMkLst>
      <pc:sldChg chg="add del">
        <pc:chgData name="Paula Vázquez-Valero" userId="3a0e46d7-2099-40af-a155-aa45b68bfff3" providerId="ADAL" clId="{7B5464CB-5355-490A-95E5-0A30E075EC4E}" dt="2021-10-08T15:16:27.072" v="1"/>
        <pc:sldMkLst>
          <pc:docMk/>
          <pc:sldMk cId="2966449331" sldId="321"/>
        </pc:sldMkLst>
      </pc:sldChg>
      <pc:sldChg chg="del">
        <pc:chgData name="Paula Vázquez-Valero" userId="3a0e46d7-2099-40af-a155-aa45b68bfff3" providerId="ADAL" clId="{7B5464CB-5355-490A-95E5-0A30E075EC4E}" dt="2021-10-08T15:16:25.854" v="0" actId="47"/>
        <pc:sldMkLst>
          <pc:docMk/>
          <pc:sldMk cId="1006522579" sldId="339"/>
        </pc:sldMkLst>
      </pc:sldChg>
      <pc:sldChg chg="delSp add del mod delAnim modAnim">
        <pc:chgData name="Paula Vázquez-Valero" userId="3a0e46d7-2099-40af-a155-aa45b68bfff3" providerId="ADAL" clId="{7B5464CB-5355-490A-95E5-0A30E075EC4E}" dt="2021-10-08T15:26:08.550" v="148" actId="47"/>
        <pc:sldMkLst>
          <pc:docMk/>
          <pc:sldMk cId="0" sldId="382"/>
        </pc:sldMkLst>
        <pc:spChg chg="del">
          <ac:chgData name="Paula Vázquez-Valero" userId="3a0e46d7-2099-40af-a155-aa45b68bfff3" providerId="ADAL" clId="{7B5464CB-5355-490A-95E5-0A30E075EC4E}" dt="2021-10-08T15:22:05.698" v="24" actId="21"/>
          <ac:spMkLst>
            <pc:docMk/>
            <pc:sldMk cId="0" sldId="382"/>
            <ac:spMk id="5" creationId="{831C0712-55E1-4BA2-972B-D6FAC23FBD2C}"/>
          </ac:spMkLst>
        </pc:spChg>
        <pc:spChg chg="del">
          <ac:chgData name="Paula Vázquez-Valero" userId="3a0e46d7-2099-40af-a155-aa45b68bfff3" providerId="ADAL" clId="{7B5464CB-5355-490A-95E5-0A30E075EC4E}" dt="2021-10-08T15:22:02.406" v="23" actId="478"/>
          <ac:spMkLst>
            <pc:docMk/>
            <pc:sldMk cId="0" sldId="382"/>
            <ac:spMk id="9" creationId="{9C299199-5A01-441E-AD9F-184C0F128DE3}"/>
          </ac:spMkLst>
        </pc:spChg>
        <pc:spChg chg="del">
          <ac:chgData name="Paula Vázquez-Valero" userId="3a0e46d7-2099-40af-a155-aa45b68bfff3" providerId="ADAL" clId="{7B5464CB-5355-490A-95E5-0A30E075EC4E}" dt="2021-10-08T15:22:05.698" v="24" actId="21"/>
          <ac:spMkLst>
            <pc:docMk/>
            <pc:sldMk cId="0" sldId="382"/>
            <ac:spMk id="34" creationId="{F6481F86-A31E-42B2-8153-2DE534B168E5}"/>
          </ac:spMkLst>
        </pc:spChg>
        <pc:spChg chg="del">
          <ac:chgData name="Paula Vázquez-Valero" userId="3a0e46d7-2099-40af-a155-aa45b68bfff3" providerId="ADAL" clId="{7B5464CB-5355-490A-95E5-0A30E075EC4E}" dt="2021-10-08T15:22:05.698" v="24" actId="21"/>
          <ac:spMkLst>
            <pc:docMk/>
            <pc:sldMk cId="0" sldId="382"/>
            <ac:spMk id="35" creationId="{FAEACFBC-C134-4AB7-B633-8EA6424674A0}"/>
          </ac:spMkLst>
        </pc:spChg>
        <pc:spChg chg="del">
          <ac:chgData name="Paula Vázquez-Valero" userId="3a0e46d7-2099-40af-a155-aa45b68bfff3" providerId="ADAL" clId="{7B5464CB-5355-490A-95E5-0A30E075EC4E}" dt="2021-10-08T15:22:05.698" v="24" actId="21"/>
          <ac:spMkLst>
            <pc:docMk/>
            <pc:sldMk cId="0" sldId="382"/>
            <ac:spMk id="36" creationId="{C9A26C6D-ADD0-410F-8E6A-89B2C51676F7}"/>
          </ac:spMkLst>
        </pc:spChg>
        <pc:spChg chg="del">
          <ac:chgData name="Paula Vázquez-Valero" userId="3a0e46d7-2099-40af-a155-aa45b68bfff3" providerId="ADAL" clId="{7B5464CB-5355-490A-95E5-0A30E075EC4E}" dt="2021-10-08T15:22:05.698" v="24" actId="21"/>
          <ac:spMkLst>
            <pc:docMk/>
            <pc:sldMk cId="0" sldId="382"/>
            <ac:spMk id="38" creationId="{C5CF5E1A-C92E-4A04-936A-572F3BC3AC6B}"/>
          </ac:spMkLst>
        </pc:spChg>
        <pc:spChg chg="del">
          <ac:chgData name="Paula Vázquez-Valero" userId="3a0e46d7-2099-40af-a155-aa45b68bfff3" providerId="ADAL" clId="{7B5464CB-5355-490A-95E5-0A30E075EC4E}" dt="2021-10-08T15:22:05.698" v="24" actId="21"/>
          <ac:spMkLst>
            <pc:docMk/>
            <pc:sldMk cId="0" sldId="382"/>
            <ac:spMk id="39" creationId="{63863CD1-5E85-493D-818F-D5586E997239}"/>
          </ac:spMkLst>
        </pc:spChg>
        <pc:spChg chg="del">
          <ac:chgData name="Paula Vázquez-Valero" userId="3a0e46d7-2099-40af-a155-aa45b68bfff3" providerId="ADAL" clId="{7B5464CB-5355-490A-95E5-0A30E075EC4E}" dt="2021-10-08T15:22:05.698" v="24" actId="21"/>
          <ac:spMkLst>
            <pc:docMk/>
            <pc:sldMk cId="0" sldId="382"/>
            <ac:spMk id="40" creationId="{2E9A5AD0-7C73-4C89-BF46-EBC16F807232}"/>
          </ac:spMkLst>
        </pc:spChg>
        <pc:spChg chg="del">
          <ac:chgData name="Paula Vázquez-Valero" userId="3a0e46d7-2099-40af-a155-aa45b68bfff3" providerId="ADAL" clId="{7B5464CB-5355-490A-95E5-0A30E075EC4E}" dt="2021-10-08T15:22:05.698" v="24" actId="21"/>
          <ac:spMkLst>
            <pc:docMk/>
            <pc:sldMk cId="0" sldId="382"/>
            <ac:spMk id="41" creationId="{CA9347D5-8E67-4800-8388-5A45F0B385EC}"/>
          </ac:spMkLst>
        </pc:spChg>
        <pc:spChg chg="del">
          <ac:chgData name="Paula Vázquez-Valero" userId="3a0e46d7-2099-40af-a155-aa45b68bfff3" providerId="ADAL" clId="{7B5464CB-5355-490A-95E5-0A30E075EC4E}" dt="2021-10-08T15:22:05.698" v="24" actId="21"/>
          <ac:spMkLst>
            <pc:docMk/>
            <pc:sldMk cId="0" sldId="382"/>
            <ac:spMk id="42" creationId="{A0EBE9AE-0316-44D8-962A-D63DE8000563}"/>
          </ac:spMkLst>
        </pc:spChg>
        <pc:spChg chg="del">
          <ac:chgData name="Paula Vázquez-Valero" userId="3a0e46d7-2099-40af-a155-aa45b68bfff3" providerId="ADAL" clId="{7B5464CB-5355-490A-95E5-0A30E075EC4E}" dt="2021-10-08T15:22:05.698" v="24" actId="21"/>
          <ac:spMkLst>
            <pc:docMk/>
            <pc:sldMk cId="0" sldId="382"/>
            <ac:spMk id="43" creationId="{87DB6954-D27C-41A5-858C-BE2CD3C84522}"/>
          </ac:spMkLst>
        </pc:spChg>
        <pc:spChg chg="del">
          <ac:chgData name="Paula Vázquez-Valero" userId="3a0e46d7-2099-40af-a155-aa45b68bfff3" providerId="ADAL" clId="{7B5464CB-5355-490A-95E5-0A30E075EC4E}" dt="2021-10-08T15:22:05.698" v="24" actId="21"/>
          <ac:spMkLst>
            <pc:docMk/>
            <pc:sldMk cId="0" sldId="382"/>
            <ac:spMk id="55" creationId="{32F3E7F3-CD9E-4F12-9BDA-0989E94BEAB4}"/>
          </ac:spMkLst>
        </pc:spChg>
        <pc:spChg chg="del">
          <ac:chgData name="Paula Vázquez-Valero" userId="3a0e46d7-2099-40af-a155-aa45b68bfff3" providerId="ADAL" clId="{7B5464CB-5355-490A-95E5-0A30E075EC4E}" dt="2021-10-08T15:22:05.698" v="24" actId="21"/>
          <ac:spMkLst>
            <pc:docMk/>
            <pc:sldMk cId="0" sldId="382"/>
            <ac:spMk id="63" creationId="{30749E4C-4BA5-4C34-A278-D47568F7C7C0}"/>
          </ac:spMkLst>
        </pc:spChg>
        <pc:spChg chg="del">
          <ac:chgData name="Paula Vázquez-Valero" userId="3a0e46d7-2099-40af-a155-aa45b68bfff3" providerId="ADAL" clId="{7B5464CB-5355-490A-95E5-0A30E075EC4E}" dt="2021-10-08T15:22:05.698" v="24" actId="21"/>
          <ac:spMkLst>
            <pc:docMk/>
            <pc:sldMk cId="0" sldId="382"/>
            <ac:spMk id="67" creationId="{254FBF6E-46F5-4379-A130-E15CF520F732}"/>
          </ac:spMkLst>
        </pc:spChg>
        <pc:spChg chg="del">
          <ac:chgData name="Paula Vázquez-Valero" userId="3a0e46d7-2099-40af-a155-aa45b68bfff3" providerId="ADAL" clId="{7B5464CB-5355-490A-95E5-0A30E075EC4E}" dt="2021-10-08T15:22:05.698" v="24" actId="21"/>
          <ac:spMkLst>
            <pc:docMk/>
            <pc:sldMk cId="0" sldId="382"/>
            <ac:spMk id="68" creationId="{71D4B72B-F99B-4A6C-8EE9-0FCEE2EF75A3}"/>
          </ac:spMkLst>
        </pc:spChg>
        <pc:spChg chg="del">
          <ac:chgData name="Paula Vázquez-Valero" userId="3a0e46d7-2099-40af-a155-aa45b68bfff3" providerId="ADAL" clId="{7B5464CB-5355-490A-95E5-0A30E075EC4E}" dt="2021-10-08T15:22:05.698" v="24" actId="21"/>
          <ac:spMkLst>
            <pc:docMk/>
            <pc:sldMk cId="0" sldId="382"/>
            <ac:spMk id="70" creationId="{D98064CC-B577-4E0C-ADE5-98F6B2EEACC6}"/>
          </ac:spMkLst>
        </pc:spChg>
        <pc:spChg chg="del">
          <ac:chgData name="Paula Vázquez-Valero" userId="3a0e46d7-2099-40af-a155-aa45b68bfff3" providerId="ADAL" clId="{7B5464CB-5355-490A-95E5-0A30E075EC4E}" dt="2021-10-08T15:21:58.915" v="21" actId="478"/>
          <ac:spMkLst>
            <pc:docMk/>
            <pc:sldMk cId="0" sldId="382"/>
            <ac:spMk id="72" creationId="{A5ED0711-D24D-401B-AA03-50CFE7234257}"/>
          </ac:spMkLst>
        </pc:spChg>
        <pc:picChg chg="del">
          <ac:chgData name="Paula Vázquez-Valero" userId="3a0e46d7-2099-40af-a155-aa45b68bfff3" providerId="ADAL" clId="{7B5464CB-5355-490A-95E5-0A30E075EC4E}" dt="2021-10-08T15:22:05.698" v="24" actId="21"/>
          <ac:picMkLst>
            <pc:docMk/>
            <pc:sldMk cId="0" sldId="382"/>
            <ac:picMk id="7" creationId="{4D01D598-4017-406E-BACD-94F95AFD2084}"/>
          </ac:picMkLst>
        </pc:picChg>
        <pc:picChg chg="del">
          <ac:chgData name="Paula Vázquez-Valero" userId="3a0e46d7-2099-40af-a155-aa45b68bfff3" providerId="ADAL" clId="{7B5464CB-5355-490A-95E5-0A30E075EC4E}" dt="2021-10-08T15:21:59.963" v="22" actId="478"/>
          <ac:picMkLst>
            <pc:docMk/>
            <pc:sldMk cId="0" sldId="382"/>
            <ac:picMk id="62" creationId="{4593E15A-B08C-4379-AA65-86DCC66B548C}"/>
          </ac:picMkLst>
        </pc:picChg>
        <pc:picChg chg="del">
          <ac:chgData name="Paula Vázquez-Valero" userId="3a0e46d7-2099-40af-a155-aa45b68bfff3" providerId="ADAL" clId="{7B5464CB-5355-490A-95E5-0A30E075EC4E}" dt="2021-10-08T15:22:05.698" v="24" actId="21"/>
          <ac:picMkLst>
            <pc:docMk/>
            <pc:sldMk cId="0" sldId="382"/>
            <ac:picMk id="1026" creationId="{32DD7697-2951-4E4A-93E9-A8C52CBFAD46}"/>
          </ac:picMkLst>
        </pc:picChg>
        <pc:cxnChg chg="del">
          <ac:chgData name="Paula Vázquez-Valero" userId="3a0e46d7-2099-40af-a155-aa45b68bfff3" providerId="ADAL" clId="{7B5464CB-5355-490A-95E5-0A30E075EC4E}" dt="2021-10-08T15:22:05.698" v="24" actId="21"/>
          <ac:cxnSpMkLst>
            <pc:docMk/>
            <pc:sldMk cId="0" sldId="382"/>
            <ac:cxnSpMk id="64" creationId="{8FF36398-F2FF-497C-90FD-7AFDC6EA65B9}"/>
          </ac:cxnSpMkLst>
        </pc:cxnChg>
        <pc:cxnChg chg="del">
          <ac:chgData name="Paula Vázquez-Valero" userId="3a0e46d7-2099-40af-a155-aa45b68bfff3" providerId="ADAL" clId="{7B5464CB-5355-490A-95E5-0A30E075EC4E}" dt="2021-10-08T15:22:05.698" v="24" actId="21"/>
          <ac:cxnSpMkLst>
            <pc:docMk/>
            <pc:sldMk cId="0" sldId="382"/>
            <ac:cxnSpMk id="65" creationId="{8DF686EF-B989-4590-85EB-0152AD4E9196}"/>
          </ac:cxnSpMkLst>
        </pc:cxnChg>
        <pc:cxnChg chg="del">
          <ac:chgData name="Paula Vázquez-Valero" userId="3a0e46d7-2099-40af-a155-aa45b68bfff3" providerId="ADAL" clId="{7B5464CB-5355-490A-95E5-0A30E075EC4E}" dt="2021-10-08T15:22:05.698" v="24" actId="21"/>
          <ac:cxnSpMkLst>
            <pc:docMk/>
            <pc:sldMk cId="0" sldId="382"/>
            <ac:cxnSpMk id="66" creationId="{2A93A17B-D0CE-4A80-B514-4C698EC34D56}"/>
          </ac:cxnSpMkLst>
        </pc:cxnChg>
      </pc:sldChg>
      <pc:sldChg chg="modSp add mod">
        <pc:chgData name="Paula Vázquez-Valero" userId="3a0e46d7-2099-40af-a155-aa45b68bfff3" providerId="ADAL" clId="{7B5464CB-5355-490A-95E5-0A30E075EC4E}" dt="2021-10-08T17:41:42.325" v="2465" actId="20577"/>
        <pc:sldMkLst>
          <pc:docMk/>
          <pc:sldMk cId="3275586859" sldId="387"/>
        </pc:sldMkLst>
        <pc:spChg chg="mod">
          <ac:chgData name="Paula Vázquez-Valero" userId="3a0e46d7-2099-40af-a155-aa45b68bfff3" providerId="ADAL" clId="{7B5464CB-5355-490A-95E5-0A30E075EC4E}" dt="2021-10-08T17:36:17.676" v="2293" actId="20577"/>
          <ac:spMkLst>
            <pc:docMk/>
            <pc:sldMk cId="3275586859" sldId="387"/>
            <ac:spMk id="55" creationId="{B2A7F59B-6D77-4029-9F05-9C241F57C178}"/>
          </ac:spMkLst>
        </pc:spChg>
        <pc:spChg chg="mod">
          <ac:chgData name="Paula Vázquez-Valero" userId="3a0e46d7-2099-40af-a155-aa45b68bfff3" providerId="ADAL" clId="{7B5464CB-5355-490A-95E5-0A30E075EC4E}" dt="2021-10-08T17:36:31.282" v="2310" actId="20577"/>
          <ac:spMkLst>
            <pc:docMk/>
            <pc:sldMk cId="3275586859" sldId="387"/>
            <ac:spMk id="56" creationId="{8B315500-E2B5-4847-A5E6-DE88ED0F8B03}"/>
          </ac:spMkLst>
        </pc:spChg>
        <pc:spChg chg="mod">
          <ac:chgData name="Paula Vázquez-Valero" userId="3a0e46d7-2099-40af-a155-aa45b68bfff3" providerId="ADAL" clId="{7B5464CB-5355-490A-95E5-0A30E075EC4E}" dt="2021-10-08T17:35:41.671" v="2233" actId="20577"/>
          <ac:spMkLst>
            <pc:docMk/>
            <pc:sldMk cId="3275586859" sldId="387"/>
            <ac:spMk id="59" creationId="{87383278-898D-4FDB-A175-9F2FE65471E2}"/>
          </ac:spMkLst>
        </pc:spChg>
        <pc:spChg chg="mod">
          <ac:chgData name="Paula Vázquez-Valero" userId="3a0e46d7-2099-40af-a155-aa45b68bfff3" providerId="ADAL" clId="{7B5464CB-5355-490A-95E5-0A30E075EC4E}" dt="2021-10-08T17:35:54.638" v="2271" actId="20577"/>
          <ac:spMkLst>
            <pc:docMk/>
            <pc:sldMk cId="3275586859" sldId="387"/>
            <ac:spMk id="61" creationId="{76167289-8294-4FA0-9F3E-BF0D36E604FA}"/>
          </ac:spMkLst>
        </pc:spChg>
        <pc:spChg chg="mod">
          <ac:chgData name="Paula Vázquez-Valero" userId="3a0e46d7-2099-40af-a155-aa45b68bfff3" providerId="ADAL" clId="{7B5464CB-5355-490A-95E5-0A30E075EC4E}" dt="2021-10-08T17:35:48.808" v="2260" actId="20577"/>
          <ac:spMkLst>
            <pc:docMk/>
            <pc:sldMk cId="3275586859" sldId="387"/>
            <ac:spMk id="62" creationId="{FBC57473-E3A2-435E-A055-42C4F8EE2643}"/>
          </ac:spMkLst>
        </pc:spChg>
        <pc:spChg chg="mod">
          <ac:chgData name="Paula Vázquez-Valero" userId="3a0e46d7-2099-40af-a155-aa45b68bfff3" providerId="ADAL" clId="{7B5464CB-5355-490A-95E5-0A30E075EC4E}" dt="2021-10-08T17:41:01.719" v="2410" actId="20577"/>
          <ac:spMkLst>
            <pc:docMk/>
            <pc:sldMk cId="3275586859" sldId="387"/>
            <ac:spMk id="64" creationId="{58418F5C-B43A-4423-942B-911AD170E6A3}"/>
          </ac:spMkLst>
        </pc:spChg>
        <pc:spChg chg="mod">
          <ac:chgData name="Paula Vázquez-Valero" userId="3a0e46d7-2099-40af-a155-aa45b68bfff3" providerId="ADAL" clId="{7B5464CB-5355-490A-95E5-0A30E075EC4E}" dt="2021-10-08T17:40:33.531" v="2352" actId="20577"/>
          <ac:spMkLst>
            <pc:docMk/>
            <pc:sldMk cId="3275586859" sldId="387"/>
            <ac:spMk id="66" creationId="{A8861461-4CFE-4483-A6E9-86D0F6B03705}"/>
          </ac:spMkLst>
        </pc:spChg>
        <pc:spChg chg="mod">
          <ac:chgData name="Paula Vázquez-Valero" userId="3a0e46d7-2099-40af-a155-aa45b68bfff3" providerId="ADAL" clId="{7B5464CB-5355-490A-95E5-0A30E075EC4E}" dt="2021-10-08T17:40:48.146" v="2386" actId="20577"/>
          <ac:spMkLst>
            <pc:docMk/>
            <pc:sldMk cId="3275586859" sldId="387"/>
            <ac:spMk id="68" creationId="{DD928161-E94E-4EB1-8FEE-20C90FBC56F1}"/>
          </ac:spMkLst>
        </pc:spChg>
        <pc:spChg chg="mod">
          <ac:chgData name="Paula Vázquez-Valero" userId="3a0e46d7-2099-40af-a155-aa45b68bfff3" providerId="ADAL" clId="{7B5464CB-5355-490A-95E5-0A30E075EC4E}" dt="2021-10-08T17:41:42.325" v="2465" actId="20577"/>
          <ac:spMkLst>
            <pc:docMk/>
            <pc:sldMk cId="3275586859" sldId="387"/>
            <ac:spMk id="70" creationId="{5127D2B7-769C-489F-B9C0-0F47DDDA2AF8}"/>
          </ac:spMkLst>
        </pc:spChg>
        <pc:spChg chg="mod">
          <ac:chgData name="Paula Vázquez-Valero" userId="3a0e46d7-2099-40af-a155-aa45b68bfff3" providerId="ADAL" clId="{7B5464CB-5355-490A-95E5-0A30E075EC4E}" dt="2021-10-08T17:41:19.829" v="2429" actId="20577"/>
          <ac:spMkLst>
            <pc:docMk/>
            <pc:sldMk cId="3275586859" sldId="387"/>
            <ac:spMk id="72" creationId="{1D4A8D16-FCC6-43EE-AF2E-C57A2F0F2069}"/>
          </ac:spMkLst>
        </pc:spChg>
        <pc:spChg chg="mod">
          <ac:chgData name="Paula Vázquez-Valero" userId="3a0e46d7-2099-40af-a155-aa45b68bfff3" providerId="ADAL" clId="{7B5464CB-5355-490A-95E5-0A30E075EC4E}" dt="2021-10-08T17:41:30.240" v="2454" actId="20577"/>
          <ac:spMkLst>
            <pc:docMk/>
            <pc:sldMk cId="3275586859" sldId="387"/>
            <ac:spMk id="73" creationId="{2DD5474E-7DA4-4EF6-83E7-22A5425633E8}"/>
          </ac:spMkLst>
        </pc:spChg>
        <pc:graphicFrameChg chg="modGraphic">
          <ac:chgData name="Paula Vázquez-Valero" userId="3a0e46d7-2099-40af-a155-aa45b68bfff3" providerId="ADAL" clId="{7B5464CB-5355-490A-95E5-0A30E075EC4E}" dt="2021-10-08T17:41:39.985" v="2461" actId="20577"/>
          <ac:graphicFrameMkLst>
            <pc:docMk/>
            <pc:sldMk cId="3275586859" sldId="387"/>
            <ac:graphicFrameMk id="46" creationId="{7821059A-AC7A-45A0-94AA-42AD5F98C077}"/>
          </ac:graphicFrameMkLst>
        </pc:graphicFrameChg>
      </pc:sldChg>
      <pc:sldChg chg="modSp mod modNotesTx">
        <pc:chgData name="Paula Vázquez-Valero" userId="3a0e46d7-2099-40af-a155-aa45b68bfff3" providerId="ADAL" clId="{7B5464CB-5355-490A-95E5-0A30E075EC4E}" dt="2021-10-08T17:42:45.618" v="2494" actId="20577"/>
        <pc:sldMkLst>
          <pc:docMk/>
          <pc:sldMk cId="0" sldId="442"/>
        </pc:sldMkLst>
        <pc:spChg chg="mod">
          <ac:chgData name="Paula Vázquez-Valero" userId="3a0e46d7-2099-40af-a155-aa45b68bfff3" providerId="ADAL" clId="{7B5464CB-5355-490A-95E5-0A30E075EC4E}" dt="2021-10-08T15:16:46.263" v="7" actId="404"/>
          <ac:spMkLst>
            <pc:docMk/>
            <pc:sldMk cId="0" sldId="442"/>
            <ac:spMk id="101" creationId="{00000000-0000-0000-0000-000000000000}"/>
          </ac:spMkLst>
        </pc:spChg>
      </pc:sldChg>
      <pc:sldChg chg="addSp delSp modSp add mod modAnim">
        <pc:chgData name="Paula Vázquez-Valero" userId="3a0e46d7-2099-40af-a155-aa45b68bfff3" providerId="ADAL" clId="{7B5464CB-5355-490A-95E5-0A30E075EC4E}" dt="2021-10-08T17:43:27.557" v="2503" actId="1035"/>
        <pc:sldMkLst>
          <pc:docMk/>
          <pc:sldMk cId="1424971717" sldId="493"/>
        </pc:sldMkLst>
        <pc:spChg chg="mod">
          <ac:chgData name="Paula Vázquez-Valero" userId="3a0e46d7-2099-40af-a155-aa45b68bfff3" providerId="ADAL" clId="{7B5464CB-5355-490A-95E5-0A30E075EC4E}" dt="2021-10-08T17:43:27.557" v="2503" actId="1035"/>
          <ac:spMkLst>
            <pc:docMk/>
            <pc:sldMk cId="1424971717" sldId="493"/>
            <ac:spMk id="15" creationId="{DA8C6075-FB5D-4407-B638-9515F23B0CF7}"/>
          </ac:spMkLst>
        </pc:spChg>
        <pc:spChg chg="mod">
          <ac:chgData name="Paula Vázquez-Valero" userId="3a0e46d7-2099-40af-a155-aa45b68bfff3" providerId="ADAL" clId="{7B5464CB-5355-490A-95E5-0A30E075EC4E}" dt="2021-10-08T16:30:37.356" v="1392" actId="1076"/>
          <ac:spMkLst>
            <pc:docMk/>
            <pc:sldMk cId="1424971717" sldId="493"/>
            <ac:spMk id="23" creationId="{043AD472-4F0D-43AD-9D17-B4AD4B6C1F2B}"/>
          </ac:spMkLst>
        </pc:spChg>
        <pc:spChg chg="mod">
          <ac:chgData name="Paula Vázquez-Valero" userId="3a0e46d7-2099-40af-a155-aa45b68bfff3" providerId="ADAL" clId="{7B5464CB-5355-490A-95E5-0A30E075EC4E}" dt="2021-10-08T16:24:45.237" v="1240" actId="20577"/>
          <ac:spMkLst>
            <pc:docMk/>
            <pc:sldMk cId="1424971717" sldId="493"/>
            <ac:spMk id="27" creationId="{716F5205-3BCE-48E5-9195-83767D01971B}"/>
          </ac:spMkLst>
        </pc:spChg>
        <pc:spChg chg="mod">
          <ac:chgData name="Paula Vázquez-Valero" userId="3a0e46d7-2099-40af-a155-aa45b68bfff3" providerId="ADAL" clId="{7B5464CB-5355-490A-95E5-0A30E075EC4E}" dt="2021-10-08T16:24:51.258" v="1242" actId="1076"/>
          <ac:spMkLst>
            <pc:docMk/>
            <pc:sldMk cId="1424971717" sldId="493"/>
            <ac:spMk id="28" creationId="{2849381D-01BB-47F9-9D3C-C98CD6971CE0}"/>
          </ac:spMkLst>
        </pc:spChg>
        <pc:spChg chg="mod">
          <ac:chgData name="Paula Vázquez-Valero" userId="3a0e46d7-2099-40af-a155-aa45b68bfff3" providerId="ADAL" clId="{7B5464CB-5355-490A-95E5-0A30E075EC4E}" dt="2021-10-08T16:28:22.814" v="1342" actId="1076"/>
          <ac:spMkLst>
            <pc:docMk/>
            <pc:sldMk cId="1424971717" sldId="493"/>
            <ac:spMk id="29" creationId="{AEF477AB-7973-4C78-83E7-D681028EF958}"/>
          </ac:spMkLst>
        </pc:spChg>
        <pc:picChg chg="add mod">
          <ac:chgData name="Paula Vázquez-Valero" userId="3a0e46d7-2099-40af-a155-aa45b68bfff3" providerId="ADAL" clId="{7B5464CB-5355-490A-95E5-0A30E075EC4E}" dt="2021-10-08T16:28:24.561" v="1343" actId="1076"/>
          <ac:picMkLst>
            <pc:docMk/>
            <pc:sldMk cId="1424971717" sldId="493"/>
            <ac:picMk id="3" creationId="{F39CBEA9-B975-4419-8C82-746A24B89CF3}"/>
          </ac:picMkLst>
        </pc:picChg>
        <pc:picChg chg="mod">
          <ac:chgData name="Paula Vázquez-Valero" userId="3a0e46d7-2099-40af-a155-aa45b68bfff3" providerId="ADAL" clId="{7B5464CB-5355-490A-95E5-0A30E075EC4E}" dt="2021-10-08T16:30:22.079" v="1358" actId="1076"/>
          <ac:picMkLst>
            <pc:docMk/>
            <pc:sldMk cId="1424971717" sldId="493"/>
            <ac:picMk id="35" creationId="{906B88FC-2B71-4FB1-90CD-F88009763382}"/>
          </ac:picMkLst>
        </pc:picChg>
        <pc:picChg chg="add del">
          <ac:chgData name="Paula Vázquez-Valero" userId="3a0e46d7-2099-40af-a155-aa45b68bfff3" providerId="ADAL" clId="{7B5464CB-5355-490A-95E5-0A30E075EC4E}" dt="2021-10-08T16:24:20.751" v="1213" actId="21"/>
          <ac:picMkLst>
            <pc:docMk/>
            <pc:sldMk cId="1424971717" sldId="493"/>
            <ac:picMk id="2050" creationId="{88872737-84B2-4683-8535-D0CB42E140A2}"/>
          </ac:picMkLst>
        </pc:picChg>
        <pc:picChg chg="add del mod">
          <ac:chgData name="Paula Vázquez-Valero" userId="3a0e46d7-2099-40af-a155-aa45b68bfff3" providerId="ADAL" clId="{7B5464CB-5355-490A-95E5-0A30E075EC4E}" dt="2021-10-08T16:28:02.354" v="1289" actId="21"/>
          <ac:picMkLst>
            <pc:docMk/>
            <pc:sldMk cId="1424971717" sldId="493"/>
            <ac:picMk id="2052" creationId="{65035BFF-B546-4588-B167-2AE8C6E7A17D}"/>
          </ac:picMkLst>
        </pc:picChg>
        <pc:picChg chg="add del mod">
          <ac:chgData name="Paula Vázquez-Valero" userId="3a0e46d7-2099-40af-a155-aa45b68bfff3" providerId="ADAL" clId="{7B5464CB-5355-490A-95E5-0A30E075EC4E}" dt="2021-10-08T16:28:02.354" v="1289" actId="21"/>
          <ac:picMkLst>
            <pc:docMk/>
            <pc:sldMk cId="1424971717" sldId="493"/>
            <ac:picMk id="2054" creationId="{2058BA25-6C23-4BF5-973A-96302717578F}"/>
          </ac:picMkLst>
        </pc:picChg>
        <pc:picChg chg="add mod">
          <ac:chgData name="Paula Vázquez-Valero" userId="3a0e46d7-2099-40af-a155-aa45b68bfff3" providerId="ADAL" clId="{7B5464CB-5355-490A-95E5-0A30E075EC4E}" dt="2021-10-08T16:29:53.858" v="1352" actId="14100"/>
          <ac:picMkLst>
            <pc:docMk/>
            <pc:sldMk cId="1424971717" sldId="493"/>
            <ac:picMk id="2056" creationId="{AA35429B-EC27-4B90-9951-F047A54DFF8A}"/>
          </ac:picMkLst>
        </pc:picChg>
      </pc:sldChg>
      <pc:sldChg chg="del">
        <pc:chgData name="Paula Vázquez-Valero" userId="3a0e46d7-2099-40af-a155-aa45b68bfff3" providerId="ADAL" clId="{7B5464CB-5355-490A-95E5-0A30E075EC4E}" dt="2021-10-08T15:16:25.854" v="0" actId="47"/>
        <pc:sldMkLst>
          <pc:docMk/>
          <pc:sldMk cId="4260264357" sldId="493"/>
        </pc:sldMkLst>
      </pc:sldChg>
      <pc:sldChg chg="delSp modSp add mod modNotesTx">
        <pc:chgData name="Paula Vázquez-Valero" userId="3a0e46d7-2099-40af-a155-aa45b68bfff3" providerId="ADAL" clId="{7B5464CB-5355-490A-95E5-0A30E075EC4E}" dt="2021-10-08T16:18:15.126" v="1135" actId="20577"/>
        <pc:sldMkLst>
          <pc:docMk/>
          <pc:sldMk cId="32076015" sldId="500"/>
        </pc:sldMkLst>
        <pc:spChg chg="mod">
          <ac:chgData name="Paula Vázquez-Valero" userId="3a0e46d7-2099-40af-a155-aa45b68bfff3" providerId="ADAL" clId="{7B5464CB-5355-490A-95E5-0A30E075EC4E}" dt="2021-10-08T16:14:52.688" v="1001" actId="1036"/>
          <ac:spMkLst>
            <pc:docMk/>
            <pc:sldMk cId="32076015" sldId="500"/>
            <ac:spMk id="38" creationId="{EE4F62C2-F496-43A2-AD6C-D8C837BD8846}"/>
          </ac:spMkLst>
        </pc:spChg>
        <pc:spChg chg="mod">
          <ac:chgData name="Paula Vázquez-Valero" userId="3a0e46d7-2099-40af-a155-aa45b68bfff3" providerId="ADAL" clId="{7B5464CB-5355-490A-95E5-0A30E075EC4E}" dt="2021-10-08T16:14:36.600" v="987" actId="1076"/>
          <ac:spMkLst>
            <pc:docMk/>
            <pc:sldMk cId="32076015" sldId="500"/>
            <ac:spMk id="55" creationId="{EE6A9F3E-B399-4743-A66E-A6942D39DF86}"/>
          </ac:spMkLst>
        </pc:spChg>
        <pc:spChg chg="mod">
          <ac:chgData name="Paula Vázquez-Valero" userId="3a0e46d7-2099-40af-a155-aa45b68bfff3" providerId="ADAL" clId="{7B5464CB-5355-490A-95E5-0A30E075EC4E}" dt="2021-10-08T16:16:51.413" v="1038" actId="1076"/>
          <ac:spMkLst>
            <pc:docMk/>
            <pc:sldMk cId="32076015" sldId="500"/>
            <ac:spMk id="61" creationId="{2B16CE19-7F75-4F36-94F9-E147C3E03A83}"/>
          </ac:spMkLst>
        </pc:spChg>
        <pc:spChg chg="mod">
          <ac:chgData name="Paula Vázquez-Valero" userId="3a0e46d7-2099-40af-a155-aa45b68bfff3" providerId="ADAL" clId="{7B5464CB-5355-490A-95E5-0A30E075EC4E}" dt="2021-10-08T16:17:01.534" v="1040" actId="1076"/>
          <ac:spMkLst>
            <pc:docMk/>
            <pc:sldMk cId="32076015" sldId="500"/>
            <ac:spMk id="62" creationId="{ECEC813F-DBE9-4C48-BAC0-4A2504784442}"/>
          </ac:spMkLst>
        </pc:spChg>
        <pc:spChg chg="mod">
          <ac:chgData name="Paula Vázquez-Valero" userId="3a0e46d7-2099-40af-a155-aa45b68bfff3" providerId="ADAL" clId="{7B5464CB-5355-490A-95E5-0A30E075EC4E}" dt="2021-10-08T16:14:20.762" v="973" actId="20577"/>
          <ac:spMkLst>
            <pc:docMk/>
            <pc:sldMk cId="32076015" sldId="500"/>
            <ac:spMk id="75" creationId="{9B9CC56A-5FD9-45FF-9854-F30D2E782177}"/>
          </ac:spMkLst>
        </pc:spChg>
        <pc:graphicFrameChg chg="mod modGraphic">
          <ac:chgData name="Paula Vázquez-Valero" userId="3a0e46d7-2099-40af-a155-aa45b68bfff3" providerId="ADAL" clId="{7B5464CB-5355-490A-95E5-0A30E075EC4E}" dt="2021-10-08T16:17:20.611" v="1073" actId="20577"/>
          <ac:graphicFrameMkLst>
            <pc:docMk/>
            <pc:sldMk cId="32076015" sldId="500"/>
            <ac:graphicFrameMk id="30" creationId="{BE5113F9-15EE-4EB2-86BE-437540B49BC9}"/>
          </ac:graphicFrameMkLst>
        </pc:graphicFrameChg>
        <pc:picChg chg="del">
          <ac:chgData name="Paula Vázquez-Valero" userId="3a0e46d7-2099-40af-a155-aa45b68bfff3" providerId="ADAL" clId="{7B5464CB-5355-490A-95E5-0A30E075EC4E}" dt="2021-10-08T16:14:24.740" v="974" actId="478"/>
          <ac:picMkLst>
            <pc:docMk/>
            <pc:sldMk cId="32076015" sldId="500"/>
            <ac:picMk id="22" creationId="{E3059267-1782-4AEE-8BBF-6A2354B43580}"/>
          </ac:picMkLst>
        </pc:picChg>
      </pc:sldChg>
      <pc:sldChg chg="modSp add del mod">
        <pc:chgData name="Paula Vázquez-Valero" userId="3a0e46d7-2099-40af-a155-aa45b68bfff3" providerId="ADAL" clId="{7B5464CB-5355-490A-95E5-0A30E075EC4E}" dt="2021-10-08T17:42:21.863" v="2490" actId="20577"/>
        <pc:sldMkLst>
          <pc:docMk/>
          <pc:sldMk cId="51244752" sldId="502"/>
        </pc:sldMkLst>
        <pc:spChg chg="mod">
          <ac:chgData name="Paula Vázquez-Valero" userId="3a0e46d7-2099-40af-a155-aa45b68bfff3" providerId="ADAL" clId="{7B5464CB-5355-490A-95E5-0A30E075EC4E}" dt="2021-10-08T17:31:07.523" v="2105" actId="1037"/>
          <ac:spMkLst>
            <pc:docMk/>
            <pc:sldMk cId="51244752" sldId="502"/>
            <ac:spMk id="97" creationId="{C5201E0D-6856-452D-973D-0BBAAD0BBACA}"/>
          </ac:spMkLst>
        </pc:spChg>
        <pc:spChg chg="mod">
          <ac:chgData name="Paula Vázquez-Valero" userId="3a0e46d7-2099-40af-a155-aa45b68bfff3" providerId="ADAL" clId="{7B5464CB-5355-490A-95E5-0A30E075EC4E}" dt="2021-10-08T17:31:13.834" v="2108" actId="1038"/>
          <ac:spMkLst>
            <pc:docMk/>
            <pc:sldMk cId="51244752" sldId="502"/>
            <ac:spMk id="98" creationId="{A70E1474-0B38-4FBD-B1D0-8F81047E4A85}"/>
          </ac:spMkLst>
        </pc:spChg>
        <pc:spChg chg="mod">
          <ac:chgData name="Paula Vázquez-Valero" userId="3a0e46d7-2099-40af-a155-aa45b68bfff3" providerId="ADAL" clId="{7B5464CB-5355-490A-95E5-0A30E075EC4E}" dt="2021-10-08T17:31:24.001" v="2114" actId="1076"/>
          <ac:spMkLst>
            <pc:docMk/>
            <pc:sldMk cId="51244752" sldId="502"/>
            <ac:spMk id="99" creationId="{F1B5ACE3-872E-4D9C-9036-AE5AA053E3A9}"/>
          </ac:spMkLst>
        </pc:spChg>
        <pc:spChg chg="mod">
          <ac:chgData name="Paula Vázquez-Valero" userId="3a0e46d7-2099-40af-a155-aa45b68bfff3" providerId="ADAL" clId="{7B5464CB-5355-490A-95E5-0A30E075EC4E}" dt="2021-10-08T17:31:27.815" v="2115" actId="14100"/>
          <ac:spMkLst>
            <pc:docMk/>
            <pc:sldMk cId="51244752" sldId="502"/>
            <ac:spMk id="100" creationId="{3A60806F-610C-48D8-BE4C-9815C19F9F9B}"/>
          </ac:spMkLst>
        </pc:spChg>
        <pc:spChg chg="mod">
          <ac:chgData name="Paula Vázquez-Valero" userId="3a0e46d7-2099-40af-a155-aa45b68bfff3" providerId="ADAL" clId="{7B5464CB-5355-490A-95E5-0A30E075EC4E}" dt="2021-10-08T17:31:38.236" v="2120" actId="1035"/>
          <ac:spMkLst>
            <pc:docMk/>
            <pc:sldMk cId="51244752" sldId="502"/>
            <ac:spMk id="101" creationId="{65E97F09-90F6-4FCC-B32F-7092C1F5EDDF}"/>
          </ac:spMkLst>
        </pc:spChg>
        <pc:spChg chg="mod">
          <ac:chgData name="Paula Vázquez-Valero" userId="3a0e46d7-2099-40af-a155-aa45b68bfff3" providerId="ADAL" clId="{7B5464CB-5355-490A-95E5-0A30E075EC4E}" dt="2021-10-08T17:31:46.274" v="2122" actId="14100"/>
          <ac:spMkLst>
            <pc:docMk/>
            <pc:sldMk cId="51244752" sldId="502"/>
            <ac:spMk id="102" creationId="{47FB6444-106B-426F-960D-86B8AEC0C174}"/>
          </ac:spMkLst>
        </pc:spChg>
        <pc:spChg chg="mod">
          <ac:chgData name="Paula Vázquez-Valero" userId="3a0e46d7-2099-40af-a155-aa45b68bfff3" providerId="ADAL" clId="{7B5464CB-5355-490A-95E5-0A30E075EC4E}" dt="2021-10-08T17:31:57.931" v="2127" actId="1076"/>
          <ac:spMkLst>
            <pc:docMk/>
            <pc:sldMk cId="51244752" sldId="502"/>
            <ac:spMk id="103" creationId="{803D09A4-C39E-4824-9D06-1EE0EF5C97A2}"/>
          </ac:spMkLst>
        </pc:spChg>
        <pc:spChg chg="mod">
          <ac:chgData name="Paula Vázquez-Valero" userId="3a0e46d7-2099-40af-a155-aa45b68bfff3" providerId="ADAL" clId="{7B5464CB-5355-490A-95E5-0A30E075EC4E}" dt="2021-10-08T17:32:04.464" v="2129" actId="14100"/>
          <ac:spMkLst>
            <pc:docMk/>
            <pc:sldMk cId="51244752" sldId="502"/>
            <ac:spMk id="116" creationId="{D53FBD39-47FD-4CD1-BBC5-0D179F8F7BFE}"/>
          </ac:spMkLst>
        </pc:spChg>
        <pc:spChg chg="mod">
          <ac:chgData name="Paula Vázquez-Valero" userId="3a0e46d7-2099-40af-a155-aa45b68bfff3" providerId="ADAL" clId="{7B5464CB-5355-490A-95E5-0A30E075EC4E}" dt="2021-10-08T17:35:03.009" v="2216" actId="1076"/>
          <ac:spMkLst>
            <pc:docMk/>
            <pc:sldMk cId="51244752" sldId="502"/>
            <ac:spMk id="117" creationId="{0B963EDE-5784-47A4-96E4-EF9501893C32}"/>
          </ac:spMkLst>
        </pc:spChg>
        <pc:spChg chg="mod">
          <ac:chgData name="Paula Vázquez-Valero" userId="3a0e46d7-2099-40af-a155-aa45b68bfff3" providerId="ADAL" clId="{7B5464CB-5355-490A-95E5-0A30E075EC4E}" dt="2021-10-08T17:34:57.599" v="2215" actId="1037"/>
          <ac:spMkLst>
            <pc:docMk/>
            <pc:sldMk cId="51244752" sldId="502"/>
            <ac:spMk id="118" creationId="{12621FA0-6123-40BA-BABF-E1F3832BC899}"/>
          </ac:spMkLst>
        </pc:spChg>
        <pc:spChg chg="mod">
          <ac:chgData name="Paula Vázquez-Valero" userId="3a0e46d7-2099-40af-a155-aa45b68bfff3" providerId="ADAL" clId="{7B5464CB-5355-490A-95E5-0A30E075EC4E}" dt="2021-10-08T17:35:07.341" v="2217" actId="1076"/>
          <ac:spMkLst>
            <pc:docMk/>
            <pc:sldMk cId="51244752" sldId="502"/>
            <ac:spMk id="119" creationId="{7C5E72B9-6FA3-4905-9ED2-95BA678A8B81}"/>
          </ac:spMkLst>
        </pc:spChg>
        <pc:spChg chg="mod">
          <ac:chgData name="Paula Vázquez-Valero" userId="3a0e46d7-2099-40af-a155-aa45b68bfff3" providerId="ADAL" clId="{7B5464CB-5355-490A-95E5-0A30E075EC4E}" dt="2021-10-08T17:35:14.430" v="2219" actId="14100"/>
          <ac:spMkLst>
            <pc:docMk/>
            <pc:sldMk cId="51244752" sldId="502"/>
            <ac:spMk id="120" creationId="{0BAF33A8-A237-424D-8485-310E1D1E9902}"/>
          </ac:spMkLst>
        </pc:spChg>
        <pc:graphicFrameChg chg="mod modGraphic">
          <ac:chgData name="Paula Vázquez-Valero" userId="3a0e46d7-2099-40af-a155-aa45b68bfff3" providerId="ADAL" clId="{7B5464CB-5355-490A-95E5-0A30E075EC4E}" dt="2021-10-08T17:42:21.863" v="2490" actId="20577"/>
          <ac:graphicFrameMkLst>
            <pc:docMk/>
            <pc:sldMk cId="51244752" sldId="502"/>
            <ac:graphicFrameMk id="77" creationId="{90C267FE-9757-4858-B126-C45014C9FFE5}"/>
          </ac:graphicFrameMkLst>
        </pc:graphicFrameChg>
      </pc:sldChg>
      <pc:sldChg chg="del">
        <pc:chgData name="Paula Vázquez-Valero" userId="3a0e46d7-2099-40af-a155-aa45b68bfff3" providerId="ADAL" clId="{7B5464CB-5355-490A-95E5-0A30E075EC4E}" dt="2021-10-08T15:16:25.854" v="0" actId="47"/>
        <pc:sldMkLst>
          <pc:docMk/>
          <pc:sldMk cId="535101963" sldId="504"/>
        </pc:sldMkLst>
      </pc:sldChg>
      <pc:sldChg chg="del">
        <pc:chgData name="Paula Vázquez-Valero" userId="3a0e46d7-2099-40af-a155-aa45b68bfff3" providerId="ADAL" clId="{7B5464CB-5355-490A-95E5-0A30E075EC4E}" dt="2021-10-08T15:16:25.854" v="0" actId="47"/>
        <pc:sldMkLst>
          <pc:docMk/>
          <pc:sldMk cId="469621544" sldId="507"/>
        </pc:sldMkLst>
      </pc:sldChg>
      <pc:sldChg chg="del">
        <pc:chgData name="Paula Vázquez-Valero" userId="3a0e46d7-2099-40af-a155-aa45b68bfff3" providerId="ADAL" clId="{7B5464CB-5355-490A-95E5-0A30E075EC4E}" dt="2021-10-08T15:16:25.854" v="0" actId="47"/>
        <pc:sldMkLst>
          <pc:docMk/>
          <pc:sldMk cId="3715258759" sldId="508"/>
        </pc:sldMkLst>
      </pc:sldChg>
      <pc:sldChg chg="del">
        <pc:chgData name="Paula Vázquez-Valero" userId="3a0e46d7-2099-40af-a155-aa45b68bfff3" providerId="ADAL" clId="{7B5464CB-5355-490A-95E5-0A30E075EC4E}" dt="2021-10-08T15:16:25.854" v="0" actId="47"/>
        <pc:sldMkLst>
          <pc:docMk/>
          <pc:sldMk cId="3828704401" sldId="509"/>
        </pc:sldMkLst>
      </pc:sldChg>
      <pc:sldChg chg="delSp add del mod ord delAnim">
        <pc:chgData name="Paula Vázquez-Valero" userId="3a0e46d7-2099-40af-a155-aa45b68bfff3" providerId="ADAL" clId="{7B5464CB-5355-490A-95E5-0A30E075EC4E}" dt="2021-10-08T15:59:58.072" v="640" actId="47"/>
        <pc:sldMkLst>
          <pc:docMk/>
          <pc:sldMk cId="2693860189" sldId="510"/>
        </pc:sldMkLst>
        <pc:spChg chg="del topLvl">
          <ac:chgData name="Paula Vázquez-Valero" userId="3a0e46d7-2099-40af-a155-aa45b68bfff3" providerId="ADAL" clId="{7B5464CB-5355-490A-95E5-0A30E075EC4E}" dt="2021-10-08T15:40:37.473" v="496" actId="21"/>
          <ac:spMkLst>
            <pc:docMk/>
            <pc:sldMk cId="2693860189" sldId="510"/>
            <ac:spMk id="63" creationId="{51303A99-FEE5-4E64-9F06-25B55F86BF64}"/>
          </ac:spMkLst>
        </pc:spChg>
        <pc:grpChg chg="del">
          <ac:chgData name="Paula Vázquez-Valero" userId="3a0e46d7-2099-40af-a155-aa45b68bfff3" providerId="ADAL" clId="{7B5464CB-5355-490A-95E5-0A30E075EC4E}" dt="2021-10-08T15:40:37.473" v="496" actId="21"/>
          <ac:grpSpMkLst>
            <pc:docMk/>
            <pc:sldMk cId="2693860189" sldId="510"/>
            <ac:grpSpMk id="25" creationId="{E609D74F-D786-4C2C-AF46-04B362D83B38}"/>
          </ac:grpSpMkLst>
        </pc:grpChg>
        <pc:picChg chg="del topLvl">
          <ac:chgData name="Paula Vázquez-Valero" userId="3a0e46d7-2099-40af-a155-aa45b68bfff3" providerId="ADAL" clId="{7B5464CB-5355-490A-95E5-0A30E075EC4E}" dt="2021-10-08T15:40:41.623" v="498" actId="21"/>
          <ac:picMkLst>
            <pc:docMk/>
            <pc:sldMk cId="2693860189" sldId="510"/>
            <ac:picMk id="47" creationId="{FC48C66D-D6AE-44E3-8320-36573F8ADCC3}"/>
          </ac:picMkLst>
        </pc:picChg>
      </pc:sldChg>
      <pc:sldChg chg="addSp delSp modSp add del mod delAnim modAnim modNotesTx">
        <pc:chgData name="Paula Vázquez-Valero" userId="3a0e46d7-2099-40af-a155-aa45b68bfff3" providerId="ADAL" clId="{7B5464CB-5355-490A-95E5-0A30E075EC4E}" dt="2021-10-08T15:47:33.353" v="604"/>
        <pc:sldMkLst>
          <pc:docMk/>
          <pc:sldMk cId="1892740185" sldId="513"/>
        </pc:sldMkLst>
        <pc:spChg chg="mod">
          <ac:chgData name="Paula Vázquez-Valero" userId="3a0e46d7-2099-40af-a155-aa45b68bfff3" providerId="ADAL" clId="{7B5464CB-5355-490A-95E5-0A30E075EC4E}" dt="2021-10-08T15:24:26.114" v="66" actId="20577"/>
          <ac:spMkLst>
            <pc:docMk/>
            <pc:sldMk cId="1892740185" sldId="513"/>
            <ac:spMk id="5" creationId="{C21549FF-4BBA-4535-8F7A-1609849F5E32}"/>
          </ac:spMkLst>
        </pc:spChg>
        <pc:spChg chg="del">
          <ac:chgData name="Paula Vázquez-Valero" userId="3a0e46d7-2099-40af-a155-aa45b68bfff3" providerId="ADAL" clId="{7B5464CB-5355-490A-95E5-0A30E075EC4E}" dt="2021-10-08T15:22:10.337" v="25" actId="478"/>
          <ac:spMkLst>
            <pc:docMk/>
            <pc:sldMk cId="1892740185" sldId="513"/>
            <ac:spMk id="28" creationId="{5152D1E0-4A0E-4D51-814D-EFE4AB95F4D2}"/>
          </ac:spMkLst>
        </pc:spChg>
        <pc:spChg chg="del">
          <ac:chgData name="Paula Vázquez-Valero" userId="3a0e46d7-2099-40af-a155-aa45b68bfff3" providerId="ADAL" clId="{7B5464CB-5355-490A-95E5-0A30E075EC4E}" dt="2021-10-08T15:22:10.337" v="25" actId="478"/>
          <ac:spMkLst>
            <pc:docMk/>
            <pc:sldMk cId="1892740185" sldId="513"/>
            <ac:spMk id="41" creationId="{D524C29D-7C1A-4FEE-AA32-FB6284C13942}"/>
          </ac:spMkLst>
        </pc:spChg>
        <pc:spChg chg="del">
          <ac:chgData name="Paula Vázquez-Valero" userId="3a0e46d7-2099-40af-a155-aa45b68bfff3" providerId="ADAL" clId="{7B5464CB-5355-490A-95E5-0A30E075EC4E}" dt="2021-10-08T15:22:10.337" v="25" actId="478"/>
          <ac:spMkLst>
            <pc:docMk/>
            <pc:sldMk cId="1892740185" sldId="513"/>
            <ac:spMk id="42" creationId="{EC5C554E-8A37-42A2-B4CB-4EAEBD1D9B72}"/>
          </ac:spMkLst>
        </pc:spChg>
        <pc:spChg chg="del">
          <ac:chgData name="Paula Vázquez-Valero" userId="3a0e46d7-2099-40af-a155-aa45b68bfff3" providerId="ADAL" clId="{7B5464CB-5355-490A-95E5-0A30E075EC4E}" dt="2021-10-08T15:22:10.337" v="25" actId="478"/>
          <ac:spMkLst>
            <pc:docMk/>
            <pc:sldMk cId="1892740185" sldId="513"/>
            <ac:spMk id="46" creationId="{FB5EFF07-2036-496F-B979-7CF69843CEDB}"/>
          </ac:spMkLst>
        </pc:spChg>
        <pc:spChg chg="del">
          <ac:chgData name="Paula Vázquez-Valero" userId="3a0e46d7-2099-40af-a155-aa45b68bfff3" providerId="ADAL" clId="{7B5464CB-5355-490A-95E5-0A30E075EC4E}" dt="2021-10-08T15:22:10.337" v="25" actId="478"/>
          <ac:spMkLst>
            <pc:docMk/>
            <pc:sldMk cId="1892740185" sldId="513"/>
            <ac:spMk id="47" creationId="{F0196A70-0893-4DE5-B950-3276274FCA24}"/>
          </ac:spMkLst>
        </pc:spChg>
        <pc:spChg chg="del">
          <ac:chgData name="Paula Vázquez-Valero" userId="3a0e46d7-2099-40af-a155-aa45b68bfff3" providerId="ADAL" clId="{7B5464CB-5355-490A-95E5-0A30E075EC4E}" dt="2021-10-08T15:22:10.337" v="25" actId="478"/>
          <ac:spMkLst>
            <pc:docMk/>
            <pc:sldMk cId="1892740185" sldId="513"/>
            <ac:spMk id="48" creationId="{EAFEC037-491F-441A-B362-780687C16FB4}"/>
          </ac:spMkLst>
        </pc:spChg>
        <pc:spChg chg="del">
          <ac:chgData name="Paula Vázquez-Valero" userId="3a0e46d7-2099-40af-a155-aa45b68bfff3" providerId="ADAL" clId="{7B5464CB-5355-490A-95E5-0A30E075EC4E}" dt="2021-10-08T15:22:10.337" v="25" actId="478"/>
          <ac:spMkLst>
            <pc:docMk/>
            <pc:sldMk cId="1892740185" sldId="513"/>
            <ac:spMk id="62" creationId="{37A9990A-B6DC-47E4-978A-6C5E0B930976}"/>
          </ac:spMkLst>
        </pc:spChg>
        <pc:spChg chg="del">
          <ac:chgData name="Paula Vázquez-Valero" userId="3a0e46d7-2099-40af-a155-aa45b68bfff3" providerId="ADAL" clId="{7B5464CB-5355-490A-95E5-0A30E075EC4E}" dt="2021-10-08T15:22:10.337" v="25" actId="478"/>
          <ac:spMkLst>
            <pc:docMk/>
            <pc:sldMk cId="1892740185" sldId="513"/>
            <ac:spMk id="63" creationId="{596BB81A-67F9-45B5-9A36-93E570C58BC9}"/>
          </ac:spMkLst>
        </pc:spChg>
        <pc:spChg chg="del">
          <ac:chgData name="Paula Vázquez-Valero" userId="3a0e46d7-2099-40af-a155-aa45b68bfff3" providerId="ADAL" clId="{7B5464CB-5355-490A-95E5-0A30E075EC4E}" dt="2021-10-08T15:22:10.337" v="25" actId="478"/>
          <ac:spMkLst>
            <pc:docMk/>
            <pc:sldMk cId="1892740185" sldId="513"/>
            <ac:spMk id="65" creationId="{4CA43DFE-94BD-496B-986B-3925731013AD}"/>
          </ac:spMkLst>
        </pc:spChg>
        <pc:spChg chg="del">
          <ac:chgData name="Paula Vázquez-Valero" userId="3a0e46d7-2099-40af-a155-aa45b68bfff3" providerId="ADAL" clId="{7B5464CB-5355-490A-95E5-0A30E075EC4E}" dt="2021-10-08T15:22:10.337" v="25" actId="478"/>
          <ac:spMkLst>
            <pc:docMk/>
            <pc:sldMk cId="1892740185" sldId="513"/>
            <ac:spMk id="66" creationId="{6F0E7820-BE27-4E11-8F29-1A7B8E6AB165}"/>
          </ac:spMkLst>
        </pc:spChg>
        <pc:spChg chg="del">
          <ac:chgData name="Paula Vázquez-Valero" userId="3a0e46d7-2099-40af-a155-aa45b68bfff3" providerId="ADAL" clId="{7B5464CB-5355-490A-95E5-0A30E075EC4E}" dt="2021-10-08T15:22:10.337" v="25" actId="478"/>
          <ac:spMkLst>
            <pc:docMk/>
            <pc:sldMk cId="1892740185" sldId="513"/>
            <ac:spMk id="67" creationId="{A724F661-F31D-4CAD-B0D1-8021A5BF4BB5}"/>
          </ac:spMkLst>
        </pc:spChg>
        <pc:spChg chg="del">
          <ac:chgData name="Paula Vázquez-Valero" userId="3a0e46d7-2099-40af-a155-aa45b68bfff3" providerId="ADAL" clId="{7B5464CB-5355-490A-95E5-0A30E075EC4E}" dt="2021-10-08T15:22:10.337" v="25" actId="478"/>
          <ac:spMkLst>
            <pc:docMk/>
            <pc:sldMk cId="1892740185" sldId="513"/>
            <ac:spMk id="68" creationId="{1AE9FA30-A292-4D39-AB78-A061E6119D2E}"/>
          </ac:spMkLst>
        </pc:spChg>
        <pc:spChg chg="del">
          <ac:chgData name="Paula Vázquez-Valero" userId="3a0e46d7-2099-40af-a155-aa45b68bfff3" providerId="ADAL" clId="{7B5464CB-5355-490A-95E5-0A30E075EC4E}" dt="2021-10-08T15:22:10.337" v="25" actId="478"/>
          <ac:spMkLst>
            <pc:docMk/>
            <pc:sldMk cId="1892740185" sldId="513"/>
            <ac:spMk id="69" creationId="{8322764A-D3D9-42CE-9911-6F080B37CC4A}"/>
          </ac:spMkLst>
        </pc:spChg>
        <pc:spChg chg="del">
          <ac:chgData name="Paula Vázquez-Valero" userId="3a0e46d7-2099-40af-a155-aa45b68bfff3" providerId="ADAL" clId="{7B5464CB-5355-490A-95E5-0A30E075EC4E}" dt="2021-10-08T15:22:10.337" v="25" actId="478"/>
          <ac:spMkLst>
            <pc:docMk/>
            <pc:sldMk cId="1892740185" sldId="513"/>
            <ac:spMk id="70" creationId="{3A913536-878A-4473-901A-C1B3C115BAA2}"/>
          </ac:spMkLst>
        </pc:spChg>
        <pc:spChg chg="add del mod">
          <ac:chgData name="Paula Vázquez-Valero" userId="3a0e46d7-2099-40af-a155-aa45b68bfff3" providerId="ADAL" clId="{7B5464CB-5355-490A-95E5-0A30E075EC4E}" dt="2021-10-08T15:22:13.777" v="27" actId="478"/>
          <ac:spMkLst>
            <pc:docMk/>
            <pc:sldMk cId="1892740185" sldId="513"/>
            <ac:spMk id="71" creationId="{1E17BD74-B9CA-41B4-BCC0-229E31A3BB4E}"/>
          </ac:spMkLst>
        </pc:spChg>
        <pc:spChg chg="del">
          <ac:chgData name="Paula Vázquez-Valero" userId="3a0e46d7-2099-40af-a155-aa45b68bfff3" providerId="ADAL" clId="{7B5464CB-5355-490A-95E5-0A30E075EC4E}" dt="2021-10-08T15:22:10.337" v="25" actId="478"/>
          <ac:spMkLst>
            <pc:docMk/>
            <pc:sldMk cId="1892740185" sldId="513"/>
            <ac:spMk id="72" creationId="{6C3894A1-4006-4A34-B89C-3240E585282E}"/>
          </ac:spMkLst>
        </pc:spChg>
        <pc:spChg chg="add mod">
          <ac:chgData name="Paula Vázquez-Valero" userId="3a0e46d7-2099-40af-a155-aa45b68bfff3" providerId="ADAL" clId="{7B5464CB-5355-490A-95E5-0A30E075EC4E}" dt="2021-10-08T15:22:24.761" v="36" actId="20577"/>
          <ac:spMkLst>
            <pc:docMk/>
            <pc:sldMk cId="1892740185" sldId="513"/>
            <ac:spMk id="77" creationId="{EC89777C-075D-4DE5-9202-5C67EE7F73FC}"/>
          </ac:spMkLst>
        </pc:spChg>
        <pc:spChg chg="add mod">
          <ac:chgData name="Paula Vázquez-Valero" userId="3a0e46d7-2099-40af-a155-aa45b68bfff3" providerId="ADAL" clId="{7B5464CB-5355-490A-95E5-0A30E075EC4E}" dt="2021-10-08T15:24:43.288" v="74" actId="1076"/>
          <ac:spMkLst>
            <pc:docMk/>
            <pc:sldMk cId="1892740185" sldId="513"/>
            <ac:spMk id="78" creationId="{13A467D8-A72A-4A4C-B676-964C4882042A}"/>
          </ac:spMkLst>
        </pc:spChg>
        <pc:spChg chg="add mod">
          <ac:chgData name="Paula Vázquez-Valero" userId="3a0e46d7-2099-40af-a155-aa45b68bfff3" providerId="ADAL" clId="{7B5464CB-5355-490A-95E5-0A30E075EC4E}" dt="2021-10-08T15:24:38.709" v="72" actId="1076"/>
          <ac:spMkLst>
            <pc:docMk/>
            <pc:sldMk cId="1892740185" sldId="513"/>
            <ac:spMk id="79" creationId="{08F179FF-30EE-46A7-91AA-D583A3CC40E4}"/>
          </ac:spMkLst>
        </pc:spChg>
        <pc:spChg chg="add mod">
          <ac:chgData name="Paula Vázquez-Valero" userId="3a0e46d7-2099-40af-a155-aa45b68bfff3" providerId="ADAL" clId="{7B5464CB-5355-490A-95E5-0A30E075EC4E}" dt="2021-10-08T15:25:51.007" v="147" actId="1076"/>
          <ac:spMkLst>
            <pc:docMk/>
            <pc:sldMk cId="1892740185" sldId="513"/>
            <ac:spMk id="80" creationId="{5FF639B2-B729-4ECC-9812-F6744D310BA6}"/>
          </ac:spMkLst>
        </pc:spChg>
        <pc:spChg chg="add mod">
          <ac:chgData name="Paula Vázquez-Valero" userId="3a0e46d7-2099-40af-a155-aa45b68bfff3" providerId="ADAL" clId="{7B5464CB-5355-490A-95E5-0A30E075EC4E}" dt="2021-10-08T15:25:00.830" v="99" actId="14100"/>
          <ac:spMkLst>
            <pc:docMk/>
            <pc:sldMk cId="1892740185" sldId="513"/>
            <ac:spMk id="81" creationId="{C12F9D64-F9A8-4395-BCD5-8EB3A3813FFD}"/>
          </ac:spMkLst>
        </pc:spChg>
        <pc:spChg chg="add mod">
          <ac:chgData name="Paula Vázquez-Valero" userId="3a0e46d7-2099-40af-a155-aa45b68bfff3" providerId="ADAL" clId="{7B5464CB-5355-490A-95E5-0A30E075EC4E}" dt="2021-10-08T15:25:18.653" v="122" actId="14100"/>
          <ac:spMkLst>
            <pc:docMk/>
            <pc:sldMk cId="1892740185" sldId="513"/>
            <ac:spMk id="82" creationId="{50A041CC-AFEC-4FF9-B41F-466F98947B6E}"/>
          </ac:spMkLst>
        </pc:spChg>
        <pc:spChg chg="add del mod">
          <ac:chgData name="Paula Vázquez-Valero" userId="3a0e46d7-2099-40af-a155-aa45b68bfff3" providerId="ADAL" clId="{7B5464CB-5355-490A-95E5-0A30E075EC4E}" dt="2021-10-08T15:25:07.578" v="106" actId="478"/>
          <ac:spMkLst>
            <pc:docMk/>
            <pc:sldMk cId="1892740185" sldId="513"/>
            <ac:spMk id="83" creationId="{EDDD6B3F-C1D8-4A8D-8595-B539A30DA329}"/>
          </ac:spMkLst>
        </pc:spChg>
        <pc:spChg chg="add mod">
          <ac:chgData name="Paula Vázquez-Valero" userId="3a0e46d7-2099-40af-a155-aa45b68bfff3" providerId="ADAL" clId="{7B5464CB-5355-490A-95E5-0A30E075EC4E}" dt="2021-10-08T15:25:48.708" v="146" actId="1076"/>
          <ac:spMkLst>
            <pc:docMk/>
            <pc:sldMk cId="1892740185" sldId="513"/>
            <ac:spMk id="84" creationId="{0486C3AD-9A80-4CB9-A75B-9F187CA51569}"/>
          </ac:spMkLst>
        </pc:spChg>
        <pc:spChg chg="add mod">
          <ac:chgData name="Paula Vázquez-Valero" userId="3a0e46d7-2099-40af-a155-aa45b68bfff3" providerId="ADAL" clId="{7B5464CB-5355-490A-95E5-0A30E075EC4E}" dt="2021-10-08T15:25:46.463" v="145" actId="1076"/>
          <ac:spMkLst>
            <pc:docMk/>
            <pc:sldMk cId="1892740185" sldId="513"/>
            <ac:spMk id="85" creationId="{9274B027-8575-4735-9A9A-20CB482EE060}"/>
          </ac:spMkLst>
        </pc:spChg>
        <pc:spChg chg="add del mod">
          <ac:chgData name="Paula Vázquez-Valero" userId="3a0e46d7-2099-40af-a155-aa45b68bfff3" providerId="ADAL" clId="{7B5464CB-5355-490A-95E5-0A30E075EC4E}" dt="2021-10-08T15:25:43.294" v="144" actId="478"/>
          <ac:spMkLst>
            <pc:docMk/>
            <pc:sldMk cId="1892740185" sldId="513"/>
            <ac:spMk id="88" creationId="{D340623C-E344-401D-8DCF-1299EE6570CB}"/>
          </ac:spMkLst>
        </pc:spChg>
        <pc:spChg chg="add mod">
          <ac:chgData name="Paula Vázquez-Valero" userId="3a0e46d7-2099-40af-a155-aa45b68bfff3" providerId="ADAL" clId="{7B5464CB-5355-490A-95E5-0A30E075EC4E}" dt="2021-10-08T15:22:11.098" v="26"/>
          <ac:spMkLst>
            <pc:docMk/>
            <pc:sldMk cId="1892740185" sldId="513"/>
            <ac:spMk id="89" creationId="{A98D080B-CD16-484A-8EFF-61866B4C39A6}"/>
          </ac:spMkLst>
        </pc:spChg>
        <pc:spChg chg="add mod">
          <ac:chgData name="Paula Vázquez-Valero" userId="3a0e46d7-2099-40af-a155-aa45b68bfff3" providerId="ADAL" clId="{7B5464CB-5355-490A-95E5-0A30E075EC4E}" dt="2021-10-08T15:22:11.098" v="26"/>
          <ac:spMkLst>
            <pc:docMk/>
            <pc:sldMk cId="1892740185" sldId="513"/>
            <ac:spMk id="93" creationId="{D0AC1465-0826-4D8F-921E-3BB13CC7E7D2}"/>
          </ac:spMkLst>
        </pc:spChg>
        <pc:spChg chg="add mod">
          <ac:chgData name="Paula Vázquez-Valero" userId="3a0e46d7-2099-40af-a155-aa45b68bfff3" providerId="ADAL" clId="{7B5464CB-5355-490A-95E5-0A30E075EC4E}" dt="2021-10-08T15:22:11.098" v="26"/>
          <ac:spMkLst>
            <pc:docMk/>
            <pc:sldMk cId="1892740185" sldId="513"/>
            <ac:spMk id="94" creationId="{6AFC950B-2A79-45D2-8A96-322CD0A051D5}"/>
          </ac:spMkLst>
        </pc:spChg>
        <pc:spChg chg="add mod">
          <ac:chgData name="Paula Vázquez-Valero" userId="3a0e46d7-2099-40af-a155-aa45b68bfff3" providerId="ADAL" clId="{7B5464CB-5355-490A-95E5-0A30E075EC4E}" dt="2021-10-08T15:24:53.882" v="90" actId="14100"/>
          <ac:spMkLst>
            <pc:docMk/>
            <pc:sldMk cId="1892740185" sldId="513"/>
            <ac:spMk id="95" creationId="{41B8580E-9A1A-49D3-99A1-238AE7BDB4C0}"/>
          </ac:spMkLst>
        </pc:spChg>
        <pc:picChg chg="del">
          <ac:chgData name="Paula Vázquez-Valero" userId="3a0e46d7-2099-40af-a155-aa45b68bfff3" providerId="ADAL" clId="{7B5464CB-5355-490A-95E5-0A30E075EC4E}" dt="2021-10-08T15:22:10.337" v="25" actId="478"/>
          <ac:picMkLst>
            <pc:docMk/>
            <pc:sldMk cId="1892740185" sldId="513"/>
            <ac:picMk id="6" creationId="{75A48864-70F5-4075-8975-1ECAA63BB46A}"/>
          </ac:picMkLst>
        </pc:picChg>
        <pc:picChg chg="del">
          <ac:chgData name="Paula Vázquez-Valero" userId="3a0e46d7-2099-40af-a155-aa45b68bfff3" providerId="ADAL" clId="{7B5464CB-5355-490A-95E5-0A30E075EC4E}" dt="2021-10-08T15:22:10.337" v="25" actId="478"/>
          <ac:picMkLst>
            <pc:docMk/>
            <pc:sldMk cId="1892740185" sldId="513"/>
            <ac:picMk id="7" creationId="{CB0FF5D8-793E-4021-A297-33B678F8A076}"/>
          </ac:picMkLst>
        </pc:picChg>
        <pc:picChg chg="del">
          <ac:chgData name="Paula Vázquez-Valero" userId="3a0e46d7-2099-40af-a155-aa45b68bfff3" providerId="ADAL" clId="{7B5464CB-5355-490A-95E5-0A30E075EC4E}" dt="2021-10-08T15:22:10.337" v="25" actId="478"/>
          <ac:picMkLst>
            <pc:docMk/>
            <pc:sldMk cId="1892740185" sldId="513"/>
            <ac:picMk id="15" creationId="{803F2CE7-686D-4635-9A18-07552812EF56}"/>
          </ac:picMkLst>
        </pc:picChg>
        <pc:picChg chg="del">
          <ac:chgData name="Paula Vázquez-Valero" userId="3a0e46d7-2099-40af-a155-aa45b68bfff3" providerId="ADAL" clId="{7B5464CB-5355-490A-95E5-0A30E075EC4E}" dt="2021-10-08T15:22:10.337" v="25" actId="478"/>
          <ac:picMkLst>
            <pc:docMk/>
            <pc:sldMk cId="1892740185" sldId="513"/>
            <ac:picMk id="19" creationId="{97146F16-67C2-4522-8507-680A77986FD6}"/>
          </ac:picMkLst>
        </pc:picChg>
        <pc:picChg chg="del">
          <ac:chgData name="Paula Vázquez-Valero" userId="3a0e46d7-2099-40af-a155-aa45b68bfff3" providerId="ADAL" clId="{7B5464CB-5355-490A-95E5-0A30E075EC4E}" dt="2021-10-08T15:22:10.337" v="25" actId="478"/>
          <ac:picMkLst>
            <pc:docMk/>
            <pc:sldMk cId="1892740185" sldId="513"/>
            <ac:picMk id="20" creationId="{01985968-3158-452B-B6D7-8D11D2B05CF5}"/>
          </ac:picMkLst>
        </pc:picChg>
        <pc:picChg chg="del">
          <ac:chgData name="Paula Vázquez-Valero" userId="3a0e46d7-2099-40af-a155-aa45b68bfff3" providerId="ADAL" clId="{7B5464CB-5355-490A-95E5-0A30E075EC4E}" dt="2021-10-08T15:22:10.337" v="25" actId="478"/>
          <ac:picMkLst>
            <pc:docMk/>
            <pc:sldMk cId="1892740185" sldId="513"/>
            <ac:picMk id="21" creationId="{BC0ADC46-6A8B-42C2-B9CE-9471ACED4D18}"/>
          </ac:picMkLst>
        </pc:picChg>
        <pc:picChg chg="del">
          <ac:chgData name="Paula Vázquez-Valero" userId="3a0e46d7-2099-40af-a155-aa45b68bfff3" providerId="ADAL" clId="{7B5464CB-5355-490A-95E5-0A30E075EC4E}" dt="2021-10-08T15:22:10.337" v="25" actId="478"/>
          <ac:picMkLst>
            <pc:docMk/>
            <pc:sldMk cId="1892740185" sldId="513"/>
            <ac:picMk id="22" creationId="{0ECF7FF0-3380-4901-A6C3-1BEC5C5CEFD3}"/>
          </ac:picMkLst>
        </pc:picChg>
        <pc:picChg chg="del">
          <ac:chgData name="Paula Vázquez-Valero" userId="3a0e46d7-2099-40af-a155-aa45b68bfff3" providerId="ADAL" clId="{7B5464CB-5355-490A-95E5-0A30E075EC4E}" dt="2021-10-08T15:22:10.337" v="25" actId="478"/>
          <ac:picMkLst>
            <pc:docMk/>
            <pc:sldMk cId="1892740185" sldId="513"/>
            <ac:picMk id="23" creationId="{9396616B-CB44-475F-AA90-8390341B8A63}"/>
          </ac:picMkLst>
        </pc:picChg>
        <pc:picChg chg="del">
          <ac:chgData name="Paula Vázquez-Valero" userId="3a0e46d7-2099-40af-a155-aa45b68bfff3" providerId="ADAL" clId="{7B5464CB-5355-490A-95E5-0A30E075EC4E}" dt="2021-10-08T15:22:10.337" v="25" actId="478"/>
          <ac:picMkLst>
            <pc:docMk/>
            <pc:sldMk cId="1892740185" sldId="513"/>
            <ac:picMk id="24" creationId="{05DA99E6-BA2F-45B1-80D7-D1D5891907ED}"/>
          </ac:picMkLst>
        </pc:picChg>
        <pc:picChg chg="del">
          <ac:chgData name="Paula Vázquez-Valero" userId="3a0e46d7-2099-40af-a155-aa45b68bfff3" providerId="ADAL" clId="{7B5464CB-5355-490A-95E5-0A30E075EC4E}" dt="2021-10-08T15:22:10.337" v="25" actId="478"/>
          <ac:picMkLst>
            <pc:docMk/>
            <pc:sldMk cId="1892740185" sldId="513"/>
            <ac:picMk id="25" creationId="{6F53DB65-F671-4A44-A149-FCA2B6FF89D4}"/>
          </ac:picMkLst>
        </pc:picChg>
        <pc:picChg chg="del">
          <ac:chgData name="Paula Vázquez-Valero" userId="3a0e46d7-2099-40af-a155-aa45b68bfff3" providerId="ADAL" clId="{7B5464CB-5355-490A-95E5-0A30E075EC4E}" dt="2021-10-08T15:22:10.337" v="25" actId="478"/>
          <ac:picMkLst>
            <pc:docMk/>
            <pc:sldMk cId="1892740185" sldId="513"/>
            <ac:picMk id="26" creationId="{542A9F23-F531-4BD7-94FF-96203D21E687}"/>
          </ac:picMkLst>
        </pc:picChg>
        <pc:picChg chg="del">
          <ac:chgData name="Paula Vázquez-Valero" userId="3a0e46d7-2099-40af-a155-aa45b68bfff3" providerId="ADAL" clId="{7B5464CB-5355-490A-95E5-0A30E075EC4E}" dt="2021-10-08T15:22:10.337" v="25" actId="478"/>
          <ac:picMkLst>
            <pc:docMk/>
            <pc:sldMk cId="1892740185" sldId="513"/>
            <ac:picMk id="27" creationId="{ED13765D-1ECF-4ED7-9AD3-C34984095E44}"/>
          </ac:picMkLst>
        </pc:picChg>
        <pc:picChg chg="del">
          <ac:chgData name="Paula Vázquez-Valero" userId="3a0e46d7-2099-40af-a155-aa45b68bfff3" providerId="ADAL" clId="{7B5464CB-5355-490A-95E5-0A30E075EC4E}" dt="2021-10-08T15:22:10.337" v="25" actId="478"/>
          <ac:picMkLst>
            <pc:docMk/>
            <pc:sldMk cId="1892740185" sldId="513"/>
            <ac:picMk id="30" creationId="{B1002373-FB4E-4B85-938B-97996D89EEEB}"/>
          </ac:picMkLst>
        </pc:picChg>
        <pc:picChg chg="del">
          <ac:chgData name="Paula Vázquez-Valero" userId="3a0e46d7-2099-40af-a155-aa45b68bfff3" providerId="ADAL" clId="{7B5464CB-5355-490A-95E5-0A30E075EC4E}" dt="2021-10-08T15:22:10.337" v="25" actId="478"/>
          <ac:picMkLst>
            <pc:docMk/>
            <pc:sldMk cId="1892740185" sldId="513"/>
            <ac:picMk id="31" creationId="{1425335B-BFD0-4604-93C2-0BD671BA56A0}"/>
          </ac:picMkLst>
        </pc:picChg>
        <pc:picChg chg="del">
          <ac:chgData name="Paula Vázquez-Valero" userId="3a0e46d7-2099-40af-a155-aa45b68bfff3" providerId="ADAL" clId="{7B5464CB-5355-490A-95E5-0A30E075EC4E}" dt="2021-10-08T15:22:10.337" v="25" actId="478"/>
          <ac:picMkLst>
            <pc:docMk/>
            <pc:sldMk cId="1892740185" sldId="513"/>
            <ac:picMk id="32" creationId="{33111439-4260-48EF-987E-CDBCC42EA54F}"/>
          </ac:picMkLst>
        </pc:picChg>
        <pc:picChg chg="del">
          <ac:chgData name="Paula Vázquez-Valero" userId="3a0e46d7-2099-40af-a155-aa45b68bfff3" providerId="ADAL" clId="{7B5464CB-5355-490A-95E5-0A30E075EC4E}" dt="2021-10-08T15:22:10.337" v="25" actId="478"/>
          <ac:picMkLst>
            <pc:docMk/>
            <pc:sldMk cId="1892740185" sldId="513"/>
            <ac:picMk id="33" creationId="{E0DB053B-149D-4170-8E1E-8D595EB9CEFA}"/>
          </ac:picMkLst>
        </pc:picChg>
        <pc:picChg chg="del">
          <ac:chgData name="Paula Vázquez-Valero" userId="3a0e46d7-2099-40af-a155-aa45b68bfff3" providerId="ADAL" clId="{7B5464CB-5355-490A-95E5-0A30E075EC4E}" dt="2021-10-08T15:22:10.337" v="25" actId="478"/>
          <ac:picMkLst>
            <pc:docMk/>
            <pc:sldMk cId="1892740185" sldId="513"/>
            <ac:picMk id="34" creationId="{B5624E91-932B-4B8C-88AF-FE307798BB16}"/>
          </ac:picMkLst>
        </pc:picChg>
        <pc:picChg chg="del">
          <ac:chgData name="Paula Vázquez-Valero" userId="3a0e46d7-2099-40af-a155-aa45b68bfff3" providerId="ADAL" clId="{7B5464CB-5355-490A-95E5-0A30E075EC4E}" dt="2021-10-08T15:22:10.337" v="25" actId="478"/>
          <ac:picMkLst>
            <pc:docMk/>
            <pc:sldMk cId="1892740185" sldId="513"/>
            <ac:picMk id="35" creationId="{B233DDE5-12AF-4ACB-B12A-57B57D4F32C2}"/>
          </ac:picMkLst>
        </pc:picChg>
        <pc:picChg chg="del">
          <ac:chgData name="Paula Vázquez-Valero" userId="3a0e46d7-2099-40af-a155-aa45b68bfff3" providerId="ADAL" clId="{7B5464CB-5355-490A-95E5-0A30E075EC4E}" dt="2021-10-08T15:22:10.337" v="25" actId="478"/>
          <ac:picMkLst>
            <pc:docMk/>
            <pc:sldMk cId="1892740185" sldId="513"/>
            <ac:picMk id="36" creationId="{B49BA745-AF40-451E-AC9F-26619061C5D8}"/>
          </ac:picMkLst>
        </pc:picChg>
        <pc:picChg chg="del">
          <ac:chgData name="Paula Vázquez-Valero" userId="3a0e46d7-2099-40af-a155-aa45b68bfff3" providerId="ADAL" clId="{7B5464CB-5355-490A-95E5-0A30E075EC4E}" dt="2021-10-08T15:22:10.337" v="25" actId="478"/>
          <ac:picMkLst>
            <pc:docMk/>
            <pc:sldMk cId="1892740185" sldId="513"/>
            <ac:picMk id="37" creationId="{4E150C8C-4BB9-4587-A253-6ED76B7A0104}"/>
          </ac:picMkLst>
        </pc:picChg>
        <pc:picChg chg="del">
          <ac:chgData name="Paula Vázquez-Valero" userId="3a0e46d7-2099-40af-a155-aa45b68bfff3" providerId="ADAL" clId="{7B5464CB-5355-490A-95E5-0A30E075EC4E}" dt="2021-10-08T15:22:10.337" v="25" actId="478"/>
          <ac:picMkLst>
            <pc:docMk/>
            <pc:sldMk cId="1892740185" sldId="513"/>
            <ac:picMk id="38" creationId="{A78204AC-17A2-449F-BD41-16AC7C5E52EF}"/>
          </ac:picMkLst>
        </pc:picChg>
        <pc:picChg chg="del">
          <ac:chgData name="Paula Vázquez-Valero" userId="3a0e46d7-2099-40af-a155-aa45b68bfff3" providerId="ADAL" clId="{7B5464CB-5355-490A-95E5-0A30E075EC4E}" dt="2021-10-08T15:22:10.337" v="25" actId="478"/>
          <ac:picMkLst>
            <pc:docMk/>
            <pc:sldMk cId="1892740185" sldId="513"/>
            <ac:picMk id="39" creationId="{60AC9778-A4DE-4DF8-80F2-5B8133726B58}"/>
          </ac:picMkLst>
        </pc:picChg>
        <pc:picChg chg="del">
          <ac:chgData name="Paula Vázquez-Valero" userId="3a0e46d7-2099-40af-a155-aa45b68bfff3" providerId="ADAL" clId="{7B5464CB-5355-490A-95E5-0A30E075EC4E}" dt="2021-10-08T15:22:10.337" v="25" actId="478"/>
          <ac:picMkLst>
            <pc:docMk/>
            <pc:sldMk cId="1892740185" sldId="513"/>
            <ac:picMk id="49" creationId="{F914FF32-7874-4FD6-9F93-822CF84FA15F}"/>
          </ac:picMkLst>
        </pc:picChg>
        <pc:picChg chg="del">
          <ac:chgData name="Paula Vázquez-Valero" userId="3a0e46d7-2099-40af-a155-aa45b68bfff3" providerId="ADAL" clId="{7B5464CB-5355-490A-95E5-0A30E075EC4E}" dt="2021-10-08T15:22:10.337" v="25" actId="478"/>
          <ac:picMkLst>
            <pc:docMk/>
            <pc:sldMk cId="1892740185" sldId="513"/>
            <ac:picMk id="50" creationId="{DCF32270-43DD-4C7E-A132-34063C34DD56}"/>
          </ac:picMkLst>
        </pc:picChg>
        <pc:picChg chg="del">
          <ac:chgData name="Paula Vázquez-Valero" userId="3a0e46d7-2099-40af-a155-aa45b68bfff3" providerId="ADAL" clId="{7B5464CB-5355-490A-95E5-0A30E075EC4E}" dt="2021-10-08T15:22:10.337" v="25" actId="478"/>
          <ac:picMkLst>
            <pc:docMk/>
            <pc:sldMk cId="1892740185" sldId="513"/>
            <ac:picMk id="51" creationId="{82612A03-C073-4F72-8D71-F148B3B358AA}"/>
          </ac:picMkLst>
        </pc:picChg>
        <pc:picChg chg="del">
          <ac:chgData name="Paula Vázquez-Valero" userId="3a0e46d7-2099-40af-a155-aa45b68bfff3" providerId="ADAL" clId="{7B5464CB-5355-490A-95E5-0A30E075EC4E}" dt="2021-10-08T15:22:10.337" v="25" actId="478"/>
          <ac:picMkLst>
            <pc:docMk/>
            <pc:sldMk cId="1892740185" sldId="513"/>
            <ac:picMk id="52" creationId="{0CB06FCD-743F-40F0-99AF-20A9715C0562}"/>
          </ac:picMkLst>
        </pc:picChg>
        <pc:picChg chg="del">
          <ac:chgData name="Paula Vázquez-Valero" userId="3a0e46d7-2099-40af-a155-aa45b68bfff3" providerId="ADAL" clId="{7B5464CB-5355-490A-95E5-0A30E075EC4E}" dt="2021-10-08T15:22:10.337" v="25" actId="478"/>
          <ac:picMkLst>
            <pc:docMk/>
            <pc:sldMk cId="1892740185" sldId="513"/>
            <ac:picMk id="53" creationId="{6170A6EB-A269-4C0D-8D86-B9A001385D64}"/>
          </ac:picMkLst>
        </pc:picChg>
        <pc:picChg chg="del">
          <ac:chgData name="Paula Vázquez-Valero" userId="3a0e46d7-2099-40af-a155-aa45b68bfff3" providerId="ADAL" clId="{7B5464CB-5355-490A-95E5-0A30E075EC4E}" dt="2021-10-08T15:22:10.337" v="25" actId="478"/>
          <ac:picMkLst>
            <pc:docMk/>
            <pc:sldMk cId="1892740185" sldId="513"/>
            <ac:picMk id="54" creationId="{C018FA5B-F0E7-4533-AF44-05ED43D337B2}"/>
          </ac:picMkLst>
        </pc:picChg>
        <pc:picChg chg="del">
          <ac:chgData name="Paula Vázquez-Valero" userId="3a0e46d7-2099-40af-a155-aa45b68bfff3" providerId="ADAL" clId="{7B5464CB-5355-490A-95E5-0A30E075EC4E}" dt="2021-10-08T15:22:10.337" v="25" actId="478"/>
          <ac:picMkLst>
            <pc:docMk/>
            <pc:sldMk cId="1892740185" sldId="513"/>
            <ac:picMk id="55" creationId="{B892541A-1BD6-4C0D-9DFB-CDED185FEC1A}"/>
          </ac:picMkLst>
        </pc:picChg>
        <pc:picChg chg="del">
          <ac:chgData name="Paula Vázquez-Valero" userId="3a0e46d7-2099-40af-a155-aa45b68bfff3" providerId="ADAL" clId="{7B5464CB-5355-490A-95E5-0A30E075EC4E}" dt="2021-10-08T15:22:10.337" v="25" actId="478"/>
          <ac:picMkLst>
            <pc:docMk/>
            <pc:sldMk cId="1892740185" sldId="513"/>
            <ac:picMk id="56" creationId="{3772E0F3-F0E0-4741-808E-C3D2C1693896}"/>
          </ac:picMkLst>
        </pc:picChg>
        <pc:picChg chg="del">
          <ac:chgData name="Paula Vázquez-Valero" userId="3a0e46d7-2099-40af-a155-aa45b68bfff3" providerId="ADAL" clId="{7B5464CB-5355-490A-95E5-0A30E075EC4E}" dt="2021-10-08T15:22:10.337" v="25" actId="478"/>
          <ac:picMkLst>
            <pc:docMk/>
            <pc:sldMk cId="1892740185" sldId="513"/>
            <ac:picMk id="57" creationId="{51E0FD22-137F-451F-A6A8-1A6A7CDA520F}"/>
          </ac:picMkLst>
        </pc:picChg>
        <pc:picChg chg="del">
          <ac:chgData name="Paula Vázquez-Valero" userId="3a0e46d7-2099-40af-a155-aa45b68bfff3" providerId="ADAL" clId="{7B5464CB-5355-490A-95E5-0A30E075EC4E}" dt="2021-10-08T15:22:10.337" v="25" actId="478"/>
          <ac:picMkLst>
            <pc:docMk/>
            <pc:sldMk cId="1892740185" sldId="513"/>
            <ac:picMk id="58" creationId="{502CB2A3-C5A7-4042-9DD8-4FF804F3D408}"/>
          </ac:picMkLst>
        </pc:picChg>
        <pc:picChg chg="del">
          <ac:chgData name="Paula Vázquez-Valero" userId="3a0e46d7-2099-40af-a155-aa45b68bfff3" providerId="ADAL" clId="{7B5464CB-5355-490A-95E5-0A30E075EC4E}" dt="2021-10-08T15:22:10.337" v="25" actId="478"/>
          <ac:picMkLst>
            <pc:docMk/>
            <pc:sldMk cId="1892740185" sldId="513"/>
            <ac:picMk id="59" creationId="{7977BFEF-9324-43FB-A9B5-6453F6AD7A19}"/>
          </ac:picMkLst>
        </pc:picChg>
        <pc:picChg chg="del">
          <ac:chgData name="Paula Vázquez-Valero" userId="3a0e46d7-2099-40af-a155-aa45b68bfff3" providerId="ADAL" clId="{7B5464CB-5355-490A-95E5-0A30E075EC4E}" dt="2021-10-08T15:22:10.337" v="25" actId="478"/>
          <ac:picMkLst>
            <pc:docMk/>
            <pc:sldMk cId="1892740185" sldId="513"/>
            <ac:picMk id="60" creationId="{419035B2-B7C0-436B-ACCF-9A2EBC063954}"/>
          </ac:picMkLst>
        </pc:picChg>
        <pc:picChg chg="del">
          <ac:chgData name="Paula Vázquez-Valero" userId="3a0e46d7-2099-40af-a155-aa45b68bfff3" providerId="ADAL" clId="{7B5464CB-5355-490A-95E5-0A30E075EC4E}" dt="2021-10-08T15:20:29.236" v="10" actId="478"/>
          <ac:picMkLst>
            <pc:docMk/>
            <pc:sldMk cId="1892740185" sldId="513"/>
            <ac:picMk id="64" creationId="{B6AF8CEE-FD7B-4766-A5D0-E821FA22CAC9}"/>
          </ac:picMkLst>
        </pc:picChg>
        <pc:picChg chg="del">
          <ac:chgData name="Paula Vázquez-Valero" userId="3a0e46d7-2099-40af-a155-aa45b68bfff3" providerId="ADAL" clId="{7B5464CB-5355-490A-95E5-0A30E075EC4E}" dt="2021-10-08T15:22:10.337" v="25" actId="478"/>
          <ac:picMkLst>
            <pc:docMk/>
            <pc:sldMk cId="1892740185" sldId="513"/>
            <ac:picMk id="73" creationId="{BE4C562E-E57F-40F3-A924-21ADE7EF8E34}"/>
          </ac:picMkLst>
        </pc:picChg>
        <pc:picChg chg="del">
          <ac:chgData name="Paula Vázquez-Valero" userId="3a0e46d7-2099-40af-a155-aa45b68bfff3" providerId="ADAL" clId="{7B5464CB-5355-490A-95E5-0A30E075EC4E}" dt="2021-10-08T15:22:10.337" v="25" actId="478"/>
          <ac:picMkLst>
            <pc:docMk/>
            <pc:sldMk cId="1892740185" sldId="513"/>
            <ac:picMk id="74" creationId="{10CD0B7D-02F7-41FD-AFD4-0593B3F25F9F}"/>
          </ac:picMkLst>
        </pc:picChg>
        <pc:picChg chg="del">
          <ac:chgData name="Paula Vázquez-Valero" userId="3a0e46d7-2099-40af-a155-aa45b68bfff3" providerId="ADAL" clId="{7B5464CB-5355-490A-95E5-0A30E075EC4E}" dt="2021-10-08T15:22:10.337" v="25" actId="478"/>
          <ac:picMkLst>
            <pc:docMk/>
            <pc:sldMk cId="1892740185" sldId="513"/>
            <ac:picMk id="75" creationId="{2B6718CF-DC40-4FDC-83A7-BBF17F72AFB7}"/>
          </ac:picMkLst>
        </pc:picChg>
        <pc:picChg chg="del">
          <ac:chgData name="Paula Vázquez-Valero" userId="3a0e46d7-2099-40af-a155-aa45b68bfff3" providerId="ADAL" clId="{7B5464CB-5355-490A-95E5-0A30E075EC4E}" dt="2021-10-08T15:22:10.337" v="25" actId="478"/>
          <ac:picMkLst>
            <pc:docMk/>
            <pc:sldMk cId="1892740185" sldId="513"/>
            <ac:picMk id="76" creationId="{96359D6E-3E98-43B3-8A12-2F731AEFD828}"/>
          </ac:picMkLst>
        </pc:picChg>
        <pc:picChg chg="add del mod">
          <ac:chgData name="Paula Vázquez-Valero" userId="3a0e46d7-2099-40af-a155-aa45b68bfff3" providerId="ADAL" clId="{7B5464CB-5355-490A-95E5-0A30E075EC4E}" dt="2021-10-08T15:23:53.414" v="59" actId="478"/>
          <ac:picMkLst>
            <pc:docMk/>
            <pc:sldMk cId="1892740185" sldId="513"/>
            <ac:picMk id="86" creationId="{CCB3EF3C-34B8-4C59-9A28-281D16585ADC}"/>
          </ac:picMkLst>
        </pc:picChg>
        <pc:picChg chg="add del mod">
          <ac:chgData name="Paula Vázquez-Valero" userId="3a0e46d7-2099-40af-a155-aa45b68bfff3" providerId="ADAL" clId="{7B5464CB-5355-490A-95E5-0A30E075EC4E}" dt="2021-10-08T15:23:45.072" v="48" actId="478"/>
          <ac:picMkLst>
            <pc:docMk/>
            <pc:sldMk cId="1892740185" sldId="513"/>
            <ac:picMk id="87" creationId="{D06061B1-F2BA-48FF-8FA5-7628C8CD0541}"/>
          </ac:picMkLst>
        </pc:picChg>
        <pc:picChg chg="del">
          <ac:chgData name="Paula Vázquez-Valero" userId="3a0e46d7-2099-40af-a155-aa45b68bfff3" providerId="ADAL" clId="{7B5464CB-5355-490A-95E5-0A30E075EC4E}" dt="2021-10-08T15:22:10.337" v="25" actId="478"/>
          <ac:picMkLst>
            <pc:docMk/>
            <pc:sldMk cId="1892740185" sldId="513"/>
            <ac:picMk id="2050" creationId="{9E2C2291-8C99-41C7-93FF-7C13CB839909}"/>
          </ac:picMkLst>
        </pc:picChg>
        <pc:picChg chg="del">
          <ac:chgData name="Paula Vázquez-Valero" userId="3a0e46d7-2099-40af-a155-aa45b68bfff3" providerId="ADAL" clId="{7B5464CB-5355-490A-95E5-0A30E075EC4E}" dt="2021-10-08T15:22:10.337" v="25" actId="478"/>
          <ac:picMkLst>
            <pc:docMk/>
            <pc:sldMk cId="1892740185" sldId="513"/>
            <ac:picMk id="2055" creationId="{DC862DE9-1664-409A-94F5-93FCF423400A}"/>
          </ac:picMkLst>
        </pc:picChg>
        <pc:picChg chg="del">
          <ac:chgData name="Paula Vázquez-Valero" userId="3a0e46d7-2099-40af-a155-aa45b68bfff3" providerId="ADAL" clId="{7B5464CB-5355-490A-95E5-0A30E075EC4E}" dt="2021-10-08T15:22:10.337" v="25" actId="478"/>
          <ac:picMkLst>
            <pc:docMk/>
            <pc:sldMk cId="1892740185" sldId="513"/>
            <ac:picMk id="2057" creationId="{FD233634-EF16-4F85-9E8E-918DA7F8BBF7}"/>
          </ac:picMkLst>
        </pc:picChg>
        <pc:picChg chg="del">
          <ac:chgData name="Paula Vázquez-Valero" userId="3a0e46d7-2099-40af-a155-aa45b68bfff3" providerId="ADAL" clId="{7B5464CB-5355-490A-95E5-0A30E075EC4E}" dt="2021-10-08T15:22:10.337" v="25" actId="478"/>
          <ac:picMkLst>
            <pc:docMk/>
            <pc:sldMk cId="1892740185" sldId="513"/>
            <ac:picMk id="2061" creationId="{3904B193-D9F8-49C0-A8F0-4D2CAB647A26}"/>
          </ac:picMkLst>
        </pc:picChg>
        <pc:picChg chg="del">
          <ac:chgData name="Paula Vázquez-Valero" userId="3a0e46d7-2099-40af-a155-aa45b68bfff3" providerId="ADAL" clId="{7B5464CB-5355-490A-95E5-0A30E075EC4E}" dt="2021-10-08T15:22:10.337" v="25" actId="478"/>
          <ac:picMkLst>
            <pc:docMk/>
            <pc:sldMk cId="1892740185" sldId="513"/>
            <ac:picMk id="2067" creationId="{20A7AD15-67D7-4A20-9940-673CE27C3570}"/>
          </ac:picMkLst>
        </pc:picChg>
        <pc:cxnChg chg="del">
          <ac:chgData name="Paula Vázquez-Valero" userId="3a0e46d7-2099-40af-a155-aa45b68bfff3" providerId="ADAL" clId="{7B5464CB-5355-490A-95E5-0A30E075EC4E}" dt="2021-10-08T15:22:10.337" v="25" actId="478"/>
          <ac:cxnSpMkLst>
            <pc:docMk/>
            <pc:sldMk cId="1892740185" sldId="513"/>
            <ac:cxnSpMk id="43" creationId="{2145DBE6-D39F-4F19-80A3-10EAE35FF95B}"/>
          </ac:cxnSpMkLst>
        </pc:cxnChg>
        <pc:cxnChg chg="del">
          <ac:chgData name="Paula Vázquez-Valero" userId="3a0e46d7-2099-40af-a155-aa45b68bfff3" providerId="ADAL" clId="{7B5464CB-5355-490A-95E5-0A30E075EC4E}" dt="2021-10-08T15:22:10.337" v="25" actId="478"/>
          <ac:cxnSpMkLst>
            <pc:docMk/>
            <pc:sldMk cId="1892740185" sldId="513"/>
            <ac:cxnSpMk id="44" creationId="{A54922C4-025F-4765-8F80-C043F47A4CF9}"/>
          </ac:cxnSpMkLst>
        </pc:cxnChg>
        <pc:cxnChg chg="del">
          <ac:chgData name="Paula Vázquez-Valero" userId="3a0e46d7-2099-40af-a155-aa45b68bfff3" providerId="ADAL" clId="{7B5464CB-5355-490A-95E5-0A30E075EC4E}" dt="2021-10-08T15:22:10.337" v="25" actId="478"/>
          <ac:cxnSpMkLst>
            <pc:docMk/>
            <pc:sldMk cId="1892740185" sldId="513"/>
            <ac:cxnSpMk id="45" creationId="{9A9D9DC8-E6B0-439F-A22E-7A267C01E2AF}"/>
          </ac:cxnSpMkLst>
        </pc:cxnChg>
        <pc:cxnChg chg="add mod">
          <ac:chgData name="Paula Vázquez-Valero" userId="3a0e46d7-2099-40af-a155-aa45b68bfff3" providerId="ADAL" clId="{7B5464CB-5355-490A-95E5-0A30E075EC4E}" dt="2021-10-08T15:22:11.098" v="26"/>
          <ac:cxnSpMkLst>
            <pc:docMk/>
            <pc:sldMk cId="1892740185" sldId="513"/>
            <ac:cxnSpMk id="90" creationId="{9E385D68-B534-4D4A-8334-9F5E174B863D}"/>
          </ac:cxnSpMkLst>
        </pc:cxnChg>
        <pc:cxnChg chg="add mod">
          <ac:chgData name="Paula Vázquez-Valero" userId="3a0e46d7-2099-40af-a155-aa45b68bfff3" providerId="ADAL" clId="{7B5464CB-5355-490A-95E5-0A30E075EC4E}" dt="2021-10-08T15:22:11.098" v="26"/>
          <ac:cxnSpMkLst>
            <pc:docMk/>
            <pc:sldMk cId="1892740185" sldId="513"/>
            <ac:cxnSpMk id="91" creationId="{D7A838A5-F3D4-4829-A4DC-73D2D3A6F758}"/>
          </ac:cxnSpMkLst>
        </pc:cxnChg>
        <pc:cxnChg chg="add mod">
          <ac:chgData name="Paula Vázquez-Valero" userId="3a0e46d7-2099-40af-a155-aa45b68bfff3" providerId="ADAL" clId="{7B5464CB-5355-490A-95E5-0A30E075EC4E}" dt="2021-10-08T15:22:11.098" v="26"/>
          <ac:cxnSpMkLst>
            <pc:docMk/>
            <pc:sldMk cId="1892740185" sldId="513"/>
            <ac:cxnSpMk id="92" creationId="{2132B8F2-8265-41F1-A63D-003596765B09}"/>
          </ac:cxnSpMkLst>
        </pc:cxnChg>
      </pc:sldChg>
      <pc:sldChg chg="addSp delSp modSp add del mod addAnim delAnim modAnim">
        <pc:chgData name="Paula Vázquez-Valero" userId="3a0e46d7-2099-40af-a155-aa45b68bfff3" providerId="ADAL" clId="{7B5464CB-5355-490A-95E5-0A30E075EC4E}" dt="2021-10-08T15:31:44.490" v="366" actId="47"/>
        <pc:sldMkLst>
          <pc:docMk/>
          <pc:sldMk cId="1368772787" sldId="514"/>
        </pc:sldMkLst>
        <pc:spChg chg="add del mod">
          <ac:chgData name="Paula Vázquez-Valero" userId="3a0e46d7-2099-40af-a155-aa45b68bfff3" providerId="ADAL" clId="{7B5464CB-5355-490A-95E5-0A30E075EC4E}" dt="2021-10-08T15:29:48.822" v="267" actId="21"/>
          <ac:spMkLst>
            <pc:docMk/>
            <pc:sldMk cId="1368772787" sldId="514"/>
            <ac:spMk id="78" creationId="{E9C8E8B3-C154-488C-B411-CCC01C72C9DD}"/>
          </ac:spMkLst>
        </pc:spChg>
        <pc:spChg chg="del mod">
          <ac:chgData name="Paula Vázquez-Valero" userId="3a0e46d7-2099-40af-a155-aa45b68bfff3" providerId="ADAL" clId="{7B5464CB-5355-490A-95E5-0A30E075EC4E}" dt="2021-10-08T15:30:41.278" v="335" actId="21"/>
          <ac:spMkLst>
            <pc:docMk/>
            <pc:sldMk cId="1368772787" sldId="514"/>
            <ac:spMk id="79" creationId="{82007393-433D-4F2C-B0AA-F13BA93F75BE}"/>
          </ac:spMkLst>
        </pc:spChg>
        <pc:spChg chg="del mod">
          <ac:chgData name="Paula Vázquez-Valero" userId="3a0e46d7-2099-40af-a155-aa45b68bfff3" providerId="ADAL" clId="{7B5464CB-5355-490A-95E5-0A30E075EC4E}" dt="2021-10-08T15:31:04.413" v="361" actId="21"/>
          <ac:spMkLst>
            <pc:docMk/>
            <pc:sldMk cId="1368772787" sldId="514"/>
            <ac:spMk id="80" creationId="{65F210A6-272D-4AD7-B846-5CFCE4B9C20C}"/>
          </ac:spMkLst>
        </pc:spChg>
        <pc:spChg chg="del mod">
          <ac:chgData name="Paula Vázquez-Valero" userId="3a0e46d7-2099-40af-a155-aa45b68bfff3" providerId="ADAL" clId="{7B5464CB-5355-490A-95E5-0A30E075EC4E}" dt="2021-10-08T15:30:21.285" v="306" actId="21"/>
          <ac:spMkLst>
            <pc:docMk/>
            <pc:sldMk cId="1368772787" sldId="514"/>
            <ac:spMk id="81" creationId="{045F8623-FB56-4D26-8EED-95E55E630920}"/>
          </ac:spMkLst>
        </pc:spChg>
        <pc:spChg chg="del">
          <ac:chgData name="Paula Vázquez-Valero" userId="3a0e46d7-2099-40af-a155-aa45b68bfff3" providerId="ADAL" clId="{7B5464CB-5355-490A-95E5-0A30E075EC4E}" dt="2021-10-08T15:31:16.629" v="363" actId="21"/>
          <ac:spMkLst>
            <pc:docMk/>
            <pc:sldMk cId="1368772787" sldId="514"/>
            <ac:spMk id="82" creationId="{08B7B254-5E2E-4B4B-817D-8D41CC184CB7}"/>
          </ac:spMkLst>
        </pc:spChg>
        <pc:spChg chg="del">
          <ac:chgData name="Paula Vázquez-Valero" userId="3a0e46d7-2099-40af-a155-aa45b68bfff3" providerId="ADAL" clId="{7B5464CB-5355-490A-95E5-0A30E075EC4E}" dt="2021-10-08T15:29:48.822" v="267" actId="21"/>
          <ac:spMkLst>
            <pc:docMk/>
            <pc:sldMk cId="1368772787" sldId="514"/>
            <ac:spMk id="84" creationId="{AF9A5D2D-4B8E-4CCF-9E92-7D4A3D3ED3EA}"/>
          </ac:spMkLst>
        </pc:spChg>
        <pc:spChg chg="del">
          <ac:chgData name="Paula Vázquez-Valero" userId="3a0e46d7-2099-40af-a155-aa45b68bfff3" providerId="ADAL" clId="{7B5464CB-5355-490A-95E5-0A30E075EC4E}" dt="2021-10-08T15:30:21.285" v="306" actId="21"/>
          <ac:spMkLst>
            <pc:docMk/>
            <pc:sldMk cId="1368772787" sldId="514"/>
            <ac:spMk id="85" creationId="{D3F6DA39-ED1C-4CD9-B205-F3E38CFA5A34}"/>
          </ac:spMkLst>
        </pc:spChg>
        <pc:spChg chg="add del mod">
          <ac:chgData name="Paula Vázquez-Valero" userId="3a0e46d7-2099-40af-a155-aa45b68bfff3" providerId="ADAL" clId="{7B5464CB-5355-490A-95E5-0A30E075EC4E}" dt="2021-10-08T15:29:48.822" v="267" actId="21"/>
          <ac:spMkLst>
            <pc:docMk/>
            <pc:sldMk cId="1368772787" sldId="514"/>
            <ac:spMk id="87" creationId="{74D62EA9-FE4B-4329-87DE-1DEB48952200}"/>
          </ac:spMkLst>
        </pc:spChg>
        <pc:spChg chg="del mod">
          <ac:chgData name="Paula Vázquez-Valero" userId="3a0e46d7-2099-40af-a155-aa45b68bfff3" providerId="ADAL" clId="{7B5464CB-5355-490A-95E5-0A30E075EC4E}" dt="2021-10-08T15:30:21.285" v="306" actId="21"/>
          <ac:spMkLst>
            <pc:docMk/>
            <pc:sldMk cId="1368772787" sldId="514"/>
            <ac:spMk id="88" creationId="{0265D09A-F6A9-4AAB-897E-30A931355784}"/>
          </ac:spMkLst>
        </pc:spChg>
        <pc:spChg chg="del mod">
          <ac:chgData name="Paula Vázquez-Valero" userId="3a0e46d7-2099-40af-a155-aa45b68bfff3" providerId="ADAL" clId="{7B5464CB-5355-490A-95E5-0A30E075EC4E}" dt="2021-10-08T15:30:41.278" v="335" actId="21"/>
          <ac:spMkLst>
            <pc:docMk/>
            <pc:sldMk cId="1368772787" sldId="514"/>
            <ac:spMk id="89" creationId="{B410200F-7BC9-48CE-9C7E-DED3CCF4DB8C}"/>
          </ac:spMkLst>
        </pc:spChg>
        <pc:spChg chg="del">
          <ac:chgData name="Paula Vázquez-Valero" userId="3a0e46d7-2099-40af-a155-aa45b68bfff3" providerId="ADAL" clId="{7B5464CB-5355-490A-95E5-0A30E075EC4E}" dt="2021-10-08T15:31:04.413" v="361" actId="21"/>
          <ac:spMkLst>
            <pc:docMk/>
            <pc:sldMk cId="1368772787" sldId="514"/>
            <ac:spMk id="90" creationId="{2BAB3BE5-5218-4128-8810-CF64C3D13ADC}"/>
          </ac:spMkLst>
        </pc:spChg>
        <pc:spChg chg="del">
          <ac:chgData name="Paula Vázquez-Valero" userId="3a0e46d7-2099-40af-a155-aa45b68bfff3" providerId="ADAL" clId="{7B5464CB-5355-490A-95E5-0A30E075EC4E}" dt="2021-10-08T15:31:16.629" v="363" actId="21"/>
          <ac:spMkLst>
            <pc:docMk/>
            <pc:sldMk cId="1368772787" sldId="514"/>
            <ac:spMk id="91" creationId="{C6902435-2D1D-4976-AED0-8A2CB792D813}"/>
          </ac:spMkLst>
        </pc:spChg>
        <pc:spChg chg="del mod">
          <ac:chgData name="Paula Vázquez-Valero" userId="3a0e46d7-2099-40af-a155-aa45b68bfff3" providerId="ADAL" clId="{7B5464CB-5355-490A-95E5-0A30E075EC4E}" dt="2021-10-08T15:30:41.278" v="335" actId="21"/>
          <ac:spMkLst>
            <pc:docMk/>
            <pc:sldMk cId="1368772787" sldId="514"/>
            <ac:spMk id="92" creationId="{E14B0F9E-24BD-43DF-91C1-14F15596AC2D}"/>
          </ac:spMkLst>
        </pc:spChg>
        <pc:spChg chg="del mod">
          <ac:chgData name="Paula Vázquez-Valero" userId="3a0e46d7-2099-40af-a155-aa45b68bfff3" providerId="ADAL" clId="{7B5464CB-5355-490A-95E5-0A30E075EC4E}" dt="2021-10-08T15:31:04.413" v="361" actId="21"/>
          <ac:spMkLst>
            <pc:docMk/>
            <pc:sldMk cId="1368772787" sldId="514"/>
            <ac:spMk id="93" creationId="{5D1A0078-8353-4C1B-89AE-4DD34B49C645}"/>
          </ac:spMkLst>
        </pc:spChg>
        <pc:spChg chg="del">
          <ac:chgData name="Paula Vázquez-Valero" userId="3a0e46d7-2099-40af-a155-aa45b68bfff3" providerId="ADAL" clId="{7B5464CB-5355-490A-95E5-0A30E075EC4E}" dt="2021-10-08T15:31:16.629" v="363" actId="21"/>
          <ac:spMkLst>
            <pc:docMk/>
            <pc:sldMk cId="1368772787" sldId="514"/>
            <ac:spMk id="94" creationId="{F6FE3BED-15E9-40E4-8445-221D26E224CF}"/>
          </ac:spMkLst>
        </pc:spChg>
      </pc:sldChg>
      <pc:sldChg chg="del">
        <pc:chgData name="Paula Vázquez-Valero" userId="3a0e46d7-2099-40af-a155-aa45b68bfff3" providerId="ADAL" clId="{7B5464CB-5355-490A-95E5-0A30E075EC4E}" dt="2021-10-08T15:16:25.854" v="0" actId="47"/>
        <pc:sldMkLst>
          <pc:docMk/>
          <pc:sldMk cId="1017884287" sldId="515"/>
        </pc:sldMkLst>
      </pc:sldChg>
      <pc:sldChg chg="del">
        <pc:chgData name="Paula Vázquez-Valero" userId="3a0e46d7-2099-40af-a155-aa45b68bfff3" providerId="ADAL" clId="{7B5464CB-5355-490A-95E5-0A30E075EC4E}" dt="2021-10-08T15:16:25.854" v="0" actId="47"/>
        <pc:sldMkLst>
          <pc:docMk/>
          <pc:sldMk cId="1995131160" sldId="516"/>
        </pc:sldMkLst>
      </pc:sldChg>
      <pc:sldChg chg="del">
        <pc:chgData name="Paula Vázquez-Valero" userId="3a0e46d7-2099-40af-a155-aa45b68bfff3" providerId="ADAL" clId="{7B5464CB-5355-490A-95E5-0A30E075EC4E}" dt="2021-10-08T15:16:25.854" v="0" actId="47"/>
        <pc:sldMkLst>
          <pc:docMk/>
          <pc:sldMk cId="3066286475" sldId="517"/>
        </pc:sldMkLst>
      </pc:sldChg>
      <pc:sldChg chg="del">
        <pc:chgData name="Paula Vázquez-Valero" userId="3a0e46d7-2099-40af-a155-aa45b68bfff3" providerId="ADAL" clId="{7B5464CB-5355-490A-95E5-0A30E075EC4E}" dt="2021-10-08T15:16:25.854" v="0" actId="47"/>
        <pc:sldMkLst>
          <pc:docMk/>
          <pc:sldMk cId="587767748" sldId="518"/>
        </pc:sldMkLst>
      </pc:sldChg>
      <pc:sldChg chg="del">
        <pc:chgData name="Paula Vázquez-Valero" userId="3a0e46d7-2099-40af-a155-aa45b68bfff3" providerId="ADAL" clId="{7B5464CB-5355-490A-95E5-0A30E075EC4E}" dt="2021-10-08T15:16:25.854" v="0" actId="47"/>
        <pc:sldMkLst>
          <pc:docMk/>
          <pc:sldMk cId="710075945" sldId="519"/>
        </pc:sldMkLst>
      </pc:sldChg>
      <pc:sldChg chg="del">
        <pc:chgData name="Paula Vázquez-Valero" userId="3a0e46d7-2099-40af-a155-aa45b68bfff3" providerId="ADAL" clId="{7B5464CB-5355-490A-95E5-0A30E075EC4E}" dt="2021-10-08T15:16:25.854" v="0" actId="47"/>
        <pc:sldMkLst>
          <pc:docMk/>
          <pc:sldMk cId="497015664" sldId="520"/>
        </pc:sldMkLst>
      </pc:sldChg>
      <pc:sldChg chg="del">
        <pc:chgData name="Paula Vázquez-Valero" userId="3a0e46d7-2099-40af-a155-aa45b68bfff3" providerId="ADAL" clId="{7B5464CB-5355-490A-95E5-0A30E075EC4E}" dt="2021-10-08T15:16:25.854" v="0" actId="47"/>
        <pc:sldMkLst>
          <pc:docMk/>
          <pc:sldMk cId="3066471651" sldId="521"/>
        </pc:sldMkLst>
      </pc:sldChg>
      <pc:sldChg chg="del">
        <pc:chgData name="Paula Vázquez-Valero" userId="3a0e46d7-2099-40af-a155-aa45b68bfff3" providerId="ADAL" clId="{7B5464CB-5355-490A-95E5-0A30E075EC4E}" dt="2021-10-08T15:16:25.854" v="0" actId="47"/>
        <pc:sldMkLst>
          <pc:docMk/>
          <pc:sldMk cId="1623086165" sldId="523"/>
        </pc:sldMkLst>
      </pc:sldChg>
      <pc:sldChg chg="delSp add del">
        <pc:chgData name="Paula Vázquez-Valero" userId="3a0e46d7-2099-40af-a155-aa45b68bfff3" providerId="ADAL" clId="{7B5464CB-5355-490A-95E5-0A30E075EC4E}" dt="2021-10-08T15:44:46.433" v="558" actId="47"/>
        <pc:sldMkLst>
          <pc:docMk/>
          <pc:sldMk cId="2203637622" sldId="524"/>
        </pc:sldMkLst>
        <pc:picChg chg="del">
          <ac:chgData name="Paula Vázquez-Valero" userId="3a0e46d7-2099-40af-a155-aa45b68bfff3" providerId="ADAL" clId="{7B5464CB-5355-490A-95E5-0A30E075EC4E}" dt="2021-10-08T15:41:17.751" v="530" actId="21"/>
          <ac:picMkLst>
            <pc:docMk/>
            <pc:sldMk cId="2203637622" sldId="524"/>
            <ac:picMk id="3074" creationId="{D0B860B3-7A9C-4FB3-910A-37BC668F2872}"/>
          </ac:picMkLst>
        </pc:picChg>
      </pc:sldChg>
      <pc:sldChg chg="delSp add del">
        <pc:chgData name="Paula Vázquez-Valero" userId="3a0e46d7-2099-40af-a155-aa45b68bfff3" providerId="ADAL" clId="{7B5464CB-5355-490A-95E5-0A30E075EC4E}" dt="2021-10-08T15:48:42.149" v="612" actId="47"/>
        <pc:sldMkLst>
          <pc:docMk/>
          <pc:sldMk cId="3187590582" sldId="525"/>
        </pc:sldMkLst>
        <pc:picChg chg="del">
          <ac:chgData name="Paula Vázquez-Valero" userId="3a0e46d7-2099-40af-a155-aa45b68bfff3" providerId="ADAL" clId="{7B5464CB-5355-490A-95E5-0A30E075EC4E}" dt="2021-10-08T15:44:52.364" v="559" actId="21"/>
          <ac:picMkLst>
            <pc:docMk/>
            <pc:sldMk cId="3187590582" sldId="525"/>
            <ac:picMk id="4100" creationId="{4772C6C1-1335-4FAB-8425-86A52B39AC3E}"/>
          </ac:picMkLst>
        </pc:picChg>
      </pc:sldChg>
      <pc:sldChg chg="add del">
        <pc:chgData name="Paula Vázquez-Valero" userId="3a0e46d7-2099-40af-a155-aa45b68bfff3" providerId="ADAL" clId="{7B5464CB-5355-490A-95E5-0A30E075EC4E}" dt="2021-10-08T15:55:57.165" v="634" actId="47"/>
        <pc:sldMkLst>
          <pc:docMk/>
          <pc:sldMk cId="3662054118" sldId="526"/>
        </pc:sldMkLst>
      </pc:sldChg>
      <pc:sldChg chg="add del">
        <pc:chgData name="Paula Vázquez-Valero" userId="3a0e46d7-2099-40af-a155-aa45b68bfff3" providerId="ADAL" clId="{7B5464CB-5355-490A-95E5-0A30E075EC4E}" dt="2021-10-08T15:59:41.991" v="639" actId="47"/>
        <pc:sldMkLst>
          <pc:docMk/>
          <pc:sldMk cId="1688057299" sldId="527"/>
        </pc:sldMkLst>
      </pc:sldChg>
      <pc:sldChg chg="add del">
        <pc:chgData name="Paula Vázquez-Valero" userId="3a0e46d7-2099-40af-a155-aa45b68bfff3" providerId="ADAL" clId="{7B5464CB-5355-490A-95E5-0A30E075EC4E}" dt="2021-10-08T15:59:58.072" v="640" actId="47"/>
        <pc:sldMkLst>
          <pc:docMk/>
          <pc:sldMk cId="2329702705" sldId="528"/>
        </pc:sldMkLst>
      </pc:sldChg>
      <pc:sldChg chg="add del">
        <pc:chgData name="Paula Vázquez-Valero" userId="3a0e46d7-2099-40af-a155-aa45b68bfff3" providerId="ADAL" clId="{7B5464CB-5355-490A-95E5-0A30E075EC4E}" dt="2021-10-08T15:59:59.866" v="641" actId="47"/>
        <pc:sldMkLst>
          <pc:docMk/>
          <pc:sldMk cId="2388310232" sldId="529"/>
        </pc:sldMkLst>
      </pc:sldChg>
      <pc:sldChg chg="add del">
        <pc:chgData name="Paula Vázquez-Valero" userId="3a0e46d7-2099-40af-a155-aa45b68bfff3" providerId="ADAL" clId="{7B5464CB-5355-490A-95E5-0A30E075EC4E}" dt="2021-10-08T15:59:40.524" v="638" actId="47"/>
        <pc:sldMkLst>
          <pc:docMk/>
          <pc:sldMk cId="2101551562" sldId="531"/>
        </pc:sldMkLst>
      </pc:sldChg>
      <pc:sldChg chg="delSp add del">
        <pc:chgData name="Paula Vázquez-Valero" userId="3a0e46d7-2099-40af-a155-aa45b68bfff3" providerId="ADAL" clId="{7B5464CB-5355-490A-95E5-0A30E075EC4E}" dt="2021-10-08T15:49:39.668" v="633" actId="47"/>
        <pc:sldMkLst>
          <pc:docMk/>
          <pc:sldMk cId="1799950428" sldId="533"/>
        </pc:sldMkLst>
        <pc:picChg chg="del">
          <ac:chgData name="Paula Vázquez-Valero" userId="3a0e46d7-2099-40af-a155-aa45b68bfff3" providerId="ADAL" clId="{7B5464CB-5355-490A-95E5-0A30E075EC4E}" dt="2021-10-08T15:48:43.641" v="613" actId="21"/>
          <ac:picMkLst>
            <pc:docMk/>
            <pc:sldMk cId="1799950428" sldId="533"/>
            <ac:picMk id="11266" creationId="{5D2A2CA0-1629-4236-B529-40FA9CF703C9}"/>
          </ac:picMkLst>
        </pc:picChg>
      </pc:sldChg>
      <pc:sldChg chg="delSp add del">
        <pc:chgData name="Paula Vázquez-Valero" userId="3a0e46d7-2099-40af-a155-aa45b68bfff3" providerId="ADAL" clId="{7B5464CB-5355-490A-95E5-0A30E075EC4E}" dt="2021-10-08T16:02:58.487" v="683" actId="47"/>
        <pc:sldMkLst>
          <pc:docMk/>
          <pc:sldMk cId="1684422800" sldId="535"/>
        </pc:sldMkLst>
        <pc:picChg chg="del">
          <ac:chgData name="Paula Vázquez-Valero" userId="3a0e46d7-2099-40af-a155-aa45b68bfff3" providerId="ADAL" clId="{7B5464CB-5355-490A-95E5-0A30E075EC4E}" dt="2021-10-08T16:00:11.104" v="649" actId="21"/>
          <ac:picMkLst>
            <pc:docMk/>
            <pc:sldMk cId="1684422800" sldId="535"/>
            <ac:picMk id="16" creationId="{21F202F2-8746-4EDB-A7B9-86CDA1F0D8DB}"/>
          </ac:picMkLst>
        </pc:picChg>
        <pc:picChg chg="del">
          <ac:chgData name="Paula Vázquez-Valero" userId="3a0e46d7-2099-40af-a155-aa45b68bfff3" providerId="ADAL" clId="{7B5464CB-5355-490A-95E5-0A30E075EC4E}" dt="2021-10-08T16:00:11.104" v="649" actId="21"/>
          <ac:picMkLst>
            <pc:docMk/>
            <pc:sldMk cId="1684422800" sldId="535"/>
            <ac:picMk id="12290" creationId="{9DA45186-3C5E-45A0-9EB4-284B0A5D422D}"/>
          </ac:picMkLst>
        </pc:picChg>
      </pc:sldChg>
      <pc:sldChg chg="delSp add del">
        <pc:chgData name="Paula Vázquez-Valero" userId="3a0e46d7-2099-40af-a155-aa45b68bfff3" providerId="ADAL" clId="{7B5464CB-5355-490A-95E5-0A30E075EC4E}" dt="2021-10-08T16:07:03.671" v="833" actId="47"/>
        <pc:sldMkLst>
          <pc:docMk/>
          <pc:sldMk cId="1055156069" sldId="536"/>
        </pc:sldMkLst>
        <pc:picChg chg="del">
          <ac:chgData name="Paula Vázquez-Valero" userId="3a0e46d7-2099-40af-a155-aa45b68bfff3" providerId="ADAL" clId="{7B5464CB-5355-490A-95E5-0A30E075EC4E}" dt="2021-10-08T16:03:12.030" v="700" actId="21"/>
          <ac:picMkLst>
            <pc:docMk/>
            <pc:sldMk cId="1055156069" sldId="536"/>
            <ac:picMk id="14338" creationId="{B867EFBA-2CF8-4016-B349-FC97F66CEF6C}"/>
          </ac:picMkLst>
        </pc:picChg>
      </pc:sldChg>
      <pc:sldChg chg="addSp delSp modSp add mod delAnim modAnim modNotesTx">
        <pc:chgData name="Paula Vázquez-Valero" userId="3a0e46d7-2099-40af-a155-aa45b68bfff3" providerId="ADAL" clId="{7B5464CB-5355-490A-95E5-0A30E075EC4E}" dt="2021-10-08T17:42:06.063" v="2471" actId="1076"/>
        <pc:sldMkLst>
          <pc:docMk/>
          <pc:sldMk cId="4004765496" sldId="537"/>
        </pc:sldMkLst>
        <pc:spChg chg="mod">
          <ac:chgData name="Paula Vázquez-Valero" userId="3a0e46d7-2099-40af-a155-aa45b68bfff3" providerId="ADAL" clId="{7B5464CB-5355-490A-95E5-0A30E075EC4E}" dt="2021-10-08T16:38:00.740" v="1431" actId="20577"/>
          <ac:spMkLst>
            <pc:docMk/>
            <pc:sldMk cId="4004765496" sldId="537"/>
            <ac:spMk id="2" creationId="{0647EC47-D9AD-4B75-8CAC-262EDDB10446}"/>
          </ac:spMkLst>
        </pc:spChg>
        <pc:spChg chg="del">
          <ac:chgData name="Paula Vázquez-Valero" userId="3a0e46d7-2099-40af-a155-aa45b68bfff3" providerId="ADAL" clId="{7B5464CB-5355-490A-95E5-0A30E075EC4E}" dt="2021-10-08T16:38:04.511" v="1433" actId="478"/>
          <ac:spMkLst>
            <pc:docMk/>
            <pc:sldMk cId="4004765496" sldId="537"/>
            <ac:spMk id="4" creationId="{82D16856-F615-49C0-A81F-590336845563}"/>
          </ac:spMkLst>
        </pc:spChg>
        <pc:spChg chg="add mod">
          <ac:chgData name="Paula Vázquez-Valero" userId="3a0e46d7-2099-40af-a155-aa45b68bfff3" providerId="ADAL" clId="{7B5464CB-5355-490A-95E5-0A30E075EC4E}" dt="2021-10-08T17:38:12.848" v="2328" actId="1076"/>
          <ac:spMkLst>
            <pc:docMk/>
            <pc:sldMk cId="4004765496" sldId="537"/>
            <ac:spMk id="15" creationId="{CCBFC804-04A8-4B0C-89E5-4CD22183CDCE}"/>
          </ac:spMkLst>
        </pc:spChg>
        <pc:spChg chg="add mod">
          <ac:chgData name="Paula Vázquez-Valero" userId="3a0e46d7-2099-40af-a155-aa45b68bfff3" providerId="ADAL" clId="{7B5464CB-5355-490A-95E5-0A30E075EC4E}" dt="2021-10-08T16:38:28.098" v="1453" actId="20577"/>
          <ac:spMkLst>
            <pc:docMk/>
            <pc:sldMk cId="4004765496" sldId="537"/>
            <ac:spMk id="16" creationId="{777063D8-E9B7-4485-BD03-4888987E274D}"/>
          </ac:spMkLst>
        </pc:spChg>
        <pc:spChg chg="del mod">
          <ac:chgData name="Paula Vázquez-Valero" userId="3a0e46d7-2099-40af-a155-aa45b68bfff3" providerId="ADAL" clId="{7B5464CB-5355-490A-95E5-0A30E075EC4E}" dt="2021-10-08T16:38:09.631" v="1435" actId="478"/>
          <ac:spMkLst>
            <pc:docMk/>
            <pc:sldMk cId="4004765496" sldId="537"/>
            <ac:spMk id="21" creationId="{20625988-6BFD-4682-B5AC-02FC6477573D}"/>
          </ac:spMkLst>
        </pc:spChg>
        <pc:spChg chg="add mod">
          <ac:chgData name="Paula Vázquez-Valero" userId="3a0e46d7-2099-40af-a155-aa45b68bfff3" providerId="ADAL" clId="{7B5464CB-5355-490A-95E5-0A30E075EC4E}" dt="2021-10-08T16:51:26.331" v="1589" actId="20577"/>
          <ac:spMkLst>
            <pc:docMk/>
            <pc:sldMk cId="4004765496" sldId="537"/>
            <ac:spMk id="22" creationId="{8DC23890-23F3-47DF-A93B-A075C9CCC272}"/>
          </ac:spMkLst>
        </pc:spChg>
        <pc:spChg chg="del">
          <ac:chgData name="Paula Vázquez-Valero" userId="3a0e46d7-2099-40af-a155-aa45b68bfff3" providerId="ADAL" clId="{7B5464CB-5355-490A-95E5-0A30E075EC4E}" dt="2021-10-08T16:31:55.347" v="1414" actId="478"/>
          <ac:spMkLst>
            <pc:docMk/>
            <pc:sldMk cId="4004765496" sldId="537"/>
            <ac:spMk id="24" creationId="{37F0AA7E-10DC-48C3-B6F0-3E5D0DF7C1C0}"/>
          </ac:spMkLst>
        </pc:spChg>
        <pc:spChg chg="mod">
          <ac:chgData name="Paula Vázquez-Valero" userId="3a0e46d7-2099-40af-a155-aa45b68bfff3" providerId="ADAL" clId="{7B5464CB-5355-490A-95E5-0A30E075EC4E}" dt="2021-10-08T16:44:27.581" v="1478" actId="1076"/>
          <ac:spMkLst>
            <pc:docMk/>
            <pc:sldMk cId="4004765496" sldId="537"/>
            <ac:spMk id="25" creationId="{5C4666D7-1D11-47E2-B73E-53FF20843C57}"/>
          </ac:spMkLst>
        </pc:spChg>
        <pc:spChg chg="del mod">
          <ac:chgData name="Paula Vázquez-Valero" userId="3a0e46d7-2099-40af-a155-aa45b68bfff3" providerId="ADAL" clId="{7B5464CB-5355-490A-95E5-0A30E075EC4E}" dt="2021-10-08T16:38:11.194" v="1436" actId="478"/>
          <ac:spMkLst>
            <pc:docMk/>
            <pc:sldMk cId="4004765496" sldId="537"/>
            <ac:spMk id="26" creationId="{9022BA09-7846-4173-A87B-165290CE0160}"/>
          </ac:spMkLst>
        </pc:spChg>
        <pc:spChg chg="add mod">
          <ac:chgData name="Paula Vázquez-Valero" userId="3a0e46d7-2099-40af-a155-aa45b68bfff3" providerId="ADAL" clId="{7B5464CB-5355-490A-95E5-0A30E075EC4E}" dt="2021-10-08T16:53:32.335" v="1596" actId="20577"/>
          <ac:spMkLst>
            <pc:docMk/>
            <pc:sldMk cId="4004765496" sldId="537"/>
            <ac:spMk id="30" creationId="{4B3F399B-DDC6-4A5F-B555-B4DCE31444FD}"/>
          </ac:spMkLst>
        </pc:spChg>
        <pc:spChg chg="add mod">
          <ac:chgData name="Paula Vázquez-Valero" userId="3a0e46d7-2099-40af-a155-aa45b68bfff3" providerId="ADAL" clId="{7B5464CB-5355-490A-95E5-0A30E075EC4E}" dt="2021-10-08T17:42:06.063" v="2471" actId="1076"/>
          <ac:spMkLst>
            <pc:docMk/>
            <pc:sldMk cId="4004765496" sldId="537"/>
            <ac:spMk id="31" creationId="{93C2E80C-565C-4539-9579-F6D2EF14C8EC}"/>
          </ac:spMkLst>
        </pc:spChg>
        <pc:spChg chg="add mod ord">
          <ac:chgData name="Paula Vázquez-Valero" userId="3a0e46d7-2099-40af-a155-aa45b68bfff3" providerId="ADAL" clId="{7B5464CB-5355-490A-95E5-0A30E075EC4E}" dt="2021-10-08T17:38:03.017" v="2323" actId="166"/>
          <ac:spMkLst>
            <pc:docMk/>
            <pc:sldMk cId="4004765496" sldId="537"/>
            <ac:spMk id="40" creationId="{832E98A9-FB2F-439E-BEE6-CE27E8C78D57}"/>
          </ac:spMkLst>
        </pc:spChg>
        <pc:spChg chg="add mod">
          <ac:chgData name="Paula Vázquez-Valero" userId="3a0e46d7-2099-40af-a155-aa45b68bfff3" providerId="ADAL" clId="{7B5464CB-5355-490A-95E5-0A30E075EC4E}" dt="2021-10-08T17:37:45.012" v="2317" actId="1076"/>
          <ac:spMkLst>
            <pc:docMk/>
            <pc:sldMk cId="4004765496" sldId="537"/>
            <ac:spMk id="44" creationId="{D2453686-8C77-4BC1-AB15-9640FA2A5A7C}"/>
          </ac:spMkLst>
        </pc:spChg>
        <pc:spChg chg="add mod">
          <ac:chgData name="Paula Vázquez-Valero" userId="3a0e46d7-2099-40af-a155-aa45b68bfff3" providerId="ADAL" clId="{7B5464CB-5355-490A-95E5-0A30E075EC4E}" dt="2021-10-08T17:38:06.993" v="2324" actId="1076"/>
          <ac:spMkLst>
            <pc:docMk/>
            <pc:sldMk cId="4004765496" sldId="537"/>
            <ac:spMk id="45" creationId="{D1A90520-A11B-4B75-B56E-9C1C36359123}"/>
          </ac:spMkLst>
        </pc:spChg>
        <pc:spChg chg="add mod">
          <ac:chgData name="Paula Vázquez-Valero" userId="3a0e46d7-2099-40af-a155-aa45b68bfff3" providerId="ADAL" clId="{7B5464CB-5355-490A-95E5-0A30E075EC4E}" dt="2021-10-08T17:38:34.220" v="2330" actId="1076"/>
          <ac:spMkLst>
            <pc:docMk/>
            <pc:sldMk cId="4004765496" sldId="537"/>
            <ac:spMk id="48" creationId="{3A59FEEC-7E5E-4742-9BAA-981D571489B3}"/>
          </ac:spMkLst>
        </pc:spChg>
        <pc:spChg chg="add mod">
          <ac:chgData name="Paula Vázquez-Valero" userId="3a0e46d7-2099-40af-a155-aa45b68bfff3" providerId="ADAL" clId="{7B5464CB-5355-490A-95E5-0A30E075EC4E}" dt="2021-10-08T17:41:58.811" v="2470" actId="20577"/>
          <ac:spMkLst>
            <pc:docMk/>
            <pc:sldMk cId="4004765496" sldId="537"/>
            <ac:spMk id="49" creationId="{3FE60304-9938-4EDD-9C7B-3E5B658A2270}"/>
          </ac:spMkLst>
        </pc:spChg>
        <pc:picChg chg="add del mod">
          <ac:chgData name="Paula Vázquez-Valero" userId="3a0e46d7-2099-40af-a155-aa45b68bfff3" providerId="ADAL" clId="{7B5464CB-5355-490A-95E5-0A30E075EC4E}" dt="2021-10-08T16:51:32.408" v="1591" actId="478"/>
          <ac:picMkLst>
            <pc:docMk/>
            <pc:sldMk cId="4004765496" sldId="537"/>
            <ac:picMk id="3" creationId="{52A4FB09-A7D3-4C85-B6A3-E50037C35EE3}"/>
          </ac:picMkLst>
        </pc:picChg>
        <pc:picChg chg="add mod">
          <ac:chgData name="Paula Vázquez-Valero" userId="3a0e46d7-2099-40af-a155-aa45b68bfff3" providerId="ADAL" clId="{7B5464CB-5355-490A-95E5-0A30E075EC4E}" dt="2021-10-08T16:56:26.279" v="1610" actId="1076"/>
          <ac:picMkLst>
            <pc:docMk/>
            <pc:sldMk cId="4004765496" sldId="537"/>
            <ac:picMk id="5" creationId="{5E11E9C2-F2C3-4076-977A-A2F91C8165B6}"/>
          </ac:picMkLst>
        </pc:picChg>
        <pc:picChg chg="add mod ord">
          <ac:chgData name="Paula Vázquez-Valero" userId="3a0e46d7-2099-40af-a155-aa45b68bfff3" providerId="ADAL" clId="{7B5464CB-5355-490A-95E5-0A30E075EC4E}" dt="2021-10-08T17:37:34.293" v="2315" actId="1076"/>
          <ac:picMkLst>
            <pc:docMk/>
            <pc:sldMk cId="4004765496" sldId="537"/>
            <ac:picMk id="7" creationId="{B96AA5BF-6F82-4BB1-990A-6715AF377F60}"/>
          </ac:picMkLst>
        </pc:picChg>
        <pc:picChg chg="add mod">
          <ac:chgData name="Paula Vázquez-Valero" userId="3a0e46d7-2099-40af-a155-aa45b68bfff3" providerId="ADAL" clId="{7B5464CB-5355-490A-95E5-0A30E075EC4E}" dt="2021-10-08T17:37:42.043" v="2316" actId="1076"/>
          <ac:picMkLst>
            <pc:docMk/>
            <pc:sldMk cId="4004765496" sldId="537"/>
            <ac:picMk id="9" creationId="{43F444F9-863D-44DD-842D-4AA340807B6A}"/>
          </ac:picMkLst>
        </pc:picChg>
        <pc:picChg chg="add mod">
          <ac:chgData name="Paula Vázquez-Valero" userId="3a0e46d7-2099-40af-a155-aa45b68bfff3" providerId="ADAL" clId="{7B5464CB-5355-490A-95E5-0A30E075EC4E}" dt="2021-10-08T17:38:08.645" v="2327" actId="1035"/>
          <ac:picMkLst>
            <pc:docMk/>
            <pc:sldMk cId="4004765496" sldId="537"/>
            <ac:picMk id="10" creationId="{3137B13E-ECB6-40CA-A4E6-806EFD771557}"/>
          </ac:picMkLst>
        </pc:picChg>
        <pc:picChg chg="add mod">
          <ac:chgData name="Paula Vázquez-Valero" userId="3a0e46d7-2099-40af-a155-aa45b68bfff3" providerId="ADAL" clId="{7B5464CB-5355-490A-95E5-0A30E075EC4E}" dt="2021-10-08T17:38:12.848" v="2328" actId="1076"/>
          <ac:picMkLst>
            <pc:docMk/>
            <pc:sldMk cId="4004765496" sldId="537"/>
            <ac:picMk id="14" creationId="{04ECB40E-C167-4C4D-BEA8-97AE6F581F14}"/>
          </ac:picMkLst>
        </pc:picChg>
        <pc:picChg chg="del mod">
          <ac:chgData name="Paula Vázquez-Valero" userId="3a0e46d7-2099-40af-a155-aa45b68bfff3" providerId="ADAL" clId="{7B5464CB-5355-490A-95E5-0A30E075EC4E}" dt="2021-10-08T16:38:04.511" v="1433" actId="478"/>
          <ac:picMkLst>
            <pc:docMk/>
            <pc:sldMk cId="4004765496" sldId="537"/>
            <ac:picMk id="17" creationId="{FB4ABB61-545A-40E7-85E8-EEF56CE79CEC}"/>
          </ac:picMkLst>
        </pc:picChg>
        <pc:picChg chg="del mod">
          <ac:chgData name="Paula Vázquez-Valero" userId="3a0e46d7-2099-40af-a155-aa45b68bfff3" providerId="ADAL" clId="{7B5464CB-5355-490A-95E5-0A30E075EC4E}" dt="2021-10-08T16:38:09.631" v="1435" actId="478"/>
          <ac:picMkLst>
            <pc:docMk/>
            <pc:sldMk cId="4004765496" sldId="537"/>
            <ac:picMk id="20" creationId="{54B09DB9-8631-48B3-8E56-39D659DCF01E}"/>
          </ac:picMkLst>
        </pc:picChg>
        <pc:picChg chg="add del mod">
          <ac:chgData name="Paula Vázquez-Valero" userId="3a0e46d7-2099-40af-a155-aa45b68bfff3" providerId="ADAL" clId="{7B5464CB-5355-490A-95E5-0A30E075EC4E}" dt="2021-10-08T16:46:25.972" v="1499" actId="21"/>
          <ac:picMkLst>
            <pc:docMk/>
            <pc:sldMk cId="4004765496" sldId="537"/>
            <ac:picMk id="23" creationId="{6BB43935-9499-45A6-B4F1-5681C8999AE3}"/>
          </ac:picMkLst>
        </pc:picChg>
        <pc:picChg chg="add del mod">
          <ac:chgData name="Paula Vázquez-Valero" userId="3a0e46d7-2099-40af-a155-aa45b68bfff3" providerId="ADAL" clId="{7B5464CB-5355-490A-95E5-0A30E075EC4E}" dt="2021-10-08T16:46:25.972" v="1499" actId="21"/>
          <ac:picMkLst>
            <pc:docMk/>
            <pc:sldMk cId="4004765496" sldId="537"/>
            <ac:picMk id="27" creationId="{3846B20C-84EB-430A-8E29-3489AE9FDF37}"/>
          </ac:picMkLst>
        </pc:picChg>
        <pc:picChg chg="add del mod">
          <ac:chgData name="Paula Vázquez-Valero" userId="3a0e46d7-2099-40af-a155-aa45b68bfff3" providerId="ADAL" clId="{7B5464CB-5355-490A-95E5-0A30E075EC4E}" dt="2021-10-08T16:46:25.972" v="1499" actId="21"/>
          <ac:picMkLst>
            <pc:docMk/>
            <pc:sldMk cId="4004765496" sldId="537"/>
            <ac:picMk id="28" creationId="{1663973F-7AA7-46F8-91B4-5E8D4B677E4F}"/>
          </ac:picMkLst>
        </pc:picChg>
        <pc:picChg chg="add del mod">
          <ac:chgData name="Paula Vázquez-Valero" userId="3a0e46d7-2099-40af-a155-aa45b68bfff3" providerId="ADAL" clId="{7B5464CB-5355-490A-95E5-0A30E075EC4E}" dt="2021-10-08T16:46:25.972" v="1499" actId="21"/>
          <ac:picMkLst>
            <pc:docMk/>
            <pc:sldMk cId="4004765496" sldId="537"/>
            <ac:picMk id="29" creationId="{316DB484-620D-4B78-9220-913D73F9F04A}"/>
          </ac:picMkLst>
        </pc:picChg>
        <pc:picChg chg="add del mod">
          <ac:chgData name="Paula Vázquez-Valero" userId="3a0e46d7-2099-40af-a155-aa45b68bfff3" providerId="ADAL" clId="{7B5464CB-5355-490A-95E5-0A30E075EC4E}" dt="2021-10-08T17:02:31.202" v="1712" actId="21"/>
          <ac:picMkLst>
            <pc:docMk/>
            <pc:sldMk cId="4004765496" sldId="537"/>
            <ac:picMk id="36" creationId="{B6020E47-8F47-49D4-B4E3-37FBCE2E7E59}"/>
          </ac:picMkLst>
        </pc:picChg>
        <pc:picChg chg="add del mod">
          <ac:chgData name="Paula Vázquez-Valero" userId="3a0e46d7-2099-40af-a155-aa45b68bfff3" providerId="ADAL" clId="{7B5464CB-5355-490A-95E5-0A30E075EC4E}" dt="2021-10-08T17:00:44.643" v="1693" actId="478"/>
          <ac:picMkLst>
            <pc:docMk/>
            <pc:sldMk cId="4004765496" sldId="537"/>
            <ac:picMk id="38" creationId="{4CFAB928-0AF7-4170-93E6-6BD22B063889}"/>
          </ac:picMkLst>
        </pc:picChg>
        <pc:picChg chg="add del mod">
          <ac:chgData name="Paula Vázquez-Valero" userId="3a0e46d7-2099-40af-a155-aa45b68bfff3" providerId="ADAL" clId="{7B5464CB-5355-490A-95E5-0A30E075EC4E}" dt="2021-10-08T17:02:31.202" v="1712" actId="21"/>
          <ac:picMkLst>
            <pc:docMk/>
            <pc:sldMk cId="4004765496" sldId="537"/>
            <ac:picMk id="39" creationId="{362D2107-DA57-43C4-B62C-E852CF73DD0F}"/>
          </ac:picMkLst>
        </pc:picChg>
        <pc:picChg chg="add mod">
          <ac:chgData name="Paula Vázquez-Valero" userId="3a0e46d7-2099-40af-a155-aa45b68bfff3" providerId="ADAL" clId="{7B5464CB-5355-490A-95E5-0A30E075EC4E}" dt="2021-10-08T17:37:26.396" v="2312" actId="1076"/>
          <ac:picMkLst>
            <pc:docMk/>
            <pc:sldMk cId="4004765496" sldId="537"/>
            <ac:picMk id="43" creationId="{15663F2C-3B53-4C3E-BEC0-8B7E6CC83046}"/>
          </ac:picMkLst>
        </pc:picChg>
        <pc:picChg chg="add mod">
          <ac:chgData name="Paula Vázquez-Valero" userId="3a0e46d7-2099-40af-a155-aa45b68bfff3" providerId="ADAL" clId="{7B5464CB-5355-490A-95E5-0A30E075EC4E}" dt="2021-10-08T17:38:38.764" v="2332" actId="1076"/>
          <ac:picMkLst>
            <pc:docMk/>
            <pc:sldMk cId="4004765496" sldId="537"/>
            <ac:picMk id="46" creationId="{314AE516-A327-401A-B255-C29469C99601}"/>
          </ac:picMkLst>
        </pc:picChg>
        <pc:picChg chg="add mod">
          <ac:chgData name="Paula Vázquez-Valero" userId="3a0e46d7-2099-40af-a155-aa45b68bfff3" providerId="ADAL" clId="{7B5464CB-5355-490A-95E5-0A30E075EC4E}" dt="2021-10-08T17:38:41.904" v="2333" actId="1076"/>
          <ac:picMkLst>
            <pc:docMk/>
            <pc:sldMk cId="4004765496" sldId="537"/>
            <ac:picMk id="47" creationId="{68123998-B5F6-45E2-AD54-E2CD77661ECB}"/>
          </ac:picMkLst>
        </pc:picChg>
        <pc:picChg chg="add del mod">
          <ac:chgData name="Paula Vázquez-Valero" userId="3a0e46d7-2099-40af-a155-aa45b68bfff3" providerId="ADAL" clId="{7B5464CB-5355-490A-95E5-0A30E075EC4E}" dt="2021-10-08T16:51:29.375" v="1590" actId="478"/>
          <ac:picMkLst>
            <pc:docMk/>
            <pc:sldMk cId="4004765496" sldId="537"/>
            <ac:picMk id="4098" creationId="{55DABB4E-4DB7-423D-B226-6B886D9ADA0C}"/>
          </ac:picMkLst>
        </pc:picChg>
        <pc:picChg chg="add del mod">
          <ac:chgData name="Paula Vázquez-Valero" userId="3a0e46d7-2099-40af-a155-aa45b68bfff3" providerId="ADAL" clId="{7B5464CB-5355-490A-95E5-0A30E075EC4E}" dt="2021-10-08T16:47:20.328" v="1552" actId="478"/>
          <ac:picMkLst>
            <pc:docMk/>
            <pc:sldMk cId="4004765496" sldId="537"/>
            <ac:picMk id="4100" creationId="{3CA23FCB-E820-485E-B960-CDB219D5F97F}"/>
          </ac:picMkLst>
        </pc:picChg>
        <pc:picChg chg="add del mod">
          <ac:chgData name="Paula Vázquez-Valero" userId="3a0e46d7-2099-40af-a155-aa45b68bfff3" providerId="ADAL" clId="{7B5464CB-5355-490A-95E5-0A30E075EC4E}" dt="2021-10-08T16:50:53.479" v="1557" actId="478"/>
          <ac:picMkLst>
            <pc:docMk/>
            <pc:sldMk cId="4004765496" sldId="537"/>
            <ac:picMk id="4102" creationId="{D94E26C9-A85F-48CE-B907-107C8DC33C2C}"/>
          </ac:picMkLst>
        </pc:picChg>
        <pc:picChg chg="add del mod">
          <ac:chgData name="Paula Vázquez-Valero" userId="3a0e46d7-2099-40af-a155-aa45b68bfff3" providerId="ADAL" clId="{7B5464CB-5355-490A-95E5-0A30E075EC4E}" dt="2021-10-08T16:56:20.401" v="1608" actId="21"/>
          <ac:picMkLst>
            <pc:docMk/>
            <pc:sldMk cId="4004765496" sldId="537"/>
            <ac:picMk id="4104" creationId="{EF627D9C-81F3-4709-840D-65A0D7FA1ECE}"/>
          </ac:picMkLst>
        </pc:picChg>
        <pc:picChg chg="add del">
          <ac:chgData name="Paula Vázquez-Valero" userId="3a0e46d7-2099-40af-a155-aa45b68bfff3" providerId="ADAL" clId="{7B5464CB-5355-490A-95E5-0A30E075EC4E}" dt="2021-10-08T16:54:18.327" v="1599"/>
          <ac:picMkLst>
            <pc:docMk/>
            <pc:sldMk cId="4004765496" sldId="537"/>
            <ac:picMk id="4106" creationId="{6985857A-C6F3-4E00-9A5C-DE2A6701E4E9}"/>
          </ac:picMkLst>
        </pc:picChg>
        <pc:picChg chg="add del mod">
          <ac:chgData name="Paula Vázquez-Valero" userId="3a0e46d7-2099-40af-a155-aa45b68bfff3" providerId="ADAL" clId="{7B5464CB-5355-490A-95E5-0A30E075EC4E}" dt="2021-10-08T16:56:20.401" v="1608" actId="21"/>
          <ac:picMkLst>
            <pc:docMk/>
            <pc:sldMk cId="4004765496" sldId="537"/>
            <ac:picMk id="4108" creationId="{6BE414C5-CA6B-407E-89F9-A5D6027DD1BE}"/>
          </ac:picMkLst>
        </pc:picChg>
        <pc:picChg chg="add del mod">
          <ac:chgData name="Paula Vázquez-Valero" userId="3a0e46d7-2099-40af-a155-aa45b68bfff3" providerId="ADAL" clId="{7B5464CB-5355-490A-95E5-0A30E075EC4E}" dt="2021-10-08T17:02:31.202" v="1712" actId="21"/>
          <ac:picMkLst>
            <pc:docMk/>
            <pc:sldMk cId="4004765496" sldId="537"/>
            <ac:picMk id="4110" creationId="{02ADE2E6-EEAA-4984-8901-930075F82CC6}"/>
          </ac:picMkLst>
        </pc:picChg>
        <pc:picChg chg="add mod">
          <ac:chgData name="Paula Vázquez-Valero" userId="3a0e46d7-2099-40af-a155-aa45b68bfff3" providerId="ADAL" clId="{7B5464CB-5355-490A-95E5-0A30E075EC4E}" dt="2021-10-08T17:37:34.293" v="2315" actId="1076"/>
          <ac:picMkLst>
            <pc:docMk/>
            <pc:sldMk cId="4004765496" sldId="537"/>
            <ac:picMk id="4112" creationId="{36A41BA6-773A-4C45-857C-67868F63F463}"/>
          </ac:picMkLst>
        </pc:picChg>
        <pc:picChg chg="mod">
          <ac:chgData name="Paula Vázquez-Valero" userId="3a0e46d7-2099-40af-a155-aa45b68bfff3" providerId="ADAL" clId="{7B5464CB-5355-490A-95E5-0A30E075EC4E}" dt="2021-10-08T16:38:31.966" v="1454" actId="1076"/>
          <ac:picMkLst>
            <pc:docMk/>
            <pc:sldMk cId="4004765496" sldId="537"/>
            <ac:picMk id="15362" creationId="{B0EEC1E3-D8A6-4773-BC3A-66735CE921DB}"/>
          </ac:picMkLst>
        </pc:picChg>
        <pc:picChg chg="del mod">
          <ac:chgData name="Paula Vázquez-Valero" userId="3a0e46d7-2099-40af-a155-aa45b68bfff3" providerId="ADAL" clId="{7B5464CB-5355-490A-95E5-0A30E075EC4E}" dt="2021-10-08T16:38:11.194" v="1436" actId="478"/>
          <ac:picMkLst>
            <pc:docMk/>
            <pc:sldMk cId="4004765496" sldId="537"/>
            <ac:picMk id="15364" creationId="{CFCCDF87-8D04-4AC5-86F2-321923A0F880}"/>
          </ac:picMkLst>
        </pc:picChg>
      </pc:sldChg>
      <pc:sldChg chg="addSp delSp modSp add mod ord delAnim modAnim">
        <pc:chgData name="Paula Vázquez-Valero" userId="3a0e46d7-2099-40af-a155-aa45b68bfff3" providerId="ADAL" clId="{7B5464CB-5355-490A-95E5-0A30E075EC4E}" dt="2021-10-08T15:31:20.983" v="365" actId="1076"/>
        <pc:sldMkLst>
          <pc:docMk/>
          <pc:sldMk cId="544782764" sldId="538"/>
        </pc:sldMkLst>
        <pc:spChg chg="add mod">
          <ac:chgData name="Paula Vázquez-Valero" userId="3a0e46d7-2099-40af-a155-aa45b68bfff3" providerId="ADAL" clId="{7B5464CB-5355-490A-95E5-0A30E075EC4E}" dt="2021-10-08T15:29:24.128" v="239" actId="1076"/>
          <ac:spMkLst>
            <pc:docMk/>
            <pc:sldMk cId="544782764" sldId="538"/>
            <ac:spMk id="47" creationId="{6708D0B6-4EAF-4045-B7A6-F51EB5251256}"/>
          </ac:spMkLst>
        </pc:spChg>
        <pc:spChg chg="mod">
          <ac:chgData name="Paula Vázquez-Valero" userId="3a0e46d7-2099-40af-a155-aa45b68bfff3" providerId="ADAL" clId="{7B5464CB-5355-490A-95E5-0A30E075EC4E}" dt="2021-10-08T15:27:49.512" v="178" actId="20577"/>
          <ac:spMkLst>
            <pc:docMk/>
            <pc:sldMk cId="544782764" sldId="538"/>
            <ac:spMk id="48" creationId="{8CC3B861-C9D3-404B-A025-BFB217E85310}"/>
          </ac:spMkLst>
        </pc:spChg>
        <pc:spChg chg="mod">
          <ac:chgData name="Paula Vázquez-Valero" userId="3a0e46d7-2099-40af-a155-aa45b68bfff3" providerId="ADAL" clId="{7B5464CB-5355-490A-95E5-0A30E075EC4E}" dt="2021-10-08T15:27:56.030" v="190" actId="20577"/>
          <ac:spMkLst>
            <pc:docMk/>
            <pc:sldMk cId="544782764" sldId="538"/>
            <ac:spMk id="52" creationId="{5030C7B6-21FA-45D2-BA92-19E4509A990F}"/>
          </ac:spMkLst>
        </pc:spChg>
        <pc:spChg chg="add mod">
          <ac:chgData name="Paula Vázquez-Valero" userId="3a0e46d7-2099-40af-a155-aa45b68bfff3" providerId="ADAL" clId="{7B5464CB-5355-490A-95E5-0A30E075EC4E}" dt="2021-10-08T15:29:24.128" v="239" actId="1076"/>
          <ac:spMkLst>
            <pc:docMk/>
            <pc:sldMk cId="544782764" sldId="538"/>
            <ac:spMk id="53" creationId="{219553D2-04A2-49AF-81DF-0549E2C6BFFF}"/>
          </ac:spMkLst>
        </pc:spChg>
        <pc:spChg chg="add mod">
          <ac:chgData name="Paula Vázquez-Valero" userId="3a0e46d7-2099-40af-a155-aa45b68bfff3" providerId="ADAL" clId="{7B5464CB-5355-490A-95E5-0A30E075EC4E}" dt="2021-10-08T15:29:24.128" v="239" actId="1076"/>
          <ac:spMkLst>
            <pc:docMk/>
            <pc:sldMk cId="544782764" sldId="538"/>
            <ac:spMk id="55" creationId="{4EFDE3D3-B5C9-41D4-B5A1-AC4B023A32EC}"/>
          </ac:spMkLst>
        </pc:spChg>
        <pc:spChg chg="mod">
          <ac:chgData name="Paula Vázquez-Valero" userId="3a0e46d7-2099-40af-a155-aa45b68bfff3" providerId="ADAL" clId="{7B5464CB-5355-490A-95E5-0A30E075EC4E}" dt="2021-10-08T15:29:01.131" v="226" actId="14100"/>
          <ac:spMkLst>
            <pc:docMk/>
            <pc:sldMk cId="544782764" sldId="538"/>
            <ac:spMk id="57" creationId="{FDD8633B-0242-4DA2-86FE-824B2F4B73DA}"/>
          </ac:spMkLst>
        </pc:spChg>
        <pc:spChg chg="mod">
          <ac:chgData name="Paula Vázquez-Valero" userId="3a0e46d7-2099-40af-a155-aa45b68bfff3" providerId="ADAL" clId="{7B5464CB-5355-490A-95E5-0A30E075EC4E}" dt="2021-10-08T15:28:41.573" v="196" actId="20577"/>
          <ac:spMkLst>
            <pc:docMk/>
            <pc:sldMk cId="544782764" sldId="538"/>
            <ac:spMk id="58" creationId="{76C7F20A-B802-4532-99B9-895A8AD06B08}"/>
          </ac:spMkLst>
        </pc:spChg>
        <pc:spChg chg="mod">
          <ac:chgData name="Paula Vázquez-Valero" userId="3a0e46d7-2099-40af-a155-aa45b68bfff3" providerId="ADAL" clId="{7B5464CB-5355-490A-95E5-0A30E075EC4E}" dt="2021-10-08T15:27:20.540" v="157" actId="20577"/>
          <ac:spMkLst>
            <pc:docMk/>
            <pc:sldMk cId="544782764" sldId="538"/>
            <ac:spMk id="59" creationId="{4B186702-B248-494E-B7D0-58BC34944536}"/>
          </ac:spMkLst>
        </pc:spChg>
        <pc:spChg chg="add mod">
          <ac:chgData name="Paula Vázquez-Valero" userId="3a0e46d7-2099-40af-a155-aa45b68bfff3" providerId="ADAL" clId="{7B5464CB-5355-490A-95E5-0A30E075EC4E}" dt="2021-10-08T15:29:54.205" v="269" actId="1076"/>
          <ac:spMkLst>
            <pc:docMk/>
            <pc:sldMk cId="544782764" sldId="538"/>
            <ac:spMk id="61" creationId="{0586F0E1-44B1-49BB-991B-63FA641E0DD2}"/>
          </ac:spMkLst>
        </pc:spChg>
        <pc:spChg chg="add mod">
          <ac:chgData name="Paula Vázquez-Valero" userId="3a0e46d7-2099-40af-a155-aa45b68bfff3" providerId="ADAL" clId="{7B5464CB-5355-490A-95E5-0A30E075EC4E}" dt="2021-10-08T15:29:54.205" v="269" actId="1076"/>
          <ac:spMkLst>
            <pc:docMk/>
            <pc:sldMk cId="544782764" sldId="538"/>
            <ac:spMk id="62" creationId="{201F30D9-8974-4E41-AECD-0CC2FD4C3A7F}"/>
          </ac:spMkLst>
        </pc:spChg>
        <pc:spChg chg="add mod">
          <ac:chgData name="Paula Vázquez-Valero" userId="3a0e46d7-2099-40af-a155-aa45b68bfff3" providerId="ADAL" clId="{7B5464CB-5355-490A-95E5-0A30E075EC4E}" dt="2021-10-08T15:29:54.205" v="269" actId="1076"/>
          <ac:spMkLst>
            <pc:docMk/>
            <pc:sldMk cId="544782764" sldId="538"/>
            <ac:spMk id="67" creationId="{B20D05E8-11E6-4FED-99D1-A302439EA78A}"/>
          </ac:spMkLst>
        </pc:spChg>
        <pc:spChg chg="add mod">
          <ac:chgData name="Paula Vázquez-Valero" userId="3a0e46d7-2099-40af-a155-aa45b68bfff3" providerId="ADAL" clId="{7B5464CB-5355-490A-95E5-0A30E075EC4E}" dt="2021-10-08T15:30:24.119" v="307"/>
          <ac:spMkLst>
            <pc:docMk/>
            <pc:sldMk cId="544782764" sldId="538"/>
            <ac:spMk id="68" creationId="{3783E807-7993-486F-9752-A30882D81738}"/>
          </ac:spMkLst>
        </pc:spChg>
        <pc:spChg chg="mod">
          <ac:chgData name="Paula Vázquez-Valero" userId="3a0e46d7-2099-40af-a155-aa45b68bfff3" providerId="ADAL" clId="{7B5464CB-5355-490A-95E5-0A30E075EC4E}" dt="2021-10-08T15:29:04.781" v="235" actId="20577"/>
          <ac:spMkLst>
            <pc:docMk/>
            <pc:sldMk cId="544782764" sldId="538"/>
            <ac:spMk id="70" creationId="{D463346C-C783-447F-8202-08CBD672D734}"/>
          </ac:spMkLst>
        </pc:spChg>
        <pc:spChg chg="mod">
          <ac:chgData name="Paula Vázquez-Valero" userId="3a0e46d7-2099-40af-a155-aa45b68bfff3" providerId="ADAL" clId="{7B5464CB-5355-490A-95E5-0A30E075EC4E}" dt="2021-10-08T15:28:47.434" v="217" actId="20577"/>
          <ac:spMkLst>
            <pc:docMk/>
            <pc:sldMk cId="544782764" sldId="538"/>
            <ac:spMk id="71" creationId="{5BEBBBFD-FFF7-4C16-874F-F60E51271C54}"/>
          </ac:spMkLst>
        </pc:spChg>
        <pc:spChg chg="mod">
          <ac:chgData name="Paula Vázquez-Valero" userId="3a0e46d7-2099-40af-a155-aa45b68bfff3" providerId="ADAL" clId="{7B5464CB-5355-490A-95E5-0A30E075EC4E}" dt="2021-10-08T15:27:23.464" v="163" actId="20577"/>
          <ac:spMkLst>
            <pc:docMk/>
            <pc:sldMk cId="544782764" sldId="538"/>
            <ac:spMk id="72" creationId="{42449BB7-7DF0-4B79-9B1B-4DC202AC1C5D}"/>
          </ac:spMkLst>
        </pc:spChg>
        <pc:spChg chg="add mod">
          <ac:chgData name="Paula Vázquez-Valero" userId="3a0e46d7-2099-40af-a155-aa45b68bfff3" providerId="ADAL" clId="{7B5464CB-5355-490A-95E5-0A30E075EC4E}" dt="2021-10-08T15:30:24.119" v="307"/>
          <ac:spMkLst>
            <pc:docMk/>
            <pc:sldMk cId="544782764" sldId="538"/>
            <ac:spMk id="73" creationId="{F5E122FB-5F5C-497A-AB37-68491B7D9159}"/>
          </ac:spMkLst>
        </pc:spChg>
        <pc:spChg chg="add mod">
          <ac:chgData name="Paula Vázquez-Valero" userId="3a0e46d7-2099-40af-a155-aa45b68bfff3" providerId="ADAL" clId="{7B5464CB-5355-490A-95E5-0A30E075EC4E}" dt="2021-10-08T15:30:24.119" v="307"/>
          <ac:spMkLst>
            <pc:docMk/>
            <pc:sldMk cId="544782764" sldId="538"/>
            <ac:spMk id="75" creationId="{38E448B8-FA27-411F-9A86-6C6FD7AF64FA}"/>
          </ac:spMkLst>
        </pc:spChg>
        <pc:spChg chg="del">
          <ac:chgData name="Paula Vázquez-Valero" userId="3a0e46d7-2099-40af-a155-aa45b68bfff3" providerId="ADAL" clId="{7B5464CB-5355-490A-95E5-0A30E075EC4E}" dt="2021-10-08T15:26:56.871" v="150" actId="478"/>
          <ac:spMkLst>
            <pc:docMk/>
            <pc:sldMk cId="544782764" sldId="538"/>
            <ac:spMk id="77" creationId="{049ACB9A-B9BE-4099-BE4E-3302A3B68B1A}"/>
          </ac:spMkLst>
        </pc:spChg>
        <pc:spChg chg="del">
          <ac:chgData name="Paula Vázquez-Valero" userId="3a0e46d7-2099-40af-a155-aa45b68bfff3" providerId="ADAL" clId="{7B5464CB-5355-490A-95E5-0A30E075EC4E}" dt="2021-10-08T15:27:00.982" v="151" actId="478"/>
          <ac:spMkLst>
            <pc:docMk/>
            <pc:sldMk cId="544782764" sldId="538"/>
            <ac:spMk id="78" creationId="{E9C8E8B3-C154-488C-B411-CCC01C72C9DD}"/>
          </ac:spMkLst>
        </pc:spChg>
        <pc:spChg chg="del">
          <ac:chgData name="Paula Vázquez-Valero" userId="3a0e46d7-2099-40af-a155-aa45b68bfff3" providerId="ADAL" clId="{7B5464CB-5355-490A-95E5-0A30E075EC4E}" dt="2021-10-08T15:27:06.933" v="152" actId="478"/>
          <ac:spMkLst>
            <pc:docMk/>
            <pc:sldMk cId="544782764" sldId="538"/>
            <ac:spMk id="79" creationId="{82007393-433D-4F2C-B0AA-F13BA93F75BE}"/>
          </ac:spMkLst>
        </pc:spChg>
        <pc:spChg chg="del">
          <ac:chgData name="Paula Vázquez-Valero" userId="3a0e46d7-2099-40af-a155-aa45b68bfff3" providerId="ADAL" clId="{7B5464CB-5355-490A-95E5-0A30E075EC4E}" dt="2021-10-08T15:27:06.933" v="152" actId="478"/>
          <ac:spMkLst>
            <pc:docMk/>
            <pc:sldMk cId="544782764" sldId="538"/>
            <ac:spMk id="80" creationId="{65F210A6-272D-4AD7-B846-5CFCE4B9C20C}"/>
          </ac:spMkLst>
        </pc:spChg>
        <pc:spChg chg="del">
          <ac:chgData name="Paula Vázquez-Valero" userId="3a0e46d7-2099-40af-a155-aa45b68bfff3" providerId="ADAL" clId="{7B5464CB-5355-490A-95E5-0A30E075EC4E}" dt="2021-10-08T15:27:00.982" v="151" actId="478"/>
          <ac:spMkLst>
            <pc:docMk/>
            <pc:sldMk cId="544782764" sldId="538"/>
            <ac:spMk id="81" creationId="{045F8623-FB56-4D26-8EED-95E55E630920}"/>
          </ac:spMkLst>
        </pc:spChg>
        <pc:spChg chg="del">
          <ac:chgData name="Paula Vázquez-Valero" userId="3a0e46d7-2099-40af-a155-aa45b68bfff3" providerId="ADAL" clId="{7B5464CB-5355-490A-95E5-0A30E075EC4E}" dt="2021-10-08T15:27:06.933" v="152" actId="478"/>
          <ac:spMkLst>
            <pc:docMk/>
            <pc:sldMk cId="544782764" sldId="538"/>
            <ac:spMk id="82" creationId="{08B7B254-5E2E-4B4B-817D-8D41CC184CB7}"/>
          </ac:spMkLst>
        </pc:spChg>
        <pc:spChg chg="del">
          <ac:chgData name="Paula Vázquez-Valero" userId="3a0e46d7-2099-40af-a155-aa45b68bfff3" providerId="ADAL" clId="{7B5464CB-5355-490A-95E5-0A30E075EC4E}" dt="2021-10-08T15:26:56.871" v="150" actId="478"/>
          <ac:spMkLst>
            <pc:docMk/>
            <pc:sldMk cId="544782764" sldId="538"/>
            <ac:spMk id="83" creationId="{8FA4E8B3-9DBB-4966-B18B-FF4372EF0D3E}"/>
          </ac:spMkLst>
        </pc:spChg>
        <pc:spChg chg="del">
          <ac:chgData name="Paula Vázquez-Valero" userId="3a0e46d7-2099-40af-a155-aa45b68bfff3" providerId="ADAL" clId="{7B5464CB-5355-490A-95E5-0A30E075EC4E}" dt="2021-10-08T15:27:00.982" v="151" actId="478"/>
          <ac:spMkLst>
            <pc:docMk/>
            <pc:sldMk cId="544782764" sldId="538"/>
            <ac:spMk id="84" creationId="{AF9A5D2D-4B8E-4CCF-9E92-7D4A3D3ED3EA}"/>
          </ac:spMkLst>
        </pc:spChg>
        <pc:spChg chg="del">
          <ac:chgData name="Paula Vázquez-Valero" userId="3a0e46d7-2099-40af-a155-aa45b68bfff3" providerId="ADAL" clId="{7B5464CB-5355-490A-95E5-0A30E075EC4E}" dt="2021-10-08T15:27:00.982" v="151" actId="478"/>
          <ac:spMkLst>
            <pc:docMk/>
            <pc:sldMk cId="544782764" sldId="538"/>
            <ac:spMk id="85" creationId="{D3F6DA39-ED1C-4CD9-B205-F3E38CFA5A34}"/>
          </ac:spMkLst>
        </pc:spChg>
        <pc:spChg chg="del">
          <ac:chgData name="Paula Vázquez-Valero" userId="3a0e46d7-2099-40af-a155-aa45b68bfff3" providerId="ADAL" clId="{7B5464CB-5355-490A-95E5-0A30E075EC4E}" dt="2021-10-08T15:26:56.871" v="150" actId="478"/>
          <ac:spMkLst>
            <pc:docMk/>
            <pc:sldMk cId="544782764" sldId="538"/>
            <ac:spMk id="86" creationId="{8A887BEA-7810-4EE6-A31D-8D7146713294}"/>
          </ac:spMkLst>
        </pc:spChg>
        <pc:spChg chg="del">
          <ac:chgData name="Paula Vázquez-Valero" userId="3a0e46d7-2099-40af-a155-aa45b68bfff3" providerId="ADAL" clId="{7B5464CB-5355-490A-95E5-0A30E075EC4E}" dt="2021-10-08T15:27:00.982" v="151" actId="478"/>
          <ac:spMkLst>
            <pc:docMk/>
            <pc:sldMk cId="544782764" sldId="538"/>
            <ac:spMk id="87" creationId="{74D62EA9-FE4B-4329-87DE-1DEB48952200}"/>
          </ac:spMkLst>
        </pc:spChg>
        <pc:spChg chg="del">
          <ac:chgData name="Paula Vázquez-Valero" userId="3a0e46d7-2099-40af-a155-aa45b68bfff3" providerId="ADAL" clId="{7B5464CB-5355-490A-95E5-0A30E075EC4E}" dt="2021-10-08T15:27:00.982" v="151" actId="478"/>
          <ac:spMkLst>
            <pc:docMk/>
            <pc:sldMk cId="544782764" sldId="538"/>
            <ac:spMk id="88" creationId="{0265D09A-F6A9-4AAB-897E-30A931355784}"/>
          </ac:spMkLst>
        </pc:spChg>
        <pc:spChg chg="del">
          <ac:chgData name="Paula Vázquez-Valero" userId="3a0e46d7-2099-40af-a155-aa45b68bfff3" providerId="ADAL" clId="{7B5464CB-5355-490A-95E5-0A30E075EC4E}" dt="2021-10-08T15:27:06.933" v="152" actId="478"/>
          <ac:spMkLst>
            <pc:docMk/>
            <pc:sldMk cId="544782764" sldId="538"/>
            <ac:spMk id="89" creationId="{B410200F-7BC9-48CE-9C7E-DED3CCF4DB8C}"/>
          </ac:spMkLst>
        </pc:spChg>
        <pc:spChg chg="del">
          <ac:chgData name="Paula Vázquez-Valero" userId="3a0e46d7-2099-40af-a155-aa45b68bfff3" providerId="ADAL" clId="{7B5464CB-5355-490A-95E5-0A30E075EC4E}" dt="2021-10-08T15:27:06.933" v="152" actId="478"/>
          <ac:spMkLst>
            <pc:docMk/>
            <pc:sldMk cId="544782764" sldId="538"/>
            <ac:spMk id="90" creationId="{2BAB3BE5-5218-4128-8810-CF64C3D13ADC}"/>
          </ac:spMkLst>
        </pc:spChg>
        <pc:spChg chg="del">
          <ac:chgData name="Paula Vázquez-Valero" userId="3a0e46d7-2099-40af-a155-aa45b68bfff3" providerId="ADAL" clId="{7B5464CB-5355-490A-95E5-0A30E075EC4E}" dt="2021-10-08T15:27:06.933" v="152" actId="478"/>
          <ac:spMkLst>
            <pc:docMk/>
            <pc:sldMk cId="544782764" sldId="538"/>
            <ac:spMk id="91" creationId="{C6902435-2D1D-4976-AED0-8A2CB792D813}"/>
          </ac:spMkLst>
        </pc:spChg>
        <pc:spChg chg="del">
          <ac:chgData name="Paula Vázquez-Valero" userId="3a0e46d7-2099-40af-a155-aa45b68bfff3" providerId="ADAL" clId="{7B5464CB-5355-490A-95E5-0A30E075EC4E}" dt="2021-10-08T15:27:06.933" v="152" actId="478"/>
          <ac:spMkLst>
            <pc:docMk/>
            <pc:sldMk cId="544782764" sldId="538"/>
            <ac:spMk id="92" creationId="{E14B0F9E-24BD-43DF-91C1-14F15596AC2D}"/>
          </ac:spMkLst>
        </pc:spChg>
        <pc:spChg chg="del">
          <ac:chgData name="Paula Vázquez-Valero" userId="3a0e46d7-2099-40af-a155-aa45b68bfff3" providerId="ADAL" clId="{7B5464CB-5355-490A-95E5-0A30E075EC4E}" dt="2021-10-08T15:27:06.933" v="152" actId="478"/>
          <ac:spMkLst>
            <pc:docMk/>
            <pc:sldMk cId="544782764" sldId="538"/>
            <ac:spMk id="93" creationId="{5D1A0078-8353-4C1B-89AE-4DD34B49C645}"/>
          </ac:spMkLst>
        </pc:spChg>
        <pc:spChg chg="del">
          <ac:chgData name="Paula Vázquez-Valero" userId="3a0e46d7-2099-40af-a155-aa45b68bfff3" providerId="ADAL" clId="{7B5464CB-5355-490A-95E5-0A30E075EC4E}" dt="2021-10-08T15:27:06.933" v="152" actId="478"/>
          <ac:spMkLst>
            <pc:docMk/>
            <pc:sldMk cId="544782764" sldId="538"/>
            <ac:spMk id="94" creationId="{F6FE3BED-15E9-40E4-8445-221D26E224CF}"/>
          </ac:spMkLst>
        </pc:spChg>
        <pc:spChg chg="add mod">
          <ac:chgData name="Paula Vázquez-Valero" userId="3a0e46d7-2099-40af-a155-aa45b68bfff3" providerId="ADAL" clId="{7B5464CB-5355-490A-95E5-0A30E075EC4E}" dt="2021-10-08T15:30:45.274" v="337" actId="1076"/>
          <ac:spMkLst>
            <pc:docMk/>
            <pc:sldMk cId="544782764" sldId="538"/>
            <ac:spMk id="95" creationId="{238D154B-E632-4FB6-9FBA-E80146F725E1}"/>
          </ac:spMkLst>
        </pc:spChg>
        <pc:spChg chg="add mod">
          <ac:chgData name="Paula Vázquez-Valero" userId="3a0e46d7-2099-40af-a155-aa45b68bfff3" providerId="ADAL" clId="{7B5464CB-5355-490A-95E5-0A30E075EC4E}" dt="2021-10-08T15:30:45.274" v="337" actId="1076"/>
          <ac:spMkLst>
            <pc:docMk/>
            <pc:sldMk cId="544782764" sldId="538"/>
            <ac:spMk id="96" creationId="{D134E8B5-15B9-42B2-BF8A-F3ADC82BF466}"/>
          </ac:spMkLst>
        </pc:spChg>
        <pc:spChg chg="add mod">
          <ac:chgData name="Paula Vázquez-Valero" userId="3a0e46d7-2099-40af-a155-aa45b68bfff3" providerId="ADAL" clId="{7B5464CB-5355-490A-95E5-0A30E075EC4E}" dt="2021-10-08T15:30:45.274" v="337" actId="1076"/>
          <ac:spMkLst>
            <pc:docMk/>
            <pc:sldMk cId="544782764" sldId="538"/>
            <ac:spMk id="97" creationId="{C4E73295-1EC7-42D4-991A-3E0A14F25472}"/>
          </ac:spMkLst>
        </pc:spChg>
        <pc:spChg chg="add mod">
          <ac:chgData name="Paula Vázquez-Valero" userId="3a0e46d7-2099-40af-a155-aa45b68bfff3" providerId="ADAL" clId="{7B5464CB-5355-490A-95E5-0A30E075EC4E}" dt="2021-10-08T15:31:06.372" v="362"/>
          <ac:spMkLst>
            <pc:docMk/>
            <pc:sldMk cId="544782764" sldId="538"/>
            <ac:spMk id="98" creationId="{7AFADEE1-CA9A-42C3-BB95-3F755AE48A5E}"/>
          </ac:spMkLst>
        </pc:spChg>
        <pc:spChg chg="add mod">
          <ac:chgData name="Paula Vázquez-Valero" userId="3a0e46d7-2099-40af-a155-aa45b68bfff3" providerId="ADAL" clId="{7B5464CB-5355-490A-95E5-0A30E075EC4E}" dt="2021-10-08T15:31:06.372" v="362"/>
          <ac:spMkLst>
            <pc:docMk/>
            <pc:sldMk cId="544782764" sldId="538"/>
            <ac:spMk id="99" creationId="{AE847440-4FC1-48D5-9E14-51AF296085B1}"/>
          </ac:spMkLst>
        </pc:spChg>
        <pc:spChg chg="add mod">
          <ac:chgData name="Paula Vázquez-Valero" userId="3a0e46d7-2099-40af-a155-aa45b68bfff3" providerId="ADAL" clId="{7B5464CB-5355-490A-95E5-0A30E075EC4E}" dt="2021-10-08T15:31:06.372" v="362"/>
          <ac:spMkLst>
            <pc:docMk/>
            <pc:sldMk cId="544782764" sldId="538"/>
            <ac:spMk id="100" creationId="{B63C1DFF-F6ED-4017-9087-163DECBB4B06}"/>
          </ac:spMkLst>
        </pc:spChg>
        <pc:spChg chg="add mod">
          <ac:chgData name="Paula Vázquez-Valero" userId="3a0e46d7-2099-40af-a155-aa45b68bfff3" providerId="ADAL" clId="{7B5464CB-5355-490A-95E5-0A30E075EC4E}" dt="2021-10-08T15:31:20.983" v="365" actId="1076"/>
          <ac:spMkLst>
            <pc:docMk/>
            <pc:sldMk cId="544782764" sldId="538"/>
            <ac:spMk id="101" creationId="{00C7A7FA-2E54-42D8-99B2-46A9831B7D6B}"/>
          </ac:spMkLst>
        </pc:spChg>
        <pc:spChg chg="add mod">
          <ac:chgData name="Paula Vázquez-Valero" userId="3a0e46d7-2099-40af-a155-aa45b68bfff3" providerId="ADAL" clId="{7B5464CB-5355-490A-95E5-0A30E075EC4E}" dt="2021-10-08T15:31:20.983" v="365" actId="1076"/>
          <ac:spMkLst>
            <pc:docMk/>
            <pc:sldMk cId="544782764" sldId="538"/>
            <ac:spMk id="102" creationId="{61964CF5-74B5-402B-A23D-4A7CB4D95A7E}"/>
          </ac:spMkLst>
        </pc:spChg>
        <pc:spChg chg="add mod">
          <ac:chgData name="Paula Vázquez-Valero" userId="3a0e46d7-2099-40af-a155-aa45b68bfff3" providerId="ADAL" clId="{7B5464CB-5355-490A-95E5-0A30E075EC4E}" dt="2021-10-08T15:31:20.983" v="365" actId="1076"/>
          <ac:spMkLst>
            <pc:docMk/>
            <pc:sldMk cId="544782764" sldId="538"/>
            <ac:spMk id="103" creationId="{51494F3F-39FC-470E-9B9B-74B3D6FCE52D}"/>
          </ac:spMkLst>
        </pc:spChg>
      </pc:sldChg>
      <pc:sldChg chg="addSp delSp modSp add mod delAnim modAnim modNotesTx">
        <pc:chgData name="Paula Vázquez-Valero" userId="3a0e46d7-2099-40af-a155-aa45b68bfff3" providerId="ADAL" clId="{7B5464CB-5355-490A-95E5-0A30E075EC4E}" dt="2021-10-08T16:14:17.139" v="968" actId="1036"/>
        <pc:sldMkLst>
          <pc:docMk/>
          <pc:sldMk cId="1241752210" sldId="539"/>
        </pc:sldMkLst>
        <pc:spChg chg="add mod">
          <ac:chgData name="Paula Vázquez-Valero" userId="3a0e46d7-2099-40af-a155-aa45b68bfff3" providerId="ADAL" clId="{7B5464CB-5355-490A-95E5-0A30E075EC4E}" dt="2021-10-08T16:14:00.022" v="953" actId="1076"/>
          <ac:spMkLst>
            <pc:docMk/>
            <pc:sldMk cId="1241752210" sldId="539"/>
            <ac:spMk id="5" creationId="{DF8F0383-89EA-4B7E-B194-1FDDE2F22330}"/>
          </ac:spMkLst>
        </pc:spChg>
        <pc:spChg chg="mod topLvl">
          <ac:chgData name="Paula Vázquez-Valero" userId="3a0e46d7-2099-40af-a155-aa45b68bfff3" providerId="ADAL" clId="{7B5464CB-5355-490A-95E5-0A30E075EC4E}" dt="2021-10-08T15:37:18.571" v="399" actId="1076"/>
          <ac:spMkLst>
            <pc:docMk/>
            <pc:sldMk cId="1241752210" sldId="539"/>
            <ac:spMk id="28" creationId="{EC76BF67-7DD4-4A64-844D-8E31385B94E3}"/>
          </ac:spMkLst>
        </pc:spChg>
        <pc:spChg chg="del mod topLvl">
          <ac:chgData name="Paula Vázquez-Valero" userId="3a0e46d7-2099-40af-a155-aa45b68bfff3" providerId="ADAL" clId="{7B5464CB-5355-490A-95E5-0A30E075EC4E}" dt="2021-10-08T15:37:32.859" v="409" actId="478"/>
          <ac:spMkLst>
            <pc:docMk/>
            <pc:sldMk cId="1241752210" sldId="539"/>
            <ac:spMk id="30" creationId="{FA2C8DAA-E83B-4E9B-9F88-D61F16F185A3}"/>
          </ac:spMkLst>
        </pc:spChg>
        <pc:spChg chg="add mod">
          <ac:chgData name="Paula Vázquez-Valero" userId="3a0e46d7-2099-40af-a155-aa45b68bfff3" providerId="ADAL" clId="{7B5464CB-5355-490A-95E5-0A30E075EC4E}" dt="2021-10-08T15:37:28.210" v="407" actId="20577"/>
          <ac:spMkLst>
            <pc:docMk/>
            <pc:sldMk cId="1241752210" sldId="539"/>
            <ac:spMk id="38" creationId="{25798C67-C490-4AFF-8485-635330310B31}"/>
          </ac:spMkLst>
        </pc:spChg>
        <pc:spChg chg="add mod">
          <ac:chgData name="Paula Vázquez-Valero" userId="3a0e46d7-2099-40af-a155-aa45b68bfff3" providerId="ADAL" clId="{7B5464CB-5355-490A-95E5-0A30E075EC4E}" dt="2021-10-08T15:38:12.326" v="421" actId="404"/>
          <ac:spMkLst>
            <pc:docMk/>
            <pc:sldMk cId="1241752210" sldId="539"/>
            <ac:spMk id="40" creationId="{78DC4C8B-D2E2-4F43-B97D-74DCAF0F030D}"/>
          </ac:spMkLst>
        </pc:spChg>
        <pc:spChg chg="add mod">
          <ac:chgData name="Paula Vázquez-Valero" userId="3a0e46d7-2099-40af-a155-aa45b68bfff3" providerId="ADAL" clId="{7B5464CB-5355-490A-95E5-0A30E075EC4E}" dt="2021-10-08T15:38:22.949" v="425" actId="1076"/>
          <ac:spMkLst>
            <pc:docMk/>
            <pc:sldMk cId="1241752210" sldId="539"/>
            <ac:spMk id="42" creationId="{F9AA0E3C-F3C9-4E42-ADAF-756C3289ADD6}"/>
          </ac:spMkLst>
        </pc:spChg>
        <pc:spChg chg="add mod">
          <ac:chgData name="Paula Vázquez-Valero" userId="3a0e46d7-2099-40af-a155-aa45b68bfff3" providerId="ADAL" clId="{7B5464CB-5355-490A-95E5-0A30E075EC4E}" dt="2021-10-08T15:41:33.964" v="535" actId="1076"/>
          <ac:spMkLst>
            <pc:docMk/>
            <pc:sldMk cId="1241752210" sldId="539"/>
            <ac:spMk id="44" creationId="{2A3F71E0-B122-48BE-8168-7290C9DF652F}"/>
          </ac:spMkLst>
        </pc:spChg>
        <pc:spChg chg="add mod">
          <ac:chgData name="Paula Vázquez-Valero" userId="3a0e46d7-2099-40af-a155-aa45b68bfff3" providerId="ADAL" clId="{7B5464CB-5355-490A-95E5-0A30E075EC4E}" dt="2021-10-08T16:14:17.139" v="968" actId="1036"/>
          <ac:spMkLst>
            <pc:docMk/>
            <pc:sldMk cId="1241752210" sldId="539"/>
            <ac:spMk id="45" creationId="{83F5E292-50D6-468A-8904-382013D844D6}"/>
          </ac:spMkLst>
        </pc:spChg>
        <pc:spChg chg="add mod">
          <ac:chgData name="Paula Vázquez-Valero" userId="3a0e46d7-2099-40af-a155-aa45b68bfff3" providerId="ADAL" clId="{7B5464CB-5355-490A-95E5-0A30E075EC4E}" dt="2021-10-08T16:01:12.683" v="672" actId="1076"/>
          <ac:spMkLst>
            <pc:docMk/>
            <pc:sldMk cId="1241752210" sldId="539"/>
            <ac:spMk id="50" creationId="{AB4B2BB1-8348-4837-87C1-FCE280D00EEC}"/>
          </ac:spMkLst>
        </pc:spChg>
        <pc:spChg chg="mod">
          <ac:chgData name="Paula Vázquez-Valero" userId="3a0e46d7-2099-40af-a155-aa45b68bfff3" providerId="ADAL" clId="{7B5464CB-5355-490A-95E5-0A30E075EC4E}" dt="2021-10-08T15:40:29.226" v="495" actId="14100"/>
          <ac:spMkLst>
            <pc:docMk/>
            <pc:sldMk cId="1241752210" sldId="539"/>
            <ac:spMk id="55" creationId="{B27CB66C-9565-428D-AAA8-45DA8E1DBB8F}"/>
          </ac:spMkLst>
        </pc:spChg>
        <pc:spChg chg="mod">
          <ac:chgData name="Paula Vázquez-Valero" userId="3a0e46d7-2099-40af-a155-aa45b68bfff3" providerId="ADAL" clId="{7B5464CB-5355-490A-95E5-0A30E075EC4E}" dt="2021-10-08T15:35:44.723" v="378" actId="20577"/>
          <ac:spMkLst>
            <pc:docMk/>
            <pc:sldMk cId="1241752210" sldId="539"/>
            <ac:spMk id="57" creationId="{E841F588-D77A-4C68-82AF-E50E0D6E11A8}"/>
          </ac:spMkLst>
        </pc:spChg>
        <pc:spChg chg="del mod">
          <ac:chgData name="Paula Vázquez-Valero" userId="3a0e46d7-2099-40af-a155-aa45b68bfff3" providerId="ADAL" clId="{7B5464CB-5355-490A-95E5-0A30E075EC4E}" dt="2021-10-08T15:35:42.795" v="376" actId="478"/>
          <ac:spMkLst>
            <pc:docMk/>
            <pc:sldMk cId="1241752210" sldId="539"/>
            <ac:spMk id="58" creationId="{AB045BA8-5527-4324-9164-9CA793F89856}"/>
          </ac:spMkLst>
        </pc:spChg>
        <pc:spChg chg="del topLvl">
          <ac:chgData name="Paula Vázquez-Valero" userId="3a0e46d7-2099-40af-a155-aa45b68bfff3" providerId="ADAL" clId="{7B5464CB-5355-490A-95E5-0A30E075EC4E}" dt="2021-10-08T15:35:37.914" v="372" actId="478"/>
          <ac:spMkLst>
            <pc:docMk/>
            <pc:sldMk cId="1241752210" sldId="539"/>
            <ac:spMk id="60" creationId="{5E6FFBB6-D608-4298-B40D-D3EEBF7A82B5}"/>
          </ac:spMkLst>
        </pc:spChg>
        <pc:spChg chg="del mod">
          <ac:chgData name="Paula Vázquez-Valero" userId="3a0e46d7-2099-40af-a155-aa45b68bfff3" providerId="ADAL" clId="{7B5464CB-5355-490A-95E5-0A30E075EC4E}" dt="2021-10-08T15:35:36.563" v="371" actId="478"/>
          <ac:spMkLst>
            <pc:docMk/>
            <pc:sldMk cId="1241752210" sldId="539"/>
            <ac:spMk id="63" creationId="{51303A99-FEE5-4E64-9F06-25B55F86BF64}"/>
          </ac:spMkLst>
        </pc:spChg>
        <pc:spChg chg="add mod">
          <ac:chgData name="Paula Vázquez-Valero" userId="3a0e46d7-2099-40af-a155-aa45b68bfff3" providerId="ADAL" clId="{7B5464CB-5355-490A-95E5-0A30E075EC4E}" dt="2021-10-08T16:01:12.683" v="672" actId="1076"/>
          <ac:spMkLst>
            <pc:docMk/>
            <pc:sldMk cId="1241752210" sldId="539"/>
            <ac:spMk id="64" creationId="{5211CAA3-68E2-4D3F-A679-19C049E614CF}"/>
          </ac:spMkLst>
        </pc:spChg>
        <pc:spChg chg="add mod">
          <ac:chgData name="Paula Vázquez-Valero" userId="3a0e46d7-2099-40af-a155-aa45b68bfff3" providerId="ADAL" clId="{7B5464CB-5355-490A-95E5-0A30E075EC4E}" dt="2021-10-08T16:01:12.683" v="672" actId="1076"/>
          <ac:spMkLst>
            <pc:docMk/>
            <pc:sldMk cId="1241752210" sldId="539"/>
            <ac:spMk id="65" creationId="{7E1BC7CC-FFE5-4976-9BDC-ACB3A4A7B8DF}"/>
          </ac:spMkLst>
        </pc:spChg>
        <pc:spChg chg="del">
          <ac:chgData name="Paula Vázquez-Valero" userId="3a0e46d7-2099-40af-a155-aa45b68bfff3" providerId="ADAL" clId="{7B5464CB-5355-490A-95E5-0A30E075EC4E}" dt="2021-10-08T15:38:25.426" v="426" actId="478"/>
          <ac:spMkLst>
            <pc:docMk/>
            <pc:sldMk cId="1241752210" sldId="539"/>
            <ac:spMk id="66" creationId="{C076F401-028C-4826-9CB3-DF3A0AB547B1}"/>
          </ac:spMkLst>
        </pc:spChg>
        <pc:spChg chg="add mod ord">
          <ac:chgData name="Paula Vázquez-Valero" userId="3a0e46d7-2099-40af-a155-aa45b68bfff3" providerId="ADAL" clId="{7B5464CB-5355-490A-95E5-0A30E075EC4E}" dt="2021-10-08T16:02:33.573" v="680" actId="167"/>
          <ac:spMkLst>
            <pc:docMk/>
            <pc:sldMk cId="1241752210" sldId="539"/>
            <ac:spMk id="68" creationId="{C3BCD6F2-70CB-4D56-B907-E81A61CC681E}"/>
          </ac:spMkLst>
        </pc:spChg>
        <pc:spChg chg="add del mod">
          <ac:chgData name="Paula Vázquez-Valero" userId="3a0e46d7-2099-40af-a155-aa45b68bfff3" providerId="ADAL" clId="{7B5464CB-5355-490A-95E5-0A30E075EC4E}" dt="2021-10-08T16:02:54.723" v="682"/>
          <ac:spMkLst>
            <pc:docMk/>
            <pc:sldMk cId="1241752210" sldId="539"/>
            <ac:spMk id="70" creationId="{D6E0F18A-0920-42D3-9A30-C19502B13008}"/>
          </ac:spMkLst>
        </pc:spChg>
        <pc:spChg chg="add mod">
          <ac:chgData name="Paula Vázquez-Valero" userId="3a0e46d7-2099-40af-a155-aa45b68bfff3" providerId="ADAL" clId="{7B5464CB-5355-490A-95E5-0A30E075EC4E}" dt="2021-10-08T16:04:28.897" v="715" actId="167"/>
          <ac:spMkLst>
            <pc:docMk/>
            <pc:sldMk cId="1241752210" sldId="539"/>
            <ac:spMk id="72" creationId="{F9138606-6C36-4EDD-80BD-EE3319D41092}"/>
          </ac:spMkLst>
        </pc:spChg>
        <pc:spChg chg="add mod">
          <ac:chgData name="Paula Vázquez-Valero" userId="3a0e46d7-2099-40af-a155-aa45b68bfff3" providerId="ADAL" clId="{7B5464CB-5355-490A-95E5-0A30E075EC4E}" dt="2021-10-08T16:12:37.233" v="914" actId="167"/>
          <ac:spMkLst>
            <pc:docMk/>
            <pc:sldMk cId="1241752210" sldId="539"/>
            <ac:spMk id="75" creationId="{C8C7C7DC-56DB-4C5F-8515-C7B810FDC007}"/>
          </ac:spMkLst>
        </pc:spChg>
        <pc:spChg chg="add mod">
          <ac:chgData name="Paula Vázquez-Valero" userId="3a0e46d7-2099-40af-a155-aa45b68bfff3" providerId="ADAL" clId="{7B5464CB-5355-490A-95E5-0A30E075EC4E}" dt="2021-10-08T16:13:38.475" v="952" actId="167"/>
          <ac:spMkLst>
            <pc:docMk/>
            <pc:sldMk cId="1241752210" sldId="539"/>
            <ac:spMk id="77" creationId="{58C1DF2D-9974-439A-9F52-D85182E5E760}"/>
          </ac:spMkLst>
        </pc:spChg>
        <pc:grpChg chg="del">
          <ac:chgData name="Paula Vázquez-Valero" userId="3a0e46d7-2099-40af-a155-aa45b68bfff3" providerId="ADAL" clId="{7B5464CB-5355-490A-95E5-0A30E075EC4E}" dt="2021-10-08T15:35:33.309" v="370" actId="478"/>
          <ac:grpSpMkLst>
            <pc:docMk/>
            <pc:sldMk cId="1241752210" sldId="539"/>
            <ac:grpSpMk id="4" creationId="{405B22A1-E55E-496E-97D7-D2D037BE3123}"/>
          </ac:grpSpMkLst>
        </pc:grpChg>
        <pc:grpChg chg="del">
          <ac:chgData name="Paula Vázquez-Valero" userId="3a0e46d7-2099-40af-a155-aa45b68bfff3" providerId="ADAL" clId="{7B5464CB-5355-490A-95E5-0A30E075EC4E}" dt="2021-10-08T15:37:32.859" v="409" actId="478"/>
          <ac:grpSpMkLst>
            <pc:docMk/>
            <pc:sldMk cId="1241752210" sldId="539"/>
            <ac:grpSpMk id="6" creationId="{D3748F2A-C36B-40B2-A63C-BB90BE5CBC6A}"/>
          </ac:grpSpMkLst>
        </pc:grpChg>
        <pc:grpChg chg="del">
          <ac:chgData name="Paula Vázquez-Valero" userId="3a0e46d7-2099-40af-a155-aa45b68bfff3" providerId="ADAL" clId="{7B5464CB-5355-490A-95E5-0A30E075EC4E}" dt="2021-10-08T15:35:46.753" v="379" actId="478"/>
          <ac:grpSpMkLst>
            <pc:docMk/>
            <pc:sldMk cId="1241752210" sldId="539"/>
            <ac:grpSpMk id="7" creationId="{8D3EB442-48A6-4078-B3B7-1952801C245A}"/>
          </ac:grpSpMkLst>
        </pc:grpChg>
        <pc:grpChg chg="del">
          <ac:chgData name="Paula Vázquez-Valero" userId="3a0e46d7-2099-40af-a155-aa45b68bfff3" providerId="ADAL" clId="{7B5464CB-5355-490A-95E5-0A30E075EC4E}" dt="2021-10-08T15:36:06.246" v="382" actId="165"/>
          <ac:grpSpMkLst>
            <pc:docMk/>
            <pc:sldMk cId="1241752210" sldId="539"/>
            <ac:grpSpMk id="9" creationId="{D1EDD432-E40D-4B64-8A91-86CB147CAE5C}"/>
          </ac:grpSpMkLst>
        </pc:grpChg>
        <pc:grpChg chg="del">
          <ac:chgData name="Paula Vázquez-Valero" userId="3a0e46d7-2099-40af-a155-aa45b68bfff3" providerId="ADAL" clId="{7B5464CB-5355-490A-95E5-0A30E075EC4E}" dt="2021-10-08T15:35:46.753" v="379" actId="478"/>
          <ac:grpSpMkLst>
            <pc:docMk/>
            <pc:sldMk cId="1241752210" sldId="539"/>
            <ac:grpSpMk id="11" creationId="{43B47326-6753-4FBC-8718-3D320A57A61E}"/>
          </ac:grpSpMkLst>
        </pc:grpChg>
        <pc:grpChg chg="del mod">
          <ac:chgData name="Paula Vázquez-Valero" userId="3a0e46d7-2099-40af-a155-aa45b68bfff3" providerId="ADAL" clId="{7B5464CB-5355-490A-95E5-0A30E075EC4E}" dt="2021-10-08T15:35:42.795" v="376" actId="478"/>
          <ac:grpSpMkLst>
            <pc:docMk/>
            <pc:sldMk cId="1241752210" sldId="539"/>
            <ac:grpSpMk id="13" creationId="{2785AFCE-3D3F-4455-AF73-989739736E54}"/>
          </ac:grpSpMkLst>
        </pc:grpChg>
        <pc:grpChg chg="del">
          <ac:chgData name="Paula Vázquez-Valero" userId="3a0e46d7-2099-40af-a155-aa45b68bfff3" providerId="ADAL" clId="{7B5464CB-5355-490A-95E5-0A30E075EC4E}" dt="2021-10-08T15:35:39.302" v="373" actId="478"/>
          <ac:grpSpMkLst>
            <pc:docMk/>
            <pc:sldMk cId="1241752210" sldId="539"/>
            <ac:grpSpMk id="15" creationId="{8C358050-FE9E-4C0D-A48F-D3D399A5573C}"/>
          </ac:grpSpMkLst>
        </pc:grpChg>
        <pc:grpChg chg="del">
          <ac:chgData name="Paula Vázquez-Valero" userId="3a0e46d7-2099-40af-a155-aa45b68bfff3" providerId="ADAL" clId="{7B5464CB-5355-490A-95E5-0A30E075EC4E}" dt="2021-10-08T15:35:37.914" v="372" actId="478"/>
          <ac:grpSpMkLst>
            <pc:docMk/>
            <pc:sldMk cId="1241752210" sldId="539"/>
            <ac:grpSpMk id="24" creationId="{51FF82E9-9508-45A2-9570-604366729B24}"/>
          </ac:grpSpMkLst>
        </pc:grpChg>
        <pc:grpChg chg="del mod">
          <ac:chgData name="Paula Vázquez-Valero" userId="3a0e46d7-2099-40af-a155-aa45b68bfff3" providerId="ADAL" clId="{7B5464CB-5355-490A-95E5-0A30E075EC4E}" dt="2021-10-08T15:35:36.563" v="371" actId="478"/>
          <ac:grpSpMkLst>
            <pc:docMk/>
            <pc:sldMk cId="1241752210" sldId="539"/>
            <ac:grpSpMk id="25" creationId="{E609D74F-D786-4C2C-AF46-04B362D83B38}"/>
          </ac:grpSpMkLst>
        </pc:grpChg>
        <pc:grpChg chg="del">
          <ac:chgData name="Paula Vázquez-Valero" userId="3a0e46d7-2099-40af-a155-aa45b68bfff3" providerId="ADAL" clId="{7B5464CB-5355-490A-95E5-0A30E075EC4E}" dt="2021-10-08T15:38:29.494" v="427" actId="478"/>
          <ac:grpSpMkLst>
            <pc:docMk/>
            <pc:sldMk cId="1241752210" sldId="539"/>
            <ac:grpSpMk id="32" creationId="{C06A65AD-8522-4E1F-96C6-34A796BB9A4C}"/>
          </ac:grpSpMkLst>
        </pc:grpChg>
        <pc:picChg chg="add mod ord">
          <ac:chgData name="Paula Vázquez-Valero" userId="3a0e46d7-2099-40af-a155-aa45b68bfff3" providerId="ADAL" clId="{7B5464CB-5355-490A-95E5-0A30E075EC4E}" dt="2021-10-08T16:02:33.573" v="680" actId="167"/>
          <ac:picMkLst>
            <pc:docMk/>
            <pc:sldMk cId="1241752210" sldId="539"/>
            <ac:picMk id="8" creationId="{D70AD090-E196-418C-8D51-D2074DAFDF0C}"/>
          </ac:picMkLst>
        </pc:picChg>
        <pc:picChg chg="del topLvl">
          <ac:chgData name="Paula Vázquez-Valero" userId="3a0e46d7-2099-40af-a155-aa45b68bfff3" providerId="ADAL" clId="{7B5464CB-5355-490A-95E5-0A30E075EC4E}" dt="2021-10-08T15:35:39.302" v="373" actId="478"/>
          <ac:picMkLst>
            <pc:docMk/>
            <pc:sldMk cId="1241752210" sldId="539"/>
            <ac:picMk id="23" creationId="{6D73BE49-EE3A-47F9-B72B-6C4496465822}"/>
          </ac:picMkLst>
        </pc:picChg>
        <pc:picChg chg="mod topLvl">
          <ac:chgData name="Paula Vázquez-Valero" userId="3a0e46d7-2099-40af-a155-aa45b68bfff3" providerId="ADAL" clId="{7B5464CB-5355-490A-95E5-0A30E075EC4E}" dt="2021-10-08T15:37:11.611" v="396" actId="14100"/>
          <ac:picMkLst>
            <pc:docMk/>
            <pc:sldMk cId="1241752210" sldId="539"/>
            <ac:picMk id="27" creationId="{D6F1F310-8D75-45AE-9699-2A9A85E7D619}"/>
          </ac:picMkLst>
        </pc:picChg>
        <pc:picChg chg="del topLvl">
          <ac:chgData name="Paula Vázquez-Valero" userId="3a0e46d7-2099-40af-a155-aa45b68bfff3" providerId="ADAL" clId="{7B5464CB-5355-490A-95E5-0A30E075EC4E}" dt="2021-10-08T15:37:32.859" v="409" actId="478"/>
          <ac:picMkLst>
            <pc:docMk/>
            <pc:sldMk cId="1241752210" sldId="539"/>
            <ac:picMk id="29" creationId="{8ED858DE-F845-47A7-97A6-7522FC3A80A6}"/>
          </ac:picMkLst>
        </pc:picChg>
        <pc:picChg chg="add mod">
          <ac:chgData name="Paula Vázquez-Valero" userId="3a0e46d7-2099-40af-a155-aa45b68bfff3" providerId="ADAL" clId="{7B5464CB-5355-490A-95E5-0A30E075EC4E}" dt="2021-10-08T15:37:24.220" v="401" actId="1076"/>
          <ac:picMkLst>
            <pc:docMk/>
            <pc:sldMk cId="1241752210" sldId="539"/>
            <ac:picMk id="37" creationId="{6D9770F5-9B2A-4948-B5DF-27D20439D2CE}"/>
          </ac:picMkLst>
        </pc:picChg>
        <pc:picChg chg="add mod">
          <ac:chgData name="Paula Vázquez-Valero" userId="3a0e46d7-2099-40af-a155-aa45b68bfff3" providerId="ADAL" clId="{7B5464CB-5355-490A-95E5-0A30E075EC4E}" dt="2021-10-08T15:37:53.128" v="412" actId="196"/>
          <ac:picMkLst>
            <pc:docMk/>
            <pc:sldMk cId="1241752210" sldId="539"/>
            <ac:picMk id="39" creationId="{D89E4EBD-A29F-4DC1-9E1F-72DCFD7487C3}"/>
          </ac:picMkLst>
        </pc:picChg>
        <pc:picChg chg="add mod">
          <ac:chgData name="Paula Vázquez-Valero" userId="3a0e46d7-2099-40af-a155-aa45b68bfff3" providerId="ADAL" clId="{7B5464CB-5355-490A-95E5-0A30E075EC4E}" dt="2021-10-08T15:37:56.978" v="413" actId="196"/>
          <ac:picMkLst>
            <pc:docMk/>
            <pc:sldMk cId="1241752210" sldId="539"/>
            <ac:picMk id="41" creationId="{A30A5D03-0937-4914-9922-FDA5BB296A1E}"/>
          </ac:picMkLst>
        </pc:picChg>
        <pc:picChg chg="del mod">
          <ac:chgData name="Paula Vázquez-Valero" userId="3a0e46d7-2099-40af-a155-aa45b68bfff3" providerId="ADAL" clId="{7B5464CB-5355-490A-95E5-0A30E075EC4E}" dt="2021-10-08T15:35:42.795" v="376" actId="478"/>
          <ac:picMkLst>
            <pc:docMk/>
            <pc:sldMk cId="1241752210" sldId="539"/>
            <ac:picMk id="46" creationId="{82E55641-1C9A-4989-A9EA-FF92E4D24527}"/>
          </ac:picMkLst>
        </pc:picChg>
        <pc:picChg chg="del mod">
          <ac:chgData name="Paula Vázquez-Valero" userId="3a0e46d7-2099-40af-a155-aa45b68bfff3" providerId="ADAL" clId="{7B5464CB-5355-490A-95E5-0A30E075EC4E}" dt="2021-10-08T15:35:36.563" v="371" actId="478"/>
          <ac:picMkLst>
            <pc:docMk/>
            <pc:sldMk cId="1241752210" sldId="539"/>
            <ac:picMk id="47" creationId="{FC48C66D-D6AE-44E3-8320-36573F8ADCC3}"/>
          </ac:picMkLst>
        </pc:picChg>
        <pc:picChg chg="add mod">
          <ac:chgData name="Paula Vázquez-Valero" userId="3a0e46d7-2099-40af-a155-aa45b68bfff3" providerId="ADAL" clId="{7B5464CB-5355-490A-95E5-0A30E075EC4E}" dt="2021-10-08T15:43:00.780" v="545" actId="14100"/>
          <ac:picMkLst>
            <pc:docMk/>
            <pc:sldMk cId="1241752210" sldId="539"/>
            <ac:picMk id="61" creationId="{5D636D6C-428C-4100-B7DE-7F98B75EEAD0}"/>
          </ac:picMkLst>
        </pc:picChg>
        <pc:picChg chg="add mod">
          <ac:chgData name="Paula Vázquez-Valero" userId="3a0e46d7-2099-40af-a155-aa45b68bfff3" providerId="ADAL" clId="{7B5464CB-5355-490A-95E5-0A30E075EC4E}" dt="2021-10-08T15:48:13.488" v="608" actId="167"/>
          <ac:picMkLst>
            <pc:docMk/>
            <pc:sldMk cId="1241752210" sldId="539"/>
            <ac:picMk id="62" creationId="{74D0CBC5-CCB6-41BC-B239-5BE6F616EE73}"/>
          </ac:picMkLst>
        </pc:picChg>
        <pc:picChg chg="add mod">
          <ac:chgData name="Paula Vázquez-Valero" userId="3a0e46d7-2099-40af-a155-aa45b68bfff3" providerId="ADAL" clId="{7B5464CB-5355-490A-95E5-0A30E075EC4E}" dt="2021-10-08T15:49:03.209" v="627" actId="1076"/>
          <ac:picMkLst>
            <pc:docMk/>
            <pc:sldMk cId="1241752210" sldId="539"/>
            <ac:picMk id="67" creationId="{D23DF7F7-B201-49AD-B2FE-1A6271FC0BE1}"/>
          </ac:picMkLst>
        </pc:picChg>
        <pc:picChg chg="add del mod">
          <ac:chgData name="Paula Vázquez-Valero" userId="3a0e46d7-2099-40af-a155-aa45b68bfff3" providerId="ADAL" clId="{7B5464CB-5355-490A-95E5-0A30E075EC4E}" dt="2021-10-08T16:00:13.640" v="650" actId="478"/>
          <ac:picMkLst>
            <pc:docMk/>
            <pc:sldMk cId="1241752210" sldId="539"/>
            <ac:picMk id="69" creationId="{37013803-4136-4DC2-A4CB-57705D518E05}"/>
          </ac:picMkLst>
        </pc:picChg>
        <pc:picChg chg="add del mod">
          <ac:chgData name="Paula Vázquez-Valero" userId="3a0e46d7-2099-40af-a155-aa45b68bfff3" providerId="ADAL" clId="{7B5464CB-5355-490A-95E5-0A30E075EC4E}" dt="2021-10-08T16:02:54.723" v="682"/>
          <ac:picMkLst>
            <pc:docMk/>
            <pc:sldMk cId="1241752210" sldId="539"/>
            <ac:picMk id="71" creationId="{681A1F47-006E-403D-BFA0-28DBC06D1D13}"/>
          </ac:picMkLst>
        </pc:picChg>
        <pc:picChg chg="add del mod">
          <ac:chgData name="Paula Vázquez-Valero" userId="3a0e46d7-2099-40af-a155-aa45b68bfff3" providerId="ADAL" clId="{7B5464CB-5355-490A-95E5-0A30E075EC4E}" dt="2021-10-08T16:03:14.003" v="701" actId="478"/>
          <ac:picMkLst>
            <pc:docMk/>
            <pc:sldMk cId="1241752210" sldId="539"/>
            <ac:picMk id="73" creationId="{D5063F2F-4938-47BE-BF3D-A4756D6A1E34}"/>
          </ac:picMkLst>
        </pc:picChg>
        <pc:picChg chg="add mod">
          <ac:chgData name="Paula Vázquez-Valero" userId="3a0e46d7-2099-40af-a155-aa45b68bfff3" providerId="ADAL" clId="{7B5464CB-5355-490A-95E5-0A30E075EC4E}" dt="2021-10-08T16:04:28.897" v="715" actId="167"/>
          <ac:picMkLst>
            <pc:docMk/>
            <pc:sldMk cId="1241752210" sldId="539"/>
            <ac:picMk id="74" creationId="{ABEEF634-B42B-4523-9AB8-5FD6A8ABA0F4}"/>
          </ac:picMkLst>
        </pc:picChg>
        <pc:picChg chg="add del mod">
          <ac:chgData name="Paula Vázquez-Valero" userId="3a0e46d7-2099-40af-a155-aa45b68bfff3" providerId="ADAL" clId="{7B5464CB-5355-490A-95E5-0A30E075EC4E}" dt="2021-10-08T16:12:41.692" v="917" actId="478"/>
          <ac:picMkLst>
            <pc:docMk/>
            <pc:sldMk cId="1241752210" sldId="539"/>
            <ac:picMk id="76" creationId="{46D88667-1A54-40DE-9858-6D3936A299A9}"/>
          </ac:picMkLst>
        </pc:picChg>
        <pc:picChg chg="add mod">
          <ac:chgData name="Paula Vázquez-Valero" userId="3a0e46d7-2099-40af-a155-aa45b68bfff3" providerId="ADAL" clId="{7B5464CB-5355-490A-95E5-0A30E075EC4E}" dt="2021-10-08T16:13:38.475" v="952" actId="167"/>
          <ac:picMkLst>
            <pc:docMk/>
            <pc:sldMk cId="1241752210" sldId="539"/>
            <ac:picMk id="1026" creationId="{998EB3D1-8663-4C85-BA5F-47A48F7F6AEE}"/>
          </ac:picMkLst>
        </pc:picChg>
        <pc:picChg chg="add mod">
          <ac:chgData name="Paula Vázquez-Valero" userId="3a0e46d7-2099-40af-a155-aa45b68bfff3" providerId="ADAL" clId="{7B5464CB-5355-490A-95E5-0A30E075EC4E}" dt="2021-10-08T16:12:37.233" v="914" actId="167"/>
          <ac:picMkLst>
            <pc:docMk/>
            <pc:sldMk cId="1241752210" sldId="539"/>
            <ac:picMk id="1028" creationId="{B3A736B5-D15B-47EF-99AF-D8219A66D754}"/>
          </ac:picMkLst>
        </pc:picChg>
      </pc:sldChg>
      <pc:sldChg chg="addSp delSp modSp new del">
        <pc:chgData name="Paula Vázquez-Valero" userId="3a0e46d7-2099-40af-a155-aa45b68bfff3" providerId="ADAL" clId="{7B5464CB-5355-490A-95E5-0A30E075EC4E}" dt="2021-10-08T16:47:28.797" v="1553" actId="47"/>
        <pc:sldMkLst>
          <pc:docMk/>
          <pc:sldMk cId="1072317958" sldId="540"/>
        </pc:sldMkLst>
        <pc:picChg chg="add del mod">
          <ac:chgData name="Paula Vázquez-Valero" userId="3a0e46d7-2099-40af-a155-aa45b68bfff3" providerId="ADAL" clId="{7B5464CB-5355-490A-95E5-0A30E075EC4E}" dt="2021-10-08T16:31:08.889" v="1394" actId="21"/>
          <ac:picMkLst>
            <pc:docMk/>
            <pc:sldMk cId="1072317958" sldId="540"/>
            <ac:picMk id="3" creationId="{9E91D6FB-E6BC-4737-ACBB-30145E242495}"/>
          </ac:picMkLst>
        </pc:picChg>
      </pc:sldChg>
      <pc:sldMasterChg chg="delSldLayout">
        <pc:chgData name="Paula Vázquez-Valero" userId="3a0e46d7-2099-40af-a155-aa45b68bfff3" providerId="ADAL" clId="{7B5464CB-5355-490A-95E5-0A30E075EC4E}" dt="2021-10-08T15:16:25.854" v="0" actId="47"/>
        <pc:sldMasterMkLst>
          <pc:docMk/>
          <pc:sldMasterMk cId="147932916" sldId="2147483648"/>
        </pc:sldMasterMkLst>
        <pc:sldLayoutChg chg="del">
          <pc:chgData name="Paula Vázquez-Valero" userId="3a0e46d7-2099-40af-a155-aa45b68bfff3" providerId="ADAL" clId="{7B5464CB-5355-490A-95E5-0A30E075EC4E}" dt="2021-10-08T15:16:25.854" v="0" actId="47"/>
          <pc:sldLayoutMkLst>
            <pc:docMk/>
            <pc:sldMasterMk cId="147932916" sldId="2147483648"/>
            <pc:sldLayoutMk cId="746273429" sldId="2147483660"/>
          </pc:sldLayoutMkLst>
        </pc:sldLayoutChg>
      </pc:sldMasterChg>
    </pc:docChg>
  </pc:docChgLst>
  <pc:docChgLst>
    <pc:chgData name="Paula Vazquez Valero" userId="80a35f83-ba07-4c48-bd51-9a1b0a985f54" providerId="ADAL" clId="{118DAE45-7BCC-4B59-AB8E-CAADD55DAE9F}"/>
    <pc:docChg chg="undo redo custSel addSld delSld modSld sldOrd">
      <pc:chgData name="Paula Vazquez Valero" userId="80a35f83-ba07-4c48-bd51-9a1b0a985f54" providerId="ADAL" clId="{118DAE45-7BCC-4B59-AB8E-CAADD55DAE9F}" dt="2022-09-23T15:08:34.958" v="3721" actId="20577"/>
      <pc:docMkLst>
        <pc:docMk/>
      </pc:docMkLst>
      <pc:sldChg chg="modSp del">
        <pc:chgData name="Paula Vazquez Valero" userId="80a35f83-ba07-4c48-bd51-9a1b0a985f54" providerId="ADAL" clId="{118DAE45-7BCC-4B59-AB8E-CAADD55DAE9F}" dt="2022-09-23T11:39:48.065" v="2678" actId="2696"/>
        <pc:sldMkLst>
          <pc:docMk/>
          <pc:sldMk cId="3275586859" sldId="387"/>
        </pc:sldMkLst>
        <pc:spChg chg="mod">
          <ac:chgData name="Paula Vazquez Valero" userId="80a35f83-ba07-4c48-bd51-9a1b0a985f54" providerId="ADAL" clId="{118DAE45-7BCC-4B59-AB8E-CAADD55DAE9F}" dt="2022-09-23T10:44:52.687" v="1343"/>
          <ac:spMkLst>
            <pc:docMk/>
            <pc:sldMk cId="3275586859" sldId="387"/>
            <ac:spMk id="11" creationId="{0249059F-224C-4D56-870F-7E72075091DA}"/>
          </ac:spMkLst>
        </pc:spChg>
      </pc:sldChg>
      <pc:sldChg chg="modSp mod modNotesTx">
        <pc:chgData name="Paula Vazquez Valero" userId="80a35f83-ba07-4c48-bd51-9a1b0a985f54" providerId="ADAL" clId="{118DAE45-7BCC-4B59-AB8E-CAADD55DAE9F}" dt="2022-09-23T13:31:57.985" v="3627" actId="20577"/>
        <pc:sldMkLst>
          <pc:docMk/>
          <pc:sldMk cId="0" sldId="442"/>
        </pc:sldMkLst>
        <pc:spChg chg="mod">
          <ac:chgData name="Paula Vazquez Valero" userId="80a35f83-ba07-4c48-bd51-9a1b0a985f54" providerId="ADAL" clId="{118DAE45-7BCC-4B59-AB8E-CAADD55DAE9F}" dt="2022-09-23T11:33:22.265" v="2572" actId="14100"/>
          <ac:spMkLst>
            <pc:docMk/>
            <pc:sldMk cId="0" sldId="442"/>
            <ac:spMk id="101" creationId="{00000000-0000-0000-0000-000000000000}"/>
          </ac:spMkLst>
        </pc:spChg>
      </pc:sldChg>
      <pc:sldChg chg="del ord">
        <pc:chgData name="Paula Vazquez Valero" userId="80a35f83-ba07-4c48-bd51-9a1b0a985f54" providerId="ADAL" clId="{118DAE45-7BCC-4B59-AB8E-CAADD55DAE9F}" dt="2022-09-23T11:18:47.880" v="2210" actId="47"/>
        <pc:sldMkLst>
          <pc:docMk/>
          <pc:sldMk cId="1424971717" sldId="493"/>
        </pc:sldMkLst>
      </pc:sldChg>
      <pc:sldChg chg="addSp delSp modSp mod ord delAnim modAnim modNotesTx">
        <pc:chgData name="Paula Vazquez Valero" userId="80a35f83-ba07-4c48-bd51-9a1b0a985f54" providerId="ADAL" clId="{118DAE45-7BCC-4B59-AB8E-CAADD55DAE9F}" dt="2022-09-23T11:19:02.499" v="2214" actId="1076"/>
        <pc:sldMkLst>
          <pc:docMk/>
          <pc:sldMk cId="32076015" sldId="500"/>
        </pc:sldMkLst>
        <pc:spChg chg="mod">
          <ac:chgData name="Paula Vazquez Valero" userId="80a35f83-ba07-4c48-bd51-9a1b0a985f54" providerId="ADAL" clId="{118DAE45-7BCC-4B59-AB8E-CAADD55DAE9F}" dt="2022-09-23T10:59:31.918" v="1668" actId="207"/>
          <ac:spMkLst>
            <pc:docMk/>
            <pc:sldMk cId="32076015" sldId="500"/>
            <ac:spMk id="2" creationId="{39D04D7D-9677-4366-B0D2-1EE33B7FE861}"/>
          </ac:spMkLst>
        </pc:spChg>
        <pc:spChg chg="add mod">
          <ac:chgData name="Paula Vazquez Valero" userId="80a35f83-ba07-4c48-bd51-9a1b0a985f54" providerId="ADAL" clId="{118DAE45-7BCC-4B59-AB8E-CAADD55DAE9F}" dt="2022-09-23T11:04:24.613" v="1868" actId="1035"/>
          <ac:spMkLst>
            <pc:docMk/>
            <pc:sldMk cId="32076015" sldId="500"/>
            <ac:spMk id="3" creationId="{500CADEF-8BD0-69AF-5086-8BF5DC64A440}"/>
          </ac:spMkLst>
        </pc:spChg>
        <pc:spChg chg="add mod">
          <ac:chgData name="Paula Vazquez Valero" userId="80a35f83-ba07-4c48-bd51-9a1b0a985f54" providerId="ADAL" clId="{118DAE45-7BCC-4B59-AB8E-CAADD55DAE9F}" dt="2022-09-23T11:07:04.431" v="1883" actId="14100"/>
          <ac:spMkLst>
            <pc:docMk/>
            <pc:sldMk cId="32076015" sldId="500"/>
            <ac:spMk id="5" creationId="{C708E46A-F9BB-040B-CDDD-1F8B0A3140F4}"/>
          </ac:spMkLst>
        </pc:spChg>
        <pc:spChg chg="add mod">
          <ac:chgData name="Paula Vazquez Valero" userId="80a35f83-ba07-4c48-bd51-9a1b0a985f54" providerId="ADAL" clId="{118DAE45-7BCC-4B59-AB8E-CAADD55DAE9F}" dt="2022-09-23T11:12:24.479" v="1985" actId="1035"/>
          <ac:spMkLst>
            <pc:docMk/>
            <pc:sldMk cId="32076015" sldId="500"/>
            <ac:spMk id="6" creationId="{5D81D043-2C92-5444-C1D5-4E8144384EC5}"/>
          </ac:spMkLst>
        </pc:spChg>
        <pc:spChg chg="add mod">
          <ac:chgData name="Paula Vazquez Valero" userId="80a35f83-ba07-4c48-bd51-9a1b0a985f54" providerId="ADAL" clId="{118DAE45-7BCC-4B59-AB8E-CAADD55DAE9F}" dt="2022-09-23T11:12:24.479" v="1985" actId="1035"/>
          <ac:spMkLst>
            <pc:docMk/>
            <pc:sldMk cId="32076015" sldId="500"/>
            <ac:spMk id="8" creationId="{681DA2FB-5659-8062-EF14-D76DA913F68E}"/>
          </ac:spMkLst>
        </pc:spChg>
        <pc:spChg chg="add mod">
          <ac:chgData name="Paula Vazquez Valero" userId="80a35f83-ba07-4c48-bd51-9a1b0a985f54" providerId="ADAL" clId="{118DAE45-7BCC-4B59-AB8E-CAADD55DAE9F}" dt="2022-09-23T10:59:38.496" v="1674" actId="20577"/>
          <ac:spMkLst>
            <pc:docMk/>
            <pc:sldMk cId="32076015" sldId="500"/>
            <ac:spMk id="9" creationId="{94C9D779-21C7-688A-A350-90AD518F5F32}"/>
          </ac:spMkLst>
        </pc:spChg>
        <pc:spChg chg="add mod">
          <ac:chgData name="Paula Vazquez Valero" userId="80a35f83-ba07-4c48-bd51-9a1b0a985f54" providerId="ADAL" clId="{118DAE45-7BCC-4B59-AB8E-CAADD55DAE9F}" dt="2022-09-23T11:03:03.950" v="1847" actId="1076"/>
          <ac:spMkLst>
            <pc:docMk/>
            <pc:sldMk cId="32076015" sldId="500"/>
            <ac:spMk id="10" creationId="{F12F2BF2-0EB2-8AE2-2159-632BFE56ED67}"/>
          </ac:spMkLst>
        </pc:spChg>
        <pc:spChg chg="add mod">
          <ac:chgData name="Paula Vazquez Valero" userId="80a35f83-ba07-4c48-bd51-9a1b0a985f54" providerId="ADAL" clId="{118DAE45-7BCC-4B59-AB8E-CAADD55DAE9F}" dt="2022-09-23T11:03:07.351" v="1848" actId="1076"/>
          <ac:spMkLst>
            <pc:docMk/>
            <pc:sldMk cId="32076015" sldId="500"/>
            <ac:spMk id="11" creationId="{65AB749E-D128-EB9D-20E9-8A6F2ABFF71E}"/>
          </ac:spMkLst>
        </pc:spChg>
        <pc:spChg chg="add mod">
          <ac:chgData name="Paula Vazquez Valero" userId="80a35f83-ba07-4c48-bd51-9a1b0a985f54" providerId="ADAL" clId="{118DAE45-7BCC-4B59-AB8E-CAADD55DAE9F}" dt="2022-09-23T11:03:34.109" v="1852" actId="20577"/>
          <ac:spMkLst>
            <pc:docMk/>
            <pc:sldMk cId="32076015" sldId="500"/>
            <ac:spMk id="12" creationId="{4A896CE3-1899-0A6D-DB5F-386A6D38FAC2}"/>
          </ac:spMkLst>
        </pc:spChg>
        <pc:spChg chg="add mod">
          <ac:chgData name="Paula Vazquez Valero" userId="80a35f83-ba07-4c48-bd51-9a1b0a985f54" providerId="ADAL" clId="{118DAE45-7BCC-4B59-AB8E-CAADD55DAE9F}" dt="2022-09-23T11:08:44.443" v="1923" actId="14100"/>
          <ac:spMkLst>
            <pc:docMk/>
            <pc:sldMk cId="32076015" sldId="500"/>
            <ac:spMk id="19" creationId="{E7B25DCB-17F0-C90E-A85C-6457714322FF}"/>
          </ac:spMkLst>
        </pc:spChg>
        <pc:spChg chg="add mod">
          <ac:chgData name="Paula Vazquez Valero" userId="80a35f83-ba07-4c48-bd51-9a1b0a985f54" providerId="ADAL" clId="{118DAE45-7BCC-4B59-AB8E-CAADD55DAE9F}" dt="2022-09-23T11:08:40.143" v="1921" actId="20577"/>
          <ac:spMkLst>
            <pc:docMk/>
            <pc:sldMk cId="32076015" sldId="500"/>
            <ac:spMk id="20" creationId="{BF5EF79E-87F6-DBF2-B30F-5B34B9FD5492}"/>
          </ac:spMkLst>
        </pc:spChg>
        <pc:spChg chg="del">
          <ac:chgData name="Paula Vazquez Valero" userId="80a35f83-ba07-4c48-bd51-9a1b0a985f54" providerId="ADAL" clId="{118DAE45-7BCC-4B59-AB8E-CAADD55DAE9F}" dt="2022-09-15T17:40:20.390" v="117" actId="478"/>
          <ac:spMkLst>
            <pc:docMk/>
            <pc:sldMk cId="32076015" sldId="500"/>
            <ac:spMk id="28" creationId="{953A9D0F-54B3-4DDD-AC6D-59F9EECCA7D3}"/>
          </ac:spMkLst>
        </pc:spChg>
        <pc:spChg chg="del mod">
          <ac:chgData name="Paula Vazquez Valero" userId="80a35f83-ba07-4c48-bd51-9a1b0a985f54" providerId="ADAL" clId="{118DAE45-7BCC-4B59-AB8E-CAADD55DAE9F}" dt="2022-09-15T17:41:06.290" v="183"/>
          <ac:spMkLst>
            <pc:docMk/>
            <pc:sldMk cId="32076015" sldId="500"/>
            <ac:spMk id="29" creationId="{0C633ACE-D26A-4D0E-BDAE-46927E609AD7}"/>
          </ac:spMkLst>
        </pc:spChg>
        <pc:spChg chg="del">
          <ac:chgData name="Paula Vazquez Valero" userId="80a35f83-ba07-4c48-bd51-9a1b0a985f54" providerId="ADAL" clId="{118DAE45-7BCC-4B59-AB8E-CAADD55DAE9F}" dt="2022-09-15T17:40:20.390" v="117" actId="478"/>
          <ac:spMkLst>
            <pc:docMk/>
            <pc:sldMk cId="32076015" sldId="500"/>
            <ac:spMk id="31" creationId="{56F31B9E-E5A1-4EB0-B927-7D83EA1E2EEF}"/>
          </ac:spMkLst>
        </pc:spChg>
        <pc:spChg chg="mod">
          <ac:chgData name="Paula Vazquez Valero" userId="80a35f83-ba07-4c48-bd51-9a1b0a985f54" providerId="ADAL" clId="{118DAE45-7BCC-4B59-AB8E-CAADD55DAE9F}" dt="2022-09-23T10:59:13.569" v="1666" actId="1076"/>
          <ac:spMkLst>
            <pc:docMk/>
            <pc:sldMk cId="32076015" sldId="500"/>
            <ac:spMk id="32" creationId="{AEE54ADC-43E8-4683-A3B9-0D30296047EA}"/>
          </ac:spMkLst>
        </pc:spChg>
        <pc:spChg chg="mod">
          <ac:chgData name="Paula Vazquez Valero" userId="80a35f83-ba07-4c48-bd51-9a1b0a985f54" providerId="ADAL" clId="{118DAE45-7BCC-4B59-AB8E-CAADD55DAE9F}" dt="2022-09-23T10:59:13.569" v="1666" actId="1076"/>
          <ac:spMkLst>
            <pc:docMk/>
            <pc:sldMk cId="32076015" sldId="500"/>
            <ac:spMk id="33" creationId="{903031DE-0701-46B0-88FB-8B6F7EDF0FE7}"/>
          </ac:spMkLst>
        </pc:spChg>
        <pc:spChg chg="mod">
          <ac:chgData name="Paula Vazquez Valero" userId="80a35f83-ba07-4c48-bd51-9a1b0a985f54" providerId="ADAL" clId="{118DAE45-7BCC-4B59-AB8E-CAADD55DAE9F}" dt="2022-09-23T10:59:13.569" v="1666" actId="1076"/>
          <ac:spMkLst>
            <pc:docMk/>
            <pc:sldMk cId="32076015" sldId="500"/>
            <ac:spMk id="34" creationId="{2ECB61E9-A47D-41B0-9405-AADF0D91C092}"/>
          </ac:spMkLst>
        </pc:spChg>
        <pc:spChg chg="mod">
          <ac:chgData name="Paula Vazquez Valero" userId="80a35f83-ba07-4c48-bd51-9a1b0a985f54" providerId="ADAL" clId="{118DAE45-7BCC-4B59-AB8E-CAADD55DAE9F}" dt="2022-09-23T10:59:13.569" v="1666" actId="1076"/>
          <ac:spMkLst>
            <pc:docMk/>
            <pc:sldMk cId="32076015" sldId="500"/>
            <ac:spMk id="35" creationId="{4F3F051F-E4C0-43FF-A757-9E4A406F4F53}"/>
          </ac:spMkLst>
        </pc:spChg>
        <pc:spChg chg="mod">
          <ac:chgData name="Paula Vazquez Valero" userId="80a35f83-ba07-4c48-bd51-9a1b0a985f54" providerId="ADAL" clId="{118DAE45-7BCC-4B59-AB8E-CAADD55DAE9F}" dt="2022-09-23T10:59:13.569" v="1666" actId="1076"/>
          <ac:spMkLst>
            <pc:docMk/>
            <pc:sldMk cId="32076015" sldId="500"/>
            <ac:spMk id="36" creationId="{046F862C-F424-45C4-A186-33DFC798067C}"/>
          </ac:spMkLst>
        </pc:spChg>
        <pc:spChg chg="mod">
          <ac:chgData name="Paula Vazquez Valero" userId="80a35f83-ba07-4c48-bd51-9a1b0a985f54" providerId="ADAL" clId="{118DAE45-7BCC-4B59-AB8E-CAADD55DAE9F}" dt="2022-09-23T11:02:15.207" v="1816" actId="1036"/>
          <ac:spMkLst>
            <pc:docMk/>
            <pc:sldMk cId="32076015" sldId="500"/>
            <ac:spMk id="37" creationId="{5801F918-5396-4605-A52A-E618D340BAF3}"/>
          </ac:spMkLst>
        </pc:spChg>
        <pc:spChg chg="mod">
          <ac:chgData name="Paula Vazquez Valero" userId="80a35f83-ba07-4c48-bd51-9a1b0a985f54" providerId="ADAL" clId="{118DAE45-7BCC-4B59-AB8E-CAADD55DAE9F}" dt="2022-09-23T11:02:19.275" v="1817" actId="1076"/>
          <ac:spMkLst>
            <pc:docMk/>
            <pc:sldMk cId="32076015" sldId="500"/>
            <ac:spMk id="38" creationId="{EE4F62C2-F496-43A2-AD6C-D8C837BD8846}"/>
          </ac:spMkLst>
        </pc:spChg>
        <pc:spChg chg="mod">
          <ac:chgData name="Paula Vazquez Valero" userId="80a35f83-ba07-4c48-bd51-9a1b0a985f54" providerId="ADAL" clId="{118DAE45-7BCC-4B59-AB8E-CAADD55DAE9F}" dt="2022-09-23T11:02:21.669" v="1818" actId="1076"/>
          <ac:spMkLst>
            <pc:docMk/>
            <pc:sldMk cId="32076015" sldId="500"/>
            <ac:spMk id="39" creationId="{2E060026-C8D2-49B9-9877-C28042C0AF5A}"/>
          </ac:spMkLst>
        </pc:spChg>
        <pc:spChg chg="mod">
          <ac:chgData name="Paula Vazquez Valero" userId="80a35f83-ba07-4c48-bd51-9a1b0a985f54" providerId="ADAL" clId="{118DAE45-7BCC-4B59-AB8E-CAADD55DAE9F}" dt="2022-09-23T11:02:51.853" v="1840" actId="1076"/>
          <ac:spMkLst>
            <pc:docMk/>
            <pc:sldMk cId="32076015" sldId="500"/>
            <ac:spMk id="40" creationId="{7B04916A-6951-41A4-9069-497AC94434B4}"/>
          </ac:spMkLst>
        </pc:spChg>
        <pc:spChg chg="mod">
          <ac:chgData name="Paula Vazquez Valero" userId="80a35f83-ba07-4c48-bd51-9a1b0a985f54" providerId="ADAL" clId="{118DAE45-7BCC-4B59-AB8E-CAADD55DAE9F}" dt="2022-09-23T11:02:40.590" v="1822" actId="1076"/>
          <ac:spMkLst>
            <pc:docMk/>
            <pc:sldMk cId="32076015" sldId="500"/>
            <ac:spMk id="42" creationId="{EC5E685F-3240-4E06-9625-BE4441C96BF9}"/>
          </ac:spMkLst>
        </pc:spChg>
        <pc:spChg chg="mod">
          <ac:chgData name="Paula Vazquez Valero" userId="80a35f83-ba07-4c48-bd51-9a1b0a985f54" providerId="ADAL" clId="{118DAE45-7BCC-4B59-AB8E-CAADD55DAE9F}" dt="2022-09-23T10:59:13.569" v="1666" actId="1076"/>
          <ac:spMkLst>
            <pc:docMk/>
            <pc:sldMk cId="32076015" sldId="500"/>
            <ac:spMk id="43" creationId="{DA4C1365-5E8F-4FE5-A3A5-B5303206C875}"/>
          </ac:spMkLst>
        </pc:spChg>
        <pc:spChg chg="mod">
          <ac:chgData name="Paula Vazquez Valero" userId="80a35f83-ba07-4c48-bd51-9a1b0a985f54" providerId="ADAL" clId="{118DAE45-7BCC-4B59-AB8E-CAADD55DAE9F}" dt="2022-09-23T10:59:13.569" v="1666" actId="1076"/>
          <ac:spMkLst>
            <pc:docMk/>
            <pc:sldMk cId="32076015" sldId="500"/>
            <ac:spMk id="49" creationId="{E28D5A53-71C1-4968-9AA5-BA652A94B34D}"/>
          </ac:spMkLst>
        </pc:spChg>
        <pc:spChg chg="mod">
          <ac:chgData name="Paula Vazquez Valero" userId="80a35f83-ba07-4c48-bd51-9a1b0a985f54" providerId="ADAL" clId="{118DAE45-7BCC-4B59-AB8E-CAADD55DAE9F}" dt="2022-09-23T10:59:13.569" v="1666" actId="1076"/>
          <ac:spMkLst>
            <pc:docMk/>
            <pc:sldMk cId="32076015" sldId="500"/>
            <ac:spMk id="50" creationId="{014495B3-79CB-4D6B-B551-3169B8B701CA}"/>
          </ac:spMkLst>
        </pc:spChg>
        <pc:spChg chg="mod">
          <ac:chgData name="Paula Vazquez Valero" userId="80a35f83-ba07-4c48-bd51-9a1b0a985f54" providerId="ADAL" clId="{118DAE45-7BCC-4B59-AB8E-CAADD55DAE9F}" dt="2022-09-23T10:59:13.569" v="1666" actId="1076"/>
          <ac:spMkLst>
            <pc:docMk/>
            <pc:sldMk cId="32076015" sldId="500"/>
            <ac:spMk id="51" creationId="{5A07054D-9643-4B0A-B5CF-2E03219D7C4B}"/>
          </ac:spMkLst>
        </pc:spChg>
        <pc:spChg chg="mod">
          <ac:chgData name="Paula Vazquez Valero" userId="80a35f83-ba07-4c48-bd51-9a1b0a985f54" providerId="ADAL" clId="{118DAE45-7BCC-4B59-AB8E-CAADD55DAE9F}" dt="2022-09-23T10:59:13.569" v="1666" actId="1076"/>
          <ac:spMkLst>
            <pc:docMk/>
            <pc:sldMk cId="32076015" sldId="500"/>
            <ac:spMk id="52" creationId="{60718FC6-70AC-4DA6-938F-56AC5BFBBC60}"/>
          </ac:spMkLst>
        </pc:spChg>
        <pc:spChg chg="mod">
          <ac:chgData name="Paula Vazquez Valero" userId="80a35f83-ba07-4c48-bd51-9a1b0a985f54" providerId="ADAL" clId="{118DAE45-7BCC-4B59-AB8E-CAADD55DAE9F}" dt="2022-09-23T10:59:13.569" v="1666" actId="1076"/>
          <ac:spMkLst>
            <pc:docMk/>
            <pc:sldMk cId="32076015" sldId="500"/>
            <ac:spMk id="55" creationId="{EE6A9F3E-B399-4743-A66E-A6942D39DF86}"/>
          </ac:spMkLst>
        </pc:spChg>
        <pc:spChg chg="mod">
          <ac:chgData name="Paula Vazquez Valero" userId="80a35f83-ba07-4c48-bd51-9a1b0a985f54" providerId="ADAL" clId="{118DAE45-7BCC-4B59-AB8E-CAADD55DAE9F}" dt="2022-09-23T10:59:13.569" v="1666" actId="1076"/>
          <ac:spMkLst>
            <pc:docMk/>
            <pc:sldMk cId="32076015" sldId="500"/>
            <ac:spMk id="60" creationId="{DE668166-14CE-424E-BEA7-647C50B25BAA}"/>
          </ac:spMkLst>
        </pc:spChg>
        <pc:spChg chg="mod">
          <ac:chgData name="Paula Vazquez Valero" userId="80a35f83-ba07-4c48-bd51-9a1b0a985f54" providerId="ADAL" clId="{118DAE45-7BCC-4B59-AB8E-CAADD55DAE9F}" dt="2022-09-23T10:59:13.569" v="1666" actId="1076"/>
          <ac:spMkLst>
            <pc:docMk/>
            <pc:sldMk cId="32076015" sldId="500"/>
            <ac:spMk id="61" creationId="{2B16CE19-7F75-4F36-94F9-E147C3E03A83}"/>
          </ac:spMkLst>
        </pc:spChg>
        <pc:spChg chg="mod">
          <ac:chgData name="Paula Vazquez Valero" userId="80a35f83-ba07-4c48-bd51-9a1b0a985f54" providerId="ADAL" clId="{118DAE45-7BCC-4B59-AB8E-CAADD55DAE9F}" dt="2022-09-23T10:59:13.569" v="1666" actId="1076"/>
          <ac:spMkLst>
            <pc:docMk/>
            <pc:sldMk cId="32076015" sldId="500"/>
            <ac:spMk id="62" creationId="{ECEC813F-DBE9-4C48-BAC0-4A2504784442}"/>
          </ac:spMkLst>
        </pc:spChg>
        <pc:spChg chg="mod">
          <ac:chgData name="Paula Vazquez Valero" userId="80a35f83-ba07-4c48-bd51-9a1b0a985f54" providerId="ADAL" clId="{118DAE45-7BCC-4B59-AB8E-CAADD55DAE9F}" dt="2022-09-23T10:59:13.569" v="1666" actId="1076"/>
          <ac:spMkLst>
            <pc:docMk/>
            <pc:sldMk cId="32076015" sldId="500"/>
            <ac:spMk id="63" creationId="{C391A713-20FB-4852-B4D7-A1C9A9AF6C79}"/>
          </ac:spMkLst>
        </pc:spChg>
        <pc:spChg chg="mod">
          <ac:chgData name="Paula Vazquez Valero" userId="80a35f83-ba07-4c48-bd51-9a1b0a985f54" providerId="ADAL" clId="{118DAE45-7BCC-4B59-AB8E-CAADD55DAE9F}" dt="2022-09-23T11:04:11.239" v="1857" actId="1076"/>
          <ac:spMkLst>
            <pc:docMk/>
            <pc:sldMk cId="32076015" sldId="500"/>
            <ac:spMk id="75" creationId="{9B9CC56A-5FD9-45FF-9854-F30D2E782177}"/>
          </ac:spMkLst>
        </pc:spChg>
        <pc:grpChg chg="add mod">
          <ac:chgData name="Paula Vazquez Valero" userId="80a35f83-ba07-4c48-bd51-9a1b0a985f54" providerId="ADAL" clId="{118DAE45-7BCC-4B59-AB8E-CAADD55DAE9F}" dt="2022-09-23T11:11:48.760" v="1960" actId="1076"/>
          <ac:grpSpMkLst>
            <pc:docMk/>
            <pc:sldMk cId="32076015" sldId="500"/>
            <ac:grpSpMk id="13" creationId="{121BF6C7-9296-6271-B5B3-13D119167FBB}"/>
          </ac:grpSpMkLst>
        </pc:grpChg>
        <pc:graphicFrameChg chg="mod modGraphic">
          <ac:chgData name="Paula Vazquez Valero" userId="80a35f83-ba07-4c48-bd51-9a1b0a985f54" providerId="ADAL" clId="{118DAE45-7BCC-4B59-AB8E-CAADD55DAE9F}" dt="2022-09-23T11:02:54.815" v="1845" actId="20577"/>
          <ac:graphicFrameMkLst>
            <pc:docMk/>
            <pc:sldMk cId="32076015" sldId="500"/>
            <ac:graphicFrameMk id="30" creationId="{BE5113F9-15EE-4EB2-86BE-437540B49BC9}"/>
          </ac:graphicFrameMkLst>
        </pc:graphicFrameChg>
        <pc:picChg chg="add mod">
          <ac:chgData name="Paula Vazquez Valero" userId="80a35f83-ba07-4c48-bd51-9a1b0a985f54" providerId="ADAL" clId="{118DAE45-7BCC-4B59-AB8E-CAADD55DAE9F}" dt="2022-09-23T11:04:13.632" v="1858" actId="1076"/>
          <ac:picMkLst>
            <pc:docMk/>
            <pc:sldMk cId="32076015" sldId="500"/>
            <ac:picMk id="4" creationId="{79095E9A-9437-E3A0-14EB-553A1E694EA8}"/>
          </ac:picMkLst>
        </pc:picChg>
        <pc:picChg chg="mod">
          <ac:chgData name="Paula Vazquez Valero" userId="80a35f83-ba07-4c48-bd51-9a1b0a985f54" providerId="ADAL" clId="{118DAE45-7BCC-4B59-AB8E-CAADD55DAE9F}" dt="2022-09-23T11:11:48.760" v="1960" actId="1076"/>
          <ac:picMkLst>
            <pc:docMk/>
            <pc:sldMk cId="32076015" sldId="500"/>
            <ac:picMk id="14" creationId="{6BFD33DB-2A7F-8F71-FE6B-DA5CB648497A}"/>
          </ac:picMkLst>
        </pc:picChg>
        <pc:picChg chg="add mod">
          <ac:chgData name="Paula Vazquez Valero" userId="80a35f83-ba07-4c48-bd51-9a1b0a985f54" providerId="ADAL" clId="{118DAE45-7BCC-4B59-AB8E-CAADD55DAE9F}" dt="2022-09-23T11:11:12.255" v="1957" actId="1076"/>
          <ac:picMkLst>
            <pc:docMk/>
            <pc:sldMk cId="32076015" sldId="500"/>
            <ac:picMk id="16" creationId="{0B8E0203-7D9B-8FA7-FC19-9D5133B817BD}"/>
          </ac:picMkLst>
        </pc:picChg>
        <pc:picChg chg="add mod">
          <ac:chgData name="Paula Vazquez Valero" userId="80a35f83-ba07-4c48-bd51-9a1b0a985f54" providerId="ADAL" clId="{118DAE45-7BCC-4B59-AB8E-CAADD55DAE9F}" dt="2022-09-23T11:11:52.378" v="1961" actId="1076"/>
          <ac:picMkLst>
            <pc:docMk/>
            <pc:sldMk cId="32076015" sldId="500"/>
            <ac:picMk id="17" creationId="{98917F5C-47D7-8AA6-FB7E-3185A895B38B}"/>
          </ac:picMkLst>
        </pc:picChg>
        <pc:picChg chg="add mod">
          <ac:chgData name="Paula Vazquez Valero" userId="80a35f83-ba07-4c48-bd51-9a1b0a985f54" providerId="ADAL" clId="{118DAE45-7BCC-4B59-AB8E-CAADD55DAE9F}" dt="2022-09-23T11:10:13.633" v="1948" actId="1035"/>
          <ac:picMkLst>
            <pc:docMk/>
            <pc:sldMk cId="32076015" sldId="500"/>
            <ac:picMk id="18" creationId="{0E818B2B-8BBD-A392-EA98-2D9DD8067562}"/>
          </ac:picMkLst>
        </pc:picChg>
        <pc:picChg chg="add mod">
          <ac:chgData name="Paula Vazquez Valero" userId="80a35f83-ba07-4c48-bd51-9a1b0a985f54" providerId="ADAL" clId="{118DAE45-7BCC-4B59-AB8E-CAADD55DAE9F}" dt="2022-09-23T11:10:57.755" v="1953" actId="1076"/>
          <ac:picMkLst>
            <pc:docMk/>
            <pc:sldMk cId="32076015" sldId="500"/>
            <ac:picMk id="21" creationId="{3906B929-09E2-010E-64B7-1F0AD80BC60D}"/>
          </ac:picMkLst>
        </pc:picChg>
        <pc:picChg chg="add mod">
          <ac:chgData name="Paula Vazquez Valero" userId="80a35f83-ba07-4c48-bd51-9a1b0a985f54" providerId="ADAL" clId="{118DAE45-7BCC-4B59-AB8E-CAADD55DAE9F}" dt="2022-09-23T11:12:04.273" v="1966" actId="1076"/>
          <ac:picMkLst>
            <pc:docMk/>
            <pc:sldMk cId="32076015" sldId="500"/>
            <ac:picMk id="22" creationId="{2E57B4DC-8EC1-18E5-AC13-6A5AC0252105}"/>
          </ac:picMkLst>
        </pc:picChg>
        <pc:picChg chg="add mod">
          <ac:chgData name="Paula Vazquez Valero" userId="80a35f83-ba07-4c48-bd51-9a1b0a985f54" providerId="ADAL" clId="{118DAE45-7BCC-4B59-AB8E-CAADD55DAE9F}" dt="2022-09-23T11:19:02.499" v="2214" actId="1076"/>
          <ac:picMkLst>
            <pc:docMk/>
            <pc:sldMk cId="32076015" sldId="500"/>
            <ac:picMk id="23" creationId="{AC8F8C57-B243-7AEC-EEBF-5B74B2C35771}"/>
          </ac:picMkLst>
        </pc:picChg>
        <pc:cxnChg chg="mod">
          <ac:chgData name="Paula Vazquez Valero" userId="80a35f83-ba07-4c48-bd51-9a1b0a985f54" providerId="ADAL" clId="{118DAE45-7BCC-4B59-AB8E-CAADD55DAE9F}" dt="2022-09-23T11:11:48.760" v="1960" actId="1076"/>
          <ac:cxnSpMkLst>
            <pc:docMk/>
            <pc:sldMk cId="32076015" sldId="500"/>
            <ac:cxnSpMk id="15" creationId="{7F1FC5B9-7D34-67E5-12A9-831A0E173A99}"/>
          </ac:cxnSpMkLst>
        </pc:cxnChg>
      </pc:sldChg>
      <pc:sldChg chg="del">
        <pc:chgData name="Paula Vazquez Valero" userId="80a35f83-ba07-4c48-bd51-9a1b0a985f54" providerId="ADAL" clId="{118DAE45-7BCC-4B59-AB8E-CAADD55DAE9F}" dt="2022-09-23T11:39:48.065" v="2678" actId="2696"/>
        <pc:sldMkLst>
          <pc:docMk/>
          <pc:sldMk cId="51244752" sldId="502"/>
        </pc:sldMkLst>
      </pc:sldChg>
      <pc:sldChg chg="addSp delSp modSp mod modAnim modNotesTx">
        <pc:chgData name="Paula Vazquez Valero" userId="80a35f83-ba07-4c48-bd51-9a1b0a985f54" providerId="ADAL" clId="{118DAE45-7BCC-4B59-AB8E-CAADD55DAE9F}" dt="2022-09-23T13:32:56.290" v="3646" actId="1076"/>
        <pc:sldMkLst>
          <pc:docMk/>
          <pc:sldMk cId="1892740185" sldId="513"/>
        </pc:sldMkLst>
        <pc:spChg chg="mod">
          <ac:chgData name="Paula Vazquez Valero" userId="80a35f83-ba07-4c48-bd51-9a1b0a985f54" providerId="ADAL" clId="{118DAE45-7BCC-4B59-AB8E-CAADD55DAE9F}" dt="2022-09-15T17:32:52.333" v="22" actId="1076"/>
          <ac:spMkLst>
            <pc:docMk/>
            <pc:sldMk cId="1892740185" sldId="513"/>
            <ac:spMk id="2" creationId="{9124A022-6D77-4C4E-89F8-D17BCA4E29EE}"/>
          </ac:spMkLst>
        </pc:spChg>
        <pc:spChg chg="del mod">
          <ac:chgData name="Paula Vazquez Valero" userId="80a35f83-ba07-4c48-bd51-9a1b0a985f54" providerId="ADAL" clId="{118DAE45-7BCC-4B59-AB8E-CAADD55DAE9F}" dt="2022-09-23T11:36:45.204" v="2600" actId="478"/>
          <ac:spMkLst>
            <pc:docMk/>
            <pc:sldMk cId="1892740185" sldId="513"/>
            <ac:spMk id="5" creationId="{C21549FF-4BBA-4535-8F7A-1609849F5E32}"/>
          </ac:spMkLst>
        </pc:spChg>
        <pc:spChg chg="add mod">
          <ac:chgData name="Paula Vazquez Valero" userId="80a35f83-ba07-4c48-bd51-9a1b0a985f54" providerId="ADAL" clId="{118DAE45-7BCC-4B59-AB8E-CAADD55DAE9F}" dt="2022-09-23T11:36:53.682" v="2626" actId="14100"/>
          <ac:spMkLst>
            <pc:docMk/>
            <pc:sldMk cId="1892740185" sldId="513"/>
            <ac:spMk id="6" creationId="{5526C822-B74A-5AB6-BCA3-485CB7D1FEDE}"/>
          </ac:spMkLst>
        </pc:spChg>
        <pc:spChg chg="add mod">
          <ac:chgData name="Paula Vazquez Valero" userId="80a35f83-ba07-4c48-bd51-9a1b0a985f54" providerId="ADAL" clId="{118DAE45-7BCC-4B59-AB8E-CAADD55DAE9F}" dt="2022-09-23T11:36:49.976" v="2624" actId="20577"/>
          <ac:spMkLst>
            <pc:docMk/>
            <pc:sldMk cId="1892740185" sldId="513"/>
            <ac:spMk id="8" creationId="{A78F3EE7-C181-63C4-26E5-7AFB6F5D93A5}"/>
          </ac:spMkLst>
        </pc:spChg>
        <pc:spChg chg="add mod">
          <ac:chgData name="Paula Vazquez Valero" userId="80a35f83-ba07-4c48-bd51-9a1b0a985f54" providerId="ADAL" clId="{118DAE45-7BCC-4B59-AB8E-CAADD55DAE9F}" dt="2022-09-23T13:32:56.290" v="3646" actId="1076"/>
          <ac:spMkLst>
            <pc:docMk/>
            <pc:sldMk cId="1892740185" sldId="513"/>
            <ac:spMk id="10" creationId="{BD7323FD-1577-EDA9-5869-CE9DBF8FFC86}"/>
          </ac:spMkLst>
        </pc:spChg>
        <pc:spChg chg="mod">
          <ac:chgData name="Paula Vazquez Valero" userId="80a35f83-ba07-4c48-bd51-9a1b0a985f54" providerId="ADAL" clId="{118DAE45-7BCC-4B59-AB8E-CAADD55DAE9F}" dt="2022-09-15T17:33:03.643" v="24" actId="1076"/>
          <ac:spMkLst>
            <pc:docMk/>
            <pc:sldMk cId="1892740185" sldId="513"/>
            <ac:spMk id="77" creationId="{EC89777C-075D-4DE5-9202-5C67EE7F73FC}"/>
          </ac:spMkLst>
        </pc:spChg>
        <pc:spChg chg="mod">
          <ac:chgData name="Paula Vazquez Valero" userId="80a35f83-ba07-4c48-bd51-9a1b0a985f54" providerId="ADAL" clId="{118DAE45-7BCC-4B59-AB8E-CAADD55DAE9F}" dt="2022-09-15T17:34:21.285" v="30" actId="1076"/>
          <ac:spMkLst>
            <pc:docMk/>
            <pc:sldMk cId="1892740185" sldId="513"/>
            <ac:spMk id="78" creationId="{13A467D8-A72A-4A4C-B676-964C4882042A}"/>
          </ac:spMkLst>
        </pc:spChg>
        <pc:spChg chg="mod">
          <ac:chgData name="Paula Vazquez Valero" userId="80a35f83-ba07-4c48-bd51-9a1b0a985f54" providerId="ADAL" clId="{118DAE45-7BCC-4B59-AB8E-CAADD55DAE9F}" dt="2022-09-23T11:39:05.840" v="2673" actId="20577"/>
          <ac:spMkLst>
            <pc:docMk/>
            <pc:sldMk cId="1892740185" sldId="513"/>
            <ac:spMk id="80" creationId="{5FF639B2-B729-4ECC-9812-F6744D310BA6}"/>
          </ac:spMkLst>
        </pc:spChg>
        <pc:spChg chg="mod">
          <ac:chgData name="Paula Vazquez Valero" userId="80a35f83-ba07-4c48-bd51-9a1b0a985f54" providerId="ADAL" clId="{118DAE45-7BCC-4B59-AB8E-CAADD55DAE9F}" dt="2022-09-23T11:37:40.949" v="2642" actId="20577"/>
          <ac:spMkLst>
            <pc:docMk/>
            <pc:sldMk cId="1892740185" sldId="513"/>
            <ac:spMk id="81" creationId="{C12F9D64-F9A8-4395-BCD5-8EB3A3813FFD}"/>
          </ac:spMkLst>
        </pc:spChg>
        <pc:spChg chg="mod">
          <ac:chgData name="Paula Vazquez Valero" userId="80a35f83-ba07-4c48-bd51-9a1b0a985f54" providerId="ADAL" clId="{118DAE45-7BCC-4B59-AB8E-CAADD55DAE9F}" dt="2022-09-15T17:35:02.932" v="39" actId="1076"/>
          <ac:spMkLst>
            <pc:docMk/>
            <pc:sldMk cId="1892740185" sldId="513"/>
            <ac:spMk id="82" creationId="{50A041CC-AFEC-4FF9-B41F-466F98947B6E}"/>
          </ac:spMkLst>
        </pc:spChg>
        <pc:spChg chg="mod">
          <ac:chgData name="Paula Vazquez Valero" userId="80a35f83-ba07-4c48-bd51-9a1b0a985f54" providerId="ADAL" clId="{118DAE45-7BCC-4B59-AB8E-CAADD55DAE9F}" dt="2022-09-15T17:35:01.065" v="38" actId="1076"/>
          <ac:spMkLst>
            <pc:docMk/>
            <pc:sldMk cId="1892740185" sldId="513"/>
            <ac:spMk id="84" creationId="{0486C3AD-9A80-4CB9-A75B-9F187CA51569}"/>
          </ac:spMkLst>
        </pc:spChg>
        <pc:spChg chg="mod">
          <ac:chgData name="Paula Vazquez Valero" userId="80a35f83-ba07-4c48-bd51-9a1b0a985f54" providerId="ADAL" clId="{118DAE45-7BCC-4B59-AB8E-CAADD55DAE9F}" dt="2022-09-15T17:34:37.771" v="34" actId="1076"/>
          <ac:spMkLst>
            <pc:docMk/>
            <pc:sldMk cId="1892740185" sldId="513"/>
            <ac:spMk id="85" creationId="{9274B027-8575-4735-9A9A-20CB482EE060}"/>
          </ac:spMkLst>
        </pc:spChg>
        <pc:spChg chg="mod">
          <ac:chgData name="Paula Vazquez Valero" userId="80a35f83-ba07-4c48-bd51-9a1b0a985f54" providerId="ADAL" clId="{118DAE45-7BCC-4B59-AB8E-CAADD55DAE9F}" dt="2022-09-15T17:37:09.925" v="47" actId="1076"/>
          <ac:spMkLst>
            <pc:docMk/>
            <pc:sldMk cId="1892740185" sldId="513"/>
            <ac:spMk id="95" creationId="{41B8580E-9A1A-49D3-99A1-238AE7BDB4C0}"/>
          </ac:spMkLst>
        </pc:spChg>
        <pc:picChg chg="mod">
          <ac:chgData name="Paula Vazquez Valero" userId="80a35f83-ba07-4c48-bd51-9a1b0a985f54" providerId="ADAL" clId="{118DAE45-7BCC-4B59-AB8E-CAADD55DAE9F}" dt="2022-09-15T17:32:52.333" v="22" actId="1076"/>
          <ac:picMkLst>
            <pc:docMk/>
            <pc:sldMk cId="1892740185" sldId="513"/>
            <ac:picMk id="3" creationId="{73B89F34-3C74-4B21-9F34-8F2C9EBD69FE}"/>
          </ac:picMkLst>
        </pc:picChg>
        <pc:picChg chg="add mod">
          <ac:chgData name="Paula Vazquez Valero" userId="80a35f83-ba07-4c48-bd51-9a1b0a985f54" providerId="ADAL" clId="{118DAE45-7BCC-4B59-AB8E-CAADD55DAE9F}" dt="2022-09-15T17:34:29.127" v="33" actId="1076"/>
          <ac:picMkLst>
            <pc:docMk/>
            <pc:sldMk cId="1892740185" sldId="513"/>
            <ac:picMk id="4" creationId="{5201CC44-F277-4155-33A5-9A5FEBBE9B0E}"/>
          </ac:picMkLst>
        </pc:picChg>
        <pc:picChg chg="add mod">
          <ac:chgData name="Paula Vazquez Valero" userId="80a35f83-ba07-4c48-bd51-9a1b0a985f54" providerId="ADAL" clId="{118DAE45-7BCC-4B59-AB8E-CAADD55DAE9F}" dt="2022-09-23T11:36:45.479" v="2601"/>
          <ac:picMkLst>
            <pc:docMk/>
            <pc:sldMk cId="1892740185" sldId="513"/>
            <ac:picMk id="7" creationId="{17736075-7A1A-77B2-6117-1C6CCDB611ED}"/>
          </ac:picMkLst>
        </pc:picChg>
        <pc:picChg chg="add mod">
          <ac:chgData name="Paula Vazquez Valero" userId="80a35f83-ba07-4c48-bd51-9a1b0a985f54" providerId="ADAL" clId="{118DAE45-7BCC-4B59-AB8E-CAADD55DAE9F}" dt="2022-09-23T11:38:34.430" v="2652" actId="1076"/>
          <ac:picMkLst>
            <pc:docMk/>
            <pc:sldMk cId="1892740185" sldId="513"/>
            <ac:picMk id="9" creationId="{11EB6E6B-00EA-7E40-F853-85D1BE14D8B1}"/>
          </ac:picMkLst>
        </pc:picChg>
        <pc:picChg chg="add mod">
          <ac:chgData name="Paula Vazquez Valero" userId="80a35f83-ba07-4c48-bd51-9a1b0a985f54" providerId="ADAL" clId="{118DAE45-7BCC-4B59-AB8E-CAADD55DAE9F}" dt="2022-09-15T17:33:52.139" v="28" actId="1076"/>
          <ac:picMkLst>
            <pc:docMk/>
            <pc:sldMk cId="1892740185" sldId="513"/>
            <ac:picMk id="1026" creationId="{CA4266AD-A5CC-5A2B-21F1-AC8DFC232584}"/>
          </ac:picMkLst>
        </pc:picChg>
        <pc:picChg chg="add mod">
          <ac:chgData name="Paula Vazquez Valero" userId="80a35f83-ba07-4c48-bd51-9a1b0a985f54" providerId="ADAL" clId="{118DAE45-7BCC-4B59-AB8E-CAADD55DAE9F}" dt="2022-09-15T17:34:58.206" v="37" actId="1076"/>
          <ac:picMkLst>
            <pc:docMk/>
            <pc:sldMk cId="1892740185" sldId="513"/>
            <ac:picMk id="1028" creationId="{B8F82FDA-FEAA-2ABD-8713-160631B56C5C}"/>
          </ac:picMkLst>
        </pc:picChg>
        <pc:picChg chg="add mod">
          <ac:chgData name="Paula Vazquez Valero" userId="80a35f83-ba07-4c48-bd51-9a1b0a985f54" providerId="ADAL" clId="{118DAE45-7BCC-4B59-AB8E-CAADD55DAE9F}" dt="2022-09-15T17:36:37.673" v="42" actId="1076"/>
          <ac:picMkLst>
            <pc:docMk/>
            <pc:sldMk cId="1892740185" sldId="513"/>
            <ac:picMk id="1030" creationId="{9B425AE9-50E9-D45F-7C39-70C50D63796F}"/>
          </ac:picMkLst>
        </pc:picChg>
        <pc:picChg chg="add mod">
          <ac:chgData name="Paula Vazquez Valero" userId="80a35f83-ba07-4c48-bd51-9a1b0a985f54" providerId="ADAL" clId="{118DAE45-7BCC-4B59-AB8E-CAADD55DAE9F}" dt="2022-09-15T17:37:04.444" v="45" actId="1076"/>
          <ac:picMkLst>
            <pc:docMk/>
            <pc:sldMk cId="1892740185" sldId="513"/>
            <ac:picMk id="1032" creationId="{48B294FD-5204-369F-A793-316CE281ECFA}"/>
          </ac:picMkLst>
        </pc:picChg>
        <pc:picChg chg="add del">
          <ac:chgData name="Paula Vazquez Valero" userId="80a35f83-ba07-4c48-bd51-9a1b0a985f54" providerId="ADAL" clId="{118DAE45-7BCC-4B59-AB8E-CAADD55DAE9F}" dt="2022-09-23T11:38:20.376" v="2647" actId="21"/>
          <ac:picMkLst>
            <pc:docMk/>
            <pc:sldMk cId="1892740185" sldId="513"/>
            <ac:picMk id="6146" creationId="{D420C929-697B-122C-066C-1E39A78F621E}"/>
          </ac:picMkLst>
        </pc:picChg>
        <pc:picChg chg="add del mod">
          <ac:chgData name="Paula Vazquez Valero" userId="80a35f83-ba07-4c48-bd51-9a1b0a985f54" providerId="ADAL" clId="{118DAE45-7BCC-4B59-AB8E-CAADD55DAE9F}" dt="2022-09-23T11:38:20.376" v="2647" actId="21"/>
          <ac:picMkLst>
            <pc:docMk/>
            <pc:sldMk cId="1892740185" sldId="513"/>
            <ac:picMk id="6148" creationId="{90F569AD-3F8F-1A55-09A4-D3EE903B15B8}"/>
          </ac:picMkLst>
        </pc:picChg>
        <pc:picChg chg="add mod">
          <ac:chgData name="Paula Vazquez Valero" userId="80a35f83-ba07-4c48-bd51-9a1b0a985f54" providerId="ADAL" clId="{118DAE45-7BCC-4B59-AB8E-CAADD55DAE9F}" dt="2022-09-23T11:39:13.032" v="2676" actId="1076"/>
          <ac:picMkLst>
            <pc:docMk/>
            <pc:sldMk cId="1892740185" sldId="513"/>
            <ac:picMk id="6150" creationId="{20309946-CD0A-8E7D-FB94-7E1B6935B454}"/>
          </ac:picMkLst>
        </pc:picChg>
      </pc:sldChg>
      <pc:sldChg chg="addSp delSp modSp del mod delAnim modAnim modNotesTx">
        <pc:chgData name="Paula Vazquez Valero" userId="80a35f83-ba07-4c48-bd51-9a1b0a985f54" providerId="ADAL" clId="{118DAE45-7BCC-4B59-AB8E-CAADD55DAE9F}" dt="2022-09-23T10:45:46.901" v="1360" actId="47"/>
        <pc:sldMkLst>
          <pc:docMk/>
          <pc:sldMk cId="4004765496" sldId="537"/>
        </pc:sldMkLst>
        <pc:spChg chg="add del mod">
          <ac:chgData name="Paula Vazquez Valero" userId="80a35f83-ba07-4c48-bd51-9a1b0a985f54" providerId="ADAL" clId="{118DAE45-7BCC-4B59-AB8E-CAADD55DAE9F}" dt="2022-09-15T17:38:39.708" v="73"/>
          <ac:spMkLst>
            <pc:docMk/>
            <pc:sldMk cId="4004765496" sldId="537"/>
            <ac:spMk id="2" creationId="{0647EC47-D9AD-4B75-8CAC-262EDDB10446}"/>
          </ac:spMkLst>
        </pc:spChg>
        <pc:spChg chg="add del mod">
          <ac:chgData name="Paula Vazquez Valero" userId="80a35f83-ba07-4c48-bd51-9a1b0a985f54" providerId="ADAL" clId="{118DAE45-7BCC-4B59-AB8E-CAADD55DAE9F}" dt="2022-09-23T10:45:39.779" v="1356" actId="21"/>
          <ac:spMkLst>
            <pc:docMk/>
            <pc:sldMk cId="4004765496" sldId="537"/>
            <ac:spMk id="3" creationId="{1233BECA-F8B3-ECF6-816B-C3A73A94324D}"/>
          </ac:spMkLst>
        </pc:spChg>
        <pc:spChg chg="add del mod">
          <ac:chgData name="Paula Vazquez Valero" userId="80a35f83-ba07-4c48-bd51-9a1b0a985f54" providerId="ADAL" clId="{118DAE45-7BCC-4B59-AB8E-CAADD55DAE9F}" dt="2022-09-15T17:38:23.646" v="57"/>
          <ac:spMkLst>
            <pc:docMk/>
            <pc:sldMk cId="4004765496" sldId="537"/>
            <ac:spMk id="4" creationId="{BF00F251-9EF4-2211-C468-C5EC03BA49E9}"/>
          </ac:spMkLst>
        </pc:spChg>
        <pc:spChg chg="add del mod">
          <ac:chgData name="Paula Vazquez Valero" userId="80a35f83-ba07-4c48-bd51-9a1b0a985f54" providerId="ADAL" clId="{118DAE45-7BCC-4B59-AB8E-CAADD55DAE9F}" dt="2022-09-23T10:45:39.779" v="1356" actId="21"/>
          <ac:spMkLst>
            <pc:docMk/>
            <pc:sldMk cId="4004765496" sldId="537"/>
            <ac:spMk id="5" creationId="{EFD90361-432E-B5A8-4009-7DA69A57E469}"/>
          </ac:spMkLst>
        </pc:spChg>
        <pc:spChg chg="add del mod">
          <ac:chgData name="Paula Vazquez Valero" userId="80a35f83-ba07-4c48-bd51-9a1b0a985f54" providerId="ADAL" clId="{118DAE45-7BCC-4B59-AB8E-CAADD55DAE9F}" dt="2022-09-23T10:45:39.779" v="1356" actId="21"/>
          <ac:spMkLst>
            <pc:docMk/>
            <pc:sldMk cId="4004765496" sldId="537"/>
            <ac:spMk id="8" creationId="{B4D55B0E-4267-CD8C-0356-8CB6E2E272EF}"/>
          </ac:spMkLst>
        </pc:spChg>
        <pc:spChg chg="add del mod ord">
          <ac:chgData name="Paula Vazquez Valero" userId="80a35f83-ba07-4c48-bd51-9a1b0a985f54" providerId="ADAL" clId="{118DAE45-7BCC-4B59-AB8E-CAADD55DAE9F}" dt="2022-09-23T10:45:39.779" v="1356" actId="21"/>
          <ac:spMkLst>
            <pc:docMk/>
            <pc:sldMk cId="4004765496" sldId="537"/>
            <ac:spMk id="11" creationId="{1C291905-2699-4B6D-891F-9927F26ECDD4}"/>
          </ac:spMkLst>
        </pc:spChg>
        <pc:spChg chg="add del mod">
          <ac:chgData name="Paula Vazquez Valero" userId="80a35f83-ba07-4c48-bd51-9a1b0a985f54" providerId="ADAL" clId="{118DAE45-7BCC-4B59-AB8E-CAADD55DAE9F}" dt="2022-09-23T10:45:39.779" v="1356" actId="21"/>
          <ac:spMkLst>
            <pc:docMk/>
            <pc:sldMk cId="4004765496" sldId="537"/>
            <ac:spMk id="12" creationId="{9846DC2C-B9D0-CB5B-3D58-A2564300DC44}"/>
          </ac:spMkLst>
        </pc:spChg>
        <pc:spChg chg="add del mod">
          <ac:chgData name="Paula Vazquez Valero" userId="80a35f83-ba07-4c48-bd51-9a1b0a985f54" providerId="ADAL" clId="{118DAE45-7BCC-4B59-AB8E-CAADD55DAE9F}" dt="2022-09-23T10:06:35.958" v="510" actId="478"/>
          <ac:spMkLst>
            <pc:docMk/>
            <pc:sldMk cId="4004765496" sldId="537"/>
            <ac:spMk id="13" creationId="{467851EC-DBED-657A-D0EB-3CD791B04A4E}"/>
          </ac:spMkLst>
        </pc:spChg>
        <pc:spChg chg="del mod">
          <ac:chgData name="Paula Vazquez Valero" userId="80a35f83-ba07-4c48-bd51-9a1b0a985f54" providerId="ADAL" clId="{118DAE45-7BCC-4B59-AB8E-CAADD55DAE9F}" dt="2022-09-23T09:54:55.173" v="209" actId="478"/>
          <ac:spMkLst>
            <pc:docMk/>
            <pc:sldMk cId="4004765496" sldId="537"/>
            <ac:spMk id="15" creationId="{CCBFC804-04A8-4B0C-89E5-4CD22183CDCE}"/>
          </ac:spMkLst>
        </pc:spChg>
        <pc:spChg chg="del mod">
          <ac:chgData name="Paula Vazquez Valero" userId="80a35f83-ba07-4c48-bd51-9a1b0a985f54" providerId="ADAL" clId="{118DAE45-7BCC-4B59-AB8E-CAADD55DAE9F}" dt="2022-09-23T10:45:39.779" v="1356" actId="21"/>
          <ac:spMkLst>
            <pc:docMk/>
            <pc:sldMk cId="4004765496" sldId="537"/>
            <ac:spMk id="16" creationId="{777063D8-E9B7-4485-BD03-4888987E274D}"/>
          </ac:spMkLst>
        </pc:spChg>
        <pc:spChg chg="add del mod">
          <ac:chgData name="Paula Vazquez Valero" userId="80a35f83-ba07-4c48-bd51-9a1b0a985f54" providerId="ADAL" clId="{118DAE45-7BCC-4B59-AB8E-CAADD55DAE9F}" dt="2022-09-23T10:45:39.779" v="1356" actId="21"/>
          <ac:spMkLst>
            <pc:docMk/>
            <pc:sldMk cId="4004765496" sldId="537"/>
            <ac:spMk id="17" creationId="{366CE8A2-8FA8-1BB0-4900-4A5043849079}"/>
          </ac:spMkLst>
        </pc:spChg>
        <pc:spChg chg="mod">
          <ac:chgData name="Paula Vazquez Valero" userId="80a35f83-ba07-4c48-bd51-9a1b0a985f54" providerId="ADAL" clId="{118DAE45-7BCC-4B59-AB8E-CAADD55DAE9F}" dt="2022-09-23T10:00:33.737" v="306" actId="1035"/>
          <ac:spMkLst>
            <pc:docMk/>
            <pc:sldMk cId="4004765496" sldId="537"/>
            <ac:spMk id="19" creationId="{4B613FC3-B720-4F7B-8ECB-FB62110D9C87}"/>
          </ac:spMkLst>
        </pc:spChg>
        <pc:spChg chg="add del mod">
          <ac:chgData name="Paula Vazquez Valero" userId="80a35f83-ba07-4c48-bd51-9a1b0a985f54" providerId="ADAL" clId="{118DAE45-7BCC-4B59-AB8E-CAADD55DAE9F}" dt="2022-09-23T10:45:39.779" v="1356" actId="21"/>
          <ac:spMkLst>
            <pc:docMk/>
            <pc:sldMk cId="4004765496" sldId="537"/>
            <ac:spMk id="21" creationId="{144E2789-4020-24DA-9711-725D853A3EDC}"/>
          </ac:spMkLst>
        </pc:spChg>
        <pc:spChg chg="add del mod">
          <ac:chgData name="Paula Vazquez Valero" userId="80a35f83-ba07-4c48-bd51-9a1b0a985f54" providerId="ADAL" clId="{118DAE45-7BCC-4B59-AB8E-CAADD55DAE9F}" dt="2022-09-23T10:45:39.779" v="1356" actId="21"/>
          <ac:spMkLst>
            <pc:docMk/>
            <pc:sldMk cId="4004765496" sldId="537"/>
            <ac:spMk id="22" creationId="{7C8082CD-68CF-11B4-8F96-49176B808FA2}"/>
          </ac:spMkLst>
        </pc:spChg>
        <pc:spChg chg="del">
          <ac:chgData name="Paula Vazquez Valero" userId="80a35f83-ba07-4c48-bd51-9a1b0a985f54" providerId="ADAL" clId="{118DAE45-7BCC-4B59-AB8E-CAADD55DAE9F}" dt="2022-09-16T09:26:05.249" v="192" actId="478"/>
          <ac:spMkLst>
            <pc:docMk/>
            <pc:sldMk cId="4004765496" sldId="537"/>
            <ac:spMk id="22" creationId="{8DC23890-23F3-47DF-A93B-A075C9CCC272}"/>
          </ac:spMkLst>
        </pc:spChg>
        <pc:spChg chg="del">
          <ac:chgData name="Paula Vazquez Valero" userId="80a35f83-ba07-4c48-bd51-9a1b0a985f54" providerId="ADAL" clId="{118DAE45-7BCC-4B59-AB8E-CAADD55DAE9F}" dt="2022-09-23T09:59:30.622" v="280" actId="478"/>
          <ac:spMkLst>
            <pc:docMk/>
            <pc:sldMk cId="4004765496" sldId="537"/>
            <ac:spMk id="25" creationId="{5C4666D7-1D11-47E2-B73E-53FF20843C57}"/>
          </ac:spMkLst>
        </pc:spChg>
        <pc:spChg chg="add del mod">
          <ac:chgData name="Paula Vazquez Valero" userId="80a35f83-ba07-4c48-bd51-9a1b0a985f54" providerId="ADAL" clId="{118DAE45-7BCC-4B59-AB8E-CAADD55DAE9F}" dt="2022-09-23T10:45:39.779" v="1356" actId="21"/>
          <ac:spMkLst>
            <pc:docMk/>
            <pc:sldMk cId="4004765496" sldId="537"/>
            <ac:spMk id="26" creationId="{A36A26FD-2578-BD38-7310-20F84344CEBF}"/>
          </ac:spMkLst>
        </pc:spChg>
        <pc:spChg chg="add del mod">
          <ac:chgData name="Paula Vazquez Valero" userId="80a35f83-ba07-4c48-bd51-9a1b0a985f54" providerId="ADAL" clId="{118DAE45-7BCC-4B59-AB8E-CAADD55DAE9F}" dt="2022-09-23T10:45:39.779" v="1356" actId="21"/>
          <ac:spMkLst>
            <pc:docMk/>
            <pc:sldMk cId="4004765496" sldId="537"/>
            <ac:spMk id="27" creationId="{8C4CFF35-3195-9E23-A761-EC9DDCE47B45}"/>
          </ac:spMkLst>
        </pc:spChg>
        <pc:spChg chg="add del mod">
          <ac:chgData name="Paula Vazquez Valero" userId="80a35f83-ba07-4c48-bd51-9a1b0a985f54" providerId="ADAL" clId="{118DAE45-7BCC-4B59-AB8E-CAADD55DAE9F}" dt="2022-09-23T10:45:39.779" v="1356" actId="21"/>
          <ac:spMkLst>
            <pc:docMk/>
            <pc:sldMk cId="4004765496" sldId="537"/>
            <ac:spMk id="28" creationId="{F7931A45-C235-2F21-9781-F8EDF7F6140C}"/>
          </ac:spMkLst>
        </pc:spChg>
        <pc:spChg chg="add del mod">
          <ac:chgData name="Paula Vazquez Valero" userId="80a35f83-ba07-4c48-bd51-9a1b0a985f54" providerId="ADAL" clId="{118DAE45-7BCC-4B59-AB8E-CAADD55DAE9F}" dt="2022-09-23T10:45:39.779" v="1356" actId="21"/>
          <ac:spMkLst>
            <pc:docMk/>
            <pc:sldMk cId="4004765496" sldId="537"/>
            <ac:spMk id="29" creationId="{E6516900-3008-DED9-A1BF-3269A5E8B545}"/>
          </ac:spMkLst>
        </pc:spChg>
        <pc:spChg chg="del">
          <ac:chgData name="Paula Vazquez Valero" userId="80a35f83-ba07-4c48-bd51-9a1b0a985f54" providerId="ADAL" clId="{118DAE45-7BCC-4B59-AB8E-CAADD55DAE9F}" dt="2022-09-16T09:26:02.480" v="191" actId="478"/>
          <ac:spMkLst>
            <pc:docMk/>
            <pc:sldMk cId="4004765496" sldId="537"/>
            <ac:spMk id="30" creationId="{4B3F399B-DDC6-4A5F-B555-B4DCE31444FD}"/>
          </ac:spMkLst>
        </pc:spChg>
        <pc:spChg chg="add del mod">
          <ac:chgData name="Paula Vazquez Valero" userId="80a35f83-ba07-4c48-bd51-9a1b0a985f54" providerId="ADAL" clId="{118DAE45-7BCC-4B59-AB8E-CAADD55DAE9F}" dt="2022-09-23T10:45:39.779" v="1356" actId="21"/>
          <ac:spMkLst>
            <pc:docMk/>
            <pc:sldMk cId="4004765496" sldId="537"/>
            <ac:spMk id="30" creationId="{D33AD35B-B5F7-5E8B-2288-0900420A60DB}"/>
          </ac:spMkLst>
        </pc:spChg>
        <pc:spChg chg="del mod">
          <ac:chgData name="Paula Vazquez Valero" userId="80a35f83-ba07-4c48-bd51-9a1b0a985f54" providerId="ADAL" clId="{118DAE45-7BCC-4B59-AB8E-CAADD55DAE9F}" dt="2022-09-23T10:45:39.779" v="1356" actId="21"/>
          <ac:spMkLst>
            <pc:docMk/>
            <pc:sldMk cId="4004765496" sldId="537"/>
            <ac:spMk id="31" creationId="{93C2E80C-565C-4539-9579-F6D2EF14C8EC}"/>
          </ac:spMkLst>
        </pc:spChg>
        <pc:spChg chg="add del mod">
          <ac:chgData name="Paula Vazquez Valero" userId="80a35f83-ba07-4c48-bd51-9a1b0a985f54" providerId="ADAL" clId="{118DAE45-7BCC-4B59-AB8E-CAADD55DAE9F}" dt="2022-09-23T10:45:39.779" v="1356" actId="21"/>
          <ac:spMkLst>
            <pc:docMk/>
            <pc:sldMk cId="4004765496" sldId="537"/>
            <ac:spMk id="32" creationId="{E442A61A-EA5A-945D-2869-EDF97DD78851}"/>
          </ac:spMkLst>
        </pc:spChg>
        <pc:spChg chg="add del mod">
          <ac:chgData name="Paula Vazquez Valero" userId="80a35f83-ba07-4c48-bd51-9a1b0a985f54" providerId="ADAL" clId="{118DAE45-7BCC-4B59-AB8E-CAADD55DAE9F}" dt="2022-09-23T10:45:39.779" v="1356" actId="21"/>
          <ac:spMkLst>
            <pc:docMk/>
            <pc:sldMk cId="4004765496" sldId="537"/>
            <ac:spMk id="33" creationId="{8245897D-023C-A0B5-C86C-DD93BD8EF004}"/>
          </ac:spMkLst>
        </pc:spChg>
        <pc:spChg chg="add del mod">
          <ac:chgData name="Paula Vazquez Valero" userId="80a35f83-ba07-4c48-bd51-9a1b0a985f54" providerId="ADAL" clId="{118DAE45-7BCC-4B59-AB8E-CAADD55DAE9F}" dt="2022-09-23T10:15:11.475" v="708" actId="21"/>
          <ac:spMkLst>
            <pc:docMk/>
            <pc:sldMk cId="4004765496" sldId="537"/>
            <ac:spMk id="34" creationId="{860D71E5-7A72-9997-2FED-564DB93A2C4C}"/>
          </ac:spMkLst>
        </pc:spChg>
        <pc:spChg chg="add del mod">
          <ac:chgData name="Paula Vazquez Valero" userId="80a35f83-ba07-4c48-bd51-9a1b0a985f54" providerId="ADAL" clId="{118DAE45-7BCC-4B59-AB8E-CAADD55DAE9F}" dt="2022-09-23T10:45:39.779" v="1356" actId="21"/>
          <ac:spMkLst>
            <pc:docMk/>
            <pc:sldMk cId="4004765496" sldId="537"/>
            <ac:spMk id="35" creationId="{56FC0696-F914-F0EB-C894-3DD58DBADDA2}"/>
          </ac:spMkLst>
        </pc:spChg>
        <pc:spChg chg="del mod">
          <ac:chgData name="Paula Vazquez Valero" userId="80a35f83-ba07-4c48-bd51-9a1b0a985f54" providerId="ADAL" clId="{118DAE45-7BCC-4B59-AB8E-CAADD55DAE9F}" dt="2022-09-23T10:45:39.779" v="1356" actId="21"/>
          <ac:spMkLst>
            <pc:docMk/>
            <pc:sldMk cId="4004765496" sldId="537"/>
            <ac:spMk id="40" creationId="{832E98A9-FB2F-439E-BEE6-CE27E8C78D57}"/>
          </ac:spMkLst>
        </pc:spChg>
        <pc:spChg chg="del mod">
          <ac:chgData name="Paula Vazquez Valero" userId="80a35f83-ba07-4c48-bd51-9a1b0a985f54" providerId="ADAL" clId="{118DAE45-7BCC-4B59-AB8E-CAADD55DAE9F}" dt="2022-09-23T10:45:39.779" v="1356" actId="21"/>
          <ac:spMkLst>
            <pc:docMk/>
            <pc:sldMk cId="4004765496" sldId="537"/>
            <ac:spMk id="44" creationId="{D2453686-8C77-4BC1-AB15-9640FA2A5A7C}"/>
          </ac:spMkLst>
        </pc:spChg>
        <pc:spChg chg="del">
          <ac:chgData name="Paula Vazquez Valero" userId="80a35f83-ba07-4c48-bd51-9a1b0a985f54" providerId="ADAL" clId="{118DAE45-7BCC-4B59-AB8E-CAADD55DAE9F}" dt="2022-09-16T09:27:32.996" v="201" actId="21"/>
          <ac:spMkLst>
            <pc:docMk/>
            <pc:sldMk cId="4004765496" sldId="537"/>
            <ac:spMk id="45" creationId="{D1A90520-A11B-4B75-B56E-9C1C36359123}"/>
          </ac:spMkLst>
        </pc:spChg>
        <pc:spChg chg="del mod">
          <ac:chgData name="Paula Vazquez Valero" userId="80a35f83-ba07-4c48-bd51-9a1b0a985f54" providerId="ADAL" clId="{118DAE45-7BCC-4B59-AB8E-CAADD55DAE9F}" dt="2022-09-23T10:45:39.779" v="1356" actId="21"/>
          <ac:spMkLst>
            <pc:docMk/>
            <pc:sldMk cId="4004765496" sldId="537"/>
            <ac:spMk id="48" creationId="{3A59FEEC-7E5E-4742-9BAA-981D571489B3}"/>
          </ac:spMkLst>
        </pc:spChg>
        <pc:spChg chg="del mod">
          <ac:chgData name="Paula Vazquez Valero" userId="80a35f83-ba07-4c48-bd51-9a1b0a985f54" providerId="ADAL" clId="{118DAE45-7BCC-4B59-AB8E-CAADD55DAE9F}" dt="2022-09-23T10:45:39.779" v="1356" actId="21"/>
          <ac:spMkLst>
            <pc:docMk/>
            <pc:sldMk cId="4004765496" sldId="537"/>
            <ac:spMk id="49" creationId="{3FE60304-9938-4EDD-9C7B-3E5B658A2270}"/>
          </ac:spMkLst>
        </pc:spChg>
        <pc:picChg chg="add del mod">
          <ac:chgData name="Paula Vazquez Valero" userId="80a35f83-ba07-4c48-bd51-9a1b0a985f54" providerId="ADAL" clId="{118DAE45-7BCC-4B59-AB8E-CAADD55DAE9F}" dt="2022-09-23T10:04:21.286" v="382" actId="478"/>
          <ac:picMkLst>
            <pc:docMk/>
            <pc:sldMk cId="4004765496" sldId="537"/>
            <ac:picMk id="2" creationId="{0322020F-5773-A812-1197-EFA3E321EF57}"/>
          </ac:picMkLst>
        </pc:picChg>
        <pc:picChg chg="add del mod">
          <ac:chgData name="Paula Vazquez Valero" userId="80a35f83-ba07-4c48-bd51-9a1b0a985f54" providerId="ADAL" clId="{118DAE45-7BCC-4B59-AB8E-CAADD55DAE9F}" dt="2022-09-15T17:38:23.646" v="57"/>
          <ac:picMkLst>
            <pc:docMk/>
            <pc:sldMk cId="4004765496" sldId="537"/>
            <ac:picMk id="3" creationId="{227A3C71-79F5-B6D8-4A4B-31123AA7AFBF}"/>
          </ac:picMkLst>
        </pc:picChg>
        <pc:picChg chg="add del mod">
          <ac:chgData name="Paula Vazquez Valero" userId="80a35f83-ba07-4c48-bd51-9a1b0a985f54" providerId="ADAL" clId="{118DAE45-7BCC-4B59-AB8E-CAADD55DAE9F}" dt="2022-09-23T10:45:39.779" v="1356" actId="21"/>
          <ac:picMkLst>
            <pc:docMk/>
            <pc:sldMk cId="4004765496" sldId="537"/>
            <ac:picMk id="4" creationId="{FE06C0B6-D5D6-002E-9EFE-8B714BCC8D74}"/>
          </ac:picMkLst>
        </pc:picChg>
        <pc:picChg chg="del">
          <ac:chgData name="Paula Vazquez Valero" userId="80a35f83-ba07-4c48-bd51-9a1b0a985f54" providerId="ADAL" clId="{118DAE45-7BCC-4B59-AB8E-CAADD55DAE9F}" dt="2022-09-16T09:26:02.480" v="191" actId="478"/>
          <ac:picMkLst>
            <pc:docMk/>
            <pc:sldMk cId="4004765496" sldId="537"/>
            <ac:picMk id="5" creationId="{5E11E9C2-F2C3-4076-977A-A2F91C8165B6}"/>
          </ac:picMkLst>
        </pc:picChg>
        <pc:picChg chg="add del mod">
          <ac:chgData name="Paula Vazquez Valero" userId="80a35f83-ba07-4c48-bd51-9a1b0a985f54" providerId="ADAL" clId="{118DAE45-7BCC-4B59-AB8E-CAADD55DAE9F}" dt="2022-09-23T10:45:39.779" v="1356" actId="21"/>
          <ac:picMkLst>
            <pc:docMk/>
            <pc:sldMk cId="4004765496" sldId="537"/>
            <ac:picMk id="6" creationId="{BC04CA18-4112-865D-DDA6-5DB80F54DC00}"/>
          </ac:picMkLst>
        </pc:picChg>
        <pc:picChg chg="del mod">
          <ac:chgData name="Paula Vazquez Valero" userId="80a35f83-ba07-4c48-bd51-9a1b0a985f54" providerId="ADAL" clId="{118DAE45-7BCC-4B59-AB8E-CAADD55DAE9F}" dt="2022-09-23T10:45:39.779" v="1356" actId="21"/>
          <ac:picMkLst>
            <pc:docMk/>
            <pc:sldMk cId="4004765496" sldId="537"/>
            <ac:picMk id="7" creationId="{B96AA5BF-6F82-4BB1-990A-6715AF377F60}"/>
          </ac:picMkLst>
        </pc:picChg>
        <pc:picChg chg="del mod ord">
          <ac:chgData name="Paula Vazquez Valero" userId="80a35f83-ba07-4c48-bd51-9a1b0a985f54" providerId="ADAL" clId="{118DAE45-7BCC-4B59-AB8E-CAADD55DAE9F}" dt="2022-09-23T10:45:39.779" v="1356" actId="21"/>
          <ac:picMkLst>
            <pc:docMk/>
            <pc:sldMk cId="4004765496" sldId="537"/>
            <ac:picMk id="9" creationId="{43F444F9-863D-44DD-842D-4AA340807B6A}"/>
          </ac:picMkLst>
        </pc:picChg>
        <pc:picChg chg="add del mod">
          <ac:chgData name="Paula Vazquez Valero" userId="80a35f83-ba07-4c48-bd51-9a1b0a985f54" providerId="ADAL" clId="{118DAE45-7BCC-4B59-AB8E-CAADD55DAE9F}" dt="2022-09-23T10:45:39.779" v="1356" actId="21"/>
          <ac:picMkLst>
            <pc:docMk/>
            <pc:sldMk cId="4004765496" sldId="537"/>
            <ac:picMk id="10" creationId="{0C5CF495-5171-EBAB-B443-32F18A71E003}"/>
          </ac:picMkLst>
        </pc:picChg>
        <pc:picChg chg="del">
          <ac:chgData name="Paula Vazquez Valero" userId="80a35f83-ba07-4c48-bd51-9a1b0a985f54" providerId="ADAL" clId="{118DAE45-7BCC-4B59-AB8E-CAADD55DAE9F}" dt="2022-09-16T09:27:32.996" v="201" actId="21"/>
          <ac:picMkLst>
            <pc:docMk/>
            <pc:sldMk cId="4004765496" sldId="537"/>
            <ac:picMk id="10" creationId="{3137B13E-ECB6-40CA-A4E6-806EFD771557}"/>
          </ac:picMkLst>
        </pc:picChg>
        <pc:picChg chg="del mod">
          <ac:chgData name="Paula Vazquez Valero" userId="80a35f83-ba07-4c48-bd51-9a1b0a985f54" providerId="ADAL" clId="{118DAE45-7BCC-4B59-AB8E-CAADD55DAE9F}" dt="2022-09-23T09:54:55.173" v="209" actId="478"/>
          <ac:picMkLst>
            <pc:docMk/>
            <pc:sldMk cId="4004765496" sldId="537"/>
            <ac:picMk id="14" creationId="{04ECB40E-C167-4C4D-BEA8-97AE6F581F14}"/>
          </ac:picMkLst>
        </pc:picChg>
        <pc:picChg chg="mod">
          <ac:chgData name="Paula Vazquez Valero" userId="80a35f83-ba07-4c48-bd51-9a1b0a985f54" providerId="ADAL" clId="{118DAE45-7BCC-4B59-AB8E-CAADD55DAE9F}" dt="2022-09-23T10:00:31.472" v="300" actId="1038"/>
          <ac:picMkLst>
            <pc:docMk/>
            <pc:sldMk cId="4004765496" sldId="537"/>
            <ac:picMk id="18" creationId="{75D20AA2-20BD-45CC-92EA-99063B5F1550}"/>
          </ac:picMkLst>
        </pc:picChg>
        <pc:picChg chg="add del mod">
          <ac:chgData name="Paula Vazquez Valero" userId="80a35f83-ba07-4c48-bd51-9a1b0a985f54" providerId="ADAL" clId="{118DAE45-7BCC-4B59-AB8E-CAADD55DAE9F}" dt="2022-09-23T10:45:39.779" v="1356" actId="21"/>
          <ac:picMkLst>
            <pc:docMk/>
            <pc:sldMk cId="4004765496" sldId="537"/>
            <ac:picMk id="20" creationId="{938AC813-5C2E-0E8D-14D3-3673EA766871}"/>
          </ac:picMkLst>
        </pc:picChg>
        <pc:picChg chg="add del mod">
          <ac:chgData name="Paula Vazquez Valero" userId="80a35f83-ba07-4c48-bd51-9a1b0a985f54" providerId="ADAL" clId="{118DAE45-7BCC-4B59-AB8E-CAADD55DAE9F}" dt="2022-09-23T10:45:39.779" v="1356" actId="21"/>
          <ac:picMkLst>
            <pc:docMk/>
            <pc:sldMk cId="4004765496" sldId="537"/>
            <ac:picMk id="23" creationId="{6E620819-DDA5-09E6-A1C6-EE2BF96BC098}"/>
          </ac:picMkLst>
        </pc:picChg>
        <pc:picChg chg="add del mod">
          <ac:chgData name="Paula Vazquez Valero" userId="80a35f83-ba07-4c48-bd51-9a1b0a985f54" providerId="ADAL" clId="{118DAE45-7BCC-4B59-AB8E-CAADD55DAE9F}" dt="2022-09-23T10:45:39.779" v="1356" actId="21"/>
          <ac:picMkLst>
            <pc:docMk/>
            <pc:sldMk cId="4004765496" sldId="537"/>
            <ac:picMk id="24" creationId="{0877A12F-FFFC-C6AF-FCDD-90FBC4404B86}"/>
          </ac:picMkLst>
        </pc:picChg>
        <pc:picChg chg="del mod">
          <ac:chgData name="Paula Vazquez Valero" userId="80a35f83-ba07-4c48-bd51-9a1b0a985f54" providerId="ADAL" clId="{118DAE45-7BCC-4B59-AB8E-CAADD55DAE9F}" dt="2022-09-23T10:45:39.779" v="1356" actId="21"/>
          <ac:picMkLst>
            <pc:docMk/>
            <pc:sldMk cId="4004765496" sldId="537"/>
            <ac:picMk id="43" creationId="{15663F2C-3B53-4C3E-BEC0-8B7E6CC83046}"/>
          </ac:picMkLst>
        </pc:picChg>
        <pc:picChg chg="del mod">
          <ac:chgData name="Paula Vazquez Valero" userId="80a35f83-ba07-4c48-bd51-9a1b0a985f54" providerId="ADAL" clId="{118DAE45-7BCC-4B59-AB8E-CAADD55DAE9F}" dt="2022-09-23T10:45:39.779" v="1356" actId="21"/>
          <ac:picMkLst>
            <pc:docMk/>
            <pc:sldMk cId="4004765496" sldId="537"/>
            <ac:picMk id="46" creationId="{314AE516-A327-401A-B255-C29469C99601}"/>
          </ac:picMkLst>
        </pc:picChg>
        <pc:picChg chg="del mod">
          <ac:chgData name="Paula Vazquez Valero" userId="80a35f83-ba07-4c48-bd51-9a1b0a985f54" providerId="ADAL" clId="{118DAE45-7BCC-4B59-AB8E-CAADD55DAE9F}" dt="2022-09-23T09:58:07.195" v="235" actId="478"/>
          <ac:picMkLst>
            <pc:docMk/>
            <pc:sldMk cId="4004765496" sldId="537"/>
            <ac:picMk id="47" creationId="{68123998-B5F6-45E2-AD54-E2CD77661ECB}"/>
          </ac:picMkLst>
        </pc:picChg>
        <pc:picChg chg="add del mod">
          <ac:chgData name="Paula Vazquez Valero" userId="80a35f83-ba07-4c48-bd51-9a1b0a985f54" providerId="ADAL" clId="{118DAE45-7BCC-4B59-AB8E-CAADD55DAE9F}" dt="2022-09-23T10:45:39.779" v="1356" actId="21"/>
          <ac:picMkLst>
            <pc:docMk/>
            <pc:sldMk cId="4004765496" sldId="537"/>
            <ac:picMk id="1026" creationId="{F3D81FAE-E9EF-661F-2E18-EF9F043F210A}"/>
          </ac:picMkLst>
        </pc:picChg>
        <pc:picChg chg="add del mod">
          <ac:chgData name="Paula Vazquez Valero" userId="80a35f83-ba07-4c48-bd51-9a1b0a985f54" providerId="ADAL" clId="{118DAE45-7BCC-4B59-AB8E-CAADD55DAE9F}" dt="2022-09-23T10:45:39.779" v="1356" actId="21"/>
          <ac:picMkLst>
            <pc:docMk/>
            <pc:sldMk cId="4004765496" sldId="537"/>
            <ac:picMk id="1028" creationId="{1979A3A8-B76F-1AAC-A07E-410B1C4C5A2C}"/>
          </ac:picMkLst>
        </pc:picChg>
        <pc:picChg chg="add del mod">
          <ac:chgData name="Paula Vazquez Valero" userId="80a35f83-ba07-4c48-bd51-9a1b0a985f54" providerId="ADAL" clId="{118DAE45-7BCC-4B59-AB8E-CAADD55DAE9F}" dt="2022-09-23T10:45:39.779" v="1356" actId="21"/>
          <ac:picMkLst>
            <pc:docMk/>
            <pc:sldMk cId="4004765496" sldId="537"/>
            <ac:picMk id="1030" creationId="{86BBDCE0-6446-B6E2-E1C5-E4AA91692DBA}"/>
          </ac:picMkLst>
        </pc:picChg>
        <pc:picChg chg="del mod">
          <ac:chgData name="Paula Vazquez Valero" userId="80a35f83-ba07-4c48-bd51-9a1b0a985f54" providerId="ADAL" clId="{118DAE45-7BCC-4B59-AB8E-CAADD55DAE9F}" dt="2022-09-23T10:04:03.702" v="379" actId="478"/>
          <ac:picMkLst>
            <pc:docMk/>
            <pc:sldMk cId="4004765496" sldId="537"/>
            <ac:picMk id="4112" creationId="{36A41BA6-773A-4C45-857C-67868F63F463}"/>
          </ac:picMkLst>
        </pc:picChg>
        <pc:picChg chg="del">
          <ac:chgData name="Paula Vazquez Valero" userId="80a35f83-ba07-4c48-bd51-9a1b0a985f54" providerId="ADAL" clId="{118DAE45-7BCC-4B59-AB8E-CAADD55DAE9F}" dt="2022-09-23T09:59:30.622" v="280" actId="478"/>
          <ac:picMkLst>
            <pc:docMk/>
            <pc:sldMk cId="4004765496" sldId="537"/>
            <ac:picMk id="15362" creationId="{B0EEC1E3-D8A6-4773-BC3A-66735CE921DB}"/>
          </ac:picMkLst>
        </pc:picChg>
      </pc:sldChg>
      <pc:sldChg chg="addSp delSp modSp mod modNotesTx">
        <pc:chgData name="Paula Vazquez Valero" userId="80a35f83-ba07-4c48-bd51-9a1b0a985f54" providerId="ADAL" clId="{118DAE45-7BCC-4B59-AB8E-CAADD55DAE9F}" dt="2022-09-23T13:33:07.555" v="3648" actId="207"/>
        <pc:sldMkLst>
          <pc:docMk/>
          <pc:sldMk cId="544782764" sldId="538"/>
        </pc:sldMkLst>
        <pc:spChg chg="mod">
          <ac:chgData name="Paula Vazquez Valero" userId="80a35f83-ba07-4c48-bd51-9a1b0a985f54" providerId="ADAL" clId="{118DAE45-7BCC-4B59-AB8E-CAADD55DAE9F}" dt="2022-09-23T13:33:04.510" v="3647" actId="207"/>
          <ac:spMkLst>
            <pc:docMk/>
            <pc:sldMk cId="544782764" sldId="538"/>
            <ac:spMk id="2" creationId="{D974A6DC-187E-4C4A-92B8-4D8EDD2BB1DF}"/>
          </ac:spMkLst>
        </pc:spChg>
        <pc:spChg chg="add del mod">
          <ac:chgData name="Paula Vazquez Valero" userId="80a35f83-ba07-4c48-bd51-9a1b0a985f54" providerId="ADAL" clId="{118DAE45-7BCC-4B59-AB8E-CAADD55DAE9F}" dt="2022-09-23T10:21:38.328" v="903" actId="478"/>
          <ac:spMkLst>
            <pc:docMk/>
            <pc:sldMk cId="544782764" sldId="538"/>
            <ac:spMk id="3" creationId="{A3E09C9A-6C49-17D7-2A77-AFA019F93D27}"/>
          </ac:spMkLst>
        </pc:spChg>
        <pc:spChg chg="mod">
          <ac:chgData name="Paula Vazquez Valero" userId="80a35f83-ba07-4c48-bd51-9a1b0a985f54" providerId="ADAL" clId="{118DAE45-7BCC-4B59-AB8E-CAADD55DAE9F}" dt="2022-09-23T13:33:07.555" v="3648" actId="207"/>
          <ac:spMkLst>
            <pc:docMk/>
            <pc:sldMk cId="544782764" sldId="538"/>
            <ac:spMk id="16" creationId="{B4F132BF-0F27-4183-A033-D182D0CEA9FB}"/>
          </ac:spMkLst>
        </pc:spChg>
        <pc:spChg chg="mod">
          <ac:chgData name="Paula Vazquez Valero" userId="80a35f83-ba07-4c48-bd51-9a1b0a985f54" providerId="ADAL" clId="{118DAE45-7BCC-4B59-AB8E-CAADD55DAE9F}" dt="2022-09-23T10:19:41.947" v="859" actId="20577"/>
          <ac:spMkLst>
            <pc:docMk/>
            <pc:sldMk cId="544782764" sldId="538"/>
            <ac:spMk id="57" creationId="{FDD8633B-0242-4DA2-86FE-824B2F4B73DA}"/>
          </ac:spMkLst>
        </pc:spChg>
        <pc:spChg chg="mod">
          <ac:chgData name="Paula Vazquez Valero" userId="80a35f83-ba07-4c48-bd51-9a1b0a985f54" providerId="ADAL" clId="{118DAE45-7BCC-4B59-AB8E-CAADD55DAE9F}" dt="2022-09-23T10:20:05.343" v="894" actId="1076"/>
          <ac:spMkLst>
            <pc:docMk/>
            <pc:sldMk cId="544782764" sldId="538"/>
            <ac:spMk id="61" creationId="{0586F0E1-44B1-49BB-991B-63FA641E0DD2}"/>
          </ac:spMkLst>
        </pc:spChg>
        <pc:spChg chg="mod">
          <ac:chgData name="Paula Vazquez Valero" userId="80a35f83-ba07-4c48-bd51-9a1b0a985f54" providerId="ADAL" clId="{118DAE45-7BCC-4B59-AB8E-CAADD55DAE9F}" dt="2022-09-23T10:20:08.858" v="895" actId="1076"/>
          <ac:spMkLst>
            <pc:docMk/>
            <pc:sldMk cId="544782764" sldId="538"/>
            <ac:spMk id="62" creationId="{201F30D9-8974-4E41-AECD-0CC2FD4C3A7F}"/>
          </ac:spMkLst>
        </pc:spChg>
        <pc:spChg chg="mod">
          <ac:chgData name="Paula Vazquez Valero" userId="80a35f83-ba07-4c48-bd51-9a1b0a985f54" providerId="ADAL" clId="{118DAE45-7BCC-4B59-AB8E-CAADD55DAE9F}" dt="2022-09-23T10:20:15.886" v="900" actId="1076"/>
          <ac:spMkLst>
            <pc:docMk/>
            <pc:sldMk cId="544782764" sldId="538"/>
            <ac:spMk id="67" creationId="{B20D05E8-11E6-4FED-99D1-A302439EA78A}"/>
          </ac:spMkLst>
        </pc:spChg>
        <pc:spChg chg="mod">
          <ac:chgData name="Paula Vazquez Valero" userId="80a35f83-ba07-4c48-bd51-9a1b0a985f54" providerId="ADAL" clId="{118DAE45-7BCC-4B59-AB8E-CAADD55DAE9F}" dt="2022-09-23T10:19:48.129" v="866" actId="20577"/>
          <ac:spMkLst>
            <pc:docMk/>
            <pc:sldMk cId="544782764" sldId="538"/>
            <ac:spMk id="70" creationId="{D463346C-C783-447F-8202-08CBD672D734}"/>
          </ac:spMkLst>
        </pc:spChg>
      </pc:sldChg>
      <pc:sldChg chg="addSp delSp modSp del mod addAnim delAnim modAnim modNotesTx">
        <pc:chgData name="Paula Vazquez Valero" userId="80a35f83-ba07-4c48-bd51-9a1b0a985f54" providerId="ADAL" clId="{118DAE45-7BCC-4B59-AB8E-CAADD55DAE9F}" dt="2022-09-23T10:51:00.403" v="1484" actId="47"/>
        <pc:sldMkLst>
          <pc:docMk/>
          <pc:sldMk cId="1241752210" sldId="539"/>
        </pc:sldMkLst>
        <pc:spChg chg="add del mod">
          <ac:chgData name="Paula Vazquez Valero" userId="80a35f83-ba07-4c48-bd51-9a1b0a985f54" providerId="ADAL" clId="{118DAE45-7BCC-4B59-AB8E-CAADD55DAE9F}" dt="2022-09-23T10:27:29.066" v="958" actId="478"/>
          <ac:spMkLst>
            <pc:docMk/>
            <pc:sldMk cId="1241752210" sldId="539"/>
            <ac:spMk id="3" creationId="{565E4747-BC9C-98A1-35E8-95D2B48C9A71}"/>
          </ac:spMkLst>
        </pc:spChg>
        <pc:spChg chg="del mod ord">
          <ac:chgData name="Paula Vazquez Valero" userId="80a35f83-ba07-4c48-bd51-9a1b0a985f54" providerId="ADAL" clId="{118DAE45-7BCC-4B59-AB8E-CAADD55DAE9F}" dt="2022-09-23T10:47:27.126" v="1381" actId="21"/>
          <ac:spMkLst>
            <pc:docMk/>
            <pc:sldMk cId="1241752210" sldId="539"/>
            <ac:spMk id="5" creationId="{DF8F0383-89EA-4B7E-B194-1FDDE2F22330}"/>
          </ac:spMkLst>
        </pc:spChg>
        <pc:spChg chg="add del mod">
          <ac:chgData name="Paula Vazquez Valero" userId="80a35f83-ba07-4c48-bd51-9a1b0a985f54" providerId="ADAL" clId="{118DAE45-7BCC-4B59-AB8E-CAADD55DAE9F}" dt="2022-09-23T10:47:27.126" v="1381" actId="21"/>
          <ac:spMkLst>
            <pc:docMk/>
            <pc:sldMk cId="1241752210" sldId="539"/>
            <ac:spMk id="6" creationId="{5547B21C-37FD-00A8-01D7-AE16BACD6274}"/>
          </ac:spMkLst>
        </pc:spChg>
        <pc:spChg chg="add del mod">
          <ac:chgData name="Paula Vazquez Valero" userId="80a35f83-ba07-4c48-bd51-9a1b0a985f54" providerId="ADAL" clId="{118DAE45-7BCC-4B59-AB8E-CAADD55DAE9F}" dt="2022-09-23T10:47:27.126" v="1381" actId="21"/>
          <ac:spMkLst>
            <pc:docMk/>
            <pc:sldMk cId="1241752210" sldId="539"/>
            <ac:spMk id="7" creationId="{5A175466-C48F-FD69-31D0-7403A7A91FA4}"/>
          </ac:spMkLst>
        </pc:spChg>
        <pc:spChg chg="add del mod">
          <ac:chgData name="Paula Vazquez Valero" userId="80a35f83-ba07-4c48-bd51-9a1b0a985f54" providerId="ADAL" clId="{118DAE45-7BCC-4B59-AB8E-CAADD55DAE9F}" dt="2022-09-23T10:47:27.126" v="1381" actId="21"/>
          <ac:spMkLst>
            <pc:docMk/>
            <pc:sldMk cId="1241752210" sldId="539"/>
            <ac:spMk id="9" creationId="{61633297-64BA-0994-3FCB-266C5E8F3B10}"/>
          </ac:spMkLst>
        </pc:spChg>
        <pc:spChg chg="add del mod">
          <ac:chgData name="Paula Vazquez Valero" userId="80a35f83-ba07-4c48-bd51-9a1b0a985f54" providerId="ADAL" clId="{118DAE45-7BCC-4B59-AB8E-CAADD55DAE9F}" dt="2022-09-23T10:47:27.126" v="1381" actId="21"/>
          <ac:spMkLst>
            <pc:docMk/>
            <pc:sldMk cId="1241752210" sldId="539"/>
            <ac:spMk id="10" creationId="{7749DCE4-5963-463E-32EE-FD7E64650CF5}"/>
          </ac:spMkLst>
        </pc:spChg>
        <pc:spChg chg="add del mod">
          <ac:chgData name="Paula Vazquez Valero" userId="80a35f83-ba07-4c48-bd51-9a1b0a985f54" providerId="ADAL" clId="{118DAE45-7BCC-4B59-AB8E-CAADD55DAE9F}" dt="2022-09-23T10:47:27.126" v="1381" actId="21"/>
          <ac:spMkLst>
            <pc:docMk/>
            <pc:sldMk cId="1241752210" sldId="539"/>
            <ac:spMk id="14" creationId="{59052D0C-F96B-B38F-F252-10A198CC166D}"/>
          </ac:spMkLst>
        </pc:spChg>
        <pc:spChg chg="add del mod">
          <ac:chgData name="Paula Vazquez Valero" userId="80a35f83-ba07-4c48-bd51-9a1b0a985f54" providerId="ADAL" clId="{118DAE45-7BCC-4B59-AB8E-CAADD55DAE9F}" dt="2022-09-23T10:47:27.126" v="1381" actId="21"/>
          <ac:spMkLst>
            <pc:docMk/>
            <pc:sldMk cId="1241752210" sldId="539"/>
            <ac:spMk id="15" creationId="{7242B807-1776-F059-77B3-A14E2F6E3DD7}"/>
          </ac:spMkLst>
        </pc:spChg>
        <pc:spChg chg="add mod">
          <ac:chgData name="Paula Vazquez Valero" userId="80a35f83-ba07-4c48-bd51-9a1b0a985f54" providerId="ADAL" clId="{118DAE45-7BCC-4B59-AB8E-CAADD55DAE9F}" dt="2022-09-23T10:46:44.603" v="1367"/>
          <ac:spMkLst>
            <pc:docMk/>
            <pc:sldMk cId="1241752210" sldId="539"/>
            <ac:spMk id="16" creationId="{0E03CEED-065A-FC2A-EF15-61C5B8EA355D}"/>
          </ac:spMkLst>
        </pc:spChg>
        <pc:spChg chg="del">
          <ac:chgData name="Paula Vazquez Valero" userId="80a35f83-ba07-4c48-bd51-9a1b0a985f54" providerId="ADAL" clId="{118DAE45-7BCC-4B59-AB8E-CAADD55DAE9F}" dt="2022-09-23T10:47:27.126" v="1381" actId="21"/>
          <ac:spMkLst>
            <pc:docMk/>
            <pc:sldMk cId="1241752210" sldId="539"/>
            <ac:spMk id="28" creationId="{EC76BF67-7DD4-4A64-844D-8E31385B94E3}"/>
          </ac:spMkLst>
        </pc:spChg>
        <pc:spChg chg="del ord">
          <ac:chgData name="Paula Vazquez Valero" userId="80a35f83-ba07-4c48-bd51-9a1b0a985f54" providerId="ADAL" clId="{118DAE45-7BCC-4B59-AB8E-CAADD55DAE9F}" dt="2022-09-23T10:47:27.126" v="1381" actId="21"/>
          <ac:spMkLst>
            <pc:docMk/>
            <pc:sldMk cId="1241752210" sldId="539"/>
            <ac:spMk id="38" creationId="{25798C67-C490-4AFF-8485-635330310B31}"/>
          </ac:spMkLst>
        </pc:spChg>
        <pc:spChg chg="del">
          <ac:chgData name="Paula Vazquez Valero" userId="80a35f83-ba07-4c48-bd51-9a1b0a985f54" providerId="ADAL" clId="{118DAE45-7BCC-4B59-AB8E-CAADD55DAE9F}" dt="2022-09-23T10:47:27.126" v="1381" actId="21"/>
          <ac:spMkLst>
            <pc:docMk/>
            <pc:sldMk cId="1241752210" sldId="539"/>
            <ac:spMk id="40" creationId="{78DC4C8B-D2E2-4F43-B97D-74DCAF0F030D}"/>
          </ac:spMkLst>
        </pc:spChg>
        <pc:spChg chg="del ord">
          <ac:chgData name="Paula Vazquez Valero" userId="80a35f83-ba07-4c48-bd51-9a1b0a985f54" providerId="ADAL" clId="{118DAE45-7BCC-4B59-AB8E-CAADD55DAE9F}" dt="2022-09-23T10:47:27.126" v="1381" actId="21"/>
          <ac:spMkLst>
            <pc:docMk/>
            <pc:sldMk cId="1241752210" sldId="539"/>
            <ac:spMk id="42" creationId="{F9AA0E3C-F3C9-4E42-ADAF-756C3289ADD6}"/>
          </ac:spMkLst>
        </pc:spChg>
        <pc:spChg chg="mod">
          <ac:chgData name="Paula Vazquez Valero" userId="80a35f83-ba07-4c48-bd51-9a1b0a985f54" providerId="ADAL" clId="{118DAE45-7BCC-4B59-AB8E-CAADD55DAE9F}" dt="2022-09-23T10:45:57.820" v="1361" actId="207"/>
          <ac:spMkLst>
            <pc:docMk/>
            <pc:sldMk cId="1241752210" sldId="539"/>
            <ac:spMk id="43" creationId="{673F70B7-4F0A-428C-BE7A-C510D3F451F9}"/>
          </ac:spMkLst>
        </pc:spChg>
        <pc:spChg chg="del">
          <ac:chgData name="Paula Vazquez Valero" userId="80a35f83-ba07-4c48-bd51-9a1b0a985f54" providerId="ADAL" clId="{118DAE45-7BCC-4B59-AB8E-CAADD55DAE9F}" dt="2022-09-23T10:47:27.126" v="1381" actId="21"/>
          <ac:spMkLst>
            <pc:docMk/>
            <pc:sldMk cId="1241752210" sldId="539"/>
            <ac:spMk id="44" creationId="{2A3F71E0-B122-48BE-8168-7290C9DF652F}"/>
          </ac:spMkLst>
        </pc:spChg>
        <pc:spChg chg="del">
          <ac:chgData name="Paula Vazquez Valero" userId="80a35f83-ba07-4c48-bd51-9a1b0a985f54" providerId="ADAL" clId="{118DAE45-7BCC-4B59-AB8E-CAADD55DAE9F}" dt="2022-09-23T10:47:27.126" v="1381" actId="21"/>
          <ac:spMkLst>
            <pc:docMk/>
            <pc:sldMk cId="1241752210" sldId="539"/>
            <ac:spMk id="45" creationId="{83F5E292-50D6-468A-8904-382013D844D6}"/>
          </ac:spMkLst>
        </pc:spChg>
        <pc:spChg chg="add del mod ord">
          <ac:chgData name="Paula Vazquez Valero" userId="80a35f83-ba07-4c48-bd51-9a1b0a985f54" providerId="ADAL" clId="{118DAE45-7BCC-4B59-AB8E-CAADD55DAE9F}" dt="2022-09-23T10:47:27.126" v="1381" actId="21"/>
          <ac:spMkLst>
            <pc:docMk/>
            <pc:sldMk cId="1241752210" sldId="539"/>
            <ac:spMk id="50" creationId="{AB4B2BB1-8348-4837-87C1-FCE280D00EEC}"/>
          </ac:spMkLst>
        </pc:spChg>
        <pc:spChg chg="add del">
          <ac:chgData name="Paula Vazquez Valero" userId="80a35f83-ba07-4c48-bd51-9a1b0a985f54" providerId="ADAL" clId="{118DAE45-7BCC-4B59-AB8E-CAADD55DAE9F}" dt="2022-09-23T10:28:04.254" v="976" actId="478"/>
          <ac:spMkLst>
            <pc:docMk/>
            <pc:sldMk cId="1241752210" sldId="539"/>
            <ac:spMk id="64" creationId="{5211CAA3-68E2-4D3F-A679-19C049E614CF}"/>
          </ac:spMkLst>
        </pc:spChg>
        <pc:spChg chg="add del">
          <ac:chgData name="Paula Vazquez Valero" userId="80a35f83-ba07-4c48-bd51-9a1b0a985f54" providerId="ADAL" clId="{118DAE45-7BCC-4B59-AB8E-CAADD55DAE9F}" dt="2022-09-23T10:28:04.254" v="976" actId="478"/>
          <ac:spMkLst>
            <pc:docMk/>
            <pc:sldMk cId="1241752210" sldId="539"/>
            <ac:spMk id="65" creationId="{7E1BC7CC-FFE5-4976-9BDC-ACB3A4A7B8DF}"/>
          </ac:spMkLst>
        </pc:spChg>
        <pc:spChg chg="add del">
          <ac:chgData name="Paula Vazquez Valero" userId="80a35f83-ba07-4c48-bd51-9a1b0a985f54" providerId="ADAL" clId="{118DAE45-7BCC-4B59-AB8E-CAADD55DAE9F}" dt="2022-09-23T10:28:04.254" v="976" actId="478"/>
          <ac:spMkLst>
            <pc:docMk/>
            <pc:sldMk cId="1241752210" sldId="539"/>
            <ac:spMk id="68" creationId="{C3BCD6F2-70CB-4D56-B907-E81A61CC681E}"/>
          </ac:spMkLst>
        </pc:spChg>
        <pc:spChg chg="add del">
          <ac:chgData name="Paula Vazquez Valero" userId="80a35f83-ba07-4c48-bd51-9a1b0a985f54" providerId="ADAL" clId="{118DAE45-7BCC-4B59-AB8E-CAADD55DAE9F}" dt="2022-09-23T10:28:04.254" v="976" actId="478"/>
          <ac:spMkLst>
            <pc:docMk/>
            <pc:sldMk cId="1241752210" sldId="539"/>
            <ac:spMk id="72" creationId="{F9138606-6C36-4EDD-80BD-EE3319D41092}"/>
          </ac:spMkLst>
        </pc:spChg>
        <pc:spChg chg="add del">
          <ac:chgData name="Paula Vazquez Valero" userId="80a35f83-ba07-4c48-bd51-9a1b0a985f54" providerId="ADAL" clId="{118DAE45-7BCC-4B59-AB8E-CAADD55DAE9F}" dt="2022-09-23T10:28:04.254" v="976" actId="478"/>
          <ac:spMkLst>
            <pc:docMk/>
            <pc:sldMk cId="1241752210" sldId="539"/>
            <ac:spMk id="75" creationId="{C8C7C7DC-56DB-4C5F-8515-C7B810FDC007}"/>
          </ac:spMkLst>
        </pc:spChg>
        <pc:spChg chg="add del">
          <ac:chgData name="Paula Vazquez Valero" userId="80a35f83-ba07-4c48-bd51-9a1b0a985f54" providerId="ADAL" clId="{118DAE45-7BCC-4B59-AB8E-CAADD55DAE9F}" dt="2022-09-23T10:28:04.254" v="976" actId="478"/>
          <ac:spMkLst>
            <pc:docMk/>
            <pc:sldMk cId="1241752210" sldId="539"/>
            <ac:spMk id="77" creationId="{58C1DF2D-9974-439A-9F52-D85182E5E760}"/>
          </ac:spMkLst>
        </pc:spChg>
        <pc:picChg chg="add del mod">
          <ac:chgData name="Paula Vazquez Valero" userId="80a35f83-ba07-4c48-bd51-9a1b0a985f54" providerId="ADAL" clId="{118DAE45-7BCC-4B59-AB8E-CAADD55DAE9F}" dt="2022-09-23T10:47:27.126" v="1381" actId="21"/>
          <ac:picMkLst>
            <pc:docMk/>
            <pc:sldMk cId="1241752210" sldId="539"/>
            <ac:picMk id="4" creationId="{D97F0C97-7C58-B961-E920-457C83C47314}"/>
          </ac:picMkLst>
        </pc:picChg>
        <pc:picChg chg="del">
          <ac:chgData name="Paula Vazquez Valero" userId="80a35f83-ba07-4c48-bd51-9a1b0a985f54" providerId="ADAL" clId="{118DAE45-7BCC-4B59-AB8E-CAADD55DAE9F}" dt="2022-09-23T10:27:58.379" v="972" actId="478"/>
          <ac:picMkLst>
            <pc:docMk/>
            <pc:sldMk cId="1241752210" sldId="539"/>
            <ac:picMk id="8" creationId="{D70AD090-E196-418C-8D51-D2074DAFDF0C}"/>
          </ac:picMkLst>
        </pc:picChg>
        <pc:picChg chg="add del mod">
          <ac:chgData name="Paula Vazquez Valero" userId="80a35f83-ba07-4c48-bd51-9a1b0a985f54" providerId="ADAL" clId="{118DAE45-7BCC-4B59-AB8E-CAADD55DAE9F}" dt="2022-09-23T10:40:07.096" v="1260"/>
          <ac:picMkLst>
            <pc:docMk/>
            <pc:sldMk cId="1241752210" sldId="539"/>
            <ac:picMk id="11" creationId="{B82EF554-1908-8A95-41B0-273941415C0C}"/>
          </ac:picMkLst>
        </pc:picChg>
        <pc:picChg chg="add del mod">
          <ac:chgData name="Paula Vazquez Valero" userId="80a35f83-ba07-4c48-bd51-9a1b0a985f54" providerId="ADAL" clId="{118DAE45-7BCC-4B59-AB8E-CAADD55DAE9F}" dt="2022-09-23T10:40:22.169" v="1266" actId="21"/>
          <ac:picMkLst>
            <pc:docMk/>
            <pc:sldMk cId="1241752210" sldId="539"/>
            <ac:picMk id="12" creationId="{775BF1B4-95FE-6EE7-86FC-B9C82723961B}"/>
          </ac:picMkLst>
        </pc:picChg>
        <pc:picChg chg="add del mod">
          <ac:chgData name="Paula Vazquez Valero" userId="80a35f83-ba07-4c48-bd51-9a1b0a985f54" providerId="ADAL" clId="{118DAE45-7BCC-4B59-AB8E-CAADD55DAE9F}" dt="2022-09-23T10:47:27.126" v="1381" actId="21"/>
          <ac:picMkLst>
            <pc:docMk/>
            <pc:sldMk cId="1241752210" sldId="539"/>
            <ac:picMk id="13" creationId="{7105A419-E2D8-99DD-A125-645796BA3ED3}"/>
          </ac:picMkLst>
        </pc:picChg>
        <pc:picChg chg="add mod">
          <ac:chgData name="Paula Vazquez Valero" userId="80a35f83-ba07-4c48-bd51-9a1b0a985f54" providerId="ADAL" clId="{118DAE45-7BCC-4B59-AB8E-CAADD55DAE9F}" dt="2022-09-23T10:46:44.603" v="1367"/>
          <ac:picMkLst>
            <pc:docMk/>
            <pc:sldMk cId="1241752210" sldId="539"/>
            <ac:picMk id="17" creationId="{E6F76E89-D613-AC20-712D-4FC30FD0D548}"/>
          </ac:picMkLst>
        </pc:picChg>
        <pc:picChg chg="del">
          <ac:chgData name="Paula Vazquez Valero" userId="80a35f83-ba07-4c48-bd51-9a1b0a985f54" providerId="ADAL" clId="{118DAE45-7BCC-4B59-AB8E-CAADD55DAE9F}" dt="2022-09-23T10:47:27.126" v="1381" actId="21"/>
          <ac:picMkLst>
            <pc:docMk/>
            <pc:sldMk cId="1241752210" sldId="539"/>
            <ac:picMk id="27" creationId="{D6F1F310-8D75-45AE-9699-2A9A85E7D619}"/>
          </ac:picMkLst>
        </pc:picChg>
        <pc:picChg chg="mod">
          <ac:chgData name="Paula Vazquez Valero" userId="80a35f83-ba07-4c48-bd51-9a1b0a985f54" providerId="ADAL" clId="{118DAE45-7BCC-4B59-AB8E-CAADD55DAE9F}" dt="2022-09-23T10:45:59.758" v="1364" actId="1038"/>
          <ac:picMkLst>
            <pc:docMk/>
            <pc:sldMk cId="1241752210" sldId="539"/>
            <ac:picMk id="33" creationId="{7715E50F-BB82-4EB5-90E0-DEB2E3E3AAA4}"/>
          </ac:picMkLst>
        </pc:picChg>
        <pc:picChg chg="del ord">
          <ac:chgData name="Paula Vazquez Valero" userId="80a35f83-ba07-4c48-bd51-9a1b0a985f54" providerId="ADAL" clId="{118DAE45-7BCC-4B59-AB8E-CAADD55DAE9F}" dt="2022-09-23T10:47:27.126" v="1381" actId="21"/>
          <ac:picMkLst>
            <pc:docMk/>
            <pc:sldMk cId="1241752210" sldId="539"/>
            <ac:picMk id="37" creationId="{6D9770F5-9B2A-4948-B5DF-27D20439D2CE}"/>
          </ac:picMkLst>
        </pc:picChg>
        <pc:picChg chg="del">
          <ac:chgData name="Paula Vazquez Valero" userId="80a35f83-ba07-4c48-bd51-9a1b0a985f54" providerId="ADAL" clId="{118DAE45-7BCC-4B59-AB8E-CAADD55DAE9F}" dt="2022-09-23T10:47:27.126" v="1381" actId="21"/>
          <ac:picMkLst>
            <pc:docMk/>
            <pc:sldMk cId="1241752210" sldId="539"/>
            <ac:picMk id="39" creationId="{D89E4EBD-A29F-4DC1-9E1F-72DCFD7487C3}"/>
          </ac:picMkLst>
        </pc:picChg>
        <pc:picChg chg="del ord">
          <ac:chgData name="Paula Vazquez Valero" userId="80a35f83-ba07-4c48-bd51-9a1b0a985f54" providerId="ADAL" clId="{118DAE45-7BCC-4B59-AB8E-CAADD55DAE9F}" dt="2022-09-23T10:47:27.126" v="1381" actId="21"/>
          <ac:picMkLst>
            <pc:docMk/>
            <pc:sldMk cId="1241752210" sldId="539"/>
            <ac:picMk id="41" creationId="{A30A5D03-0937-4914-9922-FDA5BB296A1E}"/>
          </ac:picMkLst>
        </pc:picChg>
        <pc:picChg chg="del">
          <ac:chgData name="Paula Vazquez Valero" userId="80a35f83-ba07-4c48-bd51-9a1b0a985f54" providerId="ADAL" clId="{118DAE45-7BCC-4B59-AB8E-CAADD55DAE9F}" dt="2022-09-23T10:27:38.106" v="960" actId="478"/>
          <ac:picMkLst>
            <pc:docMk/>
            <pc:sldMk cId="1241752210" sldId="539"/>
            <ac:picMk id="61" creationId="{5D636D6C-428C-4100-B7DE-7F98B75EEAD0}"/>
          </ac:picMkLst>
        </pc:picChg>
        <pc:picChg chg="del">
          <ac:chgData name="Paula Vazquez Valero" userId="80a35f83-ba07-4c48-bd51-9a1b0a985f54" providerId="ADAL" clId="{118DAE45-7BCC-4B59-AB8E-CAADD55DAE9F}" dt="2022-09-23T10:27:38.890" v="961" actId="478"/>
          <ac:picMkLst>
            <pc:docMk/>
            <pc:sldMk cId="1241752210" sldId="539"/>
            <ac:picMk id="62" creationId="{74D0CBC5-CCB6-41BC-B239-5BE6F616EE73}"/>
          </ac:picMkLst>
        </pc:picChg>
        <pc:picChg chg="del mod">
          <ac:chgData name="Paula Vazquez Valero" userId="80a35f83-ba07-4c48-bd51-9a1b0a985f54" providerId="ADAL" clId="{118DAE45-7BCC-4B59-AB8E-CAADD55DAE9F}" dt="2022-09-23T10:47:27.126" v="1381" actId="21"/>
          <ac:picMkLst>
            <pc:docMk/>
            <pc:sldMk cId="1241752210" sldId="539"/>
            <ac:picMk id="67" creationId="{D23DF7F7-B201-49AD-B2FE-1A6271FC0BE1}"/>
          </ac:picMkLst>
        </pc:picChg>
        <pc:picChg chg="add del mod">
          <ac:chgData name="Paula Vazquez Valero" userId="80a35f83-ba07-4c48-bd51-9a1b0a985f54" providerId="ADAL" clId="{118DAE45-7BCC-4B59-AB8E-CAADD55DAE9F}" dt="2022-09-23T10:47:27.126" v="1381" actId="21"/>
          <ac:picMkLst>
            <pc:docMk/>
            <pc:sldMk cId="1241752210" sldId="539"/>
            <ac:picMk id="74" creationId="{ABEEF634-B42B-4523-9AB8-5FD6A8ABA0F4}"/>
          </ac:picMkLst>
        </pc:picChg>
        <pc:picChg chg="del">
          <ac:chgData name="Paula Vazquez Valero" userId="80a35f83-ba07-4c48-bd51-9a1b0a985f54" providerId="ADAL" clId="{118DAE45-7BCC-4B59-AB8E-CAADD55DAE9F}" dt="2022-09-23T10:27:59.276" v="973" actId="478"/>
          <ac:picMkLst>
            <pc:docMk/>
            <pc:sldMk cId="1241752210" sldId="539"/>
            <ac:picMk id="1026" creationId="{998EB3D1-8663-4C85-BA5F-47A48F7F6AEE}"/>
          </ac:picMkLst>
        </pc:picChg>
        <pc:picChg chg="add del mod">
          <ac:chgData name="Paula Vazquez Valero" userId="80a35f83-ba07-4c48-bd51-9a1b0a985f54" providerId="ADAL" clId="{118DAE45-7BCC-4B59-AB8E-CAADD55DAE9F}" dt="2022-09-23T10:47:27.126" v="1381" actId="21"/>
          <ac:picMkLst>
            <pc:docMk/>
            <pc:sldMk cId="1241752210" sldId="539"/>
            <ac:picMk id="1028" creationId="{B3A736B5-D15B-47EF-99AF-D8219A66D754}"/>
          </ac:picMkLst>
        </pc:picChg>
        <pc:picChg chg="add del mod">
          <ac:chgData name="Paula Vazquez Valero" userId="80a35f83-ba07-4c48-bd51-9a1b0a985f54" providerId="ADAL" clId="{118DAE45-7BCC-4B59-AB8E-CAADD55DAE9F}" dt="2022-09-23T10:47:27.126" v="1381" actId="21"/>
          <ac:picMkLst>
            <pc:docMk/>
            <pc:sldMk cId="1241752210" sldId="539"/>
            <ac:picMk id="2050" creationId="{3A0C1CC3-0BCD-A6F5-D0D0-A8CAAC081985}"/>
          </ac:picMkLst>
        </pc:picChg>
        <pc:picChg chg="add del mod">
          <ac:chgData name="Paula Vazquez Valero" userId="80a35f83-ba07-4c48-bd51-9a1b0a985f54" providerId="ADAL" clId="{118DAE45-7BCC-4B59-AB8E-CAADD55DAE9F}" dt="2022-09-23T10:40:22.169" v="1266" actId="21"/>
          <ac:picMkLst>
            <pc:docMk/>
            <pc:sldMk cId="1241752210" sldId="539"/>
            <ac:picMk id="2052" creationId="{4CA1326B-1B9C-4526-6F7D-43BAA17A13C6}"/>
          </ac:picMkLst>
        </pc:picChg>
        <pc:picChg chg="add del">
          <ac:chgData name="Paula Vazquez Valero" userId="80a35f83-ba07-4c48-bd51-9a1b0a985f54" providerId="ADAL" clId="{118DAE45-7BCC-4B59-AB8E-CAADD55DAE9F}" dt="2022-09-23T10:43:28.148" v="1325"/>
          <ac:picMkLst>
            <pc:docMk/>
            <pc:sldMk cId="1241752210" sldId="539"/>
            <ac:picMk id="2054" creationId="{18554F95-0021-30AD-A311-351A83C22A85}"/>
          </ac:picMkLst>
        </pc:picChg>
        <pc:picChg chg="add del mod">
          <ac:chgData name="Paula Vazquez Valero" userId="80a35f83-ba07-4c48-bd51-9a1b0a985f54" providerId="ADAL" clId="{118DAE45-7BCC-4B59-AB8E-CAADD55DAE9F}" dt="2022-09-23T10:47:27.126" v="1381" actId="21"/>
          <ac:picMkLst>
            <pc:docMk/>
            <pc:sldMk cId="1241752210" sldId="539"/>
            <ac:picMk id="2056" creationId="{082F3505-FE6B-F1EC-7FDF-48B45A1A62F2}"/>
          </ac:picMkLst>
        </pc:picChg>
      </pc:sldChg>
      <pc:sldChg chg="addSp delSp modSp add del modAnim">
        <pc:chgData name="Paula Vazquez Valero" userId="80a35f83-ba07-4c48-bd51-9a1b0a985f54" providerId="ADAL" clId="{118DAE45-7BCC-4B59-AB8E-CAADD55DAE9F}" dt="2022-09-23T11:13:22.013" v="1988" actId="47"/>
        <pc:sldMkLst>
          <pc:docMk/>
          <pc:sldMk cId="3023368615" sldId="539"/>
        </pc:sldMkLst>
        <pc:picChg chg="add del mod">
          <ac:chgData name="Paula Vazquez Valero" userId="80a35f83-ba07-4c48-bd51-9a1b0a985f54" providerId="ADAL" clId="{118DAE45-7BCC-4B59-AB8E-CAADD55DAE9F}" dt="2022-09-23T11:11:58.319" v="1963"/>
          <ac:picMkLst>
            <pc:docMk/>
            <pc:sldMk cId="3023368615" sldId="539"/>
            <ac:picMk id="3" creationId="{B7AA046C-1403-D463-0CF8-4384BD8FFAB9}"/>
          </ac:picMkLst>
        </pc:picChg>
      </pc:sldChg>
      <pc:sldChg chg="addSp delSp modSp new del mod">
        <pc:chgData name="Paula Vazquez Valero" userId="80a35f83-ba07-4c48-bd51-9a1b0a985f54" providerId="ADAL" clId="{118DAE45-7BCC-4B59-AB8E-CAADD55DAE9F}" dt="2022-09-23T11:33:30.919" v="2573" actId="47"/>
        <pc:sldMkLst>
          <pc:docMk/>
          <pc:sldMk cId="1468432737" sldId="540"/>
        </pc:sldMkLst>
        <pc:spChg chg="del">
          <ac:chgData name="Paula Vazquez Valero" userId="80a35f83-ba07-4c48-bd51-9a1b0a985f54" providerId="ADAL" clId="{118DAE45-7BCC-4B59-AB8E-CAADD55DAE9F}" dt="2022-09-15T17:31:02.517" v="2" actId="478"/>
          <ac:spMkLst>
            <pc:docMk/>
            <pc:sldMk cId="1468432737" sldId="540"/>
            <ac:spMk id="2" creationId="{301C652F-E5CB-5AD7-0227-A11BC044689E}"/>
          </ac:spMkLst>
        </pc:spChg>
        <pc:spChg chg="del">
          <ac:chgData name="Paula Vazquez Valero" userId="80a35f83-ba07-4c48-bd51-9a1b0a985f54" providerId="ADAL" clId="{118DAE45-7BCC-4B59-AB8E-CAADD55DAE9F}" dt="2022-09-15T17:31:02.517" v="2" actId="478"/>
          <ac:spMkLst>
            <pc:docMk/>
            <pc:sldMk cId="1468432737" sldId="540"/>
            <ac:spMk id="3" creationId="{AC873A58-D754-5EB0-A984-4303BFCBD006}"/>
          </ac:spMkLst>
        </pc:spChg>
        <pc:spChg chg="add mod">
          <ac:chgData name="Paula Vazquez Valero" userId="80a35f83-ba07-4c48-bd51-9a1b0a985f54" providerId="ADAL" clId="{118DAE45-7BCC-4B59-AB8E-CAADD55DAE9F}" dt="2022-09-15T17:32:19.660" v="11"/>
          <ac:spMkLst>
            <pc:docMk/>
            <pc:sldMk cId="1468432737" sldId="540"/>
            <ac:spMk id="5" creationId="{4AE29D2D-4D86-A9CD-BD23-D5AEEEC15EE4}"/>
          </ac:spMkLst>
        </pc:spChg>
      </pc:sldChg>
      <pc:sldChg chg="add del">
        <pc:chgData name="Paula Vazquez Valero" userId="80a35f83-ba07-4c48-bd51-9a1b0a985f54" providerId="ADAL" clId="{118DAE45-7BCC-4B59-AB8E-CAADD55DAE9F}" dt="2022-09-23T11:39:44.433" v="2677" actId="47"/>
        <pc:sldMkLst>
          <pc:docMk/>
          <pc:sldMk cId="1049609386" sldId="541"/>
        </pc:sldMkLst>
      </pc:sldChg>
      <pc:sldChg chg="addSp delSp modSp add mod ord delAnim modAnim modNotesTx">
        <pc:chgData name="Paula Vazquez Valero" userId="80a35f83-ba07-4c48-bd51-9a1b0a985f54" providerId="ADAL" clId="{118DAE45-7BCC-4B59-AB8E-CAADD55DAE9F}" dt="2022-09-23T10:46:42.658" v="1366"/>
        <pc:sldMkLst>
          <pc:docMk/>
          <pc:sldMk cId="2119526199" sldId="542"/>
        </pc:sldMkLst>
        <pc:spChg chg="add del mod">
          <ac:chgData name="Paula Vazquez Valero" userId="80a35f83-ba07-4c48-bd51-9a1b0a985f54" providerId="ADAL" clId="{118DAE45-7BCC-4B59-AB8E-CAADD55DAE9F}" dt="2022-09-23T10:45:20.215" v="1350" actId="478"/>
          <ac:spMkLst>
            <pc:docMk/>
            <pc:sldMk cId="2119526199" sldId="542"/>
            <ac:spMk id="2" creationId="{74457F3E-CA46-1DD6-B3D4-A5B98FEF6200}"/>
          </ac:spMkLst>
        </pc:spChg>
        <pc:spChg chg="add mod">
          <ac:chgData name="Paula Vazquez Valero" userId="80a35f83-ba07-4c48-bd51-9a1b0a985f54" providerId="ADAL" clId="{118DAE45-7BCC-4B59-AB8E-CAADD55DAE9F}" dt="2022-09-23T10:45:42.126" v="1357"/>
          <ac:spMkLst>
            <pc:docMk/>
            <pc:sldMk cId="2119526199" sldId="542"/>
            <ac:spMk id="4" creationId="{2B83FBE8-B756-1447-5A30-B68BCD1332D8}"/>
          </ac:spMkLst>
        </pc:spChg>
        <pc:spChg chg="add mod">
          <ac:chgData name="Paula Vazquez Valero" userId="80a35f83-ba07-4c48-bd51-9a1b0a985f54" providerId="ADAL" clId="{118DAE45-7BCC-4B59-AB8E-CAADD55DAE9F}" dt="2022-09-23T10:45:42.126" v="1357"/>
          <ac:spMkLst>
            <pc:docMk/>
            <pc:sldMk cId="2119526199" sldId="542"/>
            <ac:spMk id="6" creationId="{8ED4FE9C-60D0-9B16-5978-B1B95AB0A024}"/>
          </ac:spMkLst>
        </pc:spChg>
        <pc:spChg chg="add mod">
          <ac:chgData name="Paula Vazquez Valero" userId="80a35f83-ba07-4c48-bd51-9a1b0a985f54" providerId="ADAL" clId="{118DAE45-7BCC-4B59-AB8E-CAADD55DAE9F}" dt="2022-09-23T10:45:42.126" v="1357"/>
          <ac:spMkLst>
            <pc:docMk/>
            <pc:sldMk cId="2119526199" sldId="542"/>
            <ac:spMk id="7" creationId="{50AACC56-9E94-66C1-2056-24DCDC169E5B}"/>
          </ac:spMkLst>
        </pc:spChg>
        <pc:spChg chg="add mod">
          <ac:chgData name="Paula Vazquez Valero" userId="80a35f83-ba07-4c48-bd51-9a1b0a985f54" providerId="ADAL" clId="{118DAE45-7BCC-4B59-AB8E-CAADD55DAE9F}" dt="2022-09-23T10:45:42.126" v="1357"/>
          <ac:spMkLst>
            <pc:docMk/>
            <pc:sldMk cId="2119526199" sldId="542"/>
            <ac:spMk id="9" creationId="{F5EF9E4E-1B55-F81D-CE02-AA92CEB0DDCC}"/>
          </ac:spMkLst>
        </pc:spChg>
        <pc:spChg chg="add mod">
          <ac:chgData name="Paula Vazquez Valero" userId="80a35f83-ba07-4c48-bd51-9a1b0a985f54" providerId="ADAL" clId="{118DAE45-7BCC-4B59-AB8E-CAADD55DAE9F}" dt="2022-09-23T10:45:42.126" v="1357"/>
          <ac:spMkLst>
            <pc:docMk/>
            <pc:sldMk cId="2119526199" sldId="542"/>
            <ac:spMk id="10" creationId="{3B9AEF00-633B-0205-B930-678994019719}"/>
          </ac:spMkLst>
        </pc:spChg>
        <pc:spChg chg="mod">
          <ac:chgData name="Paula Vazquez Valero" userId="80a35f83-ba07-4c48-bd51-9a1b0a985f54" providerId="ADAL" clId="{118DAE45-7BCC-4B59-AB8E-CAADD55DAE9F}" dt="2022-09-23T10:45:27.871" v="1353" actId="1076"/>
          <ac:spMkLst>
            <pc:docMk/>
            <pc:sldMk cId="2119526199" sldId="542"/>
            <ac:spMk id="11" creationId="{0249059F-224C-4D56-870F-7E72075091DA}"/>
          </ac:spMkLst>
        </pc:spChg>
        <pc:spChg chg="add mod">
          <ac:chgData name="Paula Vazquez Valero" userId="80a35f83-ba07-4c48-bd51-9a1b0a985f54" providerId="ADAL" clId="{118DAE45-7BCC-4B59-AB8E-CAADD55DAE9F}" dt="2022-09-23T10:45:42.126" v="1357"/>
          <ac:spMkLst>
            <pc:docMk/>
            <pc:sldMk cId="2119526199" sldId="542"/>
            <ac:spMk id="13" creationId="{D1857867-90D2-08A7-6A38-DBB32F22F7E0}"/>
          </ac:spMkLst>
        </pc:spChg>
        <pc:spChg chg="add mod">
          <ac:chgData name="Paula Vazquez Valero" userId="80a35f83-ba07-4c48-bd51-9a1b0a985f54" providerId="ADAL" clId="{118DAE45-7BCC-4B59-AB8E-CAADD55DAE9F}" dt="2022-09-23T10:45:42.126" v="1357"/>
          <ac:spMkLst>
            <pc:docMk/>
            <pc:sldMk cId="2119526199" sldId="542"/>
            <ac:spMk id="14" creationId="{EDA6668E-37AD-09CA-61B3-50FADFAAF50D}"/>
          </ac:spMkLst>
        </pc:spChg>
        <pc:spChg chg="add mod">
          <ac:chgData name="Paula Vazquez Valero" userId="80a35f83-ba07-4c48-bd51-9a1b0a985f54" providerId="ADAL" clId="{118DAE45-7BCC-4B59-AB8E-CAADD55DAE9F}" dt="2022-09-23T10:45:42.126" v="1357"/>
          <ac:spMkLst>
            <pc:docMk/>
            <pc:sldMk cId="2119526199" sldId="542"/>
            <ac:spMk id="16" creationId="{EED4C527-0EA3-C211-1DE5-665CE6283C67}"/>
          </ac:spMkLst>
        </pc:spChg>
        <pc:spChg chg="add mod">
          <ac:chgData name="Paula Vazquez Valero" userId="80a35f83-ba07-4c48-bd51-9a1b0a985f54" providerId="ADAL" clId="{118DAE45-7BCC-4B59-AB8E-CAADD55DAE9F}" dt="2022-09-23T10:45:42.126" v="1357"/>
          <ac:spMkLst>
            <pc:docMk/>
            <pc:sldMk cId="2119526199" sldId="542"/>
            <ac:spMk id="17" creationId="{916B5CA2-DB0E-9E25-F347-1FC871098048}"/>
          </ac:spMkLst>
        </pc:spChg>
        <pc:spChg chg="add mod">
          <ac:chgData name="Paula Vazquez Valero" userId="80a35f83-ba07-4c48-bd51-9a1b0a985f54" providerId="ADAL" clId="{118DAE45-7BCC-4B59-AB8E-CAADD55DAE9F}" dt="2022-09-23T10:45:42.126" v="1357"/>
          <ac:spMkLst>
            <pc:docMk/>
            <pc:sldMk cId="2119526199" sldId="542"/>
            <ac:spMk id="21" creationId="{DB98ED9E-858E-AB9C-2368-783B69E5171C}"/>
          </ac:spMkLst>
        </pc:spChg>
        <pc:spChg chg="add mod">
          <ac:chgData name="Paula Vazquez Valero" userId="80a35f83-ba07-4c48-bd51-9a1b0a985f54" providerId="ADAL" clId="{118DAE45-7BCC-4B59-AB8E-CAADD55DAE9F}" dt="2022-09-23T10:45:42.126" v="1357"/>
          <ac:spMkLst>
            <pc:docMk/>
            <pc:sldMk cId="2119526199" sldId="542"/>
            <ac:spMk id="23" creationId="{45C9DEA3-BA6F-549F-1B24-2ABE763520F6}"/>
          </ac:spMkLst>
        </pc:spChg>
        <pc:spChg chg="add mod">
          <ac:chgData name="Paula Vazquez Valero" userId="80a35f83-ba07-4c48-bd51-9a1b0a985f54" providerId="ADAL" clId="{118DAE45-7BCC-4B59-AB8E-CAADD55DAE9F}" dt="2022-09-23T10:45:42.126" v="1357"/>
          <ac:spMkLst>
            <pc:docMk/>
            <pc:sldMk cId="2119526199" sldId="542"/>
            <ac:spMk id="24" creationId="{04CD582E-94D9-231A-4906-84918619AD24}"/>
          </ac:spMkLst>
        </pc:spChg>
        <pc:spChg chg="add mod">
          <ac:chgData name="Paula Vazquez Valero" userId="80a35f83-ba07-4c48-bd51-9a1b0a985f54" providerId="ADAL" clId="{118DAE45-7BCC-4B59-AB8E-CAADD55DAE9F}" dt="2022-09-23T10:45:42.126" v="1357"/>
          <ac:spMkLst>
            <pc:docMk/>
            <pc:sldMk cId="2119526199" sldId="542"/>
            <ac:spMk id="27" creationId="{6622016A-4ED7-84A4-779B-6BA4D3C27160}"/>
          </ac:spMkLst>
        </pc:spChg>
        <pc:spChg chg="add mod">
          <ac:chgData name="Paula Vazquez Valero" userId="80a35f83-ba07-4c48-bd51-9a1b0a985f54" providerId="ADAL" clId="{118DAE45-7BCC-4B59-AB8E-CAADD55DAE9F}" dt="2022-09-23T10:45:42.126" v="1357"/>
          <ac:spMkLst>
            <pc:docMk/>
            <pc:sldMk cId="2119526199" sldId="542"/>
            <ac:spMk id="28" creationId="{FE077B6E-E103-8308-0565-72960318B0F4}"/>
          </ac:spMkLst>
        </pc:spChg>
        <pc:spChg chg="add mod">
          <ac:chgData name="Paula Vazquez Valero" userId="80a35f83-ba07-4c48-bd51-9a1b0a985f54" providerId="ADAL" clId="{118DAE45-7BCC-4B59-AB8E-CAADD55DAE9F}" dt="2022-09-23T10:45:42.126" v="1357"/>
          <ac:spMkLst>
            <pc:docMk/>
            <pc:sldMk cId="2119526199" sldId="542"/>
            <ac:spMk id="33" creationId="{121233D2-E1B4-74CB-9D49-447D6AB6E4FE}"/>
          </ac:spMkLst>
        </pc:spChg>
        <pc:spChg chg="add mod">
          <ac:chgData name="Paula Vazquez Valero" userId="80a35f83-ba07-4c48-bd51-9a1b0a985f54" providerId="ADAL" clId="{118DAE45-7BCC-4B59-AB8E-CAADD55DAE9F}" dt="2022-09-23T10:45:42.126" v="1357"/>
          <ac:spMkLst>
            <pc:docMk/>
            <pc:sldMk cId="2119526199" sldId="542"/>
            <ac:spMk id="34" creationId="{B6CD8B0E-453B-CCC3-4625-0243A4E8D321}"/>
          </ac:spMkLst>
        </pc:spChg>
        <pc:spChg chg="add mod">
          <ac:chgData name="Paula Vazquez Valero" userId="80a35f83-ba07-4c48-bd51-9a1b0a985f54" providerId="ADAL" clId="{118DAE45-7BCC-4B59-AB8E-CAADD55DAE9F}" dt="2022-09-23T10:45:42.126" v="1357"/>
          <ac:spMkLst>
            <pc:docMk/>
            <pc:sldMk cId="2119526199" sldId="542"/>
            <ac:spMk id="35" creationId="{CEC2BE92-A3D1-68A2-2A5B-5CE9ABCB3A58}"/>
          </ac:spMkLst>
        </pc:spChg>
        <pc:spChg chg="add mod">
          <ac:chgData name="Paula Vazquez Valero" userId="80a35f83-ba07-4c48-bd51-9a1b0a985f54" providerId="ADAL" clId="{118DAE45-7BCC-4B59-AB8E-CAADD55DAE9F}" dt="2022-09-23T10:45:42.126" v="1357"/>
          <ac:spMkLst>
            <pc:docMk/>
            <pc:sldMk cId="2119526199" sldId="542"/>
            <ac:spMk id="36" creationId="{AB299C20-3CC4-BD44-3E11-2BC7BCC3CE48}"/>
          </ac:spMkLst>
        </pc:spChg>
        <pc:spChg chg="add mod">
          <ac:chgData name="Paula Vazquez Valero" userId="80a35f83-ba07-4c48-bd51-9a1b0a985f54" providerId="ADAL" clId="{118DAE45-7BCC-4B59-AB8E-CAADD55DAE9F}" dt="2022-09-23T10:45:42.126" v="1357"/>
          <ac:spMkLst>
            <pc:docMk/>
            <pc:sldMk cId="2119526199" sldId="542"/>
            <ac:spMk id="37" creationId="{76243843-A6D2-C7BD-877F-0A875E47BFDD}"/>
          </ac:spMkLst>
        </pc:spChg>
        <pc:spChg chg="add mod">
          <ac:chgData name="Paula Vazquez Valero" userId="80a35f83-ba07-4c48-bd51-9a1b0a985f54" providerId="ADAL" clId="{118DAE45-7BCC-4B59-AB8E-CAADD55DAE9F}" dt="2022-09-23T10:45:42.126" v="1357"/>
          <ac:spMkLst>
            <pc:docMk/>
            <pc:sldMk cId="2119526199" sldId="542"/>
            <ac:spMk id="38" creationId="{088D6076-DF87-D601-18D1-2CFE338DDDCA}"/>
          </ac:spMkLst>
        </pc:spChg>
        <pc:spChg chg="add mod">
          <ac:chgData name="Paula Vazquez Valero" userId="80a35f83-ba07-4c48-bd51-9a1b0a985f54" providerId="ADAL" clId="{118DAE45-7BCC-4B59-AB8E-CAADD55DAE9F}" dt="2022-09-23T10:45:42.126" v="1357"/>
          <ac:spMkLst>
            <pc:docMk/>
            <pc:sldMk cId="2119526199" sldId="542"/>
            <ac:spMk id="39" creationId="{5B9019DC-5748-74DE-EE12-53FC52778422}"/>
          </ac:spMkLst>
        </pc:spChg>
        <pc:spChg chg="add mod">
          <ac:chgData name="Paula Vazquez Valero" userId="80a35f83-ba07-4c48-bd51-9a1b0a985f54" providerId="ADAL" clId="{118DAE45-7BCC-4B59-AB8E-CAADD55DAE9F}" dt="2022-09-23T10:45:42.126" v="1357"/>
          <ac:spMkLst>
            <pc:docMk/>
            <pc:sldMk cId="2119526199" sldId="542"/>
            <ac:spMk id="40" creationId="{9EB69196-C7A5-F7CA-D6B8-02A5AEADD72D}"/>
          </ac:spMkLst>
        </pc:spChg>
        <pc:spChg chg="add del mod">
          <ac:chgData name="Paula Vazquez Valero" userId="80a35f83-ba07-4c48-bd51-9a1b0a985f54" providerId="ADAL" clId="{118DAE45-7BCC-4B59-AB8E-CAADD55DAE9F}" dt="2022-09-23T10:46:42.658" v="1366"/>
          <ac:spMkLst>
            <pc:docMk/>
            <pc:sldMk cId="2119526199" sldId="542"/>
            <ac:spMk id="41" creationId="{D6ECD410-15C3-F254-FB3D-20414F15797F}"/>
          </ac:spMkLst>
        </pc:spChg>
        <pc:spChg chg="del">
          <ac:chgData name="Paula Vazquez Valero" userId="80a35f83-ba07-4c48-bd51-9a1b0a985f54" providerId="ADAL" clId="{118DAE45-7BCC-4B59-AB8E-CAADD55DAE9F}" dt="2022-09-23T10:45:31.959" v="1354" actId="478"/>
          <ac:spMkLst>
            <pc:docMk/>
            <pc:sldMk cId="2119526199" sldId="542"/>
            <ac:spMk id="47" creationId="{AA07BB62-4416-49FF-BCF8-4A2D2B6BFA17}"/>
          </ac:spMkLst>
        </pc:spChg>
        <pc:spChg chg="del">
          <ac:chgData name="Paula Vazquez Valero" userId="80a35f83-ba07-4c48-bd51-9a1b0a985f54" providerId="ADAL" clId="{118DAE45-7BCC-4B59-AB8E-CAADD55DAE9F}" dt="2022-09-23T10:45:31.959" v="1354" actId="478"/>
          <ac:spMkLst>
            <pc:docMk/>
            <pc:sldMk cId="2119526199" sldId="542"/>
            <ac:spMk id="48" creationId="{EFEBDCED-BC82-4B59-B245-0197464C55D1}"/>
          </ac:spMkLst>
        </pc:spChg>
        <pc:spChg chg="del">
          <ac:chgData name="Paula Vazquez Valero" userId="80a35f83-ba07-4c48-bd51-9a1b0a985f54" providerId="ADAL" clId="{118DAE45-7BCC-4B59-AB8E-CAADD55DAE9F}" dt="2022-09-23T10:45:31.959" v="1354" actId="478"/>
          <ac:spMkLst>
            <pc:docMk/>
            <pc:sldMk cId="2119526199" sldId="542"/>
            <ac:spMk id="52" creationId="{E9734AB8-709B-48F6-8130-90A322ACEF85}"/>
          </ac:spMkLst>
        </pc:spChg>
        <pc:spChg chg="del">
          <ac:chgData name="Paula Vazquez Valero" userId="80a35f83-ba07-4c48-bd51-9a1b0a985f54" providerId="ADAL" clId="{118DAE45-7BCC-4B59-AB8E-CAADD55DAE9F}" dt="2022-09-23T10:45:31.959" v="1354" actId="478"/>
          <ac:spMkLst>
            <pc:docMk/>
            <pc:sldMk cId="2119526199" sldId="542"/>
            <ac:spMk id="53" creationId="{E722FB2C-8517-4250-8C73-5646319A9204}"/>
          </ac:spMkLst>
        </pc:spChg>
        <pc:spChg chg="del">
          <ac:chgData name="Paula Vazquez Valero" userId="80a35f83-ba07-4c48-bd51-9a1b0a985f54" providerId="ADAL" clId="{118DAE45-7BCC-4B59-AB8E-CAADD55DAE9F}" dt="2022-09-23T10:45:31.959" v="1354" actId="478"/>
          <ac:spMkLst>
            <pc:docMk/>
            <pc:sldMk cId="2119526199" sldId="542"/>
            <ac:spMk id="54" creationId="{5DAB1A07-91E5-4E15-944B-8766D9D43EF1}"/>
          </ac:spMkLst>
        </pc:spChg>
        <pc:spChg chg="del">
          <ac:chgData name="Paula Vazquez Valero" userId="80a35f83-ba07-4c48-bd51-9a1b0a985f54" providerId="ADAL" clId="{118DAE45-7BCC-4B59-AB8E-CAADD55DAE9F}" dt="2022-09-23T10:45:31.959" v="1354" actId="478"/>
          <ac:spMkLst>
            <pc:docMk/>
            <pc:sldMk cId="2119526199" sldId="542"/>
            <ac:spMk id="55" creationId="{B2A7F59B-6D77-4029-9F05-9C241F57C178}"/>
          </ac:spMkLst>
        </pc:spChg>
        <pc:spChg chg="del">
          <ac:chgData name="Paula Vazquez Valero" userId="80a35f83-ba07-4c48-bd51-9a1b0a985f54" providerId="ADAL" clId="{118DAE45-7BCC-4B59-AB8E-CAADD55DAE9F}" dt="2022-09-23T10:45:31.959" v="1354" actId="478"/>
          <ac:spMkLst>
            <pc:docMk/>
            <pc:sldMk cId="2119526199" sldId="542"/>
            <ac:spMk id="56" creationId="{8B315500-E2B5-4847-A5E6-DE88ED0F8B03}"/>
          </ac:spMkLst>
        </pc:spChg>
        <pc:spChg chg="del">
          <ac:chgData name="Paula Vazquez Valero" userId="80a35f83-ba07-4c48-bd51-9a1b0a985f54" providerId="ADAL" clId="{118DAE45-7BCC-4B59-AB8E-CAADD55DAE9F}" dt="2022-09-23T10:45:31.959" v="1354" actId="478"/>
          <ac:spMkLst>
            <pc:docMk/>
            <pc:sldMk cId="2119526199" sldId="542"/>
            <ac:spMk id="57" creationId="{39A368AA-618A-4D3D-ABD9-524E74DC7B06}"/>
          </ac:spMkLst>
        </pc:spChg>
        <pc:spChg chg="del">
          <ac:chgData name="Paula Vazquez Valero" userId="80a35f83-ba07-4c48-bd51-9a1b0a985f54" providerId="ADAL" clId="{118DAE45-7BCC-4B59-AB8E-CAADD55DAE9F}" dt="2022-09-23T10:45:31.959" v="1354" actId="478"/>
          <ac:spMkLst>
            <pc:docMk/>
            <pc:sldMk cId="2119526199" sldId="542"/>
            <ac:spMk id="58" creationId="{41895BFA-B21D-452B-9F62-FFC22CD3DFE4}"/>
          </ac:spMkLst>
        </pc:spChg>
        <pc:spChg chg="del">
          <ac:chgData name="Paula Vazquez Valero" userId="80a35f83-ba07-4c48-bd51-9a1b0a985f54" providerId="ADAL" clId="{118DAE45-7BCC-4B59-AB8E-CAADD55DAE9F}" dt="2022-09-23T10:45:31.959" v="1354" actId="478"/>
          <ac:spMkLst>
            <pc:docMk/>
            <pc:sldMk cId="2119526199" sldId="542"/>
            <ac:spMk id="59" creationId="{87383278-898D-4FDB-A175-9F2FE65471E2}"/>
          </ac:spMkLst>
        </pc:spChg>
        <pc:spChg chg="del">
          <ac:chgData name="Paula Vazquez Valero" userId="80a35f83-ba07-4c48-bd51-9a1b0a985f54" providerId="ADAL" clId="{118DAE45-7BCC-4B59-AB8E-CAADD55DAE9F}" dt="2022-09-23T10:45:31.959" v="1354" actId="478"/>
          <ac:spMkLst>
            <pc:docMk/>
            <pc:sldMk cId="2119526199" sldId="542"/>
            <ac:spMk id="60" creationId="{8DD38733-EF38-499D-BA75-E782CAD63F81}"/>
          </ac:spMkLst>
        </pc:spChg>
        <pc:spChg chg="del">
          <ac:chgData name="Paula Vazquez Valero" userId="80a35f83-ba07-4c48-bd51-9a1b0a985f54" providerId="ADAL" clId="{118DAE45-7BCC-4B59-AB8E-CAADD55DAE9F}" dt="2022-09-23T10:45:31.959" v="1354" actId="478"/>
          <ac:spMkLst>
            <pc:docMk/>
            <pc:sldMk cId="2119526199" sldId="542"/>
            <ac:spMk id="61" creationId="{76167289-8294-4FA0-9F3E-BF0D36E604FA}"/>
          </ac:spMkLst>
        </pc:spChg>
        <pc:spChg chg="del">
          <ac:chgData name="Paula Vazquez Valero" userId="80a35f83-ba07-4c48-bd51-9a1b0a985f54" providerId="ADAL" clId="{118DAE45-7BCC-4B59-AB8E-CAADD55DAE9F}" dt="2022-09-23T10:45:34.211" v="1355" actId="478"/>
          <ac:spMkLst>
            <pc:docMk/>
            <pc:sldMk cId="2119526199" sldId="542"/>
            <ac:spMk id="62" creationId="{FBC57473-E3A2-435E-A055-42C4F8EE2643}"/>
          </ac:spMkLst>
        </pc:spChg>
        <pc:spChg chg="del">
          <ac:chgData name="Paula Vazquez Valero" userId="80a35f83-ba07-4c48-bd51-9a1b0a985f54" providerId="ADAL" clId="{118DAE45-7BCC-4B59-AB8E-CAADD55DAE9F}" dt="2022-09-23T10:45:31.959" v="1354" actId="478"/>
          <ac:spMkLst>
            <pc:docMk/>
            <pc:sldMk cId="2119526199" sldId="542"/>
            <ac:spMk id="63" creationId="{FA16178E-0402-4BF6-B3F2-A9D713ECDA2C}"/>
          </ac:spMkLst>
        </pc:spChg>
        <pc:spChg chg="del">
          <ac:chgData name="Paula Vazquez Valero" userId="80a35f83-ba07-4c48-bd51-9a1b0a985f54" providerId="ADAL" clId="{118DAE45-7BCC-4B59-AB8E-CAADD55DAE9F}" dt="2022-09-23T10:45:31.959" v="1354" actId="478"/>
          <ac:spMkLst>
            <pc:docMk/>
            <pc:sldMk cId="2119526199" sldId="542"/>
            <ac:spMk id="64" creationId="{58418F5C-B43A-4423-942B-911AD170E6A3}"/>
          </ac:spMkLst>
        </pc:spChg>
        <pc:spChg chg="del">
          <ac:chgData name="Paula Vazquez Valero" userId="80a35f83-ba07-4c48-bd51-9a1b0a985f54" providerId="ADAL" clId="{118DAE45-7BCC-4B59-AB8E-CAADD55DAE9F}" dt="2022-09-23T10:45:34.211" v="1355" actId="478"/>
          <ac:spMkLst>
            <pc:docMk/>
            <pc:sldMk cId="2119526199" sldId="542"/>
            <ac:spMk id="65" creationId="{C3233C84-FF70-4599-B928-36B7AE435A89}"/>
          </ac:spMkLst>
        </pc:spChg>
        <pc:spChg chg="del">
          <ac:chgData name="Paula Vazquez Valero" userId="80a35f83-ba07-4c48-bd51-9a1b0a985f54" providerId="ADAL" clId="{118DAE45-7BCC-4B59-AB8E-CAADD55DAE9F}" dt="2022-09-23T10:45:31.959" v="1354" actId="478"/>
          <ac:spMkLst>
            <pc:docMk/>
            <pc:sldMk cId="2119526199" sldId="542"/>
            <ac:spMk id="66" creationId="{A8861461-4CFE-4483-A6E9-86D0F6B03705}"/>
          </ac:spMkLst>
        </pc:spChg>
        <pc:spChg chg="del">
          <ac:chgData name="Paula Vazquez Valero" userId="80a35f83-ba07-4c48-bd51-9a1b0a985f54" providerId="ADAL" clId="{118DAE45-7BCC-4B59-AB8E-CAADD55DAE9F}" dt="2022-09-23T10:45:31.959" v="1354" actId="478"/>
          <ac:spMkLst>
            <pc:docMk/>
            <pc:sldMk cId="2119526199" sldId="542"/>
            <ac:spMk id="67" creationId="{55F70AD6-29C0-4F2C-857D-0A521A6D66A1}"/>
          </ac:spMkLst>
        </pc:spChg>
        <pc:spChg chg="del">
          <ac:chgData name="Paula Vazquez Valero" userId="80a35f83-ba07-4c48-bd51-9a1b0a985f54" providerId="ADAL" clId="{118DAE45-7BCC-4B59-AB8E-CAADD55DAE9F}" dt="2022-09-23T10:45:31.959" v="1354" actId="478"/>
          <ac:spMkLst>
            <pc:docMk/>
            <pc:sldMk cId="2119526199" sldId="542"/>
            <ac:spMk id="68" creationId="{DD928161-E94E-4EB1-8FEE-20C90FBC56F1}"/>
          </ac:spMkLst>
        </pc:spChg>
        <pc:spChg chg="del">
          <ac:chgData name="Paula Vazquez Valero" userId="80a35f83-ba07-4c48-bd51-9a1b0a985f54" providerId="ADAL" clId="{118DAE45-7BCC-4B59-AB8E-CAADD55DAE9F}" dt="2022-09-23T10:45:31.959" v="1354" actId="478"/>
          <ac:spMkLst>
            <pc:docMk/>
            <pc:sldMk cId="2119526199" sldId="542"/>
            <ac:spMk id="69" creationId="{56DBEF87-D4F2-43C9-8141-8F055EECADD4}"/>
          </ac:spMkLst>
        </pc:spChg>
        <pc:spChg chg="del">
          <ac:chgData name="Paula Vazquez Valero" userId="80a35f83-ba07-4c48-bd51-9a1b0a985f54" providerId="ADAL" clId="{118DAE45-7BCC-4B59-AB8E-CAADD55DAE9F}" dt="2022-09-23T10:45:31.959" v="1354" actId="478"/>
          <ac:spMkLst>
            <pc:docMk/>
            <pc:sldMk cId="2119526199" sldId="542"/>
            <ac:spMk id="70" creationId="{5127D2B7-769C-489F-B9C0-0F47DDDA2AF8}"/>
          </ac:spMkLst>
        </pc:spChg>
        <pc:spChg chg="del">
          <ac:chgData name="Paula Vazquez Valero" userId="80a35f83-ba07-4c48-bd51-9a1b0a985f54" providerId="ADAL" clId="{118DAE45-7BCC-4B59-AB8E-CAADD55DAE9F}" dt="2022-09-23T10:45:34.211" v="1355" actId="478"/>
          <ac:spMkLst>
            <pc:docMk/>
            <pc:sldMk cId="2119526199" sldId="542"/>
            <ac:spMk id="71" creationId="{7A46FF6A-A09D-4670-B5AF-5C3070408AB2}"/>
          </ac:spMkLst>
        </pc:spChg>
        <pc:spChg chg="del">
          <ac:chgData name="Paula Vazquez Valero" userId="80a35f83-ba07-4c48-bd51-9a1b0a985f54" providerId="ADAL" clId="{118DAE45-7BCC-4B59-AB8E-CAADD55DAE9F}" dt="2022-09-23T10:45:31.959" v="1354" actId="478"/>
          <ac:spMkLst>
            <pc:docMk/>
            <pc:sldMk cId="2119526199" sldId="542"/>
            <ac:spMk id="72" creationId="{1D4A8D16-FCC6-43EE-AF2E-C57A2F0F2069}"/>
          </ac:spMkLst>
        </pc:spChg>
        <pc:spChg chg="del">
          <ac:chgData name="Paula Vazquez Valero" userId="80a35f83-ba07-4c48-bd51-9a1b0a985f54" providerId="ADAL" clId="{118DAE45-7BCC-4B59-AB8E-CAADD55DAE9F}" dt="2022-09-23T10:45:31.959" v="1354" actId="478"/>
          <ac:spMkLst>
            <pc:docMk/>
            <pc:sldMk cId="2119526199" sldId="542"/>
            <ac:spMk id="73" creationId="{2DD5474E-7DA4-4EF6-83E7-22A5425633E8}"/>
          </ac:spMkLst>
        </pc:spChg>
        <pc:spChg chg="del">
          <ac:chgData name="Paula Vazquez Valero" userId="80a35f83-ba07-4c48-bd51-9a1b0a985f54" providerId="ADAL" clId="{118DAE45-7BCC-4B59-AB8E-CAADD55DAE9F}" dt="2022-09-23T10:45:31.959" v="1354" actId="478"/>
          <ac:spMkLst>
            <pc:docMk/>
            <pc:sldMk cId="2119526199" sldId="542"/>
            <ac:spMk id="74" creationId="{4804BC3F-0A96-4243-B7B7-F66FE2556AA1}"/>
          </ac:spMkLst>
        </pc:spChg>
        <pc:graphicFrameChg chg="del">
          <ac:chgData name="Paula Vazquez Valero" userId="80a35f83-ba07-4c48-bd51-9a1b0a985f54" providerId="ADAL" clId="{118DAE45-7BCC-4B59-AB8E-CAADD55DAE9F}" dt="2022-09-23T10:45:31.959" v="1354" actId="478"/>
          <ac:graphicFrameMkLst>
            <pc:docMk/>
            <pc:sldMk cId="2119526199" sldId="542"/>
            <ac:graphicFrameMk id="46" creationId="{7821059A-AC7A-45A0-94AA-42AD5F98C077}"/>
          </ac:graphicFrameMkLst>
        </pc:graphicFrameChg>
        <pc:picChg chg="add mod">
          <ac:chgData name="Paula Vazquez Valero" userId="80a35f83-ba07-4c48-bd51-9a1b0a985f54" providerId="ADAL" clId="{118DAE45-7BCC-4B59-AB8E-CAADD55DAE9F}" dt="2022-09-23T10:45:25.180" v="1352"/>
          <ac:picMkLst>
            <pc:docMk/>
            <pc:sldMk cId="2119526199" sldId="542"/>
            <ac:picMk id="3" creationId="{56859E21-D03D-3315-482B-BF6FEF33EBF0}"/>
          </ac:picMkLst>
        </pc:picChg>
        <pc:picChg chg="add mod">
          <ac:chgData name="Paula Vazquez Valero" userId="80a35f83-ba07-4c48-bd51-9a1b0a985f54" providerId="ADAL" clId="{118DAE45-7BCC-4B59-AB8E-CAADD55DAE9F}" dt="2022-09-23T10:45:42.126" v="1357"/>
          <ac:picMkLst>
            <pc:docMk/>
            <pc:sldMk cId="2119526199" sldId="542"/>
            <ac:picMk id="5" creationId="{D3461E12-FD5B-D4EE-13D6-0B71B192D7A4}"/>
          </ac:picMkLst>
        </pc:picChg>
        <pc:picChg chg="add mod">
          <ac:chgData name="Paula Vazquez Valero" userId="80a35f83-ba07-4c48-bd51-9a1b0a985f54" providerId="ADAL" clId="{118DAE45-7BCC-4B59-AB8E-CAADD55DAE9F}" dt="2022-09-23T10:45:42.126" v="1357"/>
          <ac:picMkLst>
            <pc:docMk/>
            <pc:sldMk cId="2119526199" sldId="542"/>
            <ac:picMk id="8" creationId="{86862CCC-CD60-F733-C36F-1CB4B2E51DDB}"/>
          </ac:picMkLst>
        </pc:picChg>
        <pc:picChg chg="add mod">
          <ac:chgData name="Paula Vazquez Valero" userId="80a35f83-ba07-4c48-bd51-9a1b0a985f54" providerId="ADAL" clId="{118DAE45-7BCC-4B59-AB8E-CAADD55DAE9F}" dt="2022-09-23T10:45:42.126" v="1357"/>
          <ac:picMkLst>
            <pc:docMk/>
            <pc:sldMk cId="2119526199" sldId="542"/>
            <ac:picMk id="12" creationId="{7A95EA37-763E-4B26-637C-D3873E4C8EB7}"/>
          </ac:picMkLst>
        </pc:picChg>
        <pc:picChg chg="add mod">
          <ac:chgData name="Paula Vazquez Valero" userId="80a35f83-ba07-4c48-bd51-9a1b0a985f54" providerId="ADAL" clId="{118DAE45-7BCC-4B59-AB8E-CAADD55DAE9F}" dt="2022-09-23T10:45:42.126" v="1357"/>
          <ac:picMkLst>
            <pc:docMk/>
            <pc:sldMk cId="2119526199" sldId="542"/>
            <ac:picMk id="15" creationId="{7924D935-15C8-3844-9FB5-55E0F5504045}"/>
          </ac:picMkLst>
        </pc:picChg>
        <pc:picChg chg="del">
          <ac:chgData name="Paula Vazquez Valero" userId="80a35f83-ba07-4c48-bd51-9a1b0a985f54" providerId="ADAL" clId="{118DAE45-7BCC-4B59-AB8E-CAADD55DAE9F}" dt="2022-09-23T10:45:21.211" v="1351" actId="478"/>
          <ac:picMkLst>
            <pc:docMk/>
            <pc:sldMk cId="2119526199" sldId="542"/>
            <ac:picMk id="18" creationId="{E65167BB-147F-4676-A323-8C013F395AAA}"/>
          </ac:picMkLst>
        </pc:picChg>
        <pc:picChg chg="add mod">
          <ac:chgData name="Paula Vazquez Valero" userId="80a35f83-ba07-4c48-bd51-9a1b0a985f54" providerId="ADAL" clId="{118DAE45-7BCC-4B59-AB8E-CAADD55DAE9F}" dt="2022-09-23T10:45:42.126" v="1357"/>
          <ac:picMkLst>
            <pc:docMk/>
            <pc:sldMk cId="2119526199" sldId="542"/>
            <ac:picMk id="19" creationId="{9AA4FDE2-37C9-8925-AA60-3EE2FCAEA4B3}"/>
          </ac:picMkLst>
        </pc:picChg>
        <pc:picChg chg="add mod">
          <ac:chgData name="Paula Vazquez Valero" userId="80a35f83-ba07-4c48-bd51-9a1b0a985f54" providerId="ADAL" clId="{118DAE45-7BCC-4B59-AB8E-CAADD55DAE9F}" dt="2022-09-23T10:45:42.126" v="1357"/>
          <ac:picMkLst>
            <pc:docMk/>
            <pc:sldMk cId="2119526199" sldId="542"/>
            <ac:picMk id="20" creationId="{42FDAB07-D279-17BF-8734-7022A5422879}"/>
          </ac:picMkLst>
        </pc:picChg>
        <pc:picChg chg="add mod">
          <ac:chgData name="Paula Vazquez Valero" userId="80a35f83-ba07-4c48-bd51-9a1b0a985f54" providerId="ADAL" clId="{118DAE45-7BCC-4B59-AB8E-CAADD55DAE9F}" dt="2022-09-23T10:45:42.126" v="1357"/>
          <ac:picMkLst>
            <pc:docMk/>
            <pc:sldMk cId="2119526199" sldId="542"/>
            <ac:picMk id="22" creationId="{4EE24FEC-98F0-A605-DA2B-3A6B1A38C49F}"/>
          </ac:picMkLst>
        </pc:picChg>
        <pc:picChg chg="add mod">
          <ac:chgData name="Paula Vazquez Valero" userId="80a35f83-ba07-4c48-bd51-9a1b0a985f54" providerId="ADAL" clId="{118DAE45-7BCC-4B59-AB8E-CAADD55DAE9F}" dt="2022-09-23T10:45:42.126" v="1357"/>
          <ac:picMkLst>
            <pc:docMk/>
            <pc:sldMk cId="2119526199" sldId="542"/>
            <ac:picMk id="25" creationId="{64AF5C71-6909-D8FC-8B9F-EBBA510C215D}"/>
          </ac:picMkLst>
        </pc:picChg>
        <pc:picChg chg="add mod">
          <ac:chgData name="Paula Vazquez Valero" userId="80a35f83-ba07-4c48-bd51-9a1b0a985f54" providerId="ADAL" clId="{118DAE45-7BCC-4B59-AB8E-CAADD55DAE9F}" dt="2022-09-23T10:45:42.126" v="1357"/>
          <ac:picMkLst>
            <pc:docMk/>
            <pc:sldMk cId="2119526199" sldId="542"/>
            <ac:picMk id="26" creationId="{EE7DCDA3-AB86-958F-8B1E-175C46A13C0B}"/>
          </ac:picMkLst>
        </pc:picChg>
        <pc:picChg chg="add mod">
          <ac:chgData name="Paula Vazquez Valero" userId="80a35f83-ba07-4c48-bd51-9a1b0a985f54" providerId="ADAL" clId="{118DAE45-7BCC-4B59-AB8E-CAADD55DAE9F}" dt="2022-09-23T10:45:42.126" v="1357"/>
          <ac:picMkLst>
            <pc:docMk/>
            <pc:sldMk cId="2119526199" sldId="542"/>
            <ac:picMk id="29" creationId="{3093BD98-79B0-B274-1540-1B0278F437B0}"/>
          </ac:picMkLst>
        </pc:picChg>
        <pc:picChg chg="add mod">
          <ac:chgData name="Paula Vazquez Valero" userId="80a35f83-ba07-4c48-bd51-9a1b0a985f54" providerId="ADAL" clId="{118DAE45-7BCC-4B59-AB8E-CAADD55DAE9F}" dt="2022-09-23T10:45:42.126" v="1357"/>
          <ac:picMkLst>
            <pc:docMk/>
            <pc:sldMk cId="2119526199" sldId="542"/>
            <ac:picMk id="30" creationId="{445483BC-4F45-134B-EE4B-BC080511736F}"/>
          </ac:picMkLst>
        </pc:picChg>
        <pc:picChg chg="add mod">
          <ac:chgData name="Paula Vazquez Valero" userId="80a35f83-ba07-4c48-bd51-9a1b0a985f54" providerId="ADAL" clId="{118DAE45-7BCC-4B59-AB8E-CAADD55DAE9F}" dt="2022-09-23T10:45:42.126" v="1357"/>
          <ac:picMkLst>
            <pc:docMk/>
            <pc:sldMk cId="2119526199" sldId="542"/>
            <ac:picMk id="31" creationId="{93BAA0E9-B91F-9216-C365-A93C66354D3E}"/>
          </ac:picMkLst>
        </pc:picChg>
        <pc:picChg chg="add mod">
          <ac:chgData name="Paula Vazquez Valero" userId="80a35f83-ba07-4c48-bd51-9a1b0a985f54" providerId="ADAL" clId="{118DAE45-7BCC-4B59-AB8E-CAADD55DAE9F}" dt="2022-09-23T10:45:42.126" v="1357"/>
          <ac:picMkLst>
            <pc:docMk/>
            <pc:sldMk cId="2119526199" sldId="542"/>
            <ac:picMk id="32" creationId="{F23948C0-4B34-631E-5F46-9309FD3E814F}"/>
          </ac:picMkLst>
        </pc:picChg>
        <pc:picChg chg="add del mod">
          <ac:chgData name="Paula Vazquez Valero" userId="80a35f83-ba07-4c48-bd51-9a1b0a985f54" providerId="ADAL" clId="{118DAE45-7BCC-4B59-AB8E-CAADD55DAE9F}" dt="2022-09-23T10:46:42.658" v="1366"/>
          <ac:picMkLst>
            <pc:docMk/>
            <pc:sldMk cId="2119526199" sldId="542"/>
            <ac:picMk id="42" creationId="{7BBE7DAD-62FB-377D-C42B-073E4B872398}"/>
          </ac:picMkLst>
        </pc:picChg>
        <pc:picChg chg="del">
          <ac:chgData name="Paula Vazquez Valero" userId="80a35f83-ba07-4c48-bd51-9a1b0a985f54" providerId="ADAL" clId="{118DAE45-7BCC-4B59-AB8E-CAADD55DAE9F}" dt="2022-09-23T10:45:31.959" v="1354" actId="478"/>
          <ac:picMkLst>
            <pc:docMk/>
            <pc:sldMk cId="2119526199" sldId="542"/>
            <ac:picMk id="49" creationId="{60C8804B-2650-4643-9873-44CFE0CF4706}"/>
          </ac:picMkLst>
        </pc:picChg>
        <pc:picChg chg="del">
          <ac:chgData name="Paula Vazquez Valero" userId="80a35f83-ba07-4c48-bd51-9a1b0a985f54" providerId="ADAL" clId="{118DAE45-7BCC-4B59-AB8E-CAADD55DAE9F}" dt="2022-09-23T10:45:31.959" v="1354" actId="478"/>
          <ac:picMkLst>
            <pc:docMk/>
            <pc:sldMk cId="2119526199" sldId="542"/>
            <ac:picMk id="50" creationId="{70F92EF8-3811-46CB-9E31-B3C67895139E}"/>
          </ac:picMkLst>
        </pc:picChg>
        <pc:picChg chg="del">
          <ac:chgData name="Paula Vazquez Valero" userId="80a35f83-ba07-4c48-bd51-9a1b0a985f54" providerId="ADAL" clId="{118DAE45-7BCC-4B59-AB8E-CAADD55DAE9F}" dt="2022-09-23T10:45:31.959" v="1354" actId="478"/>
          <ac:picMkLst>
            <pc:docMk/>
            <pc:sldMk cId="2119526199" sldId="542"/>
            <ac:picMk id="51" creationId="{84580880-A80E-4F4C-B7C8-C9D2FD2C5B68}"/>
          </ac:picMkLst>
        </pc:picChg>
      </pc:sldChg>
      <pc:sldChg chg="add del">
        <pc:chgData name="Paula Vazquez Valero" userId="80a35f83-ba07-4c48-bd51-9a1b0a985f54" providerId="ADAL" clId="{118DAE45-7BCC-4B59-AB8E-CAADD55DAE9F}" dt="2022-09-23T10:18:35.441" v="852" actId="47"/>
        <pc:sldMkLst>
          <pc:docMk/>
          <pc:sldMk cId="3063912947" sldId="542"/>
        </pc:sldMkLst>
      </pc:sldChg>
      <pc:sldChg chg="add del">
        <pc:chgData name="Paula Vazquez Valero" userId="80a35f83-ba07-4c48-bd51-9a1b0a985f54" providerId="ADAL" clId="{118DAE45-7BCC-4B59-AB8E-CAADD55DAE9F}" dt="2022-09-23T10:39:04.912" v="1203"/>
        <pc:sldMkLst>
          <pc:docMk/>
          <pc:sldMk cId="3488975159" sldId="542"/>
        </pc:sldMkLst>
      </pc:sldChg>
      <pc:sldChg chg="addSp delSp modSp add mod ord modAnim modNotesTx">
        <pc:chgData name="Paula Vazquez Valero" userId="80a35f83-ba07-4c48-bd51-9a1b0a985f54" providerId="ADAL" clId="{118DAE45-7BCC-4B59-AB8E-CAADD55DAE9F}" dt="2022-09-23T10:58:05.526" v="1589"/>
        <pc:sldMkLst>
          <pc:docMk/>
          <pc:sldMk cId="3267902319" sldId="543"/>
        </pc:sldMkLst>
        <pc:spChg chg="mod">
          <ac:chgData name="Paula Vazquez Valero" userId="80a35f83-ba07-4c48-bd51-9a1b0a985f54" providerId="ADAL" clId="{118DAE45-7BCC-4B59-AB8E-CAADD55DAE9F}" dt="2022-09-23T10:48:44.501" v="1445" actId="14100"/>
          <ac:spMkLst>
            <pc:docMk/>
            <pc:sldMk cId="3267902319" sldId="543"/>
            <ac:spMk id="4" creationId="{2B83FBE8-B756-1447-5A30-B68BCD1332D8}"/>
          </ac:spMkLst>
        </pc:spChg>
        <pc:spChg chg="add del">
          <ac:chgData name="Paula Vazquez Valero" userId="80a35f83-ba07-4c48-bd51-9a1b0a985f54" providerId="ADAL" clId="{118DAE45-7BCC-4B59-AB8E-CAADD55DAE9F}" dt="2022-09-23T10:47:17.175" v="1380" actId="478"/>
          <ac:spMkLst>
            <pc:docMk/>
            <pc:sldMk cId="3267902319" sldId="543"/>
            <ac:spMk id="6" creationId="{8ED4FE9C-60D0-9B16-5978-B1B95AB0A024}"/>
          </ac:spMkLst>
        </pc:spChg>
        <pc:spChg chg="add del">
          <ac:chgData name="Paula Vazquez Valero" userId="80a35f83-ba07-4c48-bd51-9a1b0a985f54" providerId="ADAL" clId="{118DAE45-7BCC-4B59-AB8E-CAADD55DAE9F}" dt="2022-09-23T10:47:17.175" v="1380" actId="478"/>
          <ac:spMkLst>
            <pc:docMk/>
            <pc:sldMk cId="3267902319" sldId="543"/>
            <ac:spMk id="7" creationId="{50AACC56-9E94-66C1-2056-24DCDC169E5B}"/>
          </ac:spMkLst>
        </pc:spChg>
        <pc:spChg chg="add del">
          <ac:chgData name="Paula Vazquez Valero" userId="80a35f83-ba07-4c48-bd51-9a1b0a985f54" providerId="ADAL" clId="{118DAE45-7BCC-4B59-AB8E-CAADD55DAE9F}" dt="2022-09-23T10:47:17.175" v="1380" actId="478"/>
          <ac:spMkLst>
            <pc:docMk/>
            <pc:sldMk cId="3267902319" sldId="543"/>
            <ac:spMk id="9" creationId="{F5EF9E4E-1B55-F81D-CE02-AA92CEB0DDCC}"/>
          </ac:spMkLst>
        </pc:spChg>
        <pc:spChg chg="add del">
          <ac:chgData name="Paula Vazquez Valero" userId="80a35f83-ba07-4c48-bd51-9a1b0a985f54" providerId="ADAL" clId="{118DAE45-7BCC-4B59-AB8E-CAADD55DAE9F}" dt="2022-09-23T10:47:17.175" v="1380" actId="478"/>
          <ac:spMkLst>
            <pc:docMk/>
            <pc:sldMk cId="3267902319" sldId="543"/>
            <ac:spMk id="10" creationId="{3B9AEF00-633B-0205-B930-678994019719}"/>
          </ac:spMkLst>
        </pc:spChg>
        <pc:spChg chg="mod">
          <ac:chgData name="Paula Vazquez Valero" userId="80a35f83-ba07-4c48-bd51-9a1b0a985f54" providerId="ADAL" clId="{118DAE45-7BCC-4B59-AB8E-CAADD55DAE9F}" dt="2022-09-23T10:46:55.302" v="1375" actId="14100"/>
          <ac:spMkLst>
            <pc:docMk/>
            <pc:sldMk cId="3267902319" sldId="543"/>
            <ac:spMk id="11" creationId="{0249059F-224C-4D56-870F-7E72075091DA}"/>
          </ac:spMkLst>
        </pc:spChg>
        <pc:spChg chg="add del">
          <ac:chgData name="Paula Vazquez Valero" userId="80a35f83-ba07-4c48-bd51-9a1b0a985f54" providerId="ADAL" clId="{118DAE45-7BCC-4B59-AB8E-CAADD55DAE9F}" dt="2022-09-23T10:47:17.175" v="1380" actId="478"/>
          <ac:spMkLst>
            <pc:docMk/>
            <pc:sldMk cId="3267902319" sldId="543"/>
            <ac:spMk id="13" creationId="{D1857867-90D2-08A7-6A38-DBB32F22F7E0}"/>
          </ac:spMkLst>
        </pc:spChg>
        <pc:spChg chg="add del">
          <ac:chgData name="Paula Vazquez Valero" userId="80a35f83-ba07-4c48-bd51-9a1b0a985f54" providerId="ADAL" clId="{118DAE45-7BCC-4B59-AB8E-CAADD55DAE9F}" dt="2022-09-23T10:47:17.175" v="1380" actId="478"/>
          <ac:spMkLst>
            <pc:docMk/>
            <pc:sldMk cId="3267902319" sldId="543"/>
            <ac:spMk id="14" creationId="{EDA6668E-37AD-09CA-61B3-50FADFAAF50D}"/>
          </ac:spMkLst>
        </pc:spChg>
        <pc:spChg chg="add del mod">
          <ac:chgData name="Paula Vazquez Valero" userId="80a35f83-ba07-4c48-bd51-9a1b0a985f54" providerId="ADAL" clId="{118DAE45-7BCC-4B59-AB8E-CAADD55DAE9F}" dt="2022-09-23T10:47:56.530" v="1406" actId="20577"/>
          <ac:spMkLst>
            <pc:docMk/>
            <pc:sldMk cId="3267902319" sldId="543"/>
            <ac:spMk id="16" creationId="{EED4C527-0EA3-C211-1DE5-665CE6283C67}"/>
          </ac:spMkLst>
        </pc:spChg>
        <pc:spChg chg="add del">
          <ac:chgData name="Paula Vazquez Valero" userId="80a35f83-ba07-4c48-bd51-9a1b0a985f54" providerId="ADAL" clId="{118DAE45-7BCC-4B59-AB8E-CAADD55DAE9F}" dt="2022-09-23T10:47:17.175" v="1380" actId="478"/>
          <ac:spMkLst>
            <pc:docMk/>
            <pc:sldMk cId="3267902319" sldId="543"/>
            <ac:spMk id="17" creationId="{916B5CA2-DB0E-9E25-F347-1FC871098048}"/>
          </ac:spMkLst>
        </pc:spChg>
        <pc:spChg chg="add mod">
          <ac:chgData name="Paula Vazquez Valero" userId="80a35f83-ba07-4c48-bd51-9a1b0a985f54" providerId="ADAL" clId="{118DAE45-7BCC-4B59-AB8E-CAADD55DAE9F}" dt="2022-09-23T10:47:29.641" v="1382"/>
          <ac:spMkLst>
            <pc:docMk/>
            <pc:sldMk cId="3267902319" sldId="543"/>
            <ac:spMk id="18" creationId="{3BE639AE-5FEC-A453-206E-E2579A17DE44}"/>
          </ac:spMkLst>
        </pc:spChg>
        <pc:spChg chg="add del">
          <ac:chgData name="Paula Vazquez Valero" userId="80a35f83-ba07-4c48-bd51-9a1b0a985f54" providerId="ADAL" clId="{118DAE45-7BCC-4B59-AB8E-CAADD55DAE9F}" dt="2022-09-23T10:47:17.175" v="1380" actId="478"/>
          <ac:spMkLst>
            <pc:docMk/>
            <pc:sldMk cId="3267902319" sldId="543"/>
            <ac:spMk id="21" creationId="{DB98ED9E-858E-AB9C-2368-783B69E5171C}"/>
          </ac:spMkLst>
        </pc:spChg>
        <pc:spChg chg="add del">
          <ac:chgData name="Paula Vazquez Valero" userId="80a35f83-ba07-4c48-bd51-9a1b0a985f54" providerId="ADAL" clId="{118DAE45-7BCC-4B59-AB8E-CAADD55DAE9F}" dt="2022-09-23T10:47:17.175" v="1380" actId="478"/>
          <ac:spMkLst>
            <pc:docMk/>
            <pc:sldMk cId="3267902319" sldId="543"/>
            <ac:spMk id="23" creationId="{45C9DEA3-BA6F-549F-1B24-2ABE763520F6}"/>
          </ac:spMkLst>
        </pc:spChg>
        <pc:spChg chg="add del">
          <ac:chgData name="Paula Vazquez Valero" userId="80a35f83-ba07-4c48-bd51-9a1b0a985f54" providerId="ADAL" clId="{118DAE45-7BCC-4B59-AB8E-CAADD55DAE9F}" dt="2022-09-23T10:47:17.175" v="1380" actId="478"/>
          <ac:spMkLst>
            <pc:docMk/>
            <pc:sldMk cId="3267902319" sldId="543"/>
            <ac:spMk id="24" creationId="{04CD582E-94D9-231A-4906-84918619AD24}"/>
          </ac:spMkLst>
        </pc:spChg>
        <pc:spChg chg="add del">
          <ac:chgData name="Paula Vazquez Valero" userId="80a35f83-ba07-4c48-bd51-9a1b0a985f54" providerId="ADAL" clId="{118DAE45-7BCC-4B59-AB8E-CAADD55DAE9F}" dt="2022-09-23T10:47:17.175" v="1380" actId="478"/>
          <ac:spMkLst>
            <pc:docMk/>
            <pc:sldMk cId="3267902319" sldId="543"/>
            <ac:spMk id="27" creationId="{6622016A-4ED7-84A4-779B-6BA4D3C27160}"/>
          </ac:spMkLst>
        </pc:spChg>
        <pc:spChg chg="add del">
          <ac:chgData name="Paula Vazquez Valero" userId="80a35f83-ba07-4c48-bd51-9a1b0a985f54" providerId="ADAL" clId="{118DAE45-7BCC-4B59-AB8E-CAADD55DAE9F}" dt="2022-09-23T10:47:17.175" v="1380" actId="478"/>
          <ac:spMkLst>
            <pc:docMk/>
            <pc:sldMk cId="3267902319" sldId="543"/>
            <ac:spMk id="28" creationId="{FE077B6E-E103-8308-0565-72960318B0F4}"/>
          </ac:spMkLst>
        </pc:spChg>
        <pc:spChg chg="add del">
          <ac:chgData name="Paula Vazquez Valero" userId="80a35f83-ba07-4c48-bd51-9a1b0a985f54" providerId="ADAL" clId="{118DAE45-7BCC-4B59-AB8E-CAADD55DAE9F}" dt="2022-09-23T10:47:17.175" v="1380" actId="478"/>
          <ac:spMkLst>
            <pc:docMk/>
            <pc:sldMk cId="3267902319" sldId="543"/>
            <ac:spMk id="33" creationId="{121233D2-E1B4-74CB-9D49-447D6AB6E4FE}"/>
          </ac:spMkLst>
        </pc:spChg>
        <pc:spChg chg="add del">
          <ac:chgData name="Paula Vazquez Valero" userId="80a35f83-ba07-4c48-bd51-9a1b0a985f54" providerId="ADAL" clId="{118DAE45-7BCC-4B59-AB8E-CAADD55DAE9F}" dt="2022-09-23T10:47:17.175" v="1380" actId="478"/>
          <ac:spMkLst>
            <pc:docMk/>
            <pc:sldMk cId="3267902319" sldId="543"/>
            <ac:spMk id="34" creationId="{B6CD8B0E-453B-CCC3-4625-0243A4E8D321}"/>
          </ac:spMkLst>
        </pc:spChg>
        <pc:spChg chg="add del">
          <ac:chgData name="Paula Vazquez Valero" userId="80a35f83-ba07-4c48-bd51-9a1b0a985f54" providerId="ADAL" clId="{118DAE45-7BCC-4B59-AB8E-CAADD55DAE9F}" dt="2022-09-23T10:47:17.175" v="1380" actId="478"/>
          <ac:spMkLst>
            <pc:docMk/>
            <pc:sldMk cId="3267902319" sldId="543"/>
            <ac:spMk id="35" creationId="{CEC2BE92-A3D1-68A2-2A5B-5CE9ABCB3A58}"/>
          </ac:spMkLst>
        </pc:spChg>
        <pc:spChg chg="add del">
          <ac:chgData name="Paula Vazquez Valero" userId="80a35f83-ba07-4c48-bd51-9a1b0a985f54" providerId="ADAL" clId="{118DAE45-7BCC-4B59-AB8E-CAADD55DAE9F}" dt="2022-09-23T10:47:17.175" v="1380" actId="478"/>
          <ac:spMkLst>
            <pc:docMk/>
            <pc:sldMk cId="3267902319" sldId="543"/>
            <ac:spMk id="36" creationId="{AB299C20-3CC4-BD44-3E11-2BC7BCC3CE48}"/>
          </ac:spMkLst>
        </pc:spChg>
        <pc:spChg chg="add del">
          <ac:chgData name="Paula Vazquez Valero" userId="80a35f83-ba07-4c48-bd51-9a1b0a985f54" providerId="ADAL" clId="{118DAE45-7BCC-4B59-AB8E-CAADD55DAE9F}" dt="2022-09-23T10:47:17.175" v="1380" actId="478"/>
          <ac:spMkLst>
            <pc:docMk/>
            <pc:sldMk cId="3267902319" sldId="543"/>
            <ac:spMk id="37" creationId="{76243843-A6D2-C7BD-877F-0A875E47BFDD}"/>
          </ac:spMkLst>
        </pc:spChg>
        <pc:spChg chg="add del">
          <ac:chgData name="Paula Vazquez Valero" userId="80a35f83-ba07-4c48-bd51-9a1b0a985f54" providerId="ADAL" clId="{118DAE45-7BCC-4B59-AB8E-CAADD55DAE9F}" dt="2022-09-23T10:47:17.175" v="1380" actId="478"/>
          <ac:spMkLst>
            <pc:docMk/>
            <pc:sldMk cId="3267902319" sldId="543"/>
            <ac:spMk id="38" creationId="{088D6076-DF87-D601-18D1-2CFE338DDDCA}"/>
          </ac:spMkLst>
        </pc:spChg>
        <pc:spChg chg="add del">
          <ac:chgData name="Paula Vazquez Valero" userId="80a35f83-ba07-4c48-bd51-9a1b0a985f54" providerId="ADAL" clId="{118DAE45-7BCC-4B59-AB8E-CAADD55DAE9F}" dt="2022-09-23T10:47:17.175" v="1380" actId="478"/>
          <ac:spMkLst>
            <pc:docMk/>
            <pc:sldMk cId="3267902319" sldId="543"/>
            <ac:spMk id="39" creationId="{5B9019DC-5748-74DE-EE12-53FC52778422}"/>
          </ac:spMkLst>
        </pc:spChg>
        <pc:spChg chg="add del">
          <ac:chgData name="Paula Vazquez Valero" userId="80a35f83-ba07-4c48-bd51-9a1b0a985f54" providerId="ADAL" clId="{118DAE45-7BCC-4B59-AB8E-CAADD55DAE9F}" dt="2022-09-23T10:47:17.175" v="1380" actId="478"/>
          <ac:spMkLst>
            <pc:docMk/>
            <pc:sldMk cId="3267902319" sldId="543"/>
            <ac:spMk id="40" creationId="{9EB69196-C7A5-F7CA-D6B8-02A5AEADD72D}"/>
          </ac:spMkLst>
        </pc:spChg>
        <pc:spChg chg="add mod">
          <ac:chgData name="Paula Vazquez Valero" userId="80a35f83-ba07-4c48-bd51-9a1b0a985f54" providerId="ADAL" clId="{118DAE45-7BCC-4B59-AB8E-CAADD55DAE9F}" dt="2022-09-23T10:47:29.641" v="1382"/>
          <ac:spMkLst>
            <pc:docMk/>
            <pc:sldMk cId="3267902319" sldId="543"/>
            <ac:spMk id="43" creationId="{94A2DD50-EA44-04C3-8B8B-ED846075E0AD}"/>
          </ac:spMkLst>
        </pc:spChg>
        <pc:spChg chg="add mod">
          <ac:chgData name="Paula Vazquez Valero" userId="80a35f83-ba07-4c48-bd51-9a1b0a985f54" providerId="ADAL" clId="{118DAE45-7BCC-4B59-AB8E-CAADD55DAE9F}" dt="2022-09-23T10:47:29.641" v="1382"/>
          <ac:spMkLst>
            <pc:docMk/>
            <pc:sldMk cId="3267902319" sldId="543"/>
            <ac:spMk id="45" creationId="{FAB0C760-9722-22F3-6EF6-774401A2225D}"/>
          </ac:spMkLst>
        </pc:spChg>
        <pc:spChg chg="add mod">
          <ac:chgData name="Paula Vazquez Valero" userId="80a35f83-ba07-4c48-bd51-9a1b0a985f54" providerId="ADAL" clId="{118DAE45-7BCC-4B59-AB8E-CAADD55DAE9F}" dt="2022-09-23T10:47:29.641" v="1382"/>
          <ac:spMkLst>
            <pc:docMk/>
            <pc:sldMk cId="3267902319" sldId="543"/>
            <ac:spMk id="47" creationId="{F6B0DB48-E49C-41BA-C848-16EC1C0B9085}"/>
          </ac:spMkLst>
        </pc:spChg>
        <pc:spChg chg="add mod">
          <ac:chgData name="Paula Vazquez Valero" userId="80a35f83-ba07-4c48-bd51-9a1b0a985f54" providerId="ADAL" clId="{118DAE45-7BCC-4B59-AB8E-CAADD55DAE9F}" dt="2022-09-23T10:47:29.641" v="1382"/>
          <ac:spMkLst>
            <pc:docMk/>
            <pc:sldMk cId="3267902319" sldId="543"/>
            <ac:spMk id="48" creationId="{CE8651BC-5A3F-5FC2-580A-892A14B7788F}"/>
          </ac:spMkLst>
        </pc:spChg>
        <pc:spChg chg="add mod">
          <ac:chgData name="Paula Vazquez Valero" userId="80a35f83-ba07-4c48-bd51-9a1b0a985f54" providerId="ADAL" clId="{118DAE45-7BCC-4B59-AB8E-CAADD55DAE9F}" dt="2022-09-23T10:47:29.641" v="1382"/>
          <ac:spMkLst>
            <pc:docMk/>
            <pc:sldMk cId="3267902319" sldId="543"/>
            <ac:spMk id="49" creationId="{46559B0E-E995-ED96-BE50-59FFDA6BD67E}"/>
          </ac:spMkLst>
        </pc:spChg>
        <pc:spChg chg="add mod">
          <ac:chgData name="Paula Vazquez Valero" userId="80a35f83-ba07-4c48-bd51-9a1b0a985f54" providerId="ADAL" clId="{118DAE45-7BCC-4B59-AB8E-CAADD55DAE9F}" dt="2022-09-23T10:47:29.641" v="1382"/>
          <ac:spMkLst>
            <pc:docMk/>
            <pc:sldMk cId="3267902319" sldId="543"/>
            <ac:spMk id="51" creationId="{3203C3F1-72FF-395D-A0E8-46D057B63E27}"/>
          </ac:spMkLst>
        </pc:spChg>
        <pc:spChg chg="add mod">
          <ac:chgData name="Paula Vazquez Valero" userId="80a35f83-ba07-4c48-bd51-9a1b0a985f54" providerId="ADAL" clId="{118DAE45-7BCC-4B59-AB8E-CAADD55DAE9F}" dt="2022-09-23T10:47:29.641" v="1382"/>
          <ac:spMkLst>
            <pc:docMk/>
            <pc:sldMk cId="3267902319" sldId="543"/>
            <ac:spMk id="52" creationId="{46DD9D2D-E548-00A8-2674-6E84EDF5D3EB}"/>
          </ac:spMkLst>
        </pc:spChg>
        <pc:spChg chg="add mod">
          <ac:chgData name="Paula Vazquez Valero" userId="80a35f83-ba07-4c48-bd51-9a1b0a985f54" providerId="ADAL" clId="{118DAE45-7BCC-4B59-AB8E-CAADD55DAE9F}" dt="2022-09-23T10:47:29.641" v="1382"/>
          <ac:spMkLst>
            <pc:docMk/>
            <pc:sldMk cId="3267902319" sldId="543"/>
            <ac:spMk id="54" creationId="{E1998145-38F8-D57C-5559-E15F28C8C2F8}"/>
          </ac:spMkLst>
        </pc:spChg>
        <pc:spChg chg="add mod">
          <ac:chgData name="Paula Vazquez Valero" userId="80a35f83-ba07-4c48-bd51-9a1b0a985f54" providerId="ADAL" clId="{118DAE45-7BCC-4B59-AB8E-CAADD55DAE9F}" dt="2022-09-23T10:47:29.641" v="1382"/>
          <ac:spMkLst>
            <pc:docMk/>
            <pc:sldMk cId="3267902319" sldId="543"/>
            <ac:spMk id="55" creationId="{FF70CD21-D753-B0DC-08CC-FC9734858569}"/>
          </ac:spMkLst>
        </pc:spChg>
        <pc:spChg chg="add mod">
          <ac:chgData name="Paula Vazquez Valero" userId="80a35f83-ba07-4c48-bd51-9a1b0a985f54" providerId="ADAL" clId="{118DAE45-7BCC-4B59-AB8E-CAADD55DAE9F}" dt="2022-09-23T10:47:29.641" v="1382"/>
          <ac:spMkLst>
            <pc:docMk/>
            <pc:sldMk cId="3267902319" sldId="543"/>
            <ac:spMk id="56" creationId="{2D19A8DD-45C6-0323-D9DE-AEE15294EDF8}"/>
          </ac:spMkLst>
        </pc:spChg>
        <pc:spChg chg="add mod">
          <ac:chgData name="Paula Vazquez Valero" userId="80a35f83-ba07-4c48-bd51-9a1b0a985f54" providerId="ADAL" clId="{118DAE45-7BCC-4B59-AB8E-CAADD55DAE9F}" dt="2022-09-23T10:47:29.641" v="1382"/>
          <ac:spMkLst>
            <pc:docMk/>
            <pc:sldMk cId="3267902319" sldId="543"/>
            <ac:spMk id="59" creationId="{BEBA6A38-2C29-937D-2B0A-A59206028217}"/>
          </ac:spMkLst>
        </pc:spChg>
        <pc:spChg chg="add mod">
          <ac:chgData name="Paula Vazquez Valero" userId="80a35f83-ba07-4c48-bd51-9a1b0a985f54" providerId="ADAL" clId="{118DAE45-7BCC-4B59-AB8E-CAADD55DAE9F}" dt="2022-09-23T10:47:29.641" v="1382"/>
          <ac:spMkLst>
            <pc:docMk/>
            <pc:sldMk cId="3267902319" sldId="543"/>
            <ac:spMk id="60" creationId="{B0EA42CB-0935-D1A1-146E-5945FE64670A}"/>
          </ac:spMkLst>
        </pc:spChg>
        <pc:spChg chg="add mod">
          <ac:chgData name="Paula Vazquez Valero" userId="80a35f83-ba07-4c48-bd51-9a1b0a985f54" providerId="ADAL" clId="{118DAE45-7BCC-4B59-AB8E-CAADD55DAE9F}" dt="2022-09-23T10:47:29.641" v="1382"/>
          <ac:spMkLst>
            <pc:docMk/>
            <pc:sldMk cId="3267902319" sldId="543"/>
            <ac:spMk id="62" creationId="{6556CEB2-E8F7-64F6-5280-93CE948E0394}"/>
          </ac:spMkLst>
        </pc:spChg>
        <pc:spChg chg="add mod">
          <ac:chgData name="Paula Vazquez Valero" userId="80a35f83-ba07-4c48-bd51-9a1b0a985f54" providerId="ADAL" clId="{118DAE45-7BCC-4B59-AB8E-CAADD55DAE9F}" dt="2022-09-23T10:48:39.607" v="1444" actId="207"/>
          <ac:spMkLst>
            <pc:docMk/>
            <pc:sldMk cId="3267902319" sldId="543"/>
            <ac:spMk id="65" creationId="{734EF386-E03B-D4F3-A594-DDD57B6614A3}"/>
          </ac:spMkLst>
        </pc:spChg>
        <pc:spChg chg="add mod">
          <ac:chgData name="Paula Vazquez Valero" userId="80a35f83-ba07-4c48-bd51-9a1b0a985f54" providerId="ADAL" clId="{118DAE45-7BCC-4B59-AB8E-CAADD55DAE9F}" dt="2022-09-23T10:56:10.328" v="1582" actId="20577"/>
          <ac:spMkLst>
            <pc:docMk/>
            <pc:sldMk cId="3267902319" sldId="543"/>
            <ac:spMk id="66" creationId="{3ED1D278-ED36-36F1-7E32-FBEB609147B0}"/>
          </ac:spMkLst>
        </pc:spChg>
        <pc:picChg chg="add mod">
          <ac:chgData name="Paula Vazquez Valero" userId="80a35f83-ba07-4c48-bd51-9a1b0a985f54" providerId="ADAL" clId="{118DAE45-7BCC-4B59-AB8E-CAADD55DAE9F}" dt="2022-09-23T10:47:29.641" v="1382"/>
          <ac:picMkLst>
            <pc:docMk/>
            <pc:sldMk cId="3267902319" sldId="543"/>
            <ac:picMk id="2" creationId="{38BB9841-B768-B240-E8DC-2DC99D0B5054}"/>
          </ac:picMkLst>
        </pc:picChg>
        <pc:picChg chg="add del">
          <ac:chgData name="Paula Vazquez Valero" userId="80a35f83-ba07-4c48-bd51-9a1b0a985f54" providerId="ADAL" clId="{118DAE45-7BCC-4B59-AB8E-CAADD55DAE9F}" dt="2022-09-23T10:47:17.175" v="1380" actId="478"/>
          <ac:picMkLst>
            <pc:docMk/>
            <pc:sldMk cId="3267902319" sldId="543"/>
            <ac:picMk id="5" creationId="{D3461E12-FD5B-D4EE-13D6-0B71B192D7A4}"/>
          </ac:picMkLst>
        </pc:picChg>
        <pc:picChg chg="add del">
          <ac:chgData name="Paula Vazquez Valero" userId="80a35f83-ba07-4c48-bd51-9a1b0a985f54" providerId="ADAL" clId="{118DAE45-7BCC-4B59-AB8E-CAADD55DAE9F}" dt="2022-09-23T10:47:17.175" v="1380" actId="478"/>
          <ac:picMkLst>
            <pc:docMk/>
            <pc:sldMk cId="3267902319" sldId="543"/>
            <ac:picMk id="8" creationId="{86862CCC-CD60-F733-C36F-1CB4B2E51DDB}"/>
          </ac:picMkLst>
        </pc:picChg>
        <pc:picChg chg="add del">
          <ac:chgData name="Paula Vazquez Valero" userId="80a35f83-ba07-4c48-bd51-9a1b0a985f54" providerId="ADAL" clId="{118DAE45-7BCC-4B59-AB8E-CAADD55DAE9F}" dt="2022-09-23T10:47:17.175" v="1380" actId="478"/>
          <ac:picMkLst>
            <pc:docMk/>
            <pc:sldMk cId="3267902319" sldId="543"/>
            <ac:picMk id="12" creationId="{7A95EA37-763E-4B26-637C-D3873E4C8EB7}"/>
          </ac:picMkLst>
        </pc:picChg>
        <pc:picChg chg="add del">
          <ac:chgData name="Paula Vazquez Valero" userId="80a35f83-ba07-4c48-bd51-9a1b0a985f54" providerId="ADAL" clId="{118DAE45-7BCC-4B59-AB8E-CAADD55DAE9F}" dt="2022-09-23T10:47:01.332" v="1377" actId="478"/>
          <ac:picMkLst>
            <pc:docMk/>
            <pc:sldMk cId="3267902319" sldId="543"/>
            <ac:picMk id="15" creationId="{7924D935-15C8-3844-9FB5-55E0F5504045}"/>
          </ac:picMkLst>
        </pc:picChg>
        <pc:picChg chg="add del">
          <ac:chgData name="Paula Vazquez Valero" userId="80a35f83-ba07-4c48-bd51-9a1b0a985f54" providerId="ADAL" clId="{118DAE45-7BCC-4B59-AB8E-CAADD55DAE9F}" dt="2022-09-23T10:47:17.175" v="1380" actId="478"/>
          <ac:picMkLst>
            <pc:docMk/>
            <pc:sldMk cId="3267902319" sldId="543"/>
            <ac:picMk id="19" creationId="{9AA4FDE2-37C9-8925-AA60-3EE2FCAEA4B3}"/>
          </ac:picMkLst>
        </pc:picChg>
        <pc:picChg chg="add del">
          <ac:chgData name="Paula Vazquez Valero" userId="80a35f83-ba07-4c48-bd51-9a1b0a985f54" providerId="ADAL" clId="{118DAE45-7BCC-4B59-AB8E-CAADD55DAE9F}" dt="2022-09-23T10:47:17.175" v="1380" actId="478"/>
          <ac:picMkLst>
            <pc:docMk/>
            <pc:sldMk cId="3267902319" sldId="543"/>
            <ac:picMk id="20" creationId="{42FDAB07-D279-17BF-8734-7022A5422879}"/>
          </ac:picMkLst>
        </pc:picChg>
        <pc:picChg chg="add del">
          <ac:chgData name="Paula Vazquez Valero" userId="80a35f83-ba07-4c48-bd51-9a1b0a985f54" providerId="ADAL" clId="{118DAE45-7BCC-4B59-AB8E-CAADD55DAE9F}" dt="2022-09-23T10:47:17.175" v="1380" actId="478"/>
          <ac:picMkLst>
            <pc:docMk/>
            <pc:sldMk cId="3267902319" sldId="543"/>
            <ac:picMk id="22" creationId="{4EE24FEC-98F0-A605-DA2B-3A6B1A38C49F}"/>
          </ac:picMkLst>
        </pc:picChg>
        <pc:picChg chg="add del">
          <ac:chgData name="Paula Vazquez Valero" userId="80a35f83-ba07-4c48-bd51-9a1b0a985f54" providerId="ADAL" clId="{118DAE45-7BCC-4B59-AB8E-CAADD55DAE9F}" dt="2022-09-23T10:47:17.175" v="1380" actId="478"/>
          <ac:picMkLst>
            <pc:docMk/>
            <pc:sldMk cId="3267902319" sldId="543"/>
            <ac:picMk id="25" creationId="{64AF5C71-6909-D8FC-8B9F-EBBA510C215D}"/>
          </ac:picMkLst>
        </pc:picChg>
        <pc:picChg chg="add del">
          <ac:chgData name="Paula Vazquez Valero" userId="80a35f83-ba07-4c48-bd51-9a1b0a985f54" providerId="ADAL" clId="{118DAE45-7BCC-4B59-AB8E-CAADD55DAE9F}" dt="2022-09-23T10:47:17.175" v="1380" actId="478"/>
          <ac:picMkLst>
            <pc:docMk/>
            <pc:sldMk cId="3267902319" sldId="543"/>
            <ac:picMk id="26" creationId="{EE7DCDA3-AB86-958F-8B1E-175C46A13C0B}"/>
          </ac:picMkLst>
        </pc:picChg>
        <pc:picChg chg="add del">
          <ac:chgData name="Paula Vazquez Valero" userId="80a35f83-ba07-4c48-bd51-9a1b0a985f54" providerId="ADAL" clId="{118DAE45-7BCC-4B59-AB8E-CAADD55DAE9F}" dt="2022-09-23T10:47:17.175" v="1380" actId="478"/>
          <ac:picMkLst>
            <pc:docMk/>
            <pc:sldMk cId="3267902319" sldId="543"/>
            <ac:picMk id="29" creationId="{3093BD98-79B0-B274-1540-1B0278F437B0}"/>
          </ac:picMkLst>
        </pc:picChg>
        <pc:picChg chg="add del">
          <ac:chgData name="Paula Vazquez Valero" userId="80a35f83-ba07-4c48-bd51-9a1b0a985f54" providerId="ADAL" clId="{118DAE45-7BCC-4B59-AB8E-CAADD55DAE9F}" dt="2022-09-23T10:47:17.175" v="1380" actId="478"/>
          <ac:picMkLst>
            <pc:docMk/>
            <pc:sldMk cId="3267902319" sldId="543"/>
            <ac:picMk id="30" creationId="{445483BC-4F45-134B-EE4B-BC080511736F}"/>
          </ac:picMkLst>
        </pc:picChg>
        <pc:picChg chg="add del">
          <ac:chgData name="Paula Vazquez Valero" userId="80a35f83-ba07-4c48-bd51-9a1b0a985f54" providerId="ADAL" clId="{118DAE45-7BCC-4B59-AB8E-CAADD55DAE9F}" dt="2022-09-23T10:47:17.175" v="1380" actId="478"/>
          <ac:picMkLst>
            <pc:docMk/>
            <pc:sldMk cId="3267902319" sldId="543"/>
            <ac:picMk id="31" creationId="{93BAA0E9-B91F-9216-C365-A93C66354D3E}"/>
          </ac:picMkLst>
        </pc:picChg>
        <pc:picChg chg="add del">
          <ac:chgData name="Paula Vazquez Valero" userId="80a35f83-ba07-4c48-bd51-9a1b0a985f54" providerId="ADAL" clId="{118DAE45-7BCC-4B59-AB8E-CAADD55DAE9F}" dt="2022-09-23T10:47:17.175" v="1380" actId="478"/>
          <ac:picMkLst>
            <pc:docMk/>
            <pc:sldMk cId="3267902319" sldId="543"/>
            <ac:picMk id="32" creationId="{F23948C0-4B34-631E-5F46-9309FD3E814F}"/>
          </ac:picMkLst>
        </pc:picChg>
        <pc:picChg chg="add mod">
          <ac:chgData name="Paula Vazquez Valero" userId="80a35f83-ba07-4c48-bd51-9a1b0a985f54" providerId="ADAL" clId="{118DAE45-7BCC-4B59-AB8E-CAADD55DAE9F}" dt="2022-09-23T10:47:29.641" v="1382"/>
          <ac:picMkLst>
            <pc:docMk/>
            <pc:sldMk cId="3267902319" sldId="543"/>
            <ac:picMk id="41" creationId="{C45AD7BF-67F6-05CA-30B9-B38AB53E5849}"/>
          </ac:picMkLst>
        </pc:picChg>
        <pc:picChg chg="add mod">
          <ac:chgData name="Paula Vazquez Valero" userId="80a35f83-ba07-4c48-bd51-9a1b0a985f54" providerId="ADAL" clId="{118DAE45-7BCC-4B59-AB8E-CAADD55DAE9F}" dt="2022-09-23T10:47:29.641" v="1382"/>
          <ac:picMkLst>
            <pc:docMk/>
            <pc:sldMk cId="3267902319" sldId="543"/>
            <ac:picMk id="42" creationId="{4627D717-3B37-6C39-72E5-C311A5314AA5}"/>
          </ac:picMkLst>
        </pc:picChg>
        <pc:picChg chg="add mod">
          <ac:chgData name="Paula Vazquez Valero" userId="80a35f83-ba07-4c48-bd51-9a1b0a985f54" providerId="ADAL" clId="{118DAE45-7BCC-4B59-AB8E-CAADD55DAE9F}" dt="2022-09-23T10:47:29.641" v="1382"/>
          <ac:picMkLst>
            <pc:docMk/>
            <pc:sldMk cId="3267902319" sldId="543"/>
            <ac:picMk id="44" creationId="{767F30D4-460C-253B-491E-58D8A77B6633}"/>
          </ac:picMkLst>
        </pc:picChg>
        <pc:picChg chg="add mod">
          <ac:chgData name="Paula Vazquez Valero" userId="80a35f83-ba07-4c48-bd51-9a1b0a985f54" providerId="ADAL" clId="{118DAE45-7BCC-4B59-AB8E-CAADD55DAE9F}" dt="2022-09-23T10:47:29.641" v="1382"/>
          <ac:picMkLst>
            <pc:docMk/>
            <pc:sldMk cId="3267902319" sldId="543"/>
            <ac:picMk id="46" creationId="{90C34349-DD62-BA62-89C1-D0234311E6CD}"/>
          </ac:picMkLst>
        </pc:picChg>
        <pc:picChg chg="add mod">
          <ac:chgData name="Paula Vazquez Valero" userId="80a35f83-ba07-4c48-bd51-9a1b0a985f54" providerId="ADAL" clId="{118DAE45-7BCC-4B59-AB8E-CAADD55DAE9F}" dt="2022-09-23T10:47:29.641" v="1382"/>
          <ac:picMkLst>
            <pc:docMk/>
            <pc:sldMk cId="3267902319" sldId="543"/>
            <ac:picMk id="50" creationId="{AEB824B6-BFED-E3F6-A37F-4B7A67860A2B}"/>
          </ac:picMkLst>
        </pc:picChg>
        <pc:picChg chg="add mod">
          <ac:chgData name="Paula Vazquez Valero" userId="80a35f83-ba07-4c48-bd51-9a1b0a985f54" providerId="ADAL" clId="{118DAE45-7BCC-4B59-AB8E-CAADD55DAE9F}" dt="2022-09-23T10:47:29.641" v="1382"/>
          <ac:picMkLst>
            <pc:docMk/>
            <pc:sldMk cId="3267902319" sldId="543"/>
            <ac:picMk id="53" creationId="{90FA091F-5211-0BB2-DB44-EAEB6694155D}"/>
          </ac:picMkLst>
        </pc:picChg>
        <pc:picChg chg="add mod">
          <ac:chgData name="Paula Vazquez Valero" userId="80a35f83-ba07-4c48-bd51-9a1b0a985f54" providerId="ADAL" clId="{118DAE45-7BCC-4B59-AB8E-CAADD55DAE9F}" dt="2022-09-23T10:47:29.641" v="1382"/>
          <ac:picMkLst>
            <pc:docMk/>
            <pc:sldMk cId="3267902319" sldId="543"/>
            <ac:picMk id="57" creationId="{6E37DE76-D63D-22DC-259E-8CCC20249412}"/>
          </ac:picMkLst>
        </pc:picChg>
        <pc:picChg chg="add mod">
          <ac:chgData name="Paula Vazquez Valero" userId="80a35f83-ba07-4c48-bd51-9a1b0a985f54" providerId="ADAL" clId="{118DAE45-7BCC-4B59-AB8E-CAADD55DAE9F}" dt="2022-09-23T10:47:29.641" v="1382"/>
          <ac:picMkLst>
            <pc:docMk/>
            <pc:sldMk cId="3267902319" sldId="543"/>
            <ac:picMk id="58" creationId="{5B3B69B4-9E51-8E76-5720-88CD81E6F72E}"/>
          </ac:picMkLst>
        </pc:picChg>
        <pc:picChg chg="add mod">
          <ac:chgData name="Paula Vazquez Valero" userId="80a35f83-ba07-4c48-bd51-9a1b0a985f54" providerId="ADAL" clId="{118DAE45-7BCC-4B59-AB8E-CAADD55DAE9F}" dt="2022-09-23T10:47:29.641" v="1382"/>
          <ac:picMkLst>
            <pc:docMk/>
            <pc:sldMk cId="3267902319" sldId="543"/>
            <ac:picMk id="61" creationId="{3DD7B0E8-9C7E-7FA4-EC34-6E32704A6598}"/>
          </ac:picMkLst>
        </pc:picChg>
        <pc:picChg chg="add mod">
          <ac:chgData name="Paula Vazquez Valero" userId="80a35f83-ba07-4c48-bd51-9a1b0a985f54" providerId="ADAL" clId="{118DAE45-7BCC-4B59-AB8E-CAADD55DAE9F}" dt="2022-09-23T10:47:29.641" v="1382"/>
          <ac:picMkLst>
            <pc:docMk/>
            <pc:sldMk cId="3267902319" sldId="543"/>
            <ac:picMk id="63" creationId="{1C9BF0E9-97AF-F59B-1786-4DED60B493CC}"/>
          </ac:picMkLst>
        </pc:picChg>
        <pc:picChg chg="add mod">
          <ac:chgData name="Paula Vazquez Valero" userId="80a35f83-ba07-4c48-bd51-9a1b0a985f54" providerId="ADAL" clId="{118DAE45-7BCC-4B59-AB8E-CAADD55DAE9F}" dt="2022-09-23T10:57:42.822" v="1585" actId="1076"/>
          <ac:picMkLst>
            <pc:docMk/>
            <pc:sldMk cId="3267902319" sldId="543"/>
            <ac:picMk id="4098" creationId="{1852048A-E687-03F3-C02C-92EA2C958179}"/>
          </ac:picMkLst>
        </pc:picChg>
      </pc:sldChg>
      <pc:sldChg chg="addSp delSp modSp add mod addAnim delAnim modAnim">
        <pc:chgData name="Paula Vazquez Valero" userId="80a35f83-ba07-4c48-bd51-9a1b0a985f54" providerId="ADAL" clId="{118DAE45-7BCC-4B59-AB8E-CAADD55DAE9F}" dt="2022-09-23T13:12:12.058" v="2685" actId="1076"/>
        <pc:sldMkLst>
          <pc:docMk/>
          <pc:sldMk cId="1241479207" sldId="544"/>
        </pc:sldMkLst>
        <pc:spChg chg="mod">
          <ac:chgData name="Paula Vazquez Valero" userId="80a35f83-ba07-4c48-bd51-9a1b0a985f54" providerId="ADAL" clId="{118DAE45-7BCC-4B59-AB8E-CAADD55DAE9F}" dt="2022-09-23T11:17:43.562" v="2188" actId="207"/>
          <ac:spMkLst>
            <pc:docMk/>
            <pc:sldMk cId="1241479207" sldId="544"/>
            <ac:spMk id="2" creationId="{D974A6DC-187E-4C4A-92B8-4D8EDD2BB1DF}"/>
          </ac:spMkLst>
        </pc:spChg>
        <pc:spChg chg="mod">
          <ac:chgData name="Paula Vazquez Valero" userId="80a35f83-ba07-4c48-bd51-9a1b0a985f54" providerId="ADAL" clId="{118DAE45-7BCC-4B59-AB8E-CAADD55DAE9F}" dt="2022-09-23T11:14:13.648" v="2021" actId="1037"/>
          <ac:spMkLst>
            <pc:docMk/>
            <pc:sldMk cId="1241479207" sldId="544"/>
            <ac:spMk id="3" creationId="{4CA59430-D6B4-4C6F-9776-A8E7BF23C1A9}"/>
          </ac:spMkLst>
        </pc:spChg>
        <pc:spChg chg="mod">
          <ac:chgData name="Paula Vazquez Valero" userId="80a35f83-ba07-4c48-bd51-9a1b0a985f54" providerId="ADAL" clId="{118DAE45-7BCC-4B59-AB8E-CAADD55DAE9F}" dt="2022-09-23T11:16:46.262" v="2155" actId="1038"/>
          <ac:spMkLst>
            <pc:docMk/>
            <pc:sldMk cId="1241479207" sldId="544"/>
            <ac:spMk id="16" creationId="{AB1BB4D2-AB5B-4C74-B822-704051700E40}"/>
          </ac:spMkLst>
        </pc:spChg>
        <pc:spChg chg="mod ord">
          <ac:chgData name="Paula Vazquez Valero" userId="80a35f83-ba07-4c48-bd51-9a1b0a985f54" providerId="ADAL" clId="{118DAE45-7BCC-4B59-AB8E-CAADD55DAE9F}" dt="2022-09-23T13:12:12.058" v="2685" actId="1076"/>
          <ac:spMkLst>
            <pc:docMk/>
            <pc:sldMk cId="1241479207" sldId="544"/>
            <ac:spMk id="21" creationId="{F005DE54-A5AB-42C3-8B0B-029AD7DFBD8D}"/>
          </ac:spMkLst>
        </pc:spChg>
        <pc:spChg chg="mod">
          <ac:chgData name="Paula Vazquez Valero" userId="80a35f83-ba07-4c48-bd51-9a1b0a985f54" providerId="ADAL" clId="{118DAE45-7BCC-4B59-AB8E-CAADD55DAE9F}" dt="2022-09-23T11:17:09.853" v="2182" actId="14100"/>
          <ac:spMkLst>
            <pc:docMk/>
            <pc:sldMk cId="1241479207" sldId="544"/>
            <ac:spMk id="23" creationId="{043AD472-4F0D-43AD-9D17-B4AD4B6C1F2B}"/>
          </ac:spMkLst>
        </pc:spChg>
        <pc:spChg chg="add del mod">
          <ac:chgData name="Paula Vazquez Valero" userId="80a35f83-ba07-4c48-bd51-9a1b0a985f54" providerId="ADAL" clId="{118DAE45-7BCC-4B59-AB8E-CAADD55DAE9F}" dt="2022-09-23T11:18:37.020" v="2203" actId="1038"/>
          <ac:spMkLst>
            <pc:docMk/>
            <pc:sldMk cId="1241479207" sldId="544"/>
            <ac:spMk id="24" creationId="{4A0B28B1-50FA-4B45-883C-517A3F51EF67}"/>
          </ac:spMkLst>
        </pc:spChg>
        <pc:spChg chg="add del mod">
          <ac:chgData name="Paula Vazquez Valero" userId="80a35f83-ba07-4c48-bd51-9a1b0a985f54" providerId="ADAL" clId="{118DAE45-7BCC-4B59-AB8E-CAADD55DAE9F}" dt="2022-09-23T11:16:53.748" v="2158" actId="21"/>
          <ac:spMkLst>
            <pc:docMk/>
            <pc:sldMk cId="1241479207" sldId="544"/>
            <ac:spMk id="25" creationId="{F8DA5D0D-23E8-44A3-A7F2-351BDA8FFCCB}"/>
          </ac:spMkLst>
        </pc:spChg>
        <pc:spChg chg="mod">
          <ac:chgData name="Paula Vazquez Valero" userId="80a35f83-ba07-4c48-bd51-9a1b0a985f54" providerId="ADAL" clId="{118DAE45-7BCC-4B59-AB8E-CAADD55DAE9F}" dt="2022-09-23T11:14:04.073" v="2017" actId="14100"/>
          <ac:spMkLst>
            <pc:docMk/>
            <pc:sldMk cId="1241479207" sldId="544"/>
            <ac:spMk id="27" creationId="{716F5205-3BCE-48E5-9195-83767D01971B}"/>
          </ac:spMkLst>
        </pc:spChg>
        <pc:spChg chg="mod">
          <ac:chgData name="Paula Vazquez Valero" userId="80a35f83-ba07-4c48-bd51-9a1b0a985f54" providerId="ADAL" clId="{118DAE45-7BCC-4B59-AB8E-CAADD55DAE9F}" dt="2022-09-23T11:15:30.201" v="2092" actId="20577"/>
          <ac:spMkLst>
            <pc:docMk/>
            <pc:sldMk cId="1241479207" sldId="544"/>
            <ac:spMk id="28" creationId="{2849381D-01BB-47F9-9D3C-C98CD6971CE0}"/>
          </ac:spMkLst>
        </pc:spChg>
        <pc:spChg chg="mod">
          <ac:chgData name="Paula Vazquez Valero" userId="80a35f83-ba07-4c48-bd51-9a1b0a985f54" providerId="ADAL" clId="{118DAE45-7BCC-4B59-AB8E-CAADD55DAE9F}" dt="2022-09-23T11:16:43.819" v="2150" actId="20577"/>
          <ac:spMkLst>
            <pc:docMk/>
            <pc:sldMk cId="1241479207" sldId="544"/>
            <ac:spMk id="29" creationId="{AEF477AB-7973-4C78-83E7-D681028EF958}"/>
          </ac:spMkLst>
        </pc:spChg>
        <pc:picChg chg="add mod">
          <ac:chgData name="Paula Vazquez Valero" userId="80a35f83-ba07-4c48-bd51-9a1b0a985f54" providerId="ADAL" clId="{118DAE45-7BCC-4B59-AB8E-CAADD55DAE9F}" dt="2022-09-23T11:18:41.516" v="2209" actId="1035"/>
          <ac:picMkLst>
            <pc:docMk/>
            <pc:sldMk cId="1241479207" sldId="544"/>
            <ac:picMk id="4" creationId="{554F9CAE-E7C4-F99B-20B9-00619C467435}"/>
          </ac:picMkLst>
        </pc:picChg>
        <pc:picChg chg="add mod">
          <ac:chgData name="Paula Vazquez Valero" userId="80a35f83-ba07-4c48-bd51-9a1b0a985f54" providerId="ADAL" clId="{118DAE45-7BCC-4B59-AB8E-CAADD55DAE9F}" dt="2022-09-23T11:14:33.813" v="2045" actId="1076"/>
          <ac:picMkLst>
            <pc:docMk/>
            <pc:sldMk cId="1241479207" sldId="544"/>
            <ac:picMk id="6" creationId="{A34C5557-E2EB-26F0-C124-19C2B7001AC8}"/>
          </ac:picMkLst>
        </pc:picChg>
        <pc:cxnChg chg="mod">
          <ac:chgData name="Paula Vazquez Valero" userId="80a35f83-ba07-4c48-bd51-9a1b0a985f54" providerId="ADAL" clId="{118DAE45-7BCC-4B59-AB8E-CAADD55DAE9F}" dt="2022-09-23T11:15:33.606" v="2093" actId="1076"/>
          <ac:cxnSpMkLst>
            <pc:docMk/>
            <pc:sldMk cId="1241479207" sldId="544"/>
            <ac:cxnSpMk id="5" creationId="{DBA54DB9-C1D5-4DB4-BAA9-7EC4C2E6EC32}"/>
          </ac:cxnSpMkLst>
        </pc:cxnChg>
        <pc:cxnChg chg="mod">
          <ac:chgData name="Paula Vazquez Valero" userId="80a35f83-ba07-4c48-bd51-9a1b0a985f54" providerId="ADAL" clId="{118DAE45-7BCC-4B59-AB8E-CAADD55DAE9F}" dt="2022-09-23T11:17:12.326" v="2183" actId="1076"/>
          <ac:cxnSpMkLst>
            <pc:docMk/>
            <pc:sldMk cId="1241479207" sldId="544"/>
            <ac:cxnSpMk id="20" creationId="{00EDF539-0B98-4DC5-8151-707E8C1E4697}"/>
          </ac:cxnSpMkLst>
        </pc:cxnChg>
      </pc:sldChg>
      <pc:sldChg chg="addSp delSp modSp add mod delAnim modAnim modNotesTx">
        <pc:chgData name="Paula Vazquez Valero" userId="80a35f83-ba07-4c48-bd51-9a1b0a985f54" providerId="ADAL" clId="{118DAE45-7BCC-4B59-AB8E-CAADD55DAE9F}" dt="2022-09-23T11:32:26.770" v="2565" actId="166"/>
        <pc:sldMkLst>
          <pc:docMk/>
          <pc:sldMk cId="1610829871" sldId="545"/>
        </pc:sldMkLst>
        <pc:spChg chg="mod">
          <ac:chgData name="Paula Vazquez Valero" userId="80a35f83-ba07-4c48-bd51-9a1b0a985f54" providerId="ADAL" clId="{118DAE45-7BCC-4B59-AB8E-CAADD55DAE9F}" dt="2022-09-23T11:32:18.966" v="2564" actId="207"/>
          <ac:spMkLst>
            <pc:docMk/>
            <pc:sldMk cId="1610829871" sldId="545"/>
            <ac:spMk id="2" creationId="{39D04D7D-9677-4366-B0D2-1EE33B7FE861}"/>
          </ac:spMkLst>
        </pc:spChg>
        <pc:spChg chg="del">
          <ac:chgData name="Paula Vazquez Valero" userId="80a35f83-ba07-4c48-bd51-9a1b0a985f54" providerId="ADAL" clId="{118DAE45-7BCC-4B59-AB8E-CAADD55DAE9F}" dt="2022-09-23T11:19:40.360" v="2220" actId="478"/>
          <ac:spMkLst>
            <pc:docMk/>
            <pc:sldMk cId="1610829871" sldId="545"/>
            <ac:spMk id="4" creationId="{66F244D0-3961-401C-A909-F9C7FC01FDB1}"/>
          </ac:spMkLst>
        </pc:spChg>
        <pc:spChg chg="add del mod">
          <ac:chgData name="Paula Vazquez Valero" userId="80a35f83-ba07-4c48-bd51-9a1b0a985f54" providerId="ADAL" clId="{118DAE45-7BCC-4B59-AB8E-CAADD55DAE9F}" dt="2022-09-23T11:19:41.763" v="2222"/>
          <ac:spMkLst>
            <pc:docMk/>
            <pc:sldMk cId="1610829871" sldId="545"/>
            <ac:spMk id="8" creationId="{13B79458-2012-DF36-3F74-FF3242722F7B}"/>
          </ac:spMkLst>
        </pc:spChg>
        <pc:spChg chg="add del mod">
          <ac:chgData name="Paula Vazquez Valero" userId="80a35f83-ba07-4c48-bd51-9a1b0a985f54" providerId="ADAL" clId="{118DAE45-7BCC-4B59-AB8E-CAADD55DAE9F}" dt="2022-09-23T11:19:41.763" v="2222"/>
          <ac:spMkLst>
            <pc:docMk/>
            <pc:sldMk cId="1610829871" sldId="545"/>
            <ac:spMk id="9" creationId="{CE524FCE-D1ED-B435-5539-AD94428B369D}"/>
          </ac:spMkLst>
        </pc:spChg>
        <pc:spChg chg="add del mod">
          <ac:chgData name="Paula Vazquez Valero" userId="80a35f83-ba07-4c48-bd51-9a1b0a985f54" providerId="ADAL" clId="{118DAE45-7BCC-4B59-AB8E-CAADD55DAE9F}" dt="2022-09-23T11:19:41.763" v="2222"/>
          <ac:spMkLst>
            <pc:docMk/>
            <pc:sldMk cId="1610829871" sldId="545"/>
            <ac:spMk id="10" creationId="{4D262536-E486-4CFB-9928-4CD65A364BA1}"/>
          </ac:spMkLst>
        </pc:spChg>
        <pc:spChg chg="add del mod">
          <ac:chgData name="Paula Vazquez Valero" userId="80a35f83-ba07-4c48-bd51-9a1b0a985f54" providerId="ADAL" clId="{118DAE45-7BCC-4B59-AB8E-CAADD55DAE9F}" dt="2022-09-23T11:19:41.763" v="2222"/>
          <ac:spMkLst>
            <pc:docMk/>
            <pc:sldMk cId="1610829871" sldId="545"/>
            <ac:spMk id="11" creationId="{E30C71CD-715E-4A09-9C4F-7C46BE7367B6}"/>
          </ac:spMkLst>
        </pc:spChg>
        <pc:spChg chg="add del mod">
          <ac:chgData name="Paula Vazquez Valero" userId="80a35f83-ba07-4c48-bd51-9a1b0a985f54" providerId="ADAL" clId="{118DAE45-7BCC-4B59-AB8E-CAADD55DAE9F}" dt="2022-09-23T11:19:41.763" v="2222"/>
          <ac:spMkLst>
            <pc:docMk/>
            <pc:sldMk cId="1610829871" sldId="545"/>
            <ac:spMk id="12" creationId="{1B12F012-E112-7DC9-7019-35981C02FF09}"/>
          </ac:spMkLst>
        </pc:spChg>
        <pc:spChg chg="add del mod">
          <ac:chgData name="Paula Vazquez Valero" userId="80a35f83-ba07-4c48-bd51-9a1b0a985f54" providerId="ADAL" clId="{118DAE45-7BCC-4B59-AB8E-CAADD55DAE9F}" dt="2022-09-23T11:19:41.763" v="2222"/>
          <ac:spMkLst>
            <pc:docMk/>
            <pc:sldMk cId="1610829871" sldId="545"/>
            <ac:spMk id="13" creationId="{6C17FEA3-FA3A-5F09-985F-28D5BC19255C}"/>
          </ac:spMkLst>
        </pc:spChg>
        <pc:spChg chg="add del mod">
          <ac:chgData name="Paula Vazquez Valero" userId="80a35f83-ba07-4c48-bd51-9a1b0a985f54" providerId="ADAL" clId="{118DAE45-7BCC-4B59-AB8E-CAADD55DAE9F}" dt="2022-09-23T11:19:41.763" v="2222"/>
          <ac:spMkLst>
            <pc:docMk/>
            <pc:sldMk cId="1610829871" sldId="545"/>
            <ac:spMk id="14" creationId="{7FD5513D-E6DB-24AA-50A9-075D139D5326}"/>
          </ac:spMkLst>
        </pc:spChg>
        <pc:spChg chg="add del mod">
          <ac:chgData name="Paula Vazquez Valero" userId="80a35f83-ba07-4c48-bd51-9a1b0a985f54" providerId="ADAL" clId="{118DAE45-7BCC-4B59-AB8E-CAADD55DAE9F}" dt="2022-09-23T11:19:41.763" v="2222"/>
          <ac:spMkLst>
            <pc:docMk/>
            <pc:sldMk cId="1610829871" sldId="545"/>
            <ac:spMk id="15" creationId="{D4F430C6-A95B-851A-A428-9AE59BCF3CDD}"/>
          </ac:spMkLst>
        </pc:spChg>
        <pc:spChg chg="add del mod">
          <ac:chgData name="Paula Vazquez Valero" userId="80a35f83-ba07-4c48-bd51-9a1b0a985f54" providerId="ADAL" clId="{118DAE45-7BCC-4B59-AB8E-CAADD55DAE9F}" dt="2022-09-23T11:19:41.763" v="2222"/>
          <ac:spMkLst>
            <pc:docMk/>
            <pc:sldMk cId="1610829871" sldId="545"/>
            <ac:spMk id="16" creationId="{DF8D7798-D6F5-1BA2-C24A-20FF539C2571}"/>
          </ac:spMkLst>
        </pc:spChg>
        <pc:spChg chg="add del mod">
          <ac:chgData name="Paula Vazquez Valero" userId="80a35f83-ba07-4c48-bd51-9a1b0a985f54" providerId="ADAL" clId="{118DAE45-7BCC-4B59-AB8E-CAADD55DAE9F}" dt="2022-09-23T11:19:59.022" v="2224"/>
          <ac:spMkLst>
            <pc:docMk/>
            <pc:sldMk cId="1610829871" sldId="545"/>
            <ac:spMk id="17" creationId="{CAF2D527-FAED-DDB1-8621-D76861EDBA22}"/>
          </ac:spMkLst>
        </pc:spChg>
        <pc:spChg chg="add del mod">
          <ac:chgData name="Paula Vazquez Valero" userId="80a35f83-ba07-4c48-bd51-9a1b0a985f54" providerId="ADAL" clId="{118DAE45-7BCC-4B59-AB8E-CAADD55DAE9F}" dt="2022-09-23T11:19:59.022" v="2224"/>
          <ac:spMkLst>
            <pc:docMk/>
            <pc:sldMk cId="1610829871" sldId="545"/>
            <ac:spMk id="18" creationId="{7A3C5DBD-031D-307D-5438-27B54AF6B264}"/>
          </ac:spMkLst>
        </pc:spChg>
        <pc:spChg chg="add del mod">
          <ac:chgData name="Paula Vazquez Valero" userId="80a35f83-ba07-4c48-bd51-9a1b0a985f54" providerId="ADAL" clId="{118DAE45-7BCC-4B59-AB8E-CAADD55DAE9F}" dt="2022-09-23T11:19:59.022" v="2224"/>
          <ac:spMkLst>
            <pc:docMk/>
            <pc:sldMk cId="1610829871" sldId="545"/>
            <ac:spMk id="19" creationId="{225F08AF-0828-C512-7FC3-E09CAA86CB60}"/>
          </ac:spMkLst>
        </pc:spChg>
        <pc:spChg chg="add del mod">
          <ac:chgData name="Paula Vazquez Valero" userId="80a35f83-ba07-4c48-bd51-9a1b0a985f54" providerId="ADAL" clId="{118DAE45-7BCC-4B59-AB8E-CAADD55DAE9F}" dt="2022-09-23T11:19:59.022" v="2224"/>
          <ac:spMkLst>
            <pc:docMk/>
            <pc:sldMk cId="1610829871" sldId="545"/>
            <ac:spMk id="20" creationId="{38B6C410-098C-53BD-9C23-CFA595E4013A}"/>
          </ac:spMkLst>
        </pc:spChg>
        <pc:spChg chg="add del mod">
          <ac:chgData name="Paula Vazquez Valero" userId="80a35f83-ba07-4c48-bd51-9a1b0a985f54" providerId="ADAL" clId="{118DAE45-7BCC-4B59-AB8E-CAADD55DAE9F}" dt="2022-09-23T11:19:59.022" v="2224"/>
          <ac:spMkLst>
            <pc:docMk/>
            <pc:sldMk cId="1610829871" sldId="545"/>
            <ac:spMk id="21" creationId="{B025888C-D45D-ABD6-1A31-38B7288D9A70}"/>
          </ac:spMkLst>
        </pc:spChg>
        <pc:spChg chg="add del mod">
          <ac:chgData name="Paula Vazquez Valero" userId="80a35f83-ba07-4c48-bd51-9a1b0a985f54" providerId="ADAL" clId="{118DAE45-7BCC-4B59-AB8E-CAADD55DAE9F}" dt="2022-09-23T11:19:59.022" v="2224"/>
          <ac:spMkLst>
            <pc:docMk/>
            <pc:sldMk cId="1610829871" sldId="545"/>
            <ac:spMk id="23" creationId="{12617640-81AD-E5A1-B640-1207E245D29E}"/>
          </ac:spMkLst>
        </pc:spChg>
        <pc:spChg chg="add del mod">
          <ac:chgData name="Paula Vazquez Valero" userId="80a35f83-ba07-4c48-bd51-9a1b0a985f54" providerId="ADAL" clId="{118DAE45-7BCC-4B59-AB8E-CAADD55DAE9F}" dt="2022-09-23T11:19:59.022" v="2224"/>
          <ac:spMkLst>
            <pc:docMk/>
            <pc:sldMk cId="1610829871" sldId="545"/>
            <ac:spMk id="24" creationId="{FCCD3B18-4881-C229-F1BD-CB08A2AF2822}"/>
          </ac:spMkLst>
        </pc:spChg>
        <pc:spChg chg="add del mod">
          <ac:chgData name="Paula Vazquez Valero" userId="80a35f83-ba07-4c48-bd51-9a1b0a985f54" providerId="ADAL" clId="{118DAE45-7BCC-4B59-AB8E-CAADD55DAE9F}" dt="2022-09-23T11:19:59.022" v="2224"/>
          <ac:spMkLst>
            <pc:docMk/>
            <pc:sldMk cId="1610829871" sldId="545"/>
            <ac:spMk id="25" creationId="{8A384206-8EA6-4772-8BE3-E800D557A14C}"/>
          </ac:spMkLst>
        </pc:spChg>
        <pc:spChg chg="add del mod">
          <ac:chgData name="Paula Vazquez Valero" userId="80a35f83-ba07-4c48-bd51-9a1b0a985f54" providerId="ADAL" clId="{118DAE45-7BCC-4B59-AB8E-CAADD55DAE9F}" dt="2022-09-23T11:19:59.022" v="2224"/>
          <ac:spMkLst>
            <pc:docMk/>
            <pc:sldMk cId="1610829871" sldId="545"/>
            <ac:spMk id="26" creationId="{25606993-1347-45E6-6B3F-45E5355CB0A0}"/>
          </ac:spMkLst>
        </pc:spChg>
        <pc:spChg chg="add del mod">
          <ac:chgData name="Paula Vazquez Valero" userId="80a35f83-ba07-4c48-bd51-9a1b0a985f54" providerId="ADAL" clId="{118DAE45-7BCC-4B59-AB8E-CAADD55DAE9F}" dt="2022-09-23T11:19:59.022" v="2224"/>
          <ac:spMkLst>
            <pc:docMk/>
            <pc:sldMk cId="1610829871" sldId="545"/>
            <ac:spMk id="27" creationId="{3B277B21-B816-C365-94A7-E2CAE553E347}"/>
          </ac:spMkLst>
        </pc:spChg>
        <pc:spChg chg="del">
          <ac:chgData name="Paula Vazquez Valero" userId="80a35f83-ba07-4c48-bd51-9a1b0a985f54" providerId="ADAL" clId="{118DAE45-7BCC-4B59-AB8E-CAADD55DAE9F}" dt="2022-09-23T11:20:29.475" v="2227" actId="478"/>
          <ac:spMkLst>
            <pc:docMk/>
            <pc:sldMk cId="1610829871" sldId="545"/>
            <ac:spMk id="28" creationId="{953A9D0F-54B3-4DDD-AC6D-59F9EECCA7D3}"/>
          </ac:spMkLst>
        </pc:spChg>
        <pc:spChg chg="add del mod">
          <ac:chgData name="Paula Vazquez Valero" userId="80a35f83-ba07-4c48-bd51-9a1b0a985f54" providerId="ADAL" clId="{118DAE45-7BCC-4B59-AB8E-CAADD55DAE9F}" dt="2022-09-23T11:19:59.022" v="2224"/>
          <ac:spMkLst>
            <pc:docMk/>
            <pc:sldMk cId="1610829871" sldId="545"/>
            <ac:spMk id="29" creationId="{B2587027-7639-728D-4016-7DAD025AFC4D}"/>
          </ac:spMkLst>
        </pc:spChg>
        <pc:spChg chg="del">
          <ac:chgData name="Paula Vazquez Valero" userId="80a35f83-ba07-4c48-bd51-9a1b0a985f54" providerId="ADAL" clId="{118DAE45-7BCC-4B59-AB8E-CAADD55DAE9F}" dt="2022-09-23T11:20:30.826" v="2228" actId="478"/>
          <ac:spMkLst>
            <pc:docMk/>
            <pc:sldMk cId="1610829871" sldId="545"/>
            <ac:spMk id="31" creationId="{56F31B9E-E5A1-4EB0-B927-7D83EA1E2EEF}"/>
          </ac:spMkLst>
        </pc:spChg>
        <pc:spChg chg="del">
          <ac:chgData name="Paula Vazquez Valero" userId="80a35f83-ba07-4c48-bd51-9a1b0a985f54" providerId="ADAL" clId="{118DAE45-7BCC-4B59-AB8E-CAADD55DAE9F}" dt="2022-09-23T11:19:40.360" v="2220" actId="478"/>
          <ac:spMkLst>
            <pc:docMk/>
            <pc:sldMk cId="1610829871" sldId="545"/>
            <ac:spMk id="32" creationId="{AEE54ADC-43E8-4683-A3B9-0D30296047EA}"/>
          </ac:spMkLst>
        </pc:spChg>
        <pc:spChg chg="del">
          <ac:chgData name="Paula Vazquez Valero" userId="80a35f83-ba07-4c48-bd51-9a1b0a985f54" providerId="ADAL" clId="{118DAE45-7BCC-4B59-AB8E-CAADD55DAE9F}" dt="2022-09-23T11:19:40.360" v="2220" actId="478"/>
          <ac:spMkLst>
            <pc:docMk/>
            <pc:sldMk cId="1610829871" sldId="545"/>
            <ac:spMk id="33" creationId="{903031DE-0701-46B0-88FB-8B6F7EDF0FE7}"/>
          </ac:spMkLst>
        </pc:spChg>
        <pc:spChg chg="del">
          <ac:chgData name="Paula Vazquez Valero" userId="80a35f83-ba07-4c48-bd51-9a1b0a985f54" providerId="ADAL" clId="{118DAE45-7BCC-4B59-AB8E-CAADD55DAE9F}" dt="2022-09-23T11:19:40.360" v="2220" actId="478"/>
          <ac:spMkLst>
            <pc:docMk/>
            <pc:sldMk cId="1610829871" sldId="545"/>
            <ac:spMk id="34" creationId="{2ECB61E9-A47D-41B0-9405-AADF0D91C092}"/>
          </ac:spMkLst>
        </pc:spChg>
        <pc:spChg chg="del">
          <ac:chgData name="Paula Vazquez Valero" userId="80a35f83-ba07-4c48-bd51-9a1b0a985f54" providerId="ADAL" clId="{118DAE45-7BCC-4B59-AB8E-CAADD55DAE9F}" dt="2022-09-23T11:19:40.360" v="2220" actId="478"/>
          <ac:spMkLst>
            <pc:docMk/>
            <pc:sldMk cId="1610829871" sldId="545"/>
            <ac:spMk id="35" creationId="{4F3F051F-E4C0-43FF-A757-9E4A406F4F53}"/>
          </ac:spMkLst>
        </pc:spChg>
        <pc:spChg chg="del">
          <ac:chgData name="Paula Vazquez Valero" userId="80a35f83-ba07-4c48-bd51-9a1b0a985f54" providerId="ADAL" clId="{118DAE45-7BCC-4B59-AB8E-CAADD55DAE9F}" dt="2022-09-23T11:19:40.360" v="2220" actId="478"/>
          <ac:spMkLst>
            <pc:docMk/>
            <pc:sldMk cId="1610829871" sldId="545"/>
            <ac:spMk id="36" creationId="{046F862C-F424-45C4-A186-33DFC798067C}"/>
          </ac:spMkLst>
        </pc:spChg>
        <pc:spChg chg="del">
          <ac:chgData name="Paula Vazquez Valero" userId="80a35f83-ba07-4c48-bd51-9a1b0a985f54" providerId="ADAL" clId="{118DAE45-7BCC-4B59-AB8E-CAADD55DAE9F}" dt="2022-09-23T11:19:40.360" v="2220" actId="478"/>
          <ac:spMkLst>
            <pc:docMk/>
            <pc:sldMk cId="1610829871" sldId="545"/>
            <ac:spMk id="37" creationId="{5801F918-5396-4605-A52A-E618D340BAF3}"/>
          </ac:spMkLst>
        </pc:spChg>
        <pc:spChg chg="del">
          <ac:chgData name="Paula Vazquez Valero" userId="80a35f83-ba07-4c48-bd51-9a1b0a985f54" providerId="ADAL" clId="{118DAE45-7BCC-4B59-AB8E-CAADD55DAE9F}" dt="2022-09-23T11:19:40.360" v="2220" actId="478"/>
          <ac:spMkLst>
            <pc:docMk/>
            <pc:sldMk cId="1610829871" sldId="545"/>
            <ac:spMk id="38" creationId="{EE4F62C2-F496-43A2-AD6C-D8C837BD8846}"/>
          </ac:spMkLst>
        </pc:spChg>
        <pc:spChg chg="del">
          <ac:chgData name="Paula Vazquez Valero" userId="80a35f83-ba07-4c48-bd51-9a1b0a985f54" providerId="ADAL" clId="{118DAE45-7BCC-4B59-AB8E-CAADD55DAE9F}" dt="2022-09-23T11:19:40.360" v="2220" actId="478"/>
          <ac:spMkLst>
            <pc:docMk/>
            <pc:sldMk cId="1610829871" sldId="545"/>
            <ac:spMk id="39" creationId="{2E060026-C8D2-49B9-9877-C28042C0AF5A}"/>
          </ac:spMkLst>
        </pc:spChg>
        <pc:spChg chg="del">
          <ac:chgData name="Paula Vazquez Valero" userId="80a35f83-ba07-4c48-bd51-9a1b0a985f54" providerId="ADAL" clId="{118DAE45-7BCC-4B59-AB8E-CAADD55DAE9F}" dt="2022-09-23T11:19:40.360" v="2220" actId="478"/>
          <ac:spMkLst>
            <pc:docMk/>
            <pc:sldMk cId="1610829871" sldId="545"/>
            <ac:spMk id="40" creationId="{7B04916A-6951-41A4-9069-497AC94434B4}"/>
          </ac:spMkLst>
        </pc:spChg>
        <pc:spChg chg="add del mod">
          <ac:chgData name="Paula Vazquez Valero" userId="80a35f83-ba07-4c48-bd51-9a1b0a985f54" providerId="ADAL" clId="{118DAE45-7BCC-4B59-AB8E-CAADD55DAE9F}" dt="2022-09-23T11:19:59.022" v="2224"/>
          <ac:spMkLst>
            <pc:docMk/>
            <pc:sldMk cId="1610829871" sldId="545"/>
            <ac:spMk id="41" creationId="{22A61921-FDFF-9C06-C177-15B5DCB78A70}"/>
          </ac:spMkLst>
        </pc:spChg>
        <pc:spChg chg="del">
          <ac:chgData name="Paula Vazquez Valero" userId="80a35f83-ba07-4c48-bd51-9a1b0a985f54" providerId="ADAL" clId="{118DAE45-7BCC-4B59-AB8E-CAADD55DAE9F}" dt="2022-09-23T11:19:40.360" v="2220" actId="478"/>
          <ac:spMkLst>
            <pc:docMk/>
            <pc:sldMk cId="1610829871" sldId="545"/>
            <ac:spMk id="42" creationId="{EC5E685F-3240-4E06-9625-BE4441C96BF9}"/>
          </ac:spMkLst>
        </pc:spChg>
        <pc:spChg chg="add del mod">
          <ac:chgData name="Paula Vazquez Valero" userId="80a35f83-ba07-4c48-bd51-9a1b0a985f54" providerId="ADAL" clId="{118DAE45-7BCC-4B59-AB8E-CAADD55DAE9F}" dt="2022-09-23T11:19:59.022" v="2224"/>
          <ac:spMkLst>
            <pc:docMk/>
            <pc:sldMk cId="1610829871" sldId="545"/>
            <ac:spMk id="43" creationId="{CFFCB8D9-207A-0559-298C-0A56BC99CDE6}"/>
          </ac:spMkLst>
        </pc:spChg>
        <pc:spChg chg="add del mod">
          <ac:chgData name="Paula Vazquez Valero" userId="80a35f83-ba07-4c48-bd51-9a1b0a985f54" providerId="ADAL" clId="{118DAE45-7BCC-4B59-AB8E-CAADD55DAE9F}" dt="2022-09-23T11:19:59.022" v="2224"/>
          <ac:spMkLst>
            <pc:docMk/>
            <pc:sldMk cId="1610829871" sldId="545"/>
            <ac:spMk id="44" creationId="{A81661FF-5BCC-38F8-4AB7-3469113C7573}"/>
          </ac:spMkLst>
        </pc:spChg>
        <pc:spChg chg="add del mod">
          <ac:chgData name="Paula Vazquez Valero" userId="80a35f83-ba07-4c48-bd51-9a1b0a985f54" providerId="ADAL" clId="{118DAE45-7BCC-4B59-AB8E-CAADD55DAE9F}" dt="2022-09-23T11:19:59.022" v="2224"/>
          <ac:spMkLst>
            <pc:docMk/>
            <pc:sldMk cId="1610829871" sldId="545"/>
            <ac:spMk id="45" creationId="{1F7D0387-1DCC-0D07-2302-428D96BC4C26}"/>
          </ac:spMkLst>
        </pc:spChg>
        <pc:spChg chg="add del mod">
          <ac:chgData name="Paula Vazquez Valero" userId="80a35f83-ba07-4c48-bd51-9a1b0a985f54" providerId="ADAL" clId="{118DAE45-7BCC-4B59-AB8E-CAADD55DAE9F}" dt="2022-09-23T11:19:59.022" v="2224"/>
          <ac:spMkLst>
            <pc:docMk/>
            <pc:sldMk cId="1610829871" sldId="545"/>
            <ac:spMk id="46" creationId="{A7284530-5695-7FB7-6F98-9E3B427A97EF}"/>
          </ac:spMkLst>
        </pc:spChg>
        <pc:spChg chg="add del mod">
          <ac:chgData name="Paula Vazquez Valero" userId="80a35f83-ba07-4c48-bd51-9a1b0a985f54" providerId="ADAL" clId="{118DAE45-7BCC-4B59-AB8E-CAADD55DAE9F}" dt="2022-09-23T11:19:59.022" v="2224"/>
          <ac:spMkLst>
            <pc:docMk/>
            <pc:sldMk cId="1610829871" sldId="545"/>
            <ac:spMk id="47" creationId="{5BB5875D-2F28-27BB-236C-220743756C6C}"/>
          </ac:spMkLst>
        </pc:spChg>
        <pc:spChg chg="add del mod">
          <ac:chgData name="Paula Vazquez Valero" userId="80a35f83-ba07-4c48-bd51-9a1b0a985f54" providerId="ADAL" clId="{118DAE45-7BCC-4B59-AB8E-CAADD55DAE9F}" dt="2022-09-23T11:19:59.022" v="2224"/>
          <ac:spMkLst>
            <pc:docMk/>
            <pc:sldMk cId="1610829871" sldId="545"/>
            <ac:spMk id="48" creationId="{F752E879-62FE-EDD8-93BF-AA1FC2B5FEFA}"/>
          </ac:spMkLst>
        </pc:spChg>
        <pc:spChg chg="add mod">
          <ac:chgData name="Paula Vazquez Valero" userId="80a35f83-ba07-4c48-bd51-9a1b0a985f54" providerId="ADAL" clId="{118DAE45-7BCC-4B59-AB8E-CAADD55DAE9F}" dt="2022-09-23T11:23:14.092" v="2377" actId="1035"/>
          <ac:spMkLst>
            <pc:docMk/>
            <pc:sldMk cId="1610829871" sldId="545"/>
            <ac:spMk id="50" creationId="{357F3A81-4E4B-E9C4-EED9-2A22489CE0E9}"/>
          </ac:spMkLst>
        </pc:spChg>
        <pc:spChg chg="add mod">
          <ac:chgData name="Paula Vazquez Valero" userId="80a35f83-ba07-4c48-bd51-9a1b0a985f54" providerId="ADAL" clId="{118DAE45-7BCC-4B59-AB8E-CAADD55DAE9F}" dt="2022-09-23T11:23:16.121" v="2381" actId="1035"/>
          <ac:spMkLst>
            <pc:docMk/>
            <pc:sldMk cId="1610829871" sldId="545"/>
            <ac:spMk id="51" creationId="{C21808A0-C4E5-0258-2B9B-3E93D2523948}"/>
          </ac:spMkLst>
        </pc:spChg>
        <pc:spChg chg="add mod">
          <ac:chgData name="Paula Vazquez Valero" userId="80a35f83-ba07-4c48-bd51-9a1b0a985f54" providerId="ADAL" clId="{118DAE45-7BCC-4B59-AB8E-CAADD55DAE9F}" dt="2022-09-23T11:23:19.518" v="2386" actId="1036"/>
          <ac:spMkLst>
            <pc:docMk/>
            <pc:sldMk cId="1610829871" sldId="545"/>
            <ac:spMk id="52" creationId="{E4CFF68B-72E0-4D58-80B4-AD8D68F5ABA8}"/>
          </ac:spMkLst>
        </pc:spChg>
        <pc:spChg chg="add mod">
          <ac:chgData name="Paula Vazquez Valero" userId="80a35f83-ba07-4c48-bd51-9a1b0a985f54" providerId="ADAL" clId="{118DAE45-7BCC-4B59-AB8E-CAADD55DAE9F}" dt="2022-09-23T11:23:19.518" v="2386" actId="1036"/>
          <ac:spMkLst>
            <pc:docMk/>
            <pc:sldMk cId="1610829871" sldId="545"/>
            <ac:spMk id="53" creationId="{B29C6A96-3D3A-5875-ADB3-53A09FBA8318}"/>
          </ac:spMkLst>
        </pc:spChg>
        <pc:spChg chg="add mod">
          <ac:chgData name="Paula Vazquez Valero" userId="80a35f83-ba07-4c48-bd51-9a1b0a985f54" providerId="ADAL" clId="{118DAE45-7BCC-4B59-AB8E-CAADD55DAE9F}" dt="2022-09-23T11:23:19.518" v="2386" actId="1036"/>
          <ac:spMkLst>
            <pc:docMk/>
            <pc:sldMk cId="1610829871" sldId="545"/>
            <ac:spMk id="54" creationId="{DF53E91A-FF79-8CF8-8238-EF983B846383}"/>
          </ac:spMkLst>
        </pc:spChg>
        <pc:spChg chg="del">
          <ac:chgData name="Paula Vazquez Valero" userId="80a35f83-ba07-4c48-bd51-9a1b0a985f54" providerId="ADAL" clId="{118DAE45-7BCC-4B59-AB8E-CAADD55DAE9F}" dt="2022-09-23T11:19:40.360" v="2220" actId="478"/>
          <ac:spMkLst>
            <pc:docMk/>
            <pc:sldMk cId="1610829871" sldId="545"/>
            <ac:spMk id="55" creationId="{EE6A9F3E-B399-4743-A66E-A6942D39DF86}"/>
          </ac:spMkLst>
        </pc:spChg>
        <pc:spChg chg="del">
          <ac:chgData name="Paula Vazquez Valero" userId="80a35f83-ba07-4c48-bd51-9a1b0a985f54" providerId="ADAL" clId="{118DAE45-7BCC-4B59-AB8E-CAADD55DAE9F}" dt="2022-09-23T11:19:40.360" v="2220" actId="478"/>
          <ac:spMkLst>
            <pc:docMk/>
            <pc:sldMk cId="1610829871" sldId="545"/>
            <ac:spMk id="56" creationId="{60D4761B-3364-4E6F-8A17-70365A63E632}"/>
          </ac:spMkLst>
        </pc:spChg>
        <pc:spChg chg="del">
          <ac:chgData name="Paula Vazquez Valero" userId="80a35f83-ba07-4c48-bd51-9a1b0a985f54" providerId="ADAL" clId="{118DAE45-7BCC-4B59-AB8E-CAADD55DAE9F}" dt="2022-09-23T11:19:40.360" v="2220" actId="478"/>
          <ac:spMkLst>
            <pc:docMk/>
            <pc:sldMk cId="1610829871" sldId="545"/>
            <ac:spMk id="57" creationId="{64766A9A-E39D-4166-9FD5-4AF6C4CEF64C}"/>
          </ac:spMkLst>
        </pc:spChg>
        <pc:spChg chg="del">
          <ac:chgData name="Paula Vazquez Valero" userId="80a35f83-ba07-4c48-bd51-9a1b0a985f54" providerId="ADAL" clId="{118DAE45-7BCC-4B59-AB8E-CAADD55DAE9F}" dt="2022-09-23T11:19:40.360" v="2220" actId="478"/>
          <ac:spMkLst>
            <pc:docMk/>
            <pc:sldMk cId="1610829871" sldId="545"/>
            <ac:spMk id="58" creationId="{AB5DEAB8-40A2-42C4-AF73-286B3F693FCA}"/>
          </ac:spMkLst>
        </pc:spChg>
        <pc:spChg chg="del">
          <ac:chgData name="Paula Vazquez Valero" userId="80a35f83-ba07-4c48-bd51-9a1b0a985f54" providerId="ADAL" clId="{118DAE45-7BCC-4B59-AB8E-CAADD55DAE9F}" dt="2022-09-23T11:19:40.360" v="2220" actId="478"/>
          <ac:spMkLst>
            <pc:docMk/>
            <pc:sldMk cId="1610829871" sldId="545"/>
            <ac:spMk id="59" creationId="{48814F1F-D1D6-489E-B712-57B96146CBB4}"/>
          </ac:spMkLst>
        </pc:spChg>
        <pc:spChg chg="del">
          <ac:chgData name="Paula Vazquez Valero" userId="80a35f83-ba07-4c48-bd51-9a1b0a985f54" providerId="ADAL" clId="{118DAE45-7BCC-4B59-AB8E-CAADD55DAE9F}" dt="2022-09-23T11:19:40.360" v="2220" actId="478"/>
          <ac:spMkLst>
            <pc:docMk/>
            <pc:sldMk cId="1610829871" sldId="545"/>
            <ac:spMk id="60" creationId="{DE668166-14CE-424E-BEA7-647C50B25BAA}"/>
          </ac:spMkLst>
        </pc:spChg>
        <pc:spChg chg="del">
          <ac:chgData name="Paula Vazquez Valero" userId="80a35f83-ba07-4c48-bd51-9a1b0a985f54" providerId="ADAL" clId="{118DAE45-7BCC-4B59-AB8E-CAADD55DAE9F}" dt="2022-09-23T11:19:40.360" v="2220" actId="478"/>
          <ac:spMkLst>
            <pc:docMk/>
            <pc:sldMk cId="1610829871" sldId="545"/>
            <ac:spMk id="61" creationId="{2B16CE19-7F75-4F36-94F9-E147C3E03A83}"/>
          </ac:spMkLst>
        </pc:spChg>
        <pc:spChg chg="del">
          <ac:chgData name="Paula Vazquez Valero" userId="80a35f83-ba07-4c48-bd51-9a1b0a985f54" providerId="ADAL" clId="{118DAE45-7BCC-4B59-AB8E-CAADD55DAE9F}" dt="2022-09-23T11:19:40.360" v="2220" actId="478"/>
          <ac:spMkLst>
            <pc:docMk/>
            <pc:sldMk cId="1610829871" sldId="545"/>
            <ac:spMk id="62" creationId="{ECEC813F-DBE9-4C48-BAC0-4A2504784442}"/>
          </ac:spMkLst>
        </pc:spChg>
        <pc:spChg chg="del">
          <ac:chgData name="Paula Vazquez Valero" userId="80a35f83-ba07-4c48-bd51-9a1b0a985f54" providerId="ADAL" clId="{118DAE45-7BCC-4B59-AB8E-CAADD55DAE9F}" dt="2022-09-23T11:19:40.360" v="2220" actId="478"/>
          <ac:spMkLst>
            <pc:docMk/>
            <pc:sldMk cId="1610829871" sldId="545"/>
            <ac:spMk id="63" creationId="{C391A713-20FB-4852-B4D7-A1C9A9AF6C79}"/>
          </ac:spMkLst>
        </pc:spChg>
        <pc:spChg chg="add del mod">
          <ac:chgData name="Paula Vazquez Valero" userId="80a35f83-ba07-4c48-bd51-9a1b0a985f54" providerId="ADAL" clId="{118DAE45-7BCC-4B59-AB8E-CAADD55DAE9F}" dt="2022-09-23T11:22:12.812" v="2325" actId="478"/>
          <ac:spMkLst>
            <pc:docMk/>
            <pc:sldMk cId="1610829871" sldId="545"/>
            <ac:spMk id="64" creationId="{7CEF12E3-E3BD-A354-FF87-CF50E90DABE4}"/>
          </ac:spMkLst>
        </pc:spChg>
        <pc:spChg chg="add del mod">
          <ac:chgData name="Paula Vazquez Valero" userId="80a35f83-ba07-4c48-bd51-9a1b0a985f54" providerId="ADAL" clId="{118DAE45-7BCC-4B59-AB8E-CAADD55DAE9F}" dt="2022-09-23T11:22:12.812" v="2325" actId="478"/>
          <ac:spMkLst>
            <pc:docMk/>
            <pc:sldMk cId="1610829871" sldId="545"/>
            <ac:spMk id="65" creationId="{C11A10ED-F20F-97F1-717A-44D5D1F4241F}"/>
          </ac:spMkLst>
        </pc:spChg>
        <pc:spChg chg="add del mod">
          <ac:chgData name="Paula Vazquez Valero" userId="80a35f83-ba07-4c48-bd51-9a1b0a985f54" providerId="ADAL" clId="{118DAE45-7BCC-4B59-AB8E-CAADD55DAE9F}" dt="2022-09-23T11:22:12.812" v="2325" actId="478"/>
          <ac:spMkLst>
            <pc:docMk/>
            <pc:sldMk cId="1610829871" sldId="545"/>
            <ac:spMk id="66" creationId="{C6C1AD82-1D31-6198-1F16-6CCE223D17E6}"/>
          </ac:spMkLst>
        </pc:spChg>
        <pc:spChg chg="add del mod">
          <ac:chgData name="Paula Vazquez Valero" userId="80a35f83-ba07-4c48-bd51-9a1b0a985f54" providerId="ADAL" clId="{118DAE45-7BCC-4B59-AB8E-CAADD55DAE9F}" dt="2022-09-23T11:22:12.812" v="2325" actId="478"/>
          <ac:spMkLst>
            <pc:docMk/>
            <pc:sldMk cId="1610829871" sldId="545"/>
            <ac:spMk id="67" creationId="{BEF33634-1B34-0281-E5D6-733450849611}"/>
          </ac:spMkLst>
        </pc:spChg>
        <pc:spChg chg="add del mod">
          <ac:chgData name="Paula Vazquez Valero" userId="80a35f83-ba07-4c48-bd51-9a1b0a985f54" providerId="ADAL" clId="{118DAE45-7BCC-4B59-AB8E-CAADD55DAE9F}" dt="2022-09-23T11:22:12.812" v="2325" actId="478"/>
          <ac:spMkLst>
            <pc:docMk/>
            <pc:sldMk cId="1610829871" sldId="545"/>
            <ac:spMk id="68" creationId="{E14F302C-2E4A-C107-5F19-31BD79CE7ED5}"/>
          </ac:spMkLst>
        </pc:spChg>
        <pc:spChg chg="add mod">
          <ac:chgData name="Paula Vazquez Valero" userId="80a35f83-ba07-4c48-bd51-9a1b0a985f54" providerId="ADAL" clId="{118DAE45-7BCC-4B59-AB8E-CAADD55DAE9F}" dt="2022-09-23T11:23:56.196" v="2396" actId="1038"/>
          <ac:spMkLst>
            <pc:docMk/>
            <pc:sldMk cId="1610829871" sldId="545"/>
            <ac:spMk id="69" creationId="{3C934EEA-56C3-D3C6-84CE-9E85EE4927A6}"/>
          </ac:spMkLst>
        </pc:spChg>
        <pc:spChg chg="add del mod">
          <ac:chgData name="Paula Vazquez Valero" userId="80a35f83-ba07-4c48-bd51-9a1b0a985f54" providerId="ADAL" clId="{118DAE45-7BCC-4B59-AB8E-CAADD55DAE9F}" dt="2022-09-23T11:23:34.765" v="2390" actId="478"/>
          <ac:spMkLst>
            <pc:docMk/>
            <pc:sldMk cId="1610829871" sldId="545"/>
            <ac:spMk id="70" creationId="{EDF5DD8B-3536-A566-E95E-7A7A9A787F06}"/>
          </ac:spMkLst>
        </pc:spChg>
        <pc:spChg chg="add del mod">
          <ac:chgData name="Paula Vazquez Valero" userId="80a35f83-ba07-4c48-bd51-9a1b0a985f54" providerId="ADAL" clId="{118DAE45-7BCC-4B59-AB8E-CAADD55DAE9F}" dt="2022-09-23T11:23:34.765" v="2390" actId="478"/>
          <ac:spMkLst>
            <pc:docMk/>
            <pc:sldMk cId="1610829871" sldId="545"/>
            <ac:spMk id="71" creationId="{94715A72-E5CD-3050-566A-CB518F5D340F}"/>
          </ac:spMkLst>
        </pc:spChg>
        <pc:spChg chg="add del mod">
          <ac:chgData name="Paula Vazquez Valero" userId="80a35f83-ba07-4c48-bd51-9a1b0a985f54" providerId="ADAL" clId="{118DAE45-7BCC-4B59-AB8E-CAADD55DAE9F}" dt="2022-09-23T11:23:34.765" v="2390" actId="478"/>
          <ac:spMkLst>
            <pc:docMk/>
            <pc:sldMk cId="1610829871" sldId="545"/>
            <ac:spMk id="72" creationId="{534D2F32-AEFA-BE81-D41B-0C03DA37E443}"/>
          </ac:spMkLst>
        </pc:spChg>
        <pc:spChg chg="add del mod">
          <ac:chgData name="Paula Vazquez Valero" userId="80a35f83-ba07-4c48-bd51-9a1b0a985f54" providerId="ADAL" clId="{118DAE45-7BCC-4B59-AB8E-CAADD55DAE9F}" dt="2022-09-23T11:23:34.765" v="2390" actId="478"/>
          <ac:spMkLst>
            <pc:docMk/>
            <pc:sldMk cId="1610829871" sldId="545"/>
            <ac:spMk id="73" creationId="{032E26BB-9291-DC6E-200A-7613B5FB4A42}"/>
          </ac:spMkLst>
        </pc:spChg>
        <pc:spChg chg="add mod">
          <ac:chgData name="Paula Vazquez Valero" userId="80a35f83-ba07-4c48-bd51-9a1b0a985f54" providerId="ADAL" clId="{118DAE45-7BCC-4B59-AB8E-CAADD55DAE9F}" dt="2022-09-23T11:23:19.518" v="2386" actId="1036"/>
          <ac:spMkLst>
            <pc:docMk/>
            <pc:sldMk cId="1610829871" sldId="545"/>
            <ac:spMk id="74" creationId="{41D3695F-3035-D12D-E283-0083BA31C3E7}"/>
          </ac:spMkLst>
        </pc:spChg>
        <pc:spChg chg="del">
          <ac:chgData name="Paula Vazquez Valero" userId="80a35f83-ba07-4c48-bd51-9a1b0a985f54" providerId="ADAL" clId="{118DAE45-7BCC-4B59-AB8E-CAADD55DAE9F}" dt="2022-09-23T11:20:29.475" v="2227" actId="478"/>
          <ac:spMkLst>
            <pc:docMk/>
            <pc:sldMk cId="1610829871" sldId="545"/>
            <ac:spMk id="75" creationId="{9B9CC56A-5FD9-45FF-9854-F30D2E782177}"/>
          </ac:spMkLst>
        </pc:spChg>
        <pc:spChg chg="add del mod">
          <ac:chgData name="Paula Vazquez Valero" userId="80a35f83-ba07-4c48-bd51-9a1b0a985f54" providerId="ADAL" clId="{118DAE45-7BCC-4B59-AB8E-CAADD55DAE9F}" dt="2022-09-23T11:22:12.812" v="2325" actId="478"/>
          <ac:spMkLst>
            <pc:docMk/>
            <pc:sldMk cId="1610829871" sldId="545"/>
            <ac:spMk id="76" creationId="{23DA16EB-9617-92FE-540D-319785B58AA1}"/>
          </ac:spMkLst>
        </pc:spChg>
        <pc:spChg chg="add del mod">
          <ac:chgData name="Paula Vazquez Valero" userId="80a35f83-ba07-4c48-bd51-9a1b0a985f54" providerId="ADAL" clId="{118DAE45-7BCC-4B59-AB8E-CAADD55DAE9F}" dt="2022-09-23T11:23:34.765" v="2390" actId="478"/>
          <ac:spMkLst>
            <pc:docMk/>
            <pc:sldMk cId="1610829871" sldId="545"/>
            <ac:spMk id="77" creationId="{532287C4-A1AE-784D-3311-441188FDEDD0}"/>
          </ac:spMkLst>
        </pc:spChg>
        <pc:spChg chg="add mod">
          <ac:chgData name="Paula Vazquez Valero" userId="80a35f83-ba07-4c48-bd51-9a1b0a985f54" providerId="ADAL" clId="{118DAE45-7BCC-4B59-AB8E-CAADD55DAE9F}" dt="2022-09-23T11:28:44.846" v="2558"/>
          <ac:spMkLst>
            <pc:docMk/>
            <pc:sldMk cId="1610829871" sldId="545"/>
            <ac:spMk id="86" creationId="{3D6C7B04-2C4E-A606-5470-6F13838266B4}"/>
          </ac:spMkLst>
        </pc:spChg>
        <pc:spChg chg="add del mod">
          <ac:chgData name="Paula Vazquez Valero" userId="80a35f83-ba07-4c48-bd51-9a1b0a985f54" providerId="ADAL" clId="{118DAE45-7BCC-4B59-AB8E-CAADD55DAE9F}" dt="2022-09-23T11:21:00.997" v="2289" actId="478"/>
          <ac:spMkLst>
            <pc:docMk/>
            <pc:sldMk cId="1610829871" sldId="545"/>
            <ac:spMk id="87" creationId="{4A1FB238-0ED9-8794-26B6-282031C8DFB3}"/>
          </ac:spMkLst>
        </pc:spChg>
        <pc:spChg chg="add del mod">
          <ac:chgData name="Paula Vazquez Valero" userId="80a35f83-ba07-4c48-bd51-9a1b0a985f54" providerId="ADAL" clId="{118DAE45-7BCC-4B59-AB8E-CAADD55DAE9F}" dt="2022-09-23T11:21:00.023" v="2288" actId="478"/>
          <ac:spMkLst>
            <pc:docMk/>
            <pc:sldMk cId="1610829871" sldId="545"/>
            <ac:spMk id="89" creationId="{C9A386AD-B723-7688-0629-3A8C484C3817}"/>
          </ac:spMkLst>
        </pc:spChg>
        <pc:spChg chg="add mod">
          <ac:chgData name="Paula Vazquez Valero" userId="80a35f83-ba07-4c48-bd51-9a1b0a985f54" providerId="ADAL" clId="{118DAE45-7BCC-4B59-AB8E-CAADD55DAE9F}" dt="2022-09-23T11:21:06.962" v="2290" actId="1076"/>
          <ac:spMkLst>
            <pc:docMk/>
            <pc:sldMk cId="1610829871" sldId="545"/>
            <ac:spMk id="90" creationId="{C1FAA687-BA42-EFCB-5928-8B0987CBB646}"/>
          </ac:spMkLst>
        </pc:spChg>
        <pc:spChg chg="add mod">
          <ac:chgData name="Paula Vazquez Valero" userId="80a35f83-ba07-4c48-bd51-9a1b0a985f54" providerId="ADAL" clId="{118DAE45-7BCC-4B59-AB8E-CAADD55DAE9F}" dt="2022-09-23T11:21:06.962" v="2290" actId="1076"/>
          <ac:spMkLst>
            <pc:docMk/>
            <pc:sldMk cId="1610829871" sldId="545"/>
            <ac:spMk id="91" creationId="{173539D1-0FB2-BE0A-834C-746349E40012}"/>
          </ac:spMkLst>
        </pc:spChg>
        <pc:spChg chg="add del mod">
          <ac:chgData name="Paula Vazquez Valero" userId="80a35f83-ba07-4c48-bd51-9a1b0a985f54" providerId="ADAL" clId="{118DAE45-7BCC-4B59-AB8E-CAADD55DAE9F}" dt="2022-09-23T11:26:17.980" v="2463" actId="14100"/>
          <ac:spMkLst>
            <pc:docMk/>
            <pc:sldMk cId="1610829871" sldId="545"/>
            <ac:spMk id="92" creationId="{39FA7D08-9789-C16D-CE3A-4B0C979D7ABE}"/>
          </ac:spMkLst>
        </pc:spChg>
        <pc:spChg chg="add mod">
          <ac:chgData name="Paula Vazquez Valero" userId="80a35f83-ba07-4c48-bd51-9a1b0a985f54" providerId="ADAL" clId="{118DAE45-7BCC-4B59-AB8E-CAADD55DAE9F}" dt="2022-09-23T11:24:15.499" v="2405" actId="1037"/>
          <ac:spMkLst>
            <pc:docMk/>
            <pc:sldMk cId="1610829871" sldId="545"/>
            <ac:spMk id="93" creationId="{904CB7D2-1B46-191D-79F6-449DFEC2E72C}"/>
          </ac:spMkLst>
        </pc:spChg>
        <pc:spChg chg="add del mod">
          <ac:chgData name="Paula Vazquez Valero" userId="80a35f83-ba07-4c48-bd51-9a1b0a985f54" providerId="ADAL" clId="{118DAE45-7BCC-4B59-AB8E-CAADD55DAE9F}" dt="2022-09-23T11:25:14.237" v="2424" actId="1038"/>
          <ac:spMkLst>
            <pc:docMk/>
            <pc:sldMk cId="1610829871" sldId="545"/>
            <ac:spMk id="94" creationId="{2962809D-516C-0D26-4227-AA18EE105FFF}"/>
          </ac:spMkLst>
        </pc:spChg>
        <pc:spChg chg="add mod">
          <ac:chgData name="Paula Vazquez Valero" userId="80a35f83-ba07-4c48-bd51-9a1b0a985f54" providerId="ADAL" clId="{118DAE45-7BCC-4B59-AB8E-CAADD55DAE9F}" dt="2022-09-23T11:25:21.719" v="2429" actId="1037"/>
          <ac:spMkLst>
            <pc:docMk/>
            <pc:sldMk cId="1610829871" sldId="545"/>
            <ac:spMk id="95" creationId="{07A5A887-6D9A-F39B-311A-EC78BB5D0946}"/>
          </ac:spMkLst>
        </pc:spChg>
        <pc:spChg chg="add mod">
          <ac:chgData name="Paula Vazquez Valero" userId="80a35f83-ba07-4c48-bd51-9a1b0a985f54" providerId="ADAL" clId="{118DAE45-7BCC-4B59-AB8E-CAADD55DAE9F}" dt="2022-09-23T11:25:25.788" v="2430" actId="1076"/>
          <ac:spMkLst>
            <pc:docMk/>
            <pc:sldMk cId="1610829871" sldId="545"/>
            <ac:spMk id="96" creationId="{BBD8C8F2-C33A-7BE6-F038-AE6177483A95}"/>
          </ac:spMkLst>
        </pc:spChg>
        <pc:spChg chg="add mod">
          <ac:chgData name="Paula Vazquez Valero" userId="80a35f83-ba07-4c48-bd51-9a1b0a985f54" providerId="ADAL" clId="{118DAE45-7BCC-4B59-AB8E-CAADD55DAE9F}" dt="2022-09-23T11:25:39.131" v="2436" actId="1038"/>
          <ac:spMkLst>
            <pc:docMk/>
            <pc:sldMk cId="1610829871" sldId="545"/>
            <ac:spMk id="97" creationId="{F0DAE2D5-AD46-EA9D-9A06-EE5C8B728B9E}"/>
          </ac:spMkLst>
        </pc:spChg>
        <pc:spChg chg="add mod">
          <ac:chgData name="Paula Vazquez Valero" userId="80a35f83-ba07-4c48-bd51-9a1b0a985f54" providerId="ADAL" clId="{118DAE45-7BCC-4B59-AB8E-CAADD55DAE9F}" dt="2022-09-23T11:26:15.385" v="2462" actId="14100"/>
          <ac:spMkLst>
            <pc:docMk/>
            <pc:sldMk cId="1610829871" sldId="545"/>
            <ac:spMk id="98" creationId="{B3FAA665-0F39-4ACE-3417-17645413CB0E}"/>
          </ac:spMkLst>
        </pc:spChg>
        <pc:spChg chg="add del mod">
          <ac:chgData name="Paula Vazquez Valero" userId="80a35f83-ba07-4c48-bd51-9a1b0a985f54" providerId="ADAL" clId="{118DAE45-7BCC-4B59-AB8E-CAADD55DAE9F}" dt="2022-09-23T11:25:44.487" v="2440"/>
          <ac:spMkLst>
            <pc:docMk/>
            <pc:sldMk cId="1610829871" sldId="545"/>
            <ac:spMk id="99" creationId="{BF0F77BB-3E6C-41FC-7F3D-193B76E6B5B2}"/>
          </ac:spMkLst>
        </pc:spChg>
        <pc:spChg chg="add del mod">
          <ac:chgData name="Paula Vazquez Valero" userId="80a35f83-ba07-4c48-bd51-9a1b0a985f54" providerId="ADAL" clId="{118DAE45-7BCC-4B59-AB8E-CAADD55DAE9F}" dt="2022-09-23T11:25:47.644" v="2442"/>
          <ac:spMkLst>
            <pc:docMk/>
            <pc:sldMk cId="1610829871" sldId="545"/>
            <ac:spMk id="100" creationId="{F06C0EF2-94A4-49FD-74AE-89A31EF33A1F}"/>
          </ac:spMkLst>
        </pc:spChg>
        <pc:spChg chg="add mod">
          <ac:chgData name="Paula Vazquez Valero" userId="80a35f83-ba07-4c48-bd51-9a1b0a985f54" providerId="ADAL" clId="{118DAE45-7BCC-4B59-AB8E-CAADD55DAE9F}" dt="2022-09-23T11:25:53.590" v="2452" actId="1037"/>
          <ac:spMkLst>
            <pc:docMk/>
            <pc:sldMk cId="1610829871" sldId="545"/>
            <ac:spMk id="101" creationId="{1B05C945-2C4F-418E-CCE0-A5A31BC678AE}"/>
          </ac:spMkLst>
        </pc:spChg>
        <pc:spChg chg="add mod">
          <ac:chgData name="Paula Vazquez Valero" userId="80a35f83-ba07-4c48-bd51-9a1b0a985f54" providerId="ADAL" clId="{118DAE45-7BCC-4B59-AB8E-CAADD55DAE9F}" dt="2022-09-23T11:25:58.213" v="2453" actId="1076"/>
          <ac:spMkLst>
            <pc:docMk/>
            <pc:sldMk cId="1610829871" sldId="545"/>
            <ac:spMk id="102" creationId="{8314D2C7-1394-5B84-854F-DA204124005C}"/>
          </ac:spMkLst>
        </pc:spChg>
        <pc:spChg chg="add mod">
          <ac:chgData name="Paula Vazquez Valero" userId="80a35f83-ba07-4c48-bd51-9a1b0a985f54" providerId="ADAL" clId="{118DAE45-7BCC-4B59-AB8E-CAADD55DAE9F}" dt="2022-09-23T11:26:07.594" v="2460" actId="14100"/>
          <ac:spMkLst>
            <pc:docMk/>
            <pc:sldMk cId="1610829871" sldId="545"/>
            <ac:spMk id="103" creationId="{981772B7-9C39-113D-711F-99656D0B2551}"/>
          </ac:spMkLst>
        </pc:spChg>
        <pc:spChg chg="add mod">
          <ac:chgData name="Paula Vazquez Valero" userId="80a35f83-ba07-4c48-bd51-9a1b0a985f54" providerId="ADAL" clId="{118DAE45-7BCC-4B59-AB8E-CAADD55DAE9F}" dt="2022-09-23T11:26:11.872" v="2461" actId="14100"/>
          <ac:spMkLst>
            <pc:docMk/>
            <pc:sldMk cId="1610829871" sldId="545"/>
            <ac:spMk id="104" creationId="{E1DBE02B-E27D-9B9D-47C0-4EF38DBDFE22}"/>
          </ac:spMkLst>
        </pc:spChg>
        <pc:spChg chg="add mod">
          <ac:chgData name="Paula Vazquez Valero" userId="80a35f83-ba07-4c48-bd51-9a1b0a985f54" providerId="ADAL" clId="{118DAE45-7BCC-4B59-AB8E-CAADD55DAE9F}" dt="2022-09-23T11:28:27.483" v="2555" actId="1036"/>
          <ac:spMkLst>
            <pc:docMk/>
            <pc:sldMk cId="1610829871" sldId="545"/>
            <ac:spMk id="105" creationId="{CB18F1AE-A3A7-AB91-F8DE-9C3F00028F21}"/>
          </ac:spMkLst>
        </pc:spChg>
        <pc:spChg chg="add mod">
          <ac:chgData name="Paula Vazquez Valero" userId="80a35f83-ba07-4c48-bd51-9a1b0a985f54" providerId="ADAL" clId="{118DAE45-7BCC-4B59-AB8E-CAADD55DAE9F}" dt="2022-09-23T11:27:42.913" v="2533" actId="14100"/>
          <ac:spMkLst>
            <pc:docMk/>
            <pc:sldMk cId="1610829871" sldId="545"/>
            <ac:spMk id="106" creationId="{B8E77515-91E4-9377-BF74-1E24D8E1BBEF}"/>
          </ac:spMkLst>
        </pc:spChg>
        <pc:spChg chg="add mod">
          <ac:chgData name="Paula Vazquez Valero" userId="80a35f83-ba07-4c48-bd51-9a1b0a985f54" providerId="ADAL" clId="{118DAE45-7BCC-4B59-AB8E-CAADD55DAE9F}" dt="2022-09-23T11:27:48.878" v="2536" actId="14100"/>
          <ac:spMkLst>
            <pc:docMk/>
            <pc:sldMk cId="1610829871" sldId="545"/>
            <ac:spMk id="107" creationId="{5A271503-32C5-38CC-0DA5-AB4F601397C8}"/>
          </ac:spMkLst>
        </pc:spChg>
        <pc:spChg chg="add mod">
          <ac:chgData name="Paula Vazquez Valero" userId="80a35f83-ba07-4c48-bd51-9a1b0a985f54" providerId="ADAL" clId="{118DAE45-7BCC-4B59-AB8E-CAADD55DAE9F}" dt="2022-09-23T11:27:54.411" v="2543" actId="1038"/>
          <ac:spMkLst>
            <pc:docMk/>
            <pc:sldMk cId="1610829871" sldId="545"/>
            <ac:spMk id="108" creationId="{04BDD0DC-5520-5316-9595-FD7C13D6ADC1}"/>
          </ac:spMkLst>
        </pc:spChg>
        <pc:spChg chg="add mod">
          <ac:chgData name="Paula Vazquez Valero" userId="80a35f83-ba07-4c48-bd51-9a1b0a985f54" providerId="ADAL" clId="{118DAE45-7BCC-4B59-AB8E-CAADD55DAE9F}" dt="2022-09-23T11:28:08.999" v="2548" actId="20577"/>
          <ac:spMkLst>
            <pc:docMk/>
            <pc:sldMk cId="1610829871" sldId="545"/>
            <ac:spMk id="109" creationId="{377CBF37-3F41-CD76-6929-1FA97CACC358}"/>
          </ac:spMkLst>
        </pc:spChg>
        <pc:spChg chg="add mod">
          <ac:chgData name="Paula Vazquez Valero" userId="80a35f83-ba07-4c48-bd51-9a1b0a985f54" providerId="ADAL" clId="{118DAE45-7BCC-4B59-AB8E-CAADD55DAE9F}" dt="2022-09-23T11:28:20.124" v="2554" actId="14100"/>
          <ac:spMkLst>
            <pc:docMk/>
            <pc:sldMk cId="1610829871" sldId="545"/>
            <ac:spMk id="110" creationId="{12B17D26-C1BD-8B10-743C-95E55F989F28}"/>
          </ac:spMkLst>
        </pc:spChg>
        <pc:grpChg chg="add del mod">
          <ac:chgData name="Paula Vazquez Valero" userId="80a35f83-ba07-4c48-bd51-9a1b0a985f54" providerId="ADAL" clId="{118DAE45-7BCC-4B59-AB8E-CAADD55DAE9F}" dt="2022-09-23T11:20:12.056" v="2226" actId="478"/>
          <ac:grpSpMkLst>
            <pc:docMk/>
            <pc:sldMk cId="1610829871" sldId="545"/>
            <ac:grpSpMk id="78" creationId="{FE6D11CE-093F-34C0-2134-4E61FB7BAF9B}"/>
          </ac:grpSpMkLst>
        </pc:grpChg>
        <pc:graphicFrameChg chg="add del mod">
          <ac:chgData name="Paula Vazquez Valero" userId="80a35f83-ba07-4c48-bd51-9a1b0a985f54" providerId="ADAL" clId="{118DAE45-7BCC-4B59-AB8E-CAADD55DAE9F}" dt="2022-09-23T11:19:41.763" v="2222"/>
          <ac:graphicFrameMkLst>
            <pc:docMk/>
            <pc:sldMk cId="1610829871" sldId="545"/>
            <ac:graphicFrameMk id="5" creationId="{3F484BB9-5FC3-58E1-79AA-91A514C07F0F}"/>
          </ac:graphicFrameMkLst>
        </pc:graphicFrameChg>
        <pc:graphicFrameChg chg="del">
          <ac:chgData name="Paula Vazquez Valero" userId="80a35f83-ba07-4c48-bd51-9a1b0a985f54" providerId="ADAL" clId="{118DAE45-7BCC-4B59-AB8E-CAADD55DAE9F}" dt="2022-09-23T11:19:40.360" v="2220" actId="478"/>
          <ac:graphicFrameMkLst>
            <pc:docMk/>
            <pc:sldMk cId="1610829871" sldId="545"/>
            <ac:graphicFrameMk id="30" creationId="{BE5113F9-15EE-4EB2-86BE-437540B49BC9}"/>
          </ac:graphicFrameMkLst>
        </pc:graphicFrameChg>
        <pc:graphicFrameChg chg="add mod modGraphic">
          <ac:chgData name="Paula Vazquez Valero" userId="80a35f83-ba07-4c48-bd51-9a1b0a985f54" providerId="ADAL" clId="{118DAE45-7BCC-4B59-AB8E-CAADD55DAE9F}" dt="2022-09-23T11:27:24.748" v="2529" actId="113"/>
          <ac:graphicFrameMkLst>
            <pc:docMk/>
            <pc:sldMk cId="1610829871" sldId="545"/>
            <ac:graphicFrameMk id="49" creationId="{074E9585-9C7F-F1E3-AEC1-141170FD8AD1}"/>
          </ac:graphicFrameMkLst>
        </pc:graphicFrameChg>
        <pc:picChg chg="add mod ord">
          <ac:chgData name="Paula Vazquez Valero" userId="80a35f83-ba07-4c48-bd51-9a1b0a985f54" providerId="ADAL" clId="{118DAE45-7BCC-4B59-AB8E-CAADD55DAE9F}" dt="2022-09-23T11:32:26.770" v="2565" actId="166"/>
          <ac:picMkLst>
            <pc:docMk/>
            <pc:sldMk cId="1610829871" sldId="545"/>
            <ac:picMk id="3" creationId="{76CF63B8-5888-B2AA-0BBD-0C2404BCC0DB}"/>
          </ac:picMkLst>
        </pc:picChg>
        <pc:picChg chg="del">
          <ac:chgData name="Paula Vazquez Valero" userId="80a35f83-ba07-4c48-bd51-9a1b0a985f54" providerId="ADAL" clId="{118DAE45-7BCC-4B59-AB8E-CAADD55DAE9F}" dt="2022-09-23T11:21:25.026" v="2292" actId="478"/>
          <ac:picMkLst>
            <pc:docMk/>
            <pc:sldMk cId="1610829871" sldId="545"/>
            <ac:picMk id="6" creationId="{2EE02076-7514-489F-97F2-38B672B89121}"/>
          </ac:picMkLst>
        </pc:picChg>
        <pc:picChg chg="del">
          <ac:chgData name="Paula Vazquez Valero" userId="80a35f83-ba07-4c48-bd51-9a1b0a985f54" providerId="ADAL" clId="{118DAE45-7BCC-4B59-AB8E-CAADD55DAE9F}" dt="2022-09-23T11:19:09.431" v="2215" actId="478"/>
          <ac:picMkLst>
            <pc:docMk/>
            <pc:sldMk cId="1610829871" sldId="545"/>
            <ac:picMk id="22" creationId="{E3059267-1782-4AEE-8BBF-6A2354B43580}"/>
          </ac:picMkLst>
        </pc:picChg>
        <pc:picChg chg="mod">
          <ac:chgData name="Paula Vazquez Valero" userId="80a35f83-ba07-4c48-bd51-9a1b0a985f54" providerId="ADAL" clId="{118DAE45-7BCC-4B59-AB8E-CAADD55DAE9F}" dt="2022-09-23T11:20:05.126" v="2225"/>
          <ac:picMkLst>
            <pc:docMk/>
            <pc:sldMk cId="1610829871" sldId="545"/>
            <ac:picMk id="79" creationId="{42950B1F-23BB-FACE-F76B-C0D7BB7D9EB1}"/>
          </ac:picMkLst>
        </pc:picChg>
        <pc:picChg chg="add del mod">
          <ac:chgData name="Paula Vazquez Valero" userId="80a35f83-ba07-4c48-bd51-9a1b0a985f54" providerId="ADAL" clId="{118DAE45-7BCC-4B59-AB8E-CAADD55DAE9F}" dt="2022-09-23T11:20:12.056" v="2226" actId="478"/>
          <ac:picMkLst>
            <pc:docMk/>
            <pc:sldMk cId="1610829871" sldId="545"/>
            <ac:picMk id="81" creationId="{45824294-2685-7746-A763-744E2C599852}"/>
          </ac:picMkLst>
        </pc:picChg>
        <pc:picChg chg="add del mod">
          <ac:chgData name="Paula Vazquez Valero" userId="80a35f83-ba07-4c48-bd51-9a1b0a985f54" providerId="ADAL" clId="{118DAE45-7BCC-4B59-AB8E-CAADD55DAE9F}" dt="2022-09-23T11:20:12.056" v="2226" actId="478"/>
          <ac:picMkLst>
            <pc:docMk/>
            <pc:sldMk cId="1610829871" sldId="545"/>
            <ac:picMk id="82" creationId="{06C3AB5D-383C-4E20-81BA-D3A0BF55C659}"/>
          </ac:picMkLst>
        </pc:picChg>
        <pc:picChg chg="add del mod">
          <ac:chgData name="Paula Vazquez Valero" userId="80a35f83-ba07-4c48-bd51-9a1b0a985f54" providerId="ADAL" clId="{118DAE45-7BCC-4B59-AB8E-CAADD55DAE9F}" dt="2022-09-23T11:20:12.056" v="2226" actId="478"/>
          <ac:picMkLst>
            <pc:docMk/>
            <pc:sldMk cId="1610829871" sldId="545"/>
            <ac:picMk id="83" creationId="{F3AB3AC9-5A7E-34A8-F7ED-9B8F769DC40C}"/>
          </ac:picMkLst>
        </pc:picChg>
        <pc:picChg chg="add del mod">
          <ac:chgData name="Paula Vazquez Valero" userId="80a35f83-ba07-4c48-bd51-9a1b0a985f54" providerId="ADAL" clId="{118DAE45-7BCC-4B59-AB8E-CAADD55DAE9F}" dt="2022-09-23T11:20:12.056" v="2226" actId="478"/>
          <ac:picMkLst>
            <pc:docMk/>
            <pc:sldMk cId="1610829871" sldId="545"/>
            <ac:picMk id="84" creationId="{E56B6560-7336-ED14-1D29-1EB523C1F98F}"/>
          </ac:picMkLst>
        </pc:picChg>
        <pc:picChg chg="add del mod">
          <ac:chgData name="Paula Vazquez Valero" userId="80a35f83-ba07-4c48-bd51-9a1b0a985f54" providerId="ADAL" clId="{118DAE45-7BCC-4B59-AB8E-CAADD55DAE9F}" dt="2022-09-23T11:20:12.056" v="2226" actId="478"/>
          <ac:picMkLst>
            <pc:docMk/>
            <pc:sldMk cId="1610829871" sldId="545"/>
            <ac:picMk id="85" creationId="{A4892187-95E1-6076-4CA3-C5204A8E3A1F}"/>
          </ac:picMkLst>
        </pc:picChg>
        <pc:picChg chg="add mod">
          <ac:chgData name="Paula Vazquez Valero" userId="80a35f83-ba07-4c48-bd51-9a1b0a985f54" providerId="ADAL" clId="{118DAE45-7BCC-4B59-AB8E-CAADD55DAE9F}" dt="2022-09-23T11:20:31.077" v="2229"/>
          <ac:picMkLst>
            <pc:docMk/>
            <pc:sldMk cId="1610829871" sldId="545"/>
            <ac:picMk id="88" creationId="{B2FBA3ED-28BA-FC7C-B2ED-FF7918FEDB27}"/>
          </ac:picMkLst>
        </pc:picChg>
        <pc:cxnChg chg="mod">
          <ac:chgData name="Paula Vazquez Valero" userId="80a35f83-ba07-4c48-bd51-9a1b0a985f54" providerId="ADAL" clId="{118DAE45-7BCC-4B59-AB8E-CAADD55DAE9F}" dt="2022-09-23T11:20:05.126" v="2225"/>
          <ac:cxnSpMkLst>
            <pc:docMk/>
            <pc:sldMk cId="1610829871" sldId="545"/>
            <ac:cxnSpMk id="80" creationId="{C4BB3F0E-AC98-0AF1-8479-3F58407A897D}"/>
          </ac:cxnSpMkLst>
        </pc:cxnChg>
      </pc:sldChg>
      <pc:sldChg chg="new del">
        <pc:chgData name="Paula Vazquez Valero" userId="80a35f83-ba07-4c48-bd51-9a1b0a985f54" providerId="ADAL" clId="{118DAE45-7BCC-4B59-AB8E-CAADD55DAE9F}" dt="2022-09-23T13:11:30.806" v="2681" actId="47"/>
        <pc:sldMkLst>
          <pc:docMk/>
          <pc:sldMk cId="1128185471" sldId="546"/>
        </pc:sldMkLst>
      </pc:sldChg>
      <pc:sldChg chg="new del">
        <pc:chgData name="Paula Vazquez Valero" userId="80a35f83-ba07-4c48-bd51-9a1b0a985f54" providerId="ADAL" clId="{118DAE45-7BCC-4B59-AB8E-CAADD55DAE9F}" dt="2022-09-23T11:39:48.065" v="2678" actId="2696"/>
        <pc:sldMkLst>
          <pc:docMk/>
          <pc:sldMk cId="1568902891" sldId="546"/>
        </pc:sldMkLst>
      </pc:sldChg>
      <pc:sldChg chg="add del">
        <pc:chgData name="Paula Vazquez Valero" userId="80a35f83-ba07-4c48-bd51-9a1b0a985f54" providerId="ADAL" clId="{118DAE45-7BCC-4B59-AB8E-CAADD55DAE9F}" dt="2022-09-23T11:28:51.578" v="2559" actId="47"/>
        <pc:sldMkLst>
          <pc:docMk/>
          <pc:sldMk cId="2434588380" sldId="546"/>
        </pc:sldMkLst>
      </pc:sldChg>
      <pc:sldChg chg="addSp delSp modSp add mod modAnim modNotesTx">
        <pc:chgData name="Paula Vazquez Valero" userId="80a35f83-ba07-4c48-bd51-9a1b0a985f54" providerId="ADAL" clId="{118DAE45-7BCC-4B59-AB8E-CAADD55DAE9F}" dt="2022-09-23T15:08:34.958" v="3721" actId="20577"/>
        <pc:sldMkLst>
          <pc:docMk/>
          <pc:sldMk cId="2681803478" sldId="547"/>
        </pc:sldMkLst>
        <pc:spChg chg="mod">
          <ac:chgData name="Paula Vazquez Valero" userId="80a35f83-ba07-4c48-bd51-9a1b0a985f54" providerId="ADAL" clId="{118DAE45-7BCC-4B59-AB8E-CAADD55DAE9F}" dt="2022-09-23T13:27:31.410" v="3338" actId="14100"/>
          <ac:spMkLst>
            <pc:docMk/>
            <pc:sldMk cId="2681803478" sldId="547"/>
            <ac:spMk id="4" creationId="{2B83FBE8-B756-1447-5A30-B68BCD1332D8}"/>
          </ac:spMkLst>
        </pc:spChg>
        <pc:spChg chg="add mod">
          <ac:chgData name="Paula Vazquez Valero" userId="80a35f83-ba07-4c48-bd51-9a1b0a985f54" providerId="ADAL" clId="{118DAE45-7BCC-4B59-AB8E-CAADD55DAE9F}" dt="2022-09-23T13:36:18.869" v="3712" actId="20577"/>
          <ac:spMkLst>
            <pc:docMk/>
            <pc:sldMk cId="2681803478" sldId="547"/>
            <ac:spMk id="6" creationId="{16BC6FBA-7C99-2395-3C0C-1555181A7A92}"/>
          </ac:spMkLst>
        </pc:spChg>
        <pc:spChg chg="add mod">
          <ac:chgData name="Paula Vazquez Valero" userId="80a35f83-ba07-4c48-bd51-9a1b0a985f54" providerId="ADAL" clId="{118DAE45-7BCC-4B59-AB8E-CAADD55DAE9F}" dt="2022-09-23T13:34:55.626" v="3693" actId="1035"/>
          <ac:spMkLst>
            <pc:docMk/>
            <pc:sldMk cId="2681803478" sldId="547"/>
            <ac:spMk id="10" creationId="{A340F63E-A6E3-7E77-A7ED-AF06EE6B5B7C}"/>
          </ac:spMkLst>
        </pc:spChg>
        <pc:spChg chg="add mod">
          <ac:chgData name="Paula Vazquez Valero" userId="80a35f83-ba07-4c48-bd51-9a1b0a985f54" providerId="ADAL" clId="{118DAE45-7BCC-4B59-AB8E-CAADD55DAE9F}" dt="2022-09-23T13:34:55.626" v="3693" actId="1035"/>
          <ac:spMkLst>
            <pc:docMk/>
            <pc:sldMk cId="2681803478" sldId="547"/>
            <ac:spMk id="12" creationId="{4930B6FB-8520-8FC8-FF27-5B9D8EC2DCE3}"/>
          </ac:spMkLst>
        </pc:spChg>
        <pc:spChg chg="add mod">
          <ac:chgData name="Paula Vazquez Valero" userId="80a35f83-ba07-4c48-bd51-9a1b0a985f54" providerId="ADAL" clId="{118DAE45-7BCC-4B59-AB8E-CAADD55DAE9F}" dt="2022-09-23T13:34:55.626" v="3693" actId="1035"/>
          <ac:spMkLst>
            <pc:docMk/>
            <pc:sldMk cId="2681803478" sldId="547"/>
            <ac:spMk id="13" creationId="{FB68AAF9-4866-662F-9653-FCF4F7F7C7A0}"/>
          </ac:spMkLst>
        </pc:spChg>
        <pc:spChg chg="mod">
          <ac:chgData name="Paula Vazquez Valero" userId="80a35f83-ba07-4c48-bd51-9a1b0a985f54" providerId="ADAL" clId="{118DAE45-7BCC-4B59-AB8E-CAADD55DAE9F}" dt="2022-09-23T13:27:34.434" v="3340" actId="1036"/>
          <ac:spMkLst>
            <pc:docMk/>
            <pc:sldMk cId="2681803478" sldId="547"/>
            <ac:spMk id="16" creationId="{EED4C527-0EA3-C211-1DE5-665CE6283C67}"/>
          </ac:spMkLst>
        </pc:spChg>
        <pc:spChg chg="del">
          <ac:chgData name="Paula Vazquez Valero" userId="80a35f83-ba07-4c48-bd51-9a1b0a985f54" providerId="ADAL" clId="{118DAE45-7BCC-4B59-AB8E-CAADD55DAE9F}" dt="2022-09-23T13:11:38.743" v="2682" actId="478"/>
          <ac:spMkLst>
            <pc:docMk/>
            <pc:sldMk cId="2681803478" sldId="547"/>
            <ac:spMk id="18" creationId="{3BE639AE-5FEC-A453-206E-E2579A17DE44}"/>
          </ac:spMkLst>
        </pc:spChg>
        <pc:spChg chg="add mod">
          <ac:chgData name="Paula Vazquez Valero" userId="80a35f83-ba07-4c48-bd51-9a1b0a985f54" providerId="ADAL" clId="{118DAE45-7BCC-4B59-AB8E-CAADD55DAE9F}" dt="2022-09-23T13:34:55.626" v="3693" actId="1035"/>
          <ac:spMkLst>
            <pc:docMk/>
            <pc:sldMk cId="2681803478" sldId="547"/>
            <ac:spMk id="19" creationId="{CDE54C83-6C86-8C6C-84C5-59264EECA8AF}"/>
          </ac:spMkLst>
        </pc:spChg>
        <pc:spChg chg="add mod">
          <ac:chgData name="Paula Vazquez Valero" userId="80a35f83-ba07-4c48-bd51-9a1b0a985f54" providerId="ADAL" clId="{118DAE45-7BCC-4B59-AB8E-CAADD55DAE9F}" dt="2022-09-23T13:34:48.962" v="3660" actId="1036"/>
          <ac:spMkLst>
            <pc:docMk/>
            <pc:sldMk cId="2681803478" sldId="547"/>
            <ac:spMk id="20" creationId="{1BBDE87C-26A0-8680-2146-2BFBA202408C}"/>
          </ac:spMkLst>
        </pc:spChg>
        <pc:spChg chg="add del mod">
          <ac:chgData name="Paula Vazquez Valero" userId="80a35f83-ba07-4c48-bd51-9a1b0a985f54" providerId="ADAL" clId="{118DAE45-7BCC-4B59-AB8E-CAADD55DAE9F}" dt="2022-09-23T13:26:37.103" v="3269" actId="478"/>
          <ac:spMkLst>
            <pc:docMk/>
            <pc:sldMk cId="2681803478" sldId="547"/>
            <ac:spMk id="21" creationId="{547F4F0C-2983-08B2-89EA-C1C40E389294}"/>
          </ac:spMkLst>
        </pc:spChg>
        <pc:spChg chg="add del mod">
          <ac:chgData name="Paula Vazquez Valero" userId="80a35f83-ba07-4c48-bd51-9a1b0a985f54" providerId="ADAL" clId="{118DAE45-7BCC-4B59-AB8E-CAADD55DAE9F}" dt="2022-09-23T13:26:37.103" v="3269" actId="478"/>
          <ac:spMkLst>
            <pc:docMk/>
            <pc:sldMk cId="2681803478" sldId="547"/>
            <ac:spMk id="22" creationId="{18BE883F-8006-13E9-A79C-4849CC64917F}"/>
          </ac:spMkLst>
        </pc:spChg>
        <pc:spChg chg="add del mod">
          <ac:chgData name="Paula Vazquez Valero" userId="80a35f83-ba07-4c48-bd51-9a1b0a985f54" providerId="ADAL" clId="{118DAE45-7BCC-4B59-AB8E-CAADD55DAE9F}" dt="2022-09-23T13:26:37.103" v="3269" actId="478"/>
          <ac:spMkLst>
            <pc:docMk/>
            <pc:sldMk cId="2681803478" sldId="547"/>
            <ac:spMk id="23" creationId="{43C8A061-A9A8-983A-8AE6-F196B86F6953}"/>
          </ac:spMkLst>
        </pc:spChg>
        <pc:spChg chg="add mod">
          <ac:chgData name="Paula Vazquez Valero" userId="80a35f83-ba07-4c48-bd51-9a1b0a985f54" providerId="ADAL" clId="{118DAE45-7BCC-4B59-AB8E-CAADD55DAE9F}" dt="2022-09-23T13:34:48.962" v="3660" actId="1036"/>
          <ac:spMkLst>
            <pc:docMk/>
            <pc:sldMk cId="2681803478" sldId="547"/>
            <ac:spMk id="24" creationId="{65210AF8-E8AE-DAAA-0BCA-97D5D6AE1A21}"/>
          </ac:spMkLst>
        </pc:spChg>
        <pc:spChg chg="add mod">
          <ac:chgData name="Paula Vazquez Valero" userId="80a35f83-ba07-4c48-bd51-9a1b0a985f54" providerId="ADAL" clId="{118DAE45-7BCC-4B59-AB8E-CAADD55DAE9F}" dt="2022-09-23T13:34:48.962" v="3660" actId="1036"/>
          <ac:spMkLst>
            <pc:docMk/>
            <pc:sldMk cId="2681803478" sldId="547"/>
            <ac:spMk id="25" creationId="{E7CF0ADE-B054-1AA0-FF9C-377EE0F266B5}"/>
          </ac:spMkLst>
        </pc:spChg>
        <pc:spChg chg="add mod">
          <ac:chgData name="Paula Vazquez Valero" userId="80a35f83-ba07-4c48-bd51-9a1b0a985f54" providerId="ADAL" clId="{118DAE45-7BCC-4B59-AB8E-CAADD55DAE9F}" dt="2022-09-23T13:34:48.962" v="3660" actId="1036"/>
          <ac:spMkLst>
            <pc:docMk/>
            <pc:sldMk cId="2681803478" sldId="547"/>
            <ac:spMk id="26" creationId="{4502E8B2-CA4B-8938-20F1-C9E95C9C3563}"/>
          </ac:spMkLst>
        </pc:spChg>
        <pc:spChg chg="add del mod">
          <ac:chgData name="Paula Vazquez Valero" userId="80a35f83-ba07-4c48-bd51-9a1b0a985f54" providerId="ADAL" clId="{118DAE45-7BCC-4B59-AB8E-CAADD55DAE9F}" dt="2022-09-23T13:28:26.245" v="3388"/>
          <ac:spMkLst>
            <pc:docMk/>
            <pc:sldMk cId="2681803478" sldId="547"/>
            <ac:spMk id="27" creationId="{C3F20004-3317-08C3-CFC6-7BCB5AE54D33}"/>
          </ac:spMkLst>
        </pc:spChg>
        <pc:spChg chg="add del mod">
          <ac:chgData name="Paula Vazquez Valero" userId="80a35f83-ba07-4c48-bd51-9a1b0a985f54" providerId="ADAL" clId="{118DAE45-7BCC-4B59-AB8E-CAADD55DAE9F}" dt="2022-09-23T13:28:26.245" v="3388"/>
          <ac:spMkLst>
            <pc:docMk/>
            <pc:sldMk cId="2681803478" sldId="547"/>
            <ac:spMk id="28" creationId="{AE3A56D9-6576-8973-FAAF-8974D5E5ED5A}"/>
          </ac:spMkLst>
        </pc:spChg>
        <pc:spChg chg="add mod">
          <ac:chgData name="Paula Vazquez Valero" userId="80a35f83-ba07-4c48-bd51-9a1b0a985f54" providerId="ADAL" clId="{118DAE45-7BCC-4B59-AB8E-CAADD55DAE9F}" dt="2022-09-23T13:31:13.645" v="3597" actId="1037"/>
          <ac:spMkLst>
            <pc:docMk/>
            <pc:sldMk cId="2681803478" sldId="547"/>
            <ac:spMk id="29" creationId="{0E1CEF60-3D52-020D-EB8D-BCB0B8C0A5FF}"/>
          </ac:spMkLst>
        </pc:spChg>
        <pc:spChg chg="add mod">
          <ac:chgData name="Paula Vazquez Valero" userId="80a35f83-ba07-4c48-bd51-9a1b0a985f54" providerId="ADAL" clId="{118DAE45-7BCC-4B59-AB8E-CAADD55DAE9F}" dt="2022-09-23T13:31:13.645" v="3597" actId="1037"/>
          <ac:spMkLst>
            <pc:docMk/>
            <pc:sldMk cId="2681803478" sldId="547"/>
            <ac:spMk id="30" creationId="{F72744AC-B8F2-DC38-F4C7-50271D4E13BF}"/>
          </ac:spMkLst>
        </pc:spChg>
        <pc:spChg chg="add mod">
          <ac:chgData name="Paula Vazquez Valero" userId="80a35f83-ba07-4c48-bd51-9a1b0a985f54" providerId="ADAL" clId="{118DAE45-7BCC-4B59-AB8E-CAADD55DAE9F}" dt="2022-09-23T13:34:48.962" v="3660" actId="1036"/>
          <ac:spMkLst>
            <pc:docMk/>
            <pc:sldMk cId="2681803478" sldId="547"/>
            <ac:spMk id="31" creationId="{715CB7D8-0591-DA93-39B1-4952F71302C2}"/>
          </ac:spMkLst>
        </pc:spChg>
        <pc:spChg chg="add mod">
          <ac:chgData name="Paula Vazquez Valero" userId="80a35f83-ba07-4c48-bd51-9a1b0a985f54" providerId="ADAL" clId="{118DAE45-7BCC-4B59-AB8E-CAADD55DAE9F}" dt="2022-09-23T13:34:48.962" v="3660" actId="1036"/>
          <ac:spMkLst>
            <pc:docMk/>
            <pc:sldMk cId="2681803478" sldId="547"/>
            <ac:spMk id="32" creationId="{E1AF0B84-CFDE-7502-8526-C19AB3077B25}"/>
          </ac:spMkLst>
        </pc:spChg>
        <pc:spChg chg="add mod">
          <ac:chgData name="Paula Vazquez Valero" userId="80a35f83-ba07-4c48-bd51-9a1b0a985f54" providerId="ADAL" clId="{118DAE45-7BCC-4B59-AB8E-CAADD55DAE9F}" dt="2022-09-23T13:36:34.649" v="3715" actId="14100"/>
          <ac:spMkLst>
            <pc:docMk/>
            <pc:sldMk cId="2681803478" sldId="547"/>
            <ac:spMk id="33" creationId="{C95C39E3-114E-43B7-A859-2BFE7BBC1B28}"/>
          </ac:spMkLst>
        </pc:spChg>
        <pc:spChg chg="add mod">
          <ac:chgData name="Paula Vazquez Valero" userId="80a35f83-ba07-4c48-bd51-9a1b0a985f54" providerId="ADAL" clId="{118DAE45-7BCC-4B59-AB8E-CAADD55DAE9F}" dt="2022-09-23T13:36:27.436" v="3714" actId="14100"/>
          <ac:spMkLst>
            <pc:docMk/>
            <pc:sldMk cId="2681803478" sldId="547"/>
            <ac:spMk id="34" creationId="{FDEA7642-420B-7188-FF6A-F4010DF0CF5D}"/>
          </ac:spMkLst>
        </pc:spChg>
        <pc:spChg chg="del">
          <ac:chgData name="Paula Vazquez Valero" userId="80a35f83-ba07-4c48-bd51-9a1b0a985f54" providerId="ADAL" clId="{118DAE45-7BCC-4B59-AB8E-CAADD55DAE9F}" dt="2022-09-23T13:11:38.743" v="2682" actId="478"/>
          <ac:spMkLst>
            <pc:docMk/>
            <pc:sldMk cId="2681803478" sldId="547"/>
            <ac:spMk id="43" creationId="{94A2DD50-EA44-04C3-8B8B-ED846075E0AD}"/>
          </ac:spMkLst>
        </pc:spChg>
        <pc:spChg chg="del">
          <ac:chgData name="Paula Vazquez Valero" userId="80a35f83-ba07-4c48-bd51-9a1b0a985f54" providerId="ADAL" clId="{118DAE45-7BCC-4B59-AB8E-CAADD55DAE9F}" dt="2022-09-23T13:11:38.743" v="2682" actId="478"/>
          <ac:spMkLst>
            <pc:docMk/>
            <pc:sldMk cId="2681803478" sldId="547"/>
            <ac:spMk id="45" creationId="{FAB0C760-9722-22F3-6EF6-774401A2225D}"/>
          </ac:spMkLst>
        </pc:spChg>
        <pc:spChg chg="del">
          <ac:chgData name="Paula Vazquez Valero" userId="80a35f83-ba07-4c48-bd51-9a1b0a985f54" providerId="ADAL" clId="{118DAE45-7BCC-4B59-AB8E-CAADD55DAE9F}" dt="2022-09-23T13:11:38.743" v="2682" actId="478"/>
          <ac:spMkLst>
            <pc:docMk/>
            <pc:sldMk cId="2681803478" sldId="547"/>
            <ac:spMk id="47" creationId="{F6B0DB48-E49C-41BA-C848-16EC1C0B9085}"/>
          </ac:spMkLst>
        </pc:spChg>
        <pc:spChg chg="del">
          <ac:chgData name="Paula Vazquez Valero" userId="80a35f83-ba07-4c48-bd51-9a1b0a985f54" providerId="ADAL" clId="{118DAE45-7BCC-4B59-AB8E-CAADD55DAE9F}" dt="2022-09-23T13:11:44.486" v="2683" actId="478"/>
          <ac:spMkLst>
            <pc:docMk/>
            <pc:sldMk cId="2681803478" sldId="547"/>
            <ac:spMk id="48" creationId="{CE8651BC-5A3F-5FC2-580A-892A14B7788F}"/>
          </ac:spMkLst>
        </pc:spChg>
        <pc:spChg chg="del">
          <ac:chgData name="Paula Vazquez Valero" userId="80a35f83-ba07-4c48-bd51-9a1b0a985f54" providerId="ADAL" clId="{118DAE45-7BCC-4B59-AB8E-CAADD55DAE9F}" dt="2022-09-23T13:11:44.486" v="2683" actId="478"/>
          <ac:spMkLst>
            <pc:docMk/>
            <pc:sldMk cId="2681803478" sldId="547"/>
            <ac:spMk id="49" creationId="{46559B0E-E995-ED96-BE50-59FFDA6BD67E}"/>
          </ac:spMkLst>
        </pc:spChg>
        <pc:spChg chg="del">
          <ac:chgData name="Paula Vazquez Valero" userId="80a35f83-ba07-4c48-bd51-9a1b0a985f54" providerId="ADAL" clId="{118DAE45-7BCC-4B59-AB8E-CAADD55DAE9F}" dt="2022-09-23T13:11:38.743" v="2682" actId="478"/>
          <ac:spMkLst>
            <pc:docMk/>
            <pc:sldMk cId="2681803478" sldId="547"/>
            <ac:spMk id="51" creationId="{3203C3F1-72FF-395D-A0E8-46D057B63E27}"/>
          </ac:spMkLst>
        </pc:spChg>
        <pc:spChg chg="del">
          <ac:chgData name="Paula Vazquez Valero" userId="80a35f83-ba07-4c48-bd51-9a1b0a985f54" providerId="ADAL" clId="{118DAE45-7BCC-4B59-AB8E-CAADD55DAE9F}" dt="2022-09-23T13:11:38.743" v="2682" actId="478"/>
          <ac:spMkLst>
            <pc:docMk/>
            <pc:sldMk cId="2681803478" sldId="547"/>
            <ac:spMk id="52" creationId="{46DD9D2D-E548-00A8-2674-6E84EDF5D3EB}"/>
          </ac:spMkLst>
        </pc:spChg>
        <pc:spChg chg="del">
          <ac:chgData name="Paula Vazquez Valero" userId="80a35f83-ba07-4c48-bd51-9a1b0a985f54" providerId="ADAL" clId="{118DAE45-7BCC-4B59-AB8E-CAADD55DAE9F}" dt="2022-09-23T13:11:38.743" v="2682" actId="478"/>
          <ac:spMkLst>
            <pc:docMk/>
            <pc:sldMk cId="2681803478" sldId="547"/>
            <ac:spMk id="54" creationId="{E1998145-38F8-D57C-5559-E15F28C8C2F8}"/>
          </ac:spMkLst>
        </pc:spChg>
        <pc:spChg chg="del">
          <ac:chgData name="Paula Vazquez Valero" userId="80a35f83-ba07-4c48-bd51-9a1b0a985f54" providerId="ADAL" clId="{118DAE45-7BCC-4B59-AB8E-CAADD55DAE9F}" dt="2022-09-23T13:11:38.743" v="2682" actId="478"/>
          <ac:spMkLst>
            <pc:docMk/>
            <pc:sldMk cId="2681803478" sldId="547"/>
            <ac:spMk id="55" creationId="{FF70CD21-D753-B0DC-08CC-FC9734858569}"/>
          </ac:spMkLst>
        </pc:spChg>
        <pc:spChg chg="del">
          <ac:chgData name="Paula Vazquez Valero" userId="80a35f83-ba07-4c48-bd51-9a1b0a985f54" providerId="ADAL" clId="{118DAE45-7BCC-4B59-AB8E-CAADD55DAE9F}" dt="2022-09-23T13:11:38.743" v="2682" actId="478"/>
          <ac:spMkLst>
            <pc:docMk/>
            <pc:sldMk cId="2681803478" sldId="547"/>
            <ac:spMk id="56" creationId="{2D19A8DD-45C6-0323-D9DE-AEE15294EDF8}"/>
          </ac:spMkLst>
        </pc:spChg>
        <pc:spChg chg="del">
          <ac:chgData name="Paula Vazquez Valero" userId="80a35f83-ba07-4c48-bd51-9a1b0a985f54" providerId="ADAL" clId="{118DAE45-7BCC-4B59-AB8E-CAADD55DAE9F}" dt="2022-09-23T13:11:38.743" v="2682" actId="478"/>
          <ac:spMkLst>
            <pc:docMk/>
            <pc:sldMk cId="2681803478" sldId="547"/>
            <ac:spMk id="59" creationId="{BEBA6A38-2C29-937D-2B0A-A59206028217}"/>
          </ac:spMkLst>
        </pc:spChg>
        <pc:spChg chg="del">
          <ac:chgData name="Paula Vazquez Valero" userId="80a35f83-ba07-4c48-bd51-9a1b0a985f54" providerId="ADAL" clId="{118DAE45-7BCC-4B59-AB8E-CAADD55DAE9F}" dt="2022-09-23T13:11:38.743" v="2682" actId="478"/>
          <ac:spMkLst>
            <pc:docMk/>
            <pc:sldMk cId="2681803478" sldId="547"/>
            <ac:spMk id="60" creationId="{B0EA42CB-0935-D1A1-146E-5945FE64670A}"/>
          </ac:spMkLst>
        </pc:spChg>
        <pc:spChg chg="del">
          <ac:chgData name="Paula Vazquez Valero" userId="80a35f83-ba07-4c48-bd51-9a1b0a985f54" providerId="ADAL" clId="{118DAE45-7BCC-4B59-AB8E-CAADD55DAE9F}" dt="2022-09-23T13:11:38.743" v="2682" actId="478"/>
          <ac:spMkLst>
            <pc:docMk/>
            <pc:sldMk cId="2681803478" sldId="547"/>
            <ac:spMk id="62" creationId="{6556CEB2-E8F7-64F6-5280-93CE948E0394}"/>
          </ac:spMkLst>
        </pc:spChg>
        <pc:spChg chg="mod">
          <ac:chgData name="Paula Vazquez Valero" userId="80a35f83-ba07-4c48-bd51-9a1b0a985f54" providerId="ADAL" clId="{118DAE45-7BCC-4B59-AB8E-CAADD55DAE9F}" dt="2022-09-23T13:31:16.944" v="3598" actId="113"/>
          <ac:spMkLst>
            <pc:docMk/>
            <pc:sldMk cId="2681803478" sldId="547"/>
            <ac:spMk id="65" creationId="{734EF386-E03B-D4F3-A594-DDD57B6614A3}"/>
          </ac:spMkLst>
        </pc:spChg>
        <pc:spChg chg="del">
          <ac:chgData name="Paula Vazquez Valero" userId="80a35f83-ba07-4c48-bd51-9a1b0a985f54" providerId="ADAL" clId="{118DAE45-7BCC-4B59-AB8E-CAADD55DAE9F}" dt="2022-09-23T13:11:38.743" v="2682" actId="478"/>
          <ac:spMkLst>
            <pc:docMk/>
            <pc:sldMk cId="2681803478" sldId="547"/>
            <ac:spMk id="66" creationId="{3ED1D278-ED36-36F1-7E32-FBEB609147B0}"/>
          </ac:spMkLst>
        </pc:spChg>
        <pc:picChg chg="del">
          <ac:chgData name="Paula Vazquez Valero" userId="80a35f83-ba07-4c48-bd51-9a1b0a985f54" providerId="ADAL" clId="{118DAE45-7BCC-4B59-AB8E-CAADD55DAE9F}" dt="2022-09-23T13:11:38.743" v="2682" actId="478"/>
          <ac:picMkLst>
            <pc:docMk/>
            <pc:sldMk cId="2681803478" sldId="547"/>
            <ac:picMk id="2" creationId="{38BB9841-B768-B240-E8DC-2DC99D0B5054}"/>
          </ac:picMkLst>
        </pc:picChg>
        <pc:picChg chg="mod">
          <ac:chgData name="Paula Vazquez Valero" userId="80a35f83-ba07-4c48-bd51-9a1b0a985f54" providerId="ADAL" clId="{118DAE45-7BCC-4B59-AB8E-CAADD55DAE9F}" dt="2022-09-23T13:28:47.278" v="3391" actId="1076"/>
          <ac:picMkLst>
            <pc:docMk/>
            <pc:sldMk cId="2681803478" sldId="547"/>
            <ac:picMk id="3" creationId="{56859E21-D03D-3315-482B-BF6FEF33EBF0}"/>
          </ac:picMkLst>
        </pc:picChg>
        <pc:picChg chg="add mod">
          <ac:chgData name="Paula Vazquez Valero" userId="80a35f83-ba07-4c48-bd51-9a1b0a985f54" providerId="ADAL" clId="{118DAE45-7BCC-4B59-AB8E-CAADD55DAE9F}" dt="2022-09-23T13:34:55.626" v="3693" actId="1035"/>
          <ac:picMkLst>
            <pc:docMk/>
            <pc:sldMk cId="2681803478" sldId="547"/>
            <ac:picMk id="5" creationId="{08552678-36F1-DA6C-B538-7AA8A92141CA}"/>
          </ac:picMkLst>
        </pc:picChg>
        <pc:picChg chg="add del mod">
          <ac:chgData name="Paula Vazquez Valero" userId="80a35f83-ba07-4c48-bd51-9a1b0a985f54" providerId="ADAL" clId="{118DAE45-7BCC-4B59-AB8E-CAADD55DAE9F}" dt="2022-09-23T13:15:12.673" v="2759" actId="478"/>
          <ac:picMkLst>
            <pc:docMk/>
            <pc:sldMk cId="2681803478" sldId="547"/>
            <ac:picMk id="7" creationId="{4BB7E33E-8DDF-6966-7D26-9DA5E23EA5C6}"/>
          </ac:picMkLst>
        </pc:picChg>
        <pc:picChg chg="add mod">
          <ac:chgData name="Paula Vazquez Valero" userId="80a35f83-ba07-4c48-bd51-9a1b0a985f54" providerId="ADAL" clId="{118DAE45-7BCC-4B59-AB8E-CAADD55DAE9F}" dt="2022-09-23T13:34:55.626" v="3693" actId="1035"/>
          <ac:picMkLst>
            <pc:docMk/>
            <pc:sldMk cId="2681803478" sldId="547"/>
            <ac:picMk id="8" creationId="{99888A5A-EBE5-5729-97AE-9EA4E681D376}"/>
          </ac:picMkLst>
        </pc:picChg>
        <pc:picChg chg="add mod">
          <ac:chgData name="Paula Vazquez Valero" userId="80a35f83-ba07-4c48-bd51-9a1b0a985f54" providerId="ADAL" clId="{118DAE45-7BCC-4B59-AB8E-CAADD55DAE9F}" dt="2022-09-23T13:34:55.626" v="3693" actId="1035"/>
          <ac:picMkLst>
            <pc:docMk/>
            <pc:sldMk cId="2681803478" sldId="547"/>
            <ac:picMk id="9" creationId="{7654D7F8-209D-28F2-E6AF-F34A70E98741}"/>
          </ac:picMkLst>
        </pc:picChg>
        <pc:picChg chg="add mod">
          <ac:chgData name="Paula Vazquez Valero" userId="80a35f83-ba07-4c48-bd51-9a1b0a985f54" providerId="ADAL" clId="{118DAE45-7BCC-4B59-AB8E-CAADD55DAE9F}" dt="2022-09-23T13:34:55.626" v="3693" actId="1035"/>
          <ac:picMkLst>
            <pc:docMk/>
            <pc:sldMk cId="2681803478" sldId="547"/>
            <ac:picMk id="17" creationId="{B5EC8233-E08C-0CB1-CF5C-83DD0E167CD7}"/>
          </ac:picMkLst>
        </pc:picChg>
        <pc:picChg chg="del">
          <ac:chgData name="Paula Vazquez Valero" userId="80a35f83-ba07-4c48-bd51-9a1b0a985f54" providerId="ADAL" clId="{118DAE45-7BCC-4B59-AB8E-CAADD55DAE9F}" dt="2022-09-23T13:11:38.743" v="2682" actId="478"/>
          <ac:picMkLst>
            <pc:docMk/>
            <pc:sldMk cId="2681803478" sldId="547"/>
            <ac:picMk id="41" creationId="{C45AD7BF-67F6-05CA-30B9-B38AB53E5849}"/>
          </ac:picMkLst>
        </pc:picChg>
        <pc:picChg chg="del">
          <ac:chgData name="Paula Vazquez Valero" userId="80a35f83-ba07-4c48-bd51-9a1b0a985f54" providerId="ADAL" clId="{118DAE45-7BCC-4B59-AB8E-CAADD55DAE9F}" dt="2022-09-23T13:11:38.743" v="2682" actId="478"/>
          <ac:picMkLst>
            <pc:docMk/>
            <pc:sldMk cId="2681803478" sldId="547"/>
            <ac:picMk id="42" creationId="{4627D717-3B37-6C39-72E5-C311A5314AA5}"/>
          </ac:picMkLst>
        </pc:picChg>
        <pc:picChg chg="del">
          <ac:chgData name="Paula Vazquez Valero" userId="80a35f83-ba07-4c48-bd51-9a1b0a985f54" providerId="ADAL" clId="{118DAE45-7BCC-4B59-AB8E-CAADD55DAE9F}" dt="2022-09-23T13:11:38.743" v="2682" actId="478"/>
          <ac:picMkLst>
            <pc:docMk/>
            <pc:sldMk cId="2681803478" sldId="547"/>
            <ac:picMk id="44" creationId="{767F30D4-460C-253B-491E-58D8A77B6633}"/>
          </ac:picMkLst>
        </pc:picChg>
        <pc:picChg chg="del">
          <ac:chgData name="Paula Vazquez Valero" userId="80a35f83-ba07-4c48-bd51-9a1b0a985f54" providerId="ADAL" clId="{118DAE45-7BCC-4B59-AB8E-CAADD55DAE9F}" dt="2022-09-23T13:11:38.743" v="2682" actId="478"/>
          <ac:picMkLst>
            <pc:docMk/>
            <pc:sldMk cId="2681803478" sldId="547"/>
            <ac:picMk id="46" creationId="{90C34349-DD62-BA62-89C1-D0234311E6CD}"/>
          </ac:picMkLst>
        </pc:picChg>
        <pc:picChg chg="del">
          <ac:chgData name="Paula Vazquez Valero" userId="80a35f83-ba07-4c48-bd51-9a1b0a985f54" providerId="ADAL" clId="{118DAE45-7BCC-4B59-AB8E-CAADD55DAE9F}" dt="2022-09-23T13:11:38.743" v="2682" actId="478"/>
          <ac:picMkLst>
            <pc:docMk/>
            <pc:sldMk cId="2681803478" sldId="547"/>
            <ac:picMk id="50" creationId="{AEB824B6-BFED-E3F6-A37F-4B7A67860A2B}"/>
          </ac:picMkLst>
        </pc:picChg>
        <pc:picChg chg="del">
          <ac:chgData name="Paula Vazquez Valero" userId="80a35f83-ba07-4c48-bd51-9a1b0a985f54" providerId="ADAL" clId="{118DAE45-7BCC-4B59-AB8E-CAADD55DAE9F}" dt="2022-09-23T13:11:38.743" v="2682" actId="478"/>
          <ac:picMkLst>
            <pc:docMk/>
            <pc:sldMk cId="2681803478" sldId="547"/>
            <ac:picMk id="53" creationId="{90FA091F-5211-0BB2-DB44-EAEB6694155D}"/>
          </ac:picMkLst>
        </pc:picChg>
        <pc:picChg chg="del">
          <ac:chgData name="Paula Vazquez Valero" userId="80a35f83-ba07-4c48-bd51-9a1b0a985f54" providerId="ADAL" clId="{118DAE45-7BCC-4B59-AB8E-CAADD55DAE9F}" dt="2022-09-23T13:11:38.743" v="2682" actId="478"/>
          <ac:picMkLst>
            <pc:docMk/>
            <pc:sldMk cId="2681803478" sldId="547"/>
            <ac:picMk id="57" creationId="{6E37DE76-D63D-22DC-259E-8CCC20249412}"/>
          </ac:picMkLst>
        </pc:picChg>
        <pc:picChg chg="del">
          <ac:chgData name="Paula Vazquez Valero" userId="80a35f83-ba07-4c48-bd51-9a1b0a985f54" providerId="ADAL" clId="{118DAE45-7BCC-4B59-AB8E-CAADD55DAE9F}" dt="2022-09-23T13:11:38.743" v="2682" actId="478"/>
          <ac:picMkLst>
            <pc:docMk/>
            <pc:sldMk cId="2681803478" sldId="547"/>
            <ac:picMk id="58" creationId="{5B3B69B4-9E51-8E76-5720-88CD81E6F72E}"/>
          </ac:picMkLst>
        </pc:picChg>
        <pc:picChg chg="del">
          <ac:chgData name="Paula Vazquez Valero" userId="80a35f83-ba07-4c48-bd51-9a1b0a985f54" providerId="ADAL" clId="{118DAE45-7BCC-4B59-AB8E-CAADD55DAE9F}" dt="2022-09-23T13:11:38.743" v="2682" actId="478"/>
          <ac:picMkLst>
            <pc:docMk/>
            <pc:sldMk cId="2681803478" sldId="547"/>
            <ac:picMk id="61" creationId="{3DD7B0E8-9C7E-7FA4-EC34-6E32704A6598}"/>
          </ac:picMkLst>
        </pc:picChg>
        <pc:picChg chg="del">
          <ac:chgData name="Paula Vazquez Valero" userId="80a35f83-ba07-4c48-bd51-9a1b0a985f54" providerId="ADAL" clId="{118DAE45-7BCC-4B59-AB8E-CAADD55DAE9F}" dt="2022-09-23T13:11:38.743" v="2682" actId="478"/>
          <ac:picMkLst>
            <pc:docMk/>
            <pc:sldMk cId="2681803478" sldId="547"/>
            <ac:picMk id="63" creationId="{1C9BF0E9-97AF-F59B-1786-4DED60B493CC}"/>
          </ac:picMkLst>
        </pc:picChg>
        <pc:picChg chg="del">
          <ac:chgData name="Paula Vazquez Valero" userId="80a35f83-ba07-4c48-bd51-9a1b0a985f54" providerId="ADAL" clId="{118DAE45-7BCC-4B59-AB8E-CAADD55DAE9F}" dt="2022-09-23T13:11:38.743" v="2682" actId="478"/>
          <ac:picMkLst>
            <pc:docMk/>
            <pc:sldMk cId="2681803478" sldId="547"/>
            <ac:picMk id="4098" creationId="{1852048A-E687-03F3-C02C-92EA2C958179}"/>
          </ac:picMkLst>
        </pc:picChg>
      </pc:sldChg>
      <pc:sldChg chg="new del">
        <pc:chgData name="Paula Vazquez Valero" userId="80a35f83-ba07-4c48-bd51-9a1b0a985f54" providerId="ADAL" clId="{118DAE45-7BCC-4B59-AB8E-CAADD55DAE9F}" dt="2022-09-23T11:39:48.065" v="2678" actId="2696"/>
        <pc:sldMkLst>
          <pc:docMk/>
          <pc:sldMk cId="2960553947" sldId="547"/>
        </pc:sldMkLst>
      </pc:sldChg>
      <pc:sldMasterChg chg="delSldLayout">
        <pc:chgData name="Paula Vazquez Valero" userId="80a35f83-ba07-4c48-bd51-9a1b0a985f54" providerId="ADAL" clId="{118DAE45-7BCC-4B59-AB8E-CAADD55DAE9F}" dt="2022-09-23T10:45:46.901" v="1360" actId="47"/>
        <pc:sldMasterMkLst>
          <pc:docMk/>
          <pc:sldMasterMk cId="147932916" sldId="2147483648"/>
        </pc:sldMasterMkLst>
        <pc:sldLayoutChg chg="del">
          <pc:chgData name="Paula Vazquez Valero" userId="80a35f83-ba07-4c48-bd51-9a1b0a985f54" providerId="ADAL" clId="{118DAE45-7BCC-4B59-AB8E-CAADD55DAE9F}" dt="2022-09-23T10:45:46.901" v="1360" actId="47"/>
          <pc:sldLayoutMkLst>
            <pc:docMk/>
            <pc:sldMasterMk cId="147932916" sldId="2147483648"/>
            <pc:sldLayoutMk cId="1279474805" sldId="214748366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AA64C9-2652-4749-88A0-2EBF72496F7C}" type="datetimeFigureOut">
              <a:rPr lang="en-GB" smtClean="0"/>
              <a:t>31/10/2022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CB50FE-3F3B-41E8-AA08-D423C28F23E0}" type="slidenum">
              <a:rPr lang="en-GB" smtClean="0"/>
              <a:t>‹#›</a:t>
            </a:fld>
            <a:endParaRPr lang="en-GB"/>
          </a:p>
        </p:txBody>
      </p:sp>
    </p:spTree>
    <p:extLst>
      <p:ext uri="{BB962C8B-B14F-4D97-AF65-F5344CB8AC3E}">
        <p14:creationId xmlns:p14="http://schemas.microsoft.com/office/powerpoint/2010/main" val="4243161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pPr marL="0" lvl="0" indent="0" algn="l" rtl="0">
              <a:spcBef>
                <a:spcPts val="0"/>
              </a:spcBef>
              <a:spcAft>
                <a:spcPts val="0"/>
              </a:spcAft>
              <a:buFontTx/>
              <a:buNone/>
            </a:pPr>
            <a:endParaRPr lang="en-GB" sz="1200" b="0" i="0" u="none" strike="noStrike" dirty="0">
              <a:solidFill>
                <a:srgbClr val="1F3864"/>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i="1" u="none" strike="noStrike" dirty="0" err="1">
                <a:solidFill>
                  <a:srgbClr val="002060"/>
                </a:solidFill>
                <a:effectLst/>
                <a:latin typeface="docs-Century Gothic"/>
                <a:ea typeface="Calibri" panose="020F0502020204030204" pitchFamily="34" charset="0"/>
              </a:rPr>
              <a:t>Phonics</a:t>
            </a:r>
            <a:r>
              <a:rPr lang="es-ES" sz="1800" b="0" i="1" u="none" strike="noStrike" dirty="0">
                <a:solidFill>
                  <a:srgbClr val="002060"/>
                </a:solidFill>
                <a:effectLst/>
                <a:latin typeface="docs-Century Gothic"/>
                <a:ea typeface="Calibri" panose="020F0502020204030204" pitchFamily="34" charset="0"/>
              </a:rPr>
              <a:t>: </a:t>
            </a:r>
            <a:r>
              <a:rPr lang="en-GB" sz="1200" b="0" i="0" u="none" strike="noStrike" dirty="0">
                <a:solidFill>
                  <a:srgbClr val="002060"/>
                </a:solidFill>
                <a:effectLst/>
                <a:latin typeface="docs-Century Gothic"/>
              </a:rPr>
              <a:t>Source: </a:t>
            </a:r>
            <a:r>
              <a:rPr lang="en-GB" sz="1200" b="0" i="0" u="none" strike="noStrike" dirty="0" err="1">
                <a:solidFill>
                  <a:srgbClr val="002060"/>
                </a:solidFill>
                <a:effectLst/>
                <a:latin typeface="docs-Century Gothic"/>
              </a:rPr>
              <a:t>no</a:t>
            </a:r>
            <a:r>
              <a:rPr lang="en-GB" sz="1200" b="1" i="0" u="none" strike="noStrike" dirty="0" err="1">
                <a:solidFill>
                  <a:srgbClr val="002060"/>
                </a:solidFill>
                <a:effectLst/>
                <a:latin typeface="docs-Century Gothic"/>
              </a:rPr>
              <a:t>ch</a:t>
            </a:r>
            <a:r>
              <a:rPr lang="en-GB" sz="1200" b="0" i="0" u="none" strike="noStrike" dirty="0" err="1">
                <a:solidFill>
                  <a:srgbClr val="002060"/>
                </a:solidFill>
                <a:effectLst/>
                <a:latin typeface="docs-Century Gothic"/>
              </a:rPr>
              <a:t>e</a:t>
            </a:r>
            <a:r>
              <a:rPr lang="en-GB" sz="1200" b="0" i="0" u="none" strike="noStrike" dirty="0">
                <a:solidFill>
                  <a:srgbClr val="002060"/>
                </a:solidFill>
                <a:effectLst/>
                <a:latin typeface="docs-Century Gothic"/>
              </a:rPr>
              <a:t>[164] Cluster: </a:t>
            </a:r>
            <a:r>
              <a:rPr lang="en-GB" sz="1200" b="1" i="0" u="none" strike="noStrike" dirty="0">
                <a:solidFill>
                  <a:srgbClr val="002060"/>
                </a:solidFill>
                <a:effectLst/>
                <a:latin typeface="docs-Century Gothic"/>
              </a:rPr>
              <a:t>ch</a:t>
            </a:r>
            <a:r>
              <a:rPr lang="en-GB" sz="1200" b="0" i="0" u="none" strike="noStrike" dirty="0">
                <a:solidFill>
                  <a:srgbClr val="002060"/>
                </a:solidFill>
                <a:effectLst/>
                <a:latin typeface="docs-Century Gothic"/>
              </a:rPr>
              <a:t>ocolate [3408] le</a:t>
            </a:r>
            <a:r>
              <a:rPr lang="en-GB" sz="1200" b="1" i="0" u="none" strike="noStrike" dirty="0">
                <a:solidFill>
                  <a:srgbClr val="002060"/>
                </a:solidFill>
                <a:effectLst/>
                <a:latin typeface="docs-Century Gothic"/>
              </a:rPr>
              <a:t>ch</a:t>
            </a:r>
            <a:r>
              <a:rPr lang="en-GB" sz="1200" b="0" i="0" u="none" strike="noStrike" dirty="0">
                <a:solidFill>
                  <a:srgbClr val="002060"/>
                </a:solidFill>
                <a:effectLst/>
                <a:latin typeface="docs-Century Gothic"/>
              </a:rPr>
              <a:t>e[1397] </a:t>
            </a:r>
            <a:r>
              <a:rPr lang="en-GB" sz="1200" b="1" i="0" u="none" strike="noStrike" dirty="0">
                <a:solidFill>
                  <a:srgbClr val="002060"/>
                </a:solidFill>
                <a:effectLst/>
                <a:latin typeface="docs-Century Gothic"/>
              </a:rPr>
              <a:t>ch</a:t>
            </a:r>
            <a:r>
              <a:rPr lang="en-GB" sz="1200" b="0" i="0" u="none" strike="noStrike" dirty="0">
                <a:solidFill>
                  <a:srgbClr val="002060"/>
                </a:solidFill>
                <a:effectLst/>
                <a:latin typeface="docs-Century Gothic"/>
              </a:rPr>
              <a:t>ino [1349]</a:t>
            </a:r>
            <a:endParaRPr lang="en-GB" sz="1000" dirty="0">
              <a:effectLst/>
              <a:latin typeface="Calibri" panose="020F0502020204030204" pitchFamily="34" charset="0"/>
              <a:ea typeface="Calibri" panose="020F0502020204030204" pitchFamily="34" charset="0"/>
            </a:endParaRPr>
          </a:p>
          <a:p>
            <a:pPr marL="0" lvl="0" indent="0" algn="l" rtl="0">
              <a:spcBef>
                <a:spcPts val="0"/>
              </a:spcBef>
              <a:spcAft>
                <a:spcPts val="0"/>
              </a:spcAft>
              <a:buFontTx/>
              <a:buNone/>
            </a:pPr>
            <a:r>
              <a:rPr lang="en-GB" sz="1200" b="1" i="0" u="none" strike="noStrike" dirty="0">
                <a:solidFill>
                  <a:srgbClr val="1F3864"/>
                </a:solidFill>
                <a:effectLst/>
                <a:latin typeface="docs-Century Gothic"/>
              </a:rPr>
              <a:t>Vocabulary:</a:t>
            </a:r>
            <a:r>
              <a:rPr lang="en-GB" sz="1200" b="0" i="0" u="none" strike="noStrike" dirty="0">
                <a:solidFill>
                  <a:srgbClr val="1F3864"/>
                </a:solidFill>
                <a:effectLst/>
                <a:latin typeface="docs-Century Gothic"/>
              </a:rPr>
              <a:t> </a:t>
            </a:r>
            <a:r>
              <a:rPr lang="es-ES" sz="1800" b="0" i="0" u="none" strike="noStrike" dirty="0">
                <a:solidFill>
                  <a:srgbClr val="002060"/>
                </a:solidFill>
                <a:effectLst/>
                <a:latin typeface="Century Gothic" panose="020B0502020202020204" pitchFamily="34" charset="0"/>
              </a:rPr>
              <a:t>tiene [8] </a:t>
            </a:r>
            <a:r>
              <a:rPr lang="es-ES" sz="1800" b="1" i="0" u="none" strike="noStrike" dirty="0">
                <a:solidFill>
                  <a:srgbClr val="002060"/>
                </a:solidFill>
                <a:effectLst/>
                <a:latin typeface="Century Gothic" panose="020B0502020202020204" pitchFamily="34" charset="0"/>
              </a:rPr>
              <a:t>cantante </a:t>
            </a:r>
            <a:r>
              <a:rPr lang="es-ES" sz="1800" b="0" i="0" u="none" strike="noStrike" dirty="0">
                <a:solidFill>
                  <a:srgbClr val="002060"/>
                </a:solidFill>
                <a:effectLst/>
                <a:latin typeface="Century Gothic" panose="020B0502020202020204" pitchFamily="34" charset="0"/>
              </a:rPr>
              <a:t>[2105] </a:t>
            </a:r>
            <a:r>
              <a:rPr lang="es-ES" sz="1800" b="1" i="0" u="none" strike="noStrike" dirty="0">
                <a:solidFill>
                  <a:srgbClr val="002060"/>
                </a:solidFill>
                <a:effectLst/>
                <a:latin typeface="Century Gothic" panose="020B0502020202020204" pitchFamily="34" charset="0"/>
              </a:rPr>
              <a:t>cara </a:t>
            </a:r>
            <a:r>
              <a:rPr lang="es-ES" sz="1800" b="0" i="0" u="none" strike="noStrike" dirty="0">
                <a:solidFill>
                  <a:srgbClr val="002060"/>
                </a:solidFill>
                <a:effectLst/>
                <a:latin typeface="Century Gothic" panose="020B0502020202020204" pitchFamily="34" charset="0"/>
              </a:rPr>
              <a:t>[337] </a:t>
            </a:r>
            <a:r>
              <a:rPr lang="es-ES" sz="1800" b="1" i="0" u="none" strike="noStrike" dirty="0">
                <a:solidFill>
                  <a:srgbClr val="002060"/>
                </a:solidFill>
                <a:effectLst/>
                <a:latin typeface="Century Gothic" panose="020B0502020202020204" pitchFamily="34" charset="0"/>
              </a:rPr>
              <a:t>gafas </a:t>
            </a:r>
            <a:r>
              <a:rPr lang="es-ES" sz="1800" b="0" i="0" u="none" strike="noStrike" dirty="0">
                <a:solidFill>
                  <a:srgbClr val="002060"/>
                </a:solidFill>
                <a:effectLst/>
                <a:latin typeface="Century Gothic" panose="020B0502020202020204" pitchFamily="34" charset="0"/>
              </a:rPr>
              <a:t>[&gt;5000] nariz [1570] ojo [169] </a:t>
            </a:r>
            <a:r>
              <a:rPr lang="es-ES" sz="1800" b="1" i="0" u="none" strike="noStrike" dirty="0">
                <a:solidFill>
                  <a:srgbClr val="002060"/>
                </a:solidFill>
                <a:effectLst/>
                <a:latin typeface="Century Gothic" panose="020B0502020202020204" pitchFamily="34" charset="0"/>
              </a:rPr>
              <a:t>pelo</a:t>
            </a:r>
            <a:r>
              <a:rPr lang="es-ES" sz="1800" b="0" i="0" u="none" strike="noStrike" dirty="0">
                <a:solidFill>
                  <a:srgbClr val="002060"/>
                </a:solidFill>
                <a:effectLst/>
                <a:latin typeface="Century Gothic" panose="020B0502020202020204" pitchFamily="34" charset="0"/>
              </a:rPr>
              <a:t> [873] profesor / profesora [501] azul [811] </a:t>
            </a:r>
            <a:r>
              <a:rPr lang="es-ES" sz="1800" b="1" i="0" u="none" strike="noStrike" dirty="0">
                <a:solidFill>
                  <a:srgbClr val="002060"/>
                </a:solidFill>
                <a:effectLst/>
                <a:latin typeface="Century Gothic" panose="020B0502020202020204" pitchFamily="34" charset="0"/>
              </a:rPr>
              <a:t>corto </a:t>
            </a:r>
            <a:r>
              <a:rPr lang="es-ES" sz="1800" b="0" i="0" u="none" strike="noStrike" dirty="0">
                <a:solidFill>
                  <a:srgbClr val="002060"/>
                </a:solidFill>
                <a:effectLst/>
                <a:latin typeface="Century Gothic" panose="020B0502020202020204" pitchFamily="34" charset="0"/>
              </a:rPr>
              <a:t>[1055]  grande [66] gris [1751] </a:t>
            </a:r>
            <a:r>
              <a:rPr lang="es-ES" sz="1800" b="1" i="0" u="none" strike="noStrike" dirty="0">
                <a:solidFill>
                  <a:srgbClr val="002060"/>
                </a:solidFill>
                <a:effectLst/>
                <a:latin typeface="Century Gothic" panose="020B0502020202020204" pitchFamily="34" charset="0"/>
              </a:rPr>
              <a:t>largo </a:t>
            </a:r>
            <a:r>
              <a:rPr lang="es-ES" sz="1800" b="0" i="0" u="none" strike="noStrike" dirty="0">
                <a:solidFill>
                  <a:srgbClr val="002060"/>
                </a:solidFill>
                <a:effectLst/>
                <a:latin typeface="Century Gothic" panose="020B0502020202020204" pitchFamily="34" charset="0"/>
              </a:rPr>
              <a:t>[300] </a:t>
            </a:r>
            <a:r>
              <a:rPr lang="es-ES" sz="1800" b="1" i="0" u="none" strike="noStrike" dirty="0">
                <a:solidFill>
                  <a:srgbClr val="002060"/>
                </a:solidFill>
                <a:effectLst/>
                <a:latin typeface="Century Gothic" panose="020B0502020202020204" pitchFamily="34" charset="0"/>
              </a:rPr>
              <a:t>moreno </a:t>
            </a:r>
            <a:r>
              <a:rPr lang="es-ES" sz="1800" b="0" i="0" u="none" strike="noStrike" dirty="0">
                <a:solidFill>
                  <a:srgbClr val="002060"/>
                </a:solidFill>
                <a:effectLst/>
                <a:latin typeface="Century Gothic" panose="020B0502020202020204" pitchFamily="34" charset="0"/>
              </a:rPr>
              <a:t>[3304] </a:t>
            </a:r>
            <a:r>
              <a:rPr lang="es-ES" sz="1800" b="1" i="0" u="none" strike="noStrike" dirty="0">
                <a:solidFill>
                  <a:srgbClr val="002060"/>
                </a:solidFill>
                <a:effectLst/>
                <a:latin typeface="Century Gothic" panose="020B0502020202020204" pitchFamily="34" charset="0"/>
              </a:rPr>
              <a:t>negro </a:t>
            </a:r>
            <a:r>
              <a:rPr lang="es-ES" sz="1800" b="0" i="0" u="none" strike="noStrike" dirty="0">
                <a:solidFill>
                  <a:srgbClr val="002060"/>
                </a:solidFill>
                <a:effectLst/>
                <a:latin typeface="Century Gothic" panose="020B0502020202020204" pitchFamily="34" charset="0"/>
              </a:rPr>
              <a:t>[307] pequeño [202] </a:t>
            </a:r>
            <a:r>
              <a:rPr lang="es-ES" sz="1800" b="1" i="0" u="none" strike="noStrike" dirty="0">
                <a:solidFill>
                  <a:srgbClr val="002060"/>
                </a:solidFill>
                <a:effectLst/>
                <a:latin typeface="Century Gothic" panose="020B0502020202020204" pitchFamily="34" charset="0"/>
              </a:rPr>
              <a:t>rubio</a:t>
            </a:r>
            <a:r>
              <a:rPr lang="es-ES" sz="1800" b="0" i="0" u="none" strike="noStrike" dirty="0">
                <a:solidFill>
                  <a:srgbClr val="002060"/>
                </a:solidFill>
                <a:effectLst/>
                <a:latin typeface="Century Gothic" panose="020B0502020202020204" pitchFamily="34" charset="0"/>
              </a:rPr>
              <a:t> [2861] </a:t>
            </a:r>
            <a:r>
              <a:rPr lang="es-ES" sz="1800" b="1" i="0" u="none" strike="noStrike" dirty="0">
                <a:solidFill>
                  <a:srgbClr val="002060"/>
                </a:solidFill>
                <a:effectLst/>
                <a:latin typeface="Century Gothic" panose="020B0502020202020204" pitchFamily="34" charset="0"/>
              </a:rPr>
              <a:t>redondo </a:t>
            </a:r>
            <a:r>
              <a:rPr lang="es-ES" sz="1800" b="0" i="0" u="none" strike="noStrike" dirty="0">
                <a:solidFill>
                  <a:srgbClr val="002060"/>
                </a:solidFill>
                <a:effectLst/>
                <a:latin typeface="Century Gothic" panose="020B0502020202020204" pitchFamily="34" charset="0"/>
              </a:rPr>
              <a:t>[2470] verde [812] los / las [1]</a:t>
            </a:r>
            <a:r>
              <a:rPr lang="es-ES" dirty="0"/>
              <a:t> </a:t>
            </a:r>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Revisit 1: </a:t>
            </a:r>
            <a:r>
              <a:rPr lang="es-ES" sz="1800" b="0" i="0" u="none" strike="noStrike" dirty="0">
                <a:solidFill>
                  <a:srgbClr val="002060"/>
                </a:solidFill>
                <a:effectLst/>
                <a:latin typeface="Century Gothic" panose="020B0502020202020204" pitchFamily="34" charset="0"/>
              </a:rPr>
              <a:t>tienes [tener 19] tiene [tener 19] árbol [748] calle [269] escuela [424] estadio [2581] hotel [1163] iglesia [437] mentira [1673] museo [1114] parque [1354] piscina [4604] puente [1715] plaza [806] universidad [387] verdad [176] allí [197] aquí [130] blanco [372] bonito [891] perfecto [1115] grande [66] alto [231] verde [812] unos, unas [&gt;5000]</a:t>
            </a:r>
            <a:r>
              <a:rPr lang="es-ES" dirty="0"/>
              <a:t> </a:t>
            </a:r>
            <a:endParaRPr lang="en-GB" sz="1200" b="1"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Revisit 2: </a:t>
            </a:r>
            <a:r>
              <a:rPr lang="en-GB" sz="1800" b="0" i="0" u="none" strike="noStrike" dirty="0" err="1">
                <a:solidFill>
                  <a:srgbClr val="002060"/>
                </a:solidFill>
                <a:effectLst/>
                <a:latin typeface="Century Gothic" panose="020B0502020202020204" pitchFamily="34" charset="0"/>
              </a:rPr>
              <a:t>concierto</a:t>
            </a:r>
            <a:r>
              <a:rPr lang="en-GB" sz="1800" b="0" i="0" u="none" strike="noStrike" dirty="0">
                <a:solidFill>
                  <a:srgbClr val="002060"/>
                </a:solidFill>
                <a:effectLst/>
                <a:latin typeface="Century Gothic" panose="020B0502020202020204" pitchFamily="34" charset="0"/>
              </a:rPr>
              <a:t> [1456] </a:t>
            </a:r>
            <a:r>
              <a:rPr lang="en-GB" sz="1800" b="0" i="0" u="none" strike="noStrike" dirty="0" err="1">
                <a:solidFill>
                  <a:srgbClr val="002060"/>
                </a:solidFill>
                <a:effectLst/>
                <a:latin typeface="Century Gothic" panose="020B0502020202020204" pitchFamily="34" charset="0"/>
              </a:rPr>
              <a:t>cumpleaños</a:t>
            </a:r>
            <a:r>
              <a:rPr lang="en-GB" sz="1800" b="0" i="0" u="none" strike="noStrike" dirty="0">
                <a:solidFill>
                  <a:srgbClr val="002060"/>
                </a:solidFill>
                <a:effectLst/>
                <a:latin typeface="Century Gothic" panose="020B0502020202020204" pitchFamily="34" charset="0"/>
              </a:rPr>
              <a:t> [3372] fiesta [796] </a:t>
            </a:r>
            <a:r>
              <a:rPr lang="en-GB" sz="1800" b="0" i="0" u="none" strike="noStrike" dirty="0" err="1">
                <a:solidFill>
                  <a:srgbClr val="002060"/>
                </a:solidFill>
                <a:effectLst/>
                <a:latin typeface="Century Gothic" panose="020B0502020202020204" pitchFamily="34" charset="0"/>
              </a:rPr>
              <a:t>mes</a:t>
            </a:r>
            <a:r>
              <a:rPr lang="en-GB" sz="1800" b="0" i="0" u="none" strike="noStrike" dirty="0">
                <a:solidFill>
                  <a:srgbClr val="002060"/>
                </a:solidFill>
                <a:effectLst/>
                <a:latin typeface="Century Gothic" panose="020B0502020202020204" pitchFamily="34" charset="0"/>
              </a:rPr>
              <a:t> [288] </a:t>
            </a:r>
            <a:r>
              <a:rPr lang="en-GB" sz="1800" b="0" i="0" u="none" strike="noStrike" dirty="0" err="1">
                <a:solidFill>
                  <a:srgbClr val="002060"/>
                </a:solidFill>
                <a:effectLst/>
                <a:latin typeface="Century Gothic" panose="020B0502020202020204" pitchFamily="34" charset="0"/>
              </a:rPr>
              <a:t>enero</a:t>
            </a:r>
            <a:r>
              <a:rPr lang="en-GB" sz="1800" b="0" i="0" u="none" strike="noStrike" dirty="0">
                <a:solidFill>
                  <a:srgbClr val="002060"/>
                </a:solidFill>
                <a:effectLst/>
                <a:latin typeface="Century Gothic" panose="020B0502020202020204" pitchFamily="34" charset="0"/>
              </a:rPr>
              <a:t> [1173] febrero [1419] marzo [1231] </a:t>
            </a:r>
            <a:r>
              <a:rPr lang="en-GB" sz="1800" b="0" i="0" u="none" strike="noStrike" dirty="0" err="1">
                <a:solidFill>
                  <a:srgbClr val="002060"/>
                </a:solidFill>
                <a:effectLst/>
                <a:latin typeface="Century Gothic" panose="020B0502020202020204" pitchFamily="34" charset="0"/>
              </a:rPr>
              <a:t>abril</a:t>
            </a:r>
            <a:r>
              <a:rPr lang="en-GB" sz="1800" b="0" i="0" u="none" strike="noStrike" dirty="0">
                <a:solidFill>
                  <a:srgbClr val="002060"/>
                </a:solidFill>
                <a:effectLst/>
                <a:latin typeface="Century Gothic" panose="020B0502020202020204" pitchFamily="34" charset="0"/>
              </a:rPr>
              <a:t> [1064] mayo [909] </a:t>
            </a:r>
            <a:r>
              <a:rPr lang="en-GB" sz="1800" b="0" i="0" u="none" strike="noStrike" dirty="0" err="1">
                <a:solidFill>
                  <a:srgbClr val="002060"/>
                </a:solidFill>
                <a:effectLst/>
                <a:latin typeface="Century Gothic" panose="020B0502020202020204" pitchFamily="34" charset="0"/>
              </a:rPr>
              <a:t>junio</a:t>
            </a:r>
            <a:r>
              <a:rPr lang="en-GB" sz="1800" b="0" i="0" u="none" strike="noStrike" dirty="0">
                <a:solidFill>
                  <a:srgbClr val="002060"/>
                </a:solidFill>
                <a:effectLst/>
                <a:latin typeface="Century Gothic" panose="020B0502020202020204" pitchFamily="34" charset="0"/>
              </a:rPr>
              <a:t> [1035] </a:t>
            </a:r>
            <a:r>
              <a:rPr lang="en-GB" sz="1800" b="0" i="0" u="none" strike="noStrike" dirty="0" err="1">
                <a:solidFill>
                  <a:srgbClr val="002060"/>
                </a:solidFill>
                <a:effectLst/>
                <a:latin typeface="Century Gothic" panose="020B0502020202020204" pitchFamily="34" charset="0"/>
              </a:rPr>
              <a:t>julio</a:t>
            </a:r>
            <a:r>
              <a:rPr lang="en-GB" sz="1800" b="0" i="0" u="none" strike="noStrike" dirty="0">
                <a:solidFill>
                  <a:srgbClr val="002060"/>
                </a:solidFill>
                <a:effectLst/>
                <a:latin typeface="Century Gothic" panose="020B0502020202020204" pitchFamily="34" charset="0"/>
              </a:rPr>
              <a:t> [659] septiembre [1150] </a:t>
            </a:r>
            <a:r>
              <a:rPr lang="en-GB" sz="1800" b="0" i="0" u="none" strike="noStrike" dirty="0" err="1">
                <a:solidFill>
                  <a:srgbClr val="002060"/>
                </a:solidFill>
                <a:effectLst/>
                <a:latin typeface="Century Gothic" panose="020B0502020202020204" pitchFamily="34" charset="0"/>
              </a:rPr>
              <a:t>octubre</a:t>
            </a:r>
            <a:r>
              <a:rPr lang="en-GB" sz="1800" b="0" i="0" u="none" strike="noStrike" dirty="0">
                <a:solidFill>
                  <a:srgbClr val="002060"/>
                </a:solidFill>
                <a:effectLst/>
                <a:latin typeface="Century Gothic" panose="020B0502020202020204" pitchFamily="34" charset="0"/>
              </a:rPr>
              <a:t> [1242] </a:t>
            </a:r>
            <a:r>
              <a:rPr lang="en-GB" sz="1800" b="0" i="0" u="none" strike="noStrike" dirty="0" err="1">
                <a:solidFill>
                  <a:srgbClr val="002060"/>
                </a:solidFill>
                <a:effectLst/>
                <a:latin typeface="Century Gothic" panose="020B0502020202020204" pitchFamily="34" charset="0"/>
              </a:rPr>
              <a:t>noviembre</a:t>
            </a:r>
            <a:r>
              <a:rPr lang="en-GB" sz="1800" b="0" i="0" u="none" strike="noStrike" dirty="0">
                <a:solidFill>
                  <a:srgbClr val="002060"/>
                </a:solidFill>
                <a:effectLst/>
                <a:latin typeface="Century Gothic" panose="020B0502020202020204" pitchFamily="34" charset="0"/>
              </a:rPr>
              <a:t> [1434] </a:t>
            </a:r>
            <a:r>
              <a:rPr lang="en-GB" sz="1800" b="0" i="0" u="none" strike="noStrike" dirty="0" err="1">
                <a:solidFill>
                  <a:srgbClr val="002060"/>
                </a:solidFill>
                <a:effectLst/>
                <a:latin typeface="Century Gothic" panose="020B0502020202020204" pitchFamily="34" charset="0"/>
              </a:rPr>
              <a:t>diciembre</a:t>
            </a:r>
            <a:r>
              <a:rPr lang="en-GB" sz="1800" b="0" i="0" u="none" strike="noStrike" dirty="0">
                <a:solidFill>
                  <a:srgbClr val="002060"/>
                </a:solidFill>
                <a:effectLst/>
                <a:latin typeface="Century Gothic" panose="020B0502020202020204" pitchFamily="34" charset="0"/>
              </a:rPr>
              <a:t> [1165] </a:t>
            </a:r>
            <a:r>
              <a:rPr lang="en-GB" sz="1800" b="0" i="0" u="none" strike="noStrike" dirty="0" err="1">
                <a:solidFill>
                  <a:srgbClr val="002060"/>
                </a:solidFill>
                <a:effectLst/>
                <a:latin typeface="Century Gothic" panose="020B0502020202020204" pitchFamily="34" charset="0"/>
              </a:rPr>
              <a:t>cuándo</a:t>
            </a:r>
            <a:r>
              <a:rPr lang="en-GB" sz="1800" b="0" i="0" u="none" strike="noStrike" dirty="0">
                <a:solidFill>
                  <a:srgbClr val="002060"/>
                </a:solidFill>
                <a:effectLst/>
                <a:latin typeface="Century Gothic" panose="020B0502020202020204" pitchFamily="34" charset="0"/>
              </a:rPr>
              <a:t> [138] de [2]  </a:t>
            </a:r>
            <a:r>
              <a:rPr lang="en-GB" sz="1800" b="0" i="0" u="none" strike="noStrike" dirty="0" err="1">
                <a:solidFill>
                  <a:srgbClr val="002060"/>
                </a:solidFill>
                <a:effectLst/>
                <a:latin typeface="Century Gothic" panose="020B0502020202020204" pitchFamily="34" charset="0"/>
              </a:rPr>
              <a:t>trece</a:t>
            </a:r>
            <a:r>
              <a:rPr lang="en-GB" sz="1800" b="0" i="0" u="none" strike="noStrike" dirty="0">
                <a:solidFill>
                  <a:srgbClr val="002060"/>
                </a:solidFill>
                <a:effectLst/>
                <a:latin typeface="Century Gothic" panose="020B0502020202020204" pitchFamily="34" charset="0"/>
              </a:rPr>
              <a:t> [2700] </a:t>
            </a:r>
            <a:r>
              <a:rPr lang="en-GB" sz="1800" b="0" i="0" u="none" strike="noStrike" dirty="0" err="1">
                <a:solidFill>
                  <a:srgbClr val="002060"/>
                </a:solidFill>
                <a:effectLst/>
                <a:latin typeface="Century Gothic" panose="020B0502020202020204" pitchFamily="34" charset="0"/>
              </a:rPr>
              <a:t>catorce</a:t>
            </a:r>
            <a:r>
              <a:rPr lang="en-GB" sz="1800" b="0" i="0" u="none" strike="noStrike" dirty="0">
                <a:solidFill>
                  <a:srgbClr val="002060"/>
                </a:solidFill>
                <a:effectLst/>
                <a:latin typeface="Century Gothic" panose="020B0502020202020204" pitchFamily="34" charset="0"/>
              </a:rPr>
              <a:t> [2411] quince[1215] </a:t>
            </a:r>
            <a:r>
              <a:rPr lang="en-GB" sz="1800" b="0" i="0" u="none" strike="noStrike" dirty="0" err="1">
                <a:solidFill>
                  <a:srgbClr val="002060"/>
                </a:solidFill>
                <a:effectLst/>
                <a:latin typeface="Century Gothic" panose="020B0502020202020204" pitchFamily="34" charset="0"/>
              </a:rPr>
              <a:t>dieciséis</a:t>
            </a:r>
            <a:r>
              <a:rPr lang="en-GB" sz="1800" b="0" i="0" u="none" strike="noStrike" dirty="0">
                <a:solidFill>
                  <a:srgbClr val="002060"/>
                </a:solidFill>
                <a:effectLst/>
                <a:latin typeface="Century Gothic" panose="020B0502020202020204" pitchFamily="34" charset="0"/>
              </a:rPr>
              <a:t> [3373] </a:t>
            </a:r>
            <a:r>
              <a:rPr lang="en-GB" sz="1800" b="0" i="0" u="none" strike="noStrike" dirty="0" err="1">
                <a:solidFill>
                  <a:srgbClr val="002060"/>
                </a:solidFill>
                <a:effectLst/>
                <a:latin typeface="Century Gothic" panose="020B0502020202020204" pitchFamily="34" charset="0"/>
              </a:rPr>
              <a:t>diecisiete</a:t>
            </a:r>
            <a:r>
              <a:rPr lang="en-GB" sz="1800" b="0" i="0" u="none" strike="noStrike" dirty="0">
                <a:solidFill>
                  <a:srgbClr val="002060"/>
                </a:solidFill>
                <a:effectLst/>
                <a:latin typeface="Century Gothic" panose="020B0502020202020204" pitchFamily="34" charset="0"/>
              </a:rPr>
              <a:t> [3400] </a:t>
            </a:r>
            <a:r>
              <a:rPr lang="en-GB" sz="1800" b="0" i="0" u="none" strike="noStrike" dirty="0" err="1">
                <a:solidFill>
                  <a:srgbClr val="002060"/>
                </a:solidFill>
                <a:effectLst/>
                <a:latin typeface="Century Gothic" panose="020B0502020202020204" pitchFamily="34" charset="0"/>
              </a:rPr>
              <a:t>dieciocho</a:t>
            </a:r>
            <a:r>
              <a:rPr lang="en-GB" sz="1800" b="0" i="0" u="none" strike="noStrike" dirty="0">
                <a:solidFill>
                  <a:srgbClr val="002060"/>
                </a:solidFill>
                <a:effectLst/>
                <a:latin typeface="Century Gothic" panose="020B0502020202020204" pitchFamily="34" charset="0"/>
              </a:rPr>
              <a:t> [2730] </a:t>
            </a:r>
            <a:r>
              <a:rPr lang="en-GB" sz="1800" b="0" i="0" u="none" strike="noStrike" dirty="0" err="1">
                <a:solidFill>
                  <a:srgbClr val="002060"/>
                </a:solidFill>
                <a:effectLst/>
                <a:latin typeface="Century Gothic" panose="020B0502020202020204" pitchFamily="34" charset="0"/>
              </a:rPr>
              <a:t>diecinueve</a:t>
            </a:r>
            <a:r>
              <a:rPr lang="en-GB" sz="1800" b="0" i="0" u="none" strike="noStrike" dirty="0">
                <a:solidFill>
                  <a:srgbClr val="002060"/>
                </a:solidFill>
                <a:effectLst/>
                <a:latin typeface="Century Gothic" panose="020B0502020202020204" pitchFamily="34" charset="0"/>
              </a:rPr>
              <a:t> [4232] </a:t>
            </a:r>
            <a:r>
              <a:rPr lang="en-GB" sz="1800" b="0" i="0" u="none" strike="noStrike" dirty="0" err="1">
                <a:solidFill>
                  <a:srgbClr val="002060"/>
                </a:solidFill>
                <a:effectLst/>
                <a:latin typeface="Century Gothic" panose="020B0502020202020204" pitchFamily="34" charset="0"/>
              </a:rPr>
              <a:t>veinte</a:t>
            </a:r>
            <a:r>
              <a:rPr lang="en-GB" sz="1800" b="0" i="0" u="none" strike="noStrike" dirty="0">
                <a:solidFill>
                  <a:srgbClr val="002060"/>
                </a:solidFill>
                <a:effectLst/>
                <a:latin typeface="Century Gothic" panose="020B0502020202020204" pitchFamily="34" charset="0"/>
              </a:rPr>
              <a:t> [819] </a:t>
            </a:r>
            <a:r>
              <a:rPr lang="en-GB" sz="1800" b="0" i="0" u="none" strike="noStrike" dirty="0" err="1">
                <a:solidFill>
                  <a:srgbClr val="002060"/>
                </a:solidFill>
                <a:effectLst/>
                <a:latin typeface="Century Gothic" panose="020B0502020202020204" pitchFamily="34" charset="0"/>
              </a:rPr>
              <a:t>veintiuno</a:t>
            </a:r>
            <a:r>
              <a:rPr lang="en-GB" sz="1800" b="0" i="0" u="none" strike="noStrike" dirty="0">
                <a:solidFill>
                  <a:srgbClr val="002060"/>
                </a:solidFill>
                <a:effectLst/>
                <a:latin typeface="Century Gothic" panose="020B0502020202020204" pitchFamily="34" charset="0"/>
              </a:rPr>
              <a:t> [819/425] </a:t>
            </a:r>
            <a:r>
              <a:rPr lang="en-GB" sz="1800" b="0" i="0" u="none" strike="noStrike" dirty="0" err="1">
                <a:solidFill>
                  <a:srgbClr val="002060"/>
                </a:solidFill>
                <a:effectLst/>
                <a:latin typeface="Century Gothic" panose="020B0502020202020204" pitchFamily="34" charset="0"/>
              </a:rPr>
              <a:t>veintidós</a:t>
            </a:r>
            <a:r>
              <a:rPr lang="en-GB" sz="1800" b="0" i="0" u="none" strike="noStrike" dirty="0">
                <a:solidFill>
                  <a:srgbClr val="002060"/>
                </a:solidFill>
                <a:effectLst/>
                <a:latin typeface="Century Gothic" panose="020B0502020202020204" pitchFamily="34" charset="0"/>
              </a:rPr>
              <a:t> | </a:t>
            </a:r>
            <a:r>
              <a:rPr lang="en-GB" sz="1800" b="0" i="0" u="none" strike="noStrike" dirty="0" err="1">
                <a:solidFill>
                  <a:srgbClr val="002060"/>
                </a:solidFill>
                <a:effectLst/>
                <a:latin typeface="Century Gothic" panose="020B0502020202020204" pitchFamily="34" charset="0"/>
              </a:rPr>
              <a:t>veintitrés</a:t>
            </a:r>
            <a:r>
              <a:rPr lang="en-GB" sz="1800" b="0" i="0" u="none" strike="noStrike" dirty="0">
                <a:solidFill>
                  <a:srgbClr val="002060"/>
                </a:solidFill>
                <a:effectLst/>
                <a:latin typeface="Century Gothic" panose="020B0502020202020204" pitchFamily="34" charset="0"/>
              </a:rPr>
              <a:t> | </a:t>
            </a:r>
            <a:r>
              <a:rPr lang="en-GB" sz="1800" b="0" i="0" u="none" strike="noStrike" dirty="0" err="1">
                <a:solidFill>
                  <a:srgbClr val="002060"/>
                </a:solidFill>
                <a:effectLst/>
                <a:latin typeface="Century Gothic" panose="020B0502020202020204" pitchFamily="34" charset="0"/>
              </a:rPr>
              <a:t>veinticuatro</a:t>
            </a:r>
            <a:r>
              <a:rPr lang="en-GB" sz="1800" b="0" i="0" u="none" strike="noStrike" dirty="0">
                <a:solidFill>
                  <a:srgbClr val="002060"/>
                </a:solidFill>
                <a:effectLst/>
                <a:latin typeface="Century Gothic" panose="020B0502020202020204" pitchFamily="34" charset="0"/>
              </a:rPr>
              <a:t> | </a:t>
            </a:r>
            <a:r>
              <a:rPr lang="en-GB" sz="1800" b="0" i="0" u="none" strike="noStrike" dirty="0" err="1">
                <a:solidFill>
                  <a:srgbClr val="002060"/>
                </a:solidFill>
                <a:effectLst/>
                <a:latin typeface="Century Gothic" panose="020B0502020202020204" pitchFamily="34" charset="0"/>
              </a:rPr>
              <a:t>veinticinco</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veintiseis</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veintisiete|veintiocho</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veintinueve</a:t>
            </a:r>
            <a:r>
              <a:rPr lang="en-GB" sz="1800" b="0" i="0" u="none" strike="noStrike" dirty="0">
                <a:solidFill>
                  <a:srgbClr val="002060"/>
                </a:solidFill>
                <a:effectLst/>
                <a:latin typeface="Century Gothic" panose="020B0502020202020204" pitchFamily="34" charset="0"/>
              </a:rPr>
              <a:t> | </a:t>
            </a:r>
            <a:r>
              <a:rPr lang="en-GB" sz="1800" b="0" i="0" u="none" strike="noStrike" dirty="0" err="1">
                <a:solidFill>
                  <a:srgbClr val="002060"/>
                </a:solidFill>
                <a:effectLst/>
                <a:latin typeface="Century Gothic" panose="020B0502020202020204" pitchFamily="34" charset="0"/>
              </a:rPr>
              <a:t>treinta</a:t>
            </a:r>
            <a:r>
              <a:rPr lang="en-GB" sz="1800" b="0" i="0" u="none" strike="noStrike" dirty="0">
                <a:solidFill>
                  <a:srgbClr val="002060"/>
                </a:solidFill>
                <a:effectLst/>
                <a:latin typeface="Century Gothic" panose="020B0502020202020204" pitchFamily="34" charset="0"/>
              </a:rPr>
              <a:t> [830] </a:t>
            </a:r>
            <a:r>
              <a:rPr lang="en-GB" sz="1800" b="0" i="0" u="none" strike="noStrike" dirty="0" err="1">
                <a:solidFill>
                  <a:srgbClr val="002060"/>
                </a:solidFill>
                <a:effectLst/>
                <a:latin typeface="Century Gothic" panose="020B0502020202020204" pitchFamily="34" charset="0"/>
              </a:rPr>
              <a:t>treinta</a:t>
            </a:r>
            <a:r>
              <a:rPr lang="en-GB" sz="1800" b="0" i="0" u="none" strike="noStrike" dirty="0">
                <a:solidFill>
                  <a:srgbClr val="002060"/>
                </a:solidFill>
                <a:effectLst/>
                <a:latin typeface="Century Gothic" panose="020B0502020202020204" pitchFamily="34" charset="0"/>
              </a:rPr>
              <a:t> y uno [830/4/425] </a:t>
            </a:r>
            <a:endParaRPr lang="en-GB" sz="1200" b="1"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Glossed words: </a:t>
            </a:r>
            <a:r>
              <a:rPr lang="en-GB" b="1" dirty="0" err="1"/>
              <a:t>comprobar</a:t>
            </a:r>
            <a:r>
              <a:rPr lang="en-GB" b="0" dirty="0"/>
              <a:t> [1301] </a:t>
            </a:r>
            <a:r>
              <a:rPr lang="en-GB" b="1" dirty="0" err="1"/>
              <a:t>artículo</a:t>
            </a:r>
            <a:r>
              <a:rPr lang="en-GB" dirty="0"/>
              <a:t> [458] </a:t>
            </a:r>
            <a:r>
              <a:rPr lang="en-GB" b="1" dirty="0" err="1"/>
              <a:t>pintor</a:t>
            </a:r>
            <a:r>
              <a:rPr lang="en-GB" dirty="0"/>
              <a:t> [1848]</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sz="1200"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 (the 2</a:t>
            </a:r>
            <a:r>
              <a:rPr lang="en-GB" b="0" baseline="30000" dirty="0"/>
              <a:t>nd</a:t>
            </a:r>
            <a:r>
              <a:rPr lang="en-GB" b="0" baseline="0" dirty="0"/>
              <a:t> (comprehension) part of this task is in the follow ups)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correct adjectival form; to practise comprehension this week’s vocabulary in sentence 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r>
              <a:rPr lang="en-GB" b="0" dirty="0"/>
              <a:t>:</a:t>
            </a:r>
            <a:br>
              <a:rPr lang="en-GB" b="0" dirty="0"/>
            </a:br>
            <a:r>
              <a:rPr lang="en-GB" b="0" dirty="0"/>
              <a:t>1. Pupils select the correct form of the adjective.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Click to correct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If desired, click on the green buttons to hear the answers, too.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b="0" dirty="0"/>
              <a:t>:</a:t>
            </a:r>
            <a:br>
              <a:rPr lang="en-GB" b="0" dirty="0"/>
            </a:br>
            <a: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La cantante Shakira tiene el pelo rubio.</a:t>
            </a:r>
            <a:b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El cantante Pablo Alborán tien el pelo corto.</a:t>
            </a:r>
            <a:b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Elena tiene los ojos negros.</a:t>
            </a:r>
            <a:b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El pinto Salvador Dalí tiene los ojos redondos.</a:t>
            </a:r>
            <a:br>
              <a:rPr lang="en-GB" b="0" dirty="0"/>
            </a:br>
            <a:br>
              <a:rPr lang="en-GB" b="0" dirty="0"/>
            </a:br>
            <a:r>
              <a:rPr lang="en-GB" b="1" dirty="0"/>
              <a:t>Note</a:t>
            </a:r>
            <a:r>
              <a:rPr lang="en-GB" b="0" dirty="0"/>
              <a:t>: the language in this task will be the focus of a comprehension task in the follow ups.</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err="1"/>
              <a:t>comprobar</a:t>
            </a:r>
            <a:r>
              <a:rPr lang="en-GB" b="0" dirty="0"/>
              <a:t> [1301] </a:t>
            </a:r>
            <a:r>
              <a:rPr lang="en-GB" b="1" dirty="0" err="1"/>
              <a:t>pintor</a:t>
            </a:r>
            <a:r>
              <a:rPr lang="en-GB" dirty="0"/>
              <a:t> [1848] </a:t>
            </a:r>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r>
              <a:rPr lang="en-GB" dirty="0"/>
              <a:t>Pablo </a:t>
            </a:r>
            <a:r>
              <a:rPr lang="en-GB" dirty="0" err="1"/>
              <a:t>Alborán</a:t>
            </a:r>
            <a:r>
              <a:rPr lang="en-GB" dirty="0"/>
              <a:t>: https://www.last.fm/music/Pablo+Albor%C3%A1n/Terral/Pasos+de+cero</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Dalí: De Roger Higgins, World Telegram staff photographer - </a:t>
            </a:r>
            <a:r>
              <a:rPr lang="en-GB" dirty="0" err="1"/>
              <a:t>Esta</a:t>
            </a:r>
            <a:r>
              <a:rPr lang="en-GB" dirty="0"/>
              <a:t> imagen está disponible en la División de </a:t>
            </a:r>
            <a:r>
              <a:rPr lang="en-GB" dirty="0" err="1"/>
              <a:t>Impresiones</a:t>
            </a:r>
            <a:r>
              <a:rPr lang="en-GB" dirty="0"/>
              <a:t> y </a:t>
            </a:r>
            <a:r>
              <a:rPr lang="en-GB" dirty="0" err="1"/>
              <a:t>Fotografías</a:t>
            </a:r>
            <a:r>
              <a:rPr lang="en-GB" dirty="0"/>
              <a:t> de la </a:t>
            </a:r>
            <a:r>
              <a:rPr lang="en-GB" dirty="0" err="1"/>
              <a:t>Biblioteca</a:t>
            </a:r>
            <a:r>
              <a:rPr lang="en-GB" dirty="0"/>
              <a:t> del </a:t>
            </a:r>
            <a:r>
              <a:rPr lang="en-GB" dirty="0" err="1"/>
              <a:t>Congreso</a:t>
            </a:r>
            <a:r>
              <a:rPr lang="en-GB" dirty="0"/>
              <a:t> de </a:t>
            </a:r>
            <a:r>
              <a:rPr lang="en-GB" dirty="0" err="1"/>
              <a:t>los</a:t>
            </a:r>
            <a:r>
              <a:rPr lang="en-GB" dirty="0"/>
              <a:t> </a:t>
            </a:r>
            <a:r>
              <a:rPr lang="en-GB" dirty="0" err="1"/>
              <a:t>Estados</a:t>
            </a:r>
            <a:r>
              <a:rPr lang="en-GB" dirty="0"/>
              <a:t> Unidos bajo </a:t>
            </a:r>
            <a:r>
              <a:rPr lang="en-GB" dirty="0" err="1"/>
              <a:t>el</a:t>
            </a:r>
            <a:r>
              <a:rPr lang="en-GB" dirty="0"/>
              <a:t> </a:t>
            </a:r>
            <a:r>
              <a:rPr lang="en-GB" dirty="0" err="1"/>
              <a:t>código</a:t>
            </a:r>
            <a:r>
              <a:rPr lang="en-GB" dirty="0"/>
              <a:t> digital cph.3c14985. </a:t>
            </a:r>
            <a:r>
              <a:rPr lang="en-GB" dirty="0" err="1"/>
              <a:t>Dominio</a:t>
            </a:r>
            <a:r>
              <a:rPr lang="en-GB" dirty="0"/>
              <a:t> </a:t>
            </a:r>
            <a:r>
              <a:rPr lang="en-GB" dirty="0" err="1"/>
              <a:t>público</a:t>
            </a:r>
            <a:r>
              <a:rPr lang="en-GB" dirty="0"/>
              <a:t>, https://commons.wikimedia.org/w/index.php?curid=1304063</a:t>
            </a:r>
          </a:p>
          <a:p>
            <a:pPr marL="0" lvl="0" indent="0" algn="l" rtl="0">
              <a:spcBef>
                <a:spcPts val="0"/>
              </a:spcBef>
              <a:spcAft>
                <a:spcPts val="0"/>
              </a:spcAft>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219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SSC </a:t>
            </a:r>
            <a:r>
              <a:rPr lang="en-GB" b="1" dirty="0"/>
              <a:t> [</a:t>
            </a:r>
            <a:r>
              <a:rPr lang="en-GB" b="1" dirty="0" err="1"/>
              <a:t>ch</a:t>
            </a:r>
            <a:r>
              <a:rPr lang="en-GB" b="1"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Introduce and elicit the pronunciation of the </a:t>
            </a:r>
            <a:r>
              <a:rPr lang="en-GB" b="1" dirty="0"/>
              <a:t>individual SSC [</a:t>
            </a:r>
            <a:r>
              <a:rPr lang="en-GB" b="1" dirty="0" err="1"/>
              <a:t>ch</a:t>
            </a:r>
            <a:r>
              <a:rPr lang="en-GB" b="1" dirty="0"/>
              <a:t>] </a:t>
            </a:r>
            <a:r>
              <a:rPr lang="en-GB" dirty="0"/>
              <a:t>and then the </a:t>
            </a:r>
            <a:r>
              <a:rPr lang="en-GB" b="1" dirty="0"/>
              <a:t>source</a:t>
            </a:r>
            <a:r>
              <a:rPr lang="en-GB" dirty="0"/>
              <a:t> word ‘</a:t>
            </a:r>
            <a:r>
              <a:rPr lang="en-GB" b="1" dirty="0" err="1"/>
              <a:t>noche</a:t>
            </a:r>
            <a:r>
              <a:rPr lang="en-GB" b="1" dirty="0"/>
              <a:t>’</a:t>
            </a:r>
            <a:r>
              <a:rPr lang="en-GB" dirty="0"/>
              <a:t> (with gesture, if using).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the picture &amp; get students to repeat (with gesture, if using).</a:t>
            </a:r>
            <a:br>
              <a:rPr lang="en-GB" dirty="0"/>
            </a:br>
            <a:endParaRPr lang="en-GB" dirty="0"/>
          </a:p>
          <a:p>
            <a:pPr marL="0" lvl="0" indent="0" algn="l" rtl="0">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6707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SSC </a:t>
            </a:r>
            <a:r>
              <a:rPr lang="en-GB" b="1" dirty="0"/>
              <a:t>[</a:t>
            </a:r>
            <a:r>
              <a:rPr lang="en-GB" b="1" dirty="0" err="1"/>
              <a:t>ch</a:t>
            </a:r>
            <a:r>
              <a:rPr lang="en-GB" b="1" dirty="0"/>
              <a:t>]</a:t>
            </a:r>
            <a:r>
              <a:rPr lang="en-GB" b="0" dirty="0"/>
              <a:t> in a read aloud task. </a:t>
            </a:r>
            <a:br>
              <a:rPr lang="en-GB" b="0" dirty="0"/>
            </a:b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2 minutes</a:t>
            </a:r>
          </a:p>
          <a:p>
            <a:br>
              <a:rPr lang="en-GB" b="0" dirty="0"/>
            </a:br>
            <a:r>
              <a:rPr lang="en-GB" b="1" dirty="0"/>
              <a:t>Procedure:</a:t>
            </a:r>
            <a:br>
              <a:rPr lang="en-GB" dirty="0"/>
            </a:br>
            <a:r>
              <a:rPr lang="en-GB" dirty="0"/>
              <a:t>1. Partner A writes down 5 of the words on the slide.</a:t>
            </a:r>
            <a:br>
              <a:rPr lang="en-GB" dirty="0"/>
            </a:br>
            <a:r>
              <a:rPr lang="en-GB" dirty="0"/>
              <a:t>2. Partner B, without seeing A’s list, says all the words on the slide as quickly as possible, trying to match all of Partner A’s list before the 30 seconds is up. If s/he succeeds s/he has won the round, if not all five words have been said, Partner B wins the round.</a:t>
            </a:r>
            <a:br>
              <a:rPr lang="en-GB" dirty="0"/>
            </a:br>
            <a:r>
              <a:rPr lang="en-GB" dirty="0"/>
              <a:t>Note: Partner A should listen very carefully to B’s pronunciation. S/he doesn’t need to cross a word off if it is a different form (m/f) of the chosen word.</a:t>
            </a:r>
          </a:p>
          <a:p>
            <a:r>
              <a:rPr lang="en-GB" dirty="0"/>
              <a:t>3. Swap roles.</a:t>
            </a:r>
          </a:p>
          <a:p>
            <a:r>
              <a:rPr lang="en-GB" b="1" dirty="0"/>
              <a:t>Note:</a:t>
            </a:r>
            <a:r>
              <a:rPr lang="en-GB" dirty="0"/>
              <a:t> this activity can be repeated a couple of times.</a:t>
            </a:r>
            <a:endParaRPr lang="en-GB" i="1"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endParaRPr lang="en-GB" b="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8778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presentation of new vocabulary items.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the Spanish word and picture. Say the word with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English and click to reveal the written English meaning.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make English and picture disappear and elicit pupil repetition of the word and English meaning. </a:t>
            </a:r>
          </a:p>
          <a:p>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fld id="{6DE5E8F0-3074-4A24-9073-AEBB70944060}" type="slidenum">
              <a:rPr lang="en-US" smtClean="0"/>
              <a:t>5</a:t>
            </a:fld>
            <a:endParaRPr lang="en-US"/>
          </a:p>
        </p:txBody>
      </p:sp>
    </p:spTree>
    <p:extLst>
      <p:ext uri="{BB962C8B-B14F-4D97-AF65-F5344CB8AC3E}">
        <p14:creationId xmlns:p14="http://schemas.microsoft.com/office/powerpoint/2010/main" val="574398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grammatical gender and singular and plural definite articles (</a:t>
            </a:r>
            <a:r>
              <a:rPr lang="en-GB" b="0" dirty="0" err="1"/>
              <a:t>el</a:t>
            </a:r>
            <a:r>
              <a:rPr lang="en-GB" b="0" dirty="0"/>
              <a:t>, la, </a:t>
            </a:r>
            <a:r>
              <a:rPr lang="en-GB" b="0" dirty="0" err="1"/>
              <a:t>los</a:t>
            </a:r>
            <a:r>
              <a:rPr lang="en-GB" b="0" dirty="0"/>
              <a:t>, las).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gender in Spanish.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examples of singular masculine and feminine nouns.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definite article from pupils and the English meaning of each noun.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each time to reveal the answer.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make examples of nouns with singular definite article disappear.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explanation for “the” in the plural form.</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Repeat as in steps 2-5.</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r>
              <a:rPr lang="en-GB" baseline="0" dirty="0"/>
              <a:t>Bear in mind that students following Rojo / Amarillo (lower KS2) Spanish SoW have already learnt singular nouns with their definite article in term 2, and plural definite articles in term 3, so this is revisiting.</a:t>
            </a:r>
          </a:p>
          <a:p>
            <a:endParaRPr lang="en-GB" baseline="0" dirty="0"/>
          </a:p>
          <a:p>
            <a:endParaRPr lang="en-GB"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53817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revisit vocabulary from Y3/4 and new vocabulary from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for each word to appear with audio (without article).</a:t>
            </a:r>
          </a:p>
          <a:p>
            <a:pPr marL="228600" lvl="0" indent="-228600" algn="l" rtl="0">
              <a:spcBef>
                <a:spcPts val="0"/>
              </a:spcBef>
              <a:spcAft>
                <a:spcPts val="0"/>
              </a:spcAft>
              <a:buAutoNum type="arabicPeriod"/>
            </a:pPr>
            <a:r>
              <a:rPr lang="en-GB" dirty="0"/>
              <a:t>Pupils say ‘</a:t>
            </a:r>
            <a:r>
              <a:rPr lang="en-GB" dirty="0" err="1"/>
              <a:t>el</a:t>
            </a:r>
            <a:r>
              <a:rPr lang="en-GB" dirty="0"/>
              <a:t>’, ‘la’, ‘</a:t>
            </a:r>
            <a:r>
              <a:rPr lang="en-GB" dirty="0" err="1"/>
              <a:t>los</a:t>
            </a:r>
            <a:r>
              <a:rPr lang="en-GB" dirty="0"/>
              <a:t>’, ‘las’, depending on the noun ending.</a:t>
            </a:r>
          </a:p>
          <a:p>
            <a:pPr marL="228600" lvl="0" indent="-228600" algn="l" rtl="0">
              <a:spcBef>
                <a:spcPts val="0"/>
              </a:spcBef>
              <a:spcAft>
                <a:spcPts val="0"/>
              </a:spcAft>
              <a:buAutoNum type="arabicPeriod"/>
            </a:pPr>
            <a:r>
              <a:rPr lang="en-GB" dirty="0"/>
              <a:t>Click again for it to disappear into the corresponding </a:t>
            </a:r>
            <a:r>
              <a:rPr lang="en-GB" dirty="0" err="1"/>
              <a:t>pacperson’s</a:t>
            </a:r>
            <a:r>
              <a:rPr lang="en-GB" dirty="0"/>
              <a:t> mouth.</a:t>
            </a:r>
          </a:p>
          <a:p>
            <a:pPr marL="228600" lvl="0" indent="-228600" algn="l" rtl="0">
              <a:spcBef>
                <a:spcPts val="0"/>
              </a:spcBef>
              <a:spcAft>
                <a:spcPts val="0"/>
              </a:spcAft>
              <a:buAutoNum type="arabicPeriod"/>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 </a:t>
            </a:r>
            <a:br>
              <a:rPr lang="en-GB" dirty="0"/>
            </a:br>
            <a:r>
              <a:rPr lang="en-GB" dirty="0"/>
              <a:t>1. </a:t>
            </a:r>
            <a:r>
              <a:rPr lang="en-GB" dirty="0" err="1"/>
              <a:t>nariz</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cara</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pelo</a:t>
            </a:r>
            <a:endParaRPr lang="en-GB" dirty="0"/>
          </a:p>
          <a:p>
            <a:pPr marL="0" lvl="0" indent="0" algn="l" rtl="0">
              <a:spcBef>
                <a:spcPts val="0"/>
              </a:spcBef>
              <a:spcAft>
                <a:spcPts val="0"/>
              </a:spcAft>
              <a:buNone/>
            </a:pPr>
            <a:r>
              <a:rPr lang="en-GB" dirty="0"/>
              <a:t>4. </a:t>
            </a:r>
            <a:r>
              <a:rPr lang="en-GB" dirty="0" err="1"/>
              <a:t>ojos</a:t>
            </a:r>
            <a:endParaRPr lang="en-GB" dirty="0"/>
          </a:p>
          <a:p>
            <a:pPr marL="0" lvl="0" indent="0" algn="l" rtl="0">
              <a:spcBef>
                <a:spcPts val="0"/>
              </a:spcBef>
              <a:spcAft>
                <a:spcPts val="0"/>
              </a:spcAft>
              <a:buNone/>
            </a:pPr>
            <a:r>
              <a:rPr lang="en-GB" strike="noStrike" dirty="0"/>
              <a:t>5. cabezas</a:t>
            </a:r>
          </a:p>
          <a:p>
            <a:pPr marL="0" lvl="0" indent="0" algn="l" rtl="0">
              <a:spcBef>
                <a:spcPts val="0"/>
              </a:spcBef>
              <a:spcAft>
                <a:spcPts val="0"/>
              </a:spcAft>
              <a:buNone/>
            </a:pPr>
            <a:r>
              <a:rPr lang="en-GB" dirty="0"/>
              <a:t>6. </a:t>
            </a:r>
            <a:r>
              <a:rPr lang="en-GB" dirty="0" err="1"/>
              <a:t>gafas</a:t>
            </a:r>
            <a:endParaRPr lang="en-GB" dirty="0"/>
          </a:p>
          <a:p>
            <a:pPr marL="0" lvl="0" indent="0" algn="l" rtl="0">
              <a:spcBef>
                <a:spcPts val="0"/>
              </a:spcBef>
              <a:spcAft>
                <a:spcPts val="0"/>
              </a:spcAft>
              <a:buNone/>
            </a:pPr>
            <a:r>
              <a:rPr lang="en-GB" strike="noStrike" dirty="0"/>
              <a:t>7. boca</a:t>
            </a:r>
          </a:p>
          <a:p>
            <a:pPr marL="0" lvl="0" indent="0" algn="l" rtl="0">
              <a:spcBef>
                <a:spcPts val="0"/>
              </a:spcBef>
              <a:spcAft>
                <a:spcPts val="0"/>
              </a:spcAft>
              <a:buNone/>
            </a:pPr>
            <a:r>
              <a:rPr lang="en-GB" strike="noStrike" dirty="0"/>
              <a:t>8. pies</a:t>
            </a:r>
          </a:p>
          <a:p>
            <a:pPr marL="0" lvl="0" indent="0" algn="l" rtl="0">
              <a:spcBef>
                <a:spcPts val="0"/>
              </a:spcBef>
              <a:spcAft>
                <a:spcPts val="0"/>
              </a:spcAft>
              <a:buNone/>
            </a:pPr>
            <a:endParaRPr lang="en-GB" strike="noStrik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La </a:t>
            </a:r>
            <a:r>
              <a:rPr lang="en-GB" dirty="0" err="1"/>
              <a:t>nariz</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la </a:t>
            </a:r>
            <a:r>
              <a:rPr lang="en-GB" dirty="0" err="1"/>
              <a:t>cara</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El </a:t>
            </a:r>
            <a:r>
              <a:rPr lang="en-GB" dirty="0" err="1"/>
              <a:t>pelo</a:t>
            </a:r>
            <a:endParaRPr lang="en-GB" dirty="0"/>
          </a:p>
          <a:p>
            <a:pPr marL="0" lvl="0" indent="0" algn="l" rtl="0">
              <a:spcBef>
                <a:spcPts val="0"/>
              </a:spcBef>
              <a:spcAft>
                <a:spcPts val="0"/>
              </a:spcAft>
              <a:buNone/>
            </a:pPr>
            <a:r>
              <a:rPr lang="en-GB" dirty="0"/>
              <a:t>4. Los </a:t>
            </a:r>
            <a:r>
              <a:rPr lang="en-GB" dirty="0" err="1"/>
              <a:t>ojos</a:t>
            </a:r>
            <a:endParaRPr lang="en-GB" dirty="0"/>
          </a:p>
          <a:p>
            <a:pPr marL="0" lvl="0" indent="0" algn="l" rtl="0">
              <a:spcBef>
                <a:spcPts val="0"/>
              </a:spcBef>
              <a:spcAft>
                <a:spcPts val="0"/>
              </a:spcAft>
              <a:buNone/>
            </a:pPr>
            <a:r>
              <a:rPr lang="en-GB" strike="noStrike" dirty="0"/>
              <a:t>5. Las cabezas</a:t>
            </a:r>
          </a:p>
          <a:p>
            <a:pPr marL="0" lvl="0" indent="0" algn="l" rtl="0">
              <a:spcBef>
                <a:spcPts val="0"/>
              </a:spcBef>
              <a:spcAft>
                <a:spcPts val="0"/>
              </a:spcAft>
              <a:buNone/>
            </a:pPr>
            <a:r>
              <a:rPr lang="en-GB" dirty="0"/>
              <a:t>6. Las </a:t>
            </a:r>
            <a:r>
              <a:rPr lang="en-GB" dirty="0" err="1"/>
              <a:t>gafas</a:t>
            </a:r>
            <a:endParaRPr lang="en-GB" dirty="0"/>
          </a:p>
          <a:p>
            <a:pPr marL="0" lvl="0" indent="0" algn="l" rtl="0">
              <a:spcBef>
                <a:spcPts val="0"/>
              </a:spcBef>
              <a:spcAft>
                <a:spcPts val="0"/>
              </a:spcAft>
              <a:buNone/>
            </a:pPr>
            <a:r>
              <a:rPr lang="en-GB" strike="noStrike" dirty="0"/>
              <a:t>7. La boca</a:t>
            </a:r>
            <a:br>
              <a:rPr lang="en-GB" strike="noStrike" dirty="0"/>
            </a:br>
            <a:r>
              <a:rPr lang="en-GB" strike="noStrike" dirty="0"/>
              <a:t>8. Los pies</a:t>
            </a:r>
          </a:p>
          <a:p>
            <a:pPr marL="0" lvl="0" indent="0" algn="l" rtl="0">
              <a:spcBef>
                <a:spcPts val="0"/>
              </a:spcBef>
              <a:spcAft>
                <a:spcPts val="0"/>
              </a:spcAft>
              <a:buNone/>
            </a:pPr>
            <a:endParaRPr lang="en-GB" strike="noStrike" dirty="0"/>
          </a:p>
          <a:p>
            <a:pPr marL="0" marR="0" lvl="0" indent="0" algn="l" rtl="0">
              <a:lnSpc>
                <a:spcPct val="100000"/>
              </a:lnSpc>
              <a:spcBef>
                <a:spcPts val="0"/>
              </a:spcBef>
              <a:spcAft>
                <a:spcPts val="0"/>
              </a:spcAft>
              <a:buClr>
                <a:schemeClr val="dk1"/>
              </a:buClr>
              <a:buSzPts val="1200"/>
              <a:buFont typeface="Calibri"/>
              <a:buNone/>
            </a:pPr>
            <a:r>
              <a:rPr lang="en-GB" b="1" dirty="0" err="1"/>
              <a:t>artículo</a:t>
            </a:r>
            <a:r>
              <a:rPr lang="en-GB" dirty="0"/>
              <a:t> [458]</a:t>
            </a:r>
          </a:p>
        </p:txBody>
      </p:sp>
      <p:sp>
        <p:nvSpPr>
          <p:cNvPr id="4" name="Slide Number Placeholder 3"/>
          <p:cNvSpPr>
            <a:spLocks noGrp="1"/>
          </p:cNvSpPr>
          <p:nvPr>
            <p:ph type="sldNum" sz="quarter" idx="5"/>
          </p:nvPr>
        </p:nvSpPr>
        <p:spPr/>
        <p:txBody>
          <a:bodyPr/>
          <a:lstStyle/>
          <a:p>
            <a:fld id="{6DE5E8F0-3074-4A24-9073-AEBB70944060}" type="slidenum">
              <a:rPr lang="en-US" smtClean="0"/>
              <a:t>7</a:t>
            </a:fld>
            <a:endParaRPr lang="en-US"/>
          </a:p>
        </p:txBody>
      </p:sp>
    </p:spTree>
    <p:extLst>
      <p:ext uri="{BB962C8B-B14F-4D97-AF65-F5344CB8AC3E}">
        <p14:creationId xmlns:p14="http://schemas.microsoft.com/office/powerpoint/2010/main" val="2947778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aural recognition of definite articles (singular &amp; plural) and their connection with the newly introduced vocabulary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title and click to bring up the instructions in Spanish. </a:t>
            </a:r>
            <a:endParaRPr lang="en-GB" sz="1200" b="0" i="0" u="none" strike="noStrike" dirty="0">
              <a:solidFill>
                <a:schemeClr val="dk1"/>
              </a:solidFill>
              <a:latin typeface="Calibri"/>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i="0" u="none" strike="noStrike" dirty="0">
                <a:solidFill>
                  <a:srgbClr val="002060"/>
                </a:solidFill>
                <a:latin typeface="Century Gothic"/>
                <a:ea typeface="Century Gothic"/>
                <a:cs typeface="Century Gothic"/>
                <a:sym typeface="Century Gothic"/>
              </a:rPr>
              <a:t>Do the first part of the example (E). </a:t>
            </a:r>
            <a:r>
              <a:rPr lang="en-GB" b="0" dirty="0"/>
              <a:t>(Note: some learners will benefit from being able to circle the words on the sheet). </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listen.  They only hear the definite article. Click to correct.</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Listen to 1 – 4. Pupils note the definite article. Click to correct these.</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Now draw their attention to the nouns – </a:t>
            </a:r>
            <a:r>
              <a:rPr lang="en-GB" baseline="0" dirty="0"/>
              <a:t>selecting the correct article will help them work out which noun is correct.  </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aseline="0" dirty="0"/>
              <a:t>Give pupils a minute to select the correct noun to match their definite articles.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Now pupils listen and check.  Click the pink audio buttons to hear the correct nouns (minus the adjectives for the moment).</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answers.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Now elicit the English meanings for the correct nouns.  ¿</a:t>
            </a:r>
            <a:r>
              <a:rPr lang="en-GB" b="0" dirty="0" err="1"/>
              <a:t>Cómo</a:t>
            </a:r>
            <a:r>
              <a:rPr lang="en-GB" b="0" dirty="0"/>
              <a:t> se dice ‘</a:t>
            </a:r>
            <a:r>
              <a:rPr lang="en-GB" b="0" dirty="0" err="1"/>
              <a:t>pelo</a:t>
            </a:r>
            <a:r>
              <a:rPr lang="en-GB" b="0" dirty="0"/>
              <a:t>’ en inglés?’ Click to provide a picture confirmation of meaning.</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endParaRPr lang="en-GB" b="0" dirty="0"/>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b="1" dirty="0"/>
              <a:t>Note</a:t>
            </a:r>
            <a:r>
              <a:rPr lang="en-GB" b="0" dirty="0"/>
              <a:t>: the final stage (hearing and understanding the adjectives) is in a separate activity on slide 18.</a:t>
            </a: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1" i="0" u="none" strike="noStrike" baseline="0" dirty="0">
              <a:solidFill>
                <a:schemeClr val="dk1"/>
              </a:solidFill>
              <a:latin typeface="Calibri"/>
              <a:ea typeface="Century Gothic"/>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baseline="0" dirty="0">
                <a:solidFill>
                  <a:schemeClr val="dk1"/>
                </a:solidFill>
                <a:latin typeface="Calibri"/>
                <a:ea typeface="Century Gothic"/>
                <a:cs typeface="Calibri"/>
                <a:sym typeface="Calibri"/>
              </a:rPr>
              <a:t>Trans</a:t>
            </a:r>
            <a:r>
              <a:rPr lang="en-US" sz="1200" b="1" i="0" u="none" strike="noStrike" dirty="0" err="1">
                <a:solidFill>
                  <a:srgbClr val="002060"/>
                </a:solidFill>
                <a:latin typeface="Century Gothic"/>
                <a:ea typeface="Century Gothic"/>
                <a:cs typeface="Century Gothic"/>
                <a:sym typeface="Century Gothic"/>
              </a:rPr>
              <a:t>cript</a:t>
            </a:r>
            <a:r>
              <a:rPr lang="en-US" sz="1200" b="1" i="0" u="none" strike="noStrike" dirty="0">
                <a:solidFill>
                  <a:srgbClr val="002060"/>
                </a:solidFill>
                <a:latin typeface="Century Gothic"/>
                <a:ea typeface="Century Gothic"/>
                <a:cs typeface="Century Gothic"/>
                <a:sym typeface="Century Gothic"/>
              </a:rPr>
              <a:t> 1</a:t>
            </a:r>
          </a:p>
          <a:p>
            <a:pPr marL="0" marR="0" lvl="0" indent="0" algn="l" rtl="0">
              <a:lnSpc>
                <a:spcPct val="100000"/>
              </a:lnSpc>
              <a:spcBef>
                <a:spcPts val="0"/>
              </a:spcBef>
              <a:spcAft>
                <a:spcPts val="0"/>
              </a:spcAft>
              <a:buClr>
                <a:schemeClr val="dk1"/>
              </a:buClr>
              <a:buSzPts val="1200"/>
              <a:buFont typeface="Calibri"/>
              <a:buNone/>
            </a:pPr>
            <a:r>
              <a:rPr lang="en-US" sz="1200" b="0" i="0" u="none" strike="noStrike" dirty="0" err="1">
                <a:solidFill>
                  <a:srgbClr val="002060"/>
                </a:solidFill>
                <a:latin typeface="Century Gothic"/>
                <a:ea typeface="Century Gothic"/>
                <a:cs typeface="Century Gothic"/>
                <a:sym typeface="Century Gothic"/>
              </a:rPr>
              <a:t>Ej</a:t>
            </a:r>
            <a:r>
              <a:rPr lang="en-US" sz="1200" b="0" i="0" u="none" strike="noStrike" dirty="0">
                <a:solidFill>
                  <a:srgbClr val="002060"/>
                </a:solidFill>
                <a:latin typeface="Century Gothic"/>
                <a:ea typeface="Century Gothic"/>
                <a:cs typeface="Century Gothic"/>
                <a:sym typeface="Century Gothic"/>
              </a:rPr>
              <a:t>. Tiene la [</a:t>
            </a:r>
            <a:r>
              <a:rPr lang="en-US" sz="1200" b="0" i="0" u="none" strike="noStrike" dirty="0" err="1">
                <a:solidFill>
                  <a:srgbClr val="002060"/>
                </a:solidFill>
                <a:latin typeface="Century Gothic"/>
                <a:ea typeface="Century Gothic"/>
                <a:cs typeface="Century Gothic"/>
                <a:sym typeface="Century Gothic"/>
              </a:rPr>
              <a:t>cara</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pequeña</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las [</a:t>
            </a:r>
            <a:r>
              <a:rPr lang="en-US" sz="1200" b="0" i="0" u="none" strike="noStrike" dirty="0" err="1">
                <a:solidFill>
                  <a:srgbClr val="002060"/>
                </a:solidFill>
                <a:latin typeface="Century Gothic"/>
                <a:ea typeface="Century Gothic"/>
                <a:cs typeface="Century Gothic"/>
                <a:sym typeface="Century Gothic"/>
              </a:rPr>
              <a:t>gafas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negras</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a:t>
            </a:r>
            <a:r>
              <a:rPr lang="en-US" sz="1200" b="0" i="0" u="none" strike="noStrike" dirty="0" err="1">
                <a:solidFill>
                  <a:srgbClr val="002060"/>
                </a:solidFill>
                <a:latin typeface="Century Gothic"/>
                <a:ea typeface="Century Gothic"/>
                <a:cs typeface="Century Gothic"/>
                <a:sym typeface="Century Gothic"/>
              </a:rPr>
              <a:t>los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ojos</a:t>
            </a:r>
            <a:r>
              <a:rPr lang="en-US" sz="1200" b="0" i="0" u="none" strike="noStrike" dirty="0">
                <a:solidFill>
                  <a:srgbClr val="002060"/>
                </a:solidFill>
                <a:latin typeface="Century Gothic"/>
                <a:ea typeface="Century Gothic"/>
                <a:cs typeface="Century Gothic"/>
                <a:sym typeface="Century Gothic"/>
              </a:rPr>
              <a:t> bonitos]</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a:t>
            </a:r>
            <a:r>
              <a:rPr lang="en-US" sz="1200" b="0" i="0" u="none" strike="noStrike" dirty="0" err="1">
                <a:solidFill>
                  <a:srgbClr val="002060"/>
                </a:solidFill>
                <a:latin typeface="Century Gothic"/>
                <a:ea typeface="Century Gothic"/>
                <a:cs typeface="Century Gothic"/>
                <a:sym typeface="Century Gothic"/>
              </a:rPr>
              <a:t>el</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pelo</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moreno</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la [</a:t>
            </a:r>
            <a:r>
              <a:rPr lang="en-US" sz="1200" b="0" i="0" u="none" strike="noStrike" dirty="0" err="1">
                <a:solidFill>
                  <a:srgbClr val="002060"/>
                </a:solidFill>
                <a:latin typeface="Century Gothic"/>
                <a:ea typeface="Century Gothic"/>
                <a:cs typeface="Century Gothic"/>
                <a:sym typeface="Century Gothic"/>
              </a:rPr>
              <a:t>nariz</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roja</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err="1">
                <a:solidFill>
                  <a:srgbClr val="002060"/>
                </a:solidFill>
                <a:latin typeface="Century Gothic"/>
                <a:sym typeface="Century Gothic"/>
              </a:rPr>
              <a:t>Tienes</a:t>
            </a:r>
            <a:r>
              <a:rPr lang="en-US" sz="1200" b="0" i="0" u="none" strike="noStrike" dirty="0">
                <a:solidFill>
                  <a:srgbClr val="002060"/>
                </a:solidFill>
                <a:latin typeface="Century Gothic"/>
                <a:sym typeface="Century Gothic"/>
              </a:rPr>
              <a:t> </a:t>
            </a:r>
            <a:r>
              <a:rPr lang="en-US" sz="1200" b="0" i="0" u="none" strike="noStrike" dirty="0" err="1">
                <a:solidFill>
                  <a:srgbClr val="002060"/>
                </a:solidFill>
                <a:latin typeface="Century Gothic"/>
                <a:sym typeface="Century Gothic"/>
              </a:rPr>
              <a:t>los</a:t>
            </a:r>
            <a:r>
              <a:rPr lang="en-US" sz="1200" b="0" i="0" u="none" strike="noStrike" dirty="0">
                <a:solidFill>
                  <a:srgbClr val="002060"/>
                </a:solidFill>
                <a:latin typeface="Century Gothic"/>
                <a:sym typeface="Century Gothic"/>
              </a:rPr>
              <a:t> [pies] </a:t>
            </a:r>
            <a:r>
              <a:rPr lang="en-US" sz="1200" b="0" i="0" u="none" strike="noStrike" dirty="0" err="1">
                <a:solidFill>
                  <a:srgbClr val="002060"/>
                </a:solidFill>
                <a:latin typeface="Century Gothic"/>
                <a:sym typeface="Century Gothic"/>
              </a:rPr>
              <a:t>grandes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baseline="0" dirty="0">
                <a:solidFill>
                  <a:schemeClr val="dk1"/>
                </a:solidFill>
                <a:latin typeface="+mn-lt"/>
                <a:ea typeface="Century Gothic"/>
                <a:cs typeface="Calibri"/>
                <a:sym typeface="Calibri"/>
              </a:rPr>
              <a:t>Trans</a:t>
            </a:r>
            <a:r>
              <a:rPr lang="en-US" sz="1200" b="1" i="0" u="none" strike="noStrike" dirty="0" err="1">
                <a:solidFill>
                  <a:srgbClr val="002060"/>
                </a:solidFill>
                <a:latin typeface="Century Gothic"/>
                <a:ea typeface="Century Gothic"/>
                <a:cs typeface="Century Gothic"/>
                <a:sym typeface="Century Gothic"/>
              </a:rPr>
              <a:t>cript</a:t>
            </a:r>
            <a:r>
              <a:rPr lang="en-US" sz="1200" b="1" i="0" u="none" strike="noStrike" dirty="0">
                <a:solidFill>
                  <a:srgbClr val="002060"/>
                </a:solidFill>
                <a:latin typeface="Century Gothic"/>
                <a:ea typeface="Century Gothic"/>
                <a:cs typeface="Century Gothic"/>
                <a:sym typeface="Century Gothic"/>
              </a:rPr>
              <a:t> 2</a:t>
            </a:r>
          </a:p>
          <a:p>
            <a:pPr marL="0" marR="0" lvl="0" indent="0" algn="l" rtl="0">
              <a:lnSpc>
                <a:spcPct val="100000"/>
              </a:lnSpc>
              <a:spcBef>
                <a:spcPts val="0"/>
              </a:spcBef>
              <a:spcAft>
                <a:spcPts val="0"/>
              </a:spcAft>
              <a:buClr>
                <a:schemeClr val="dk1"/>
              </a:buClr>
              <a:buSzPts val="1200"/>
              <a:buFont typeface="Calibri"/>
              <a:buNone/>
            </a:pPr>
            <a:r>
              <a:rPr lang="en-US" sz="1200" b="0" i="0" u="none" strike="noStrike" dirty="0" err="1">
                <a:solidFill>
                  <a:srgbClr val="002060"/>
                </a:solidFill>
                <a:latin typeface="Century Gothic"/>
                <a:ea typeface="Century Gothic"/>
                <a:cs typeface="Century Gothic"/>
                <a:sym typeface="Century Gothic"/>
              </a:rPr>
              <a:t>Ej</a:t>
            </a:r>
            <a:r>
              <a:rPr lang="en-US" sz="1200" b="0" i="0" u="none" strike="noStrike" dirty="0">
                <a:solidFill>
                  <a:srgbClr val="002060"/>
                </a:solidFill>
                <a:latin typeface="Century Gothic"/>
                <a:ea typeface="Century Gothic"/>
                <a:cs typeface="Century Gothic"/>
                <a:sym typeface="Century Gothic"/>
              </a:rPr>
              <a:t>. Tiene la </a:t>
            </a:r>
            <a:r>
              <a:rPr lang="en-US" sz="1200" b="0" i="0" u="none" strike="noStrike" dirty="0" err="1">
                <a:solidFill>
                  <a:srgbClr val="002060"/>
                </a:solidFill>
                <a:latin typeface="Century Gothic"/>
                <a:ea typeface="Century Gothic"/>
                <a:cs typeface="Century Gothic"/>
                <a:sym typeface="Century Gothic"/>
              </a:rPr>
              <a:t>cara</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pequeña</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las </a:t>
            </a:r>
            <a:r>
              <a:rPr lang="en-US" sz="1200" b="0" i="0" u="none" strike="noStrike" dirty="0" err="1">
                <a:solidFill>
                  <a:srgbClr val="002060"/>
                </a:solidFill>
                <a:latin typeface="Century Gothic"/>
                <a:ea typeface="Century Gothic"/>
                <a:cs typeface="Century Gothic"/>
                <a:sym typeface="Century Gothic"/>
              </a:rPr>
              <a:t>gafas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negras</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a:t>
            </a:r>
            <a:r>
              <a:rPr lang="en-US" sz="1200" b="0" i="0" u="none" strike="noStrike" dirty="0" err="1">
                <a:solidFill>
                  <a:srgbClr val="002060"/>
                </a:solidFill>
                <a:latin typeface="Century Gothic"/>
                <a:ea typeface="Century Gothic"/>
                <a:cs typeface="Century Gothic"/>
                <a:sym typeface="Century Gothic"/>
              </a:rPr>
              <a:t>los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ojos</a:t>
            </a:r>
            <a:r>
              <a:rPr lang="en-US" sz="1200" b="0" i="0" u="none" strike="noStrike" dirty="0">
                <a:solidFill>
                  <a:srgbClr val="002060"/>
                </a:solidFill>
                <a:latin typeface="Century Gothic"/>
                <a:ea typeface="Century Gothic"/>
                <a:cs typeface="Century Gothic"/>
                <a:sym typeface="Century Gothic"/>
              </a:rPr>
              <a:t> [bonitos]</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a:t>
            </a:r>
            <a:r>
              <a:rPr lang="en-US" sz="1200" b="0" i="0" u="none" strike="noStrike" dirty="0" err="1">
                <a:solidFill>
                  <a:srgbClr val="002060"/>
                </a:solidFill>
                <a:latin typeface="Century Gothic"/>
                <a:ea typeface="Century Gothic"/>
                <a:cs typeface="Century Gothic"/>
                <a:sym typeface="Century Gothic"/>
              </a:rPr>
              <a:t>el</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pelo</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moreno</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la </a:t>
            </a:r>
            <a:r>
              <a:rPr lang="en-US" sz="1200" b="0" i="0" u="none" strike="noStrike" dirty="0" err="1">
                <a:solidFill>
                  <a:srgbClr val="002060"/>
                </a:solidFill>
                <a:latin typeface="Century Gothic"/>
                <a:ea typeface="Century Gothic"/>
                <a:cs typeface="Century Gothic"/>
                <a:sym typeface="Century Gothic"/>
              </a:rPr>
              <a:t>nariz</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roja</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sym typeface="Century Gothic"/>
              </a:rPr>
              <a:t>Tiene </a:t>
            </a:r>
            <a:r>
              <a:rPr lang="en-US" sz="1200" b="0" i="0" u="none" strike="noStrike" dirty="0" err="1">
                <a:solidFill>
                  <a:srgbClr val="002060"/>
                </a:solidFill>
                <a:latin typeface="Century Gothic"/>
                <a:sym typeface="Century Gothic"/>
              </a:rPr>
              <a:t>los</a:t>
            </a:r>
            <a:r>
              <a:rPr lang="en-US" sz="1200" b="0" i="0" u="none" strike="noStrike" dirty="0">
                <a:solidFill>
                  <a:srgbClr val="002060"/>
                </a:solidFill>
                <a:latin typeface="Century Gothic"/>
                <a:sym typeface="Century Gothic"/>
              </a:rPr>
              <a:t> pies [</a:t>
            </a:r>
            <a:r>
              <a:rPr lang="en-US" sz="1200" b="0" i="0" u="none" strike="noStrike" dirty="0" err="1">
                <a:solidFill>
                  <a:srgbClr val="002060"/>
                </a:solidFill>
                <a:latin typeface="Century Gothic"/>
                <a:sym typeface="Century Gothic"/>
              </a:rPr>
              <a:t>grandes</a:t>
            </a:r>
            <a:r>
              <a:rPr lang="en-US" sz="1200" b="0" i="0" u="none" strike="noStrike" dirty="0">
                <a:solidFill>
                  <a:srgbClr val="002060"/>
                </a:solidFill>
                <a:latin typeface="Century Gothic"/>
                <a:sym typeface="Century Gothic"/>
              </a:rPr>
              <a:t>]</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67083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reintroduce post-nominal adjective agreement.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post-nominal adjective agreement (singular and plural form).</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highlight another major cross-linguistic difference between English and Spanish, i.e., the fact that Spanish uses the definite article for physical description but English omits the article.</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2343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aural comprehension of descriptive sentences with definite articles and postnominal adjectives.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Do the example [E].  The previous answers are fixed in place to remind pupils that they have listened to part of this information before.  Now they listen to the whole sentence and complete the sentences in English. The gapped sentences provide support for comprehension and make the different syntax (word order) visually more concrete.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correct the example.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Complete 1-4. Elicit answers from pupils and click to reveal written answers.</a:t>
            </a:r>
          </a:p>
          <a:p>
            <a:pPr marL="0" indent="0">
              <a:buNone/>
            </a:pPr>
            <a:r>
              <a:rPr lang="en-GB" baseline="0" dirty="0"/>
              <a:t> </a:t>
            </a:r>
            <a:endParaRPr lang="en-GB" b="1" baseline="0"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baseline="0" dirty="0">
                <a:solidFill>
                  <a:schemeClr val="dk1"/>
                </a:solidFill>
                <a:latin typeface="Calibri"/>
                <a:ea typeface="Century Gothic"/>
                <a:cs typeface="Calibri"/>
                <a:sym typeface="Calibri"/>
              </a:rPr>
              <a:t>Trans</a:t>
            </a:r>
            <a:r>
              <a:rPr lang="en-US" sz="1200" b="1" i="0" u="none" strike="noStrike" dirty="0" err="1">
                <a:solidFill>
                  <a:srgbClr val="002060"/>
                </a:solidFill>
                <a:latin typeface="Century Gothic"/>
                <a:ea typeface="Century Gothic"/>
                <a:cs typeface="Century Gothic"/>
                <a:sym typeface="Century Gothic"/>
              </a:rPr>
              <a:t>cript</a:t>
            </a:r>
            <a:endParaRPr lang="en-US" sz="1200" b="1" i="0" u="none" strike="noStrike" dirty="0">
              <a:solidFill>
                <a:srgbClr val="00206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dirty="0" err="1">
                <a:solidFill>
                  <a:srgbClr val="002060"/>
                </a:solidFill>
                <a:latin typeface="Century Gothic"/>
                <a:ea typeface="Century Gothic"/>
                <a:cs typeface="Century Gothic"/>
                <a:sym typeface="Century Gothic"/>
              </a:rPr>
              <a:t>Ej</a:t>
            </a:r>
            <a:r>
              <a:rPr lang="en-US" sz="1200" b="0" i="0" u="none" strike="noStrike" dirty="0">
                <a:solidFill>
                  <a:srgbClr val="002060"/>
                </a:solidFill>
                <a:latin typeface="Century Gothic"/>
                <a:ea typeface="Century Gothic"/>
                <a:cs typeface="Century Gothic"/>
                <a:sym typeface="Century Gothic"/>
              </a:rPr>
              <a:t>. Tiene la </a:t>
            </a:r>
            <a:r>
              <a:rPr lang="en-US" sz="1200" b="0" i="0" u="none" strike="noStrike" dirty="0" err="1">
                <a:solidFill>
                  <a:srgbClr val="002060"/>
                </a:solidFill>
                <a:latin typeface="Century Gothic"/>
                <a:ea typeface="Century Gothic"/>
                <a:cs typeface="Century Gothic"/>
                <a:sym typeface="Century Gothic"/>
              </a:rPr>
              <a:t>cara</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pequeña</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las </a:t>
            </a:r>
            <a:r>
              <a:rPr lang="en-US" sz="1200" b="0" i="0" u="none" strike="noStrike" dirty="0" err="1">
                <a:solidFill>
                  <a:srgbClr val="002060"/>
                </a:solidFill>
                <a:latin typeface="Century Gothic"/>
                <a:ea typeface="Century Gothic"/>
                <a:cs typeface="Century Gothic"/>
                <a:sym typeface="Century Gothic"/>
              </a:rPr>
              <a:t>gafas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negras</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a:t>
            </a:r>
            <a:r>
              <a:rPr lang="en-US" sz="1200" b="0" i="0" u="none" strike="noStrike" dirty="0" err="1">
                <a:solidFill>
                  <a:srgbClr val="002060"/>
                </a:solidFill>
                <a:latin typeface="Century Gothic"/>
                <a:ea typeface="Century Gothic"/>
                <a:cs typeface="Century Gothic"/>
                <a:sym typeface="Century Gothic"/>
              </a:rPr>
              <a:t>los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ojos</a:t>
            </a:r>
            <a:r>
              <a:rPr lang="en-US" sz="1200" b="0" i="0" u="none" strike="noStrike" dirty="0">
                <a:solidFill>
                  <a:srgbClr val="002060"/>
                </a:solidFill>
                <a:latin typeface="Century Gothic"/>
                <a:ea typeface="Century Gothic"/>
                <a:cs typeface="Century Gothic"/>
                <a:sym typeface="Century Gothic"/>
              </a:rPr>
              <a:t> [bonitos]</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a:t>
            </a:r>
            <a:r>
              <a:rPr lang="en-US" sz="1200" b="0" i="0" u="none" strike="noStrike" dirty="0" err="1">
                <a:solidFill>
                  <a:srgbClr val="002060"/>
                </a:solidFill>
                <a:latin typeface="Century Gothic"/>
                <a:ea typeface="Century Gothic"/>
                <a:cs typeface="Century Gothic"/>
                <a:sym typeface="Century Gothic"/>
              </a:rPr>
              <a:t>el</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pelo</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moreno</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 la </a:t>
            </a:r>
            <a:r>
              <a:rPr lang="en-US" sz="1200" b="0" i="0" u="none" strike="noStrike" dirty="0" err="1">
                <a:solidFill>
                  <a:srgbClr val="002060"/>
                </a:solidFill>
                <a:latin typeface="Century Gothic"/>
                <a:ea typeface="Century Gothic"/>
                <a:cs typeface="Century Gothic"/>
                <a:sym typeface="Century Gothic"/>
              </a:rPr>
              <a:t>nariz</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roja</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sym typeface="Century Gothic"/>
              </a:rPr>
              <a:t>Tiene </a:t>
            </a:r>
            <a:r>
              <a:rPr lang="en-US" sz="1200" b="0" i="0" u="none" strike="noStrike" dirty="0" err="1">
                <a:solidFill>
                  <a:srgbClr val="002060"/>
                </a:solidFill>
                <a:latin typeface="Century Gothic"/>
                <a:sym typeface="Century Gothic"/>
              </a:rPr>
              <a:t>los</a:t>
            </a:r>
            <a:r>
              <a:rPr lang="en-US" sz="1200" b="0" i="0" u="none" strike="noStrike" dirty="0">
                <a:solidFill>
                  <a:srgbClr val="002060"/>
                </a:solidFill>
                <a:latin typeface="Century Gothic"/>
                <a:sym typeface="Century Gothic"/>
              </a:rPr>
              <a:t> pies [</a:t>
            </a:r>
            <a:r>
              <a:rPr lang="en-US" sz="1200" b="0" i="0" u="none" strike="noStrike" dirty="0" err="1">
                <a:solidFill>
                  <a:srgbClr val="002060"/>
                </a:solidFill>
                <a:latin typeface="Century Gothic"/>
                <a:sym typeface="Century Gothic"/>
              </a:rPr>
              <a:t>grandes</a:t>
            </a:r>
            <a:r>
              <a:rPr lang="en-US" sz="1200" b="0" i="0" u="none" strike="noStrike" dirty="0">
                <a:solidFill>
                  <a:srgbClr val="002060"/>
                </a:solidFill>
                <a:latin typeface="Century Gothic"/>
                <a:sym typeface="Century Gothic"/>
              </a:rPr>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66726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D088C-E004-4179-A082-A211830006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0C2C450-C0B6-4174-AC8C-D2AD1C6467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55E0D0B-A9EE-4324-ACDD-2D1F119B85FB}"/>
              </a:ext>
            </a:extLst>
          </p:cNvPr>
          <p:cNvSpPr>
            <a:spLocks noGrp="1"/>
          </p:cNvSpPr>
          <p:nvPr>
            <p:ph type="dt" sz="half" idx="10"/>
          </p:nvPr>
        </p:nvSpPr>
        <p:spPr/>
        <p:txBody>
          <a:bodyPr/>
          <a:lstStyle/>
          <a:p>
            <a:fld id="{A4863E44-F564-44CB-AD14-38C3D44EA116}" type="datetimeFigureOut">
              <a:rPr lang="en-GB" smtClean="0"/>
              <a:t>31/10/2022</a:t>
            </a:fld>
            <a:endParaRPr lang="en-GB"/>
          </a:p>
        </p:txBody>
      </p:sp>
      <p:sp>
        <p:nvSpPr>
          <p:cNvPr id="5" name="Footer Placeholder 4">
            <a:extLst>
              <a:ext uri="{FF2B5EF4-FFF2-40B4-BE49-F238E27FC236}">
                <a16:creationId xmlns:a16="http://schemas.microsoft.com/office/drawing/2014/main" id="{FD894D28-ED70-48F0-992B-D9D8DADD5A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B56953-2DE5-4161-924E-0FF85A75A5A8}"/>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1838611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68FB7-84DB-49AA-8E07-3270188AC15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98912E-1D2E-4A85-9DE4-BC00895EA1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1D3A7F-4EB4-4E19-B03D-88F880F2C9A7}"/>
              </a:ext>
            </a:extLst>
          </p:cNvPr>
          <p:cNvSpPr>
            <a:spLocks noGrp="1"/>
          </p:cNvSpPr>
          <p:nvPr>
            <p:ph type="dt" sz="half" idx="10"/>
          </p:nvPr>
        </p:nvSpPr>
        <p:spPr/>
        <p:txBody>
          <a:bodyPr/>
          <a:lstStyle/>
          <a:p>
            <a:fld id="{A4863E44-F564-44CB-AD14-38C3D44EA116}" type="datetimeFigureOut">
              <a:rPr lang="en-GB" smtClean="0"/>
              <a:t>31/10/2022</a:t>
            </a:fld>
            <a:endParaRPr lang="en-GB"/>
          </a:p>
        </p:txBody>
      </p:sp>
      <p:sp>
        <p:nvSpPr>
          <p:cNvPr id="5" name="Footer Placeholder 4">
            <a:extLst>
              <a:ext uri="{FF2B5EF4-FFF2-40B4-BE49-F238E27FC236}">
                <a16:creationId xmlns:a16="http://schemas.microsoft.com/office/drawing/2014/main" id="{D437FC4B-96A7-415A-A13A-8DEDDA5815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304869-C652-418F-8926-4E6A02829B1F}"/>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2318120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F4F259-53A0-4F9B-AD93-2DE194A27B9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D96752E-3376-4EF1-A190-60C5D85706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953CE4-C3C8-499B-81AD-763CD7200478}"/>
              </a:ext>
            </a:extLst>
          </p:cNvPr>
          <p:cNvSpPr>
            <a:spLocks noGrp="1"/>
          </p:cNvSpPr>
          <p:nvPr>
            <p:ph type="dt" sz="half" idx="10"/>
          </p:nvPr>
        </p:nvSpPr>
        <p:spPr/>
        <p:txBody>
          <a:bodyPr/>
          <a:lstStyle/>
          <a:p>
            <a:fld id="{A4863E44-F564-44CB-AD14-38C3D44EA116}" type="datetimeFigureOut">
              <a:rPr lang="en-GB" smtClean="0"/>
              <a:t>31/10/2022</a:t>
            </a:fld>
            <a:endParaRPr lang="en-GB"/>
          </a:p>
        </p:txBody>
      </p:sp>
      <p:sp>
        <p:nvSpPr>
          <p:cNvPr id="5" name="Footer Placeholder 4">
            <a:extLst>
              <a:ext uri="{FF2B5EF4-FFF2-40B4-BE49-F238E27FC236}">
                <a16:creationId xmlns:a16="http://schemas.microsoft.com/office/drawing/2014/main" id="{2F093E6C-1EA9-4592-A293-1BA647CFA7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4D168B-899D-4E94-84D4-AB69A5EDF85E}"/>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368054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F9506-D1D4-433C-9C53-2856D301752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821A255-A558-4486-851B-B9A0BF6495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53B497-3539-46E1-ABA4-37910F1544F5}"/>
              </a:ext>
            </a:extLst>
          </p:cNvPr>
          <p:cNvSpPr>
            <a:spLocks noGrp="1"/>
          </p:cNvSpPr>
          <p:nvPr>
            <p:ph type="dt" sz="half" idx="10"/>
          </p:nvPr>
        </p:nvSpPr>
        <p:spPr/>
        <p:txBody>
          <a:bodyPr/>
          <a:lstStyle/>
          <a:p>
            <a:fld id="{A4863E44-F564-44CB-AD14-38C3D44EA116}" type="datetimeFigureOut">
              <a:rPr lang="en-GB" smtClean="0"/>
              <a:t>31/10/2022</a:t>
            </a:fld>
            <a:endParaRPr lang="en-GB"/>
          </a:p>
        </p:txBody>
      </p:sp>
      <p:sp>
        <p:nvSpPr>
          <p:cNvPr id="5" name="Footer Placeholder 4">
            <a:extLst>
              <a:ext uri="{FF2B5EF4-FFF2-40B4-BE49-F238E27FC236}">
                <a16:creationId xmlns:a16="http://schemas.microsoft.com/office/drawing/2014/main" id="{A4C30235-F187-43B4-9AC1-D298D9E49C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155B46-4DF6-41A7-8A54-4539D5AB8A64}"/>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4123242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66CEE-68B8-44C9-8D03-82CA881D7E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47BDF6F-5AB3-4331-A7CA-4AB2BE908A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C70F7C-B9D6-4663-A275-19E0D9FA509C}"/>
              </a:ext>
            </a:extLst>
          </p:cNvPr>
          <p:cNvSpPr>
            <a:spLocks noGrp="1"/>
          </p:cNvSpPr>
          <p:nvPr>
            <p:ph type="dt" sz="half" idx="10"/>
          </p:nvPr>
        </p:nvSpPr>
        <p:spPr/>
        <p:txBody>
          <a:bodyPr/>
          <a:lstStyle/>
          <a:p>
            <a:fld id="{A4863E44-F564-44CB-AD14-38C3D44EA116}" type="datetimeFigureOut">
              <a:rPr lang="en-GB" smtClean="0"/>
              <a:t>31/10/2022</a:t>
            </a:fld>
            <a:endParaRPr lang="en-GB"/>
          </a:p>
        </p:txBody>
      </p:sp>
      <p:sp>
        <p:nvSpPr>
          <p:cNvPr id="5" name="Footer Placeholder 4">
            <a:extLst>
              <a:ext uri="{FF2B5EF4-FFF2-40B4-BE49-F238E27FC236}">
                <a16:creationId xmlns:a16="http://schemas.microsoft.com/office/drawing/2014/main" id="{48A0FB67-5321-4E14-A8BE-E1C57CD818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6568BC-6B32-4207-A91C-756B2E3D467B}"/>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1618789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C3551-7923-4D4D-9B83-1428C6C953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F09AB43-AF2E-4A1B-861A-CD16DB409A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537DF81-9B14-47B7-BD88-23C4316002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F1817C5-5542-4EFD-9301-C8D2CE2D33AD}"/>
              </a:ext>
            </a:extLst>
          </p:cNvPr>
          <p:cNvSpPr>
            <a:spLocks noGrp="1"/>
          </p:cNvSpPr>
          <p:nvPr>
            <p:ph type="dt" sz="half" idx="10"/>
          </p:nvPr>
        </p:nvSpPr>
        <p:spPr/>
        <p:txBody>
          <a:bodyPr/>
          <a:lstStyle/>
          <a:p>
            <a:fld id="{A4863E44-F564-44CB-AD14-38C3D44EA116}" type="datetimeFigureOut">
              <a:rPr lang="en-GB" smtClean="0"/>
              <a:t>31/10/2022</a:t>
            </a:fld>
            <a:endParaRPr lang="en-GB"/>
          </a:p>
        </p:txBody>
      </p:sp>
      <p:sp>
        <p:nvSpPr>
          <p:cNvPr id="6" name="Footer Placeholder 5">
            <a:extLst>
              <a:ext uri="{FF2B5EF4-FFF2-40B4-BE49-F238E27FC236}">
                <a16:creationId xmlns:a16="http://schemas.microsoft.com/office/drawing/2014/main" id="{98B5A7BD-D025-4858-B4C7-C1ECD4FAA4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340DBC-DAFC-483D-B643-9BBB5D5BEF10}"/>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347898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A28D0-E69B-4E16-9D88-93B02A2B971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40F40B-F911-449F-96EF-AA37C70211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13AC5A-2100-49B4-A278-DE4EE9C7DE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D851628-C1A5-4BA5-B5D0-0DF25544B2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4C7C92-AB7C-4C28-BBE1-AF84FC5AD0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02B4C32-48B7-44FF-B579-120EF80D87A0}"/>
              </a:ext>
            </a:extLst>
          </p:cNvPr>
          <p:cNvSpPr>
            <a:spLocks noGrp="1"/>
          </p:cNvSpPr>
          <p:nvPr>
            <p:ph type="dt" sz="half" idx="10"/>
          </p:nvPr>
        </p:nvSpPr>
        <p:spPr/>
        <p:txBody>
          <a:bodyPr/>
          <a:lstStyle/>
          <a:p>
            <a:fld id="{A4863E44-F564-44CB-AD14-38C3D44EA116}" type="datetimeFigureOut">
              <a:rPr lang="en-GB" smtClean="0"/>
              <a:t>31/10/2022</a:t>
            </a:fld>
            <a:endParaRPr lang="en-GB"/>
          </a:p>
        </p:txBody>
      </p:sp>
      <p:sp>
        <p:nvSpPr>
          <p:cNvPr id="8" name="Footer Placeholder 7">
            <a:extLst>
              <a:ext uri="{FF2B5EF4-FFF2-40B4-BE49-F238E27FC236}">
                <a16:creationId xmlns:a16="http://schemas.microsoft.com/office/drawing/2014/main" id="{8F83CC62-85C5-45A7-833E-6BF063A0098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F45B98B-A1E8-46EE-9FC4-1FD8625ADB1F}"/>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2312945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BEC7B-E686-4119-A1B6-7C04D91D2CD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C55D2DD-7EA8-4859-8DAC-7E537F703133}"/>
              </a:ext>
            </a:extLst>
          </p:cNvPr>
          <p:cNvSpPr>
            <a:spLocks noGrp="1"/>
          </p:cNvSpPr>
          <p:nvPr>
            <p:ph type="dt" sz="half" idx="10"/>
          </p:nvPr>
        </p:nvSpPr>
        <p:spPr/>
        <p:txBody>
          <a:bodyPr/>
          <a:lstStyle/>
          <a:p>
            <a:fld id="{A4863E44-F564-44CB-AD14-38C3D44EA116}" type="datetimeFigureOut">
              <a:rPr lang="en-GB" smtClean="0"/>
              <a:t>31/10/2022</a:t>
            </a:fld>
            <a:endParaRPr lang="en-GB"/>
          </a:p>
        </p:txBody>
      </p:sp>
      <p:sp>
        <p:nvSpPr>
          <p:cNvPr id="4" name="Footer Placeholder 3">
            <a:extLst>
              <a:ext uri="{FF2B5EF4-FFF2-40B4-BE49-F238E27FC236}">
                <a16:creationId xmlns:a16="http://schemas.microsoft.com/office/drawing/2014/main" id="{2B0F1B94-70C1-4A13-A09D-DAEA707B28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A6EA3E1-2167-43E1-86DD-63624424BD8A}"/>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1453157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B09161-532B-4B68-AD25-87714F80D3BC}"/>
              </a:ext>
            </a:extLst>
          </p:cNvPr>
          <p:cNvSpPr>
            <a:spLocks noGrp="1"/>
          </p:cNvSpPr>
          <p:nvPr>
            <p:ph type="dt" sz="half" idx="10"/>
          </p:nvPr>
        </p:nvSpPr>
        <p:spPr/>
        <p:txBody>
          <a:bodyPr/>
          <a:lstStyle/>
          <a:p>
            <a:fld id="{A4863E44-F564-44CB-AD14-38C3D44EA116}" type="datetimeFigureOut">
              <a:rPr lang="en-GB" smtClean="0"/>
              <a:t>31/10/2022</a:t>
            </a:fld>
            <a:endParaRPr lang="en-GB"/>
          </a:p>
        </p:txBody>
      </p:sp>
      <p:sp>
        <p:nvSpPr>
          <p:cNvPr id="3" name="Footer Placeholder 2">
            <a:extLst>
              <a:ext uri="{FF2B5EF4-FFF2-40B4-BE49-F238E27FC236}">
                <a16:creationId xmlns:a16="http://schemas.microsoft.com/office/drawing/2014/main" id="{13C11072-131B-4C78-B36A-E1122D25A9E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6BCFD8E-0DBC-4576-BE6C-CAC9166E69D8}"/>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1725354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DE69A-BB0C-403D-8895-F2CB59D447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D6D21DD-F6E4-4114-9DBE-BFEE79505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4E044D6-D500-4FBB-A4E0-9FA5624442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0DBE67-7F13-4D1E-B814-A6E650566519}"/>
              </a:ext>
            </a:extLst>
          </p:cNvPr>
          <p:cNvSpPr>
            <a:spLocks noGrp="1"/>
          </p:cNvSpPr>
          <p:nvPr>
            <p:ph type="dt" sz="half" idx="10"/>
          </p:nvPr>
        </p:nvSpPr>
        <p:spPr/>
        <p:txBody>
          <a:bodyPr/>
          <a:lstStyle/>
          <a:p>
            <a:fld id="{A4863E44-F564-44CB-AD14-38C3D44EA116}" type="datetimeFigureOut">
              <a:rPr lang="en-GB" smtClean="0"/>
              <a:t>31/10/2022</a:t>
            </a:fld>
            <a:endParaRPr lang="en-GB"/>
          </a:p>
        </p:txBody>
      </p:sp>
      <p:sp>
        <p:nvSpPr>
          <p:cNvPr id="6" name="Footer Placeholder 5">
            <a:extLst>
              <a:ext uri="{FF2B5EF4-FFF2-40B4-BE49-F238E27FC236}">
                <a16:creationId xmlns:a16="http://schemas.microsoft.com/office/drawing/2014/main" id="{C2E66663-CFAA-4372-AF8F-6ECEC6F79F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3DAE23-F614-4192-A6AF-0BF94FB6ABF2}"/>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1797546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805DD-C5DB-4A4D-A2B7-97A388C1CF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566A7FD-949C-44CC-9FFB-8955BD7C69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A4FE008-8BF6-4C48-BE5D-0AA3B57E1E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B205FD-DD1A-43FF-B85A-4F69F0B3E626}"/>
              </a:ext>
            </a:extLst>
          </p:cNvPr>
          <p:cNvSpPr>
            <a:spLocks noGrp="1"/>
          </p:cNvSpPr>
          <p:nvPr>
            <p:ph type="dt" sz="half" idx="10"/>
          </p:nvPr>
        </p:nvSpPr>
        <p:spPr/>
        <p:txBody>
          <a:bodyPr/>
          <a:lstStyle/>
          <a:p>
            <a:fld id="{A4863E44-F564-44CB-AD14-38C3D44EA116}" type="datetimeFigureOut">
              <a:rPr lang="en-GB" smtClean="0"/>
              <a:t>31/10/2022</a:t>
            </a:fld>
            <a:endParaRPr lang="en-GB"/>
          </a:p>
        </p:txBody>
      </p:sp>
      <p:sp>
        <p:nvSpPr>
          <p:cNvPr id="6" name="Footer Placeholder 5">
            <a:extLst>
              <a:ext uri="{FF2B5EF4-FFF2-40B4-BE49-F238E27FC236}">
                <a16:creationId xmlns:a16="http://schemas.microsoft.com/office/drawing/2014/main" id="{BFCBAACD-3B9B-4796-92E1-04B5F52E9E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BCB4823-F2D2-4DF4-B0B3-D10318D20FF8}"/>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1780881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34140A-1D76-4AE6-A559-8874F853CD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1CFF2E6-D86E-456D-B89A-EBC65B2331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C654C3-9D07-489E-A70A-9EA088F55D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863E44-F564-44CB-AD14-38C3D44EA116}" type="datetimeFigureOut">
              <a:rPr lang="en-GB" smtClean="0"/>
              <a:t>31/10/2022</a:t>
            </a:fld>
            <a:endParaRPr lang="en-GB"/>
          </a:p>
        </p:txBody>
      </p:sp>
      <p:sp>
        <p:nvSpPr>
          <p:cNvPr id="5" name="Footer Placeholder 4">
            <a:extLst>
              <a:ext uri="{FF2B5EF4-FFF2-40B4-BE49-F238E27FC236}">
                <a16:creationId xmlns:a16="http://schemas.microsoft.com/office/drawing/2014/main" id="{BE906E3A-D340-46B4-939B-8E74287C4B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D943B76-1668-4406-B083-913C5B3426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7240CC-9730-481F-89BC-40B05A7A27CA}" type="slidenum">
              <a:rPr lang="en-GB" smtClean="0"/>
              <a:t>‹#›</a:t>
            </a:fld>
            <a:endParaRPr lang="en-GB"/>
          </a:p>
        </p:txBody>
      </p:sp>
    </p:spTree>
    <p:extLst>
      <p:ext uri="{BB962C8B-B14F-4D97-AF65-F5344CB8AC3E}">
        <p14:creationId xmlns:p14="http://schemas.microsoft.com/office/powerpoint/2010/main" val="147932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image" Target="../media/image11.svg"/><Relationship Id="rId3" Type="http://schemas.openxmlformats.org/officeDocument/2006/relationships/audio" Target="../media/audio17.wav"/><Relationship Id="rId7" Type="http://schemas.openxmlformats.org/officeDocument/2006/relationships/audio" Target="../media/audio20.wav"/><Relationship Id="rId12"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audio" Target="../media/audio18.wav"/><Relationship Id="rId10" Type="http://schemas.openxmlformats.org/officeDocument/2006/relationships/audio" Target="../media/audio23.wav"/><Relationship Id="rId4" Type="http://schemas.openxmlformats.org/officeDocument/2006/relationships/image" Target="../media/image32.png"/><Relationship Id="rId9" Type="http://schemas.openxmlformats.org/officeDocument/2006/relationships/audio" Target="../media/audio22.wav"/><Relationship Id="rId14" Type="http://schemas.openxmlformats.org/officeDocument/2006/relationships/image" Target="../media/image2.gif"/></Relationships>
</file>

<file path=ppt/slides/_rels/slide11.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audio" Target="../media/audio27.wav"/><Relationship Id="rId3" Type="http://schemas.openxmlformats.org/officeDocument/2006/relationships/image" Target="../media/image4.png"/><Relationship Id="rId7" Type="http://schemas.microsoft.com/office/2007/relationships/hdphoto" Target="../media/hdphoto1.wdp"/><Relationship Id="rId12" Type="http://schemas.openxmlformats.org/officeDocument/2006/relationships/audio" Target="../media/audio26.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6.png"/><Relationship Id="rId11" Type="http://schemas.openxmlformats.org/officeDocument/2006/relationships/audio" Target="../media/audio25.wav"/><Relationship Id="rId5" Type="http://schemas.openxmlformats.org/officeDocument/2006/relationships/image" Target="../media/image11.svg"/><Relationship Id="rId10" Type="http://schemas.openxmlformats.org/officeDocument/2006/relationships/image" Target="../media/image39.gif"/><Relationship Id="rId4" Type="http://schemas.openxmlformats.org/officeDocument/2006/relationships/image" Target="../media/image10.png"/><Relationship Id="rId9" Type="http://schemas.openxmlformats.org/officeDocument/2006/relationships/image" Target="../media/image38.jpeg"/><Relationship Id="rId14" Type="http://schemas.openxmlformats.org/officeDocument/2006/relationships/audio" Target="../media/audio28.wav"/></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1.svg"/><Relationship Id="rId4" Type="http://schemas.openxmlformats.org/officeDocument/2006/relationships/image" Target="../media/image6.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7.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11.svg"/><Relationship Id="rId10"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27.png"/><Relationship Id="rId1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10.wav"/><Relationship Id="rId18" Type="http://schemas.openxmlformats.org/officeDocument/2006/relationships/image" Target="../media/image10.png"/><Relationship Id="rId26" Type="http://schemas.openxmlformats.org/officeDocument/2006/relationships/image" Target="../media/image15.png"/><Relationship Id="rId3" Type="http://schemas.openxmlformats.org/officeDocument/2006/relationships/audio" Target="../media/audio1.wav"/><Relationship Id="rId21" Type="http://schemas.openxmlformats.org/officeDocument/2006/relationships/audio" Target="../media/audio16.wav"/><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audio" Target="../media/audio14.wav"/><Relationship Id="rId25" Type="http://schemas.openxmlformats.org/officeDocument/2006/relationships/image" Target="../media/image33.png"/><Relationship Id="rId2" Type="http://schemas.openxmlformats.org/officeDocument/2006/relationships/notesSlide" Target="../notesSlides/notesSlide7.xml"/><Relationship Id="rId16" Type="http://schemas.openxmlformats.org/officeDocument/2006/relationships/audio" Target="../media/audio13.wav"/><Relationship Id="rId20" Type="http://schemas.openxmlformats.org/officeDocument/2006/relationships/audio" Target="../media/audio15.wav"/><Relationship Id="rId1" Type="http://schemas.openxmlformats.org/officeDocument/2006/relationships/slideLayout" Target="../slideLayouts/slideLayout6.xml"/><Relationship Id="rId6" Type="http://schemas.openxmlformats.org/officeDocument/2006/relationships/image" Target="../media/image32.png"/><Relationship Id="rId11" Type="http://schemas.openxmlformats.org/officeDocument/2006/relationships/audio" Target="../media/audio8.wav"/><Relationship Id="rId24" Type="http://schemas.openxmlformats.org/officeDocument/2006/relationships/image" Target="../media/image25.png"/><Relationship Id="rId5" Type="http://schemas.openxmlformats.org/officeDocument/2006/relationships/audio" Target="../media/audio3.wav"/><Relationship Id="rId15" Type="http://schemas.openxmlformats.org/officeDocument/2006/relationships/audio" Target="../media/audio12.wav"/><Relationship Id="rId23" Type="http://schemas.openxmlformats.org/officeDocument/2006/relationships/image" Target="../media/image26.png"/><Relationship Id="rId28" Type="http://schemas.openxmlformats.org/officeDocument/2006/relationships/image" Target="../media/image2.gif"/><Relationship Id="rId10" Type="http://schemas.openxmlformats.org/officeDocument/2006/relationships/audio" Target="../media/audio7.wav"/><Relationship Id="rId19" Type="http://schemas.openxmlformats.org/officeDocument/2006/relationships/image" Target="../media/image11.svg"/><Relationship Id="rId4" Type="http://schemas.openxmlformats.org/officeDocument/2006/relationships/audio" Target="../media/audio2.wav"/><Relationship Id="rId9" Type="http://schemas.openxmlformats.org/officeDocument/2006/relationships/audio" Target="../media/audio6.wav"/><Relationship Id="rId14" Type="http://schemas.openxmlformats.org/officeDocument/2006/relationships/audio" Target="../media/audio11.wav"/><Relationship Id="rId22" Type="http://schemas.openxmlformats.org/officeDocument/2006/relationships/image" Target="../media/image16.png"/><Relationship Id="rId27"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557520" y="840137"/>
            <a:ext cx="6454748" cy="5534750"/>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 name="Picture 7" descr="A picture containing text, toy, doll, vector graphics&#10;&#10;Description automatically generated">
            <a:extLst>
              <a:ext uri="{FF2B5EF4-FFF2-40B4-BE49-F238E27FC236}">
                <a16:creationId xmlns:a16="http://schemas.microsoft.com/office/drawing/2014/main" id="{999580FF-A961-4BA5-8243-21EF4FB0D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Tree>
    <p:extLst>
      <p:ext uri="{BB962C8B-B14F-4D97-AF65-F5344CB8AC3E}">
        <p14:creationId xmlns:p14="http://schemas.microsoft.com/office/powerpoint/2010/main" val="1426710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rgbClr val="91EAD2"/>
          </a:solidFill>
        </p:spPr>
        <p:txBody>
          <a:bodyPr>
            <a:normAutofit/>
          </a:bodyPr>
          <a:lstStyle/>
          <a:p>
            <a:pPr algn="ctr"/>
            <a:r>
              <a:rPr lang="en-GB" sz="2000" b="1" dirty="0" err="1">
                <a:solidFill>
                  <a:srgbClr val="002060"/>
                </a:solidFill>
                <a:latin typeface="Century Gothic" panose="020B0502020202020204" pitchFamily="34" charset="0"/>
              </a:rPr>
              <a:t>escuchar</a:t>
            </a:r>
            <a:endParaRPr lang="en-GB" sz="2000" b="1" dirty="0">
              <a:solidFill>
                <a:srgbClr val="002060"/>
              </a:solidFill>
              <a:latin typeface="Century Gothic" panose="020B0502020202020204" pitchFamily="34" charset="0"/>
            </a:endParaRPr>
          </a:p>
        </p:txBody>
      </p:sp>
      <p:graphicFrame>
        <p:nvGraphicFramePr>
          <p:cNvPr id="49" name="Table 48">
            <a:extLst>
              <a:ext uri="{FF2B5EF4-FFF2-40B4-BE49-F238E27FC236}">
                <a16:creationId xmlns:a16="http://schemas.microsoft.com/office/drawing/2014/main" id="{074E9585-9C7F-F1E3-AEC1-141170FD8AD1}"/>
              </a:ext>
            </a:extLst>
          </p:cNvPr>
          <p:cNvGraphicFramePr>
            <a:graphicFrameLocks noGrp="1"/>
          </p:cNvGraphicFramePr>
          <p:nvPr/>
        </p:nvGraphicFramePr>
        <p:xfrm>
          <a:off x="388239" y="1612002"/>
          <a:ext cx="10693049" cy="5050662"/>
        </p:xfrm>
        <a:graphic>
          <a:graphicData uri="http://schemas.openxmlformats.org/drawingml/2006/table">
            <a:tbl>
              <a:tblPr firstRow="1" bandRow="1"/>
              <a:tblGrid>
                <a:gridCol w="763409">
                  <a:extLst>
                    <a:ext uri="{9D8B030D-6E8A-4147-A177-3AD203B41FA5}">
                      <a16:colId xmlns:a16="http://schemas.microsoft.com/office/drawing/2014/main" val="3798252510"/>
                    </a:ext>
                  </a:extLst>
                </a:gridCol>
                <a:gridCol w="1607050">
                  <a:extLst>
                    <a:ext uri="{9D8B030D-6E8A-4147-A177-3AD203B41FA5}">
                      <a16:colId xmlns:a16="http://schemas.microsoft.com/office/drawing/2014/main" val="2138714969"/>
                    </a:ext>
                  </a:extLst>
                </a:gridCol>
                <a:gridCol w="2200760">
                  <a:extLst>
                    <a:ext uri="{9D8B030D-6E8A-4147-A177-3AD203B41FA5}">
                      <a16:colId xmlns:a16="http://schemas.microsoft.com/office/drawing/2014/main" val="833131367"/>
                    </a:ext>
                  </a:extLst>
                </a:gridCol>
                <a:gridCol w="2123267">
                  <a:extLst>
                    <a:ext uri="{9D8B030D-6E8A-4147-A177-3AD203B41FA5}">
                      <a16:colId xmlns:a16="http://schemas.microsoft.com/office/drawing/2014/main" val="4140372380"/>
                    </a:ext>
                  </a:extLst>
                </a:gridCol>
                <a:gridCol w="3998563">
                  <a:extLst>
                    <a:ext uri="{9D8B030D-6E8A-4147-A177-3AD203B41FA5}">
                      <a16:colId xmlns:a16="http://schemas.microsoft.com/office/drawing/2014/main" val="3693757727"/>
                    </a:ext>
                  </a:extLst>
                </a:gridCol>
              </a:tblGrid>
              <a:tr h="42601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 la</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cara</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pelo</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 </a:t>
                      </a:r>
                      <a:r>
                        <a:rPr lang="en-GB" sz="2800" b="1" dirty="0">
                          <a:solidFill>
                            <a:srgbClr val="002060"/>
                          </a:solidFill>
                          <a:latin typeface="Century Gothic" panose="020B0502020202020204" pitchFamily="34" charset="0"/>
                        </a:rPr>
                        <a:t>small</a:t>
                      </a:r>
                      <a:r>
                        <a:rPr lang="en-GB" sz="2800" b="0" dirty="0">
                          <a:solidFill>
                            <a:srgbClr val="002060"/>
                          </a:solidFill>
                          <a:latin typeface="Century Gothic" panose="020B0502020202020204" pitchFamily="34" charset="0"/>
                        </a:rPr>
                        <a:t>  face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506763796"/>
                  </a:ext>
                </a:extLst>
              </a:tr>
              <a:tr h="85747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1" dirty="0">
                          <a:solidFill>
                            <a:srgbClr val="002060"/>
                          </a:solidFill>
                          <a:latin typeface="Century Gothic" panose="020B0502020202020204" pitchFamily="34" charset="0"/>
                        </a:rPr>
                        <a:t>la / las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nariz</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gafas</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t>
                      </a:r>
                      <a:r>
                        <a:rPr lang="en-GB" sz="2800" b="1" dirty="0">
                          <a:solidFill>
                            <a:srgbClr val="002060"/>
                          </a:solidFill>
                          <a:latin typeface="Century Gothic" panose="020B0502020202020204" pitchFamily="34" charset="0"/>
                        </a:rPr>
                        <a:t>black</a:t>
                      </a:r>
                      <a:r>
                        <a:rPr lang="en-GB" sz="2800" b="0" dirty="0">
                          <a:solidFill>
                            <a:srgbClr val="002060"/>
                          </a:solidFill>
                          <a:latin typeface="Century Gothic" panose="020B0502020202020204" pitchFamily="34" charset="0"/>
                        </a:rPr>
                        <a:t>   glasses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924104720"/>
                  </a:ext>
                </a:extLst>
              </a:tr>
              <a:tr h="85747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1" dirty="0" err="1">
                          <a:solidFill>
                            <a:srgbClr val="002060"/>
                          </a:solidFill>
                          <a:latin typeface="Century Gothic" panose="020B0502020202020204" pitchFamily="34" charset="0"/>
                        </a:rPr>
                        <a:t>los</a:t>
                      </a:r>
                      <a:r>
                        <a:rPr lang="en-GB" sz="2800" b="1" dirty="0">
                          <a:solidFill>
                            <a:srgbClr val="002060"/>
                          </a:solidFill>
                          <a:latin typeface="Century Gothic" panose="020B0502020202020204" pitchFamily="34" charset="0"/>
                        </a:rPr>
                        <a:t> / las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gafas</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ojos</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t>
                      </a:r>
                      <a:r>
                        <a:rPr lang="en-GB" sz="2800" b="1" dirty="0">
                          <a:solidFill>
                            <a:srgbClr val="002060"/>
                          </a:solidFill>
                          <a:latin typeface="Century Gothic" panose="020B0502020202020204" pitchFamily="34" charset="0"/>
                        </a:rPr>
                        <a:t>pretty</a:t>
                      </a:r>
                      <a:r>
                        <a:rPr lang="en-GB" sz="2800" b="0" dirty="0">
                          <a:solidFill>
                            <a:srgbClr val="002060"/>
                          </a:solidFill>
                          <a:latin typeface="Century Gothic" panose="020B0502020202020204" pitchFamily="34" charset="0"/>
                        </a:rPr>
                        <a:t>  eyes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3141029676"/>
                  </a:ext>
                </a:extLst>
              </a:tr>
              <a:tr h="85747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 </a:t>
                      </a:r>
                      <a:r>
                        <a:rPr lang="en-GB" sz="2800" b="1" dirty="0" err="1">
                          <a:solidFill>
                            <a:srgbClr val="002060"/>
                          </a:solidFill>
                          <a:latin typeface="Century Gothic" panose="020B0502020202020204" pitchFamily="34" charset="0"/>
                        </a:rPr>
                        <a:t>los</a:t>
                      </a:r>
                      <a:endParaRPr lang="en-GB" sz="2800" b="1"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pelo</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dedos</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t>
                      </a:r>
                      <a:r>
                        <a:rPr lang="en-GB" sz="2800" b="1" dirty="0">
                          <a:solidFill>
                            <a:srgbClr val="002060"/>
                          </a:solidFill>
                          <a:latin typeface="Century Gothic" panose="020B0502020202020204" pitchFamily="34" charset="0"/>
                        </a:rPr>
                        <a:t>brown</a:t>
                      </a:r>
                      <a:r>
                        <a:rPr lang="en-GB" sz="2800" b="0" dirty="0">
                          <a:solidFill>
                            <a:srgbClr val="002060"/>
                          </a:solidFill>
                          <a:latin typeface="Century Gothic" panose="020B0502020202020204" pitchFamily="34" charset="0"/>
                        </a:rPr>
                        <a:t>  hair</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2354733658"/>
                  </a:ext>
                </a:extLst>
              </a:tr>
              <a:tr h="42601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 la</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pelo</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nariz</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  </a:t>
                      </a:r>
                      <a:r>
                        <a:rPr lang="en-GB" sz="2800" b="1" dirty="0">
                          <a:solidFill>
                            <a:srgbClr val="002060"/>
                          </a:solidFill>
                          <a:latin typeface="Century Gothic" panose="020B0502020202020204" pitchFamily="34" charset="0"/>
                        </a:rPr>
                        <a:t>red</a:t>
                      </a:r>
                      <a:r>
                        <a:rPr lang="en-GB" sz="2800" b="0" dirty="0">
                          <a:solidFill>
                            <a:srgbClr val="002060"/>
                          </a:solidFill>
                          <a:latin typeface="Century Gothic" panose="020B0502020202020204" pitchFamily="34" charset="0"/>
                        </a:rPr>
                        <a:t>  nose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1709462487"/>
                  </a:ext>
                </a:extLst>
              </a:tr>
              <a:tr h="85747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1" dirty="0" err="1">
                          <a:solidFill>
                            <a:srgbClr val="002060"/>
                          </a:solidFill>
                          <a:latin typeface="Century Gothic" panose="020B0502020202020204" pitchFamily="34" charset="0"/>
                        </a:rPr>
                        <a:t>los</a:t>
                      </a:r>
                      <a:r>
                        <a:rPr lang="en-GB" sz="2800" b="1" dirty="0">
                          <a:solidFill>
                            <a:srgbClr val="002060"/>
                          </a:solidFill>
                          <a:latin typeface="Century Gothic" panose="020B0502020202020204" pitchFamily="34" charset="0"/>
                        </a:rPr>
                        <a:t> / las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pies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cabezas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t>
                      </a:r>
                      <a:r>
                        <a:rPr lang="en-GB" sz="2800" b="1" dirty="0">
                          <a:solidFill>
                            <a:srgbClr val="002060"/>
                          </a:solidFill>
                          <a:latin typeface="Century Gothic" panose="020B0502020202020204" pitchFamily="34" charset="0"/>
                        </a:rPr>
                        <a:t>big  </a:t>
                      </a:r>
                      <a:r>
                        <a:rPr lang="en-GB" sz="2800" b="0" dirty="0">
                          <a:solidFill>
                            <a:srgbClr val="002060"/>
                          </a:solidFill>
                          <a:latin typeface="Century Gothic" panose="020B0502020202020204" pitchFamily="34" charset="0"/>
                        </a:rPr>
                        <a:t>feet</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3494994837"/>
                  </a:ext>
                </a:extLst>
              </a:tr>
            </a:tbl>
          </a:graphicData>
        </a:graphic>
      </p:graphicFrame>
      <p:sp>
        <p:nvSpPr>
          <p:cNvPr id="50" name="Rectangle 49">
            <a:hlinkClick r:id="" action="ppaction://noaction">
              <a:snd r:embed="rId5" name="e_full.wav"/>
            </a:hlinkClick>
            <a:extLst>
              <a:ext uri="{FF2B5EF4-FFF2-40B4-BE49-F238E27FC236}">
                <a16:creationId xmlns:a16="http://schemas.microsoft.com/office/drawing/2014/main" id="{357F3A81-4E4B-E9C4-EED9-2A22489CE0E9}"/>
              </a:ext>
            </a:extLst>
          </p:cNvPr>
          <p:cNvSpPr/>
          <p:nvPr/>
        </p:nvSpPr>
        <p:spPr>
          <a:xfrm>
            <a:off x="484680" y="1775562"/>
            <a:ext cx="56827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51" name="Rectangle 50">
            <a:hlinkClick r:id="" action="ppaction://noaction">
              <a:snd r:embed="rId6" name="8.1_full.wav"/>
            </a:hlinkClick>
            <a:extLst>
              <a:ext uri="{FF2B5EF4-FFF2-40B4-BE49-F238E27FC236}">
                <a16:creationId xmlns:a16="http://schemas.microsoft.com/office/drawing/2014/main" id="{C21808A0-C4E5-0258-2B9B-3E93D2523948}"/>
              </a:ext>
            </a:extLst>
          </p:cNvPr>
          <p:cNvSpPr/>
          <p:nvPr/>
        </p:nvSpPr>
        <p:spPr>
          <a:xfrm>
            <a:off x="507722" y="2605268"/>
            <a:ext cx="56827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2" name="Rectangle 51">
            <a:hlinkClick r:id="" action="ppaction://noaction">
              <a:snd r:embed="rId7" name="8.2_full.wav"/>
            </a:hlinkClick>
            <a:extLst>
              <a:ext uri="{FF2B5EF4-FFF2-40B4-BE49-F238E27FC236}">
                <a16:creationId xmlns:a16="http://schemas.microsoft.com/office/drawing/2014/main" id="{E4CFF68B-72E0-4D58-80B4-AD8D68F5ABA8}"/>
              </a:ext>
            </a:extLst>
          </p:cNvPr>
          <p:cNvSpPr/>
          <p:nvPr/>
        </p:nvSpPr>
        <p:spPr>
          <a:xfrm>
            <a:off x="507722" y="3474463"/>
            <a:ext cx="56827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3" name="Rectangle 52">
            <a:hlinkClick r:id="" action="ppaction://noaction">
              <a:snd r:embed="rId8" name="8.3_full.wav"/>
            </a:hlinkClick>
            <a:extLst>
              <a:ext uri="{FF2B5EF4-FFF2-40B4-BE49-F238E27FC236}">
                <a16:creationId xmlns:a16="http://schemas.microsoft.com/office/drawing/2014/main" id="{B29C6A96-3D3A-5875-ADB3-53A09FBA8318}"/>
              </a:ext>
            </a:extLst>
          </p:cNvPr>
          <p:cNvSpPr/>
          <p:nvPr/>
        </p:nvSpPr>
        <p:spPr>
          <a:xfrm>
            <a:off x="491914" y="4287157"/>
            <a:ext cx="56827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4" name="Rectangle 53">
            <a:hlinkClick r:id="" action="ppaction://noaction">
              <a:snd r:embed="rId9" name="8.4_full.wav"/>
            </a:hlinkClick>
            <a:extLst>
              <a:ext uri="{FF2B5EF4-FFF2-40B4-BE49-F238E27FC236}">
                <a16:creationId xmlns:a16="http://schemas.microsoft.com/office/drawing/2014/main" id="{DF53E91A-FF79-8CF8-8238-EF983B846383}"/>
              </a:ext>
            </a:extLst>
          </p:cNvPr>
          <p:cNvSpPr/>
          <p:nvPr/>
        </p:nvSpPr>
        <p:spPr>
          <a:xfrm>
            <a:off x="484679" y="5055215"/>
            <a:ext cx="56827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9" name="Rectangle: Rounded Corners 68">
            <a:extLst>
              <a:ext uri="{FF2B5EF4-FFF2-40B4-BE49-F238E27FC236}">
                <a16:creationId xmlns:a16="http://schemas.microsoft.com/office/drawing/2014/main" id="{3C934EEA-56C3-D3C6-84CE-9E85EE4927A6}"/>
              </a:ext>
            </a:extLst>
          </p:cNvPr>
          <p:cNvSpPr/>
          <p:nvPr/>
        </p:nvSpPr>
        <p:spPr>
          <a:xfrm>
            <a:off x="2066705" y="1784757"/>
            <a:ext cx="568278"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Rectangle 73">
            <a:hlinkClick r:id="" action="ppaction://noaction">
              <a:snd r:embed="rId10" name="8.5_full.wav"/>
            </a:hlinkClick>
            <a:extLst>
              <a:ext uri="{FF2B5EF4-FFF2-40B4-BE49-F238E27FC236}">
                <a16:creationId xmlns:a16="http://schemas.microsoft.com/office/drawing/2014/main" id="{41D3695F-3035-D12D-E283-0083BA31C3E7}"/>
              </a:ext>
            </a:extLst>
          </p:cNvPr>
          <p:cNvSpPr/>
          <p:nvPr/>
        </p:nvSpPr>
        <p:spPr>
          <a:xfrm>
            <a:off x="484678" y="5943748"/>
            <a:ext cx="56827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86" name="TextBox 85">
            <a:hlinkClick r:id="" action="ppaction://noaction">
              <a:snd r:embed="rId11" name="10.1.wav"/>
            </a:hlinkClick>
            <a:extLst>
              <a:ext uri="{FF2B5EF4-FFF2-40B4-BE49-F238E27FC236}">
                <a16:creationId xmlns:a16="http://schemas.microsoft.com/office/drawing/2014/main" id="{3D6C7B04-2C4E-A606-5470-6F13838266B4}"/>
              </a:ext>
            </a:extLst>
          </p:cNvPr>
          <p:cNvSpPr txBox="1"/>
          <p:nvPr/>
        </p:nvSpPr>
        <p:spPr>
          <a:xfrm>
            <a:off x="1092187" y="140714"/>
            <a:ext cx="587212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Ahora</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audio está bien 😉.</a:t>
            </a:r>
          </a:p>
        </p:txBody>
      </p:sp>
      <p:pic>
        <p:nvPicPr>
          <p:cNvPr id="88" name="Graphic 87" descr="Teacher">
            <a:extLst>
              <a:ext uri="{FF2B5EF4-FFF2-40B4-BE49-F238E27FC236}">
                <a16:creationId xmlns:a16="http://schemas.microsoft.com/office/drawing/2014/main" id="{B2FBA3ED-28BA-FC7C-B2ED-FF7918FEDB2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4659" y="32013"/>
            <a:ext cx="914400" cy="914400"/>
          </a:xfrm>
          <a:prstGeom prst="rect">
            <a:avLst/>
          </a:prstGeom>
        </p:spPr>
      </p:pic>
      <p:sp>
        <p:nvSpPr>
          <p:cNvPr id="90" name="Speech Bubble: Rectangle with Corners Rounded 89">
            <a:extLst>
              <a:ext uri="{FF2B5EF4-FFF2-40B4-BE49-F238E27FC236}">
                <a16:creationId xmlns:a16="http://schemas.microsoft.com/office/drawing/2014/main" id="{C1FAA687-BA42-EFCB-5928-8B0987CBB646}"/>
              </a:ext>
            </a:extLst>
          </p:cNvPr>
          <p:cNvSpPr/>
          <p:nvPr/>
        </p:nvSpPr>
        <p:spPr>
          <a:xfrm>
            <a:off x="1315920" y="834106"/>
            <a:ext cx="4759423" cy="612318"/>
          </a:xfrm>
          <a:prstGeom prst="wedgeRoundRectCallout">
            <a:avLst>
              <a:gd name="adj1" fmla="val -54121"/>
              <a:gd name="adj2" fmla="val -46206"/>
              <a:gd name="adj3" fmla="val 16667"/>
            </a:avLst>
          </a:prstGeom>
          <a:solidFill>
            <a:srgbClr val="FFE7FF"/>
          </a:solid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1" name="TextBox 90">
            <a:extLst>
              <a:ext uri="{FF2B5EF4-FFF2-40B4-BE49-F238E27FC236}">
                <a16:creationId xmlns:a16="http://schemas.microsoft.com/office/drawing/2014/main" id="{173539D1-0FB2-BE0A-834C-746349E40012}"/>
              </a:ext>
            </a:extLst>
          </p:cNvPr>
          <p:cNvSpPr txBox="1"/>
          <p:nvPr/>
        </p:nvSpPr>
        <p:spPr>
          <a:xfrm>
            <a:off x="1304779" y="886731"/>
            <a:ext cx="5382778"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Cómo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son las personas?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2" name="Rectangle: Rounded Corners 91">
            <a:extLst>
              <a:ext uri="{FF2B5EF4-FFF2-40B4-BE49-F238E27FC236}">
                <a16:creationId xmlns:a16="http://schemas.microsoft.com/office/drawing/2014/main" id="{39FA7D08-9789-C16D-CE3A-4B0C979D7ABE}"/>
              </a:ext>
            </a:extLst>
          </p:cNvPr>
          <p:cNvSpPr/>
          <p:nvPr/>
        </p:nvSpPr>
        <p:spPr>
          <a:xfrm>
            <a:off x="3364591" y="1770417"/>
            <a:ext cx="943939"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Rectangle: Rounded Corners 92">
            <a:extLst>
              <a:ext uri="{FF2B5EF4-FFF2-40B4-BE49-F238E27FC236}">
                <a16:creationId xmlns:a16="http://schemas.microsoft.com/office/drawing/2014/main" id="{904CB7D2-1B46-191D-79F6-449DFEC2E72C}"/>
              </a:ext>
            </a:extLst>
          </p:cNvPr>
          <p:cNvSpPr/>
          <p:nvPr/>
        </p:nvSpPr>
        <p:spPr>
          <a:xfrm>
            <a:off x="2035709" y="2650473"/>
            <a:ext cx="568278"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4" name="Rectangle: Rounded Corners 93">
            <a:extLst>
              <a:ext uri="{FF2B5EF4-FFF2-40B4-BE49-F238E27FC236}">
                <a16:creationId xmlns:a16="http://schemas.microsoft.com/office/drawing/2014/main" id="{2962809D-516C-0D26-4227-AA18EE105FFF}"/>
              </a:ext>
            </a:extLst>
          </p:cNvPr>
          <p:cNvSpPr/>
          <p:nvPr/>
        </p:nvSpPr>
        <p:spPr>
          <a:xfrm>
            <a:off x="5424405" y="2651988"/>
            <a:ext cx="1160913"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Rectangle: Rounded Corners 94">
            <a:extLst>
              <a:ext uri="{FF2B5EF4-FFF2-40B4-BE49-F238E27FC236}">
                <a16:creationId xmlns:a16="http://schemas.microsoft.com/office/drawing/2014/main" id="{07A5A887-6D9A-F39B-311A-EC78BB5D0946}"/>
              </a:ext>
            </a:extLst>
          </p:cNvPr>
          <p:cNvSpPr/>
          <p:nvPr/>
        </p:nvSpPr>
        <p:spPr>
          <a:xfrm>
            <a:off x="1259607" y="3507274"/>
            <a:ext cx="568278"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Rectangle: Rounded Corners 95">
            <a:extLst>
              <a:ext uri="{FF2B5EF4-FFF2-40B4-BE49-F238E27FC236}">
                <a16:creationId xmlns:a16="http://schemas.microsoft.com/office/drawing/2014/main" id="{BBD8C8F2-C33A-7BE6-F038-AE6177483A95}"/>
              </a:ext>
            </a:extLst>
          </p:cNvPr>
          <p:cNvSpPr/>
          <p:nvPr/>
        </p:nvSpPr>
        <p:spPr>
          <a:xfrm>
            <a:off x="5424405" y="3507274"/>
            <a:ext cx="1160913"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Rectangle: Rounded Corners 96">
            <a:extLst>
              <a:ext uri="{FF2B5EF4-FFF2-40B4-BE49-F238E27FC236}">
                <a16:creationId xmlns:a16="http://schemas.microsoft.com/office/drawing/2014/main" id="{F0DAE2D5-AD46-EA9D-9A06-EE5C8B728B9E}"/>
              </a:ext>
            </a:extLst>
          </p:cNvPr>
          <p:cNvSpPr/>
          <p:nvPr/>
        </p:nvSpPr>
        <p:spPr>
          <a:xfrm>
            <a:off x="1311526" y="4372955"/>
            <a:ext cx="424284"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Rectangle: Rounded Corners 97">
            <a:extLst>
              <a:ext uri="{FF2B5EF4-FFF2-40B4-BE49-F238E27FC236}">
                <a16:creationId xmlns:a16="http://schemas.microsoft.com/office/drawing/2014/main" id="{B3FAA665-0F39-4ACE-3417-17645413CB0E}"/>
              </a:ext>
            </a:extLst>
          </p:cNvPr>
          <p:cNvSpPr/>
          <p:nvPr/>
        </p:nvSpPr>
        <p:spPr>
          <a:xfrm>
            <a:off x="3364591" y="4372954"/>
            <a:ext cx="943940"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Rectangle: Rounded Corners 100">
            <a:extLst>
              <a:ext uri="{FF2B5EF4-FFF2-40B4-BE49-F238E27FC236}">
                <a16:creationId xmlns:a16="http://schemas.microsoft.com/office/drawing/2014/main" id="{1B05C945-2C4F-418E-CCE0-A5A31BC678AE}"/>
              </a:ext>
            </a:extLst>
          </p:cNvPr>
          <p:cNvSpPr/>
          <p:nvPr/>
        </p:nvSpPr>
        <p:spPr>
          <a:xfrm>
            <a:off x="2086444" y="5169240"/>
            <a:ext cx="424284"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Rectangle: Rounded Corners 101">
            <a:extLst>
              <a:ext uri="{FF2B5EF4-FFF2-40B4-BE49-F238E27FC236}">
                <a16:creationId xmlns:a16="http://schemas.microsoft.com/office/drawing/2014/main" id="{8314D2C7-1394-5B84-854F-DA204124005C}"/>
              </a:ext>
            </a:extLst>
          </p:cNvPr>
          <p:cNvSpPr/>
          <p:nvPr/>
        </p:nvSpPr>
        <p:spPr>
          <a:xfrm>
            <a:off x="5424405" y="5245998"/>
            <a:ext cx="1160913"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 name="Rectangle: Rounded Corners 102">
            <a:extLst>
              <a:ext uri="{FF2B5EF4-FFF2-40B4-BE49-F238E27FC236}">
                <a16:creationId xmlns:a16="http://schemas.microsoft.com/office/drawing/2014/main" id="{981772B7-9C39-113D-711F-99656D0B2551}"/>
              </a:ext>
            </a:extLst>
          </p:cNvPr>
          <p:cNvSpPr/>
          <p:nvPr/>
        </p:nvSpPr>
        <p:spPr>
          <a:xfrm>
            <a:off x="1232311" y="6008489"/>
            <a:ext cx="595574"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 name="Rectangle: Rounded Corners 103">
            <a:extLst>
              <a:ext uri="{FF2B5EF4-FFF2-40B4-BE49-F238E27FC236}">
                <a16:creationId xmlns:a16="http://schemas.microsoft.com/office/drawing/2014/main" id="{E1DBE02B-E27D-9B9D-47C0-4EF38DBDFE22}"/>
              </a:ext>
            </a:extLst>
          </p:cNvPr>
          <p:cNvSpPr/>
          <p:nvPr/>
        </p:nvSpPr>
        <p:spPr>
          <a:xfrm>
            <a:off x="3285376" y="6008488"/>
            <a:ext cx="1023154"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Rounded Corners 104">
            <a:extLst>
              <a:ext uri="{FF2B5EF4-FFF2-40B4-BE49-F238E27FC236}">
                <a16:creationId xmlns:a16="http://schemas.microsoft.com/office/drawing/2014/main" id="{CB18F1AE-A3A7-AB91-F8DE-9C3F00028F21}"/>
              </a:ext>
            </a:extLst>
          </p:cNvPr>
          <p:cNvSpPr/>
          <p:nvPr/>
        </p:nvSpPr>
        <p:spPr>
          <a:xfrm>
            <a:off x="8614000" y="1997580"/>
            <a:ext cx="1084217" cy="316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_______</a:t>
            </a:r>
          </a:p>
        </p:txBody>
      </p:sp>
      <p:sp>
        <p:nvSpPr>
          <p:cNvPr id="106" name="Rectangle: Rounded Corners 105">
            <a:extLst>
              <a:ext uri="{FF2B5EF4-FFF2-40B4-BE49-F238E27FC236}">
                <a16:creationId xmlns:a16="http://schemas.microsoft.com/office/drawing/2014/main" id="{B8E77515-91E4-9377-BF74-1E24D8E1BBEF}"/>
              </a:ext>
            </a:extLst>
          </p:cNvPr>
          <p:cNvSpPr/>
          <p:nvPr/>
        </p:nvSpPr>
        <p:spPr>
          <a:xfrm>
            <a:off x="8121613" y="2785285"/>
            <a:ext cx="1284123" cy="3856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______</a:t>
            </a:r>
          </a:p>
        </p:txBody>
      </p:sp>
      <p:sp>
        <p:nvSpPr>
          <p:cNvPr id="107" name="Rectangle: Rounded Corners 106">
            <a:extLst>
              <a:ext uri="{FF2B5EF4-FFF2-40B4-BE49-F238E27FC236}">
                <a16:creationId xmlns:a16="http://schemas.microsoft.com/office/drawing/2014/main" id="{5A271503-32C5-38CC-0DA5-AB4F601397C8}"/>
              </a:ext>
            </a:extLst>
          </p:cNvPr>
          <p:cNvSpPr/>
          <p:nvPr/>
        </p:nvSpPr>
        <p:spPr>
          <a:xfrm>
            <a:off x="8306021" y="3671798"/>
            <a:ext cx="1284123" cy="3856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______</a:t>
            </a:r>
          </a:p>
        </p:txBody>
      </p:sp>
      <p:sp>
        <p:nvSpPr>
          <p:cNvPr id="108" name="Rectangle: Rounded Corners 107">
            <a:extLst>
              <a:ext uri="{FF2B5EF4-FFF2-40B4-BE49-F238E27FC236}">
                <a16:creationId xmlns:a16="http://schemas.microsoft.com/office/drawing/2014/main" id="{04BDD0DC-5520-5316-9595-FD7C13D6ADC1}"/>
              </a:ext>
            </a:extLst>
          </p:cNvPr>
          <p:cNvSpPr/>
          <p:nvPr/>
        </p:nvSpPr>
        <p:spPr>
          <a:xfrm>
            <a:off x="8405973" y="4537890"/>
            <a:ext cx="1236922" cy="385633"/>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______</a:t>
            </a:r>
          </a:p>
        </p:txBody>
      </p:sp>
      <p:sp>
        <p:nvSpPr>
          <p:cNvPr id="109" name="Rectangle: Rounded Corners 108">
            <a:extLst>
              <a:ext uri="{FF2B5EF4-FFF2-40B4-BE49-F238E27FC236}">
                <a16:creationId xmlns:a16="http://schemas.microsoft.com/office/drawing/2014/main" id="{377CBF37-3F41-CD76-6929-1FA97CACC358}"/>
              </a:ext>
            </a:extLst>
          </p:cNvPr>
          <p:cNvSpPr/>
          <p:nvPr/>
        </p:nvSpPr>
        <p:spPr>
          <a:xfrm>
            <a:off x="8818925" y="5371624"/>
            <a:ext cx="771220" cy="3856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____</a:t>
            </a:r>
          </a:p>
        </p:txBody>
      </p:sp>
      <p:sp>
        <p:nvSpPr>
          <p:cNvPr id="110" name="Rectangle: Rounded Corners 109">
            <a:extLst>
              <a:ext uri="{FF2B5EF4-FFF2-40B4-BE49-F238E27FC236}">
                <a16:creationId xmlns:a16="http://schemas.microsoft.com/office/drawing/2014/main" id="{12B17D26-C1BD-8B10-743C-95E55F989F28}"/>
              </a:ext>
            </a:extLst>
          </p:cNvPr>
          <p:cNvSpPr/>
          <p:nvPr/>
        </p:nvSpPr>
        <p:spPr>
          <a:xfrm>
            <a:off x="8641690" y="6205358"/>
            <a:ext cx="719343" cy="385633"/>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___</a:t>
            </a:r>
          </a:p>
        </p:txBody>
      </p:sp>
      <p:pic>
        <p:nvPicPr>
          <p:cNvPr id="3" name="Picture 2" descr="A picture containing text, toy, doll, vector graphics&#10;&#10;Description automatically generated">
            <a:extLst>
              <a:ext uri="{FF2B5EF4-FFF2-40B4-BE49-F238E27FC236}">
                <a16:creationId xmlns:a16="http://schemas.microsoft.com/office/drawing/2014/main" id="{76CF63B8-5888-B2AA-0BBD-0C2404BCC0D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10818805" y="4125668"/>
            <a:ext cx="1438393" cy="2732332"/>
          </a:xfrm>
          <a:prstGeom prst="rect">
            <a:avLst/>
          </a:prstGeom>
        </p:spPr>
      </p:pic>
    </p:spTree>
    <p:extLst>
      <p:ext uri="{BB962C8B-B14F-4D97-AF65-F5344CB8AC3E}">
        <p14:creationId xmlns:p14="http://schemas.microsoft.com/office/powerpoint/2010/main" val="276691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childTnLst>
                                  <p:subTnLst>
                                    <p:audio>
                                      <p:cMediaNode>
                                        <p:cTn display="0" masterRel="sameClick">
                                          <p:stCondLst>
                                            <p:cond evt="begin" delay="0">
                                              <p:tn val="8"/>
                                            </p:cond>
                                          </p:stCondLst>
                                          <p:endCondLst>
                                            <p:cond evt="onStopAudio" delay="0">
                                              <p:tgtEl>
                                                <p:sldTgt/>
                                              </p:tgtEl>
                                            </p:cond>
                                          </p:endCondLst>
                                        </p:cTn>
                                        <p:tgtEl>
                                          <p:sndTgt r:embed="rId3" name="10.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p:bldP spid="105" grpId="0" animBg="1"/>
      <p:bldP spid="106" grpId="0" animBg="1"/>
      <p:bldP spid="107" grpId="0" animBg="1"/>
      <p:bldP spid="108" grpId="0" animBg="1"/>
      <p:bldP spid="109" grpId="0" animBg="1"/>
      <p:bldP spid="1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873273" y="888212"/>
            <a:ext cx="1185470" cy="389984"/>
          </a:xfrm>
          <a:solidFill>
            <a:srgbClr val="85CFE1"/>
          </a:solidFill>
        </p:spPr>
        <p:txBody>
          <a:bodyPr>
            <a:noAutofit/>
          </a:bodyPr>
          <a:lstStyle/>
          <a:p>
            <a:pPr algn="ctr"/>
            <a:r>
              <a:rPr lang="en-GB" sz="2000" b="1" dirty="0">
                <a:solidFill>
                  <a:srgbClr val="002060"/>
                </a:solidFill>
                <a:latin typeface="Century Gothic" panose="020B0502020202020204" pitchFamily="34" charset="0"/>
              </a:rPr>
              <a:t>hablar</a:t>
            </a:r>
          </a:p>
        </p:txBody>
      </p:sp>
      <p:pic>
        <p:nvPicPr>
          <p:cNvPr id="3" name="Google Shape;319;p15" descr="Speech Icon, Voice, Talking, Audio, Speech">
            <a:extLst>
              <a:ext uri="{FF2B5EF4-FFF2-40B4-BE49-F238E27FC236}">
                <a16:creationId xmlns:a16="http://schemas.microsoft.com/office/drawing/2014/main" id="{56859E21-D03D-3315-482B-BF6FEF33EBF0}"/>
              </a:ext>
            </a:extLst>
          </p:cNvPr>
          <p:cNvPicPr preferRelativeResize="0"/>
          <p:nvPr/>
        </p:nvPicPr>
        <p:blipFill rotWithShape="1">
          <a:blip r:embed="rId3">
            <a:alphaModFix/>
          </a:blip>
          <a:srcRect/>
          <a:stretch/>
        </p:blipFill>
        <p:spPr>
          <a:xfrm>
            <a:off x="11140087" y="38805"/>
            <a:ext cx="776168" cy="776168"/>
          </a:xfrm>
          <a:prstGeom prst="rect">
            <a:avLst/>
          </a:prstGeom>
          <a:noFill/>
          <a:ln>
            <a:noFill/>
          </a:ln>
        </p:spPr>
      </p:pic>
      <p:sp>
        <p:nvSpPr>
          <p:cNvPr id="4" name="Speech Bubble: Rectangle with Corners Rounded 3">
            <a:extLst>
              <a:ext uri="{FF2B5EF4-FFF2-40B4-BE49-F238E27FC236}">
                <a16:creationId xmlns:a16="http://schemas.microsoft.com/office/drawing/2014/main" id="{2B83FBE8-B756-1447-5A30-B68BCD1332D8}"/>
              </a:ext>
            </a:extLst>
          </p:cNvPr>
          <p:cNvSpPr/>
          <p:nvPr/>
        </p:nvSpPr>
        <p:spPr>
          <a:xfrm>
            <a:off x="1108457" y="120731"/>
            <a:ext cx="6395940"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5" name="Graphic 14" descr="Teacher">
            <a:extLst>
              <a:ext uri="{FF2B5EF4-FFF2-40B4-BE49-F238E27FC236}">
                <a16:creationId xmlns:a16="http://schemas.microsoft.com/office/drawing/2014/main" id="{7924D935-15C8-3844-9FB5-55E0F55040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4" y="-47053"/>
            <a:ext cx="914400" cy="914400"/>
          </a:xfrm>
          <a:prstGeom prst="rect">
            <a:avLst/>
          </a:prstGeom>
        </p:spPr>
      </p:pic>
      <p:sp>
        <p:nvSpPr>
          <p:cNvPr id="16" name="TextBox 15">
            <a:extLst>
              <a:ext uri="{FF2B5EF4-FFF2-40B4-BE49-F238E27FC236}">
                <a16:creationId xmlns:a16="http://schemas.microsoft.com/office/drawing/2014/main" id="{EED4C527-0EA3-C211-1DE5-665CE6283C67}"/>
              </a:ext>
            </a:extLst>
          </p:cNvPr>
          <p:cNvSpPr txBox="1"/>
          <p:nvPr/>
        </p:nvSpPr>
        <p:spPr>
          <a:xfrm>
            <a:off x="1158743" y="173973"/>
            <a:ext cx="639594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 las frases con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tu</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compañero</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734EF386-E03B-D4F3-A594-DDD57B6614A3}"/>
              </a:ext>
            </a:extLst>
          </p:cNvPr>
          <p:cNvSpPr txBox="1"/>
          <p:nvPr/>
        </p:nvSpPr>
        <p:spPr>
          <a:xfrm>
            <a:off x="8008225" y="71745"/>
            <a:ext cx="2865047" cy="923330"/>
          </a:xfrm>
          <a:prstGeom prst="rect">
            <a:avLst/>
          </a:prstGeom>
          <a:solidFill>
            <a:schemeClr val="accent6">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pintor</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painter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comprobar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to check, checking</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8" descr="Singer, Band, Rockband, Banda, Cantante, Mujer Cantando">
            <a:extLst>
              <a:ext uri="{FF2B5EF4-FFF2-40B4-BE49-F238E27FC236}">
                <a16:creationId xmlns:a16="http://schemas.microsoft.com/office/drawing/2014/main" id="{08552678-36F1-DA6C-B538-7AA8A92141C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rcRect l="18860" t="16855" r="49749"/>
          <a:stretch/>
        </p:blipFill>
        <p:spPr bwMode="auto">
          <a:xfrm>
            <a:off x="4110790" y="4798350"/>
            <a:ext cx="1390753" cy="1867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16BC6FBA-7C99-2395-3C0C-1555181A7A92}"/>
              </a:ext>
            </a:extLst>
          </p:cNvPr>
          <p:cNvSpPr txBox="1"/>
          <p:nvPr/>
        </p:nvSpPr>
        <p:spPr>
          <a:xfrm>
            <a:off x="767100" y="1440955"/>
            <a:ext cx="10372987" cy="445410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cantante Shakira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pelo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rubio | </a:t>
            </a:r>
            <a:r>
              <a:rPr kumimoji="0" lang="en-GB" sz="2400" b="1"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rubia</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1"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moreno</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1"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morena</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cantante Pablo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Alborán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pelo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corto</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1"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corta</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largo | </a:t>
            </a:r>
            <a:r>
              <a:rPr kumimoji="0" lang="en-GB" sz="2400" b="1"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larga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Elena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ojos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azul</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1"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azules</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negro | negros.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pintor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Salvador Dalí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ojos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pequeño</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1"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pequeños</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1"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redondas</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1"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redondos</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8" name="Picture 6">
            <a:extLst>
              <a:ext uri="{FF2B5EF4-FFF2-40B4-BE49-F238E27FC236}">
                <a16:creationId xmlns:a16="http://schemas.microsoft.com/office/drawing/2014/main" id="{99888A5A-EBE5-5729-97AE-9EA4E681D3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64087" y="4636319"/>
            <a:ext cx="1431238" cy="1867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Pasos de cero — Pablo Alborán | Last.fm">
            <a:extLst>
              <a:ext uri="{FF2B5EF4-FFF2-40B4-BE49-F238E27FC236}">
                <a16:creationId xmlns:a16="http://schemas.microsoft.com/office/drawing/2014/main" id="{7654D7F8-209D-28F2-E6AF-F34A70E987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26657" y="4938358"/>
            <a:ext cx="1867960" cy="1867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a:extLst>
              <a:ext uri="{FF2B5EF4-FFF2-40B4-BE49-F238E27FC236}">
                <a16:creationId xmlns:a16="http://schemas.microsoft.com/office/drawing/2014/main" id="{A340F63E-A6E3-7E77-A7ED-AF06EE6B5B7C}"/>
              </a:ext>
            </a:extLst>
          </p:cNvPr>
          <p:cNvSpPr/>
          <p:nvPr/>
        </p:nvSpPr>
        <p:spPr>
          <a:xfrm>
            <a:off x="525815" y="4282376"/>
            <a:ext cx="2974404"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FF3399"/>
                  </a:solidFill>
                  <a:prstDash val="solid"/>
                </a:ln>
                <a:solidFill>
                  <a:srgbClr val="FFE7FF"/>
                </a:solidFill>
                <a:effectLst/>
                <a:uLnTx/>
                <a:uFillTx/>
                <a:latin typeface="Calibri" panose="020F0502020204030204"/>
                <a:ea typeface="+mn-ea"/>
                <a:cs typeface="+mn-cs"/>
              </a:rPr>
              <a:t>Salvador Dalí</a:t>
            </a:r>
          </a:p>
        </p:txBody>
      </p:sp>
      <p:sp>
        <p:nvSpPr>
          <p:cNvPr id="12" name="Rectangle 11">
            <a:extLst>
              <a:ext uri="{FF2B5EF4-FFF2-40B4-BE49-F238E27FC236}">
                <a16:creationId xmlns:a16="http://schemas.microsoft.com/office/drawing/2014/main" id="{4930B6FB-8520-8FC8-FF27-5B9D8EC2DCE3}"/>
              </a:ext>
            </a:extLst>
          </p:cNvPr>
          <p:cNvSpPr/>
          <p:nvPr/>
        </p:nvSpPr>
        <p:spPr>
          <a:xfrm>
            <a:off x="8584923" y="4583801"/>
            <a:ext cx="3183436"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FF3399"/>
                  </a:solidFill>
                  <a:prstDash val="solid"/>
                </a:ln>
                <a:solidFill>
                  <a:srgbClr val="FFE7FF"/>
                </a:solidFill>
                <a:effectLst/>
                <a:uLnTx/>
                <a:uFillTx/>
                <a:latin typeface="Calibri" panose="020F0502020204030204"/>
                <a:ea typeface="+mn-ea"/>
                <a:cs typeface="+mn-cs"/>
              </a:rPr>
              <a:t>Pablo </a:t>
            </a:r>
            <a:r>
              <a:rPr kumimoji="0" lang="en-US" sz="4000" b="1" i="0" u="none" strike="noStrike" kern="1200" cap="none" spc="0" normalizeH="0" baseline="0" noProof="0" dirty="0" err="1">
                <a:ln w="6600">
                  <a:solidFill>
                    <a:srgbClr val="FF3399"/>
                  </a:solidFill>
                  <a:prstDash val="solid"/>
                </a:ln>
                <a:solidFill>
                  <a:srgbClr val="FFE7FF"/>
                </a:solidFill>
                <a:effectLst/>
                <a:uLnTx/>
                <a:uFillTx/>
                <a:latin typeface="Calibri" panose="020F0502020204030204"/>
                <a:ea typeface="+mn-ea"/>
                <a:cs typeface="+mn-cs"/>
              </a:rPr>
              <a:t>Alborán</a:t>
            </a:r>
            <a:endParaRPr kumimoji="0" lang="en-US" sz="4000" b="1" i="0" u="none" strike="noStrike" kern="1200" cap="none" spc="0" normalizeH="0" baseline="0" noProof="0" dirty="0">
              <a:ln w="6600">
                <a:solidFill>
                  <a:srgbClr val="FF3399"/>
                </a:solidFill>
                <a:prstDash val="solid"/>
              </a:ln>
              <a:solidFill>
                <a:srgbClr val="FFE7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B68AAF9-4866-662F-9653-FCF4F7F7C7A0}"/>
              </a:ext>
            </a:extLst>
          </p:cNvPr>
          <p:cNvSpPr/>
          <p:nvPr/>
        </p:nvSpPr>
        <p:spPr>
          <a:xfrm>
            <a:off x="3922828" y="6251364"/>
            <a:ext cx="1753942"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FF3399"/>
                  </a:solidFill>
                  <a:prstDash val="solid"/>
                </a:ln>
                <a:solidFill>
                  <a:srgbClr val="FFE7FF"/>
                </a:solidFill>
                <a:effectLst/>
                <a:uLnTx/>
                <a:uFillTx/>
                <a:latin typeface="Calibri" panose="020F0502020204030204"/>
                <a:ea typeface="+mn-ea"/>
                <a:cs typeface="+mn-cs"/>
              </a:rPr>
              <a:t>Shakira</a:t>
            </a:r>
          </a:p>
        </p:txBody>
      </p:sp>
      <p:pic>
        <p:nvPicPr>
          <p:cNvPr id="17" name="Picture 16">
            <a:extLst>
              <a:ext uri="{FF2B5EF4-FFF2-40B4-BE49-F238E27FC236}">
                <a16:creationId xmlns:a16="http://schemas.microsoft.com/office/drawing/2014/main" id="{B5EC8233-E08C-0CB1-CF5C-83DD0E167C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13384" y="4617475"/>
            <a:ext cx="1390753" cy="1668266"/>
          </a:xfrm>
          <a:prstGeom prst="rect">
            <a:avLst/>
          </a:prstGeom>
        </p:spPr>
      </p:pic>
      <p:sp>
        <p:nvSpPr>
          <p:cNvPr id="19" name="Rectangle 18">
            <a:extLst>
              <a:ext uri="{FF2B5EF4-FFF2-40B4-BE49-F238E27FC236}">
                <a16:creationId xmlns:a16="http://schemas.microsoft.com/office/drawing/2014/main" id="{CDE54C83-6C86-8C6C-84C5-59264EECA8AF}"/>
              </a:ext>
            </a:extLst>
          </p:cNvPr>
          <p:cNvSpPr/>
          <p:nvPr/>
        </p:nvSpPr>
        <p:spPr>
          <a:xfrm>
            <a:off x="6739917" y="6251364"/>
            <a:ext cx="1348446"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FF3399"/>
                  </a:solidFill>
                  <a:prstDash val="solid"/>
                </a:ln>
                <a:solidFill>
                  <a:srgbClr val="FFE7FF"/>
                </a:solidFill>
                <a:effectLst/>
                <a:uLnTx/>
                <a:uFillTx/>
                <a:latin typeface="Calibri" panose="020F0502020204030204"/>
                <a:ea typeface="+mn-ea"/>
                <a:cs typeface="+mn-cs"/>
              </a:rPr>
              <a:t>Elena</a:t>
            </a:r>
          </a:p>
        </p:txBody>
      </p:sp>
      <p:sp>
        <p:nvSpPr>
          <p:cNvPr id="20" name="Rectangle 19">
            <a:hlinkClick r:id="" action="ppaction://noaction">
              <a:snd r:embed="rId11" name="11.1.wav"/>
            </a:hlinkClick>
            <a:extLst>
              <a:ext uri="{FF2B5EF4-FFF2-40B4-BE49-F238E27FC236}">
                <a16:creationId xmlns:a16="http://schemas.microsoft.com/office/drawing/2014/main" id="{1BBDE87C-26A0-8680-2146-2BFBA202408C}"/>
              </a:ext>
            </a:extLst>
          </p:cNvPr>
          <p:cNvSpPr/>
          <p:nvPr/>
        </p:nvSpPr>
        <p:spPr>
          <a:xfrm>
            <a:off x="133257" y="1507365"/>
            <a:ext cx="500492" cy="51298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4" name="Rectangle 23">
            <a:hlinkClick r:id="" action="ppaction://noaction">
              <a:snd r:embed="rId12" name="11.2.wav"/>
            </a:hlinkClick>
            <a:extLst>
              <a:ext uri="{FF2B5EF4-FFF2-40B4-BE49-F238E27FC236}">
                <a16:creationId xmlns:a16="http://schemas.microsoft.com/office/drawing/2014/main" id="{65210AF8-E8AE-DAAA-0BCA-97D5D6AE1A21}"/>
              </a:ext>
            </a:extLst>
          </p:cNvPr>
          <p:cNvSpPr/>
          <p:nvPr/>
        </p:nvSpPr>
        <p:spPr>
          <a:xfrm>
            <a:off x="133257" y="2112888"/>
            <a:ext cx="500492" cy="51298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5" name="Rectangle 24">
            <a:hlinkClick r:id="" action="ppaction://noaction">
              <a:snd r:embed="rId13" name="11.3.wav"/>
            </a:hlinkClick>
            <a:extLst>
              <a:ext uri="{FF2B5EF4-FFF2-40B4-BE49-F238E27FC236}">
                <a16:creationId xmlns:a16="http://schemas.microsoft.com/office/drawing/2014/main" id="{E7CF0ADE-B054-1AA0-FF9C-377EE0F266B5}"/>
              </a:ext>
            </a:extLst>
          </p:cNvPr>
          <p:cNvSpPr/>
          <p:nvPr/>
        </p:nvSpPr>
        <p:spPr>
          <a:xfrm>
            <a:off x="133257" y="2735771"/>
            <a:ext cx="500492" cy="51298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6" name="Rectangle 25">
            <a:hlinkClick r:id="" action="ppaction://noaction">
              <a:snd r:embed="rId14" name="11.4.wav"/>
            </a:hlinkClick>
            <a:extLst>
              <a:ext uri="{FF2B5EF4-FFF2-40B4-BE49-F238E27FC236}">
                <a16:creationId xmlns:a16="http://schemas.microsoft.com/office/drawing/2014/main" id="{4502E8B2-CA4B-8938-20F1-C9E95C9C3563}"/>
              </a:ext>
            </a:extLst>
          </p:cNvPr>
          <p:cNvSpPr/>
          <p:nvPr/>
        </p:nvSpPr>
        <p:spPr>
          <a:xfrm>
            <a:off x="133257" y="3341294"/>
            <a:ext cx="500492" cy="51298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9" name="Speech Bubble: Rectangle with Corners Rounded 28">
            <a:extLst>
              <a:ext uri="{FF2B5EF4-FFF2-40B4-BE49-F238E27FC236}">
                <a16:creationId xmlns:a16="http://schemas.microsoft.com/office/drawing/2014/main" id="{0E1CEF60-3D52-020D-EB8D-BCB0B8C0A5FF}"/>
              </a:ext>
            </a:extLst>
          </p:cNvPr>
          <p:cNvSpPr/>
          <p:nvPr/>
        </p:nvSpPr>
        <p:spPr>
          <a:xfrm>
            <a:off x="1423513" y="775971"/>
            <a:ext cx="6395939" cy="612318"/>
          </a:xfrm>
          <a:prstGeom prst="wedgeRoundRectCallout">
            <a:avLst>
              <a:gd name="adj1" fmla="val -52568"/>
              <a:gd name="adj2" fmla="val -40489"/>
              <a:gd name="adj3" fmla="val 16667"/>
            </a:avLst>
          </a:prstGeom>
          <a:solidFill>
            <a:srgbClr val="FFE7FF"/>
          </a:solid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TextBox 29">
            <a:extLst>
              <a:ext uri="{FF2B5EF4-FFF2-40B4-BE49-F238E27FC236}">
                <a16:creationId xmlns:a16="http://schemas.microsoft.com/office/drawing/2014/main" id="{F72744AC-B8F2-DC38-F4C7-50271D4E13BF}"/>
              </a:ext>
            </a:extLst>
          </p:cNvPr>
          <p:cNvSpPr txBox="1"/>
          <p:nvPr/>
        </p:nvSpPr>
        <p:spPr>
          <a:xfrm>
            <a:off x="1663965" y="818715"/>
            <a:ext cx="615548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Ahora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comprueba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Rectangle: Rounded Corners 30">
            <a:extLst>
              <a:ext uri="{FF2B5EF4-FFF2-40B4-BE49-F238E27FC236}">
                <a16:creationId xmlns:a16="http://schemas.microsoft.com/office/drawing/2014/main" id="{715CB7D8-0591-DA93-39B1-4952F71302C2}"/>
              </a:ext>
            </a:extLst>
          </p:cNvPr>
          <p:cNvSpPr/>
          <p:nvPr/>
        </p:nvSpPr>
        <p:spPr>
          <a:xfrm>
            <a:off x="5770801" y="1531323"/>
            <a:ext cx="924468"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E1AF0B84-CFDE-7502-8526-C19AB3077B25}"/>
              </a:ext>
            </a:extLst>
          </p:cNvPr>
          <p:cNvSpPr/>
          <p:nvPr/>
        </p:nvSpPr>
        <p:spPr>
          <a:xfrm>
            <a:off x="6747736" y="2057921"/>
            <a:ext cx="924468"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C95C39E3-114E-43B7-A859-2BFE7BBC1B28}"/>
              </a:ext>
            </a:extLst>
          </p:cNvPr>
          <p:cNvSpPr/>
          <p:nvPr/>
        </p:nvSpPr>
        <p:spPr>
          <a:xfrm>
            <a:off x="7135151" y="2679798"/>
            <a:ext cx="1390752" cy="461674"/>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Rounded Corners 33">
            <a:extLst>
              <a:ext uri="{FF2B5EF4-FFF2-40B4-BE49-F238E27FC236}">
                <a16:creationId xmlns:a16="http://schemas.microsoft.com/office/drawing/2014/main" id="{FDEA7642-420B-7188-FF6A-F4010DF0CF5D}"/>
              </a:ext>
            </a:extLst>
          </p:cNvPr>
          <p:cNvSpPr/>
          <p:nvPr/>
        </p:nvSpPr>
        <p:spPr>
          <a:xfrm>
            <a:off x="6113644" y="3750691"/>
            <a:ext cx="1558559" cy="53168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780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500" fill="hold"/>
                                        <p:tgtEl>
                                          <p:spTgt spid="34"/>
                                        </p:tgtEl>
                                        <p:attrNameLst>
                                          <p:attrName>ppt_x</p:attrName>
                                        </p:attrNameLst>
                                      </p:cBhvr>
                                      <p:tavLst>
                                        <p:tav tm="0">
                                          <p:val>
                                            <p:strVal val="#ppt_x"/>
                                          </p:val>
                                        </p:tav>
                                        <p:tav tm="100000">
                                          <p:val>
                                            <p:strVal val="#ppt_x"/>
                                          </p:val>
                                        </p:tav>
                                      </p:tavLst>
                                    </p:anim>
                                    <p:anim calcmode="lin" valueType="num">
                                      <p:cBhvr additive="base">
                                        <p:cTn id="3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1" grpId="0" animBg="1"/>
      <p:bldP spid="32" grpId="0" animBg="1"/>
      <p:bldP spid="33"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963A7152-F457-4ACF-9F8B-E2F39C17D71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r>
              <a:rPr lang="en-GB" sz="8000" b="1" dirty="0" err="1">
                <a:solidFill>
                  <a:schemeClr val="bg1">
                    <a:lumMod val="95000"/>
                  </a:schemeClr>
                </a:solidFill>
                <a:latin typeface="Segoe Print" panose="02000600000000000000" pitchFamily="2" charset="0"/>
                <a:cs typeface="Arial" panose="020B0604020202020204" pitchFamily="34" charset="0"/>
                <a:sym typeface="Arial"/>
              </a:rPr>
              <a:t>adiós</a:t>
            </a: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endParaRPr lang="en-GB" dirty="0">
              <a:solidFill>
                <a:schemeClr val="bg1">
                  <a:lumMod val="95000"/>
                </a:schemeClr>
              </a:solidFill>
            </a:endParaRPr>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B050"/>
                </a:solidFill>
                <a:latin typeface="Modern Love" panose="04090805081005020601" pitchFamily="82" charset="0"/>
                <a:ea typeface="Arial"/>
                <a:cs typeface="Aharoni" panose="02010803020104030203" pitchFamily="2" charset="-79"/>
                <a:sym typeface="Arial"/>
              </a:rPr>
              <a:t>verde</a:t>
            </a:r>
            <a:endParaRPr dirty="0">
              <a:solidFill>
                <a:srgbClr val="00B050"/>
              </a:solidFill>
              <a:latin typeface="Modern Love" panose="04090805081005020601" pitchFamily="82" charset="0"/>
              <a:cs typeface="Aharoni" panose="02010803020104030203" pitchFamily="2" charset="-79"/>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 name="Google Shape;98;p2" descr="background rectangle">
            <a:extLst>
              <a:ext uri="{FF2B5EF4-FFF2-40B4-BE49-F238E27FC236}">
                <a16:creationId xmlns:a16="http://schemas.microsoft.com/office/drawing/2014/main" id="{15D6C632-F377-48CF-8AA5-422AF4626AFC}"/>
              </a:ext>
            </a:extLst>
          </p:cNvPr>
          <p:cNvSpPr/>
          <p:nvPr/>
        </p:nvSpPr>
        <p:spPr>
          <a:xfrm>
            <a:off x="0" y="127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1" name="Google Shape;101;p2"/>
          <p:cNvSpPr txBox="1"/>
          <p:nvPr/>
        </p:nvSpPr>
        <p:spPr>
          <a:xfrm>
            <a:off x="89291" y="4547744"/>
            <a:ext cx="4467211" cy="156962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FFFFFF"/>
              </a:buClr>
              <a:buSzPts val="2800"/>
              <a:buFontTx/>
              <a:buChar char="-"/>
            </a:pPr>
            <a:r>
              <a:rPr lang="es-ES" sz="2400" b="1" dirty="0">
                <a:solidFill>
                  <a:schemeClr val="bg2"/>
                </a:solidFill>
                <a:latin typeface="Century Gothic"/>
                <a:ea typeface="Century Gothic"/>
                <a:cs typeface="Century Gothic"/>
                <a:sym typeface="Century Gothic"/>
              </a:rPr>
              <a:t>Singular &amp; plural </a:t>
            </a:r>
            <a:r>
              <a:rPr lang="es-ES" sz="2400" b="1" dirty="0" err="1">
                <a:solidFill>
                  <a:schemeClr val="bg2"/>
                </a:solidFill>
                <a:latin typeface="Century Gothic"/>
                <a:ea typeface="Century Gothic"/>
                <a:cs typeface="Century Gothic"/>
                <a:sym typeface="Century Gothic"/>
              </a:rPr>
              <a:t>definite</a:t>
            </a:r>
            <a:r>
              <a:rPr lang="es-ES" sz="2400" b="1" dirty="0">
                <a:solidFill>
                  <a:schemeClr val="bg2"/>
                </a:solidFill>
                <a:latin typeface="Century Gothic"/>
                <a:ea typeface="Century Gothic"/>
                <a:cs typeface="Century Gothic"/>
                <a:sym typeface="Century Gothic"/>
              </a:rPr>
              <a:t> </a:t>
            </a:r>
            <a:r>
              <a:rPr lang="es-ES" sz="2400" b="1" dirty="0" err="1">
                <a:solidFill>
                  <a:schemeClr val="bg2"/>
                </a:solidFill>
                <a:latin typeface="Century Gothic"/>
                <a:ea typeface="Century Gothic"/>
                <a:cs typeface="Century Gothic"/>
                <a:sym typeface="Century Gothic"/>
              </a:rPr>
              <a:t>articles</a:t>
            </a:r>
            <a:endParaRPr lang="es-ES" sz="2400" b="1" dirty="0">
              <a:solidFill>
                <a:schemeClr val="bg2"/>
              </a:solidFill>
              <a:latin typeface="Century Gothic"/>
              <a:ea typeface="Century Gothic"/>
              <a:cs typeface="Century Gothic"/>
              <a:sym typeface="Century Gothic"/>
            </a:endParaRPr>
          </a:p>
          <a:p>
            <a:pPr marL="457200" marR="0" lvl="0" indent="-457200" algn="l" rtl="0">
              <a:lnSpc>
                <a:spcPct val="100000"/>
              </a:lnSpc>
              <a:spcBef>
                <a:spcPts val="0"/>
              </a:spcBef>
              <a:spcAft>
                <a:spcPts val="0"/>
              </a:spcAft>
              <a:buClr>
                <a:srgbClr val="FFFFFF"/>
              </a:buClr>
              <a:buSzPts val="2800"/>
              <a:buFontTx/>
              <a:buChar char="-"/>
            </a:pPr>
            <a:r>
              <a:rPr lang="es-ES" sz="2400" b="1" dirty="0" err="1">
                <a:solidFill>
                  <a:schemeClr val="bg2"/>
                </a:solidFill>
                <a:latin typeface="Century Gothic"/>
                <a:ea typeface="Century Gothic"/>
                <a:cs typeface="Century Gothic"/>
                <a:sym typeface="Century Gothic"/>
              </a:rPr>
              <a:t>Post-nominal</a:t>
            </a:r>
            <a:r>
              <a:rPr lang="es-ES" sz="2400" b="1" dirty="0">
                <a:solidFill>
                  <a:schemeClr val="bg2"/>
                </a:solidFill>
                <a:latin typeface="Century Gothic"/>
                <a:ea typeface="Century Gothic"/>
                <a:cs typeface="Century Gothic"/>
                <a:sym typeface="Century Gothic"/>
              </a:rPr>
              <a:t> </a:t>
            </a:r>
            <a:r>
              <a:rPr lang="es-ES" sz="2400" b="1" dirty="0" err="1">
                <a:solidFill>
                  <a:schemeClr val="bg2"/>
                </a:solidFill>
                <a:latin typeface="Century Gothic"/>
                <a:ea typeface="Century Gothic"/>
                <a:cs typeface="Century Gothic"/>
                <a:sym typeface="Century Gothic"/>
              </a:rPr>
              <a:t>adjectives</a:t>
            </a:r>
            <a:endParaRPr lang="es-ES" sz="2400" b="1" dirty="0">
              <a:solidFill>
                <a:schemeClr val="bg2"/>
              </a:solidFill>
              <a:latin typeface="Century Gothic"/>
              <a:ea typeface="Century Gothic"/>
              <a:cs typeface="Century Gothic"/>
              <a:sym typeface="Century Gothic"/>
            </a:endParaRPr>
          </a:p>
          <a:p>
            <a:pPr marL="457200" marR="0" lvl="0" indent="-457200" algn="l" rtl="0">
              <a:lnSpc>
                <a:spcPct val="100000"/>
              </a:lnSpc>
              <a:spcBef>
                <a:spcPts val="0"/>
              </a:spcBef>
              <a:spcAft>
                <a:spcPts val="0"/>
              </a:spcAft>
              <a:buClr>
                <a:srgbClr val="FFFFFF"/>
              </a:buClr>
              <a:buSzPts val="2800"/>
              <a:buFontTx/>
              <a:buChar char="-"/>
            </a:pPr>
            <a:r>
              <a:rPr lang="es-ES" sz="2400" b="1" dirty="0">
                <a:solidFill>
                  <a:schemeClr val="bg2"/>
                </a:solidFill>
                <a:latin typeface="Century Gothic"/>
                <a:ea typeface="Century Gothic"/>
                <a:cs typeface="Century Gothic"/>
                <a:sym typeface="Century Gothic"/>
              </a:rPr>
              <a:t>SSC: [ch]</a:t>
            </a: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fontScale="90000"/>
          </a:bodyPr>
          <a:lstStyle/>
          <a:p>
            <a:pPr marL="0" marR="0" lvl="0" indent="0" algn="ctr" rtl="0">
              <a:lnSpc>
                <a:spcPct val="100000"/>
              </a:lnSpc>
              <a:spcBef>
                <a:spcPts val="0"/>
              </a:spcBef>
              <a:spcAft>
                <a:spcPts val="0"/>
              </a:spcAft>
              <a:buClr>
                <a:srgbClr val="FFFFFF"/>
              </a:buClr>
              <a:buSzPts val="3600"/>
              <a:buFont typeface="Century Gothic"/>
              <a:buNone/>
            </a:pPr>
            <a:r>
              <a:rPr lang="en-GB" sz="4400" b="1" i="0" u="none" strike="noStrike" cap="none" dirty="0">
                <a:solidFill>
                  <a:schemeClr val="lt2"/>
                </a:solidFill>
                <a:latin typeface="Century Gothic"/>
                <a:ea typeface="Century Gothic"/>
                <a:cs typeface="Century Gothic"/>
                <a:sym typeface="Century Gothic"/>
              </a:rPr>
              <a:t>Saying what I and others have</a:t>
            </a:r>
            <a:endParaRPr lang="en-GB" sz="2400" b="0" i="0" u="none" strike="noStrike" cap="none" dirty="0">
              <a:solidFill>
                <a:schemeClr val="lt2"/>
              </a:solidFill>
              <a:latin typeface="Calibri"/>
              <a:ea typeface="Calibri"/>
              <a:cs typeface="Calibri"/>
              <a:sym typeface="Calibri"/>
            </a:endParaRPr>
          </a:p>
        </p:txBody>
      </p:sp>
      <p:sp>
        <p:nvSpPr>
          <p:cNvPr id="8" name="Google Shape;100;p2">
            <a:extLst>
              <a:ext uri="{FF2B5EF4-FFF2-40B4-BE49-F238E27FC236}">
                <a16:creationId xmlns:a16="http://schemas.microsoft.com/office/drawing/2014/main" id="{AD017EE6-D313-46C9-9C36-8CE9B548176E}"/>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i="0" u="none" strike="noStrike" cap="none" dirty="0" err="1">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verde</a:t>
            </a:r>
            <a:endParaRPr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20" name="Google Shape;108;p3">
            <a:extLst>
              <a:ext uri="{FF2B5EF4-FFF2-40B4-BE49-F238E27FC236}">
                <a16:creationId xmlns:a16="http://schemas.microsoft.com/office/drawing/2014/main" id="{1FBC0FDA-5EED-4EEB-8C36-681F2D0CB094}"/>
              </a:ext>
            </a:extLst>
          </p:cNvPr>
          <p:cNvSpPr txBox="1"/>
          <p:nvPr/>
        </p:nvSpPr>
        <p:spPr>
          <a:xfrm>
            <a:off x="146255" y="240202"/>
            <a:ext cx="4572000" cy="1862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11500" b="1" i="0" u="none" strike="noStrike" cap="none" dirty="0">
                <a:solidFill>
                  <a:srgbClr val="002060"/>
                </a:solidFill>
                <a:latin typeface="Century Gothic"/>
                <a:ea typeface="Century Gothic"/>
                <a:cs typeface="Century Gothic"/>
                <a:sym typeface="Century Gothic"/>
              </a:rPr>
              <a:t>[</a:t>
            </a:r>
            <a:r>
              <a:rPr lang="en-GB" sz="11500" b="1" dirty="0" err="1">
                <a:solidFill>
                  <a:srgbClr val="002060"/>
                </a:solidFill>
                <a:latin typeface="Century Gothic"/>
                <a:ea typeface="Century Gothic"/>
                <a:cs typeface="Century Gothic"/>
                <a:sym typeface="Century Gothic"/>
              </a:rPr>
              <a:t>ch</a:t>
            </a:r>
            <a:r>
              <a:rPr lang="en-GB" sz="11500" b="1" i="0" u="none" strike="noStrike" cap="none" dirty="0">
                <a:solidFill>
                  <a:srgbClr val="002060"/>
                </a:solidFill>
                <a:latin typeface="Century Gothic"/>
                <a:ea typeface="Century Gothic"/>
                <a:cs typeface="Century Gothic"/>
                <a:sym typeface="Century Gothic"/>
              </a:rPr>
              <a:t>]</a:t>
            </a:r>
            <a:endParaRPr sz="11500" b="1" i="0" u="none" strike="noStrike" cap="none" dirty="0">
              <a:solidFill>
                <a:srgbClr val="000000"/>
              </a:solidFill>
              <a:latin typeface="Calibri"/>
              <a:ea typeface="Calibri"/>
              <a:cs typeface="Calibri"/>
              <a:sym typeface="Calibri"/>
            </a:endParaRPr>
          </a:p>
        </p:txBody>
      </p:sp>
      <p:sp>
        <p:nvSpPr>
          <p:cNvPr id="21" name="Google Shape;110;p3">
            <a:extLst>
              <a:ext uri="{FF2B5EF4-FFF2-40B4-BE49-F238E27FC236}">
                <a16:creationId xmlns:a16="http://schemas.microsoft.com/office/drawing/2014/main" id="{6475E183-D09A-48FB-AA85-BDB9DF51E03B}"/>
              </a:ext>
            </a:extLst>
          </p:cNvPr>
          <p:cNvSpPr txBox="1"/>
          <p:nvPr/>
        </p:nvSpPr>
        <p:spPr>
          <a:xfrm>
            <a:off x="2856570" y="240202"/>
            <a:ext cx="7125988" cy="1862008"/>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11500" b="1" dirty="0">
                <a:solidFill>
                  <a:srgbClr val="002060"/>
                </a:solidFill>
                <a:latin typeface="Century Gothic"/>
                <a:ea typeface="Century Gothic"/>
                <a:cs typeface="Century Gothic"/>
                <a:sym typeface="Century Gothic"/>
              </a:rPr>
              <a:t> </a:t>
            </a:r>
            <a:r>
              <a:rPr lang="en-GB" sz="11500" b="1" dirty="0" err="1">
                <a:solidFill>
                  <a:srgbClr val="002060"/>
                </a:solidFill>
                <a:latin typeface="Century Gothic"/>
                <a:ea typeface="Century Gothic"/>
                <a:cs typeface="Century Gothic"/>
                <a:sym typeface="Century Gothic"/>
              </a:rPr>
              <a:t>no</a:t>
            </a:r>
            <a:r>
              <a:rPr lang="en-GB" sz="11500" b="1" dirty="0" err="1">
                <a:solidFill>
                  <a:srgbClr val="FF0066"/>
                </a:solidFill>
                <a:latin typeface="Century Gothic"/>
                <a:ea typeface="Century Gothic"/>
                <a:cs typeface="Century Gothic"/>
                <a:sym typeface="Century Gothic"/>
              </a:rPr>
              <a:t>ch</a:t>
            </a:r>
            <a:r>
              <a:rPr lang="en-GB" sz="11500" b="1" dirty="0" err="1">
                <a:solidFill>
                  <a:srgbClr val="002060"/>
                </a:solidFill>
                <a:latin typeface="Century Gothic"/>
                <a:ea typeface="Century Gothic"/>
                <a:cs typeface="Century Gothic"/>
                <a:sym typeface="Century Gothic"/>
              </a:rPr>
              <a:t>e</a:t>
            </a:r>
            <a:endParaRPr sz="11500" b="1" i="0" u="none" strike="noStrike" cap="none" dirty="0">
              <a:solidFill>
                <a:srgbClr val="002060"/>
              </a:solidFill>
              <a:latin typeface="Calibri"/>
              <a:ea typeface="Calibri"/>
              <a:cs typeface="Calibri"/>
              <a:sym typeface="Calibri"/>
            </a:endParaRPr>
          </a:p>
        </p:txBody>
      </p:sp>
      <p:pic>
        <p:nvPicPr>
          <p:cNvPr id="4" name="Picture 2" descr="Luna, Estrellas, Cielo, Noche, Naturaleza, Azul">
            <a:extLst>
              <a:ext uri="{FF2B5EF4-FFF2-40B4-BE49-F238E27FC236}">
                <a16:creationId xmlns:a16="http://schemas.microsoft.com/office/drawing/2014/main" id="{2E7584F6-822E-44D2-AD15-8A2D74A88D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0" y="2428239"/>
            <a:ext cx="4978400" cy="3702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44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467203" y="975581"/>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3">
            <a:alphaModFix/>
          </a:blip>
          <a:srcRect/>
          <a:stretch/>
        </p:blipFill>
        <p:spPr>
          <a:xfrm>
            <a:off x="10854370" y="157947"/>
            <a:ext cx="776168" cy="776168"/>
          </a:xfrm>
          <a:prstGeom prst="rect">
            <a:avLst/>
          </a:prstGeom>
          <a:noFill/>
          <a:ln>
            <a:noFill/>
          </a:ln>
        </p:spPr>
      </p:pic>
      <p:sp>
        <p:nvSpPr>
          <p:cNvPr id="77" name="Rectangle: Rounded Corners 76">
            <a:extLst>
              <a:ext uri="{FF2B5EF4-FFF2-40B4-BE49-F238E27FC236}">
                <a16:creationId xmlns:a16="http://schemas.microsoft.com/office/drawing/2014/main" id="{EC89777C-075D-4DE5-9202-5C67EE7F73FC}"/>
              </a:ext>
            </a:extLst>
          </p:cNvPr>
          <p:cNvSpPr/>
          <p:nvPr/>
        </p:nvSpPr>
        <p:spPr>
          <a:xfrm>
            <a:off x="4125581" y="1712168"/>
            <a:ext cx="2007219" cy="708660"/>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coche</a:t>
            </a:r>
            <a:endParaRPr lang="en-GB" sz="4000" dirty="0">
              <a:solidFill>
                <a:srgbClr val="002060"/>
              </a:solidFill>
              <a:latin typeface="Century Gothic" panose="020B0502020202020204" pitchFamily="34" charset="0"/>
            </a:endParaRPr>
          </a:p>
        </p:txBody>
      </p:sp>
      <p:sp>
        <p:nvSpPr>
          <p:cNvPr id="78" name="Rectangle: Rounded Corners 77">
            <a:extLst>
              <a:ext uri="{FF2B5EF4-FFF2-40B4-BE49-F238E27FC236}">
                <a16:creationId xmlns:a16="http://schemas.microsoft.com/office/drawing/2014/main" id="{13A467D8-A72A-4A4C-B676-964C4882042A}"/>
              </a:ext>
            </a:extLst>
          </p:cNvPr>
          <p:cNvSpPr/>
          <p:nvPr/>
        </p:nvSpPr>
        <p:spPr>
          <a:xfrm>
            <a:off x="861711" y="1507994"/>
            <a:ext cx="2007219" cy="708660"/>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noche</a:t>
            </a:r>
            <a:endParaRPr lang="en-GB" sz="4000" dirty="0">
              <a:solidFill>
                <a:srgbClr val="002060"/>
              </a:solidFill>
              <a:latin typeface="Century Gothic" panose="020B0502020202020204" pitchFamily="34" charset="0"/>
            </a:endParaRPr>
          </a:p>
        </p:txBody>
      </p:sp>
      <p:sp>
        <p:nvSpPr>
          <p:cNvPr id="79" name="Rectangle: Rounded Corners 78">
            <a:extLst>
              <a:ext uri="{FF2B5EF4-FFF2-40B4-BE49-F238E27FC236}">
                <a16:creationId xmlns:a16="http://schemas.microsoft.com/office/drawing/2014/main" id="{08F179FF-30EE-46A7-91AA-D583A3CC40E4}"/>
              </a:ext>
            </a:extLst>
          </p:cNvPr>
          <p:cNvSpPr/>
          <p:nvPr/>
        </p:nvSpPr>
        <p:spPr>
          <a:xfrm>
            <a:off x="4391159" y="4265923"/>
            <a:ext cx="2935695" cy="708660"/>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chocolate </a:t>
            </a:r>
          </a:p>
        </p:txBody>
      </p:sp>
      <p:sp>
        <p:nvSpPr>
          <p:cNvPr id="80" name="Rectangle: Rounded Corners 79">
            <a:extLst>
              <a:ext uri="{FF2B5EF4-FFF2-40B4-BE49-F238E27FC236}">
                <a16:creationId xmlns:a16="http://schemas.microsoft.com/office/drawing/2014/main" id="{5FF639B2-B729-4ECC-9812-F6744D310BA6}"/>
              </a:ext>
            </a:extLst>
          </p:cNvPr>
          <p:cNvSpPr/>
          <p:nvPr/>
        </p:nvSpPr>
        <p:spPr>
          <a:xfrm rot="21178593">
            <a:off x="7750635" y="1529087"/>
            <a:ext cx="2449179" cy="701936"/>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leche</a:t>
            </a:r>
          </a:p>
        </p:txBody>
      </p:sp>
      <p:sp>
        <p:nvSpPr>
          <p:cNvPr id="81" name="Rectangle: Rounded Corners 80">
            <a:extLst>
              <a:ext uri="{FF2B5EF4-FFF2-40B4-BE49-F238E27FC236}">
                <a16:creationId xmlns:a16="http://schemas.microsoft.com/office/drawing/2014/main" id="{C12F9D64-F9A8-4395-BCD5-8EB3A3813FFD}"/>
              </a:ext>
            </a:extLst>
          </p:cNvPr>
          <p:cNvSpPr/>
          <p:nvPr/>
        </p:nvSpPr>
        <p:spPr>
          <a:xfrm>
            <a:off x="5271069" y="2896091"/>
            <a:ext cx="2681956" cy="768089"/>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chino</a:t>
            </a:r>
          </a:p>
        </p:txBody>
      </p:sp>
      <p:sp>
        <p:nvSpPr>
          <p:cNvPr id="82" name="Rectangle: Rounded Corners 81">
            <a:extLst>
              <a:ext uri="{FF2B5EF4-FFF2-40B4-BE49-F238E27FC236}">
                <a16:creationId xmlns:a16="http://schemas.microsoft.com/office/drawing/2014/main" id="{50A041CC-AFEC-4FF9-B41F-466F98947B6E}"/>
              </a:ext>
            </a:extLst>
          </p:cNvPr>
          <p:cNvSpPr/>
          <p:nvPr/>
        </p:nvSpPr>
        <p:spPr>
          <a:xfrm>
            <a:off x="701348" y="4700578"/>
            <a:ext cx="2327943" cy="768321"/>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poncho</a:t>
            </a:r>
            <a:endParaRPr lang="en-GB" sz="4000" b="1" dirty="0">
              <a:solidFill>
                <a:srgbClr val="002060"/>
              </a:solidFill>
              <a:latin typeface="Century Gothic" panose="020B0502020202020204" pitchFamily="34" charset="0"/>
            </a:endParaRPr>
          </a:p>
        </p:txBody>
      </p:sp>
      <p:sp>
        <p:nvSpPr>
          <p:cNvPr id="84" name="Rectangle: Rounded Corners 83">
            <a:extLst>
              <a:ext uri="{FF2B5EF4-FFF2-40B4-BE49-F238E27FC236}">
                <a16:creationId xmlns:a16="http://schemas.microsoft.com/office/drawing/2014/main" id="{0486C3AD-9A80-4CB9-A75B-9F187CA51569}"/>
              </a:ext>
            </a:extLst>
          </p:cNvPr>
          <p:cNvSpPr/>
          <p:nvPr/>
        </p:nvSpPr>
        <p:spPr>
          <a:xfrm>
            <a:off x="3164923" y="5814624"/>
            <a:ext cx="2449179" cy="708660"/>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Pocholo</a:t>
            </a:r>
            <a:endParaRPr lang="en-GB" sz="4000" dirty="0">
              <a:solidFill>
                <a:srgbClr val="002060"/>
              </a:solidFill>
              <a:latin typeface="Century Gothic" panose="020B0502020202020204" pitchFamily="34" charset="0"/>
            </a:endParaRPr>
          </a:p>
        </p:txBody>
      </p:sp>
      <p:sp>
        <p:nvSpPr>
          <p:cNvPr id="85" name="Rectangle: Rounded Corners 84">
            <a:extLst>
              <a:ext uri="{FF2B5EF4-FFF2-40B4-BE49-F238E27FC236}">
                <a16:creationId xmlns:a16="http://schemas.microsoft.com/office/drawing/2014/main" id="{9274B027-8575-4735-9A9A-20CB482EE060}"/>
              </a:ext>
            </a:extLst>
          </p:cNvPr>
          <p:cNvSpPr/>
          <p:nvPr/>
        </p:nvSpPr>
        <p:spPr>
          <a:xfrm>
            <a:off x="7642940" y="5579228"/>
            <a:ext cx="2579681" cy="708660"/>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cuchara</a:t>
            </a:r>
            <a:endParaRPr lang="en-GB" sz="4000" dirty="0">
              <a:solidFill>
                <a:srgbClr val="002060"/>
              </a:solidFill>
              <a:latin typeface="Century Gothic" panose="020B0502020202020204" pitchFamily="34" charset="0"/>
            </a:endParaRPr>
          </a:p>
        </p:txBody>
      </p:sp>
      <p:sp>
        <p:nvSpPr>
          <p:cNvPr id="89" name="Google Shape;387;p19">
            <a:extLst>
              <a:ext uri="{FF2B5EF4-FFF2-40B4-BE49-F238E27FC236}">
                <a16:creationId xmlns:a16="http://schemas.microsoft.com/office/drawing/2014/main" id="{A98D080B-CD16-484A-8EFF-61866B4C39A6}"/>
              </a:ext>
            </a:extLst>
          </p:cNvPr>
          <p:cNvSpPr/>
          <p:nvPr/>
        </p:nvSpPr>
        <p:spPr>
          <a:xfrm>
            <a:off x="11134062" y="2730277"/>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90" name="Google Shape;389;p19">
            <a:extLst>
              <a:ext uri="{FF2B5EF4-FFF2-40B4-BE49-F238E27FC236}">
                <a16:creationId xmlns:a16="http://schemas.microsoft.com/office/drawing/2014/main" id="{9E385D68-B534-4D4A-8334-9F5E174B863D}"/>
              </a:ext>
            </a:extLst>
          </p:cNvPr>
          <p:cNvCxnSpPr>
            <a:cxnSpLocks/>
          </p:cNvCxnSpPr>
          <p:nvPr/>
        </p:nvCxnSpPr>
        <p:spPr>
          <a:xfrm>
            <a:off x="11832254" y="2718849"/>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91" name="Google Shape;390;p19">
            <a:extLst>
              <a:ext uri="{FF2B5EF4-FFF2-40B4-BE49-F238E27FC236}">
                <a16:creationId xmlns:a16="http://schemas.microsoft.com/office/drawing/2014/main" id="{D7A838A5-F3D4-4829-A4DC-73D2D3A6F758}"/>
              </a:ext>
            </a:extLst>
          </p:cNvPr>
          <p:cNvCxnSpPr>
            <a:cxnSpLocks/>
          </p:cNvCxnSpPr>
          <p:nvPr/>
        </p:nvCxnSpPr>
        <p:spPr>
          <a:xfrm>
            <a:off x="11824390" y="2702933"/>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92" name="Google Shape;391;p19">
            <a:extLst>
              <a:ext uri="{FF2B5EF4-FFF2-40B4-BE49-F238E27FC236}">
                <a16:creationId xmlns:a16="http://schemas.microsoft.com/office/drawing/2014/main" id="{2132B8F2-8265-41F1-A63D-003596765B09}"/>
              </a:ext>
            </a:extLst>
          </p:cNvPr>
          <p:cNvCxnSpPr>
            <a:cxnSpLocks/>
          </p:cNvCxnSpPr>
          <p:nvPr/>
        </p:nvCxnSpPr>
        <p:spPr>
          <a:xfrm>
            <a:off x="11825857" y="6097892"/>
            <a:ext cx="223189" cy="0"/>
          </a:xfrm>
          <a:prstGeom prst="straightConnector1">
            <a:avLst/>
          </a:prstGeom>
          <a:noFill/>
          <a:ln w="28575" cap="flat" cmpd="sng">
            <a:solidFill>
              <a:srgbClr val="1E4E79"/>
            </a:solidFill>
            <a:prstDash val="solid"/>
            <a:round/>
            <a:headEnd type="none" w="med" len="med"/>
            <a:tailEnd type="none" w="med" len="med"/>
          </a:ln>
        </p:spPr>
      </p:cxnSp>
      <p:sp>
        <p:nvSpPr>
          <p:cNvPr id="93" name="Google Shape;395;p19">
            <a:extLst>
              <a:ext uri="{FF2B5EF4-FFF2-40B4-BE49-F238E27FC236}">
                <a16:creationId xmlns:a16="http://schemas.microsoft.com/office/drawing/2014/main" id="{D0AC1465-0826-4D8F-921E-3BB13CC7E7D2}"/>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INICIO</a:t>
            </a:r>
            <a:endParaRPr/>
          </a:p>
        </p:txBody>
      </p:sp>
      <p:sp>
        <p:nvSpPr>
          <p:cNvPr id="94" name="Google Shape;388;p19">
            <a:extLst>
              <a:ext uri="{FF2B5EF4-FFF2-40B4-BE49-F238E27FC236}">
                <a16:creationId xmlns:a16="http://schemas.microsoft.com/office/drawing/2014/main" id="{6AFC950B-2A79-45D2-8A96-322CD0A051D5}"/>
              </a:ext>
            </a:extLst>
          </p:cNvPr>
          <p:cNvSpPr/>
          <p:nvPr/>
        </p:nvSpPr>
        <p:spPr>
          <a:xfrm>
            <a:off x="11129935" y="2730275"/>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95" name="Rectangle: Rounded Corners 94">
            <a:extLst>
              <a:ext uri="{FF2B5EF4-FFF2-40B4-BE49-F238E27FC236}">
                <a16:creationId xmlns:a16="http://schemas.microsoft.com/office/drawing/2014/main" id="{41B8580E-9A1A-49D3-99A1-238AE7BDB4C0}"/>
              </a:ext>
            </a:extLst>
          </p:cNvPr>
          <p:cNvSpPr/>
          <p:nvPr/>
        </p:nvSpPr>
        <p:spPr>
          <a:xfrm>
            <a:off x="454349" y="2908696"/>
            <a:ext cx="2327943" cy="768089"/>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Pancho</a:t>
            </a:r>
            <a:endParaRPr lang="en-GB" sz="4000" dirty="0">
              <a:solidFill>
                <a:srgbClr val="002060"/>
              </a:solidFill>
              <a:latin typeface="Century Gothic" panose="020B0502020202020204" pitchFamily="34" charset="0"/>
            </a:endParaRPr>
          </a:p>
        </p:txBody>
      </p:sp>
      <p:pic>
        <p:nvPicPr>
          <p:cNvPr id="1026" name="Picture 2" descr="Anciano, Conducir, Coches De Época">
            <a:extLst>
              <a:ext uri="{FF2B5EF4-FFF2-40B4-BE49-F238E27FC236}">
                <a16:creationId xmlns:a16="http://schemas.microsoft.com/office/drawing/2014/main" id="{CA4266AD-A5CC-5A2B-21F1-AC8DFC2325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3662" y="1189818"/>
            <a:ext cx="1216599" cy="8094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Luna, Estrellas, Cielo, Noche, Naturaleza, Azul">
            <a:extLst>
              <a:ext uri="{FF2B5EF4-FFF2-40B4-BE49-F238E27FC236}">
                <a16:creationId xmlns:a16="http://schemas.microsoft.com/office/drawing/2014/main" id="{5201CC44-F277-4155-33A5-9A5FEBBE9B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2302" y="1126910"/>
            <a:ext cx="869045" cy="6463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chara, Platos, Comida, Desayuno">
            <a:extLst>
              <a:ext uri="{FF2B5EF4-FFF2-40B4-BE49-F238E27FC236}">
                <a16:creationId xmlns:a16="http://schemas.microsoft.com/office/drawing/2014/main" id="{B8F82FDA-FEAA-2ABD-8713-160631B56C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7937" y="5394190"/>
            <a:ext cx="1225207" cy="13058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ráficos vectoriales gratis de Poncho">
            <a:extLst>
              <a:ext uri="{FF2B5EF4-FFF2-40B4-BE49-F238E27FC236}">
                <a16:creationId xmlns:a16="http://schemas.microsoft.com/office/drawing/2014/main" id="{9B425AE9-50E9-D45F-7C39-70C50D6379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3335" y="4120177"/>
            <a:ext cx="1105493" cy="13891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ráficos vectoriales gratis de Barra de chocolate">
            <a:extLst>
              <a:ext uri="{FF2B5EF4-FFF2-40B4-BE49-F238E27FC236}">
                <a16:creationId xmlns:a16="http://schemas.microsoft.com/office/drawing/2014/main" id="{48B294FD-5204-369F-A793-316CE281EC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74831" y="4120177"/>
            <a:ext cx="1105493" cy="88648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5">
            <a:extLst>
              <a:ext uri="{FF2B5EF4-FFF2-40B4-BE49-F238E27FC236}">
                <a16:creationId xmlns:a16="http://schemas.microsoft.com/office/drawing/2014/main" id="{5526C822-B74A-5AB6-BCA3-485CB7D1FEDE}"/>
              </a:ext>
            </a:extLst>
          </p:cNvPr>
          <p:cNvSpPr/>
          <p:nvPr/>
        </p:nvSpPr>
        <p:spPr>
          <a:xfrm>
            <a:off x="1108456" y="120731"/>
            <a:ext cx="4377943"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 name="Graphic 6" descr="Teacher">
            <a:extLst>
              <a:ext uri="{FF2B5EF4-FFF2-40B4-BE49-F238E27FC236}">
                <a16:creationId xmlns:a16="http://schemas.microsoft.com/office/drawing/2014/main" id="{17736075-7A1A-77B2-6117-1C6CCDB611E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844" y="-47053"/>
            <a:ext cx="914400" cy="914400"/>
          </a:xfrm>
          <a:prstGeom prst="rect">
            <a:avLst/>
          </a:prstGeom>
        </p:spPr>
      </p:pic>
      <p:sp>
        <p:nvSpPr>
          <p:cNvPr id="8" name="TextBox 7">
            <a:extLst>
              <a:ext uri="{FF2B5EF4-FFF2-40B4-BE49-F238E27FC236}">
                <a16:creationId xmlns:a16="http://schemas.microsoft.com/office/drawing/2014/main" id="{A78F3EE7-C181-63C4-26E5-7AFB6F5D93A5}"/>
              </a:ext>
            </a:extLst>
          </p:cNvPr>
          <p:cNvSpPr txBox="1"/>
          <p:nvPr/>
        </p:nvSpPr>
        <p:spPr>
          <a:xfrm>
            <a:off x="1158743" y="142977"/>
            <a:ext cx="6395940" cy="523220"/>
          </a:xfrm>
          <a:prstGeom prst="rect">
            <a:avLst/>
          </a:prstGeom>
          <a:noFill/>
          <a:ln>
            <a:noFill/>
          </a:ln>
        </p:spPr>
        <p:txBody>
          <a:bodyPr wrap="square" rtlCol="0">
            <a:spAutoFit/>
          </a:bodyPr>
          <a:lstStyle/>
          <a:p>
            <a:r>
              <a:rPr lang="en-GB" sz="2800" b="1" dirty="0" err="1">
                <a:solidFill>
                  <a:schemeClr val="bg1"/>
                </a:solidFill>
                <a:latin typeface="Century Gothic" panose="020B0502020202020204" pitchFamily="34" charset="0"/>
              </a:rPr>
              <a:t>Pronuncia</a:t>
            </a:r>
            <a:r>
              <a:rPr lang="en-GB" sz="2800" b="1" dirty="0">
                <a:solidFill>
                  <a:schemeClr val="bg1"/>
                </a:solidFill>
                <a:latin typeface="Century Gothic" panose="020B0502020202020204" pitchFamily="34" charset="0"/>
              </a:rPr>
              <a:t> las palabras.</a:t>
            </a:r>
            <a:endParaRPr lang="en-GB" sz="2800" dirty="0">
              <a:solidFill>
                <a:schemeClr val="bg1"/>
              </a:solidFill>
              <a:latin typeface="Century Gothic" panose="020B0502020202020204" pitchFamily="34" charset="0"/>
            </a:endParaRPr>
          </a:p>
        </p:txBody>
      </p:sp>
      <p:pic>
        <p:nvPicPr>
          <p:cNvPr id="9" name="Picture 8">
            <a:extLst>
              <a:ext uri="{FF2B5EF4-FFF2-40B4-BE49-F238E27FC236}">
                <a16:creationId xmlns:a16="http://schemas.microsoft.com/office/drawing/2014/main" id="{11EB6E6B-00EA-7E40-F853-85D1BE14D8B1}"/>
              </a:ext>
            </a:extLst>
          </p:cNvPr>
          <p:cNvPicPr>
            <a:picLocks noChangeAspect="1"/>
          </p:cNvPicPr>
          <p:nvPr/>
        </p:nvPicPr>
        <p:blipFill>
          <a:blip r:embed="rId11"/>
          <a:stretch>
            <a:fillRect/>
          </a:stretch>
        </p:blipFill>
        <p:spPr>
          <a:xfrm>
            <a:off x="7554683" y="2737823"/>
            <a:ext cx="658996" cy="439607"/>
          </a:xfrm>
          <a:prstGeom prst="roundRect">
            <a:avLst/>
          </a:prstGeom>
        </p:spPr>
      </p:pic>
      <p:pic>
        <p:nvPicPr>
          <p:cNvPr id="6150" name="Picture 6" descr="Gráficos vectoriales gratis de Leche">
            <a:extLst>
              <a:ext uri="{FF2B5EF4-FFF2-40B4-BE49-F238E27FC236}">
                <a16:creationId xmlns:a16="http://schemas.microsoft.com/office/drawing/2014/main" id="{20309946-CD0A-8E7D-FB94-7E1B6935B45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87937" y="1507994"/>
            <a:ext cx="838186" cy="113993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D7323FD-1577-EDA9-5869-CE9DBF8FFC86}"/>
              </a:ext>
            </a:extLst>
          </p:cNvPr>
          <p:cNvSpPr txBox="1"/>
          <p:nvPr/>
        </p:nvSpPr>
        <p:spPr>
          <a:xfrm>
            <a:off x="10913144" y="2278595"/>
            <a:ext cx="1143262"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1 </a:t>
            </a:r>
            <a:r>
              <a:rPr lang="en-GB" b="1" dirty="0" err="1">
                <a:solidFill>
                  <a:srgbClr val="002060"/>
                </a:solidFill>
                <a:latin typeface="Century Gothic" panose="020B0502020202020204" pitchFamily="34" charset="0"/>
              </a:rPr>
              <a:t>minuto</a:t>
            </a:r>
            <a:endParaRPr lang="en-GB"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89274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3"/>
                    </p:tgtEl>
                  </p:cond>
                </p:stCondLst>
                <p:endSync evt="end" delay="0">
                  <p:rtn val="all"/>
                </p:endSync>
                <p:childTnLst>
                  <p:par>
                    <p:cTn id="9" fill="hold">
                      <p:stCondLst>
                        <p:cond delay="0"/>
                      </p:stCondLst>
                      <p:childTnLst>
                        <p:par>
                          <p:cTn id="10" fill="hold">
                            <p:stCondLst>
                              <p:cond delay="0"/>
                            </p:stCondLst>
                            <p:childTnLst>
                              <p:par>
                                <p:cTn id="11" presetID="42" presetClass="exit" presetSubtype="0" fill="hold" grpId="0" nodeType="clickEffect">
                                  <p:stCondLst>
                                    <p:cond delay="0"/>
                                  </p:stCondLst>
                                  <p:childTnLst>
                                    <p:animEffect transition="out" filter="fade">
                                      <p:cBhvr>
                                        <p:cTn id="12" dur="8000"/>
                                        <p:tgtEl>
                                          <p:spTgt spid="94"/>
                                        </p:tgtEl>
                                      </p:cBhvr>
                                    </p:animEffect>
                                    <p:anim calcmode="lin" valueType="num">
                                      <p:cBhvr>
                                        <p:cTn id="13" dur="8000"/>
                                        <p:tgtEl>
                                          <p:spTgt spid="94"/>
                                        </p:tgtEl>
                                        <p:attrNameLst>
                                          <p:attrName>ppt_x</p:attrName>
                                        </p:attrNameLst>
                                      </p:cBhvr>
                                      <p:tavLst>
                                        <p:tav tm="0">
                                          <p:val>
                                            <p:strVal val="ppt_x"/>
                                          </p:val>
                                        </p:tav>
                                        <p:tav tm="100000">
                                          <p:val>
                                            <p:strVal val="ppt_x"/>
                                          </p:val>
                                        </p:tav>
                                      </p:tavLst>
                                    </p:anim>
                                    <p:anim calcmode="lin" valueType="num">
                                      <p:cBhvr>
                                        <p:cTn id="14" dur="8000"/>
                                        <p:tgtEl>
                                          <p:spTgt spid="94"/>
                                        </p:tgtEl>
                                        <p:attrNameLst>
                                          <p:attrName>ppt_y</p:attrName>
                                        </p:attrNameLst>
                                      </p:cBhvr>
                                      <p:tavLst>
                                        <p:tav tm="0">
                                          <p:val>
                                            <p:strVal val="ppt_y"/>
                                          </p:val>
                                        </p:tav>
                                        <p:tav tm="100000">
                                          <p:val>
                                            <p:strVal val="ppt_y+.1"/>
                                          </p:val>
                                        </p:tav>
                                      </p:tavLst>
                                    </p:anim>
                                    <p:set>
                                      <p:cBhvr>
                                        <p:cTn id="15" dur="1" fill="hold">
                                          <p:stCondLst>
                                            <p:cond delay="79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3"/>
                  </p:tgtEl>
                </p:cond>
              </p:nextCondLst>
            </p:seq>
          </p:childTnLst>
        </p:cTn>
      </p:par>
    </p:tnLst>
    <p:bldLst>
      <p:bldP spid="9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360387" y="874315"/>
            <a:ext cx="1698356" cy="403881"/>
          </a:xfrm>
          <a:solidFill>
            <a:srgbClr val="85CFE1"/>
          </a:solidFill>
        </p:spPr>
        <p:txBody>
          <a:bodyPr>
            <a:noAutofit/>
          </a:bodyPr>
          <a:lstStyle/>
          <a:p>
            <a:pPr algn="ctr"/>
            <a:r>
              <a:rPr lang="en-GB" sz="2000" b="1" dirty="0">
                <a:solidFill>
                  <a:srgbClr val="002060"/>
                </a:solidFill>
                <a:latin typeface="Century Gothic" panose="020B0502020202020204" pitchFamily="34" charset="0"/>
              </a:rPr>
              <a:t>vocabulario</a:t>
            </a:r>
          </a:p>
        </p:txBody>
      </p:sp>
      <p:pic>
        <p:nvPicPr>
          <p:cNvPr id="3" name="Google Shape;319;p15" descr="Speech Icon, Voice, Talking, Audio, Speech">
            <a:extLst>
              <a:ext uri="{FF2B5EF4-FFF2-40B4-BE49-F238E27FC236}">
                <a16:creationId xmlns:a16="http://schemas.microsoft.com/office/drawing/2014/main" id="{56859E21-D03D-3315-482B-BF6FEF33EBF0}"/>
              </a:ext>
            </a:extLst>
          </p:cNvPr>
          <p:cNvPicPr preferRelativeResize="0"/>
          <p:nvPr/>
        </p:nvPicPr>
        <p:blipFill rotWithShape="1">
          <a:blip r:embed="rId3">
            <a:alphaModFix/>
          </a:blip>
          <a:srcRect/>
          <a:stretch/>
        </p:blipFill>
        <p:spPr>
          <a:xfrm>
            <a:off x="11282575" y="38863"/>
            <a:ext cx="776168" cy="776168"/>
          </a:xfrm>
          <a:prstGeom prst="rect">
            <a:avLst/>
          </a:prstGeom>
          <a:noFill/>
          <a:ln>
            <a:noFill/>
          </a:ln>
        </p:spPr>
      </p:pic>
      <p:sp>
        <p:nvSpPr>
          <p:cNvPr id="4" name="Speech Bubble: Rectangle with Corners Rounded 3">
            <a:extLst>
              <a:ext uri="{FF2B5EF4-FFF2-40B4-BE49-F238E27FC236}">
                <a16:creationId xmlns:a16="http://schemas.microsoft.com/office/drawing/2014/main" id="{2B83FBE8-B756-1447-5A30-B68BCD1332D8}"/>
              </a:ext>
            </a:extLst>
          </p:cNvPr>
          <p:cNvSpPr/>
          <p:nvPr/>
        </p:nvSpPr>
        <p:spPr>
          <a:xfrm>
            <a:off x="1108457" y="120731"/>
            <a:ext cx="3171995"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5" name="Picture 16" descr="Avatar, Female, Girl, Hijab, Young">
            <a:extLst>
              <a:ext uri="{FF2B5EF4-FFF2-40B4-BE49-F238E27FC236}">
                <a16:creationId xmlns:a16="http://schemas.microsoft.com/office/drawing/2014/main" id="{D3461E12-FD5B-D4EE-13D6-0B71B192D7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9272" y="3915559"/>
            <a:ext cx="1290402" cy="12904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ED4FE9C-60D0-9B16-5978-B1B95AB0A024}"/>
              </a:ext>
            </a:extLst>
          </p:cNvPr>
          <p:cNvSpPr txBox="1"/>
          <p:nvPr/>
        </p:nvSpPr>
        <p:spPr>
          <a:xfrm>
            <a:off x="213703" y="1150420"/>
            <a:ext cx="1681871" cy="630942"/>
          </a:xfrm>
          <a:prstGeom prst="rect">
            <a:avLst/>
          </a:prstGeom>
          <a:noFill/>
        </p:spPr>
        <p:txBody>
          <a:bodyPr wrap="none" rtlCol="0">
            <a:spAutoFit/>
          </a:bodyPr>
          <a:lstStyle/>
          <a:p>
            <a:r>
              <a:rPr lang="en-GB" sz="3500" b="1" dirty="0" err="1">
                <a:solidFill>
                  <a:srgbClr val="002060"/>
                </a:solidFill>
                <a:latin typeface="Century Gothic" panose="020B0502020202020204" pitchFamily="34" charset="0"/>
              </a:rPr>
              <a:t>el</a:t>
            </a:r>
            <a:r>
              <a:rPr lang="en-GB" sz="3500" b="1" dirty="0">
                <a:solidFill>
                  <a:srgbClr val="002060"/>
                </a:solidFill>
                <a:latin typeface="Century Gothic" panose="020B0502020202020204" pitchFamily="34" charset="0"/>
              </a:rPr>
              <a:t> </a:t>
            </a:r>
            <a:r>
              <a:rPr lang="en-GB" sz="3500" b="1" dirty="0" err="1">
                <a:solidFill>
                  <a:srgbClr val="002060"/>
                </a:solidFill>
                <a:latin typeface="Century Gothic" panose="020B0502020202020204" pitchFamily="34" charset="0"/>
              </a:rPr>
              <a:t>pelo</a:t>
            </a:r>
            <a:endParaRPr lang="en-GB" sz="3500" dirty="0">
              <a:solidFill>
                <a:srgbClr val="002060"/>
              </a:solidFill>
              <a:latin typeface="Century Gothic" panose="020B0502020202020204" pitchFamily="34" charset="0"/>
            </a:endParaRPr>
          </a:p>
        </p:txBody>
      </p:sp>
      <p:sp>
        <p:nvSpPr>
          <p:cNvPr id="7" name="TextBox 6">
            <a:extLst>
              <a:ext uri="{FF2B5EF4-FFF2-40B4-BE49-F238E27FC236}">
                <a16:creationId xmlns:a16="http://schemas.microsoft.com/office/drawing/2014/main" id="{50AACC56-9E94-66C1-2056-24DCDC169E5B}"/>
              </a:ext>
            </a:extLst>
          </p:cNvPr>
          <p:cNvSpPr txBox="1"/>
          <p:nvPr/>
        </p:nvSpPr>
        <p:spPr>
          <a:xfrm>
            <a:off x="196553" y="3811416"/>
            <a:ext cx="1737976"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la </a:t>
            </a:r>
            <a:r>
              <a:rPr lang="en-GB" sz="3500" b="1" dirty="0" err="1">
                <a:solidFill>
                  <a:srgbClr val="002060"/>
                </a:solidFill>
                <a:latin typeface="Century Gothic" panose="020B0502020202020204" pitchFamily="34" charset="0"/>
              </a:rPr>
              <a:t>cara</a:t>
            </a:r>
            <a:endParaRPr lang="en-GB" sz="3500" dirty="0">
              <a:solidFill>
                <a:srgbClr val="002060"/>
              </a:solidFill>
              <a:latin typeface="Century Gothic" panose="020B0502020202020204" pitchFamily="34" charset="0"/>
            </a:endParaRPr>
          </a:p>
        </p:txBody>
      </p:sp>
      <p:pic>
        <p:nvPicPr>
          <p:cNvPr id="8" name="Picture 7">
            <a:extLst>
              <a:ext uri="{FF2B5EF4-FFF2-40B4-BE49-F238E27FC236}">
                <a16:creationId xmlns:a16="http://schemas.microsoft.com/office/drawing/2014/main" id="{86862CCC-CD60-F733-C36F-1CB4B2E51D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1940" y="4678222"/>
            <a:ext cx="1688120" cy="844061"/>
          </a:xfrm>
          <a:prstGeom prst="rect">
            <a:avLst/>
          </a:prstGeom>
        </p:spPr>
      </p:pic>
      <p:sp>
        <p:nvSpPr>
          <p:cNvPr id="9" name="TextBox 8">
            <a:extLst>
              <a:ext uri="{FF2B5EF4-FFF2-40B4-BE49-F238E27FC236}">
                <a16:creationId xmlns:a16="http://schemas.microsoft.com/office/drawing/2014/main" id="{F5EF9E4E-1B55-F81D-CE02-AA92CEB0DDCC}"/>
              </a:ext>
            </a:extLst>
          </p:cNvPr>
          <p:cNvSpPr txBox="1"/>
          <p:nvPr/>
        </p:nvSpPr>
        <p:spPr>
          <a:xfrm>
            <a:off x="9483681" y="5101907"/>
            <a:ext cx="2047355"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pequeño</a:t>
            </a:r>
            <a:endParaRPr lang="en-GB" sz="3200" dirty="0">
              <a:solidFill>
                <a:srgbClr val="002060"/>
              </a:solidFill>
              <a:latin typeface="Century Gothic" panose="020B0502020202020204" pitchFamily="34" charset="0"/>
            </a:endParaRPr>
          </a:p>
        </p:txBody>
      </p:sp>
      <p:sp>
        <p:nvSpPr>
          <p:cNvPr id="10" name="TextBox 9">
            <a:extLst>
              <a:ext uri="{FF2B5EF4-FFF2-40B4-BE49-F238E27FC236}">
                <a16:creationId xmlns:a16="http://schemas.microsoft.com/office/drawing/2014/main" id="{3B9AEF00-633B-0205-B930-678994019719}"/>
              </a:ext>
            </a:extLst>
          </p:cNvPr>
          <p:cNvSpPr txBox="1"/>
          <p:nvPr/>
        </p:nvSpPr>
        <p:spPr>
          <a:xfrm>
            <a:off x="7615470" y="5118343"/>
            <a:ext cx="1661032"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grande</a:t>
            </a:r>
            <a:endParaRPr lang="en-GB" sz="3200" dirty="0">
              <a:solidFill>
                <a:srgbClr val="002060"/>
              </a:solidFill>
              <a:latin typeface="Century Gothic" panose="020B0502020202020204" pitchFamily="34" charset="0"/>
            </a:endParaRPr>
          </a:p>
        </p:txBody>
      </p:sp>
      <p:pic>
        <p:nvPicPr>
          <p:cNvPr id="12" name="Picture 2" descr="Face, Black, Man, Smile, Afro, Hair">
            <a:extLst>
              <a:ext uri="{FF2B5EF4-FFF2-40B4-BE49-F238E27FC236}">
                <a16:creationId xmlns:a16="http://schemas.microsoft.com/office/drawing/2014/main" id="{7A95EA37-763E-4B26-637C-D3873E4C8E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4941" y="1128337"/>
            <a:ext cx="1329830" cy="138269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1857867-90D2-08A7-6A38-DBB32F22F7E0}"/>
              </a:ext>
            </a:extLst>
          </p:cNvPr>
          <p:cNvSpPr txBox="1"/>
          <p:nvPr/>
        </p:nvSpPr>
        <p:spPr>
          <a:xfrm>
            <a:off x="2663723" y="2467346"/>
            <a:ext cx="1252266"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corto</a:t>
            </a:r>
            <a:endParaRPr lang="en-GB" sz="3200" dirty="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EDA6668E-37AD-09CA-61B3-50FADFAAF50D}"/>
              </a:ext>
            </a:extLst>
          </p:cNvPr>
          <p:cNvSpPr txBox="1"/>
          <p:nvPr/>
        </p:nvSpPr>
        <p:spPr>
          <a:xfrm>
            <a:off x="4274499" y="2512667"/>
            <a:ext cx="1215397"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largo</a:t>
            </a:r>
          </a:p>
        </p:txBody>
      </p:sp>
      <p:pic>
        <p:nvPicPr>
          <p:cNvPr id="15" name="Graphic 14" descr="Teacher">
            <a:extLst>
              <a:ext uri="{FF2B5EF4-FFF2-40B4-BE49-F238E27FC236}">
                <a16:creationId xmlns:a16="http://schemas.microsoft.com/office/drawing/2014/main" id="{7924D935-15C8-3844-9FB5-55E0F550404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844" y="-47053"/>
            <a:ext cx="914400" cy="914400"/>
          </a:xfrm>
          <a:prstGeom prst="rect">
            <a:avLst/>
          </a:prstGeom>
        </p:spPr>
      </p:pic>
      <p:sp>
        <p:nvSpPr>
          <p:cNvPr id="16" name="TextBox 15">
            <a:extLst>
              <a:ext uri="{FF2B5EF4-FFF2-40B4-BE49-F238E27FC236}">
                <a16:creationId xmlns:a16="http://schemas.microsoft.com/office/drawing/2014/main" id="{EED4C527-0EA3-C211-1DE5-665CE6283C67}"/>
              </a:ext>
            </a:extLst>
          </p:cNvPr>
          <p:cNvSpPr txBox="1"/>
          <p:nvPr/>
        </p:nvSpPr>
        <p:spPr>
          <a:xfrm>
            <a:off x="1158743" y="142977"/>
            <a:ext cx="6395940" cy="523220"/>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a:t>
            </a:r>
            <a:r>
              <a:rPr lang="en-GB" sz="2800" b="1" dirty="0" err="1">
                <a:solidFill>
                  <a:schemeClr val="bg1"/>
                </a:solidFill>
                <a:latin typeface="Century Gothic" panose="020B0502020202020204" pitchFamily="34" charset="0"/>
              </a:rPr>
              <a:t>Cómo</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tiene</a:t>
            </a:r>
            <a:r>
              <a:rPr lang="en-GB" sz="2800" b="1" dirty="0">
                <a:solidFill>
                  <a:schemeClr val="bg1"/>
                </a:solidFill>
                <a:latin typeface="Century Gothic" panose="020B0502020202020204" pitchFamily="34" charset="0"/>
              </a:rPr>
              <a:t>… ? </a:t>
            </a:r>
            <a:endParaRPr lang="en-GB" sz="2800" dirty="0">
              <a:solidFill>
                <a:schemeClr val="bg1"/>
              </a:solidFill>
              <a:latin typeface="Century Gothic" panose="020B0502020202020204" pitchFamily="34" charset="0"/>
            </a:endParaRPr>
          </a:p>
        </p:txBody>
      </p:sp>
      <p:sp>
        <p:nvSpPr>
          <p:cNvPr id="17" name="TextBox 16">
            <a:extLst>
              <a:ext uri="{FF2B5EF4-FFF2-40B4-BE49-F238E27FC236}">
                <a16:creationId xmlns:a16="http://schemas.microsoft.com/office/drawing/2014/main" id="{916B5CA2-DB0E-9E25-F347-1FC871098048}"/>
              </a:ext>
            </a:extLst>
          </p:cNvPr>
          <p:cNvSpPr txBox="1"/>
          <p:nvPr/>
        </p:nvSpPr>
        <p:spPr>
          <a:xfrm>
            <a:off x="2322283" y="5111075"/>
            <a:ext cx="1923925"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redondo</a:t>
            </a:r>
            <a:endParaRPr lang="en-GB" sz="3200" dirty="0">
              <a:solidFill>
                <a:srgbClr val="002060"/>
              </a:solidFill>
              <a:latin typeface="Century Gothic" panose="020B0502020202020204" pitchFamily="34" charset="0"/>
            </a:endParaRPr>
          </a:p>
        </p:txBody>
      </p:sp>
      <p:pic>
        <p:nvPicPr>
          <p:cNvPr id="19" name="Picture 2" descr="Gráficos vectoriales gratis de Personas">
            <a:extLst>
              <a:ext uri="{FF2B5EF4-FFF2-40B4-BE49-F238E27FC236}">
                <a16:creationId xmlns:a16="http://schemas.microsoft.com/office/drawing/2014/main" id="{9AA4FDE2-37C9-8925-AA60-3EE2FCAEA4B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9445"/>
          <a:stretch/>
        </p:blipFill>
        <p:spPr bwMode="auto">
          <a:xfrm>
            <a:off x="622040" y="4432505"/>
            <a:ext cx="1046836" cy="14402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aceless, Black, Hair, Caucasian, Goth">
            <a:extLst>
              <a:ext uri="{FF2B5EF4-FFF2-40B4-BE49-F238E27FC236}">
                <a16:creationId xmlns:a16="http://schemas.microsoft.com/office/drawing/2014/main" id="{42FDAB07-D279-17BF-8734-7022A542287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57103" y="1201475"/>
            <a:ext cx="1473253" cy="134823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B98ED9E-858E-AB9C-2368-783B69E5171C}"/>
              </a:ext>
            </a:extLst>
          </p:cNvPr>
          <p:cNvSpPr txBox="1"/>
          <p:nvPr/>
        </p:nvSpPr>
        <p:spPr>
          <a:xfrm>
            <a:off x="5841273" y="2485900"/>
            <a:ext cx="1386848"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negro</a:t>
            </a:r>
          </a:p>
        </p:txBody>
      </p:sp>
      <p:pic>
        <p:nvPicPr>
          <p:cNvPr id="22" name="Picture 2" descr="Usuario, Avatar, Mujer, Rubio, Niña, Dama">
            <a:extLst>
              <a:ext uri="{FF2B5EF4-FFF2-40B4-BE49-F238E27FC236}">
                <a16:creationId xmlns:a16="http://schemas.microsoft.com/office/drawing/2014/main" id="{4EE24FEC-98F0-A605-DA2B-3A6B1A38C49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13196" y="1174767"/>
            <a:ext cx="1432076" cy="136328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5C9DEA3-BA6F-549F-1B24-2ABE763520F6}"/>
              </a:ext>
            </a:extLst>
          </p:cNvPr>
          <p:cNvSpPr txBox="1"/>
          <p:nvPr/>
        </p:nvSpPr>
        <p:spPr>
          <a:xfrm>
            <a:off x="7580454" y="2513775"/>
            <a:ext cx="1189749"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rubio</a:t>
            </a:r>
          </a:p>
        </p:txBody>
      </p:sp>
      <p:sp>
        <p:nvSpPr>
          <p:cNvPr id="24" name="TextBox 23">
            <a:extLst>
              <a:ext uri="{FF2B5EF4-FFF2-40B4-BE49-F238E27FC236}">
                <a16:creationId xmlns:a16="http://schemas.microsoft.com/office/drawing/2014/main" id="{04CD582E-94D9-231A-4906-84918619AD24}"/>
              </a:ext>
            </a:extLst>
          </p:cNvPr>
          <p:cNvSpPr txBox="1"/>
          <p:nvPr/>
        </p:nvSpPr>
        <p:spPr>
          <a:xfrm>
            <a:off x="2401901" y="2924065"/>
            <a:ext cx="1708184"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[short]</a:t>
            </a:r>
          </a:p>
        </p:txBody>
      </p:sp>
      <p:pic>
        <p:nvPicPr>
          <p:cNvPr id="25" name="Picture 4" descr="Gráficos vectoriales gratis de Paz">
            <a:extLst>
              <a:ext uri="{FF2B5EF4-FFF2-40B4-BE49-F238E27FC236}">
                <a16:creationId xmlns:a16="http://schemas.microsoft.com/office/drawing/2014/main" id="{64AF5C71-6909-D8FC-8B9F-EBBA510C215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32930" y="1174767"/>
            <a:ext cx="1252265" cy="147325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hico, Hombre, Brown, Cabello, Sonriente, Contento">
            <a:extLst>
              <a:ext uri="{FF2B5EF4-FFF2-40B4-BE49-F238E27FC236}">
                <a16:creationId xmlns:a16="http://schemas.microsoft.com/office/drawing/2014/main" id="{EE7DCDA3-AB86-958F-8B1E-175C46A13C0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51902" y="1372727"/>
            <a:ext cx="991020" cy="113439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622016A-4ED7-84A4-779B-6BA4D3C27160}"/>
              </a:ext>
            </a:extLst>
          </p:cNvPr>
          <p:cNvSpPr txBox="1"/>
          <p:nvPr/>
        </p:nvSpPr>
        <p:spPr>
          <a:xfrm>
            <a:off x="9041469" y="2504834"/>
            <a:ext cx="2030836"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moreno</a:t>
            </a:r>
            <a:endParaRPr lang="en-GB" sz="3200" dirty="0">
              <a:solidFill>
                <a:srgbClr val="002060"/>
              </a:solidFill>
              <a:latin typeface="Century Gothic" panose="020B0502020202020204" pitchFamily="34" charset="0"/>
            </a:endParaRPr>
          </a:p>
        </p:txBody>
      </p:sp>
      <p:sp>
        <p:nvSpPr>
          <p:cNvPr id="28" name="TextBox 27">
            <a:extLst>
              <a:ext uri="{FF2B5EF4-FFF2-40B4-BE49-F238E27FC236}">
                <a16:creationId xmlns:a16="http://schemas.microsoft.com/office/drawing/2014/main" id="{FE077B6E-E103-8308-0565-72960318B0F4}"/>
              </a:ext>
            </a:extLst>
          </p:cNvPr>
          <p:cNvSpPr txBox="1"/>
          <p:nvPr/>
        </p:nvSpPr>
        <p:spPr>
          <a:xfrm>
            <a:off x="5017930" y="3915559"/>
            <a:ext cx="2411238"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[las </a:t>
            </a:r>
            <a:r>
              <a:rPr lang="en-GB" sz="3500" b="1" dirty="0" err="1">
                <a:solidFill>
                  <a:srgbClr val="002060"/>
                </a:solidFill>
                <a:latin typeface="Century Gothic" panose="020B0502020202020204" pitchFamily="34" charset="0"/>
              </a:rPr>
              <a:t>gafas</a:t>
            </a:r>
            <a:r>
              <a:rPr lang="en-GB" sz="3500" b="1" dirty="0">
                <a:solidFill>
                  <a:srgbClr val="002060"/>
                </a:solidFill>
                <a:latin typeface="Century Gothic" panose="020B0502020202020204" pitchFamily="34" charset="0"/>
              </a:rPr>
              <a:t>]</a:t>
            </a:r>
            <a:endParaRPr lang="en-GB" sz="3500" dirty="0">
              <a:solidFill>
                <a:srgbClr val="002060"/>
              </a:solidFill>
              <a:latin typeface="Century Gothic" panose="020B0502020202020204" pitchFamily="34" charset="0"/>
            </a:endParaRPr>
          </a:p>
        </p:txBody>
      </p:sp>
      <p:pic>
        <p:nvPicPr>
          <p:cNvPr id="29" name="Picture 6" descr="Gráficos vectoriales gratis de Niño">
            <a:extLst>
              <a:ext uri="{FF2B5EF4-FFF2-40B4-BE49-F238E27FC236}">
                <a16:creationId xmlns:a16="http://schemas.microsoft.com/office/drawing/2014/main" id="{3093BD98-79B0-B274-1540-1B0278F437B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30741" y="3904150"/>
            <a:ext cx="934410" cy="100537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445483BC-4F45-134B-EE4B-BC08051173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8014" y="4210844"/>
            <a:ext cx="687139" cy="343570"/>
          </a:xfrm>
          <a:prstGeom prst="rect">
            <a:avLst/>
          </a:prstGeom>
        </p:spPr>
      </p:pic>
      <p:pic>
        <p:nvPicPr>
          <p:cNvPr id="31" name="Picture 16" descr="Avatar, Female, Girl, Hijab, Young">
            <a:extLst>
              <a:ext uri="{FF2B5EF4-FFF2-40B4-BE49-F238E27FC236}">
                <a16:creationId xmlns:a16="http://schemas.microsoft.com/office/drawing/2014/main" id="{93BAA0E9-B91F-9216-C365-A93C66354D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3779" y="3955917"/>
            <a:ext cx="1290402" cy="129040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F23948C0-4B34-631E-5F46-9309FD3E81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4292" y="4372787"/>
            <a:ext cx="231619" cy="115810"/>
          </a:xfrm>
          <a:prstGeom prst="rect">
            <a:avLst/>
          </a:prstGeom>
        </p:spPr>
      </p:pic>
      <p:sp>
        <p:nvSpPr>
          <p:cNvPr id="33" name="TextBox 32">
            <a:extLst>
              <a:ext uri="{FF2B5EF4-FFF2-40B4-BE49-F238E27FC236}">
                <a16:creationId xmlns:a16="http://schemas.microsoft.com/office/drawing/2014/main" id="{121233D2-E1B4-74CB-9D49-447D6AB6E4FE}"/>
              </a:ext>
            </a:extLst>
          </p:cNvPr>
          <p:cNvSpPr txBox="1"/>
          <p:nvPr/>
        </p:nvSpPr>
        <p:spPr>
          <a:xfrm>
            <a:off x="3994449" y="2959091"/>
            <a:ext cx="1708184"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[long]</a:t>
            </a:r>
          </a:p>
        </p:txBody>
      </p:sp>
      <p:sp>
        <p:nvSpPr>
          <p:cNvPr id="34" name="TextBox 33">
            <a:extLst>
              <a:ext uri="{FF2B5EF4-FFF2-40B4-BE49-F238E27FC236}">
                <a16:creationId xmlns:a16="http://schemas.microsoft.com/office/drawing/2014/main" id="{B6CD8B0E-453B-CCC3-4625-0243A4E8D321}"/>
              </a:ext>
            </a:extLst>
          </p:cNvPr>
          <p:cNvSpPr txBox="1"/>
          <p:nvPr/>
        </p:nvSpPr>
        <p:spPr>
          <a:xfrm>
            <a:off x="5646192" y="2976714"/>
            <a:ext cx="1708184"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[black]</a:t>
            </a:r>
          </a:p>
        </p:txBody>
      </p:sp>
      <p:sp>
        <p:nvSpPr>
          <p:cNvPr id="35" name="TextBox 34">
            <a:extLst>
              <a:ext uri="{FF2B5EF4-FFF2-40B4-BE49-F238E27FC236}">
                <a16:creationId xmlns:a16="http://schemas.microsoft.com/office/drawing/2014/main" id="{CEC2BE92-A3D1-68A2-2A5B-5CE9ABCB3A58}"/>
              </a:ext>
            </a:extLst>
          </p:cNvPr>
          <p:cNvSpPr txBox="1"/>
          <p:nvPr/>
        </p:nvSpPr>
        <p:spPr>
          <a:xfrm>
            <a:off x="7315041" y="3005825"/>
            <a:ext cx="1708184"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[blonde]</a:t>
            </a:r>
          </a:p>
        </p:txBody>
      </p:sp>
      <p:sp>
        <p:nvSpPr>
          <p:cNvPr id="36" name="TextBox 35">
            <a:extLst>
              <a:ext uri="{FF2B5EF4-FFF2-40B4-BE49-F238E27FC236}">
                <a16:creationId xmlns:a16="http://schemas.microsoft.com/office/drawing/2014/main" id="{AB299C20-3CC4-BD44-3E11-2BC7BCC3CE48}"/>
              </a:ext>
            </a:extLst>
          </p:cNvPr>
          <p:cNvSpPr txBox="1"/>
          <p:nvPr/>
        </p:nvSpPr>
        <p:spPr>
          <a:xfrm>
            <a:off x="9013186" y="3023620"/>
            <a:ext cx="2276363"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[dark, brown]</a:t>
            </a:r>
          </a:p>
        </p:txBody>
      </p:sp>
      <p:sp>
        <p:nvSpPr>
          <p:cNvPr id="37" name="TextBox 36">
            <a:extLst>
              <a:ext uri="{FF2B5EF4-FFF2-40B4-BE49-F238E27FC236}">
                <a16:creationId xmlns:a16="http://schemas.microsoft.com/office/drawing/2014/main" id="{76243843-A6D2-C7BD-877F-0A875E47BFDD}"/>
              </a:ext>
            </a:extLst>
          </p:cNvPr>
          <p:cNvSpPr txBox="1"/>
          <p:nvPr/>
        </p:nvSpPr>
        <p:spPr>
          <a:xfrm>
            <a:off x="2286265" y="5611772"/>
            <a:ext cx="1708184"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[round]</a:t>
            </a:r>
          </a:p>
        </p:txBody>
      </p:sp>
      <p:sp>
        <p:nvSpPr>
          <p:cNvPr id="38" name="TextBox 37">
            <a:extLst>
              <a:ext uri="{FF2B5EF4-FFF2-40B4-BE49-F238E27FC236}">
                <a16:creationId xmlns:a16="http://schemas.microsoft.com/office/drawing/2014/main" id="{088D6076-DF87-D601-18D1-2CFE338DDDCA}"/>
              </a:ext>
            </a:extLst>
          </p:cNvPr>
          <p:cNvSpPr txBox="1"/>
          <p:nvPr/>
        </p:nvSpPr>
        <p:spPr>
          <a:xfrm>
            <a:off x="7615470" y="5576285"/>
            <a:ext cx="1708184"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[big]</a:t>
            </a:r>
          </a:p>
        </p:txBody>
      </p:sp>
      <p:sp>
        <p:nvSpPr>
          <p:cNvPr id="39" name="TextBox 38">
            <a:extLst>
              <a:ext uri="{FF2B5EF4-FFF2-40B4-BE49-F238E27FC236}">
                <a16:creationId xmlns:a16="http://schemas.microsoft.com/office/drawing/2014/main" id="{5B9019DC-5748-74DE-EE12-53FC52778422}"/>
              </a:ext>
            </a:extLst>
          </p:cNvPr>
          <p:cNvSpPr txBox="1"/>
          <p:nvPr/>
        </p:nvSpPr>
        <p:spPr>
          <a:xfrm>
            <a:off x="9649480" y="5595336"/>
            <a:ext cx="1708184"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[small]</a:t>
            </a:r>
          </a:p>
        </p:txBody>
      </p:sp>
      <p:sp>
        <p:nvSpPr>
          <p:cNvPr id="40" name="TextBox 39">
            <a:extLst>
              <a:ext uri="{FF2B5EF4-FFF2-40B4-BE49-F238E27FC236}">
                <a16:creationId xmlns:a16="http://schemas.microsoft.com/office/drawing/2014/main" id="{9EB69196-C7A5-F7CA-D6B8-02A5AEADD72D}"/>
              </a:ext>
            </a:extLst>
          </p:cNvPr>
          <p:cNvSpPr txBox="1"/>
          <p:nvPr/>
        </p:nvSpPr>
        <p:spPr>
          <a:xfrm>
            <a:off x="253990" y="1765795"/>
            <a:ext cx="950901"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[hair]</a:t>
            </a:r>
          </a:p>
        </p:txBody>
      </p:sp>
    </p:spTree>
    <p:extLst>
      <p:ext uri="{BB962C8B-B14F-4D97-AF65-F5344CB8AC3E}">
        <p14:creationId xmlns:p14="http://schemas.microsoft.com/office/powerpoint/2010/main" val="211952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5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500"/>
                                        <p:tgtEl>
                                          <p:spTgt spid="2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fade">
                                      <p:cBhvr>
                                        <p:cTn id="87" dur="500"/>
                                        <p:tgtEl>
                                          <p:spTgt spid="3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7"/>
                                        </p:tgtEl>
                                        <p:attrNameLst>
                                          <p:attrName>style.visibility</p:attrName>
                                        </p:attrNameLst>
                                      </p:cBhvr>
                                      <p:to>
                                        <p:strVal val="visible"/>
                                      </p:to>
                                    </p:set>
                                    <p:animEffect transition="in" filter="fade">
                                      <p:cBhvr>
                                        <p:cTn id="92" dur="500"/>
                                        <p:tgtEl>
                                          <p:spTgt spid="7"/>
                                        </p:tgtEl>
                                      </p:cBhvr>
                                    </p:animEffect>
                                  </p:child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fade">
                                      <p:cBhvr>
                                        <p:cTn id="96" dur="500"/>
                                        <p:tgtEl>
                                          <p:spTgt spid="19"/>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fade">
                                      <p:cBhvr>
                                        <p:cTn id="101" dur="500"/>
                                        <p:tgtEl>
                                          <p:spTgt spid="29"/>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17"/>
                                        </p:tgtEl>
                                        <p:attrNameLst>
                                          <p:attrName>style.visibility</p:attrName>
                                        </p:attrNameLst>
                                      </p:cBhvr>
                                      <p:to>
                                        <p:strVal val="visible"/>
                                      </p:to>
                                    </p:set>
                                    <p:animEffect transition="in" filter="fade">
                                      <p:cBhvr>
                                        <p:cTn id="106" dur="500"/>
                                        <p:tgtEl>
                                          <p:spTgt spid="17"/>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37"/>
                                        </p:tgtEl>
                                        <p:attrNameLst>
                                          <p:attrName>style.visibility</p:attrName>
                                        </p:attrNameLst>
                                      </p:cBhvr>
                                      <p:to>
                                        <p:strVal val="visible"/>
                                      </p:to>
                                    </p:set>
                                    <p:animEffect transition="in" filter="fade">
                                      <p:cBhvr>
                                        <p:cTn id="111" dur="500"/>
                                        <p:tgtEl>
                                          <p:spTgt spid="37"/>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28"/>
                                        </p:tgtEl>
                                        <p:attrNameLst>
                                          <p:attrName>style.visibility</p:attrName>
                                        </p:attrNameLst>
                                      </p:cBhvr>
                                      <p:to>
                                        <p:strVal val="visible"/>
                                      </p:to>
                                    </p:set>
                                    <p:animEffect transition="in" filter="fade">
                                      <p:cBhvr>
                                        <p:cTn id="116" dur="500"/>
                                        <p:tgtEl>
                                          <p:spTgt spid="28"/>
                                        </p:tgtEl>
                                      </p:cBhvr>
                                    </p:animEffect>
                                  </p:childTnLst>
                                </p:cTn>
                              </p:par>
                            </p:childTnLst>
                          </p:cTn>
                        </p:par>
                        <p:par>
                          <p:cTn id="117" fill="hold">
                            <p:stCondLst>
                              <p:cond delay="500"/>
                            </p:stCondLst>
                            <p:childTnLst>
                              <p:par>
                                <p:cTn id="118" presetID="10" presetClass="entr" presetSubtype="0" fill="hold" nodeType="after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fade">
                                      <p:cBhvr>
                                        <p:cTn id="120" dur="500"/>
                                        <p:tgtEl>
                                          <p:spTgt spid="8"/>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30"/>
                                        </p:tgtEl>
                                        <p:attrNameLst>
                                          <p:attrName>style.visibility</p:attrName>
                                        </p:attrNameLst>
                                      </p:cBhvr>
                                      <p:to>
                                        <p:strVal val="visible"/>
                                      </p:to>
                                    </p:set>
                                    <p:animEffect transition="in" filter="fade">
                                      <p:cBhvr>
                                        <p:cTn id="125" dur="500"/>
                                        <p:tgtEl>
                                          <p:spTgt spid="30"/>
                                        </p:tgtEl>
                                      </p:cBhvr>
                                    </p:animEffect>
                                  </p:childTnLst>
                                </p:cTn>
                              </p:par>
                              <p:par>
                                <p:cTn id="126" presetID="10" presetClass="entr" presetSubtype="0" fill="hold" nodeType="withEffect">
                                  <p:stCondLst>
                                    <p:cond delay="0"/>
                                  </p:stCondLst>
                                  <p:childTnLst>
                                    <p:set>
                                      <p:cBhvr>
                                        <p:cTn id="127" dur="1" fill="hold">
                                          <p:stCondLst>
                                            <p:cond delay="0"/>
                                          </p:stCondLst>
                                        </p:cTn>
                                        <p:tgtEl>
                                          <p:spTgt spid="5"/>
                                        </p:tgtEl>
                                        <p:attrNameLst>
                                          <p:attrName>style.visibility</p:attrName>
                                        </p:attrNameLst>
                                      </p:cBhvr>
                                      <p:to>
                                        <p:strVal val="visible"/>
                                      </p:to>
                                    </p:set>
                                    <p:animEffect transition="in" filter="fade">
                                      <p:cBhvr>
                                        <p:cTn id="128" dur="500"/>
                                        <p:tgtEl>
                                          <p:spTgt spid="5"/>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10"/>
                                        </p:tgtEl>
                                        <p:attrNameLst>
                                          <p:attrName>style.visibility</p:attrName>
                                        </p:attrNameLst>
                                      </p:cBhvr>
                                      <p:to>
                                        <p:strVal val="visible"/>
                                      </p:to>
                                    </p:set>
                                    <p:animEffect transition="in" filter="fade">
                                      <p:cBhvr>
                                        <p:cTn id="133" dur="500"/>
                                        <p:tgtEl>
                                          <p:spTgt spid="10"/>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38"/>
                                        </p:tgtEl>
                                        <p:attrNameLst>
                                          <p:attrName>style.visibility</p:attrName>
                                        </p:attrNameLst>
                                      </p:cBhvr>
                                      <p:to>
                                        <p:strVal val="visible"/>
                                      </p:to>
                                    </p:set>
                                    <p:animEffect transition="in" filter="fade">
                                      <p:cBhvr>
                                        <p:cTn id="138" dur="500"/>
                                        <p:tgtEl>
                                          <p:spTgt spid="38"/>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nodeType="clickEffect">
                                  <p:stCondLst>
                                    <p:cond delay="0"/>
                                  </p:stCondLst>
                                  <p:childTnLst>
                                    <p:set>
                                      <p:cBhvr>
                                        <p:cTn id="142" dur="1" fill="hold">
                                          <p:stCondLst>
                                            <p:cond delay="0"/>
                                          </p:stCondLst>
                                        </p:cTn>
                                        <p:tgtEl>
                                          <p:spTgt spid="32"/>
                                        </p:tgtEl>
                                        <p:attrNameLst>
                                          <p:attrName>style.visibility</p:attrName>
                                        </p:attrNameLst>
                                      </p:cBhvr>
                                      <p:to>
                                        <p:strVal val="visible"/>
                                      </p:to>
                                    </p:set>
                                    <p:animEffect transition="in" filter="fade">
                                      <p:cBhvr>
                                        <p:cTn id="143" dur="500"/>
                                        <p:tgtEl>
                                          <p:spTgt spid="32"/>
                                        </p:tgtEl>
                                      </p:cBhvr>
                                    </p:animEffect>
                                  </p:childTnLst>
                                </p:cTn>
                              </p:par>
                              <p:par>
                                <p:cTn id="144" presetID="10" presetClass="entr" presetSubtype="0" fill="hold" nodeType="withEffect">
                                  <p:stCondLst>
                                    <p:cond delay="0"/>
                                  </p:stCondLst>
                                  <p:childTnLst>
                                    <p:set>
                                      <p:cBhvr>
                                        <p:cTn id="145" dur="1" fill="hold">
                                          <p:stCondLst>
                                            <p:cond delay="0"/>
                                          </p:stCondLst>
                                        </p:cTn>
                                        <p:tgtEl>
                                          <p:spTgt spid="31"/>
                                        </p:tgtEl>
                                        <p:attrNameLst>
                                          <p:attrName>style.visibility</p:attrName>
                                        </p:attrNameLst>
                                      </p:cBhvr>
                                      <p:to>
                                        <p:strVal val="visible"/>
                                      </p:to>
                                    </p:set>
                                    <p:animEffect transition="in" filter="fade">
                                      <p:cBhvr>
                                        <p:cTn id="146" dur="500"/>
                                        <p:tgtEl>
                                          <p:spTgt spid="31"/>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nodeType="clickEffect">
                                  <p:stCondLst>
                                    <p:cond delay="0"/>
                                  </p:stCondLst>
                                  <p:childTnLst>
                                    <p:set>
                                      <p:cBhvr>
                                        <p:cTn id="150" dur="1" fill="hold">
                                          <p:stCondLst>
                                            <p:cond delay="0"/>
                                          </p:stCondLst>
                                        </p:cTn>
                                        <p:tgtEl>
                                          <p:spTgt spid="9">
                                            <p:txEl>
                                              <p:pRg st="0" end="0"/>
                                            </p:txEl>
                                          </p:spTgt>
                                        </p:tgtEl>
                                        <p:attrNameLst>
                                          <p:attrName>style.visibility</p:attrName>
                                        </p:attrNameLst>
                                      </p:cBhvr>
                                      <p:to>
                                        <p:strVal val="visible"/>
                                      </p:to>
                                    </p:set>
                                    <p:animEffect transition="in" filter="fade">
                                      <p:cBhvr>
                                        <p:cTn id="151" dur="500"/>
                                        <p:tgtEl>
                                          <p:spTgt spid="9">
                                            <p:txEl>
                                              <p:pRg st="0" end="0"/>
                                            </p:txEl>
                                          </p:spTgt>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39"/>
                                        </p:tgtEl>
                                        <p:attrNameLst>
                                          <p:attrName>style.visibility</p:attrName>
                                        </p:attrNameLst>
                                      </p:cBhvr>
                                      <p:to>
                                        <p:strVal val="visible"/>
                                      </p:to>
                                    </p:set>
                                    <p:animEffect transition="in" filter="fade">
                                      <p:cBhvr>
                                        <p:cTn id="156" dur="500"/>
                                        <p:tgtEl>
                                          <p:spTgt spid="39"/>
                                        </p:tgtEl>
                                      </p:cBhvr>
                                    </p:animEffect>
                                  </p:childTnLst>
                                </p:cTn>
                              </p:par>
                            </p:childTnLst>
                          </p:cTn>
                        </p:par>
                      </p:childTnLst>
                    </p:cTn>
                  </p:par>
                  <p:par>
                    <p:cTn id="157" fill="hold">
                      <p:stCondLst>
                        <p:cond delay="indefinite"/>
                      </p:stCondLst>
                      <p:childTnLst>
                        <p:par>
                          <p:cTn id="158" fill="hold">
                            <p:stCondLst>
                              <p:cond delay="0"/>
                            </p:stCondLst>
                            <p:childTnLst>
                              <p:par>
                                <p:cTn id="159" presetID="10" presetClass="exit" presetSubtype="0" fill="hold" nodeType="clickEffect">
                                  <p:stCondLst>
                                    <p:cond delay="0"/>
                                  </p:stCondLst>
                                  <p:childTnLst>
                                    <p:animEffect transition="out" filter="fade">
                                      <p:cBhvr>
                                        <p:cTn id="160" dur="500"/>
                                        <p:tgtEl>
                                          <p:spTgt spid="8"/>
                                        </p:tgtEl>
                                      </p:cBhvr>
                                    </p:animEffect>
                                    <p:set>
                                      <p:cBhvr>
                                        <p:cTn id="161" dur="1" fill="hold">
                                          <p:stCondLst>
                                            <p:cond delay="499"/>
                                          </p:stCondLst>
                                        </p:cTn>
                                        <p:tgtEl>
                                          <p:spTgt spid="8"/>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10" presetClass="entr" presetSubtype="0" fill="hold" nodeType="clickEffect">
                                  <p:stCondLst>
                                    <p:cond delay="0"/>
                                  </p:stCondLst>
                                  <p:childTnLst>
                                    <p:set>
                                      <p:cBhvr>
                                        <p:cTn id="165" dur="1" fill="hold">
                                          <p:stCondLst>
                                            <p:cond delay="0"/>
                                          </p:stCondLst>
                                        </p:cTn>
                                        <p:tgtEl>
                                          <p:spTgt spid="8"/>
                                        </p:tgtEl>
                                        <p:attrNameLst>
                                          <p:attrName>style.visibility</p:attrName>
                                        </p:attrNameLst>
                                      </p:cBhvr>
                                      <p:to>
                                        <p:strVal val="visible"/>
                                      </p:to>
                                    </p:set>
                                    <p:animEffect transition="in" filter="fade">
                                      <p:cBhvr>
                                        <p:cTn id="166" dur="500"/>
                                        <p:tgtEl>
                                          <p:spTgt spid="8"/>
                                        </p:tgtEl>
                                      </p:cBhvr>
                                    </p:animEffect>
                                  </p:childTnLst>
                                </p:cTn>
                              </p:par>
                            </p:childTnLst>
                          </p:cTn>
                        </p:par>
                      </p:childTnLst>
                    </p:cTn>
                  </p:par>
                  <p:par>
                    <p:cTn id="167" fill="hold">
                      <p:stCondLst>
                        <p:cond delay="indefinite"/>
                      </p:stCondLst>
                      <p:childTnLst>
                        <p:par>
                          <p:cTn id="168" fill="hold">
                            <p:stCondLst>
                              <p:cond delay="0"/>
                            </p:stCondLst>
                            <p:childTnLst>
                              <p:par>
                                <p:cTn id="169" presetID="10" presetClass="exit" presetSubtype="0" fill="hold" nodeType="clickEffect">
                                  <p:stCondLst>
                                    <p:cond delay="0"/>
                                  </p:stCondLst>
                                  <p:childTnLst>
                                    <p:animEffect transition="out" filter="fade">
                                      <p:cBhvr>
                                        <p:cTn id="170" dur="500"/>
                                        <p:tgtEl>
                                          <p:spTgt spid="26"/>
                                        </p:tgtEl>
                                      </p:cBhvr>
                                    </p:animEffect>
                                    <p:set>
                                      <p:cBhvr>
                                        <p:cTn id="171" dur="1" fill="hold">
                                          <p:stCondLst>
                                            <p:cond delay="499"/>
                                          </p:stCondLst>
                                        </p:cTn>
                                        <p:tgtEl>
                                          <p:spTgt spid="26"/>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500"/>
                                        <p:tgtEl>
                                          <p:spTgt spid="36"/>
                                        </p:tgtEl>
                                      </p:cBhvr>
                                    </p:animEffect>
                                    <p:set>
                                      <p:cBhvr>
                                        <p:cTn id="174" dur="1" fill="hold">
                                          <p:stCondLst>
                                            <p:cond delay="499"/>
                                          </p:stCondLst>
                                        </p:cTn>
                                        <p:tgtEl>
                                          <p:spTgt spid="36"/>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nodeType="clickEffect">
                                  <p:stCondLst>
                                    <p:cond delay="0"/>
                                  </p:stCondLst>
                                  <p:childTnLst>
                                    <p:set>
                                      <p:cBhvr>
                                        <p:cTn id="178" dur="1" fill="hold">
                                          <p:stCondLst>
                                            <p:cond delay="0"/>
                                          </p:stCondLst>
                                        </p:cTn>
                                        <p:tgtEl>
                                          <p:spTgt spid="26"/>
                                        </p:tgtEl>
                                        <p:attrNameLst>
                                          <p:attrName>style.visibility</p:attrName>
                                        </p:attrNameLst>
                                      </p:cBhvr>
                                      <p:to>
                                        <p:strVal val="visible"/>
                                      </p:to>
                                    </p:set>
                                    <p:animEffect transition="in" filter="fade">
                                      <p:cBhvr>
                                        <p:cTn id="179" dur="500"/>
                                        <p:tgtEl>
                                          <p:spTgt spid="26"/>
                                        </p:tgtEl>
                                      </p:cBhvr>
                                    </p:animEffect>
                                  </p:childTnLst>
                                </p:cTn>
                              </p:par>
                              <p:par>
                                <p:cTn id="180" presetID="10" presetClass="entr" presetSubtype="0" fill="hold" grpId="2" nodeType="withEffect">
                                  <p:stCondLst>
                                    <p:cond delay="0"/>
                                  </p:stCondLst>
                                  <p:childTnLst>
                                    <p:set>
                                      <p:cBhvr>
                                        <p:cTn id="181" dur="1" fill="hold">
                                          <p:stCondLst>
                                            <p:cond delay="0"/>
                                          </p:stCondLst>
                                        </p:cTn>
                                        <p:tgtEl>
                                          <p:spTgt spid="36"/>
                                        </p:tgtEl>
                                        <p:attrNameLst>
                                          <p:attrName>style.visibility</p:attrName>
                                        </p:attrNameLst>
                                      </p:cBhvr>
                                      <p:to>
                                        <p:strVal val="visible"/>
                                      </p:to>
                                    </p:set>
                                    <p:animEffect transition="in" filter="fade">
                                      <p:cBhvr>
                                        <p:cTn id="182" dur="500"/>
                                        <p:tgtEl>
                                          <p:spTgt spid="36"/>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xit" presetSubtype="0" fill="hold" nodeType="clickEffect">
                                  <p:stCondLst>
                                    <p:cond delay="0"/>
                                  </p:stCondLst>
                                  <p:childTnLst>
                                    <p:animEffect transition="out" filter="fade">
                                      <p:cBhvr>
                                        <p:cTn id="186" dur="500"/>
                                        <p:tgtEl>
                                          <p:spTgt spid="25"/>
                                        </p:tgtEl>
                                      </p:cBhvr>
                                    </p:animEffect>
                                    <p:set>
                                      <p:cBhvr>
                                        <p:cTn id="187" dur="1" fill="hold">
                                          <p:stCondLst>
                                            <p:cond delay="499"/>
                                          </p:stCondLst>
                                        </p:cTn>
                                        <p:tgtEl>
                                          <p:spTgt spid="25"/>
                                        </p:tgtEl>
                                        <p:attrNameLst>
                                          <p:attrName>style.visibility</p:attrName>
                                        </p:attrNameLst>
                                      </p:cBhvr>
                                      <p:to>
                                        <p:strVal val="hidden"/>
                                      </p:to>
                                    </p:set>
                                  </p:childTnLst>
                                </p:cTn>
                              </p:par>
                              <p:par>
                                <p:cTn id="188" presetID="10" presetClass="exit" presetSubtype="0" fill="hold" grpId="1" nodeType="withEffect">
                                  <p:stCondLst>
                                    <p:cond delay="0"/>
                                  </p:stCondLst>
                                  <p:childTnLst>
                                    <p:animEffect transition="out" filter="fade">
                                      <p:cBhvr>
                                        <p:cTn id="189" dur="500"/>
                                        <p:tgtEl>
                                          <p:spTgt spid="33"/>
                                        </p:tgtEl>
                                      </p:cBhvr>
                                    </p:animEffect>
                                    <p:set>
                                      <p:cBhvr>
                                        <p:cTn id="190" dur="1" fill="hold">
                                          <p:stCondLst>
                                            <p:cond delay="499"/>
                                          </p:stCondLst>
                                        </p:cTn>
                                        <p:tgtEl>
                                          <p:spTgt spid="33"/>
                                        </p:tgtEl>
                                        <p:attrNameLst>
                                          <p:attrName>style.visibility</p:attrName>
                                        </p:attrNameLst>
                                      </p:cBhvr>
                                      <p:to>
                                        <p:strVal val="hidden"/>
                                      </p:to>
                                    </p:set>
                                  </p:childTnLst>
                                </p:cTn>
                              </p:par>
                            </p:childTnLst>
                          </p:cTn>
                        </p:par>
                      </p:childTnLst>
                    </p:cTn>
                  </p:par>
                  <p:par>
                    <p:cTn id="191" fill="hold">
                      <p:stCondLst>
                        <p:cond delay="indefinite"/>
                      </p:stCondLst>
                      <p:childTnLst>
                        <p:par>
                          <p:cTn id="192" fill="hold">
                            <p:stCondLst>
                              <p:cond delay="0"/>
                            </p:stCondLst>
                            <p:childTnLst>
                              <p:par>
                                <p:cTn id="193" presetID="10" presetClass="entr" presetSubtype="0" fill="hold" nodeType="clickEffect">
                                  <p:stCondLst>
                                    <p:cond delay="0"/>
                                  </p:stCondLst>
                                  <p:childTnLst>
                                    <p:set>
                                      <p:cBhvr>
                                        <p:cTn id="194" dur="1" fill="hold">
                                          <p:stCondLst>
                                            <p:cond delay="0"/>
                                          </p:stCondLst>
                                        </p:cTn>
                                        <p:tgtEl>
                                          <p:spTgt spid="25"/>
                                        </p:tgtEl>
                                        <p:attrNameLst>
                                          <p:attrName>style.visibility</p:attrName>
                                        </p:attrNameLst>
                                      </p:cBhvr>
                                      <p:to>
                                        <p:strVal val="visible"/>
                                      </p:to>
                                    </p:set>
                                    <p:animEffect transition="in" filter="fade">
                                      <p:cBhvr>
                                        <p:cTn id="195" dur="500"/>
                                        <p:tgtEl>
                                          <p:spTgt spid="25"/>
                                        </p:tgtEl>
                                      </p:cBhvr>
                                    </p:animEffect>
                                  </p:childTnLst>
                                </p:cTn>
                              </p:par>
                              <p:par>
                                <p:cTn id="196" presetID="10" presetClass="entr" presetSubtype="0" fill="hold" grpId="2" nodeType="withEffect">
                                  <p:stCondLst>
                                    <p:cond delay="0"/>
                                  </p:stCondLst>
                                  <p:childTnLst>
                                    <p:set>
                                      <p:cBhvr>
                                        <p:cTn id="197" dur="1" fill="hold">
                                          <p:stCondLst>
                                            <p:cond delay="0"/>
                                          </p:stCondLst>
                                        </p:cTn>
                                        <p:tgtEl>
                                          <p:spTgt spid="33"/>
                                        </p:tgtEl>
                                        <p:attrNameLst>
                                          <p:attrName>style.visibility</p:attrName>
                                        </p:attrNameLst>
                                      </p:cBhvr>
                                      <p:to>
                                        <p:strVal val="visible"/>
                                      </p:to>
                                    </p:set>
                                    <p:animEffect transition="in" filter="fade">
                                      <p:cBhvr>
                                        <p:cTn id="198" dur="500"/>
                                        <p:tgtEl>
                                          <p:spTgt spid="33"/>
                                        </p:tgtEl>
                                      </p:cBhvr>
                                    </p:animEffect>
                                  </p:childTnLst>
                                </p:cTn>
                              </p:par>
                            </p:childTnLst>
                          </p:cTn>
                        </p:par>
                      </p:childTnLst>
                    </p:cTn>
                  </p:par>
                  <p:par>
                    <p:cTn id="199" fill="hold">
                      <p:stCondLst>
                        <p:cond delay="indefinite"/>
                      </p:stCondLst>
                      <p:childTnLst>
                        <p:par>
                          <p:cTn id="200" fill="hold">
                            <p:stCondLst>
                              <p:cond delay="0"/>
                            </p:stCondLst>
                            <p:childTnLst>
                              <p:par>
                                <p:cTn id="201" presetID="10" presetClass="exit" presetSubtype="0" fill="hold" nodeType="clickEffect">
                                  <p:stCondLst>
                                    <p:cond delay="0"/>
                                  </p:stCondLst>
                                  <p:childTnLst>
                                    <p:animEffect transition="out" filter="fade">
                                      <p:cBhvr>
                                        <p:cTn id="202" dur="500"/>
                                        <p:tgtEl>
                                          <p:spTgt spid="29"/>
                                        </p:tgtEl>
                                      </p:cBhvr>
                                    </p:animEffect>
                                    <p:set>
                                      <p:cBhvr>
                                        <p:cTn id="203" dur="1" fill="hold">
                                          <p:stCondLst>
                                            <p:cond delay="499"/>
                                          </p:stCondLst>
                                        </p:cTn>
                                        <p:tgtEl>
                                          <p:spTgt spid="29"/>
                                        </p:tgtEl>
                                        <p:attrNameLst>
                                          <p:attrName>style.visibility</p:attrName>
                                        </p:attrNameLst>
                                      </p:cBhvr>
                                      <p:to>
                                        <p:strVal val="hidden"/>
                                      </p:to>
                                    </p:set>
                                  </p:childTnLst>
                                </p:cTn>
                              </p:par>
                              <p:par>
                                <p:cTn id="204" presetID="10" presetClass="exit" presetSubtype="0" fill="hold" grpId="1" nodeType="withEffect">
                                  <p:stCondLst>
                                    <p:cond delay="0"/>
                                  </p:stCondLst>
                                  <p:childTnLst>
                                    <p:animEffect transition="out" filter="fade">
                                      <p:cBhvr>
                                        <p:cTn id="205" dur="500"/>
                                        <p:tgtEl>
                                          <p:spTgt spid="37"/>
                                        </p:tgtEl>
                                      </p:cBhvr>
                                    </p:animEffect>
                                    <p:set>
                                      <p:cBhvr>
                                        <p:cTn id="206" dur="1" fill="hold">
                                          <p:stCondLst>
                                            <p:cond delay="499"/>
                                          </p:stCondLst>
                                        </p:cTn>
                                        <p:tgtEl>
                                          <p:spTgt spid="37"/>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nodeType="clickEffect">
                                  <p:stCondLst>
                                    <p:cond delay="0"/>
                                  </p:stCondLst>
                                  <p:childTnLst>
                                    <p:set>
                                      <p:cBhvr>
                                        <p:cTn id="210" dur="1" fill="hold">
                                          <p:stCondLst>
                                            <p:cond delay="0"/>
                                          </p:stCondLst>
                                        </p:cTn>
                                        <p:tgtEl>
                                          <p:spTgt spid="29"/>
                                        </p:tgtEl>
                                        <p:attrNameLst>
                                          <p:attrName>style.visibility</p:attrName>
                                        </p:attrNameLst>
                                      </p:cBhvr>
                                      <p:to>
                                        <p:strVal val="visible"/>
                                      </p:to>
                                    </p:set>
                                    <p:animEffect transition="in" filter="fade">
                                      <p:cBhvr>
                                        <p:cTn id="211" dur="500"/>
                                        <p:tgtEl>
                                          <p:spTgt spid="29"/>
                                        </p:tgtEl>
                                      </p:cBhvr>
                                    </p:animEffect>
                                  </p:childTnLst>
                                </p:cTn>
                              </p:par>
                              <p:par>
                                <p:cTn id="212" presetID="10" presetClass="entr" presetSubtype="0" fill="hold" grpId="2" nodeType="withEffect">
                                  <p:stCondLst>
                                    <p:cond delay="0"/>
                                  </p:stCondLst>
                                  <p:childTnLst>
                                    <p:set>
                                      <p:cBhvr>
                                        <p:cTn id="213" dur="1" fill="hold">
                                          <p:stCondLst>
                                            <p:cond delay="0"/>
                                          </p:stCondLst>
                                        </p:cTn>
                                        <p:tgtEl>
                                          <p:spTgt spid="37"/>
                                        </p:tgtEl>
                                        <p:attrNameLst>
                                          <p:attrName>style.visibility</p:attrName>
                                        </p:attrNameLst>
                                      </p:cBhvr>
                                      <p:to>
                                        <p:strVal val="visible"/>
                                      </p:to>
                                    </p:set>
                                    <p:animEffect transition="in" filter="fade">
                                      <p:cBhvr>
                                        <p:cTn id="214" dur="500"/>
                                        <p:tgtEl>
                                          <p:spTgt spid="37"/>
                                        </p:tgtEl>
                                      </p:cBhvr>
                                    </p:animEffect>
                                  </p:childTnLst>
                                </p:cTn>
                              </p:par>
                            </p:childTnLst>
                          </p:cTn>
                        </p:par>
                      </p:childTnLst>
                    </p:cTn>
                  </p:par>
                  <p:par>
                    <p:cTn id="215" fill="hold">
                      <p:stCondLst>
                        <p:cond delay="indefinite"/>
                      </p:stCondLst>
                      <p:childTnLst>
                        <p:par>
                          <p:cTn id="216" fill="hold">
                            <p:stCondLst>
                              <p:cond delay="0"/>
                            </p:stCondLst>
                            <p:childTnLst>
                              <p:par>
                                <p:cTn id="217" presetID="10" presetClass="exit" presetSubtype="0" fill="hold" nodeType="clickEffect">
                                  <p:stCondLst>
                                    <p:cond delay="0"/>
                                  </p:stCondLst>
                                  <p:childTnLst>
                                    <p:animEffect transition="out" filter="fade">
                                      <p:cBhvr>
                                        <p:cTn id="218" dur="500"/>
                                        <p:tgtEl>
                                          <p:spTgt spid="19"/>
                                        </p:tgtEl>
                                      </p:cBhvr>
                                    </p:animEffect>
                                    <p:set>
                                      <p:cBhvr>
                                        <p:cTn id="219" dur="1" fill="hold">
                                          <p:stCondLst>
                                            <p:cond delay="499"/>
                                          </p:stCondLst>
                                        </p:cTn>
                                        <p:tgtEl>
                                          <p:spTgt spid="19"/>
                                        </p:tgtEl>
                                        <p:attrNameLst>
                                          <p:attrName>style.visibility</p:attrName>
                                        </p:attrNameLst>
                                      </p:cBhvr>
                                      <p:to>
                                        <p:strVal val="hidden"/>
                                      </p:to>
                                    </p:set>
                                  </p:childTnLst>
                                </p:cTn>
                              </p:par>
                            </p:childTnLst>
                          </p:cTn>
                        </p:par>
                      </p:childTnLst>
                    </p:cTn>
                  </p:par>
                  <p:par>
                    <p:cTn id="220" fill="hold">
                      <p:stCondLst>
                        <p:cond delay="indefinite"/>
                      </p:stCondLst>
                      <p:childTnLst>
                        <p:par>
                          <p:cTn id="221" fill="hold">
                            <p:stCondLst>
                              <p:cond delay="0"/>
                            </p:stCondLst>
                            <p:childTnLst>
                              <p:par>
                                <p:cTn id="222" presetID="10" presetClass="entr" presetSubtype="0" fill="hold" nodeType="clickEffect">
                                  <p:stCondLst>
                                    <p:cond delay="0"/>
                                  </p:stCondLst>
                                  <p:childTnLst>
                                    <p:set>
                                      <p:cBhvr>
                                        <p:cTn id="223" dur="1" fill="hold">
                                          <p:stCondLst>
                                            <p:cond delay="0"/>
                                          </p:stCondLst>
                                        </p:cTn>
                                        <p:tgtEl>
                                          <p:spTgt spid="19"/>
                                        </p:tgtEl>
                                        <p:attrNameLst>
                                          <p:attrName>style.visibility</p:attrName>
                                        </p:attrNameLst>
                                      </p:cBhvr>
                                      <p:to>
                                        <p:strVal val="visible"/>
                                      </p:to>
                                    </p:set>
                                    <p:animEffect transition="in" filter="fade">
                                      <p:cBhvr>
                                        <p:cTn id="224" dur="500"/>
                                        <p:tgtEl>
                                          <p:spTgt spid="19"/>
                                        </p:tgtEl>
                                      </p:cBhvr>
                                    </p:animEffect>
                                  </p:childTnLst>
                                </p:cTn>
                              </p:par>
                            </p:childTnLst>
                          </p:cTn>
                        </p:par>
                      </p:childTnLst>
                    </p:cTn>
                  </p:par>
                  <p:par>
                    <p:cTn id="225" fill="hold">
                      <p:stCondLst>
                        <p:cond delay="indefinite"/>
                      </p:stCondLst>
                      <p:childTnLst>
                        <p:par>
                          <p:cTn id="226" fill="hold">
                            <p:stCondLst>
                              <p:cond delay="0"/>
                            </p:stCondLst>
                            <p:childTnLst>
                              <p:par>
                                <p:cTn id="227" presetID="10" presetClass="exit" presetSubtype="0" fill="hold" nodeType="clickEffect">
                                  <p:stCondLst>
                                    <p:cond delay="0"/>
                                  </p:stCondLst>
                                  <p:childTnLst>
                                    <p:animEffect transition="out" filter="fade">
                                      <p:cBhvr>
                                        <p:cTn id="228" dur="500"/>
                                        <p:tgtEl>
                                          <p:spTgt spid="30"/>
                                        </p:tgtEl>
                                      </p:cBhvr>
                                    </p:animEffect>
                                    <p:set>
                                      <p:cBhvr>
                                        <p:cTn id="229" dur="1" fill="hold">
                                          <p:stCondLst>
                                            <p:cond delay="499"/>
                                          </p:stCondLst>
                                        </p:cTn>
                                        <p:tgtEl>
                                          <p:spTgt spid="30"/>
                                        </p:tgtEl>
                                        <p:attrNameLst>
                                          <p:attrName>style.visibility</p:attrName>
                                        </p:attrNameLst>
                                      </p:cBhvr>
                                      <p:to>
                                        <p:strVal val="hidden"/>
                                      </p:to>
                                    </p:set>
                                  </p:childTnLst>
                                </p:cTn>
                              </p:par>
                              <p:par>
                                <p:cTn id="230" presetID="10" presetClass="exit" presetSubtype="0" fill="hold" nodeType="withEffect">
                                  <p:stCondLst>
                                    <p:cond delay="0"/>
                                  </p:stCondLst>
                                  <p:childTnLst>
                                    <p:animEffect transition="out" filter="fade">
                                      <p:cBhvr>
                                        <p:cTn id="231" dur="500"/>
                                        <p:tgtEl>
                                          <p:spTgt spid="5"/>
                                        </p:tgtEl>
                                      </p:cBhvr>
                                    </p:animEffect>
                                    <p:set>
                                      <p:cBhvr>
                                        <p:cTn id="232" dur="1" fill="hold">
                                          <p:stCondLst>
                                            <p:cond delay="499"/>
                                          </p:stCondLst>
                                        </p:cTn>
                                        <p:tgtEl>
                                          <p:spTgt spid="5"/>
                                        </p:tgtEl>
                                        <p:attrNameLst>
                                          <p:attrName>style.visibility</p:attrName>
                                        </p:attrNameLst>
                                      </p:cBhvr>
                                      <p:to>
                                        <p:strVal val="hidden"/>
                                      </p:to>
                                    </p:set>
                                  </p:childTnLst>
                                </p:cTn>
                              </p:par>
                              <p:par>
                                <p:cTn id="233" presetID="10" presetClass="exit" presetSubtype="0" fill="hold" grpId="1" nodeType="withEffect">
                                  <p:stCondLst>
                                    <p:cond delay="0"/>
                                  </p:stCondLst>
                                  <p:childTnLst>
                                    <p:animEffect transition="out" filter="fade">
                                      <p:cBhvr>
                                        <p:cTn id="234" dur="500"/>
                                        <p:tgtEl>
                                          <p:spTgt spid="38"/>
                                        </p:tgtEl>
                                      </p:cBhvr>
                                    </p:animEffect>
                                    <p:set>
                                      <p:cBhvr>
                                        <p:cTn id="235" dur="1" fill="hold">
                                          <p:stCondLst>
                                            <p:cond delay="499"/>
                                          </p:stCondLst>
                                        </p:cTn>
                                        <p:tgtEl>
                                          <p:spTgt spid="38"/>
                                        </p:tgtEl>
                                        <p:attrNameLst>
                                          <p:attrName>style.visibility</p:attrName>
                                        </p:attrNameLst>
                                      </p:cBhvr>
                                      <p:to>
                                        <p:strVal val="hidden"/>
                                      </p:to>
                                    </p:set>
                                  </p:childTnLst>
                                </p:cTn>
                              </p:par>
                            </p:childTnLst>
                          </p:cTn>
                        </p:par>
                      </p:childTnLst>
                    </p:cTn>
                  </p:par>
                  <p:par>
                    <p:cTn id="236" fill="hold">
                      <p:stCondLst>
                        <p:cond delay="indefinite"/>
                      </p:stCondLst>
                      <p:childTnLst>
                        <p:par>
                          <p:cTn id="237" fill="hold">
                            <p:stCondLst>
                              <p:cond delay="0"/>
                            </p:stCondLst>
                            <p:childTnLst>
                              <p:par>
                                <p:cTn id="238" presetID="10" presetClass="entr" presetSubtype="0" fill="hold" nodeType="clickEffect">
                                  <p:stCondLst>
                                    <p:cond delay="0"/>
                                  </p:stCondLst>
                                  <p:childTnLst>
                                    <p:set>
                                      <p:cBhvr>
                                        <p:cTn id="239" dur="1" fill="hold">
                                          <p:stCondLst>
                                            <p:cond delay="0"/>
                                          </p:stCondLst>
                                        </p:cTn>
                                        <p:tgtEl>
                                          <p:spTgt spid="30"/>
                                        </p:tgtEl>
                                        <p:attrNameLst>
                                          <p:attrName>style.visibility</p:attrName>
                                        </p:attrNameLst>
                                      </p:cBhvr>
                                      <p:to>
                                        <p:strVal val="visible"/>
                                      </p:to>
                                    </p:set>
                                    <p:animEffect transition="in" filter="fade">
                                      <p:cBhvr>
                                        <p:cTn id="240" dur="500"/>
                                        <p:tgtEl>
                                          <p:spTgt spid="30"/>
                                        </p:tgtEl>
                                      </p:cBhvr>
                                    </p:animEffect>
                                  </p:childTnLst>
                                </p:cTn>
                              </p:par>
                              <p:par>
                                <p:cTn id="241" presetID="10" presetClass="entr" presetSubtype="0" fill="hold" nodeType="withEffect">
                                  <p:stCondLst>
                                    <p:cond delay="0"/>
                                  </p:stCondLst>
                                  <p:childTnLst>
                                    <p:set>
                                      <p:cBhvr>
                                        <p:cTn id="242" dur="1" fill="hold">
                                          <p:stCondLst>
                                            <p:cond delay="0"/>
                                          </p:stCondLst>
                                        </p:cTn>
                                        <p:tgtEl>
                                          <p:spTgt spid="5"/>
                                        </p:tgtEl>
                                        <p:attrNameLst>
                                          <p:attrName>style.visibility</p:attrName>
                                        </p:attrNameLst>
                                      </p:cBhvr>
                                      <p:to>
                                        <p:strVal val="visible"/>
                                      </p:to>
                                    </p:set>
                                    <p:animEffect transition="in" filter="fade">
                                      <p:cBhvr>
                                        <p:cTn id="243" dur="500"/>
                                        <p:tgtEl>
                                          <p:spTgt spid="5"/>
                                        </p:tgtEl>
                                      </p:cBhvr>
                                    </p:animEffect>
                                  </p:childTnLst>
                                </p:cTn>
                              </p:par>
                              <p:par>
                                <p:cTn id="244" presetID="10" presetClass="entr" presetSubtype="0" fill="hold" grpId="2" nodeType="withEffect">
                                  <p:stCondLst>
                                    <p:cond delay="0"/>
                                  </p:stCondLst>
                                  <p:childTnLst>
                                    <p:set>
                                      <p:cBhvr>
                                        <p:cTn id="245" dur="1" fill="hold">
                                          <p:stCondLst>
                                            <p:cond delay="0"/>
                                          </p:stCondLst>
                                        </p:cTn>
                                        <p:tgtEl>
                                          <p:spTgt spid="38"/>
                                        </p:tgtEl>
                                        <p:attrNameLst>
                                          <p:attrName>style.visibility</p:attrName>
                                        </p:attrNameLst>
                                      </p:cBhvr>
                                      <p:to>
                                        <p:strVal val="visible"/>
                                      </p:to>
                                    </p:set>
                                    <p:animEffect transition="in" filter="fade">
                                      <p:cBhvr>
                                        <p:cTn id="246" dur="500"/>
                                        <p:tgtEl>
                                          <p:spTgt spid="38"/>
                                        </p:tgtEl>
                                      </p:cBhvr>
                                    </p:animEffect>
                                  </p:childTnLst>
                                </p:cTn>
                              </p:par>
                            </p:childTnLst>
                          </p:cTn>
                        </p:par>
                      </p:childTnLst>
                    </p:cTn>
                  </p:par>
                  <p:par>
                    <p:cTn id="247" fill="hold">
                      <p:stCondLst>
                        <p:cond delay="indefinite"/>
                      </p:stCondLst>
                      <p:childTnLst>
                        <p:par>
                          <p:cTn id="248" fill="hold">
                            <p:stCondLst>
                              <p:cond delay="0"/>
                            </p:stCondLst>
                            <p:childTnLst>
                              <p:par>
                                <p:cTn id="249" presetID="10" presetClass="exit" presetSubtype="0" fill="hold" nodeType="clickEffect">
                                  <p:stCondLst>
                                    <p:cond delay="0"/>
                                  </p:stCondLst>
                                  <p:childTnLst>
                                    <p:animEffect transition="out" filter="fade">
                                      <p:cBhvr>
                                        <p:cTn id="250" dur="500"/>
                                        <p:tgtEl>
                                          <p:spTgt spid="20"/>
                                        </p:tgtEl>
                                      </p:cBhvr>
                                    </p:animEffect>
                                    <p:set>
                                      <p:cBhvr>
                                        <p:cTn id="251" dur="1" fill="hold">
                                          <p:stCondLst>
                                            <p:cond delay="499"/>
                                          </p:stCondLst>
                                        </p:cTn>
                                        <p:tgtEl>
                                          <p:spTgt spid="20"/>
                                        </p:tgtEl>
                                        <p:attrNameLst>
                                          <p:attrName>style.visibility</p:attrName>
                                        </p:attrNameLst>
                                      </p:cBhvr>
                                      <p:to>
                                        <p:strVal val="hidden"/>
                                      </p:to>
                                    </p:set>
                                  </p:childTnLst>
                                </p:cTn>
                              </p:par>
                              <p:par>
                                <p:cTn id="252" presetID="10" presetClass="exit" presetSubtype="0" fill="hold" grpId="1" nodeType="withEffect">
                                  <p:stCondLst>
                                    <p:cond delay="0"/>
                                  </p:stCondLst>
                                  <p:childTnLst>
                                    <p:animEffect transition="out" filter="fade">
                                      <p:cBhvr>
                                        <p:cTn id="253" dur="500"/>
                                        <p:tgtEl>
                                          <p:spTgt spid="34"/>
                                        </p:tgtEl>
                                      </p:cBhvr>
                                    </p:animEffect>
                                    <p:set>
                                      <p:cBhvr>
                                        <p:cTn id="254" dur="1" fill="hold">
                                          <p:stCondLst>
                                            <p:cond delay="499"/>
                                          </p:stCondLst>
                                        </p:cTn>
                                        <p:tgtEl>
                                          <p:spTgt spid="34"/>
                                        </p:tgtEl>
                                        <p:attrNameLst>
                                          <p:attrName>style.visibility</p:attrName>
                                        </p:attrNameLst>
                                      </p:cBhvr>
                                      <p:to>
                                        <p:strVal val="hidden"/>
                                      </p:to>
                                    </p:set>
                                  </p:childTnLst>
                                </p:cTn>
                              </p:par>
                            </p:childTnLst>
                          </p:cTn>
                        </p:par>
                      </p:childTnLst>
                    </p:cTn>
                  </p:par>
                  <p:par>
                    <p:cTn id="255" fill="hold">
                      <p:stCondLst>
                        <p:cond delay="indefinite"/>
                      </p:stCondLst>
                      <p:childTnLst>
                        <p:par>
                          <p:cTn id="256" fill="hold">
                            <p:stCondLst>
                              <p:cond delay="0"/>
                            </p:stCondLst>
                            <p:childTnLst>
                              <p:par>
                                <p:cTn id="257" presetID="10" presetClass="entr" presetSubtype="0" fill="hold" nodeType="clickEffect">
                                  <p:stCondLst>
                                    <p:cond delay="0"/>
                                  </p:stCondLst>
                                  <p:childTnLst>
                                    <p:set>
                                      <p:cBhvr>
                                        <p:cTn id="258" dur="1" fill="hold">
                                          <p:stCondLst>
                                            <p:cond delay="0"/>
                                          </p:stCondLst>
                                        </p:cTn>
                                        <p:tgtEl>
                                          <p:spTgt spid="20"/>
                                        </p:tgtEl>
                                        <p:attrNameLst>
                                          <p:attrName>style.visibility</p:attrName>
                                        </p:attrNameLst>
                                      </p:cBhvr>
                                      <p:to>
                                        <p:strVal val="visible"/>
                                      </p:to>
                                    </p:set>
                                    <p:animEffect transition="in" filter="fade">
                                      <p:cBhvr>
                                        <p:cTn id="259" dur="500"/>
                                        <p:tgtEl>
                                          <p:spTgt spid="20"/>
                                        </p:tgtEl>
                                      </p:cBhvr>
                                    </p:animEffect>
                                  </p:childTnLst>
                                </p:cTn>
                              </p:par>
                              <p:par>
                                <p:cTn id="260" presetID="10" presetClass="entr" presetSubtype="0" fill="hold" grpId="2" nodeType="withEffect">
                                  <p:stCondLst>
                                    <p:cond delay="0"/>
                                  </p:stCondLst>
                                  <p:childTnLst>
                                    <p:set>
                                      <p:cBhvr>
                                        <p:cTn id="261" dur="1" fill="hold">
                                          <p:stCondLst>
                                            <p:cond delay="0"/>
                                          </p:stCondLst>
                                        </p:cTn>
                                        <p:tgtEl>
                                          <p:spTgt spid="34"/>
                                        </p:tgtEl>
                                        <p:attrNameLst>
                                          <p:attrName>style.visibility</p:attrName>
                                        </p:attrNameLst>
                                      </p:cBhvr>
                                      <p:to>
                                        <p:strVal val="visible"/>
                                      </p:to>
                                    </p:set>
                                    <p:animEffect transition="in" filter="fade">
                                      <p:cBhvr>
                                        <p:cTn id="262" dur="500"/>
                                        <p:tgtEl>
                                          <p:spTgt spid="34"/>
                                        </p:tgtEl>
                                      </p:cBhvr>
                                    </p:animEffect>
                                  </p:childTnLst>
                                </p:cTn>
                              </p:par>
                            </p:childTnLst>
                          </p:cTn>
                        </p:par>
                      </p:childTnLst>
                    </p:cTn>
                  </p:par>
                  <p:par>
                    <p:cTn id="263" fill="hold">
                      <p:stCondLst>
                        <p:cond delay="indefinite"/>
                      </p:stCondLst>
                      <p:childTnLst>
                        <p:par>
                          <p:cTn id="264" fill="hold">
                            <p:stCondLst>
                              <p:cond delay="0"/>
                            </p:stCondLst>
                            <p:childTnLst>
                              <p:par>
                                <p:cTn id="265" presetID="10" presetClass="exit" presetSubtype="0" fill="hold" nodeType="clickEffect">
                                  <p:stCondLst>
                                    <p:cond delay="0"/>
                                  </p:stCondLst>
                                  <p:childTnLst>
                                    <p:animEffect transition="out" filter="fade">
                                      <p:cBhvr>
                                        <p:cTn id="266" dur="500"/>
                                        <p:tgtEl>
                                          <p:spTgt spid="32"/>
                                        </p:tgtEl>
                                      </p:cBhvr>
                                    </p:animEffect>
                                    <p:set>
                                      <p:cBhvr>
                                        <p:cTn id="267" dur="1" fill="hold">
                                          <p:stCondLst>
                                            <p:cond delay="499"/>
                                          </p:stCondLst>
                                        </p:cTn>
                                        <p:tgtEl>
                                          <p:spTgt spid="32"/>
                                        </p:tgtEl>
                                        <p:attrNameLst>
                                          <p:attrName>style.visibility</p:attrName>
                                        </p:attrNameLst>
                                      </p:cBhvr>
                                      <p:to>
                                        <p:strVal val="hidden"/>
                                      </p:to>
                                    </p:set>
                                  </p:childTnLst>
                                </p:cTn>
                              </p:par>
                              <p:par>
                                <p:cTn id="268" presetID="10" presetClass="exit" presetSubtype="0" fill="hold" nodeType="withEffect">
                                  <p:stCondLst>
                                    <p:cond delay="0"/>
                                  </p:stCondLst>
                                  <p:childTnLst>
                                    <p:animEffect transition="out" filter="fade">
                                      <p:cBhvr>
                                        <p:cTn id="269" dur="500"/>
                                        <p:tgtEl>
                                          <p:spTgt spid="31"/>
                                        </p:tgtEl>
                                      </p:cBhvr>
                                    </p:animEffect>
                                    <p:set>
                                      <p:cBhvr>
                                        <p:cTn id="270" dur="1" fill="hold">
                                          <p:stCondLst>
                                            <p:cond delay="499"/>
                                          </p:stCondLst>
                                        </p:cTn>
                                        <p:tgtEl>
                                          <p:spTgt spid="31"/>
                                        </p:tgtEl>
                                        <p:attrNameLst>
                                          <p:attrName>style.visibility</p:attrName>
                                        </p:attrNameLst>
                                      </p:cBhvr>
                                      <p:to>
                                        <p:strVal val="hidden"/>
                                      </p:to>
                                    </p:set>
                                  </p:childTnLst>
                                </p:cTn>
                              </p:par>
                              <p:par>
                                <p:cTn id="271" presetID="10" presetClass="exit" presetSubtype="0" fill="hold" grpId="1" nodeType="withEffect">
                                  <p:stCondLst>
                                    <p:cond delay="0"/>
                                  </p:stCondLst>
                                  <p:childTnLst>
                                    <p:animEffect transition="out" filter="fade">
                                      <p:cBhvr>
                                        <p:cTn id="272" dur="500"/>
                                        <p:tgtEl>
                                          <p:spTgt spid="39"/>
                                        </p:tgtEl>
                                      </p:cBhvr>
                                    </p:animEffect>
                                    <p:set>
                                      <p:cBhvr>
                                        <p:cTn id="273" dur="1" fill="hold">
                                          <p:stCondLst>
                                            <p:cond delay="499"/>
                                          </p:stCondLst>
                                        </p:cTn>
                                        <p:tgtEl>
                                          <p:spTgt spid="39"/>
                                        </p:tgtEl>
                                        <p:attrNameLst>
                                          <p:attrName>style.visibility</p:attrName>
                                        </p:attrNameLst>
                                      </p:cBhvr>
                                      <p:to>
                                        <p:strVal val="hidden"/>
                                      </p:to>
                                    </p:set>
                                  </p:childTnLst>
                                </p:cTn>
                              </p:par>
                            </p:childTnLst>
                          </p:cTn>
                        </p:par>
                      </p:childTnLst>
                    </p:cTn>
                  </p:par>
                  <p:par>
                    <p:cTn id="274" fill="hold">
                      <p:stCondLst>
                        <p:cond delay="indefinite"/>
                      </p:stCondLst>
                      <p:childTnLst>
                        <p:par>
                          <p:cTn id="275" fill="hold">
                            <p:stCondLst>
                              <p:cond delay="0"/>
                            </p:stCondLst>
                            <p:childTnLst>
                              <p:par>
                                <p:cTn id="276" presetID="10" presetClass="entr" presetSubtype="0" fill="hold" nodeType="clickEffect">
                                  <p:stCondLst>
                                    <p:cond delay="0"/>
                                  </p:stCondLst>
                                  <p:childTnLst>
                                    <p:set>
                                      <p:cBhvr>
                                        <p:cTn id="277" dur="1" fill="hold">
                                          <p:stCondLst>
                                            <p:cond delay="0"/>
                                          </p:stCondLst>
                                        </p:cTn>
                                        <p:tgtEl>
                                          <p:spTgt spid="32"/>
                                        </p:tgtEl>
                                        <p:attrNameLst>
                                          <p:attrName>style.visibility</p:attrName>
                                        </p:attrNameLst>
                                      </p:cBhvr>
                                      <p:to>
                                        <p:strVal val="visible"/>
                                      </p:to>
                                    </p:set>
                                    <p:animEffect transition="in" filter="fade">
                                      <p:cBhvr>
                                        <p:cTn id="278" dur="500"/>
                                        <p:tgtEl>
                                          <p:spTgt spid="32"/>
                                        </p:tgtEl>
                                      </p:cBhvr>
                                    </p:animEffect>
                                  </p:childTnLst>
                                </p:cTn>
                              </p:par>
                              <p:par>
                                <p:cTn id="279" presetID="10" presetClass="entr" presetSubtype="0" fill="hold" nodeType="withEffect">
                                  <p:stCondLst>
                                    <p:cond delay="0"/>
                                  </p:stCondLst>
                                  <p:childTnLst>
                                    <p:set>
                                      <p:cBhvr>
                                        <p:cTn id="280" dur="1" fill="hold">
                                          <p:stCondLst>
                                            <p:cond delay="0"/>
                                          </p:stCondLst>
                                        </p:cTn>
                                        <p:tgtEl>
                                          <p:spTgt spid="31"/>
                                        </p:tgtEl>
                                        <p:attrNameLst>
                                          <p:attrName>style.visibility</p:attrName>
                                        </p:attrNameLst>
                                      </p:cBhvr>
                                      <p:to>
                                        <p:strVal val="visible"/>
                                      </p:to>
                                    </p:set>
                                    <p:animEffect transition="in" filter="fade">
                                      <p:cBhvr>
                                        <p:cTn id="281" dur="500"/>
                                        <p:tgtEl>
                                          <p:spTgt spid="31"/>
                                        </p:tgtEl>
                                      </p:cBhvr>
                                    </p:animEffect>
                                  </p:childTnLst>
                                </p:cTn>
                              </p:par>
                              <p:par>
                                <p:cTn id="282" presetID="10" presetClass="entr" presetSubtype="0" fill="hold" grpId="2" nodeType="withEffect">
                                  <p:stCondLst>
                                    <p:cond delay="0"/>
                                  </p:stCondLst>
                                  <p:childTnLst>
                                    <p:set>
                                      <p:cBhvr>
                                        <p:cTn id="283" dur="1" fill="hold">
                                          <p:stCondLst>
                                            <p:cond delay="0"/>
                                          </p:stCondLst>
                                        </p:cTn>
                                        <p:tgtEl>
                                          <p:spTgt spid="39"/>
                                        </p:tgtEl>
                                        <p:attrNameLst>
                                          <p:attrName>style.visibility</p:attrName>
                                        </p:attrNameLst>
                                      </p:cBhvr>
                                      <p:to>
                                        <p:strVal val="visible"/>
                                      </p:to>
                                    </p:set>
                                    <p:animEffect transition="in" filter="fade">
                                      <p:cBhvr>
                                        <p:cTn id="284" dur="500"/>
                                        <p:tgtEl>
                                          <p:spTgt spid="39"/>
                                        </p:tgtEl>
                                      </p:cBhvr>
                                    </p:animEffect>
                                  </p:childTnLst>
                                </p:cTn>
                              </p:par>
                            </p:childTnLst>
                          </p:cTn>
                        </p:par>
                      </p:childTnLst>
                    </p:cTn>
                  </p:par>
                  <p:par>
                    <p:cTn id="285" fill="hold">
                      <p:stCondLst>
                        <p:cond delay="indefinite"/>
                      </p:stCondLst>
                      <p:childTnLst>
                        <p:par>
                          <p:cTn id="286" fill="hold">
                            <p:stCondLst>
                              <p:cond delay="0"/>
                            </p:stCondLst>
                            <p:childTnLst>
                              <p:par>
                                <p:cTn id="287" presetID="10" presetClass="exit" presetSubtype="0" fill="hold" nodeType="clickEffect">
                                  <p:stCondLst>
                                    <p:cond delay="0"/>
                                  </p:stCondLst>
                                  <p:childTnLst>
                                    <p:animEffect transition="out" filter="fade">
                                      <p:cBhvr>
                                        <p:cTn id="288" dur="500"/>
                                        <p:tgtEl>
                                          <p:spTgt spid="12"/>
                                        </p:tgtEl>
                                      </p:cBhvr>
                                    </p:animEffect>
                                    <p:set>
                                      <p:cBhvr>
                                        <p:cTn id="289" dur="1" fill="hold">
                                          <p:stCondLst>
                                            <p:cond delay="499"/>
                                          </p:stCondLst>
                                        </p:cTn>
                                        <p:tgtEl>
                                          <p:spTgt spid="12"/>
                                        </p:tgtEl>
                                        <p:attrNameLst>
                                          <p:attrName>style.visibility</p:attrName>
                                        </p:attrNameLst>
                                      </p:cBhvr>
                                      <p:to>
                                        <p:strVal val="hidden"/>
                                      </p:to>
                                    </p:set>
                                  </p:childTnLst>
                                </p:cTn>
                              </p:par>
                              <p:par>
                                <p:cTn id="290" presetID="10" presetClass="exit" presetSubtype="0" fill="hold" grpId="1" nodeType="withEffect">
                                  <p:stCondLst>
                                    <p:cond delay="0"/>
                                  </p:stCondLst>
                                  <p:childTnLst>
                                    <p:animEffect transition="out" filter="fade">
                                      <p:cBhvr>
                                        <p:cTn id="291" dur="500"/>
                                        <p:tgtEl>
                                          <p:spTgt spid="24"/>
                                        </p:tgtEl>
                                      </p:cBhvr>
                                    </p:animEffect>
                                    <p:set>
                                      <p:cBhvr>
                                        <p:cTn id="292" dur="1" fill="hold">
                                          <p:stCondLst>
                                            <p:cond delay="499"/>
                                          </p:stCondLst>
                                        </p:cTn>
                                        <p:tgtEl>
                                          <p:spTgt spid="24"/>
                                        </p:tgtEl>
                                        <p:attrNameLst>
                                          <p:attrName>style.visibility</p:attrName>
                                        </p:attrNameLst>
                                      </p:cBhvr>
                                      <p:to>
                                        <p:strVal val="hidden"/>
                                      </p:to>
                                    </p:set>
                                  </p:childTnLst>
                                </p:cTn>
                              </p:par>
                            </p:childTnLst>
                          </p:cTn>
                        </p:par>
                      </p:childTnLst>
                    </p:cTn>
                  </p:par>
                  <p:par>
                    <p:cTn id="293" fill="hold">
                      <p:stCondLst>
                        <p:cond delay="indefinite"/>
                      </p:stCondLst>
                      <p:childTnLst>
                        <p:par>
                          <p:cTn id="294" fill="hold">
                            <p:stCondLst>
                              <p:cond delay="0"/>
                            </p:stCondLst>
                            <p:childTnLst>
                              <p:par>
                                <p:cTn id="295" presetID="10" presetClass="entr" presetSubtype="0" fill="hold" nodeType="clickEffect">
                                  <p:stCondLst>
                                    <p:cond delay="0"/>
                                  </p:stCondLst>
                                  <p:childTnLst>
                                    <p:set>
                                      <p:cBhvr>
                                        <p:cTn id="296" dur="1" fill="hold">
                                          <p:stCondLst>
                                            <p:cond delay="0"/>
                                          </p:stCondLst>
                                        </p:cTn>
                                        <p:tgtEl>
                                          <p:spTgt spid="12"/>
                                        </p:tgtEl>
                                        <p:attrNameLst>
                                          <p:attrName>style.visibility</p:attrName>
                                        </p:attrNameLst>
                                      </p:cBhvr>
                                      <p:to>
                                        <p:strVal val="visible"/>
                                      </p:to>
                                    </p:set>
                                    <p:animEffect transition="in" filter="fade">
                                      <p:cBhvr>
                                        <p:cTn id="297" dur="500"/>
                                        <p:tgtEl>
                                          <p:spTgt spid="12"/>
                                        </p:tgtEl>
                                      </p:cBhvr>
                                    </p:animEffect>
                                  </p:childTnLst>
                                </p:cTn>
                              </p:par>
                              <p:par>
                                <p:cTn id="298" presetID="10" presetClass="entr" presetSubtype="0" fill="hold" grpId="2" nodeType="withEffect">
                                  <p:stCondLst>
                                    <p:cond delay="0"/>
                                  </p:stCondLst>
                                  <p:childTnLst>
                                    <p:set>
                                      <p:cBhvr>
                                        <p:cTn id="299" dur="1" fill="hold">
                                          <p:stCondLst>
                                            <p:cond delay="0"/>
                                          </p:stCondLst>
                                        </p:cTn>
                                        <p:tgtEl>
                                          <p:spTgt spid="24"/>
                                        </p:tgtEl>
                                        <p:attrNameLst>
                                          <p:attrName>style.visibility</p:attrName>
                                        </p:attrNameLst>
                                      </p:cBhvr>
                                      <p:to>
                                        <p:strVal val="visible"/>
                                      </p:to>
                                    </p:set>
                                    <p:animEffect transition="in" filter="fade">
                                      <p:cBhvr>
                                        <p:cTn id="300" dur="500"/>
                                        <p:tgtEl>
                                          <p:spTgt spid="24"/>
                                        </p:tgtEl>
                                      </p:cBhvr>
                                    </p:animEffect>
                                  </p:childTnLst>
                                </p:cTn>
                              </p:par>
                            </p:childTnLst>
                          </p:cTn>
                        </p:par>
                      </p:childTnLst>
                    </p:cTn>
                  </p:par>
                  <p:par>
                    <p:cTn id="301" fill="hold">
                      <p:stCondLst>
                        <p:cond delay="indefinite"/>
                      </p:stCondLst>
                      <p:childTnLst>
                        <p:par>
                          <p:cTn id="302" fill="hold">
                            <p:stCondLst>
                              <p:cond delay="0"/>
                            </p:stCondLst>
                            <p:childTnLst>
                              <p:par>
                                <p:cTn id="303" presetID="10" presetClass="exit" presetSubtype="0" fill="hold" grpId="1" nodeType="clickEffect">
                                  <p:stCondLst>
                                    <p:cond delay="0"/>
                                  </p:stCondLst>
                                  <p:childTnLst>
                                    <p:animEffect transition="out" filter="fade">
                                      <p:cBhvr>
                                        <p:cTn id="304" dur="500"/>
                                        <p:tgtEl>
                                          <p:spTgt spid="40"/>
                                        </p:tgtEl>
                                      </p:cBhvr>
                                    </p:animEffect>
                                    <p:set>
                                      <p:cBhvr>
                                        <p:cTn id="305" dur="1" fill="hold">
                                          <p:stCondLst>
                                            <p:cond delay="499"/>
                                          </p:stCondLst>
                                        </p:cTn>
                                        <p:tgtEl>
                                          <p:spTgt spid="40"/>
                                        </p:tgtEl>
                                        <p:attrNameLst>
                                          <p:attrName>style.visibility</p:attrName>
                                        </p:attrNameLst>
                                      </p:cBhvr>
                                      <p:to>
                                        <p:strVal val="hidden"/>
                                      </p:to>
                                    </p:set>
                                  </p:childTnLst>
                                </p:cTn>
                              </p:par>
                            </p:childTnLst>
                          </p:cTn>
                        </p:par>
                      </p:childTnLst>
                    </p:cTn>
                  </p:par>
                  <p:par>
                    <p:cTn id="306" fill="hold">
                      <p:stCondLst>
                        <p:cond delay="indefinite"/>
                      </p:stCondLst>
                      <p:childTnLst>
                        <p:par>
                          <p:cTn id="307" fill="hold">
                            <p:stCondLst>
                              <p:cond delay="0"/>
                            </p:stCondLst>
                            <p:childTnLst>
                              <p:par>
                                <p:cTn id="308" presetID="10" presetClass="entr" presetSubtype="0" fill="hold" grpId="2" nodeType="clickEffect">
                                  <p:stCondLst>
                                    <p:cond delay="0"/>
                                  </p:stCondLst>
                                  <p:childTnLst>
                                    <p:set>
                                      <p:cBhvr>
                                        <p:cTn id="309" dur="1" fill="hold">
                                          <p:stCondLst>
                                            <p:cond delay="0"/>
                                          </p:stCondLst>
                                        </p:cTn>
                                        <p:tgtEl>
                                          <p:spTgt spid="40"/>
                                        </p:tgtEl>
                                        <p:attrNameLst>
                                          <p:attrName>style.visibility</p:attrName>
                                        </p:attrNameLst>
                                      </p:cBhvr>
                                      <p:to>
                                        <p:strVal val="visible"/>
                                      </p:to>
                                    </p:set>
                                    <p:animEffect transition="in" filter="fade">
                                      <p:cBhvr>
                                        <p:cTn id="310" dur="500"/>
                                        <p:tgtEl>
                                          <p:spTgt spid="40"/>
                                        </p:tgtEl>
                                      </p:cBhvr>
                                    </p:animEffect>
                                  </p:childTnLst>
                                </p:cTn>
                              </p:par>
                            </p:childTnLst>
                          </p:cTn>
                        </p:par>
                      </p:childTnLst>
                    </p:cTn>
                  </p:par>
                  <p:par>
                    <p:cTn id="311" fill="hold">
                      <p:stCondLst>
                        <p:cond delay="indefinite"/>
                      </p:stCondLst>
                      <p:childTnLst>
                        <p:par>
                          <p:cTn id="312" fill="hold">
                            <p:stCondLst>
                              <p:cond delay="0"/>
                            </p:stCondLst>
                            <p:childTnLst>
                              <p:par>
                                <p:cTn id="313" presetID="10" presetClass="exit" presetSubtype="0" fill="hold" nodeType="clickEffect">
                                  <p:stCondLst>
                                    <p:cond delay="0"/>
                                  </p:stCondLst>
                                  <p:childTnLst>
                                    <p:animEffect transition="out" filter="fade">
                                      <p:cBhvr>
                                        <p:cTn id="314" dur="500"/>
                                        <p:tgtEl>
                                          <p:spTgt spid="22"/>
                                        </p:tgtEl>
                                      </p:cBhvr>
                                    </p:animEffect>
                                    <p:set>
                                      <p:cBhvr>
                                        <p:cTn id="315" dur="1" fill="hold">
                                          <p:stCondLst>
                                            <p:cond delay="499"/>
                                          </p:stCondLst>
                                        </p:cTn>
                                        <p:tgtEl>
                                          <p:spTgt spid="22"/>
                                        </p:tgtEl>
                                        <p:attrNameLst>
                                          <p:attrName>style.visibility</p:attrName>
                                        </p:attrNameLst>
                                      </p:cBhvr>
                                      <p:to>
                                        <p:strVal val="hidden"/>
                                      </p:to>
                                    </p:set>
                                  </p:childTnLst>
                                </p:cTn>
                              </p:par>
                              <p:par>
                                <p:cTn id="316" presetID="10" presetClass="exit" presetSubtype="0" fill="hold" grpId="1" nodeType="withEffect">
                                  <p:stCondLst>
                                    <p:cond delay="0"/>
                                  </p:stCondLst>
                                  <p:childTnLst>
                                    <p:animEffect transition="out" filter="fade">
                                      <p:cBhvr>
                                        <p:cTn id="317" dur="500"/>
                                        <p:tgtEl>
                                          <p:spTgt spid="35"/>
                                        </p:tgtEl>
                                      </p:cBhvr>
                                    </p:animEffect>
                                    <p:set>
                                      <p:cBhvr>
                                        <p:cTn id="318" dur="1" fill="hold">
                                          <p:stCondLst>
                                            <p:cond delay="499"/>
                                          </p:stCondLst>
                                        </p:cTn>
                                        <p:tgtEl>
                                          <p:spTgt spid="35"/>
                                        </p:tgtEl>
                                        <p:attrNameLst>
                                          <p:attrName>style.visibility</p:attrName>
                                        </p:attrNameLst>
                                      </p:cBhvr>
                                      <p:to>
                                        <p:strVal val="hidden"/>
                                      </p:to>
                                    </p:set>
                                  </p:childTnLst>
                                </p:cTn>
                              </p:par>
                            </p:childTnLst>
                          </p:cTn>
                        </p:par>
                      </p:childTnLst>
                    </p:cTn>
                  </p:par>
                  <p:par>
                    <p:cTn id="319" fill="hold">
                      <p:stCondLst>
                        <p:cond delay="indefinite"/>
                      </p:stCondLst>
                      <p:childTnLst>
                        <p:par>
                          <p:cTn id="320" fill="hold">
                            <p:stCondLst>
                              <p:cond delay="0"/>
                            </p:stCondLst>
                            <p:childTnLst>
                              <p:par>
                                <p:cTn id="321" presetID="10" presetClass="entr" presetSubtype="0" fill="hold" nodeType="clickEffect">
                                  <p:stCondLst>
                                    <p:cond delay="0"/>
                                  </p:stCondLst>
                                  <p:childTnLst>
                                    <p:set>
                                      <p:cBhvr>
                                        <p:cTn id="322" dur="1" fill="hold">
                                          <p:stCondLst>
                                            <p:cond delay="0"/>
                                          </p:stCondLst>
                                        </p:cTn>
                                        <p:tgtEl>
                                          <p:spTgt spid="22"/>
                                        </p:tgtEl>
                                        <p:attrNameLst>
                                          <p:attrName>style.visibility</p:attrName>
                                        </p:attrNameLst>
                                      </p:cBhvr>
                                      <p:to>
                                        <p:strVal val="visible"/>
                                      </p:to>
                                    </p:set>
                                    <p:animEffect transition="in" filter="fade">
                                      <p:cBhvr>
                                        <p:cTn id="323" dur="500"/>
                                        <p:tgtEl>
                                          <p:spTgt spid="22"/>
                                        </p:tgtEl>
                                      </p:cBhvr>
                                    </p:animEffect>
                                  </p:childTnLst>
                                </p:cTn>
                              </p:par>
                              <p:par>
                                <p:cTn id="324" presetID="10" presetClass="entr" presetSubtype="0" fill="hold" grpId="2" nodeType="withEffect">
                                  <p:stCondLst>
                                    <p:cond delay="0"/>
                                  </p:stCondLst>
                                  <p:childTnLst>
                                    <p:set>
                                      <p:cBhvr>
                                        <p:cTn id="325" dur="1" fill="hold">
                                          <p:stCondLst>
                                            <p:cond delay="0"/>
                                          </p:stCondLst>
                                        </p:cTn>
                                        <p:tgtEl>
                                          <p:spTgt spid="35"/>
                                        </p:tgtEl>
                                        <p:attrNameLst>
                                          <p:attrName>style.visibility</p:attrName>
                                        </p:attrNameLst>
                                      </p:cBhvr>
                                      <p:to>
                                        <p:strVal val="visible"/>
                                      </p:to>
                                    </p:set>
                                    <p:animEffect transition="in" filter="fade">
                                      <p:cBhvr>
                                        <p:cTn id="32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3" grpId="0"/>
      <p:bldP spid="14" grpId="0"/>
      <p:bldP spid="17" grpId="0"/>
      <p:bldP spid="21" grpId="0"/>
      <p:bldP spid="23" grpId="0"/>
      <p:bldP spid="24" grpId="0"/>
      <p:bldP spid="24" grpId="1"/>
      <p:bldP spid="24" grpId="2"/>
      <p:bldP spid="27" grpId="0"/>
      <p:bldP spid="28" grpId="0"/>
      <p:bldP spid="33" grpId="0"/>
      <p:bldP spid="33" grpId="1"/>
      <p:bldP spid="33" grpId="2"/>
      <p:bldP spid="34" grpId="0"/>
      <p:bldP spid="34" grpId="1"/>
      <p:bldP spid="34" grpId="2"/>
      <p:bldP spid="35" grpId="0"/>
      <p:bldP spid="35" grpId="1"/>
      <p:bldP spid="35" grpId="2"/>
      <p:bldP spid="36" grpId="0"/>
      <p:bldP spid="36" grpId="1"/>
      <p:bldP spid="36" grpId="2"/>
      <p:bldP spid="37" grpId="0"/>
      <p:bldP spid="37" grpId="1"/>
      <p:bldP spid="37" grpId="2"/>
      <p:bldP spid="38" grpId="0"/>
      <p:bldP spid="38" grpId="1"/>
      <p:bldP spid="38" grpId="2"/>
      <p:bldP spid="39" grpId="0"/>
      <p:bldP spid="39" grpId="1"/>
      <p:bldP spid="39" grpId="2"/>
      <p:bldP spid="40" grpId="0"/>
      <p:bldP spid="40" grpId="1"/>
      <p:bldP spid="40"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b="1" dirty="0">
                <a:solidFill>
                  <a:srgbClr val="002060"/>
                </a:solidFill>
                <a:latin typeface="Century Gothic"/>
                <a:ea typeface="Century Gothic"/>
                <a:cs typeface="Century Gothic"/>
                <a:sym typeface="Century Gothic"/>
              </a:rPr>
              <a:t>D</a:t>
            </a:r>
            <a:r>
              <a:rPr lang="en-GB" sz="4400" b="1" dirty="0">
                <a:solidFill>
                  <a:srgbClr val="002060"/>
                </a:solidFill>
                <a:latin typeface="Century Gothic"/>
                <a:ea typeface="Century Gothic"/>
                <a:cs typeface="Century Gothic"/>
                <a:sym typeface="Century Gothic"/>
              </a:rPr>
              <a:t>efinite articles: singular &amp; plural</a:t>
            </a:r>
            <a:endParaRPr lang="en-GB" sz="4400" b="1" i="0" u="none" strike="noStrike" cap="none" dirty="0">
              <a:solidFill>
                <a:srgbClr val="002060"/>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244462" y="835557"/>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dirty="0">
                <a:solidFill>
                  <a:srgbClr val="002060"/>
                </a:solidFill>
                <a:latin typeface="Century Gothic"/>
                <a:ea typeface="Century Gothic"/>
                <a:cs typeface="Century Gothic"/>
                <a:sym typeface="Century Gothic"/>
              </a:rPr>
              <a:t>[the]</a:t>
            </a:r>
            <a:endParaRPr sz="2800" b="0" i="0" u="none" strike="noStrike" cap="none" dirty="0">
              <a:solidFill>
                <a:srgbClr val="002060"/>
              </a:solidFill>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190551" y="1704130"/>
            <a:ext cx="11713210" cy="954067"/>
          </a:xfrm>
          <a:prstGeom prst="rect">
            <a:avLst/>
          </a:prstGeom>
          <a:noFill/>
          <a:ln>
            <a:noFill/>
          </a:ln>
        </p:spPr>
        <p:txBody>
          <a:bodyPr spcFirstLastPara="1" wrap="square" lIns="91425" tIns="45700" rIns="91425" bIns="45700" anchor="t" anchorCtr="0">
            <a:spAutoFit/>
          </a:bodyPr>
          <a:lstStyle/>
          <a:p>
            <a:pPr lvl="0">
              <a:buClrTx/>
              <a:defRPr/>
            </a:pPr>
            <a:r>
              <a:rPr lang="en-GB" sz="2800" dirty="0">
                <a:solidFill>
                  <a:srgbClr val="002060"/>
                </a:solidFill>
                <a:latin typeface="Century Gothic" panose="020B0502020202020204" pitchFamily="34" charset="0"/>
              </a:rPr>
              <a:t>In Spanish, </a:t>
            </a:r>
            <a:r>
              <a:rPr lang="en-GB" sz="2800" b="1" dirty="0">
                <a:solidFill>
                  <a:srgbClr val="002060"/>
                </a:solidFill>
                <a:latin typeface="Century Gothic" panose="020B0502020202020204" pitchFamily="34" charset="0"/>
              </a:rPr>
              <a:t>things</a:t>
            </a:r>
            <a:r>
              <a:rPr lang="en-GB" sz="2800" dirty="0">
                <a:solidFill>
                  <a:srgbClr val="002060"/>
                </a:solidFill>
                <a:latin typeface="Century Gothic" panose="020B0502020202020204" pitchFamily="34" charset="0"/>
              </a:rPr>
              <a:t>, as well as people and animals, are either </a:t>
            </a:r>
            <a:r>
              <a:rPr lang="en-GB" sz="2800" b="1" dirty="0">
                <a:solidFill>
                  <a:srgbClr val="002060"/>
                </a:solidFill>
                <a:latin typeface="Century Gothic" panose="020B0502020202020204" pitchFamily="34" charset="0"/>
              </a:rPr>
              <a:t>masculine</a:t>
            </a:r>
            <a:r>
              <a:rPr lang="en-GB" sz="2800" dirty="0">
                <a:solidFill>
                  <a:srgbClr val="002060"/>
                </a:solidFill>
                <a:latin typeface="Century Gothic" panose="020B0502020202020204" pitchFamily="34" charset="0"/>
              </a:rPr>
              <a:t> or </a:t>
            </a:r>
            <a:r>
              <a:rPr lang="en-GB" sz="2800" b="1" dirty="0">
                <a:solidFill>
                  <a:srgbClr val="002060"/>
                </a:solidFill>
                <a:latin typeface="Century Gothic" panose="020B0502020202020204" pitchFamily="34" charset="0"/>
              </a:rPr>
              <a:t>feminine</a:t>
            </a:r>
            <a:r>
              <a:rPr lang="en-GB" sz="2800" dirty="0">
                <a:solidFill>
                  <a:srgbClr val="002060"/>
                </a:solidFill>
                <a:latin typeface="Century Gothic" panose="020B0502020202020204" pitchFamily="34" charset="0"/>
              </a:rPr>
              <a:t>. We say that they have </a:t>
            </a:r>
            <a:r>
              <a:rPr lang="en-GB" sz="2800" b="1" dirty="0">
                <a:solidFill>
                  <a:srgbClr val="002060"/>
                </a:solidFill>
                <a:latin typeface="Century Gothic" panose="020B0502020202020204" pitchFamily="34" charset="0"/>
              </a:rPr>
              <a:t>gender</a:t>
            </a:r>
            <a:r>
              <a:rPr lang="en-GB" sz="2800" dirty="0">
                <a:solidFill>
                  <a:srgbClr val="002060"/>
                </a:solidFill>
                <a:latin typeface="Century Gothic" panose="020B0502020202020204" pitchFamily="34" charset="0"/>
              </a:rPr>
              <a:t>.</a:t>
            </a:r>
          </a:p>
        </p:txBody>
      </p:sp>
      <p:sp>
        <p:nvSpPr>
          <p:cNvPr id="54" name="Rectangle 53">
            <a:extLst>
              <a:ext uri="{FF2B5EF4-FFF2-40B4-BE49-F238E27FC236}">
                <a16:creationId xmlns:a16="http://schemas.microsoft.com/office/drawing/2014/main" id="{59A27A35-46B6-41D2-8038-D09C6E925C28}"/>
              </a:ext>
            </a:extLst>
          </p:cNvPr>
          <p:cNvSpPr/>
          <p:nvPr/>
        </p:nvSpPr>
        <p:spPr>
          <a:xfrm>
            <a:off x="1704154" y="4059154"/>
            <a:ext cx="2153154"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strike="noStrike" kern="1200" spc="50" normalizeH="0" baseline="0" noProof="0" dirty="0">
                <a:ln w="0"/>
                <a:solidFill>
                  <a:srgbClr val="0070C0"/>
                </a:solidFill>
                <a:uLnTx/>
                <a:uFillTx/>
                <a:latin typeface="Century Gothic" panose="020B0502020202020204" pitchFamily="34" charset="0"/>
                <a:ea typeface="+mn-ea"/>
                <a:cs typeface="+mn-cs"/>
              </a:rPr>
              <a:t>Masculine</a:t>
            </a:r>
            <a:endParaRPr kumimoji="0" lang="en-US" sz="3000" b="1" strike="noStrike" kern="1200" cap="none" spc="0" normalizeH="0" baseline="0" noProof="0" dirty="0">
              <a:ln w="9525">
                <a:solidFill>
                  <a:prstClr val="white"/>
                </a:solidFill>
                <a:prstDash val="solid"/>
              </a:ln>
              <a:solidFill>
                <a:srgbClr val="0070C0"/>
              </a:solidFill>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57BDE5A5-1717-490D-A81F-1ACEF60D9C82}"/>
              </a:ext>
            </a:extLst>
          </p:cNvPr>
          <p:cNvSpPr txBox="1"/>
          <p:nvPr/>
        </p:nvSpPr>
        <p:spPr>
          <a:xfrm>
            <a:off x="232832" y="4613953"/>
            <a:ext cx="2192698" cy="553998"/>
          </a:xfrm>
          <a:prstGeom prst="rect">
            <a:avLst/>
          </a:prstGeom>
          <a:noFill/>
        </p:spPr>
        <p:txBody>
          <a:bodyPr wrap="square" rtlCol="0">
            <a:spAutoFit/>
          </a:bodyPr>
          <a:lstStyle/>
          <a:p>
            <a:pPr lvl="0">
              <a:defRPr/>
            </a:pPr>
            <a:r>
              <a:rPr lang="en-GB" sz="3000" b="1" dirty="0">
                <a:solidFill>
                  <a:srgbClr val="4472C4">
                    <a:lumMod val="50000"/>
                  </a:srgbClr>
                </a:solidFill>
                <a:latin typeface="Century Gothic" panose="020B0502020202020204" pitchFamily="34" charset="0"/>
              </a:rPr>
              <a:t> </a:t>
            </a:r>
            <a:r>
              <a:rPr lang="en-GB" sz="3000" dirty="0">
                <a:solidFill>
                  <a:srgbClr val="4472C4">
                    <a:lumMod val="50000"/>
                  </a:srgbClr>
                </a:solidFill>
                <a:latin typeface="Century Gothic" panose="020B0502020202020204" pitchFamily="34" charset="0"/>
              </a:rPr>
              <a:t>___ </a:t>
            </a:r>
            <a:r>
              <a:rPr lang="en-GB" sz="3000" b="1" dirty="0">
                <a:solidFill>
                  <a:srgbClr val="4472C4">
                    <a:lumMod val="50000"/>
                  </a:srgbClr>
                </a:solidFill>
                <a:latin typeface="Century Gothic" panose="020B0502020202020204" pitchFamily="34" charset="0"/>
              </a:rPr>
              <a:t>amigo</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FDD8633B-0242-4DA2-86FE-824B2F4B73DA}"/>
              </a:ext>
            </a:extLst>
          </p:cNvPr>
          <p:cNvSpPr txBox="1"/>
          <p:nvPr/>
        </p:nvSpPr>
        <p:spPr>
          <a:xfrm>
            <a:off x="232832" y="5317790"/>
            <a:ext cx="3024718" cy="553998"/>
          </a:xfrm>
          <a:prstGeom prst="rect">
            <a:avLst/>
          </a:prstGeom>
          <a:noFill/>
        </p:spPr>
        <p:txBody>
          <a:bodyPr wrap="square" rtlCol="0">
            <a:spAutoFit/>
          </a:bodyPr>
          <a:lstStyle/>
          <a:p>
            <a:pPr lvl="0">
              <a:defRPr/>
            </a:pPr>
            <a:r>
              <a:rPr lang="en-GB" sz="3000" dirty="0">
                <a:solidFill>
                  <a:srgbClr val="4472C4">
                    <a:lumMod val="50000"/>
                  </a:srgbClr>
                </a:solidFill>
                <a:latin typeface="Century Gothic" panose="020B0502020202020204" pitchFamily="34" charset="0"/>
              </a:rPr>
              <a:t> ___ </a:t>
            </a:r>
            <a:r>
              <a:rPr lang="en-GB" sz="3000" b="1" dirty="0" err="1">
                <a:solidFill>
                  <a:srgbClr val="4472C4">
                    <a:lumMod val="50000"/>
                  </a:srgbClr>
                </a:solidFill>
                <a:latin typeface="Century Gothic" panose="020B0502020202020204" pitchFamily="34" charset="0"/>
              </a:rPr>
              <a:t>parque</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76C7F20A-B802-4532-99B9-895A8AD06B08}"/>
              </a:ext>
            </a:extLst>
          </p:cNvPr>
          <p:cNvSpPr txBox="1"/>
          <p:nvPr/>
        </p:nvSpPr>
        <p:spPr>
          <a:xfrm>
            <a:off x="5920163" y="4514291"/>
            <a:ext cx="2843109" cy="553998"/>
          </a:xfrm>
          <a:prstGeom prst="rect">
            <a:avLst/>
          </a:prstGeom>
          <a:noFill/>
        </p:spPr>
        <p:txBody>
          <a:bodyPr wrap="square" rtlCol="0">
            <a:spAutoFit/>
          </a:bodyPr>
          <a:lstStyle/>
          <a:p>
            <a:pPr lvl="0">
              <a:defRPr/>
            </a:pPr>
            <a:r>
              <a:rPr lang="en-GB" sz="3000" b="1" dirty="0">
                <a:solidFill>
                  <a:srgbClr val="4472C4">
                    <a:lumMod val="50000"/>
                  </a:srgbClr>
                </a:solidFill>
                <a:latin typeface="Century Gothic" panose="020B0502020202020204" pitchFamily="34" charset="0"/>
              </a:rPr>
              <a:t> </a:t>
            </a:r>
            <a:r>
              <a:rPr lang="en-GB" sz="3000" dirty="0">
                <a:solidFill>
                  <a:srgbClr val="4472C4">
                    <a:lumMod val="50000"/>
                  </a:srgbClr>
                </a:solidFill>
                <a:latin typeface="Century Gothic" panose="020B0502020202020204" pitchFamily="34" charset="0"/>
              </a:rPr>
              <a:t>___ </a:t>
            </a:r>
            <a:r>
              <a:rPr lang="en-GB" sz="3000" b="1" dirty="0">
                <a:solidFill>
                  <a:srgbClr val="4472C4">
                    <a:lumMod val="50000"/>
                  </a:srgbClr>
                </a:solidFill>
                <a:latin typeface="Century Gothic" panose="020B0502020202020204" pitchFamily="34" charset="0"/>
              </a:rPr>
              <a:t>fiesta</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4B186702-B248-494E-B7D0-58BC34944536}"/>
              </a:ext>
            </a:extLst>
          </p:cNvPr>
          <p:cNvSpPr txBox="1"/>
          <p:nvPr/>
        </p:nvSpPr>
        <p:spPr>
          <a:xfrm>
            <a:off x="5803446" y="5262460"/>
            <a:ext cx="2750642" cy="553998"/>
          </a:xfrm>
          <a:prstGeom prst="rect">
            <a:avLst/>
          </a:prstGeom>
          <a:noFill/>
        </p:spPr>
        <p:txBody>
          <a:bodyPr wrap="square" rtlCol="0">
            <a:spAutoFit/>
          </a:bodyPr>
          <a:lstStyle/>
          <a:p>
            <a:pPr lvl="0">
              <a:defRPr/>
            </a:pPr>
            <a:r>
              <a:rPr lang="en-GB" sz="3000" dirty="0">
                <a:solidFill>
                  <a:srgbClr val="4472C4">
                    <a:lumMod val="50000"/>
                  </a:srgbClr>
                </a:solidFill>
                <a:latin typeface="Century Gothic" panose="020B0502020202020204" pitchFamily="34" charset="0"/>
              </a:rPr>
              <a:t> ___ </a:t>
            </a:r>
            <a:r>
              <a:rPr lang="en-GB" sz="3000" b="1" dirty="0">
                <a:solidFill>
                  <a:srgbClr val="4472C4">
                    <a:lumMod val="50000"/>
                  </a:srgbClr>
                </a:solidFill>
                <a:latin typeface="Century Gothic" panose="020B0502020202020204" pitchFamily="34" charset="0"/>
              </a:rPr>
              <a:t>plaza</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0" name="Rectangle 59">
            <a:extLst>
              <a:ext uri="{FF2B5EF4-FFF2-40B4-BE49-F238E27FC236}">
                <a16:creationId xmlns:a16="http://schemas.microsoft.com/office/drawing/2014/main" id="{D14743D7-B2B9-4654-9C27-7C8D8E734E4F}"/>
              </a:ext>
            </a:extLst>
          </p:cNvPr>
          <p:cNvSpPr/>
          <p:nvPr/>
        </p:nvSpPr>
        <p:spPr>
          <a:xfrm>
            <a:off x="7412085" y="4014971"/>
            <a:ext cx="192392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spc="50" normalizeH="0" baseline="0" noProof="0" dirty="0">
                <a:ln w="0"/>
                <a:solidFill>
                  <a:srgbClr val="FF0000"/>
                </a:solidFill>
                <a:effectLst>
                  <a:innerShdw blurRad="63500" dist="50800" dir="13500000">
                    <a:srgbClr val="000000">
                      <a:alpha val="50000"/>
                    </a:srgbClr>
                  </a:innerShdw>
                </a:effectLst>
                <a:uLnTx/>
                <a:uFillTx/>
                <a:latin typeface="Century Gothic" panose="020B0502020202020204" pitchFamily="34" charset="0"/>
                <a:ea typeface="+mn-ea"/>
                <a:cs typeface="+mn-cs"/>
              </a:rPr>
              <a:t>Feminine</a:t>
            </a:r>
          </a:p>
        </p:txBody>
      </p:sp>
      <p:sp>
        <p:nvSpPr>
          <p:cNvPr id="63" name="TextBox 62">
            <a:extLst>
              <a:ext uri="{FF2B5EF4-FFF2-40B4-BE49-F238E27FC236}">
                <a16:creationId xmlns:a16="http://schemas.microsoft.com/office/drawing/2014/main" id="{B6537967-FDF7-4722-8A0E-83429F855E90}"/>
              </a:ext>
            </a:extLst>
          </p:cNvPr>
          <p:cNvSpPr txBox="1"/>
          <p:nvPr/>
        </p:nvSpPr>
        <p:spPr>
          <a:xfrm>
            <a:off x="387804" y="4596782"/>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el</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2CCC8016-DBE1-42B7-BE22-54DD16B7F6D6}"/>
              </a:ext>
            </a:extLst>
          </p:cNvPr>
          <p:cNvSpPr txBox="1"/>
          <p:nvPr/>
        </p:nvSpPr>
        <p:spPr>
          <a:xfrm>
            <a:off x="406670" y="5327950"/>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el</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4DB05750-AA2E-4AA2-9618-934CA0AC38C9}"/>
              </a:ext>
            </a:extLst>
          </p:cNvPr>
          <p:cNvSpPr txBox="1"/>
          <p:nvPr/>
        </p:nvSpPr>
        <p:spPr>
          <a:xfrm>
            <a:off x="6066019" y="4492170"/>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la</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939858A5-CA94-40A0-A49A-722804737EAE}"/>
              </a:ext>
            </a:extLst>
          </p:cNvPr>
          <p:cNvSpPr txBox="1"/>
          <p:nvPr/>
        </p:nvSpPr>
        <p:spPr>
          <a:xfrm>
            <a:off x="6006059" y="5243253"/>
            <a:ext cx="999530" cy="553998"/>
          </a:xfrm>
          <a:prstGeom prst="rect">
            <a:avLst/>
          </a:prstGeom>
          <a:noFill/>
        </p:spPr>
        <p:txBody>
          <a:bodyPr wrap="square" rtlCol="0">
            <a:spAutoFit/>
          </a:bodyPr>
          <a:lstStyle/>
          <a:p>
            <a:pPr lvl="0">
              <a:defRPr/>
            </a:pPr>
            <a:r>
              <a:rPr lang="en-GB" sz="3000" b="1" dirty="0">
                <a:solidFill>
                  <a:srgbClr val="FF0000"/>
                </a:solidFill>
                <a:latin typeface="Century Gothic" panose="020B0502020202020204" pitchFamily="34" charset="0"/>
              </a:rPr>
              <a:t>la</a:t>
            </a:r>
            <a:endParaRPr lang="en-GB" sz="3000" dirty="0">
              <a:solidFill>
                <a:srgbClr val="4472C4">
                  <a:lumMod val="50000"/>
                </a:srgbClr>
              </a:solidFill>
              <a:latin typeface="Century Gothic" panose="020B0502020202020204" pitchFamily="34" charset="0"/>
            </a:endParaRPr>
          </a:p>
        </p:txBody>
      </p:sp>
      <p:sp>
        <p:nvSpPr>
          <p:cNvPr id="69" name="TextBox 68">
            <a:extLst>
              <a:ext uri="{FF2B5EF4-FFF2-40B4-BE49-F238E27FC236}">
                <a16:creationId xmlns:a16="http://schemas.microsoft.com/office/drawing/2014/main" id="{B3967E52-6D2A-41A6-9166-D4D48634F86E}"/>
              </a:ext>
            </a:extLst>
          </p:cNvPr>
          <p:cNvSpPr txBox="1"/>
          <p:nvPr/>
        </p:nvSpPr>
        <p:spPr>
          <a:xfrm>
            <a:off x="2444524" y="4639381"/>
            <a:ext cx="27323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friend</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D463346C-C783-447F-8202-08CBD672D734}"/>
              </a:ext>
            </a:extLst>
          </p:cNvPr>
          <p:cNvSpPr txBox="1"/>
          <p:nvPr/>
        </p:nvSpPr>
        <p:spPr>
          <a:xfrm>
            <a:off x="2981879" y="5339517"/>
            <a:ext cx="264728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park</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5BEBBBFD-FFF7-4C16-874F-F60E51271C54}"/>
              </a:ext>
            </a:extLst>
          </p:cNvPr>
          <p:cNvSpPr txBox="1"/>
          <p:nvPr/>
        </p:nvSpPr>
        <p:spPr>
          <a:xfrm>
            <a:off x="8647227" y="4518925"/>
            <a:ext cx="38286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4472C4">
                    <a:lumMod val="50000"/>
                  </a:srgbClr>
                </a:solidFill>
                <a:latin typeface="Century Gothic" panose="020B0502020202020204" pitchFamily="34" charset="0"/>
              </a:rPr>
              <a:t>the party</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2" name="TextBox 71">
            <a:extLst>
              <a:ext uri="{FF2B5EF4-FFF2-40B4-BE49-F238E27FC236}">
                <a16:creationId xmlns:a16="http://schemas.microsoft.com/office/drawing/2014/main" id="{42449BB7-7DF0-4B79-9B1B-4DC202AC1C5D}"/>
              </a:ext>
            </a:extLst>
          </p:cNvPr>
          <p:cNvSpPr txBox="1"/>
          <p:nvPr/>
        </p:nvSpPr>
        <p:spPr>
          <a:xfrm>
            <a:off x="8497327" y="5222709"/>
            <a:ext cx="34349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square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C807F89C-303A-4704-A305-A48C3214BBC3}"/>
              </a:ext>
            </a:extLst>
          </p:cNvPr>
          <p:cNvSpPr txBox="1"/>
          <p:nvPr/>
        </p:nvSpPr>
        <p:spPr>
          <a:xfrm>
            <a:off x="217842" y="2748903"/>
            <a:ext cx="11379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before a singular noun, you use </a:t>
            </a:r>
            <a:r>
              <a:rPr lang="en-GB" sz="2800" b="1" i="1" dirty="0">
                <a:solidFill>
                  <a:srgbClr val="002060"/>
                </a:solidFill>
                <a:latin typeface="Century Gothic" panose="020B0502020202020204" pitchFamily="34" charset="0"/>
              </a:rPr>
              <a:t>‘el’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Speech Bubble: Rectangle with Corners Rounded 31">
            <a:extLst>
              <a:ext uri="{FF2B5EF4-FFF2-40B4-BE49-F238E27FC236}">
                <a16:creationId xmlns:a16="http://schemas.microsoft.com/office/drawing/2014/main" id="{172485C0-841D-42CE-BB7E-B97A1B4B6602}"/>
              </a:ext>
            </a:extLst>
          </p:cNvPr>
          <p:cNvSpPr/>
          <p:nvPr/>
        </p:nvSpPr>
        <p:spPr>
          <a:xfrm>
            <a:off x="4745421" y="76217"/>
            <a:ext cx="5847548" cy="1332245"/>
          </a:xfrm>
          <a:prstGeom prst="wedgeRoundRectCallout">
            <a:avLst>
              <a:gd name="adj1" fmla="val 26038"/>
              <a:gd name="adj2" fmla="val 6048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This is </a:t>
            </a:r>
            <a:r>
              <a:rPr lang="en-GB" sz="2400" b="1" u="sng" dirty="0">
                <a:solidFill>
                  <a:srgbClr val="002060"/>
                </a:solidFill>
                <a:latin typeface="Century Gothic" panose="020B0502020202020204" pitchFamily="34" charset="0"/>
              </a:rPr>
              <a:t>grammatical</a:t>
            </a:r>
            <a:r>
              <a:rPr lang="en-GB" sz="2400" dirty="0">
                <a:solidFill>
                  <a:srgbClr val="002060"/>
                </a:solidFill>
                <a:latin typeface="Century Gothic" panose="020B0502020202020204" pitchFamily="34" charset="0"/>
              </a:rPr>
              <a:t>, not biological gender! A house (</a:t>
            </a:r>
            <a:r>
              <a:rPr lang="en-GB" sz="2400" b="1" dirty="0">
                <a:solidFill>
                  <a:srgbClr val="002060"/>
                </a:solidFill>
                <a:latin typeface="Century Gothic" panose="020B0502020202020204" pitchFamily="34" charset="0"/>
              </a:rPr>
              <a:t>una casa</a:t>
            </a:r>
            <a:r>
              <a:rPr lang="en-GB" sz="2400" dirty="0">
                <a:solidFill>
                  <a:srgbClr val="002060"/>
                </a:solidFill>
                <a:latin typeface="Century Gothic" panose="020B0502020202020204" pitchFamily="34" charset="0"/>
              </a:rPr>
              <a:t>) is not female, it is a </a:t>
            </a:r>
            <a:r>
              <a:rPr lang="en-GB" sz="2400" b="1" u="sng" dirty="0">
                <a:solidFill>
                  <a:srgbClr val="002060"/>
                </a:solidFill>
                <a:latin typeface="Century Gothic" panose="020B0502020202020204" pitchFamily="34" charset="0"/>
              </a:rPr>
              <a:t>feminine noun.</a:t>
            </a:r>
          </a:p>
        </p:txBody>
      </p:sp>
      <p:sp>
        <p:nvSpPr>
          <p:cNvPr id="33" name="TextBox 32">
            <a:extLst>
              <a:ext uri="{FF2B5EF4-FFF2-40B4-BE49-F238E27FC236}">
                <a16:creationId xmlns:a16="http://schemas.microsoft.com/office/drawing/2014/main" id="{7FFE435F-F49D-4C3C-85C2-F8C357AB97C5}"/>
              </a:ext>
            </a:extLst>
          </p:cNvPr>
          <p:cNvSpPr txBox="1"/>
          <p:nvPr/>
        </p:nvSpPr>
        <p:spPr>
          <a:xfrm>
            <a:off x="214928" y="3378515"/>
            <a:ext cx="11958067"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To say ‘the’ before a plural noun (more than one), use ‘</a:t>
            </a:r>
            <a:r>
              <a:rPr lang="en-GB" sz="2800" b="1" dirty="0">
                <a:solidFill>
                  <a:srgbClr val="002060"/>
                </a:solidFill>
                <a:latin typeface="Century Gothic" panose="020B0502020202020204" pitchFamily="34" charset="0"/>
              </a:rPr>
              <a:t>los</a:t>
            </a:r>
            <a:r>
              <a:rPr lang="en-GB" sz="2800" dirty="0">
                <a:solidFill>
                  <a:srgbClr val="002060"/>
                </a:solidFill>
                <a:latin typeface="Century Gothic" panose="020B0502020202020204" pitchFamily="34" charset="0"/>
              </a:rPr>
              <a:t>’ or ‘</a:t>
            </a:r>
            <a:r>
              <a:rPr lang="en-GB" sz="2800" b="1" dirty="0">
                <a:solidFill>
                  <a:srgbClr val="002060"/>
                </a:solidFill>
                <a:latin typeface="Century Gothic" panose="020B0502020202020204" pitchFamily="34" charset="0"/>
              </a:rPr>
              <a:t>las</a:t>
            </a:r>
            <a:r>
              <a:rPr lang="en-GB" sz="2800" dirty="0">
                <a:solidFill>
                  <a:srgbClr val="002060"/>
                </a:solidFill>
                <a:latin typeface="Century Gothic" panose="020B0502020202020204" pitchFamily="34" charset="0"/>
              </a:rPr>
              <a:t>’.</a:t>
            </a:r>
            <a:endParaRPr lang="en-GB" sz="2800" i="1" dirty="0">
              <a:solidFill>
                <a:srgbClr val="002060"/>
              </a:solidFill>
              <a:latin typeface="Century Gothic" panose="020B0502020202020204" pitchFamily="34" charset="0"/>
            </a:endParaRPr>
          </a:p>
        </p:txBody>
      </p:sp>
      <p:sp>
        <p:nvSpPr>
          <p:cNvPr id="48" name="TextBox 47">
            <a:extLst>
              <a:ext uri="{FF2B5EF4-FFF2-40B4-BE49-F238E27FC236}">
                <a16:creationId xmlns:a16="http://schemas.microsoft.com/office/drawing/2014/main" id="{8CC3B861-C9D3-404B-A025-BFB217E85310}"/>
              </a:ext>
            </a:extLst>
          </p:cNvPr>
          <p:cNvSpPr txBox="1"/>
          <p:nvPr/>
        </p:nvSpPr>
        <p:spPr>
          <a:xfrm>
            <a:off x="244462" y="6055436"/>
            <a:ext cx="32367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a:t>
            </a:r>
            <a:r>
              <a:rPr lang="en-GB" sz="3000" b="1" dirty="0">
                <a:solidFill>
                  <a:srgbClr val="4472C4">
                    <a:lumMod val="50000"/>
                  </a:srgbClr>
                </a:solidFill>
                <a:latin typeface="Century Gothic" panose="020B0502020202020204" pitchFamily="34" charset="0"/>
              </a:rPr>
              <a:t> </a:t>
            </a:r>
            <a:r>
              <a:rPr lang="en-GB" sz="3000" b="1" dirty="0" err="1">
                <a:solidFill>
                  <a:srgbClr val="4472C4">
                    <a:lumMod val="50000"/>
                  </a:srgbClr>
                </a:solidFill>
                <a:latin typeface="Century Gothic" panose="020B0502020202020204" pitchFamily="34" charset="0"/>
              </a:rPr>
              <a:t>compañero</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FC5523CB-A60B-417F-9E52-B73B5E73D511}"/>
              </a:ext>
            </a:extLst>
          </p:cNvPr>
          <p:cNvSpPr txBox="1"/>
          <p:nvPr/>
        </p:nvSpPr>
        <p:spPr>
          <a:xfrm>
            <a:off x="6036289" y="6104658"/>
            <a:ext cx="2829522" cy="553998"/>
          </a:xfrm>
          <a:prstGeom prst="rect">
            <a:avLst/>
          </a:prstGeom>
          <a:noFill/>
        </p:spPr>
        <p:txBody>
          <a:bodyPr wrap="square" rtlCol="0">
            <a:spAutoFit/>
          </a:bodyPr>
          <a:lstStyle/>
          <a:p>
            <a:pPr lvl="0">
              <a:defRPr/>
            </a:pPr>
            <a:r>
              <a:rPr lang="en-GB" sz="3000" dirty="0">
                <a:solidFill>
                  <a:srgbClr val="4472C4">
                    <a:lumMod val="50000"/>
                  </a:srgbClr>
                </a:solidFill>
                <a:latin typeface="Century Gothic" panose="020B0502020202020204" pitchFamily="34" charset="0"/>
              </a:rPr>
              <a:t> ___</a:t>
            </a:r>
            <a:r>
              <a:rPr lang="en-GB" sz="3000" b="1" noProof="0" dirty="0">
                <a:solidFill>
                  <a:srgbClr val="4472C4">
                    <a:lumMod val="50000"/>
                  </a:srgbClr>
                </a:solidFill>
                <a:latin typeface="Century Gothic" panose="020B0502020202020204" pitchFamily="34" charset="0"/>
              </a:rPr>
              <a:t> amiga</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8FD054F1-0016-4D35-8F89-796E385219BA}"/>
              </a:ext>
            </a:extLst>
          </p:cNvPr>
          <p:cNvSpPr txBox="1"/>
          <p:nvPr/>
        </p:nvSpPr>
        <p:spPr>
          <a:xfrm>
            <a:off x="317314" y="6046429"/>
            <a:ext cx="7404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5B9BD5">
                    <a:lumMod val="75000"/>
                  </a:srgbClr>
                </a:solidFill>
                <a:latin typeface="Century Gothic" panose="020B0502020202020204" pitchFamily="34" charset="0"/>
              </a:rPr>
              <a:t>el</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AF92E0E9-6FC0-44CC-A8C5-BBFE0CA1EA14}"/>
              </a:ext>
            </a:extLst>
          </p:cNvPr>
          <p:cNvSpPr txBox="1"/>
          <p:nvPr/>
        </p:nvSpPr>
        <p:spPr>
          <a:xfrm>
            <a:off x="6132202" y="6112517"/>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la</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2" name="TextBox 51">
            <a:extLst>
              <a:ext uri="{FF2B5EF4-FFF2-40B4-BE49-F238E27FC236}">
                <a16:creationId xmlns:a16="http://schemas.microsoft.com/office/drawing/2014/main" id="{5030C7B6-21FA-45D2-BA92-19E4509A990F}"/>
              </a:ext>
            </a:extLst>
          </p:cNvPr>
          <p:cNvSpPr txBox="1"/>
          <p:nvPr/>
        </p:nvSpPr>
        <p:spPr>
          <a:xfrm>
            <a:off x="3464445" y="6062215"/>
            <a:ext cx="320367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partner</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6" name="TextBox 75">
            <a:extLst>
              <a:ext uri="{FF2B5EF4-FFF2-40B4-BE49-F238E27FC236}">
                <a16:creationId xmlns:a16="http://schemas.microsoft.com/office/drawing/2014/main" id="{E603AAC4-BBD5-47EB-B6A3-78F6E2C9A393}"/>
              </a:ext>
            </a:extLst>
          </p:cNvPr>
          <p:cNvSpPr txBox="1"/>
          <p:nvPr/>
        </p:nvSpPr>
        <p:spPr>
          <a:xfrm>
            <a:off x="8497327" y="6064907"/>
            <a:ext cx="38286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a:t>
            </a:r>
            <a:r>
              <a:rPr lang="en-GB" sz="2000" dirty="0">
                <a:solidFill>
                  <a:srgbClr val="4472C4">
                    <a:lumMod val="50000"/>
                  </a:srgbClr>
                </a:solidFill>
                <a:latin typeface="Century Gothic" panose="020B0502020202020204" pitchFamily="34" charset="0"/>
              </a:rPr>
              <a:t>(female) </a:t>
            </a:r>
            <a:r>
              <a:rPr lang="en-GB" sz="3000" dirty="0">
                <a:solidFill>
                  <a:srgbClr val="4472C4">
                    <a:lumMod val="50000"/>
                  </a:srgbClr>
                </a:solidFill>
                <a:latin typeface="Century Gothic" panose="020B0502020202020204" pitchFamily="34" charset="0"/>
              </a:rPr>
              <a:t>friend</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6708D0B6-4EAF-4045-B7A6-F51EB5251256}"/>
              </a:ext>
            </a:extLst>
          </p:cNvPr>
          <p:cNvSpPr txBox="1"/>
          <p:nvPr/>
        </p:nvSpPr>
        <p:spPr>
          <a:xfrm>
            <a:off x="214928" y="4606373"/>
            <a:ext cx="2523120" cy="553998"/>
          </a:xfrm>
          <a:prstGeom prst="rect">
            <a:avLst/>
          </a:prstGeom>
          <a:noFill/>
        </p:spPr>
        <p:txBody>
          <a:bodyPr wrap="square" rtlCol="0">
            <a:spAutoFit/>
          </a:bodyPr>
          <a:lstStyle/>
          <a:p>
            <a:pPr lvl="0">
              <a:defRPr/>
            </a:pPr>
            <a:r>
              <a:rPr lang="en-GB" sz="3000" b="1" dirty="0">
                <a:solidFill>
                  <a:srgbClr val="4472C4">
                    <a:lumMod val="50000"/>
                  </a:srgbClr>
                </a:solidFill>
                <a:latin typeface="Century Gothic" panose="020B0502020202020204" pitchFamily="34" charset="0"/>
              </a:rPr>
              <a:t> </a:t>
            </a:r>
            <a:r>
              <a:rPr lang="en-GB" sz="3000" dirty="0">
                <a:solidFill>
                  <a:srgbClr val="4472C4">
                    <a:lumMod val="50000"/>
                  </a:srgbClr>
                </a:solidFill>
                <a:latin typeface="Century Gothic" panose="020B0502020202020204" pitchFamily="34" charset="0"/>
              </a:rPr>
              <a:t>___ </a:t>
            </a:r>
            <a:r>
              <a:rPr lang="en-GB" sz="3000" b="1" dirty="0">
                <a:solidFill>
                  <a:srgbClr val="4472C4">
                    <a:lumMod val="50000"/>
                  </a:srgbClr>
                </a:solidFill>
                <a:latin typeface="Century Gothic" panose="020B0502020202020204" pitchFamily="34" charset="0"/>
              </a:rPr>
              <a:t>amigos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219553D2-04A2-49AF-81DF-0549E2C6BFFF}"/>
              </a:ext>
            </a:extLst>
          </p:cNvPr>
          <p:cNvSpPr txBox="1"/>
          <p:nvPr/>
        </p:nvSpPr>
        <p:spPr>
          <a:xfrm>
            <a:off x="309482" y="4592166"/>
            <a:ext cx="7811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los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4EFDE3D3-B5C9-41D4-B5A1-AC4B023A32EC}"/>
              </a:ext>
            </a:extLst>
          </p:cNvPr>
          <p:cNvSpPr txBox="1"/>
          <p:nvPr/>
        </p:nvSpPr>
        <p:spPr>
          <a:xfrm>
            <a:off x="2424382" y="4631801"/>
            <a:ext cx="27323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friends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0586F0E1-44B1-49BB-991B-63FA641E0DD2}"/>
              </a:ext>
            </a:extLst>
          </p:cNvPr>
          <p:cNvSpPr txBox="1"/>
          <p:nvPr/>
        </p:nvSpPr>
        <p:spPr>
          <a:xfrm>
            <a:off x="204236" y="5284782"/>
            <a:ext cx="2784027" cy="553998"/>
          </a:xfrm>
          <a:prstGeom prst="rect">
            <a:avLst/>
          </a:prstGeom>
          <a:noFill/>
        </p:spPr>
        <p:txBody>
          <a:bodyPr wrap="square" rtlCol="0">
            <a:spAutoFit/>
          </a:bodyPr>
          <a:lstStyle/>
          <a:p>
            <a:pPr lvl="0">
              <a:defRPr/>
            </a:pPr>
            <a:r>
              <a:rPr lang="en-GB" sz="3000" dirty="0">
                <a:solidFill>
                  <a:srgbClr val="4472C4">
                    <a:lumMod val="50000"/>
                  </a:srgbClr>
                </a:solidFill>
                <a:latin typeface="Century Gothic" panose="020B0502020202020204" pitchFamily="34" charset="0"/>
              </a:rPr>
              <a:t> ___ </a:t>
            </a:r>
            <a:r>
              <a:rPr lang="en-GB" sz="3000" b="1" dirty="0" err="1">
                <a:solidFill>
                  <a:srgbClr val="4472C4">
                    <a:lumMod val="50000"/>
                  </a:srgbClr>
                </a:solidFill>
                <a:latin typeface="Century Gothic" panose="020B0502020202020204" pitchFamily="34" charset="0"/>
              </a:rPr>
              <a:t>parques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201F30D9-8974-4E41-AECD-0CC2FD4C3A7F}"/>
              </a:ext>
            </a:extLst>
          </p:cNvPr>
          <p:cNvSpPr txBox="1"/>
          <p:nvPr/>
        </p:nvSpPr>
        <p:spPr>
          <a:xfrm>
            <a:off x="344823" y="5281638"/>
            <a:ext cx="7217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los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B20D05E8-11E6-4FED-99D1-A302439EA78A}"/>
              </a:ext>
            </a:extLst>
          </p:cNvPr>
          <p:cNvSpPr txBox="1"/>
          <p:nvPr/>
        </p:nvSpPr>
        <p:spPr>
          <a:xfrm>
            <a:off x="2974332" y="5327333"/>
            <a:ext cx="320367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parks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3783E807-7993-486F-9752-A30882D81738}"/>
              </a:ext>
            </a:extLst>
          </p:cNvPr>
          <p:cNvSpPr txBox="1"/>
          <p:nvPr/>
        </p:nvSpPr>
        <p:spPr>
          <a:xfrm>
            <a:off x="246699" y="6055436"/>
            <a:ext cx="393051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a:t>
            </a:r>
            <a:r>
              <a:rPr lang="en-GB" sz="3000" b="1" dirty="0">
                <a:solidFill>
                  <a:srgbClr val="4472C4">
                    <a:lumMod val="50000"/>
                  </a:srgbClr>
                </a:solidFill>
                <a:latin typeface="Century Gothic" panose="020B0502020202020204" pitchFamily="34" charset="0"/>
              </a:rPr>
              <a:t> </a:t>
            </a:r>
            <a:r>
              <a:rPr lang="en-GB" sz="3000" b="1" dirty="0" err="1">
                <a:solidFill>
                  <a:srgbClr val="4472C4">
                    <a:lumMod val="50000"/>
                  </a:srgbClr>
                </a:solidFill>
                <a:latin typeface="Century Gothic" panose="020B0502020202020204" pitchFamily="34" charset="0"/>
              </a:rPr>
              <a:t>compañeros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73" name="TextBox 72">
            <a:extLst>
              <a:ext uri="{FF2B5EF4-FFF2-40B4-BE49-F238E27FC236}">
                <a16:creationId xmlns:a16="http://schemas.microsoft.com/office/drawing/2014/main" id="{F5E122FB-5F5C-497A-AB37-68491B7D9159}"/>
              </a:ext>
            </a:extLst>
          </p:cNvPr>
          <p:cNvSpPr txBox="1"/>
          <p:nvPr/>
        </p:nvSpPr>
        <p:spPr>
          <a:xfrm>
            <a:off x="319095" y="6049393"/>
            <a:ext cx="7404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5B9BD5">
                    <a:lumMod val="75000"/>
                  </a:srgbClr>
                </a:solidFill>
                <a:latin typeface="Century Gothic" panose="020B0502020202020204" pitchFamily="34" charset="0"/>
              </a:rPr>
              <a:t>los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75" name="TextBox 74">
            <a:extLst>
              <a:ext uri="{FF2B5EF4-FFF2-40B4-BE49-F238E27FC236}">
                <a16:creationId xmlns:a16="http://schemas.microsoft.com/office/drawing/2014/main" id="{38E448B8-FA27-411F-9A86-6C6FD7AF64FA}"/>
              </a:ext>
            </a:extLst>
          </p:cNvPr>
          <p:cNvSpPr txBox="1"/>
          <p:nvPr/>
        </p:nvSpPr>
        <p:spPr>
          <a:xfrm>
            <a:off x="3453835" y="6092401"/>
            <a:ext cx="248618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a:t>
            </a:r>
            <a:r>
              <a:rPr lang="en-GB" sz="2400" dirty="0">
                <a:solidFill>
                  <a:srgbClr val="4472C4">
                    <a:lumMod val="50000"/>
                  </a:srgbClr>
                </a:solidFill>
                <a:latin typeface="Century Gothic" panose="020B0502020202020204" pitchFamily="34" charset="0"/>
              </a:rPr>
              <a:t>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partners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95" name="TextBox 94">
            <a:extLst>
              <a:ext uri="{FF2B5EF4-FFF2-40B4-BE49-F238E27FC236}">
                <a16:creationId xmlns:a16="http://schemas.microsoft.com/office/drawing/2014/main" id="{238D154B-E632-4FB6-9FBA-E80146F725E1}"/>
              </a:ext>
            </a:extLst>
          </p:cNvPr>
          <p:cNvSpPr txBox="1"/>
          <p:nvPr/>
        </p:nvSpPr>
        <p:spPr>
          <a:xfrm>
            <a:off x="5930475" y="4523471"/>
            <a:ext cx="2978223" cy="553998"/>
          </a:xfrm>
          <a:prstGeom prst="rect">
            <a:avLst/>
          </a:prstGeom>
          <a:noFill/>
        </p:spPr>
        <p:txBody>
          <a:bodyPr wrap="square" rtlCol="0">
            <a:spAutoFit/>
          </a:bodyPr>
          <a:lstStyle/>
          <a:p>
            <a:pPr lvl="0">
              <a:defRPr/>
            </a:pPr>
            <a:r>
              <a:rPr lang="en-GB" sz="3000" b="1" dirty="0">
                <a:solidFill>
                  <a:srgbClr val="4472C4">
                    <a:lumMod val="50000"/>
                  </a:srgbClr>
                </a:solidFill>
                <a:latin typeface="Century Gothic" panose="020B0502020202020204" pitchFamily="34" charset="0"/>
              </a:rPr>
              <a:t> </a:t>
            </a:r>
            <a:r>
              <a:rPr lang="en-GB" sz="3000" dirty="0">
                <a:solidFill>
                  <a:srgbClr val="4472C4">
                    <a:lumMod val="50000"/>
                  </a:srgbClr>
                </a:solidFill>
                <a:latin typeface="Century Gothic" panose="020B0502020202020204" pitchFamily="34" charset="0"/>
              </a:rPr>
              <a:t>___ </a:t>
            </a:r>
            <a:r>
              <a:rPr lang="en-GB" sz="3000" b="1" dirty="0">
                <a:solidFill>
                  <a:srgbClr val="4472C4">
                    <a:lumMod val="50000"/>
                  </a:srgbClr>
                </a:solidFill>
                <a:latin typeface="Century Gothic" panose="020B0502020202020204" pitchFamily="34" charset="0"/>
              </a:rPr>
              <a:t>fiestas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6" name="TextBox 95">
            <a:extLst>
              <a:ext uri="{FF2B5EF4-FFF2-40B4-BE49-F238E27FC236}">
                <a16:creationId xmlns:a16="http://schemas.microsoft.com/office/drawing/2014/main" id="{D134E8B5-15B9-42B2-BF8A-F3ADC82BF466}"/>
              </a:ext>
            </a:extLst>
          </p:cNvPr>
          <p:cNvSpPr txBox="1"/>
          <p:nvPr/>
        </p:nvSpPr>
        <p:spPr>
          <a:xfrm>
            <a:off x="5971663" y="4488860"/>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las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7" name="TextBox 96">
            <a:extLst>
              <a:ext uri="{FF2B5EF4-FFF2-40B4-BE49-F238E27FC236}">
                <a16:creationId xmlns:a16="http://schemas.microsoft.com/office/drawing/2014/main" id="{C4E73295-1EC7-42D4-991A-3E0A14F25472}"/>
              </a:ext>
            </a:extLst>
          </p:cNvPr>
          <p:cNvSpPr txBox="1"/>
          <p:nvPr/>
        </p:nvSpPr>
        <p:spPr>
          <a:xfrm>
            <a:off x="8671530" y="4530891"/>
            <a:ext cx="38286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parties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98" name="TextBox 97">
            <a:extLst>
              <a:ext uri="{FF2B5EF4-FFF2-40B4-BE49-F238E27FC236}">
                <a16:creationId xmlns:a16="http://schemas.microsoft.com/office/drawing/2014/main" id="{7AFADEE1-CA9A-42C3-BB95-3F755AE48A5E}"/>
              </a:ext>
            </a:extLst>
          </p:cNvPr>
          <p:cNvSpPr txBox="1"/>
          <p:nvPr/>
        </p:nvSpPr>
        <p:spPr>
          <a:xfrm>
            <a:off x="5805684" y="5262460"/>
            <a:ext cx="2902864" cy="553998"/>
          </a:xfrm>
          <a:prstGeom prst="rect">
            <a:avLst/>
          </a:prstGeom>
          <a:noFill/>
        </p:spPr>
        <p:txBody>
          <a:bodyPr wrap="square" rtlCol="0">
            <a:spAutoFit/>
          </a:bodyPr>
          <a:lstStyle/>
          <a:p>
            <a:pPr lvl="0">
              <a:defRPr/>
            </a:pPr>
            <a:r>
              <a:rPr lang="en-GB" sz="3000" dirty="0">
                <a:solidFill>
                  <a:srgbClr val="4472C4">
                    <a:lumMod val="50000"/>
                  </a:srgbClr>
                </a:solidFill>
                <a:latin typeface="Century Gothic" panose="020B0502020202020204" pitchFamily="34" charset="0"/>
              </a:rPr>
              <a:t> ___ </a:t>
            </a:r>
            <a:r>
              <a:rPr lang="en-GB" sz="3000" b="1" dirty="0">
                <a:solidFill>
                  <a:srgbClr val="4472C4">
                    <a:lumMod val="50000"/>
                  </a:srgbClr>
                </a:solidFill>
                <a:latin typeface="Century Gothic" panose="020B0502020202020204" pitchFamily="34" charset="0"/>
              </a:rPr>
              <a:t>plazas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9" name="TextBox 98">
            <a:extLst>
              <a:ext uri="{FF2B5EF4-FFF2-40B4-BE49-F238E27FC236}">
                <a16:creationId xmlns:a16="http://schemas.microsoft.com/office/drawing/2014/main" id="{AE847440-4FC1-48D5-9E14-51AF296085B1}"/>
              </a:ext>
            </a:extLst>
          </p:cNvPr>
          <p:cNvSpPr txBox="1"/>
          <p:nvPr/>
        </p:nvSpPr>
        <p:spPr>
          <a:xfrm>
            <a:off x="5903629" y="5230763"/>
            <a:ext cx="999530" cy="553998"/>
          </a:xfrm>
          <a:prstGeom prst="rect">
            <a:avLst/>
          </a:prstGeom>
          <a:noFill/>
        </p:spPr>
        <p:txBody>
          <a:bodyPr wrap="square" rtlCol="0">
            <a:spAutoFit/>
          </a:bodyPr>
          <a:lstStyle/>
          <a:p>
            <a:pPr lvl="0">
              <a:defRPr/>
            </a:pPr>
            <a:r>
              <a:rPr lang="en-GB" sz="3000" b="1" dirty="0">
                <a:solidFill>
                  <a:srgbClr val="FF0000"/>
                </a:solidFill>
                <a:latin typeface="Century Gothic" panose="020B0502020202020204" pitchFamily="34" charset="0"/>
              </a:rPr>
              <a:t>las</a:t>
            </a:r>
            <a:endParaRPr lang="en-GB" sz="3000" dirty="0">
              <a:solidFill>
                <a:srgbClr val="4472C4">
                  <a:lumMod val="50000"/>
                </a:srgbClr>
              </a:solidFill>
              <a:latin typeface="Century Gothic" panose="020B0502020202020204" pitchFamily="34" charset="0"/>
            </a:endParaRPr>
          </a:p>
        </p:txBody>
      </p:sp>
      <p:sp>
        <p:nvSpPr>
          <p:cNvPr id="100" name="TextBox 99">
            <a:extLst>
              <a:ext uri="{FF2B5EF4-FFF2-40B4-BE49-F238E27FC236}">
                <a16:creationId xmlns:a16="http://schemas.microsoft.com/office/drawing/2014/main" id="{B63C1DFF-F6ED-4017-9087-163DECBB4B06}"/>
              </a:ext>
            </a:extLst>
          </p:cNvPr>
          <p:cNvSpPr txBox="1"/>
          <p:nvPr/>
        </p:nvSpPr>
        <p:spPr>
          <a:xfrm>
            <a:off x="8513556" y="5225495"/>
            <a:ext cx="34349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squares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101" name="TextBox 100">
            <a:extLst>
              <a:ext uri="{FF2B5EF4-FFF2-40B4-BE49-F238E27FC236}">
                <a16:creationId xmlns:a16="http://schemas.microsoft.com/office/drawing/2014/main" id="{00C7A7FA-2E54-42D8-99B2-46A9831B7D6B}"/>
              </a:ext>
            </a:extLst>
          </p:cNvPr>
          <p:cNvSpPr txBox="1"/>
          <p:nvPr/>
        </p:nvSpPr>
        <p:spPr>
          <a:xfrm>
            <a:off x="6121668" y="6105696"/>
            <a:ext cx="2829522" cy="553998"/>
          </a:xfrm>
          <a:prstGeom prst="rect">
            <a:avLst/>
          </a:prstGeom>
          <a:noFill/>
        </p:spPr>
        <p:txBody>
          <a:bodyPr wrap="square" rtlCol="0">
            <a:spAutoFit/>
          </a:bodyPr>
          <a:lstStyle/>
          <a:p>
            <a:pPr lvl="0">
              <a:defRPr/>
            </a:pPr>
            <a:r>
              <a:rPr lang="en-GB" sz="3000" dirty="0">
                <a:solidFill>
                  <a:srgbClr val="4472C4">
                    <a:lumMod val="50000"/>
                  </a:srgbClr>
                </a:solidFill>
                <a:latin typeface="Century Gothic" panose="020B0502020202020204" pitchFamily="34" charset="0"/>
              </a:rPr>
              <a:t> ___</a:t>
            </a:r>
            <a:r>
              <a:rPr lang="en-GB" sz="3000" b="1" noProof="0" dirty="0">
                <a:solidFill>
                  <a:srgbClr val="4472C4">
                    <a:lumMod val="50000"/>
                  </a:srgbClr>
                </a:solidFill>
                <a:latin typeface="Century Gothic" panose="020B0502020202020204" pitchFamily="34" charset="0"/>
              </a:rPr>
              <a:t> amigas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2" name="TextBox 101">
            <a:extLst>
              <a:ext uri="{FF2B5EF4-FFF2-40B4-BE49-F238E27FC236}">
                <a16:creationId xmlns:a16="http://schemas.microsoft.com/office/drawing/2014/main" id="{61964CF5-74B5-402B-A23D-4A7CB4D95A7E}"/>
              </a:ext>
            </a:extLst>
          </p:cNvPr>
          <p:cNvSpPr txBox="1"/>
          <p:nvPr/>
        </p:nvSpPr>
        <p:spPr>
          <a:xfrm>
            <a:off x="6112913" y="6101065"/>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las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3" name="TextBox 102">
            <a:extLst>
              <a:ext uri="{FF2B5EF4-FFF2-40B4-BE49-F238E27FC236}">
                <a16:creationId xmlns:a16="http://schemas.microsoft.com/office/drawing/2014/main" id="{51494F3F-39FC-470E-9B9B-74B3D6FCE52D}"/>
              </a:ext>
            </a:extLst>
          </p:cNvPr>
          <p:cNvSpPr txBox="1"/>
          <p:nvPr/>
        </p:nvSpPr>
        <p:spPr>
          <a:xfrm>
            <a:off x="8596697" y="6068731"/>
            <a:ext cx="38286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a:t>
            </a:r>
            <a:r>
              <a:rPr lang="en-GB" sz="2000" dirty="0">
                <a:solidFill>
                  <a:srgbClr val="4472C4">
                    <a:lumMod val="50000"/>
                  </a:srgbClr>
                </a:solidFill>
                <a:latin typeface="Century Gothic" panose="020B0502020202020204" pitchFamily="34" charset="0"/>
              </a:rPr>
              <a:t>(female) </a:t>
            </a:r>
            <a:r>
              <a:rPr lang="en-GB" sz="3000" dirty="0">
                <a:solidFill>
                  <a:srgbClr val="4472C4">
                    <a:lumMod val="50000"/>
                  </a:srgbClr>
                </a:solidFill>
                <a:latin typeface="Century Gothic" panose="020B0502020202020204" pitchFamily="34" charset="0"/>
              </a:rPr>
              <a:t>friends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4478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ppt_x"/>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0"/>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5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6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6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6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7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2"/>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65"/>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71"/>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66"/>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72"/>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51"/>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76"/>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500"/>
                                        <p:tgtEl>
                                          <p:spTgt spid="56"/>
                                        </p:tgtEl>
                                      </p:cBhvr>
                                    </p:animEffect>
                                    <p:set>
                                      <p:cBhvr>
                                        <p:cTn id="88" dur="1" fill="hold">
                                          <p:stCondLst>
                                            <p:cond delay="499"/>
                                          </p:stCondLst>
                                        </p:cTn>
                                        <p:tgtEl>
                                          <p:spTgt spid="56"/>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57"/>
                                        </p:tgtEl>
                                      </p:cBhvr>
                                    </p:animEffect>
                                    <p:set>
                                      <p:cBhvr>
                                        <p:cTn id="91" dur="1" fill="hold">
                                          <p:stCondLst>
                                            <p:cond delay="499"/>
                                          </p:stCondLst>
                                        </p:cTn>
                                        <p:tgtEl>
                                          <p:spTgt spid="57"/>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48"/>
                                        </p:tgtEl>
                                      </p:cBhvr>
                                    </p:animEffect>
                                    <p:set>
                                      <p:cBhvr>
                                        <p:cTn id="94" dur="1" fill="hold">
                                          <p:stCondLst>
                                            <p:cond delay="499"/>
                                          </p:stCondLst>
                                        </p:cTn>
                                        <p:tgtEl>
                                          <p:spTgt spid="48"/>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58"/>
                                        </p:tgtEl>
                                      </p:cBhvr>
                                    </p:animEffect>
                                    <p:set>
                                      <p:cBhvr>
                                        <p:cTn id="97" dur="1" fill="hold">
                                          <p:stCondLst>
                                            <p:cond delay="499"/>
                                          </p:stCondLst>
                                        </p:cTn>
                                        <p:tgtEl>
                                          <p:spTgt spid="58"/>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59"/>
                                        </p:tgtEl>
                                      </p:cBhvr>
                                    </p:animEffect>
                                    <p:set>
                                      <p:cBhvr>
                                        <p:cTn id="100" dur="1" fill="hold">
                                          <p:stCondLst>
                                            <p:cond delay="499"/>
                                          </p:stCondLst>
                                        </p:cTn>
                                        <p:tgtEl>
                                          <p:spTgt spid="59"/>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49"/>
                                        </p:tgtEl>
                                      </p:cBhvr>
                                    </p:animEffect>
                                    <p:set>
                                      <p:cBhvr>
                                        <p:cTn id="103" dur="1" fill="hold">
                                          <p:stCondLst>
                                            <p:cond delay="499"/>
                                          </p:stCondLst>
                                        </p:cTn>
                                        <p:tgtEl>
                                          <p:spTgt spid="49"/>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63"/>
                                        </p:tgtEl>
                                      </p:cBhvr>
                                    </p:animEffect>
                                    <p:set>
                                      <p:cBhvr>
                                        <p:cTn id="106" dur="1" fill="hold">
                                          <p:stCondLst>
                                            <p:cond delay="499"/>
                                          </p:stCondLst>
                                        </p:cTn>
                                        <p:tgtEl>
                                          <p:spTgt spid="63"/>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69"/>
                                        </p:tgtEl>
                                      </p:cBhvr>
                                    </p:animEffect>
                                    <p:set>
                                      <p:cBhvr>
                                        <p:cTn id="109" dur="1" fill="hold">
                                          <p:stCondLst>
                                            <p:cond delay="499"/>
                                          </p:stCondLst>
                                        </p:cTn>
                                        <p:tgtEl>
                                          <p:spTgt spid="69"/>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64"/>
                                        </p:tgtEl>
                                      </p:cBhvr>
                                    </p:animEffect>
                                    <p:set>
                                      <p:cBhvr>
                                        <p:cTn id="112" dur="1" fill="hold">
                                          <p:stCondLst>
                                            <p:cond delay="499"/>
                                          </p:stCondLst>
                                        </p:cTn>
                                        <p:tgtEl>
                                          <p:spTgt spid="64"/>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70"/>
                                        </p:tgtEl>
                                      </p:cBhvr>
                                    </p:animEffect>
                                    <p:set>
                                      <p:cBhvr>
                                        <p:cTn id="115" dur="1" fill="hold">
                                          <p:stCondLst>
                                            <p:cond delay="499"/>
                                          </p:stCondLst>
                                        </p:cTn>
                                        <p:tgtEl>
                                          <p:spTgt spid="70"/>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50"/>
                                        </p:tgtEl>
                                      </p:cBhvr>
                                    </p:animEffect>
                                    <p:set>
                                      <p:cBhvr>
                                        <p:cTn id="118" dur="1" fill="hold">
                                          <p:stCondLst>
                                            <p:cond delay="499"/>
                                          </p:stCondLst>
                                        </p:cTn>
                                        <p:tgtEl>
                                          <p:spTgt spid="50"/>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52"/>
                                        </p:tgtEl>
                                      </p:cBhvr>
                                    </p:animEffect>
                                    <p:set>
                                      <p:cBhvr>
                                        <p:cTn id="121" dur="1" fill="hold">
                                          <p:stCondLst>
                                            <p:cond delay="499"/>
                                          </p:stCondLst>
                                        </p:cTn>
                                        <p:tgtEl>
                                          <p:spTgt spid="52"/>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65"/>
                                        </p:tgtEl>
                                      </p:cBhvr>
                                    </p:animEffect>
                                    <p:set>
                                      <p:cBhvr>
                                        <p:cTn id="124" dur="1" fill="hold">
                                          <p:stCondLst>
                                            <p:cond delay="499"/>
                                          </p:stCondLst>
                                        </p:cTn>
                                        <p:tgtEl>
                                          <p:spTgt spid="65"/>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71"/>
                                        </p:tgtEl>
                                      </p:cBhvr>
                                    </p:animEffect>
                                    <p:set>
                                      <p:cBhvr>
                                        <p:cTn id="127" dur="1" fill="hold">
                                          <p:stCondLst>
                                            <p:cond delay="499"/>
                                          </p:stCondLst>
                                        </p:cTn>
                                        <p:tgtEl>
                                          <p:spTgt spid="71"/>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66"/>
                                        </p:tgtEl>
                                      </p:cBhvr>
                                    </p:animEffect>
                                    <p:set>
                                      <p:cBhvr>
                                        <p:cTn id="130" dur="1" fill="hold">
                                          <p:stCondLst>
                                            <p:cond delay="499"/>
                                          </p:stCondLst>
                                        </p:cTn>
                                        <p:tgtEl>
                                          <p:spTgt spid="66"/>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72"/>
                                        </p:tgtEl>
                                      </p:cBhvr>
                                    </p:animEffect>
                                    <p:set>
                                      <p:cBhvr>
                                        <p:cTn id="133" dur="1" fill="hold">
                                          <p:stCondLst>
                                            <p:cond delay="499"/>
                                          </p:stCondLst>
                                        </p:cTn>
                                        <p:tgtEl>
                                          <p:spTgt spid="72"/>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51"/>
                                        </p:tgtEl>
                                      </p:cBhvr>
                                    </p:animEffect>
                                    <p:set>
                                      <p:cBhvr>
                                        <p:cTn id="136" dur="1" fill="hold">
                                          <p:stCondLst>
                                            <p:cond delay="499"/>
                                          </p:stCondLst>
                                        </p:cTn>
                                        <p:tgtEl>
                                          <p:spTgt spid="51"/>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76"/>
                                        </p:tgtEl>
                                      </p:cBhvr>
                                    </p:animEffect>
                                    <p:set>
                                      <p:cBhvr>
                                        <p:cTn id="139" dur="1" fill="hold">
                                          <p:stCondLst>
                                            <p:cond delay="499"/>
                                          </p:stCondLst>
                                        </p:cTn>
                                        <p:tgtEl>
                                          <p:spTgt spid="76"/>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 presetClass="entr" presetSubtype="0" fill="hold" grpId="0" nodeType="clickEffect">
                                  <p:stCondLst>
                                    <p:cond delay="0"/>
                                  </p:stCondLst>
                                  <p:childTnLst>
                                    <p:set>
                                      <p:cBhvr>
                                        <p:cTn id="143" dur="1" fill="hold">
                                          <p:stCondLst>
                                            <p:cond delay="0"/>
                                          </p:stCondLst>
                                        </p:cTn>
                                        <p:tgtEl>
                                          <p:spTgt spid="33"/>
                                        </p:tgtEl>
                                        <p:attrNameLst>
                                          <p:attrName>style.visibility</p:attrName>
                                        </p:attrNameLst>
                                      </p:cBhvr>
                                      <p:to>
                                        <p:strVal val="visible"/>
                                      </p:to>
                                    </p:se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47"/>
                                        </p:tgtEl>
                                        <p:attrNameLst>
                                          <p:attrName>style.visibility</p:attrName>
                                        </p:attrNameLst>
                                      </p:cBhvr>
                                      <p:to>
                                        <p:strVal val="visible"/>
                                      </p:to>
                                    </p:set>
                                    <p:animEffect transition="in" filter="fade">
                                      <p:cBhvr>
                                        <p:cTn id="148" dur="500"/>
                                        <p:tgtEl>
                                          <p:spTgt spid="47"/>
                                        </p:tgtEl>
                                      </p:cBhvr>
                                    </p:animEffec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53"/>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55"/>
                                        </p:tgtEl>
                                        <p:attrNameLst>
                                          <p:attrName>style.visibility</p:attrName>
                                        </p:attrNameLst>
                                      </p:cBhvr>
                                      <p:to>
                                        <p:strVal val="visible"/>
                                      </p:to>
                                    </p:set>
                                    <p:animEffect transition="in" filter="fade">
                                      <p:cBhvr>
                                        <p:cTn id="157" dur="500"/>
                                        <p:tgtEl>
                                          <p:spTgt spid="55"/>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61"/>
                                        </p:tgtEl>
                                        <p:attrNameLst>
                                          <p:attrName>style.visibility</p:attrName>
                                        </p:attrNameLst>
                                      </p:cBhvr>
                                      <p:to>
                                        <p:strVal val="visible"/>
                                      </p:to>
                                    </p:set>
                                    <p:animEffect transition="in" filter="fade">
                                      <p:cBhvr>
                                        <p:cTn id="162" dur="500"/>
                                        <p:tgtEl>
                                          <p:spTgt spid="61"/>
                                        </p:tgtEl>
                                      </p:cBhvr>
                                    </p:animEffec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62"/>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grpId="0" nodeType="clickEffect">
                                  <p:stCondLst>
                                    <p:cond delay="0"/>
                                  </p:stCondLst>
                                  <p:childTnLst>
                                    <p:set>
                                      <p:cBhvr>
                                        <p:cTn id="170" dur="1" fill="hold">
                                          <p:stCondLst>
                                            <p:cond delay="0"/>
                                          </p:stCondLst>
                                        </p:cTn>
                                        <p:tgtEl>
                                          <p:spTgt spid="67"/>
                                        </p:tgtEl>
                                        <p:attrNameLst>
                                          <p:attrName>style.visibility</p:attrName>
                                        </p:attrNameLst>
                                      </p:cBhvr>
                                      <p:to>
                                        <p:strVal val="visible"/>
                                      </p:to>
                                    </p:set>
                                    <p:animEffect transition="in" filter="fade">
                                      <p:cBhvr>
                                        <p:cTn id="171" dur="500"/>
                                        <p:tgtEl>
                                          <p:spTgt spid="67"/>
                                        </p:tgtEl>
                                      </p:cBhvr>
                                    </p:animEffect>
                                  </p:childTnLst>
                                </p:cTn>
                              </p:par>
                            </p:childTnLst>
                          </p:cTn>
                        </p:par>
                      </p:childTnLst>
                    </p:cTn>
                  </p:par>
                  <p:par>
                    <p:cTn id="172" fill="hold">
                      <p:stCondLst>
                        <p:cond delay="indefinite"/>
                      </p:stCondLst>
                      <p:childTnLst>
                        <p:par>
                          <p:cTn id="173" fill="hold">
                            <p:stCondLst>
                              <p:cond delay="0"/>
                            </p:stCondLst>
                            <p:childTnLst>
                              <p:par>
                                <p:cTn id="174" presetID="10" presetClass="entr" presetSubtype="0" fill="hold" grpId="0" nodeType="clickEffect">
                                  <p:stCondLst>
                                    <p:cond delay="0"/>
                                  </p:stCondLst>
                                  <p:childTnLst>
                                    <p:set>
                                      <p:cBhvr>
                                        <p:cTn id="175" dur="1" fill="hold">
                                          <p:stCondLst>
                                            <p:cond delay="0"/>
                                          </p:stCondLst>
                                        </p:cTn>
                                        <p:tgtEl>
                                          <p:spTgt spid="68"/>
                                        </p:tgtEl>
                                        <p:attrNameLst>
                                          <p:attrName>style.visibility</p:attrName>
                                        </p:attrNameLst>
                                      </p:cBhvr>
                                      <p:to>
                                        <p:strVal val="visible"/>
                                      </p:to>
                                    </p:set>
                                    <p:animEffect transition="in" filter="fade">
                                      <p:cBhvr>
                                        <p:cTn id="176" dur="500"/>
                                        <p:tgtEl>
                                          <p:spTgt spid="68"/>
                                        </p:tgtEl>
                                      </p:cBhvr>
                                    </p:animEffec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grpId="0" nodeType="clickEffect">
                                  <p:stCondLst>
                                    <p:cond delay="0"/>
                                  </p:stCondLst>
                                  <p:childTnLst>
                                    <p:set>
                                      <p:cBhvr>
                                        <p:cTn id="180" dur="1" fill="hold">
                                          <p:stCondLst>
                                            <p:cond delay="0"/>
                                          </p:stCondLst>
                                        </p:cTn>
                                        <p:tgtEl>
                                          <p:spTgt spid="73"/>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presetID="10" presetClass="entr" presetSubtype="0" fill="hold" grpId="0" nodeType="clickEffect">
                                  <p:stCondLst>
                                    <p:cond delay="0"/>
                                  </p:stCondLst>
                                  <p:childTnLst>
                                    <p:set>
                                      <p:cBhvr>
                                        <p:cTn id="184" dur="1" fill="hold">
                                          <p:stCondLst>
                                            <p:cond delay="0"/>
                                          </p:stCondLst>
                                        </p:cTn>
                                        <p:tgtEl>
                                          <p:spTgt spid="75"/>
                                        </p:tgtEl>
                                        <p:attrNameLst>
                                          <p:attrName>style.visibility</p:attrName>
                                        </p:attrNameLst>
                                      </p:cBhvr>
                                      <p:to>
                                        <p:strVal val="visible"/>
                                      </p:to>
                                    </p:set>
                                    <p:animEffect transition="in" filter="fade">
                                      <p:cBhvr>
                                        <p:cTn id="185" dur="500"/>
                                        <p:tgtEl>
                                          <p:spTgt spid="75"/>
                                        </p:tgtEl>
                                      </p:cBhvr>
                                    </p:animEffect>
                                  </p:childTnLst>
                                </p:cTn>
                              </p:par>
                            </p:childTnLst>
                          </p:cTn>
                        </p:par>
                      </p:childTnLst>
                    </p:cTn>
                  </p:par>
                  <p:par>
                    <p:cTn id="186" fill="hold">
                      <p:stCondLst>
                        <p:cond delay="indefinite"/>
                      </p:stCondLst>
                      <p:childTnLst>
                        <p:par>
                          <p:cTn id="187" fill="hold">
                            <p:stCondLst>
                              <p:cond delay="0"/>
                            </p:stCondLst>
                            <p:childTnLst>
                              <p:par>
                                <p:cTn id="188" presetID="10" presetClass="entr" presetSubtype="0" fill="hold" grpId="0" nodeType="clickEffect">
                                  <p:stCondLst>
                                    <p:cond delay="0"/>
                                  </p:stCondLst>
                                  <p:childTnLst>
                                    <p:set>
                                      <p:cBhvr>
                                        <p:cTn id="189" dur="1" fill="hold">
                                          <p:stCondLst>
                                            <p:cond delay="0"/>
                                          </p:stCondLst>
                                        </p:cTn>
                                        <p:tgtEl>
                                          <p:spTgt spid="95"/>
                                        </p:tgtEl>
                                        <p:attrNameLst>
                                          <p:attrName>style.visibility</p:attrName>
                                        </p:attrNameLst>
                                      </p:cBhvr>
                                      <p:to>
                                        <p:strVal val="visible"/>
                                      </p:to>
                                    </p:set>
                                    <p:animEffect transition="in" filter="fade">
                                      <p:cBhvr>
                                        <p:cTn id="190" dur="500"/>
                                        <p:tgtEl>
                                          <p:spTgt spid="95"/>
                                        </p:tgtEl>
                                      </p:cBhvr>
                                    </p:animEffec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96"/>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grpId="0" nodeType="clickEffect">
                                  <p:stCondLst>
                                    <p:cond delay="0"/>
                                  </p:stCondLst>
                                  <p:childTnLst>
                                    <p:set>
                                      <p:cBhvr>
                                        <p:cTn id="198" dur="1" fill="hold">
                                          <p:stCondLst>
                                            <p:cond delay="0"/>
                                          </p:stCondLst>
                                        </p:cTn>
                                        <p:tgtEl>
                                          <p:spTgt spid="97"/>
                                        </p:tgtEl>
                                        <p:attrNameLst>
                                          <p:attrName>style.visibility</p:attrName>
                                        </p:attrNameLst>
                                      </p:cBhvr>
                                      <p:to>
                                        <p:strVal val="visible"/>
                                      </p:to>
                                    </p:set>
                                    <p:animEffect transition="in" filter="fade">
                                      <p:cBhvr>
                                        <p:cTn id="199" dur="500"/>
                                        <p:tgtEl>
                                          <p:spTgt spid="97"/>
                                        </p:tgtEl>
                                      </p:cBhvr>
                                    </p:animEffect>
                                  </p:childTnLst>
                                </p:cTn>
                              </p:par>
                            </p:childTnLst>
                          </p:cTn>
                        </p:par>
                      </p:childTnLst>
                    </p:cTn>
                  </p:par>
                  <p:par>
                    <p:cTn id="200" fill="hold">
                      <p:stCondLst>
                        <p:cond delay="indefinite"/>
                      </p:stCondLst>
                      <p:childTnLst>
                        <p:par>
                          <p:cTn id="201" fill="hold">
                            <p:stCondLst>
                              <p:cond delay="0"/>
                            </p:stCondLst>
                            <p:childTnLst>
                              <p:par>
                                <p:cTn id="202" presetID="10" presetClass="entr" presetSubtype="0" fill="hold" grpId="0" nodeType="clickEffect">
                                  <p:stCondLst>
                                    <p:cond delay="0"/>
                                  </p:stCondLst>
                                  <p:childTnLst>
                                    <p:set>
                                      <p:cBhvr>
                                        <p:cTn id="203" dur="1" fill="hold">
                                          <p:stCondLst>
                                            <p:cond delay="0"/>
                                          </p:stCondLst>
                                        </p:cTn>
                                        <p:tgtEl>
                                          <p:spTgt spid="98"/>
                                        </p:tgtEl>
                                        <p:attrNameLst>
                                          <p:attrName>style.visibility</p:attrName>
                                        </p:attrNameLst>
                                      </p:cBhvr>
                                      <p:to>
                                        <p:strVal val="visible"/>
                                      </p:to>
                                    </p:set>
                                    <p:animEffect transition="in" filter="fade">
                                      <p:cBhvr>
                                        <p:cTn id="204" dur="500"/>
                                        <p:tgtEl>
                                          <p:spTgt spid="98"/>
                                        </p:tgtEl>
                                      </p:cBhvr>
                                    </p:animEffect>
                                  </p:childTnLst>
                                </p:cTn>
                              </p:par>
                            </p:childTnLst>
                          </p:cTn>
                        </p:par>
                      </p:childTnLst>
                    </p:cTn>
                  </p:par>
                  <p:par>
                    <p:cTn id="205" fill="hold">
                      <p:stCondLst>
                        <p:cond delay="indefinite"/>
                      </p:stCondLst>
                      <p:childTnLst>
                        <p:par>
                          <p:cTn id="206" fill="hold">
                            <p:stCondLst>
                              <p:cond delay="0"/>
                            </p:stCondLst>
                            <p:childTnLst>
                              <p:par>
                                <p:cTn id="207" presetID="1" presetClass="entr" presetSubtype="0" fill="hold" grpId="0" nodeType="clickEffect">
                                  <p:stCondLst>
                                    <p:cond delay="0"/>
                                  </p:stCondLst>
                                  <p:childTnLst>
                                    <p:set>
                                      <p:cBhvr>
                                        <p:cTn id="208" dur="1" fill="hold">
                                          <p:stCondLst>
                                            <p:cond delay="0"/>
                                          </p:stCondLst>
                                        </p:cTn>
                                        <p:tgtEl>
                                          <p:spTgt spid="99"/>
                                        </p:tgtEl>
                                        <p:attrNameLst>
                                          <p:attrName>style.visibility</p:attrName>
                                        </p:attrNameLst>
                                      </p:cBhvr>
                                      <p:to>
                                        <p:strVal val="visible"/>
                                      </p:to>
                                    </p:set>
                                  </p:childTnLst>
                                </p:cTn>
                              </p:par>
                            </p:childTnLst>
                          </p:cTn>
                        </p:par>
                      </p:childTnLst>
                    </p:cTn>
                  </p:par>
                  <p:par>
                    <p:cTn id="209" fill="hold">
                      <p:stCondLst>
                        <p:cond delay="indefinite"/>
                      </p:stCondLst>
                      <p:childTnLst>
                        <p:par>
                          <p:cTn id="210" fill="hold">
                            <p:stCondLst>
                              <p:cond delay="0"/>
                            </p:stCondLst>
                            <p:childTnLst>
                              <p:par>
                                <p:cTn id="211" presetID="10" presetClass="entr" presetSubtype="0" fill="hold" grpId="0" nodeType="clickEffect">
                                  <p:stCondLst>
                                    <p:cond delay="0"/>
                                  </p:stCondLst>
                                  <p:childTnLst>
                                    <p:set>
                                      <p:cBhvr>
                                        <p:cTn id="212" dur="1" fill="hold">
                                          <p:stCondLst>
                                            <p:cond delay="0"/>
                                          </p:stCondLst>
                                        </p:cTn>
                                        <p:tgtEl>
                                          <p:spTgt spid="100"/>
                                        </p:tgtEl>
                                        <p:attrNameLst>
                                          <p:attrName>style.visibility</p:attrName>
                                        </p:attrNameLst>
                                      </p:cBhvr>
                                      <p:to>
                                        <p:strVal val="visible"/>
                                      </p:to>
                                    </p:set>
                                    <p:animEffect transition="in" filter="fade">
                                      <p:cBhvr>
                                        <p:cTn id="213" dur="500"/>
                                        <p:tgtEl>
                                          <p:spTgt spid="100"/>
                                        </p:tgtEl>
                                      </p:cBhvr>
                                    </p:animEffect>
                                  </p:childTnLst>
                                </p:cTn>
                              </p:par>
                            </p:childTnLst>
                          </p:cTn>
                        </p:par>
                      </p:childTnLst>
                    </p:cTn>
                  </p:par>
                  <p:par>
                    <p:cTn id="214" fill="hold">
                      <p:stCondLst>
                        <p:cond delay="indefinite"/>
                      </p:stCondLst>
                      <p:childTnLst>
                        <p:par>
                          <p:cTn id="215" fill="hold">
                            <p:stCondLst>
                              <p:cond delay="0"/>
                            </p:stCondLst>
                            <p:childTnLst>
                              <p:par>
                                <p:cTn id="216" presetID="10" presetClass="entr" presetSubtype="0" fill="hold" grpId="0" nodeType="clickEffect">
                                  <p:stCondLst>
                                    <p:cond delay="0"/>
                                  </p:stCondLst>
                                  <p:childTnLst>
                                    <p:set>
                                      <p:cBhvr>
                                        <p:cTn id="217" dur="1" fill="hold">
                                          <p:stCondLst>
                                            <p:cond delay="0"/>
                                          </p:stCondLst>
                                        </p:cTn>
                                        <p:tgtEl>
                                          <p:spTgt spid="101"/>
                                        </p:tgtEl>
                                        <p:attrNameLst>
                                          <p:attrName>style.visibility</p:attrName>
                                        </p:attrNameLst>
                                      </p:cBhvr>
                                      <p:to>
                                        <p:strVal val="visible"/>
                                      </p:to>
                                    </p:set>
                                    <p:animEffect transition="in" filter="fade">
                                      <p:cBhvr>
                                        <p:cTn id="218" dur="500"/>
                                        <p:tgtEl>
                                          <p:spTgt spid="101"/>
                                        </p:tgtEl>
                                      </p:cBhvr>
                                    </p:animEffect>
                                  </p:childTnLst>
                                </p:cTn>
                              </p:par>
                            </p:childTnLst>
                          </p:cTn>
                        </p:par>
                      </p:childTnLst>
                    </p:cTn>
                  </p:par>
                  <p:par>
                    <p:cTn id="219" fill="hold">
                      <p:stCondLst>
                        <p:cond delay="indefinite"/>
                      </p:stCondLst>
                      <p:childTnLst>
                        <p:par>
                          <p:cTn id="220" fill="hold">
                            <p:stCondLst>
                              <p:cond delay="0"/>
                            </p:stCondLst>
                            <p:childTnLst>
                              <p:par>
                                <p:cTn id="221" presetID="1" presetClass="entr" presetSubtype="0" fill="hold" grpId="0" nodeType="clickEffect">
                                  <p:stCondLst>
                                    <p:cond delay="0"/>
                                  </p:stCondLst>
                                  <p:childTnLst>
                                    <p:set>
                                      <p:cBhvr>
                                        <p:cTn id="222" dur="1" fill="hold">
                                          <p:stCondLst>
                                            <p:cond delay="0"/>
                                          </p:stCondLst>
                                        </p:cTn>
                                        <p:tgtEl>
                                          <p:spTgt spid="102"/>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presetID="10" presetClass="entr" presetSubtype="0" fill="hold" grpId="0" nodeType="clickEffect">
                                  <p:stCondLst>
                                    <p:cond delay="0"/>
                                  </p:stCondLst>
                                  <p:childTnLst>
                                    <p:set>
                                      <p:cBhvr>
                                        <p:cTn id="226" dur="1" fill="hold">
                                          <p:stCondLst>
                                            <p:cond delay="0"/>
                                          </p:stCondLst>
                                        </p:cTn>
                                        <p:tgtEl>
                                          <p:spTgt spid="103"/>
                                        </p:tgtEl>
                                        <p:attrNameLst>
                                          <p:attrName>style.visibility</p:attrName>
                                        </p:attrNameLst>
                                      </p:cBhvr>
                                      <p:to>
                                        <p:strVal val="visible"/>
                                      </p:to>
                                    </p:set>
                                    <p:animEffect transition="in" filter="fade">
                                      <p:cBhvr>
                                        <p:cTn id="22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6" grpId="1"/>
      <p:bldP spid="57" grpId="0"/>
      <p:bldP spid="57" grpId="1"/>
      <p:bldP spid="58" grpId="0"/>
      <p:bldP spid="58" grpId="1"/>
      <p:bldP spid="59" grpId="0"/>
      <p:bldP spid="59" grpId="1"/>
      <p:bldP spid="60" grpId="0"/>
      <p:bldP spid="63" grpId="0"/>
      <p:bldP spid="63" grpId="1"/>
      <p:bldP spid="64" grpId="0"/>
      <p:bldP spid="64" grpId="1"/>
      <p:bldP spid="65" grpId="0"/>
      <p:bldP spid="65" grpId="1"/>
      <p:bldP spid="66" grpId="0"/>
      <p:bldP spid="66" grpId="1"/>
      <p:bldP spid="69" grpId="0"/>
      <p:bldP spid="69" grpId="1"/>
      <p:bldP spid="70" grpId="0"/>
      <p:bldP spid="70" grpId="1"/>
      <p:bldP spid="71" grpId="0"/>
      <p:bldP spid="71" grpId="1"/>
      <p:bldP spid="72" grpId="0"/>
      <p:bldP spid="72" grpId="1"/>
      <p:bldP spid="74" grpId="0"/>
      <p:bldP spid="32" grpId="0" animBg="1"/>
      <p:bldP spid="33" grpId="0"/>
      <p:bldP spid="48" grpId="0"/>
      <p:bldP spid="48" grpId="1"/>
      <p:bldP spid="49" grpId="0"/>
      <p:bldP spid="49" grpId="1"/>
      <p:bldP spid="50" grpId="0"/>
      <p:bldP spid="50" grpId="1"/>
      <p:bldP spid="51" grpId="0"/>
      <p:bldP spid="51" grpId="1"/>
      <p:bldP spid="52" grpId="0"/>
      <p:bldP spid="52" grpId="1"/>
      <p:bldP spid="76" grpId="0"/>
      <p:bldP spid="76" grpId="1"/>
      <p:bldP spid="47" grpId="0"/>
      <p:bldP spid="53" grpId="0"/>
      <p:bldP spid="55" grpId="0"/>
      <p:bldP spid="61" grpId="0"/>
      <p:bldP spid="62" grpId="0"/>
      <p:bldP spid="67" grpId="0"/>
      <p:bldP spid="68" grpId="0"/>
      <p:bldP spid="73" grpId="0"/>
      <p:bldP spid="75" grpId="0"/>
      <p:bldP spid="95" grpId="0"/>
      <p:bldP spid="96" grpId="0"/>
      <p:bldP spid="97" grpId="0"/>
      <p:bldP spid="98" grpId="0"/>
      <p:bldP spid="99" grpId="0"/>
      <p:bldP spid="100" grpId="0"/>
      <p:bldP spid="101" grpId="0"/>
      <p:bldP spid="102" grpId="0"/>
      <p:bldP spid="10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873273" y="888212"/>
            <a:ext cx="1185470" cy="389984"/>
          </a:xfrm>
          <a:solidFill>
            <a:srgbClr val="85CFE1"/>
          </a:solidFill>
        </p:spPr>
        <p:txBody>
          <a:bodyPr>
            <a:noAutofit/>
          </a:bodyPr>
          <a:lstStyle/>
          <a:p>
            <a:pPr algn="ctr"/>
            <a:r>
              <a:rPr lang="en-GB" sz="2000" b="1" dirty="0">
                <a:solidFill>
                  <a:srgbClr val="002060"/>
                </a:solidFill>
                <a:latin typeface="Century Gothic" panose="020B0502020202020204" pitchFamily="34" charset="0"/>
              </a:rPr>
              <a:t>hablar</a:t>
            </a:r>
          </a:p>
        </p:txBody>
      </p:sp>
      <p:pic>
        <p:nvPicPr>
          <p:cNvPr id="3" name="Google Shape;319;p15" descr="Speech Icon, Voice, Talking, Audio, Speech">
            <a:extLst>
              <a:ext uri="{FF2B5EF4-FFF2-40B4-BE49-F238E27FC236}">
                <a16:creationId xmlns:a16="http://schemas.microsoft.com/office/drawing/2014/main" id="{56859E21-D03D-3315-482B-BF6FEF33EBF0}"/>
              </a:ext>
            </a:extLst>
          </p:cNvPr>
          <p:cNvPicPr preferRelativeResize="0"/>
          <p:nvPr/>
        </p:nvPicPr>
        <p:blipFill rotWithShape="1">
          <a:blip r:embed="rId3">
            <a:alphaModFix/>
          </a:blip>
          <a:srcRect/>
          <a:stretch/>
        </p:blipFill>
        <p:spPr>
          <a:xfrm>
            <a:off x="11282575" y="38863"/>
            <a:ext cx="776168" cy="776168"/>
          </a:xfrm>
          <a:prstGeom prst="rect">
            <a:avLst/>
          </a:prstGeom>
          <a:noFill/>
          <a:ln>
            <a:noFill/>
          </a:ln>
        </p:spPr>
      </p:pic>
      <p:sp>
        <p:nvSpPr>
          <p:cNvPr id="4" name="Speech Bubble: Rectangle with Corners Rounded 3">
            <a:extLst>
              <a:ext uri="{FF2B5EF4-FFF2-40B4-BE49-F238E27FC236}">
                <a16:creationId xmlns:a16="http://schemas.microsoft.com/office/drawing/2014/main" id="{2B83FBE8-B756-1447-5A30-B68BCD1332D8}"/>
              </a:ext>
            </a:extLst>
          </p:cNvPr>
          <p:cNvSpPr/>
          <p:nvPr/>
        </p:nvSpPr>
        <p:spPr>
          <a:xfrm>
            <a:off x="1108457" y="120731"/>
            <a:ext cx="3429797"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5" name="Graphic 14" descr="Teacher">
            <a:extLst>
              <a:ext uri="{FF2B5EF4-FFF2-40B4-BE49-F238E27FC236}">
                <a16:creationId xmlns:a16="http://schemas.microsoft.com/office/drawing/2014/main" id="{7924D935-15C8-3844-9FB5-55E0F55040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4" y="-47053"/>
            <a:ext cx="914400" cy="914400"/>
          </a:xfrm>
          <a:prstGeom prst="rect">
            <a:avLst/>
          </a:prstGeom>
        </p:spPr>
      </p:pic>
      <p:sp>
        <p:nvSpPr>
          <p:cNvPr id="16" name="TextBox 15">
            <a:extLst>
              <a:ext uri="{FF2B5EF4-FFF2-40B4-BE49-F238E27FC236}">
                <a16:creationId xmlns:a16="http://schemas.microsoft.com/office/drawing/2014/main" id="{EED4C527-0EA3-C211-1DE5-665CE6283C67}"/>
              </a:ext>
            </a:extLst>
          </p:cNvPr>
          <p:cNvSpPr txBox="1"/>
          <p:nvPr/>
        </p:nvSpPr>
        <p:spPr>
          <a:xfrm>
            <a:off x="1158743" y="142977"/>
            <a:ext cx="6395940" cy="523220"/>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¿Qué </a:t>
            </a:r>
            <a:r>
              <a:rPr lang="en-GB" sz="2800" b="1" dirty="0" err="1">
                <a:solidFill>
                  <a:schemeClr val="bg1"/>
                </a:solidFill>
                <a:latin typeface="Century Gothic" panose="020B0502020202020204" pitchFamily="34" charset="0"/>
              </a:rPr>
              <a:t>artículo</a:t>
            </a:r>
            <a:r>
              <a:rPr lang="en-GB" sz="2800" b="1" dirty="0">
                <a:solidFill>
                  <a:schemeClr val="bg1"/>
                </a:solidFill>
                <a:latin typeface="Century Gothic" panose="020B0502020202020204" pitchFamily="34" charset="0"/>
              </a:rPr>
              <a:t>* es? </a:t>
            </a:r>
            <a:endParaRPr lang="en-GB" sz="2800" dirty="0">
              <a:solidFill>
                <a:schemeClr val="bg1"/>
              </a:solidFill>
              <a:latin typeface="Century Gothic" panose="020B0502020202020204" pitchFamily="34" charset="0"/>
            </a:endParaRPr>
          </a:p>
        </p:txBody>
      </p:sp>
      <p:pic>
        <p:nvPicPr>
          <p:cNvPr id="2" name="Picture 2" descr="Gráficos vectoriales gratis de Cabello">
            <a:extLst>
              <a:ext uri="{FF2B5EF4-FFF2-40B4-BE49-F238E27FC236}">
                <a16:creationId xmlns:a16="http://schemas.microsoft.com/office/drawing/2014/main" id="{38BB9841-B768-B240-E8DC-2DC99D0B50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4398" y="2374591"/>
            <a:ext cx="1250258" cy="104701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BE639AE-5FEC-A453-206E-E2579A17DE44}"/>
              </a:ext>
            </a:extLst>
          </p:cNvPr>
          <p:cNvSpPr txBox="1"/>
          <p:nvPr/>
        </p:nvSpPr>
        <p:spPr>
          <a:xfrm>
            <a:off x="2206013" y="3065313"/>
            <a:ext cx="7968848" cy="1631216"/>
          </a:xfrm>
          <a:prstGeom prst="rect">
            <a:avLst/>
          </a:prstGeom>
          <a:noFill/>
        </p:spPr>
        <p:txBody>
          <a:bodyPr wrap="none" rtlCol="0">
            <a:spAutoFit/>
          </a:bodyPr>
          <a:lstStyle/>
          <a:p>
            <a:r>
              <a:rPr lang="en-GB" sz="10000" dirty="0">
                <a:solidFill>
                  <a:srgbClr val="002060"/>
                </a:solidFill>
              </a:rPr>
              <a:t>- - -[            ]- - -</a:t>
            </a:r>
          </a:p>
        </p:txBody>
      </p:sp>
      <p:pic>
        <p:nvPicPr>
          <p:cNvPr id="41" name="Picture 2" descr="Nariz, Caucásico, Piel, Blanco">
            <a:extLst>
              <a:ext uri="{FF2B5EF4-FFF2-40B4-BE49-F238E27FC236}">
                <a16:creationId xmlns:a16="http://schemas.microsoft.com/office/drawing/2014/main" id="{C45AD7BF-67F6-05CA-30B9-B38AB53E58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9302" y="2413752"/>
            <a:ext cx="881648" cy="104421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Abstract, Eyes, Look, Ocular, Optical">
            <a:extLst>
              <a:ext uri="{FF2B5EF4-FFF2-40B4-BE49-F238E27FC236}">
                <a16:creationId xmlns:a16="http://schemas.microsoft.com/office/drawing/2014/main" id="{4627D717-3B37-6C39-72E5-C311A5314A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4316" y="2607165"/>
            <a:ext cx="1183515" cy="739697"/>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94A2DD50-EA44-04C3-8B8B-ED846075E0AD}"/>
              </a:ext>
            </a:extLst>
          </p:cNvPr>
          <p:cNvSpPr txBox="1"/>
          <p:nvPr/>
        </p:nvSpPr>
        <p:spPr>
          <a:xfrm>
            <a:off x="4825650" y="3403867"/>
            <a:ext cx="2183892" cy="954107"/>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 ___ </a:t>
            </a:r>
            <a:r>
              <a:rPr lang="en-GB" sz="3200" b="1" dirty="0" err="1">
                <a:solidFill>
                  <a:srgbClr val="002060"/>
                </a:solidFill>
                <a:latin typeface="Century Gothic" panose="020B0502020202020204" pitchFamily="34" charset="0"/>
              </a:rPr>
              <a:t>nariz</a:t>
            </a:r>
            <a:br>
              <a:rPr lang="en-GB" sz="3600" b="1"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[the] nose</a:t>
            </a:r>
            <a:endParaRPr lang="en-GB" sz="3600" dirty="0">
              <a:solidFill>
                <a:srgbClr val="002060"/>
              </a:solidFill>
              <a:latin typeface="Century Gothic" panose="020B0502020202020204" pitchFamily="34" charset="0"/>
            </a:endParaRPr>
          </a:p>
        </p:txBody>
      </p:sp>
      <p:pic>
        <p:nvPicPr>
          <p:cNvPr id="44" name="Picture 43">
            <a:extLst>
              <a:ext uri="{FF2B5EF4-FFF2-40B4-BE49-F238E27FC236}">
                <a16:creationId xmlns:a16="http://schemas.microsoft.com/office/drawing/2014/main" id="{767F30D4-460C-253B-491E-58D8A77B6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243" y="1113477"/>
            <a:ext cx="2344159" cy="2676471"/>
          </a:xfrm>
          <a:prstGeom prst="rect">
            <a:avLst/>
          </a:prstGeom>
        </p:spPr>
      </p:pic>
      <p:sp>
        <p:nvSpPr>
          <p:cNvPr id="45" name="Rectangle 44">
            <a:extLst>
              <a:ext uri="{FF2B5EF4-FFF2-40B4-BE49-F238E27FC236}">
                <a16:creationId xmlns:a16="http://schemas.microsoft.com/office/drawing/2014/main" id="{FAB0C760-9722-22F3-6EF6-774401A2225D}"/>
              </a:ext>
            </a:extLst>
          </p:cNvPr>
          <p:cNvSpPr/>
          <p:nvPr/>
        </p:nvSpPr>
        <p:spPr>
          <a:xfrm>
            <a:off x="178579" y="2081541"/>
            <a:ext cx="131736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srgbClr val="002060"/>
                  </a:solidFill>
                  <a:prstDash val="solid"/>
                </a:ln>
                <a:solidFill>
                  <a:srgbClr val="FFFFFF"/>
                </a:solidFill>
                <a:uLnTx/>
                <a:uFillTx/>
                <a:latin typeface="Century Gothic" panose="020B0502020202020204" pitchFamily="34" charset="0"/>
                <a:ea typeface="+mn-ea"/>
                <a:cs typeface="+mn-cs"/>
              </a:rPr>
              <a:t>[el]</a:t>
            </a:r>
          </a:p>
        </p:txBody>
      </p:sp>
      <p:sp>
        <p:nvSpPr>
          <p:cNvPr id="48" name="TextBox 47">
            <a:extLst>
              <a:ext uri="{FF2B5EF4-FFF2-40B4-BE49-F238E27FC236}">
                <a16:creationId xmlns:a16="http://schemas.microsoft.com/office/drawing/2014/main" id="{CE8651BC-5A3F-5FC2-580A-892A14B7788F}"/>
              </a:ext>
            </a:extLst>
          </p:cNvPr>
          <p:cNvSpPr txBox="1"/>
          <p:nvPr/>
        </p:nvSpPr>
        <p:spPr>
          <a:xfrm rot="5400000">
            <a:off x="5118546" y="5163390"/>
            <a:ext cx="1943161" cy="1631216"/>
          </a:xfrm>
          <a:prstGeom prst="rect">
            <a:avLst/>
          </a:prstGeom>
          <a:noFill/>
        </p:spPr>
        <p:txBody>
          <a:bodyPr wrap="none" rtlCol="0">
            <a:spAutoFit/>
          </a:bodyPr>
          <a:lstStyle/>
          <a:p>
            <a:r>
              <a:rPr lang="en-GB" sz="10000" dirty="0">
                <a:solidFill>
                  <a:srgbClr val="002060"/>
                </a:solidFill>
              </a:rPr>
              <a:t>- - -</a:t>
            </a:r>
          </a:p>
        </p:txBody>
      </p:sp>
      <p:sp>
        <p:nvSpPr>
          <p:cNvPr id="49" name="TextBox 48">
            <a:extLst>
              <a:ext uri="{FF2B5EF4-FFF2-40B4-BE49-F238E27FC236}">
                <a16:creationId xmlns:a16="http://schemas.microsoft.com/office/drawing/2014/main" id="{46559B0E-E995-ED96-BE50-59FFDA6BD67E}"/>
              </a:ext>
            </a:extLst>
          </p:cNvPr>
          <p:cNvSpPr txBox="1"/>
          <p:nvPr/>
        </p:nvSpPr>
        <p:spPr>
          <a:xfrm rot="5400000">
            <a:off x="5218857" y="328273"/>
            <a:ext cx="1943161" cy="1631216"/>
          </a:xfrm>
          <a:prstGeom prst="rect">
            <a:avLst/>
          </a:prstGeom>
          <a:noFill/>
        </p:spPr>
        <p:txBody>
          <a:bodyPr wrap="none" rtlCol="0">
            <a:spAutoFit/>
          </a:bodyPr>
          <a:lstStyle/>
          <a:p>
            <a:r>
              <a:rPr lang="en-GB" sz="10000" dirty="0">
                <a:solidFill>
                  <a:srgbClr val="002060"/>
                </a:solidFill>
              </a:rPr>
              <a:t>- - -</a:t>
            </a:r>
          </a:p>
        </p:txBody>
      </p:sp>
      <p:pic>
        <p:nvPicPr>
          <p:cNvPr id="50" name="Picture 2" descr="Gráficos vectoriales gratis de Personas">
            <a:extLst>
              <a:ext uri="{FF2B5EF4-FFF2-40B4-BE49-F238E27FC236}">
                <a16:creationId xmlns:a16="http://schemas.microsoft.com/office/drawing/2014/main" id="{AEB824B6-BFED-E3F6-A37F-4B7A67860A2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59445"/>
          <a:stretch/>
        </p:blipFill>
        <p:spPr bwMode="auto">
          <a:xfrm>
            <a:off x="5723410" y="2203761"/>
            <a:ext cx="1046836" cy="144023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3203C3F1-72FF-395D-A0E8-46D057B63E27}"/>
              </a:ext>
            </a:extLst>
          </p:cNvPr>
          <p:cNvSpPr txBox="1"/>
          <p:nvPr/>
        </p:nvSpPr>
        <p:spPr>
          <a:xfrm>
            <a:off x="4937613" y="3492166"/>
            <a:ext cx="2183892" cy="954107"/>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 ___ </a:t>
            </a:r>
            <a:r>
              <a:rPr lang="en-GB" sz="3200" b="1" dirty="0" err="1">
                <a:solidFill>
                  <a:srgbClr val="002060"/>
                </a:solidFill>
                <a:latin typeface="Century Gothic" panose="020B0502020202020204" pitchFamily="34" charset="0"/>
              </a:rPr>
              <a:t>cara</a:t>
            </a:r>
            <a:br>
              <a:rPr lang="en-GB" sz="3600" b="1"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[the] face</a:t>
            </a:r>
            <a:endParaRPr lang="en-GB" sz="3600" dirty="0">
              <a:solidFill>
                <a:srgbClr val="002060"/>
              </a:solidFill>
              <a:latin typeface="Century Gothic" panose="020B0502020202020204" pitchFamily="34" charset="0"/>
            </a:endParaRPr>
          </a:p>
        </p:txBody>
      </p:sp>
      <p:sp>
        <p:nvSpPr>
          <p:cNvPr id="52" name="TextBox 51">
            <a:extLst>
              <a:ext uri="{FF2B5EF4-FFF2-40B4-BE49-F238E27FC236}">
                <a16:creationId xmlns:a16="http://schemas.microsoft.com/office/drawing/2014/main" id="{46DD9D2D-E548-00A8-2674-6E84EDF5D3EB}"/>
              </a:ext>
            </a:extLst>
          </p:cNvPr>
          <p:cNvSpPr txBox="1"/>
          <p:nvPr/>
        </p:nvSpPr>
        <p:spPr>
          <a:xfrm>
            <a:off x="5068226" y="3506191"/>
            <a:ext cx="2183892" cy="954107"/>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 ___ </a:t>
            </a:r>
            <a:r>
              <a:rPr lang="en-GB" sz="3200" b="1" dirty="0" err="1">
                <a:solidFill>
                  <a:srgbClr val="002060"/>
                </a:solidFill>
                <a:latin typeface="Century Gothic" panose="020B0502020202020204" pitchFamily="34" charset="0"/>
              </a:rPr>
              <a:t>pelo</a:t>
            </a:r>
            <a:br>
              <a:rPr lang="en-GB" sz="3600" b="1"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[the] hair</a:t>
            </a:r>
            <a:endParaRPr lang="en-GB" sz="3600" dirty="0">
              <a:solidFill>
                <a:srgbClr val="002060"/>
              </a:solidFill>
              <a:latin typeface="Century Gothic" panose="020B0502020202020204" pitchFamily="34" charset="0"/>
            </a:endParaRPr>
          </a:p>
        </p:txBody>
      </p:sp>
      <p:sp>
        <p:nvSpPr>
          <p:cNvPr id="55" name="TextBox 54">
            <a:extLst>
              <a:ext uri="{FF2B5EF4-FFF2-40B4-BE49-F238E27FC236}">
                <a16:creationId xmlns:a16="http://schemas.microsoft.com/office/drawing/2014/main" id="{FF70CD21-D753-B0DC-08CC-FC9734858569}"/>
              </a:ext>
            </a:extLst>
          </p:cNvPr>
          <p:cNvSpPr txBox="1"/>
          <p:nvPr/>
        </p:nvSpPr>
        <p:spPr>
          <a:xfrm>
            <a:off x="4941907" y="3453710"/>
            <a:ext cx="2183892" cy="954107"/>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 ___ </a:t>
            </a:r>
            <a:r>
              <a:rPr lang="en-GB" sz="3200" b="1" dirty="0" err="1">
                <a:solidFill>
                  <a:srgbClr val="002060"/>
                </a:solidFill>
                <a:latin typeface="Century Gothic" panose="020B0502020202020204" pitchFamily="34" charset="0"/>
              </a:rPr>
              <a:t>ojos</a:t>
            </a:r>
            <a:br>
              <a:rPr lang="en-GB" sz="3600" b="1"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[the] eyes</a:t>
            </a:r>
            <a:endParaRPr lang="en-GB" sz="3600" dirty="0">
              <a:solidFill>
                <a:srgbClr val="002060"/>
              </a:solidFill>
              <a:latin typeface="Century Gothic" panose="020B0502020202020204" pitchFamily="34" charset="0"/>
            </a:endParaRPr>
          </a:p>
        </p:txBody>
      </p:sp>
      <p:sp>
        <p:nvSpPr>
          <p:cNvPr id="56" name="TextBox 55">
            <a:extLst>
              <a:ext uri="{FF2B5EF4-FFF2-40B4-BE49-F238E27FC236}">
                <a16:creationId xmlns:a16="http://schemas.microsoft.com/office/drawing/2014/main" id="{2D19A8DD-45C6-0323-D9DE-AEE15294EDF8}"/>
              </a:ext>
            </a:extLst>
          </p:cNvPr>
          <p:cNvSpPr txBox="1"/>
          <p:nvPr/>
        </p:nvSpPr>
        <p:spPr>
          <a:xfrm>
            <a:off x="4801008" y="3520805"/>
            <a:ext cx="2845264" cy="954107"/>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 ___ cabezas</a:t>
            </a:r>
            <a:br>
              <a:rPr lang="en-GB" sz="3600" b="1"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[the] heads</a:t>
            </a:r>
            <a:endParaRPr lang="en-GB" sz="3600" dirty="0">
              <a:solidFill>
                <a:srgbClr val="002060"/>
              </a:solidFill>
              <a:latin typeface="Century Gothic" panose="020B0502020202020204" pitchFamily="34" charset="0"/>
            </a:endParaRPr>
          </a:p>
        </p:txBody>
      </p:sp>
      <p:pic>
        <p:nvPicPr>
          <p:cNvPr id="57" name="Picture 56">
            <a:extLst>
              <a:ext uri="{FF2B5EF4-FFF2-40B4-BE49-F238E27FC236}">
                <a16:creationId xmlns:a16="http://schemas.microsoft.com/office/drawing/2014/main" id="{6E37DE76-D63D-22DC-259E-8CCC20249412}"/>
              </a:ext>
            </a:extLst>
          </p:cNvPr>
          <p:cNvPicPr>
            <a:picLocks noChangeAspect="1"/>
          </p:cNvPicPr>
          <p:nvPr/>
        </p:nvPicPr>
        <p:blipFill>
          <a:blip r:embed="rId11"/>
          <a:stretch>
            <a:fillRect/>
          </a:stretch>
        </p:blipFill>
        <p:spPr>
          <a:xfrm>
            <a:off x="4830245" y="2375700"/>
            <a:ext cx="2889754" cy="1225402"/>
          </a:xfrm>
          <a:prstGeom prst="rect">
            <a:avLst/>
          </a:prstGeom>
        </p:spPr>
      </p:pic>
      <p:sp>
        <p:nvSpPr>
          <p:cNvPr id="60" name="TextBox 59">
            <a:extLst>
              <a:ext uri="{FF2B5EF4-FFF2-40B4-BE49-F238E27FC236}">
                <a16:creationId xmlns:a16="http://schemas.microsoft.com/office/drawing/2014/main" id="{B0EA42CB-0935-D1A1-146E-5945FE64670A}"/>
              </a:ext>
            </a:extLst>
          </p:cNvPr>
          <p:cNvSpPr txBox="1"/>
          <p:nvPr/>
        </p:nvSpPr>
        <p:spPr>
          <a:xfrm>
            <a:off x="4800956" y="3552041"/>
            <a:ext cx="2845264" cy="954107"/>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 ___ </a:t>
            </a:r>
            <a:r>
              <a:rPr lang="en-GB" sz="3200" b="1" dirty="0" err="1">
                <a:solidFill>
                  <a:srgbClr val="002060"/>
                </a:solidFill>
                <a:latin typeface="Century Gothic" panose="020B0502020202020204" pitchFamily="34" charset="0"/>
              </a:rPr>
              <a:t>gafas</a:t>
            </a:r>
            <a:br>
              <a:rPr lang="en-GB" sz="3600" b="1"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[the] glasses</a:t>
            </a:r>
            <a:endParaRPr lang="en-GB" sz="3600" dirty="0">
              <a:solidFill>
                <a:srgbClr val="002060"/>
              </a:solidFill>
              <a:latin typeface="Century Gothic" panose="020B0502020202020204" pitchFamily="34" charset="0"/>
            </a:endParaRPr>
          </a:p>
        </p:txBody>
      </p:sp>
      <p:pic>
        <p:nvPicPr>
          <p:cNvPr id="61" name="Picture 4" descr="Eye Glasses, Frames, Spectacles, Lenses">
            <a:extLst>
              <a:ext uri="{FF2B5EF4-FFF2-40B4-BE49-F238E27FC236}">
                <a16:creationId xmlns:a16="http://schemas.microsoft.com/office/drawing/2014/main" id="{3DD7B0E8-9C7E-7FA4-EC34-6E32704A659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01834" y="2602190"/>
            <a:ext cx="2204052" cy="1102026"/>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6556CEB2-E8F7-64F6-5280-93CE948E0394}"/>
              </a:ext>
            </a:extLst>
          </p:cNvPr>
          <p:cNvSpPr txBox="1"/>
          <p:nvPr/>
        </p:nvSpPr>
        <p:spPr>
          <a:xfrm>
            <a:off x="4880608" y="3601102"/>
            <a:ext cx="2845264" cy="954107"/>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 ___ boca</a:t>
            </a:r>
            <a:br>
              <a:rPr lang="en-GB" sz="3600" b="1"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[the] mouth</a:t>
            </a:r>
            <a:endParaRPr lang="en-GB" sz="3600" dirty="0">
              <a:solidFill>
                <a:srgbClr val="002060"/>
              </a:solidFill>
              <a:latin typeface="Century Gothic" panose="020B0502020202020204" pitchFamily="34" charset="0"/>
            </a:endParaRPr>
          </a:p>
        </p:txBody>
      </p:sp>
      <p:pic>
        <p:nvPicPr>
          <p:cNvPr id="63" name="Picture 8" descr="Gráficos vectoriales gratis de Boca">
            <a:extLst>
              <a:ext uri="{FF2B5EF4-FFF2-40B4-BE49-F238E27FC236}">
                <a16:creationId xmlns:a16="http://schemas.microsoft.com/office/drawing/2014/main" id="{1C9BF0E9-97AF-F59B-1786-4DED60B493C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1505" t="-3274"/>
          <a:stretch/>
        </p:blipFill>
        <p:spPr bwMode="auto">
          <a:xfrm>
            <a:off x="5668233" y="2468738"/>
            <a:ext cx="1268508" cy="1106123"/>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734EF386-E03B-D4F3-A594-DDD57B6614A3}"/>
              </a:ext>
            </a:extLst>
          </p:cNvPr>
          <p:cNvSpPr txBox="1"/>
          <p:nvPr/>
        </p:nvSpPr>
        <p:spPr>
          <a:xfrm>
            <a:off x="8008226" y="242223"/>
            <a:ext cx="2437774" cy="369332"/>
          </a:xfrm>
          <a:prstGeom prst="rect">
            <a:avLst/>
          </a:prstGeom>
          <a:solidFill>
            <a:schemeClr val="accent6">
              <a:lumMod val="40000"/>
              <a:lumOff val="60000"/>
            </a:schemeClr>
          </a:solidFill>
        </p:spPr>
        <p:txBody>
          <a:bodyPr wrap="square">
            <a:spAutoFit/>
          </a:bodyPr>
          <a:lstStyle/>
          <a:p>
            <a:r>
              <a:rPr lang="en-GB" sz="1800" dirty="0">
                <a:solidFill>
                  <a:srgbClr val="002060"/>
                </a:solidFill>
                <a:latin typeface="Century Gothic" panose="020B0502020202020204" pitchFamily="34" charset="0"/>
              </a:rPr>
              <a:t>(</a:t>
            </a:r>
            <a:r>
              <a:rPr lang="en-GB" sz="1800" dirty="0" err="1">
                <a:solidFill>
                  <a:srgbClr val="002060"/>
                </a:solidFill>
                <a:latin typeface="Century Gothic" panose="020B0502020202020204" pitchFamily="34" charset="0"/>
              </a:rPr>
              <a:t>el</a:t>
            </a:r>
            <a:r>
              <a:rPr lang="en-GB" sz="1800" dirty="0">
                <a:solidFill>
                  <a:srgbClr val="002060"/>
                </a:solidFill>
                <a:latin typeface="Century Gothic" panose="020B0502020202020204" pitchFamily="34" charset="0"/>
              </a:rPr>
              <a:t>) </a:t>
            </a:r>
            <a:r>
              <a:rPr lang="en-GB" sz="1800" b="1" dirty="0" err="1">
                <a:solidFill>
                  <a:srgbClr val="002060"/>
                </a:solidFill>
                <a:latin typeface="Century Gothic" panose="020B0502020202020204" pitchFamily="34" charset="0"/>
              </a:rPr>
              <a:t>artículo</a:t>
            </a:r>
            <a:r>
              <a:rPr lang="en-GB" sz="1800" b="1" dirty="0">
                <a:solidFill>
                  <a:srgbClr val="002060"/>
                </a:solidFill>
                <a:latin typeface="Century Gothic" panose="020B0502020202020204" pitchFamily="34" charset="0"/>
              </a:rPr>
              <a:t> = article</a:t>
            </a:r>
            <a:endParaRPr lang="en-GB" dirty="0">
              <a:solidFill>
                <a:srgbClr val="002060"/>
              </a:solidFill>
            </a:endParaRPr>
          </a:p>
        </p:txBody>
      </p:sp>
      <p:sp>
        <p:nvSpPr>
          <p:cNvPr id="66" name="TextBox 65">
            <a:extLst>
              <a:ext uri="{FF2B5EF4-FFF2-40B4-BE49-F238E27FC236}">
                <a16:creationId xmlns:a16="http://schemas.microsoft.com/office/drawing/2014/main" id="{3ED1D278-ED36-36F1-7E32-FBEB609147B0}"/>
              </a:ext>
            </a:extLst>
          </p:cNvPr>
          <p:cNvSpPr txBox="1"/>
          <p:nvPr/>
        </p:nvSpPr>
        <p:spPr>
          <a:xfrm>
            <a:off x="4763860" y="3612511"/>
            <a:ext cx="2845264" cy="954107"/>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 ___ pies</a:t>
            </a:r>
            <a:br>
              <a:rPr lang="en-GB" sz="3600" b="1"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[the] feet</a:t>
            </a:r>
            <a:endParaRPr lang="en-GB" sz="3600" dirty="0">
              <a:solidFill>
                <a:srgbClr val="002060"/>
              </a:solidFill>
              <a:latin typeface="Century Gothic" panose="020B0502020202020204" pitchFamily="34" charset="0"/>
            </a:endParaRPr>
          </a:p>
        </p:txBody>
      </p:sp>
      <p:pic>
        <p:nvPicPr>
          <p:cNvPr id="4098" name="Picture 2" descr="Gráficos vectoriales gratis de Pies">
            <a:extLst>
              <a:ext uri="{FF2B5EF4-FFF2-40B4-BE49-F238E27FC236}">
                <a16:creationId xmlns:a16="http://schemas.microsoft.com/office/drawing/2014/main" id="{1852048A-E687-03F3-C02C-92EA2C95817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19076" y="2125902"/>
            <a:ext cx="1232672" cy="144023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5B3B69B4-9E51-8E76-5720-88CD81E6F7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788246" y="4155969"/>
            <a:ext cx="2384511" cy="2722543"/>
          </a:xfrm>
          <a:prstGeom prst="rect">
            <a:avLst/>
          </a:prstGeom>
        </p:spPr>
      </p:pic>
      <p:pic>
        <p:nvPicPr>
          <p:cNvPr id="46" name="Picture 45">
            <a:extLst>
              <a:ext uri="{FF2B5EF4-FFF2-40B4-BE49-F238E27FC236}">
                <a16:creationId xmlns:a16="http://schemas.microsoft.com/office/drawing/2014/main" id="{90C34349-DD62-BA62-89C1-D0234311E6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759640" y="1296464"/>
            <a:ext cx="2432359" cy="2777174"/>
          </a:xfrm>
          <a:prstGeom prst="rect">
            <a:avLst/>
          </a:prstGeom>
        </p:spPr>
      </p:pic>
      <p:pic>
        <p:nvPicPr>
          <p:cNvPr id="53" name="Picture 52">
            <a:extLst>
              <a:ext uri="{FF2B5EF4-FFF2-40B4-BE49-F238E27FC236}">
                <a16:creationId xmlns:a16="http://schemas.microsoft.com/office/drawing/2014/main" id="{90FA091F-5211-0BB2-DB44-EAEB669415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243" y="4155970"/>
            <a:ext cx="2372765" cy="2709132"/>
          </a:xfrm>
          <a:prstGeom prst="rect">
            <a:avLst/>
          </a:prstGeom>
        </p:spPr>
      </p:pic>
      <p:sp>
        <p:nvSpPr>
          <p:cNvPr id="47" name="Rectangle 46">
            <a:extLst>
              <a:ext uri="{FF2B5EF4-FFF2-40B4-BE49-F238E27FC236}">
                <a16:creationId xmlns:a16="http://schemas.microsoft.com/office/drawing/2014/main" id="{F6B0DB48-E49C-41BA-C848-16EC1C0B9085}"/>
              </a:ext>
            </a:extLst>
          </p:cNvPr>
          <p:cNvSpPr/>
          <p:nvPr/>
        </p:nvSpPr>
        <p:spPr>
          <a:xfrm>
            <a:off x="10600317" y="2215236"/>
            <a:ext cx="1695353"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rgbClr val="002060"/>
                  </a:solidFill>
                  <a:prstDash val="solid"/>
                </a:ln>
                <a:solidFill>
                  <a:srgbClr val="FFFFFF"/>
                </a:solidFill>
                <a:uLnTx/>
                <a:uFillTx/>
                <a:latin typeface="Century Gothic" panose="020B0502020202020204" pitchFamily="34" charset="0"/>
                <a:ea typeface="+mn-ea"/>
                <a:cs typeface="+mn-cs"/>
              </a:rPr>
              <a:t>[los]</a:t>
            </a:r>
          </a:p>
        </p:txBody>
      </p:sp>
      <p:sp>
        <p:nvSpPr>
          <p:cNvPr id="59" name="Rectangle 58">
            <a:extLst>
              <a:ext uri="{FF2B5EF4-FFF2-40B4-BE49-F238E27FC236}">
                <a16:creationId xmlns:a16="http://schemas.microsoft.com/office/drawing/2014/main" id="{BEBA6A38-2C29-937D-2B0A-A59206028217}"/>
              </a:ext>
            </a:extLst>
          </p:cNvPr>
          <p:cNvSpPr/>
          <p:nvPr/>
        </p:nvSpPr>
        <p:spPr>
          <a:xfrm>
            <a:off x="10855389" y="5125815"/>
            <a:ext cx="1317368"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28575">
                  <a:solidFill>
                    <a:srgbClr val="002060"/>
                  </a:solidFill>
                  <a:prstDash val="solid"/>
                </a:ln>
                <a:solidFill>
                  <a:srgbClr val="FFFFFF"/>
                </a:solidFill>
                <a:uLnTx/>
                <a:uFillTx/>
                <a:latin typeface="Century Gothic" panose="020B0502020202020204" pitchFamily="34" charset="0"/>
                <a:ea typeface="+mn-ea"/>
                <a:cs typeface="+mn-cs"/>
              </a:rPr>
              <a:t>[las]</a:t>
            </a:r>
          </a:p>
        </p:txBody>
      </p:sp>
      <p:sp>
        <p:nvSpPr>
          <p:cNvPr id="54" name="Rectangle 53">
            <a:extLst>
              <a:ext uri="{FF2B5EF4-FFF2-40B4-BE49-F238E27FC236}">
                <a16:creationId xmlns:a16="http://schemas.microsoft.com/office/drawing/2014/main" id="{E1998145-38F8-D57C-5559-E15F28C8C2F8}"/>
              </a:ext>
            </a:extLst>
          </p:cNvPr>
          <p:cNvSpPr/>
          <p:nvPr/>
        </p:nvSpPr>
        <p:spPr>
          <a:xfrm>
            <a:off x="207185" y="4941047"/>
            <a:ext cx="131736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srgbClr val="002060"/>
                  </a:solidFill>
                  <a:prstDash val="solid"/>
                </a:ln>
                <a:solidFill>
                  <a:srgbClr val="FFFFFF"/>
                </a:solidFill>
                <a:uLnTx/>
                <a:uFillTx/>
                <a:latin typeface="Century Gothic" panose="020B0502020202020204" pitchFamily="34" charset="0"/>
                <a:ea typeface="+mn-ea"/>
                <a:cs typeface="+mn-cs"/>
              </a:rPr>
              <a:t>[la]</a:t>
            </a:r>
          </a:p>
        </p:txBody>
      </p:sp>
    </p:spTree>
    <p:extLst>
      <p:ext uri="{BB962C8B-B14F-4D97-AF65-F5344CB8AC3E}">
        <p14:creationId xmlns:p14="http://schemas.microsoft.com/office/powerpoint/2010/main" val="326790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nodeType="clickEffect">
                                  <p:stCondLst>
                                    <p:cond delay="0"/>
                                  </p:stCondLst>
                                  <p:childTnLst>
                                    <p:animMotion origin="layout" path="M -0.00026 0.00023 L -0.21484 0.02662 C -0.31081 0.03843 -0.42604 0.14861 -0.42253 0.22639 L -0.41576 0.40023 " pathEditMode="relative" rAng="21360000" ptsTypes="AAAA">
                                      <p:cBhvr>
                                        <p:cTn id="6" dur="2000" fill="hold"/>
                                        <p:tgtEl>
                                          <p:spTgt spid="41"/>
                                        </p:tgtEl>
                                        <p:attrNameLst>
                                          <p:attrName>ppt_x</p:attrName>
                                          <p:attrName>ppt_y</p:attrName>
                                        </p:attrNameLst>
                                      </p:cBhvr>
                                      <p:rCtr x="-20781" y="19977"/>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par>
                                <p:cTn id="11" presetID="10"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path" presetSubtype="0" accel="50000" decel="50000" fill="hold" nodeType="clickEffect">
                                  <p:stCondLst>
                                    <p:cond delay="0"/>
                                  </p:stCondLst>
                                  <p:childTnLst>
                                    <p:animMotion origin="layout" path="M 2.08333E-7 2.59259E-6 L -0.21641 2.59259E-6 C -0.31341 2.59259E-6 -0.43281 0.11203 -0.43281 0.20324 L -0.43281 0.40648 " pathEditMode="relative" rAng="0" ptsTypes="AAAA">
                                      <p:cBhvr>
                                        <p:cTn id="17" dur="2000" fill="hold"/>
                                        <p:tgtEl>
                                          <p:spTgt spid="50"/>
                                        </p:tgtEl>
                                        <p:attrNameLst>
                                          <p:attrName>ppt_x</p:attrName>
                                          <p:attrName>ppt_y</p:attrName>
                                        </p:attrNameLst>
                                      </p:cBhvr>
                                      <p:rCtr x="-21641" y="20324"/>
                                    </p:animMotion>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50" presetClass="path" presetSubtype="0" accel="50000" decel="50000" fill="hold" nodeType="clickEffect">
                                  <p:stCondLst>
                                    <p:cond delay="0"/>
                                  </p:stCondLst>
                                  <p:childTnLst>
                                    <p:animMotion origin="layout" path="M -4.375E-6 -3.7037E-6 L -0.22252 -3.7037E-6 C -0.32226 -3.7037E-6 -0.44505 -0.02199 -0.44505 -0.03958 L -0.44505 -0.07893 " pathEditMode="relative" rAng="0" ptsTypes="AAAA">
                                      <p:cBhvr>
                                        <p:cTn id="28" dur="2000" fill="hold"/>
                                        <p:tgtEl>
                                          <p:spTgt spid="2"/>
                                        </p:tgtEl>
                                        <p:attrNameLst>
                                          <p:attrName>ppt_x</p:attrName>
                                          <p:attrName>ppt_y</p:attrName>
                                        </p:attrNameLst>
                                      </p:cBhvr>
                                      <p:rCtr x="-22253" y="-3958"/>
                                    </p:animMotion>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500"/>
                                        <p:tgtEl>
                                          <p:spTgt spid="55"/>
                                        </p:tgtEl>
                                      </p:cBhvr>
                                    </p:animEffect>
                                  </p:childTnLst>
                                </p:cTn>
                              </p:par>
                              <p:par>
                                <p:cTn id="33" presetID="10"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path" presetSubtype="0" accel="50000" decel="50000" fill="hold" nodeType="clickEffect">
                                  <p:stCondLst>
                                    <p:cond delay="0"/>
                                  </p:stCondLst>
                                  <p:childTnLst>
                                    <p:animMotion origin="layout" path="M 4.16667E-7 2.22222E-6 L 0.28477 2.22222E-6 C 0.41237 2.22222E-6 0.56992 -0.0456 0.56992 -0.08334 L 0.56992 -0.16783 " pathEditMode="relative" rAng="0" ptsTypes="AAAA">
                                      <p:cBhvr>
                                        <p:cTn id="39" dur="2000" fill="hold"/>
                                        <p:tgtEl>
                                          <p:spTgt spid="42"/>
                                        </p:tgtEl>
                                        <p:attrNameLst>
                                          <p:attrName>ppt_x</p:attrName>
                                          <p:attrName>ppt_y</p:attrName>
                                        </p:attrNameLst>
                                      </p:cBhvr>
                                      <p:rCtr x="28490" y="-8403"/>
                                    </p:animMotion>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fade">
                                      <p:cBhvr>
                                        <p:cTn id="43" dur="500"/>
                                        <p:tgtEl>
                                          <p:spTgt spid="56"/>
                                        </p:tgtEl>
                                      </p:cBhvr>
                                    </p:animEffect>
                                  </p:childTnLst>
                                </p:cTn>
                              </p:par>
                              <p:par>
                                <p:cTn id="44" presetID="10" presetClass="entr" presetSubtype="0" fill="hold" nodeType="with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fade">
                                      <p:cBhvr>
                                        <p:cTn id="46" dur="500"/>
                                        <p:tgtEl>
                                          <p:spTgt spid="57"/>
                                        </p:tgtEl>
                                      </p:cBhvr>
                                    </p:animEffect>
                                  </p:childTnLst>
                                </p:cTn>
                              </p:par>
                            </p:childTnLst>
                          </p:cTn>
                        </p:par>
                      </p:childTnLst>
                    </p:cTn>
                  </p:par>
                  <p:par>
                    <p:cTn id="47" fill="hold">
                      <p:stCondLst>
                        <p:cond delay="indefinite"/>
                      </p:stCondLst>
                      <p:childTnLst>
                        <p:par>
                          <p:cTn id="48" fill="hold">
                            <p:stCondLst>
                              <p:cond delay="0"/>
                            </p:stCondLst>
                            <p:childTnLst>
                              <p:par>
                                <p:cTn id="49" presetID="50" presetClass="path" presetSubtype="0" accel="50000" decel="50000" fill="hold" nodeType="clickEffect">
                                  <p:stCondLst>
                                    <p:cond delay="0"/>
                                  </p:stCondLst>
                                  <p:childTnLst>
                                    <p:animMotion origin="layout" path="M -3.54167E-6 1.85185E-6 L 0.20508 1.85185E-6 C 0.29701 1.85185E-6 0.41068 0.18102 0.41068 0.32847 L 0.41068 0.65856 " pathEditMode="relative" rAng="0" ptsTypes="AAAA">
                                      <p:cBhvr>
                                        <p:cTn id="50" dur="2000" fill="hold"/>
                                        <p:tgtEl>
                                          <p:spTgt spid="57"/>
                                        </p:tgtEl>
                                        <p:attrNameLst>
                                          <p:attrName>ppt_x</p:attrName>
                                          <p:attrName>ppt_y</p:attrName>
                                        </p:attrNameLst>
                                      </p:cBhvr>
                                      <p:rCtr x="20534" y="32917"/>
                                    </p:animMotion>
                                  </p:childTnLst>
                                </p:cTn>
                              </p:par>
                            </p:childTnLst>
                          </p:cTn>
                        </p:par>
                        <p:par>
                          <p:cTn id="51" fill="hold">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fade">
                                      <p:cBhvr>
                                        <p:cTn id="54" dur="500"/>
                                        <p:tgtEl>
                                          <p:spTgt spid="60"/>
                                        </p:tgtEl>
                                      </p:cBhvr>
                                    </p:animEffect>
                                  </p:childTnLst>
                                </p:cTn>
                              </p:par>
                              <p:par>
                                <p:cTn id="55" presetID="10" presetClass="entr" presetSubtype="0" fill="hold" nodeType="with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500"/>
                                        <p:tgtEl>
                                          <p:spTgt spid="61"/>
                                        </p:tgtEl>
                                      </p:cBhvr>
                                    </p:animEffect>
                                  </p:childTnLst>
                                </p:cTn>
                              </p:par>
                            </p:childTnLst>
                          </p:cTn>
                        </p:par>
                      </p:childTnLst>
                    </p:cTn>
                  </p:par>
                  <p:par>
                    <p:cTn id="58" fill="hold">
                      <p:stCondLst>
                        <p:cond delay="indefinite"/>
                      </p:stCondLst>
                      <p:childTnLst>
                        <p:par>
                          <p:cTn id="59" fill="hold">
                            <p:stCondLst>
                              <p:cond delay="0"/>
                            </p:stCondLst>
                            <p:childTnLst>
                              <p:par>
                                <p:cTn id="60" presetID="50" presetClass="path" presetSubtype="0" accel="50000" decel="50000" fill="hold" nodeType="clickEffect">
                                  <p:stCondLst>
                                    <p:cond delay="0"/>
                                  </p:stCondLst>
                                  <p:childTnLst>
                                    <p:animMotion origin="layout" path="M -4.16667E-6 -2.22222E-6 L 0.16316 -2.22222E-6 C 0.23633 -2.22222E-6 0.3267 0.17408 0.3267 0.31621 L 0.3267 0.63241 " pathEditMode="relative" rAng="0" ptsTypes="AAAA">
                                      <p:cBhvr>
                                        <p:cTn id="61" dur="2000" fill="hold"/>
                                        <p:tgtEl>
                                          <p:spTgt spid="61"/>
                                        </p:tgtEl>
                                        <p:attrNameLst>
                                          <p:attrName>ppt_x</p:attrName>
                                          <p:attrName>ppt_y</p:attrName>
                                        </p:attrNameLst>
                                      </p:cBhvr>
                                      <p:rCtr x="16328" y="31620"/>
                                    </p:animMotion>
                                  </p:childTnLst>
                                </p:cTn>
                              </p:par>
                            </p:childTnLst>
                          </p:cTn>
                        </p:par>
                        <p:par>
                          <p:cTn id="62" fill="hold">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62"/>
                                        </p:tgtEl>
                                        <p:attrNameLst>
                                          <p:attrName>style.visibility</p:attrName>
                                        </p:attrNameLst>
                                      </p:cBhvr>
                                      <p:to>
                                        <p:strVal val="visible"/>
                                      </p:to>
                                    </p:set>
                                    <p:animEffect transition="in" filter="fade">
                                      <p:cBhvr>
                                        <p:cTn id="65" dur="500"/>
                                        <p:tgtEl>
                                          <p:spTgt spid="62"/>
                                        </p:tgtEl>
                                      </p:cBhvr>
                                    </p:animEffect>
                                  </p:childTnLst>
                                </p:cTn>
                              </p:par>
                              <p:par>
                                <p:cTn id="66" presetID="10" presetClass="entr" presetSubtype="0" fill="hold" nodeType="withEffect">
                                  <p:stCondLst>
                                    <p:cond delay="0"/>
                                  </p:stCondLst>
                                  <p:childTnLst>
                                    <p:set>
                                      <p:cBhvr>
                                        <p:cTn id="67" dur="1" fill="hold">
                                          <p:stCondLst>
                                            <p:cond delay="0"/>
                                          </p:stCondLst>
                                        </p:cTn>
                                        <p:tgtEl>
                                          <p:spTgt spid="63"/>
                                        </p:tgtEl>
                                        <p:attrNameLst>
                                          <p:attrName>style.visibility</p:attrName>
                                        </p:attrNameLst>
                                      </p:cBhvr>
                                      <p:to>
                                        <p:strVal val="visible"/>
                                      </p:to>
                                    </p:set>
                                    <p:animEffect transition="in" filter="fade">
                                      <p:cBhvr>
                                        <p:cTn id="68" dur="500"/>
                                        <p:tgtEl>
                                          <p:spTgt spid="63"/>
                                        </p:tgtEl>
                                      </p:cBhvr>
                                    </p:animEffect>
                                  </p:childTnLst>
                                </p:cTn>
                              </p:par>
                            </p:childTnLst>
                          </p:cTn>
                        </p:par>
                      </p:childTnLst>
                    </p:cTn>
                  </p:par>
                  <p:par>
                    <p:cTn id="69" fill="hold">
                      <p:stCondLst>
                        <p:cond delay="indefinite"/>
                      </p:stCondLst>
                      <p:childTnLst>
                        <p:par>
                          <p:cTn id="70" fill="hold">
                            <p:stCondLst>
                              <p:cond delay="0"/>
                            </p:stCondLst>
                            <p:childTnLst>
                              <p:par>
                                <p:cTn id="71" presetID="50" presetClass="path" presetSubtype="0" accel="50000" decel="50000" fill="hold" nodeType="clickEffect">
                                  <p:stCondLst>
                                    <p:cond delay="0"/>
                                  </p:stCondLst>
                                  <p:childTnLst>
                                    <p:animMotion origin="layout" path="M 2.91667E-6 7.40741E-7 L -0.2224 7.40741E-7 C -0.32214 7.40741E-7 -0.44479 0.08796 -0.44479 0.15949 L -0.44479 0.31921 " pathEditMode="relative" rAng="0" ptsTypes="AAAA">
                                      <p:cBhvr>
                                        <p:cTn id="72" dur="2000" fill="hold"/>
                                        <p:tgtEl>
                                          <p:spTgt spid="63"/>
                                        </p:tgtEl>
                                        <p:attrNameLst>
                                          <p:attrName>ppt_x</p:attrName>
                                          <p:attrName>ppt_y</p:attrName>
                                        </p:attrNameLst>
                                      </p:cBhvr>
                                      <p:rCtr x="-22240" y="15949"/>
                                    </p:animMotion>
                                  </p:childTnLst>
                                </p:cTn>
                              </p:par>
                            </p:childTnLst>
                          </p:cTn>
                        </p:par>
                        <p:par>
                          <p:cTn id="73" fill="hold">
                            <p:stCondLst>
                              <p:cond delay="2000"/>
                            </p:stCondLst>
                            <p:childTnLst>
                              <p:par>
                                <p:cTn id="74" presetID="10" presetClass="entr" presetSubtype="0" fill="hold" grpId="0" nodeType="afterEffect">
                                  <p:stCondLst>
                                    <p:cond delay="0"/>
                                  </p:stCondLst>
                                  <p:childTnLst>
                                    <p:set>
                                      <p:cBhvr>
                                        <p:cTn id="75" dur="1" fill="hold">
                                          <p:stCondLst>
                                            <p:cond delay="0"/>
                                          </p:stCondLst>
                                        </p:cTn>
                                        <p:tgtEl>
                                          <p:spTgt spid="66"/>
                                        </p:tgtEl>
                                        <p:attrNameLst>
                                          <p:attrName>style.visibility</p:attrName>
                                        </p:attrNameLst>
                                      </p:cBhvr>
                                      <p:to>
                                        <p:strVal val="visible"/>
                                      </p:to>
                                    </p:set>
                                    <p:animEffect transition="in" filter="fade">
                                      <p:cBhvr>
                                        <p:cTn id="76" dur="500"/>
                                        <p:tgtEl>
                                          <p:spTgt spid="66"/>
                                        </p:tgtEl>
                                      </p:cBhvr>
                                    </p:animEffect>
                                  </p:childTnLst>
                                </p:cTn>
                              </p:par>
                              <p:par>
                                <p:cTn id="77" presetID="10" presetClass="entr" presetSubtype="0" fill="hold" nodeType="withEffect">
                                  <p:stCondLst>
                                    <p:cond delay="0"/>
                                  </p:stCondLst>
                                  <p:childTnLst>
                                    <p:set>
                                      <p:cBhvr>
                                        <p:cTn id="78" dur="1" fill="hold">
                                          <p:stCondLst>
                                            <p:cond delay="0"/>
                                          </p:stCondLst>
                                        </p:cTn>
                                        <p:tgtEl>
                                          <p:spTgt spid="4098"/>
                                        </p:tgtEl>
                                        <p:attrNameLst>
                                          <p:attrName>style.visibility</p:attrName>
                                        </p:attrNameLst>
                                      </p:cBhvr>
                                      <p:to>
                                        <p:strVal val="visible"/>
                                      </p:to>
                                    </p:set>
                                    <p:animEffect transition="in" filter="fade">
                                      <p:cBhvr>
                                        <p:cTn id="79" dur="500"/>
                                        <p:tgtEl>
                                          <p:spTgt spid="4098"/>
                                        </p:tgtEl>
                                      </p:cBhvr>
                                    </p:animEffect>
                                  </p:childTnLst>
                                </p:cTn>
                              </p:par>
                            </p:childTnLst>
                          </p:cTn>
                        </p:par>
                      </p:childTnLst>
                    </p:cTn>
                  </p:par>
                  <p:par>
                    <p:cTn id="80" fill="hold">
                      <p:stCondLst>
                        <p:cond delay="indefinite"/>
                      </p:stCondLst>
                      <p:childTnLst>
                        <p:par>
                          <p:cTn id="81" fill="hold">
                            <p:stCondLst>
                              <p:cond delay="0"/>
                            </p:stCondLst>
                            <p:childTnLst>
                              <p:par>
                                <p:cTn id="82" presetID="50" presetClass="path" presetSubtype="0" accel="50000" decel="50000" fill="hold" nodeType="clickEffect">
                                  <p:stCondLst>
                                    <p:cond delay="0"/>
                                  </p:stCondLst>
                                  <p:childTnLst>
                                    <p:animMotion origin="layout" path="M 1.66667E-6 -4.81481E-6 L 0.28698 -4.81481E-6 C 0.41562 -4.81481E-6 0.57422 -0.02476 0.57422 -0.04467 L 0.57422 -0.08935 " pathEditMode="relative" rAng="0" ptsTypes="AAAA">
                                      <p:cBhvr>
                                        <p:cTn id="83" dur="2000" fill="hold"/>
                                        <p:tgtEl>
                                          <p:spTgt spid="4098"/>
                                        </p:tgtEl>
                                        <p:attrNameLst>
                                          <p:attrName>ppt_x</p:attrName>
                                          <p:attrName>ppt_y</p:attrName>
                                        </p:attrNameLst>
                                      </p:cBhvr>
                                      <p:rCtr x="28711" y="-44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5" grpId="0" animBg="1"/>
      <p:bldP spid="56" grpId="0" animBg="1"/>
      <p:bldP spid="60" grpId="0" animBg="1"/>
      <p:bldP spid="62" grpId="0" animBg="1"/>
      <p:bldP spid="6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6">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rgbClr val="91EAD2"/>
          </a:solidFill>
        </p:spPr>
        <p:txBody>
          <a:bodyPr>
            <a:normAutofit/>
          </a:bodyPr>
          <a:lstStyle/>
          <a:p>
            <a:pPr algn="ctr"/>
            <a:r>
              <a:rPr lang="en-GB" sz="2000" b="1" dirty="0" err="1">
                <a:solidFill>
                  <a:srgbClr val="002060"/>
                </a:solidFill>
                <a:latin typeface="Century Gothic" panose="020B0502020202020204" pitchFamily="34" charset="0"/>
              </a:rPr>
              <a:t>escuchar</a:t>
            </a:r>
            <a:endParaRPr lang="en-GB" sz="2000" b="1" dirty="0">
              <a:solidFill>
                <a:srgbClr val="002060"/>
              </a:solidFill>
              <a:latin typeface="Century Gothic" panose="020B0502020202020204" pitchFamily="34" charset="0"/>
            </a:endParaRPr>
          </a:p>
        </p:txBody>
      </p:sp>
      <p:sp>
        <p:nvSpPr>
          <p:cNvPr id="75" name="TextBox 74">
            <a:hlinkClick r:id="" action="ppaction://noaction">
              <a:snd r:embed="rId7" name="8_title.wav"/>
            </a:hlinkClick>
            <a:extLst>
              <a:ext uri="{FF2B5EF4-FFF2-40B4-BE49-F238E27FC236}">
                <a16:creationId xmlns:a16="http://schemas.microsoft.com/office/drawing/2014/main" id="{9B9CC56A-5FD9-45FF-9854-F30D2E782177}"/>
              </a:ext>
            </a:extLst>
          </p:cNvPr>
          <p:cNvSpPr txBox="1"/>
          <p:nvPr/>
        </p:nvSpPr>
        <p:spPr>
          <a:xfrm>
            <a:off x="1092187" y="140714"/>
            <a:ext cx="61013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Sofía describe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personas.</a:t>
            </a:r>
          </a:p>
        </p:txBody>
      </p:sp>
      <p:graphicFrame>
        <p:nvGraphicFramePr>
          <p:cNvPr id="30" name="Table 29">
            <a:extLst>
              <a:ext uri="{FF2B5EF4-FFF2-40B4-BE49-F238E27FC236}">
                <a16:creationId xmlns:a16="http://schemas.microsoft.com/office/drawing/2014/main" id="{BE5113F9-15EE-4EB2-86BE-437540B49BC9}"/>
              </a:ext>
            </a:extLst>
          </p:cNvPr>
          <p:cNvGraphicFramePr>
            <a:graphicFrameLocks noGrp="1"/>
          </p:cNvGraphicFramePr>
          <p:nvPr/>
        </p:nvGraphicFramePr>
        <p:xfrm>
          <a:off x="388238" y="1844472"/>
          <a:ext cx="8187946" cy="4862322"/>
        </p:xfrm>
        <a:graphic>
          <a:graphicData uri="http://schemas.openxmlformats.org/drawingml/2006/table">
            <a:tbl>
              <a:tblPr firstRow="1" bandRow="1"/>
              <a:tblGrid>
                <a:gridCol w="761299">
                  <a:extLst>
                    <a:ext uri="{9D8B030D-6E8A-4147-A177-3AD203B41FA5}">
                      <a16:colId xmlns:a16="http://schemas.microsoft.com/office/drawing/2014/main" val="3798252510"/>
                    </a:ext>
                  </a:extLst>
                </a:gridCol>
                <a:gridCol w="2475549">
                  <a:extLst>
                    <a:ext uri="{9D8B030D-6E8A-4147-A177-3AD203B41FA5}">
                      <a16:colId xmlns:a16="http://schemas.microsoft.com/office/drawing/2014/main" val="2138714969"/>
                    </a:ext>
                  </a:extLst>
                </a:gridCol>
                <a:gridCol w="2475549">
                  <a:extLst>
                    <a:ext uri="{9D8B030D-6E8A-4147-A177-3AD203B41FA5}">
                      <a16:colId xmlns:a16="http://schemas.microsoft.com/office/drawing/2014/main" val="833131367"/>
                    </a:ext>
                  </a:extLst>
                </a:gridCol>
                <a:gridCol w="2475549">
                  <a:extLst>
                    <a:ext uri="{9D8B030D-6E8A-4147-A177-3AD203B41FA5}">
                      <a16:colId xmlns:a16="http://schemas.microsoft.com/office/drawing/2014/main" val="4140372380"/>
                    </a:ext>
                  </a:extLst>
                </a:gridCol>
              </a:tblGrid>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1" dirty="0">
                          <a:solidFill>
                            <a:srgbClr val="002060"/>
                          </a:solidFill>
                          <a:latin typeface="Century Gothic" panose="020B0502020202020204" pitchFamily="34" charset="0"/>
                        </a:rPr>
                        <a:t>el   /    la</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cara</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pelo</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506763796"/>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1" dirty="0">
                          <a:solidFill>
                            <a:srgbClr val="002060"/>
                          </a:solidFill>
                          <a:latin typeface="Century Gothic" panose="020B0502020202020204" pitchFamily="34" charset="0"/>
                        </a:rPr>
                        <a:t>la    /    las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nariz</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gafas</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924104720"/>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1" dirty="0">
                          <a:solidFill>
                            <a:srgbClr val="002060"/>
                          </a:solidFill>
                          <a:latin typeface="Century Gothic" panose="020B0502020202020204" pitchFamily="34" charset="0"/>
                        </a:rPr>
                        <a:t>los    /    las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gafas</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ojos</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3141029676"/>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1" dirty="0">
                          <a:solidFill>
                            <a:srgbClr val="002060"/>
                          </a:solidFill>
                          <a:latin typeface="Century Gothic" panose="020B0502020202020204" pitchFamily="34" charset="0"/>
                        </a:rPr>
                        <a:t>el    /    </a:t>
                      </a:r>
                      <a:r>
                        <a:rPr lang="en-GB" sz="2800" b="1" dirty="0" err="1">
                          <a:solidFill>
                            <a:srgbClr val="002060"/>
                          </a:solidFill>
                          <a:latin typeface="Century Gothic" panose="020B0502020202020204" pitchFamily="34" charset="0"/>
                        </a:rPr>
                        <a:t>los</a:t>
                      </a:r>
                      <a:endParaRPr lang="en-GB" sz="2800" b="1"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pelo</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dedos</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2354733658"/>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1" dirty="0">
                          <a:solidFill>
                            <a:srgbClr val="002060"/>
                          </a:solidFill>
                          <a:latin typeface="Century Gothic" panose="020B0502020202020204" pitchFamily="34" charset="0"/>
                        </a:rPr>
                        <a:t>el    /    la</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pelo</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err="1">
                          <a:solidFill>
                            <a:srgbClr val="002060"/>
                          </a:solidFill>
                          <a:latin typeface="Century Gothic" panose="020B0502020202020204" pitchFamily="34" charset="0"/>
                        </a:rPr>
                        <a:t>nariz</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1709462487"/>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1" dirty="0" err="1">
                          <a:solidFill>
                            <a:srgbClr val="002060"/>
                          </a:solidFill>
                          <a:latin typeface="Century Gothic" panose="020B0502020202020204" pitchFamily="34" charset="0"/>
                        </a:rPr>
                        <a:t>los</a:t>
                      </a:r>
                      <a:r>
                        <a:rPr lang="en-GB" sz="2800" b="1" dirty="0">
                          <a:solidFill>
                            <a:srgbClr val="002060"/>
                          </a:solidFill>
                          <a:latin typeface="Century Gothic" panose="020B0502020202020204" pitchFamily="34" charset="0"/>
                        </a:rPr>
                        <a:t>    /    las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pies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cabezas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3494994837"/>
                  </a:ext>
                </a:extLst>
              </a:tr>
            </a:tbl>
          </a:graphicData>
        </a:graphic>
      </p:graphicFrame>
      <p:sp>
        <p:nvSpPr>
          <p:cNvPr id="43" name="Rectangle 42">
            <a:hlinkClick r:id="" action="ppaction://noaction">
              <a:snd r:embed="rId8" name="e_1.wav"/>
            </a:hlinkClick>
            <a:extLst>
              <a:ext uri="{FF2B5EF4-FFF2-40B4-BE49-F238E27FC236}">
                <a16:creationId xmlns:a16="http://schemas.microsoft.com/office/drawing/2014/main" id="{DA4C1365-5E8F-4FE5-A3A5-B5303206C875}"/>
              </a:ext>
            </a:extLst>
          </p:cNvPr>
          <p:cNvSpPr/>
          <p:nvPr/>
        </p:nvSpPr>
        <p:spPr>
          <a:xfrm>
            <a:off x="484680" y="2008033"/>
            <a:ext cx="56827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49" name="Rectangle 48">
            <a:hlinkClick r:id="" action="ppaction://noaction">
              <a:snd r:embed="rId9" name="8.1_1.wav"/>
            </a:hlinkClick>
            <a:extLst>
              <a:ext uri="{FF2B5EF4-FFF2-40B4-BE49-F238E27FC236}">
                <a16:creationId xmlns:a16="http://schemas.microsoft.com/office/drawing/2014/main" id="{E28D5A53-71C1-4968-9AA5-BA652A94B34D}"/>
              </a:ext>
            </a:extLst>
          </p:cNvPr>
          <p:cNvSpPr/>
          <p:nvPr/>
        </p:nvSpPr>
        <p:spPr>
          <a:xfrm>
            <a:off x="507722" y="2822240"/>
            <a:ext cx="56827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0" name="Rectangle 49">
            <a:hlinkClick r:id="" action="ppaction://noaction">
              <a:snd r:embed="rId10" name="8.2_1.wav"/>
            </a:hlinkClick>
            <a:extLst>
              <a:ext uri="{FF2B5EF4-FFF2-40B4-BE49-F238E27FC236}">
                <a16:creationId xmlns:a16="http://schemas.microsoft.com/office/drawing/2014/main" id="{014495B3-79CB-4D6B-B551-3169B8B701CA}"/>
              </a:ext>
            </a:extLst>
          </p:cNvPr>
          <p:cNvSpPr/>
          <p:nvPr/>
        </p:nvSpPr>
        <p:spPr>
          <a:xfrm>
            <a:off x="507722" y="3644941"/>
            <a:ext cx="56827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1" name="Rectangle 50">
            <a:hlinkClick r:id="" action="ppaction://noaction">
              <a:snd r:embed="rId11" name="8.3_1.wav"/>
            </a:hlinkClick>
            <a:extLst>
              <a:ext uri="{FF2B5EF4-FFF2-40B4-BE49-F238E27FC236}">
                <a16:creationId xmlns:a16="http://schemas.microsoft.com/office/drawing/2014/main" id="{5A07054D-9643-4B0A-B5CF-2E03219D7C4B}"/>
              </a:ext>
            </a:extLst>
          </p:cNvPr>
          <p:cNvSpPr/>
          <p:nvPr/>
        </p:nvSpPr>
        <p:spPr>
          <a:xfrm>
            <a:off x="491941" y="4402992"/>
            <a:ext cx="56827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2" name="Rectangle 51">
            <a:hlinkClick r:id="" action="ppaction://noaction">
              <a:snd r:embed="rId12" name="8.4_1.wav"/>
            </a:hlinkClick>
            <a:extLst>
              <a:ext uri="{FF2B5EF4-FFF2-40B4-BE49-F238E27FC236}">
                <a16:creationId xmlns:a16="http://schemas.microsoft.com/office/drawing/2014/main" id="{60718FC6-70AC-4DA6-938F-56AC5BFBBC60}"/>
              </a:ext>
            </a:extLst>
          </p:cNvPr>
          <p:cNvSpPr/>
          <p:nvPr/>
        </p:nvSpPr>
        <p:spPr>
          <a:xfrm>
            <a:off x="484679" y="5225693"/>
            <a:ext cx="56827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5" name="Rectangle: Rounded Corners 54">
            <a:extLst>
              <a:ext uri="{FF2B5EF4-FFF2-40B4-BE49-F238E27FC236}">
                <a16:creationId xmlns:a16="http://schemas.microsoft.com/office/drawing/2014/main" id="{EE6A9F3E-B399-4743-A66E-A6942D39DF86}"/>
              </a:ext>
            </a:extLst>
          </p:cNvPr>
          <p:cNvSpPr/>
          <p:nvPr/>
        </p:nvSpPr>
        <p:spPr>
          <a:xfrm>
            <a:off x="2626188" y="2008033"/>
            <a:ext cx="746057" cy="60178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Rectangle: Rounded Corners 59">
            <a:extLst>
              <a:ext uri="{FF2B5EF4-FFF2-40B4-BE49-F238E27FC236}">
                <a16:creationId xmlns:a16="http://schemas.microsoft.com/office/drawing/2014/main" id="{DE668166-14CE-424E-BEA7-647C50B25BAA}"/>
              </a:ext>
            </a:extLst>
          </p:cNvPr>
          <p:cNvSpPr/>
          <p:nvPr/>
        </p:nvSpPr>
        <p:spPr>
          <a:xfrm>
            <a:off x="2626189" y="2825931"/>
            <a:ext cx="746057"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Rectangle: Rounded Corners 60">
            <a:extLst>
              <a:ext uri="{FF2B5EF4-FFF2-40B4-BE49-F238E27FC236}">
                <a16:creationId xmlns:a16="http://schemas.microsoft.com/office/drawing/2014/main" id="{2B16CE19-7F75-4F36-94F9-E147C3E03A83}"/>
              </a:ext>
            </a:extLst>
          </p:cNvPr>
          <p:cNvSpPr/>
          <p:nvPr/>
        </p:nvSpPr>
        <p:spPr>
          <a:xfrm>
            <a:off x="1304779" y="3644941"/>
            <a:ext cx="746057" cy="59168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Rectangle: Rounded Corners 61">
            <a:extLst>
              <a:ext uri="{FF2B5EF4-FFF2-40B4-BE49-F238E27FC236}">
                <a16:creationId xmlns:a16="http://schemas.microsoft.com/office/drawing/2014/main" id="{ECEC813F-DBE9-4C48-BAC0-4A2504784442}"/>
              </a:ext>
            </a:extLst>
          </p:cNvPr>
          <p:cNvSpPr/>
          <p:nvPr/>
        </p:nvSpPr>
        <p:spPr>
          <a:xfrm>
            <a:off x="1304779" y="4448068"/>
            <a:ext cx="746057" cy="590244"/>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Rounded Corners 62">
            <a:extLst>
              <a:ext uri="{FF2B5EF4-FFF2-40B4-BE49-F238E27FC236}">
                <a16:creationId xmlns:a16="http://schemas.microsoft.com/office/drawing/2014/main" id="{C391A713-20FB-4852-B4D7-A1C9A9AF6C79}"/>
              </a:ext>
            </a:extLst>
          </p:cNvPr>
          <p:cNvSpPr/>
          <p:nvPr/>
        </p:nvSpPr>
        <p:spPr>
          <a:xfrm>
            <a:off x="2756177" y="5195712"/>
            <a:ext cx="746057" cy="66429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a:hlinkClick r:id="" action="ppaction://noaction">
              <a:snd r:embed="rId13" name="e_2.wav"/>
            </a:hlinkClick>
            <a:extLst>
              <a:ext uri="{FF2B5EF4-FFF2-40B4-BE49-F238E27FC236}">
                <a16:creationId xmlns:a16="http://schemas.microsoft.com/office/drawing/2014/main" id="{AEE54ADC-43E8-4683-A3B9-0D30296047EA}"/>
              </a:ext>
            </a:extLst>
          </p:cNvPr>
          <p:cNvSpPr/>
          <p:nvPr/>
        </p:nvSpPr>
        <p:spPr>
          <a:xfrm>
            <a:off x="8174139" y="1997247"/>
            <a:ext cx="568278" cy="523220"/>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33" name="Rectangle 32">
            <a:hlinkClick r:id="" action="ppaction://noaction">
              <a:snd r:embed="rId14" name="8.1_2.wav"/>
            </a:hlinkClick>
            <a:extLst>
              <a:ext uri="{FF2B5EF4-FFF2-40B4-BE49-F238E27FC236}">
                <a16:creationId xmlns:a16="http://schemas.microsoft.com/office/drawing/2014/main" id="{903031DE-0701-46B0-88FB-8B6F7EDF0FE7}"/>
              </a:ext>
            </a:extLst>
          </p:cNvPr>
          <p:cNvSpPr/>
          <p:nvPr/>
        </p:nvSpPr>
        <p:spPr>
          <a:xfrm>
            <a:off x="8174140" y="2807250"/>
            <a:ext cx="568278" cy="523220"/>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34" name="Rectangle 33">
            <a:hlinkClick r:id="" action="ppaction://noaction">
              <a:snd r:embed="rId15" name="8.2_2.wav"/>
            </a:hlinkClick>
            <a:extLst>
              <a:ext uri="{FF2B5EF4-FFF2-40B4-BE49-F238E27FC236}">
                <a16:creationId xmlns:a16="http://schemas.microsoft.com/office/drawing/2014/main" id="{2ECB61E9-A47D-41B0-9405-AADF0D91C092}"/>
              </a:ext>
            </a:extLst>
          </p:cNvPr>
          <p:cNvSpPr/>
          <p:nvPr/>
        </p:nvSpPr>
        <p:spPr>
          <a:xfrm>
            <a:off x="8174140" y="3629951"/>
            <a:ext cx="568278" cy="523220"/>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35" name="Rectangle 34">
            <a:hlinkClick r:id="" action="ppaction://noaction">
              <a:snd r:embed="rId16" name="8.3_2.wav"/>
            </a:hlinkClick>
            <a:extLst>
              <a:ext uri="{FF2B5EF4-FFF2-40B4-BE49-F238E27FC236}">
                <a16:creationId xmlns:a16="http://schemas.microsoft.com/office/drawing/2014/main" id="{4F3F051F-E4C0-43FF-A757-9E4A406F4F53}"/>
              </a:ext>
            </a:extLst>
          </p:cNvPr>
          <p:cNvSpPr/>
          <p:nvPr/>
        </p:nvSpPr>
        <p:spPr>
          <a:xfrm>
            <a:off x="8185660" y="4417504"/>
            <a:ext cx="568278" cy="523220"/>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36" name="Rectangle 35">
            <a:hlinkClick r:id="" action="ppaction://noaction">
              <a:snd r:embed="rId17" name="8.4_2.wav"/>
            </a:hlinkClick>
            <a:extLst>
              <a:ext uri="{FF2B5EF4-FFF2-40B4-BE49-F238E27FC236}">
                <a16:creationId xmlns:a16="http://schemas.microsoft.com/office/drawing/2014/main" id="{046F862C-F424-45C4-A186-33DFC798067C}"/>
              </a:ext>
            </a:extLst>
          </p:cNvPr>
          <p:cNvSpPr/>
          <p:nvPr/>
        </p:nvSpPr>
        <p:spPr>
          <a:xfrm>
            <a:off x="8174138" y="5206879"/>
            <a:ext cx="568278" cy="523220"/>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37" name="Rectangle: Rounded Corners 36">
            <a:extLst>
              <a:ext uri="{FF2B5EF4-FFF2-40B4-BE49-F238E27FC236}">
                <a16:creationId xmlns:a16="http://schemas.microsoft.com/office/drawing/2014/main" id="{5801F918-5396-4605-A52A-E618D340BAF3}"/>
              </a:ext>
            </a:extLst>
          </p:cNvPr>
          <p:cNvSpPr/>
          <p:nvPr/>
        </p:nvSpPr>
        <p:spPr>
          <a:xfrm>
            <a:off x="4220969" y="2028250"/>
            <a:ext cx="1279887"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EE4F62C2-F496-43A2-AD6C-D8C837BD8846}"/>
              </a:ext>
            </a:extLst>
          </p:cNvPr>
          <p:cNvSpPr/>
          <p:nvPr/>
        </p:nvSpPr>
        <p:spPr>
          <a:xfrm>
            <a:off x="6634315" y="2879959"/>
            <a:ext cx="1279888"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2E060026-C8D2-49B9-9877-C28042C0AF5A}"/>
              </a:ext>
            </a:extLst>
          </p:cNvPr>
          <p:cNvSpPr/>
          <p:nvPr/>
        </p:nvSpPr>
        <p:spPr>
          <a:xfrm>
            <a:off x="6634315" y="3666219"/>
            <a:ext cx="1279888"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Rounded Corners 39">
            <a:extLst>
              <a:ext uri="{FF2B5EF4-FFF2-40B4-BE49-F238E27FC236}">
                <a16:creationId xmlns:a16="http://schemas.microsoft.com/office/drawing/2014/main" id="{7B04916A-6951-41A4-9069-497AC94434B4}"/>
              </a:ext>
            </a:extLst>
          </p:cNvPr>
          <p:cNvSpPr/>
          <p:nvPr/>
        </p:nvSpPr>
        <p:spPr>
          <a:xfrm>
            <a:off x="4220968" y="4444141"/>
            <a:ext cx="1279888"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EC5E685F-3240-4E06-9625-BE4441C96BF9}"/>
              </a:ext>
            </a:extLst>
          </p:cNvPr>
          <p:cNvSpPr/>
          <p:nvPr/>
        </p:nvSpPr>
        <p:spPr>
          <a:xfrm>
            <a:off x="6678644" y="5287429"/>
            <a:ext cx="1279888"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peech Bubble: Rectangle with Corners Rounded 2">
            <a:extLst>
              <a:ext uri="{FF2B5EF4-FFF2-40B4-BE49-F238E27FC236}">
                <a16:creationId xmlns:a16="http://schemas.microsoft.com/office/drawing/2014/main" id="{500CADEF-8BD0-69AF-5086-8BF5DC64A440}"/>
              </a:ext>
            </a:extLst>
          </p:cNvPr>
          <p:cNvSpPr/>
          <p:nvPr/>
        </p:nvSpPr>
        <p:spPr>
          <a:xfrm>
            <a:off x="1169428" y="713622"/>
            <a:ext cx="5434527" cy="612318"/>
          </a:xfrm>
          <a:prstGeom prst="wedgeRoundRectCallout">
            <a:avLst>
              <a:gd name="adj1" fmla="val -54121"/>
              <a:gd name="adj2" fmla="val -462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4" name="Graphic 3" descr="Teacher">
            <a:extLst>
              <a:ext uri="{FF2B5EF4-FFF2-40B4-BE49-F238E27FC236}">
                <a16:creationId xmlns:a16="http://schemas.microsoft.com/office/drawing/2014/main" id="{79095E9A-9437-E3A0-14EB-553A1E694EA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4659" y="32013"/>
            <a:ext cx="914400" cy="914400"/>
          </a:xfrm>
          <a:prstGeom prst="rect">
            <a:avLst/>
          </a:prstGeom>
        </p:spPr>
      </p:pic>
      <p:sp>
        <p:nvSpPr>
          <p:cNvPr id="5" name="TextBox 4">
            <a:extLst>
              <a:ext uri="{FF2B5EF4-FFF2-40B4-BE49-F238E27FC236}">
                <a16:creationId xmlns:a16="http://schemas.microsoft.com/office/drawing/2014/main" id="{C708E46A-F9BB-040B-CDDD-1F8B0A3140F4}"/>
              </a:ext>
            </a:extLst>
          </p:cNvPr>
          <p:cNvSpPr txBox="1"/>
          <p:nvPr/>
        </p:nvSpPr>
        <p:spPr>
          <a:xfrm>
            <a:off x="1221177" y="771501"/>
            <a:ext cx="5382778"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 ¿Es ‘</a:t>
            </a: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la, </a:t>
            </a: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los</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o las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5D81D043-2C92-5444-C1D5-4E8144384EC5}"/>
              </a:ext>
            </a:extLst>
          </p:cNvPr>
          <p:cNvSpPr/>
          <p:nvPr/>
        </p:nvSpPr>
        <p:spPr>
          <a:xfrm>
            <a:off x="6143534" y="1362162"/>
            <a:ext cx="4872374" cy="513098"/>
          </a:xfrm>
          <a:prstGeom prst="wedgeRoundRectCallout">
            <a:avLst>
              <a:gd name="adj1" fmla="val -53467"/>
              <a:gd name="adj2" fmla="val 341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681DA2FB-5659-8062-EF14-D76DA913F68E}"/>
              </a:ext>
            </a:extLst>
          </p:cNvPr>
          <p:cNvSpPr txBox="1"/>
          <p:nvPr/>
        </p:nvSpPr>
        <p:spPr>
          <a:xfrm>
            <a:off x="6293927" y="1366748"/>
            <a:ext cx="4951856"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Marca la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opción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correcta</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9" name="Rectangle 8">
            <a:hlinkClick r:id="" action="ppaction://noaction">
              <a:snd r:embed="rId20" name="8.5_1.wav"/>
            </a:hlinkClick>
            <a:extLst>
              <a:ext uri="{FF2B5EF4-FFF2-40B4-BE49-F238E27FC236}">
                <a16:creationId xmlns:a16="http://schemas.microsoft.com/office/drawing/2014/main" id="{94C9D779-21C7-688A-A350-90AD518F5F32}"/>
              </a:ext>
            </a:extLst>
          </p:cNvPr>
          <p:cNvSpPr/>
          <p:nvPr/>
        </p:nvSpPr>
        <p:spPr>
          <a:xfrm>
            <a:off x="484679" y="6038387"/>
            <a:ext cx="56827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0" name="Rectangle: Rounded Corners 9">
            <a:extLst>
              <a:ext uri="{FF2B5EF4-FFF2-40B4-BE49-F238E27FC236}">
                <a16:creationId xmlns:a16="http://schemas.microsoft.com/office/drawing/2014/main" id="{F12F2BF2-0EB2-8AE2-2159-632BFE56ED67}"/>
              </a:ext>
            </a:extLst>
          </p:cNvPr>
          <p:cNvSpPr/>
          <p:nvPr/>
        </p:nvSpPr>
        <p:spPr>
          <a:xfrm>
            <a:off x="1304779" y="6027440"/>
            <a:ext cx="746057" cy="66429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65AB749E-D128-EB9D-20E9-8A6F2ABFF71E}"/>
              </a:ext>
            </a:extLst>
          </p:cNvPr>
          <p:cNvSpPr/>
          <p:nvPr/>
        </p:nvSpPr>
        <p:spPr>
          <a:xfrm>
            <a:off x="4220968" y="6126383"/>
            <a:ext cx="1279888" cy="58156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hlinkClick r:id="" action="ppaction://noaction">
              <a:snd r:embed="rId21" name="8.5_2.wav"/>
            </a:hlinkClick>
            <a:extLst>
              <a:ext uri="{FF2B5EF4-FFF2-40B4-BE49-F238E27FC236}">
                <a16:creationId xmlns:a16="http://schemas.microsoft.com/office/drawing/2014/main" id="{4A896CE3-1899-0A6D-DB5F-386A6D38FAC2}"/>
              </a:ext>
            </a:extLst>
          </p:cNvPr>
          <p:cNvSpPr/>
          <p:nvPr/>
        </p:nvSpPr>
        <p:spPr>
          <a:xfrm>
            <a:off x="8185660" y="6038387"/>
            <a:ext cx="568278" cy="523220"/>
          </a:xfrm>
          <a:prstGeom prst="rect">
            <a:avLst/>
          </a:prstGeom>
          <a:solidFill>
            <a:srgbClr val="FFE7FF"/>
          </a:solidFill>
          <a:ln w="28575">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grpSp>
        <p:nvGrpSpPr>
          <p:cNvPr id="13" name="Group 12">
            <a:extLst>
              <a:ext uri="{FF2B5EF4-FFF2-40B4-BE49-F238E27FC236}">
                <a16:creationId xmlns:a16="http://schemas.microsoft.com/office/drawing/2014/main" id="{121BF6C7-9296-6271-B5B3-13D119167FBB}"/>
              </a:ext>
            </a:extLst>
          </p:cNvPr>
          <p:cNvGrpSpPr/>
          <p:nvPr/>
        </p:nvGrpSpPr>
        <p:grpSpPr>
          <a:xfrm>
            <a:off x="5720356" y="4464727"/>
            <a:ext cx="596297" cy="540391"/>
            <a:chOff x="5751272" y="2390616"/>
            <a:chExt cx="910785" cy="858553"/>
          </a:xfrm>
        </p:grpSpPr>
        <p:pic>
          <p:nvPicPr>
            <p:cNvPr id="14" name="Picture 2" descr="Face, Black, Man, Smile, Afro, Hair">
              <a:extLst>
                <a:ext uri="{FF2B5EF4-FFF2-40B4-BE49-F238E27FC236}">
                  <a16:creationId xmlns:a16="http://schemas.microsoft.com/office/drawing/2014/main" id="{6BFD33DB-2A7F-8F71-FE6B-DA5CB648497A}"/>
                </a:ext>
              </a:extLst>
            </p:cNvPr>
            <p:cNvPicPr>
              <a:picLocks noChangeAspect="1" noChangeArrowheads="1"/>
            </p:cNvPicPr>
            <p:nvPr/>
          </p:nvPicPr>
          <p:blipFill>
            <a:blip r:embed="rId2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51272" y="2473451"/>
              <a:ext cx="746058" cy="775718"/>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a:extLst>
                <a:ext uri="{FF2B5EF4-FFF2-40B4-BE49-F238E27FC236}">
                  <a16:creationId xmlns:a16="http://schemas.microsoft.com/office/drawing/2014/main" id="{7F1FC5B9-7D34-67E5-12A9-831A0E173A99}"/>
                </a:ext>
              </a:extLst>
            </p:cNvPr>
            <p:cNvCxnSpPr/>
            <p:nvPr/>
          </p:nvCxnSpPr>
          <p:spPr>
            <a:xfrm flipH="1">
              <a:off x="6309360" y="2390616"/>
              <a:ext cx="352697" cy="20935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pic>
        <p:nvPicPr>
          <p:cNvPr id="16" name="Picture 2" descr="Abstract, Eyes, Look, Ocular, Optical">
            <a:extLst>
              <a:ext uri="{FF2B5EF4-FFF2-40B4-BE49-F238E27FC236}">
                <a16:creationId xmlns:a16="http://schemas.microsoft.com/office/drawing/2014/main" id="{0B8E0203-7D9B-8FA7-FC19-9D5133B817B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632068" y="3652853"/>
            <a:ext cx="824493" cy="5153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Nariz, Caucásico, Piel, Blanco">
            <a:extLst>
              <a:ext uri="{FF2B5EF4-FFF2-40B4-BE49-F238E27FC236}">
                <a16:creationId xmlns:a16="http://schemas.microsoft.com/office/drawing/2014/main" id="{98917F5C-47D7-8AA6-FB7E-3185A895B38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836822" y="5188943"/>
            <a:ext cx="518355" cy="6582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Girl, Face, Head, Ponytail, Pigtails">
            <a:extLst>
              <a:ext uri="{FF2B5EF4-FFF2-40B4-BE49-F238E27FC236}">
                <a16:creationId xmlns:a16="http://schemas.microsoft.com/office/drawing/2014/main" id="{0E818B2B-8BBD-A392-EA98-2D9DD8067562}"/>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728662" y="1918265"/>
            <a:ext cx="746057" cy="624777"/>
          </a:xfrm>
          <a:prstGeom prst="rect">
            <a:avLst/>
          </a:prstGeom>
          <a:noFill/>
          <a:extLst>
            <a:ext uri="{909E8E84-426E-40DD-AFC4-6F175D3DCCD1}">
              <a14:hiddenFill xmlns:a14="http://schemas.microsoft.com/office/drawing/2010/main">
                <a:solidFill>
                  <a:srgbClr val="FFFFFF"/>
                </a:solidFill>
              </a14:hiddenFill>
            </a:ext>
          </a:extLst>
        </p:spPr>
      </p:pic>
      <p:sp>
        <p:nvSpPr>
          <p:cNvPr id="19" name="Speech Bubble: Rectangle with Corners Rounded 18">
            <a:extLst>
              <a:ext uri="{FF2B5EF4-FFF2-40B4-BE49-F238E27FC236}">
                <a16:creationId xmlns:a16="http://schemas.microsoft.com/office/drawing/2014/main" id="{E7B25DCB-17F0-C90E-A85C-6457714322FF}"/>
              </a:ext>
            </a:extLst>
          </p:cNvPr>
          <p:cNvSpPr/>
          <p:nvPr/>
        </p:nvSpPr>
        <p:spPr>
          <a:xfrm>
            <a:off x="1169428" y="707822"/>
            <a:ext cx="4759423" cy="612318"/>
          </a:xfrm>
          <a:prstGeom prst="wedgeRoundRectCallout">
            <a:avLst>
              <a:gd name="adj1" fmla="val -54121"/>
              <a:gd name="adj2" fmla="val -46206"/>
              <a:gd name="adj3" fmla="val 16667"/>
            </a:avLst>
          </a:prstGeom>
          <a:solidFill>
            <a:srgbClr val="FFE7FF"/>
          </a:solid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BF5EF79E-87F6-DBF2-B30F-5B34B9FD5492}"/>
              </a:ext>
            </a:extLst>
          </p:cNvPr>
          <p:cNvSpPr txBox="1"/>
          <p:nvPr/>
        </p:nvSpPr>
        <p:spPr>
          <a:xfrm>
            <a:off x="1135687" y="765871"/>
            <a:ext cx="5382778"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 ¿Qué describe Sofía?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3906B929-09E2-010E-64B7-1F0AD80BC60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704160" y="2992563"/>
            <a:ext cx="752879" cy="376440"/>
          </a:xfrm>
          <a:prstGeom prst="rect">
            <a:avLst/>
          </a:prstGeom>
        </p:spPr>
      </p:pic>
      <p:pic>
        <p:nvPicPr>
          <p:cNvPr id="22" name="Picture 2" descr="Gráficos vectoriales gratis de Pies">
            <a:extLst>
              <a:ext uri="{FF2B5EF4-FFF2-40B4-BE49-F238E27FC236}">
                <a16:creationId xmlns:a16="http://schemas.microsoft.com/office/drawing/2014/main" id="{2E57B4DC-8EC1-18E5-AC13-6A5AC025210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713185" y="5979635"/>
            <a:ext cx="636688" cy="74389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picture containing text, toy, doll, vector graphics&#10;&#10;Description automatically generated">
            <a:extLst>
              <a:ext uri="{FF2B5EF4-FFF2-40B4-BE49-F238E27FC236}">
                <a16:creationId xmlns:a16="http://schemas.microsoft.com/office/drawing/2014/main" id="{AC8F8C57-B243-7AEC-EEBF-5B74B2C35771}"/>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a:off x="9647382" y="4846575"/>
            <a:ext cx="1076472" cy="2044837"/>
          </a:xfrm>
          <a:prstGeom prst="rect">
            <a:avLst/>
          </a:prstGeom>
        </p:spPr>
      </p:pic>
    </p:spTree>
    <p:extLst>
      <p:ext uri="{BB962C8B-B14F-4D97-AF65-F5344CB8AC3E}">
        <p14:creationId xmlns:p14="http://schemas.microsoft.com/office/powerpoint/2010/main" val="334920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8_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4" name="8_ii.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 calcmode="lin" valueType="num">
                                      <p:cBhvr additive="base">
                                        <p:cTn id="25" dur="500" fill="hold"/>
                                        <p:tgtEl>
                                          <p:spTgt spid="55"/>
                                        </p:tgtEl>
                                        <p:attrNameLst>
                                          <p:attrName>ppt_x</p:attrName>
                                        </p:attrNameLst>
                                      </p:cBhvr>
                                      <p:tavLst>
                                        <p:tav tm="0">
                                          <p:val>
                                            <p:strVal val="#ppt_x"/>
                                          </p:val>
                                        </p:tav>
                                        <p:tav tm="100000">
                                          <p:val>
                                            <p:strVal val="#ppt_x"/>
                                          </p:val>
                                        </p:tav>
                                      </p:tavLst>
                                    </p:anim>
                                    <p:anim calcmode="lin" valueType="num">
                                      <p:cBhvr additive="base">
                                        <p:cTn id="26"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additive="base">
                                        <p:cTn id="31" dur="500" fill="hold"/>
                                        <p:tgtEl>
                                          <p:spTgt spid="60"/>
                                        </p:tgtEl>
                                        <p:attrNameLst>
                                          <p:attrName>ppt_x</p:attrName>
                                        </p:attrNameLst>
                                      </p:cBhvr>
                                      <p:tavLst>
                                        <p:tav tm="0">
                                          <p:val>
                                            <p:strVal val="#ppt_x"/>
                                          </p:val>
                                        </p:tav>
                                        <p:tav tm="100000">
                                          <p:val>
                                            <p:strVal val="#ppt_x"/>
                                          </p:val>
                                        </p:tav>
                                      </p:tavLst>
                                    </p:anim>
                                    <p:anim calcmode="lin" valueType="num">
                                      <p:cBhvr additive="base">
                                        <p:cTn id="32"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additive="base">
                                        <p:cTn id="37" dur="500" fill="hold"/>
                                        <p:tgtEl>
                                          <p:spTgt spid="61"/>
                                        </p:tgtEl>
                                        <p:attrNameLst>
                                          <p:attrName>ppt_x</p:attrName>
                                        </p:attrNameLst>
                                      </p:cBhvr>
                                      <p:tavLst>
                                        <p:tav tm="0">
                                          <p:val>
                                            <p:strVal val="#ppt_x"/>
                                          </p:val>
                                        </p:tav>
                                        <p:tav tm="100000">
                                          <p:val>
                                            <p:strVal val="#ppt_x"/>
                                          </p:val>
                                        </p:tav>
                                      </p:tavLst>
                                    </p:anim>
                                    <p:anim calcmode="lin" valueType="num">
                                      <p:cBhvr additive="base">
                                        <p:cTn id="3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2"/>
                                        </p:tgtEl>
                                        <p:attrNameLst>
                                          <p:attrName>style.visibility</p:attrName>
                                        </p:attrNameLst>
                                      </p:cBhvr>
                                      <p:to>
                                        <p:strVal val="visible"/>
                                      </p:to>
                                    </p:set>
                                    <p:anim calcmode="lin" valueType="num">
                                      <p:cBhvr additive="base">
                                        <p:cTn id="43" dur="500" fill="hold"/>
                                        <p:tgtEl>
                                          <p:spTgt spid="62"/>
                                        </p:tgtEl>
                                        <p:attrNameLst>
                                          <p:attrName>ppt_x</p:attrName>
                                        </p:attrNameLst>
                                      </p:cBhvr>
                                      <p:tavLst>
                                        <p:tav tm="0">
                                          <p:val>
                                            <p:strVal val="#ppt_x"/>
                                          </p:val>
                                        </p:tav>
                                        <p:tav tm="100000">
                                          <p:val>
                                            <p:strVal val="#ppt_x"/>
                                          </p:val>
                                        </p:tav>
                                      </p:tavLst>
                                    </p:anim>
                                    <p:anim calcmode="lin" valueType="num">
                                      <p:cBhvr additive="base">
                                        <p:cTn id="44"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3"/>
                                        </p:tgtEl>
                                        <p:attrNameLst>
                                          <p:attrName>style.visibility</p:attrName>
                                        </p:attrNameLst>
                                      </p:cBhvr>
                                      <p:to>
                                        <p:strVal val="visible"/>
                                      </p:to>
                                    </p:set>
                                    <p:anim calcmode="lin" valueType="num">
                                      <p:cBhvr additive="base">
                                        <p:cTn id="49" dur="500" fill="hold"/>
                                        <p:tgtEl>
                                          <p:spTgt spid="63"/>
                                        </p:tgtEl>
                                        <p:attrNameLst>
                                          <p:attrName>ppt_x</p:attrName>
                                        </p:attrNameLst>
                                      </p:cBhvr>
                                      <p:tavLst>
                                        <p:tav tm="0">
                                          <p:val>
                                            <p:strVal val="#ppt_x"/>
                                          </p:val>
                                        </p:tav>
                                        <p:tav tm="100000">
                                          <p:val>
                                            <p:strVal val="#ppt_x"/>
                                          </p:val>
                                        </p:tav>
                                      </p:tavLst>
                                    </p:anim>
                                    <p:anim calcmode="lin" valueType="num">
                                      <p:cBhvr additive="base">
                                        <p:cTn id="50"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500"/>
                                        <p:tgtEl>
                                          <p:spTgt spid="5"/>
                                        </p:tgtEl>
                                      </p:cBhvr>
                                    </p:animEffect>
                                    <p:set>
                                      <p:cBhvr>
                                        <p:cTn id="61" dur="1" fill="hold">
                                          <p:stCondLst>
                                            <p:cond delay="499"/>
                                          </p:stCondLst>
                                        </p:cTn>
                                        <p:tgtEl>
                                          <p:spTgt spid="5"/>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3"/>
                                        </p:tgtEl>
                                      </p:cBhvr>
                                    </p:animEffect>
                                    <p:set>
                                      <p:cBhvr>
                                        <p:cTn id="64" dur="1" fill="hold">
                                          <p:stCondLst>
                                            <p:cond delay="499"/>
                                          </p:stCondLst>
                                        </p:cTn>
                                        <p:tgtEl>
                                          <p:spTgt spid="3"/>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6"/>
                                        </p:tgtEl>
                                      </p:cBhvr>
                                    </p:animEffect>
                                    <p:set>
                                      <p:cBhvr>
                                        <p:cTn id="70" dur="1" fill="hold">
                                          <p:stCondLst>
                                            <p:cond delay="499"/>
                                          </p:stCondLst>
                                        </p:cTn>
                                        <p:tgtEl>
                                          <p:spTgt spid="6"/>
                                        </p:tgtEl>
                                        <p:attrNameLst>
                                          <p:attrName>style.visibility</p:attrName>
                                        </p:attrNameLst>
                                      </p:cBhvr>
                                      <p:to>
                                        <p:strVal val="hidden"/>
                                      </p:to>
                                    </p:set>
                                  </p:childTnLst>
                                </p:cTn>
                              </p:par>
                              <p:par>
                                <p:cTn id="71" presetID="10" presetClass="entr" presetSubtype="0"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subTnLst>
                                    <p:audio>
                                      <p:cMediaNode>
                                        <p:cTn display="0" masterRel="sameClick">
                                          <p:stCondLst>
                                            <p:cond evt="begin" delay="0">
                                              <p:tn val="71"/>
                                            </p:cond>
                                          </p:stCondLst>
                                          <p:endCondLst>
                                            <p:cond evt="onStopAudio" delay="0">
                                              <p:tgtEl>
                                                <p:sldTgt/>
                                              </p:tgtEl>
                                            </p:cond>
                                          </p:endCondLst>
                                        </p:cTn>
                                        <p:tgtEl>
                                          <p:sndTgt r:embed="rId5" name="8_iii.wav"/>
                                        </p:tgtEl>
                                      </p:cMediaNode>
                                    </p:audio>
                                  </p:subTnLst>
                                </p:cTn>
                              </p:par>
                              <p:par>
                                <p:cTn id="74" presetID="10" presetClass="entr" presetSubtype="0" fill="hold" grpId="0" nodeType="with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fade">
                                      <p:cBhvr>
                                        <p:cTn id="76" dur="500"/>
                                        <p:tgtEl>
                                          <p:spTgt spid="19"/>
                                        </p:tgtEl>
                                      </p:cBhvr>
                                    </p:animEffect>
                                  </p:childTnLst>
                                </p:cTn>
                              </p:par>
                            </p:childTnLst>
                          </p:cTn>
                        </p:par>
                        <p:par>
                          <p:cTn id="77" fill="hold">
                            <p:stCondLst>
                              <p:cond delay="500"/>
                            </p:stCondLst>
                            <p:childTnLst>
                              <p:par>
                                <p:cTn id="78" presetID="10" presetClass="entr" presetSubtype="0" fill="hold" grpId="2" nodeType="after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fade">
                                      <p:cBhvr>
                                        <p:cTn id="80" dur="500"/>
                                        <p:tgtEl>
                                          <p:spTgt spid="8"/>
                                        </p:tgtEl>
                                      </p:cBhvr>
                                    </p:animEffect>
                                  </p:childTnLst>
                                </p:cTn>
                              </p:par>
                              <p:par>
                                <p:cTn id="81" presetID="10" presetClass="entr" presetSubtype="0" fill="hold" grpId="2" nodeType="with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fade">
                                      <p:cBhvr>
                                        <p:cTn id="83" dur="500"/>
                                        <p:tgtEl>
                                          <p:spTgt spid="6"/>
                                        </p:tgtEl>
                                      </p:cBhvr>
                                    </p:animEffect>
                                  </p:childTnLst>
                                </p:cTn>
                              </p:par>
                              <p:par>
                                <p:cTn id="84" presetID="1" presetClass="exit" presetSubtype="0" fill="hold" grpId="3" nodeType="withEffect">
                                  <p:stCondLst>
                                    <p:cond delay="0"/>
                                  </p:stCondLst>
                                  <p:childTnLst>
                                    <p:set>
                                      <p:cBhvr>
                                        <p:cTn id="85" dur="1" fill="hold">
                                          <p:stCondLst>
                                            <p:cond delay="0"/>
                                          </p:stCondLst>
                                        </p:cTn>
                                        <p:tgtEl>
                                          <p:spTgt spid="8"/>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32"/>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34"/>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35"/>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36"/>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12"/>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grpId="0" nodeType="clickEffect">
                                  <p:stCondLst>
                                    <p:cond delay="0"/>
                                  </p:stCondLst>
                                  <p:childTnLst>
                                    <p:set>
                                      <p:cBhvr>
                                        <p:cTn id="103" dur="1" fill="hold">
                                          <p:stCondLst>
                                            <p:cond delay="0"/>
                                          </p:stCondLst>
                                        </p:cTn>
                                        <p:tgtEl>
                                          <p:spTgt spid="37"/>
                                        </p:tgtEl>
                                        <p:attrNameLst>
                                          <p:attrName>style.visibility</p:attrName>
                                        </p:attrNameLst>
                                      </p:cBhvr>
                                      <p:to>
                                        <p:strVal val="visible"/>
                                      </p:to>
                                    </p:set>
                                    <p:anim calcmode="lin" valueType="num">
                                      <p:cBhvr additive="base">
                                        <p:cTn id="104" dur="500" fill="hold"/>
                                        <p:tgtEl>
                                          <p:spTgt spid="37"/>
                                        </p:tgtEl>
                                        <p:attrNameLst>
                                          <p:attrName>ppt_x</p:attrName>
                                        </p:attrNameLst>
                                      </p:cBhvr>
                                      <p:tavLst>
                                        <p:tav tm="0">
                                          <p:val>
                                            <p:strVal val="#ppt_x"/>
                                          </p:val>
                                        </p:tav>
                                        <p:tav tm="100000">
                                          <p:val>
                                            <p:strVal val="#ppt_x"/>
                                          </p:val>
                                        </p:tav>
                                      </p:tavLst>
                                    </p:anim>
                                    <p:anim calcmode="lin" valueType="num">
                                      <p:cBhvr additive="base">
                                        <p:cTn id="105"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4" fill="hold" grpId="0" nodeType="clickEffect">
                                  <p:stCondLst>
                                    <p:cond delay="0"/>
                                  </p:stCondLst>
                                  <p:childTnLst>
                                    <p:set>
                                      <p:cBhvr>
                                        <p:cTn id="109" dur="1" fill="hold">
                                          <p:stCondLst>
                                            <p:cond delay="0"/>
                                          </p:stCondLst>
                                        </p:cTn>
                                        <p:tgtEl>
                                          <p:spTgt spid="38"/>
                                        </p:tgtEl>
                                        <p:attrNameLst>
                                          <p:attrName>style.visibility</p:attrName>
                                        </p:attrNameLst>
                                      </p:cBhvr>
                                      <p:to>
                                        <p:strVal val="visible"/>
                                      </p:to>
                                    </p:set>
                                    <p:anim calcmode="lin" valueType="num">
                                      <p:cBhvr additive="base">
                                        <p:cTn id="110" dur="500" fill="hold"/>
                                        <p:tgtEl>
                                          <p:spTgt spid="38"/>
                                        </p:tgtEl>
                                        <p:attrNameLst>
                                          <p:attrName>ppt_x</p:attrName>
                                        </p:attrNameLst>
                                      </p:cBhvr>
                                      <p:tavLst>
                                        <p:tav tm="0">
                                          <p:val>
                                            <p:strVal val="#ppt_x"/>
                                          </p:val>
                                        </p:tav>
                                        <p:tav tm="100000">
                                          <p:val>
                                            <p:strVal val="#ppt_x"/>
                                          </p:val>
                                        </p:tav>
                                      </p:tavLst>
                                    </p:anim>
                                    <p:anim calcmode="lin" valueType="num">
                                      <p:cBhvr additive="base">
                                        <p:cTn id="111"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grpId="0" nodeType="clickEffect">
                                  <p:stCondLst>
                                    <p:cond delay="0"/>
                                  </p:stCondLst>
                                  <p:childTnLst>
                                    <p:set>
                                      <p:cBhvr>
                                        <p:cTn id="115" dur="1" fill="hold">
                                          <p:stCondLst>
                                            <p:cond delay="0"/>
                                          </p:stCondLst>
                                        </p:cTn>
                                        <p:tgtEl>
                                          <p:spTgt spid="39"/>
                                        </p:tgtEl>
                                        <p:attrNameLst>
                                          <p:attrName>style.visibility</p:attrName>
                                        </p:attrNameLst>
                                      </p:cBhvr>
                                      <p:to>
                                        <p:strVal val="visible"/>
                                      </p:to>
                                    </p:set>
                                    <p:anim calcmode="lin" valueType="num">
                                      <p:cBhvr additive="base">
                                        <p:cTn id="116" dur="500" fill="hold"/>
                                        <p:tgtEl>
                                          <p:spTgt spid="39"/>
                                        </p:tgtEl>
                                        <p:attrNameLst>
                                          <p:attrName>ppt_x</p:attrName>
                                        </p:attrNameLst>
                                      </p:cBhvr>
                                      <p:tavLst>
                                        <p:tav tm="0">
                                          <p:val>
                                            <p:strVal val="#ppt_x"/>
                                          </p:val>
                                        </p:tav>
                                        <p:tav tm="100000">
                                          <p:val>
                                            <p:strVal val="#ppt_x"/>
                                          </p:val>
                                        </p:tav>
                                      </p:tavLst>
                                    </p:anim>
                                    <p:anim calcmode="lin" valueType="num">
                                      <p:cBhvr additive="base">
                                        <p:cTn id="117"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ntr" presetSubtype="4" fill="hold" grpId="0" nodeType="clickEffect">
                                  <p:stCondLst>
                                    <p:cond delay="0"/>
                                  </p:stCondLst>
                                  <p:childTnLst>
                                    <p:set>
                                      <p:cBhvr>
                                        <p:cTn id="121" dur="1" fill="hold">
                                          <p:stCondLst>
                                            <p:cond delay="0"/>
                                          </p:stCondLst>
                                        </p:cTn>
                                        <p:tgtEl>
                                          <p:spTgt spid="40"/>
                                        </p:tgtEl>
                                        <p:attrNameLst>
                                          <p:attrName>style.visibility</p:attrName>
                                        </p:attrNameLst>
                                      </p:cBhvr>
                                      <p:to>
                                        <p:strVal val="visible"/>
                                      </p:to>
                                    </p:set>
                                    <p:anim calcmode="lin" valueType="num">
                                      <p:cBhvr additive="base">
                                        <p:cTn id="122" dur="500" fill="hold"/>
                                        <p:tgtEl>
                                          <p:spTgt spid="40"/>
                                        </p:tgtEl>
                                        <p:attrNameLst>
                                          <p:attrName>ppt_x</p:attrName>
                                        </p:attrNameLst>
                                      </p:cBhvr>
                                      <p:tavLst>
                                        <p:tav tm="0">
                                          <p:val>
                                            <p:strVal val="#ppt_x"/>
                                          </p:val>
                                        </p:tav>
                                        <p:tav tm="100000">
                                          <p:val>
                                            <p:strVal val="#ppt_x"/>
                                          </p:val>
                                        </p:tav>
                                      </p:tavLst>
                                    </p:anim>
                                    <p:anim calcmode="lin" valueType="num">
                                      <p:cBhvr additive="base">
                                        <p:cTn id="123"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4" fill="hold" grpId="0" nodeType="clickEffect">
                                  <p:stCondLst>
                                    <p:cond delay="0"/>
                                  </p:stCondLst>
                                  <p:childTnLst>
                                    <p:set>
                                      <p:cBhvr>
                                        <p:cTn id="127" dur="1" fill="hold">
                                          <p:stCondLst>
                                            <p:cond delay="0"/>
                                          </p:stCondLst>
                                        </p:cTn>
                                        <p:tgtEl>
                                          <p:spTgt spid="42"/>
                                        </p:tgtEl>
                                        <p:attrNameLst>
                                          <p:attrName>style.visibility</p:attrName>
                                        </p:attrNameLst>
                                      </p:cBhvr>
                                      <p:to>
                                        <p:strVal val="visible"/>
                                      </p:to>
                                    </p:set>
                                    <p:anim calcmode="lin" valueType="num">
                                      <p:cBhvr additive="base">
                                        <p:cTn id="128" dur="500" fill="hold"/>
                                        <p:tgtEl>
                                          <p:spTgt spid="42"/>
                                        </p:tgtEl>
                                        <p:attrNameLst>
                                          <p:attrName>ppt_x</p:attrName>
                                        </p:attrNameLst>
                                      </p:cBhvr>
                                      <p:tavLst>
                                        <p:tav tm="0">
                                          <p:val>
                                            <p:strVal val="#ppt_x"/>
                                          </p:val>
                                        </p:tav>
                                        <p:tav tm="100000">
                                          <p:val>
                                            <p:strVal val="#ppt_x"/>
                                          </p:val>
                                        </p:tav>
                                      </p:tavLst>
                                    </p:anim>
                                    <p:anim calcmode="lin" valueType="num">
                                      <p:cBhvr additive="base">
                                        <p:cTn id="129"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2" presetClass="entr" presetSubtype="4" fill="hold" grpId="0" nodeType="clickEffect">
                                  <p:stCondLst>
                                    <p:cond delay="0"/>
                                  </p:stCondLst>
                                  <p:childTnLst>
                                    <p:set>
                                      <p:cBhvr>
                                        <p:cTn id="133" dur="1" fill="hold">
                                          <p:stCondLst>
                                            <p:cond delay="0"/>
                                          </p:stCondLst>
                                        </p:cTn>
                                        <p:tgtEl>
                                          <p:spTgt spid="11"/>
                                        </p:tgtEl>
                                        <p:attrNameLst>
                                          <p:attrName>style.visibility</p:attrName>
                                        </p:attrNameLst>
                                      </p:cBhvr>
                                      <p:to>
                                        <p:strVal val="visible"/>
                                      </p:to>
                                    </p:set>
                                    <p:anim calcmode="lin" valueType="num">
                                      <p:cBhvr additive="base">
                                        <p:cTn id="134" dur="500" fill="hold"/>
                                        <p:tgtEl>
                                          <p:spTgt spid="11"/>
                                        </p:tgtEl>
                                        <p:attrNameLst>
                                          <p:attrName>ppt_x</p:attrName>
                                        </p:attrNameLst>
                                      </p:cBhvr>
                                      <p:tavLst>
                                        <p:tav tm="0">
                                          <p:val>
                                            <p:strVal val="#ppt_x"/>
                                          </p:val>
                                        </p:tav>
                                        <p:tav tm="100000">
                                          <p:val>
                                            <p:strVal val="#ppt_x"/>
                                          </p:val>
                                        </p:tav>
                                      </p:tavLst>
                                    </p:anim>
                                    <p:anim calcmode="lin" valueType="num">
                                      <p:cBhvr additive="base">
                                        <p:cTn id="1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nodeType="clickEffect">
                                  <p:stCondLst>
                                    <p:cond delay="0"/>
                                  </p:stCondLst>
                                  <p:childTnLst>
                                    <p:set>
                                      <p:cBhvr>
                                        <p:cTn id="139" dur="1" fill="hold">
                                          <p:stCondLst>
                                            <p:cond delay="0"/>
                                          </p:stCondLst>
                                        </p:cTn>
                                        <p:tgtEl>
                                          <p:spTgt spid="18"/>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nodeType="clickEffect">
                                  <p:stCondLst>
                                    <p:cond delay="0"/>
                                  </p:stCondLst>
                                  <p:childTnLst>
                                    <p:set>
                                      <p:cBhvr>
                                        <p:cTn id="143" dur="1" fill="hold">
                                          <p:stCondLst>
                                            <p:cond delay="0"/>
                                          </p:stCondLst>
                                        </p:cTn>
                                        <p:tgtEl>
                                          <p:spTgt spid="21"/>
                                        </p:tgtEl>
                                        <p:attrNameLst>
                                          <p:attrName>style.visibility</p:attrName>
                                        </p:attrNameLst>
                                      </p:cBhvr>
                                      <p:to>
                                        <p:strVal val="visible"/>
                                      </p:to>
                                    </p:set>
                                    <p:animEffect transition="in" filter="fade">
                                      <p:cBhvr>
                                        <p:cTn id="144" dur="500"/>
                                        <p:tgtEl>
                                          <p:spTgt spid="21"/>
                                        </p:tgtEl>
                                      </p:cBhvr>
                                    </p:animEffec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nodeType="clickEffect">
                                  <p:stCondLst>
                                    <p:cond delay="0"/>
                                  </p:stCondLst>
                                  <p:childTnLst>
                                    <p:set>
                                      <p:cBhvr>
                                        <p:cTn id="148" dur="1" fill="hold">
                                          <p:stCondLst>
                                            <p:cond delay="0"/>
                                          </p:stCondLst>
                                        </p:cTn>
                                        <p:tgtEl>
                                          <p:spTgt spid="16"/>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nodeType="clickEffect">
                                  <p:stCondLst>
                                    <p:cond delay="0"/>
                                  </p:stCondLst>
                                  <p:childTnLst>
                                    <p:set>
                                      <p:cBhvr>
                                        <p:cTn id="152" dur="1" fill="hold">
                                          <p:stCondLst>
                                            <p:cond delay="0"/>
                                          </p:stCondLst>
                                        </p:cTn>
                                        <p:tgtEl>
                                          <p:spTgt spid="13"/>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nodeType="clickEffect">
                                  <p:stCondLst>
                                    <p:cond delay="0"/>
                                  </p:stCondLst>
                                  <p:childTnLst>
                                    <p:set>
                                      <p:cBhvr>
                                        <p:cTn id="156" dur="1" fill="hold">
                                          <p:stCondLst>
                                            <p:cond delay="0"/>
                                          </p:stCondLst>
                                        </p:cTn>
                                        <p:tgtEl>
                                          <p:spTgt spid="17"/>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nodeType="clickEffect">
                                  <p:stCondLst>
                                    <p:cond delay="0"/>
                                  </p:stCondLst>
                                  <p:childTnLst>
                                    <p:set>
                                      <p:cBhvr>
                                        <p:cTn id="160" dur="1" fill="hold">
                                          <p:stCondLst>
                                            <p:cond delay="0"/>
                                          </p:stCondLst>
                                        </p:cTn>
                                        <p:tgtEl>
                                          <p:spTgt spid="22"/>
                                        </p:tgtEl>
                                        <p:attrNameLst>
                                          <p:attrName>style.visibility</p:attrName>
                                        </p:attrNameLst>
                                      </p:cBhvr>
                                      <p:to>
                                        <p:strVal val="visible"/>
                                      </p:to>
                                    </p:set>
                                    <p:animEffect transition="in" filter="fade">
                                      <p:cBhvr>
                                        <p:cTn id="16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0" grpId="0" animBg="1"/>
      <p:bldP spid="61" grpId="0" animBg="1"/>
      <p:bldP spid="62" grpId="0" animBg="1"/>
      <p:bldP spid="63" grpId="0" animBg="1"/>
      <p:bldP spid="32" grpId="0" animBg="1"/>
      <p:bldP spid="33" grpId="0" animBg="1"/>
      <p:bldP spid="34" grpId="0" animBg="1"/>
      <p:bldP spid="35" grpId="0" animBg="1"/>
      <p:bldP spid="36" grpId="0" animBg="1"/>
      <p:bldP spid="37" grpId="0" animBg="1"/>
      <p:bldP spid="38" grpId="0" animBg="1"/>
      <p:bldP spid="39" grpId="0" animBg="1"/>
      <p:bldP spid="40" grpId="0" animBg="1"/>
      <p:bldP spid="42" grpId="0" animBg="1"/>
      <p:bldP spid="3" grpId="0" animBg="1"/>
      <p:bldP spid="3" grpId="1" animBg="1"/>
      <p:bldP spid="5" grpId="0"/>
      <p:bldP spid="5" grpId="1"/>
      <p:bldP spid="6" grpId="0" animBg="1"/>
      <p:bldP spid="6" grpId="1" animBg="1"/>
      <p:bldP spid="6" grpId="2" animBg="1"/>
      <p:bldP spid="8" grpId="0"/>
      <p:bldP spid="8" grpId="1"/>
      <p:bldP spid="8" grpId="2"/>
      <p:bldP spid="8" grpId="3"/>
      <p:bldP spid="10" grpId="0" animBg="1"/>
      <p:bldP spid="11" grpId="0" animBg="1"/>
      <p:bldP spid="12" grpId="0" animBg="1"/>
      <p:bldP spid="19"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002060"/>
                </a:solidFill>
                <a:latin typeface="Century Gothic" panose="020B0502020202020204" pitchFamily="34" charset="0"/>
                <a:ea typeface="Century Gothic"/>
                <a:cs typeface="Century Gothic"/>
                <a:sym typeface="Century Gothic"/>
              </a:rPr>
              <a:t>Adjectives following the noun.</a:t>
            </a: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5" name="TextBox 14">
            <a:extLst>
              <a:ext uri="{FF2B5EF4-FFF2-40B4-BE49-F238E27FC236}">
                <a16:creationId xmlns:a16="http://schemas.microsoft.com/office/drawing/2014/main" id="{DA8C6075-FB5D-4407-B638-9515F23B0CF7}"/>
              </a:ext>
            </a:extLst>
          </p:cNvPr>
          <p:cNvSpPr txBox="1"/>
          <p:nvPr/>
        </p:nvSpPr>
        <p:spPr>
          <a:xfrm>
            <a:off x="353447" y="1437973"/>
            <a:ext cx="1139624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We have already seen that many adjectives </a:t>
            </a:r>
            <a:r>
              <a:rPr lang="en-GB" sz="2800" b="1" dirty="0">
                <a:solidFill>
                  <a:srgbClr val="002060"/>
                </a:solidFill>
                <a:latin typeface="Century Gothic" panose="020B0502020202020204" pitchFamily="34" charset="0"/>
              </a:rPr>
              <a:t>follow</a:t>
            </a:r>
            <a:r>
              <a:rPr lang="en-GB" sz="2800" dirty="0">
                <a:solidFill>
                  <a:srgbClr val="002060"/>
                </a:solidFill>
                <a:latin typeface="Century Gothic" panose="020B0502020202020204" pitchFamily="34" charset="0"/>
              </a:rPr>
              <a:t> the noun.</a:t>
            </a:r>
          </a:p>
        </p:txBody>
      </p:sp>
      <p:sp>
        <p:nvSpPr>
          <p:cNvPr id="22" name="TextBox 21">
            <a:extLst>
              <a:ext uri="{FF2B5EF4-FFF2-40B4-BE49-F238E27FC236}">
                <a16:creationId xmlns:a16="http://schemas.microsoft.com/office/drawing/2014/main" id="{42DA2446-B2E3-40BA-B387-E024B0A6A8B6}"/>
              </a:ext>
            </a:extLst>
          </p:cNvPr>
          <p:cNvSpPr txBox="1"/>
          <p:nvPr/>
        </p:nvSpPr>
        <p:spPr>
          <a:xfrm>
            <a:off x="442313" y="2083913"/>
            <a:ext cx="5580821" cy="523220"/>
          </a:xfrm>
          <a:prstGeom prst="rect">
            <a:avLst/>
          </a:prstGeom>
          <a:noFill/>
          <a:ln>
            <a:noFill/>
          </a:ln>
        </p:spPr>
        <p:txBody>
          <a:bodyPr wrap="square" rtlCol="0">
            <a:spAutoFit/>
          </a:bodyPr>
          <a:lstStyle/>
          <a:p>
            <a:r>
              <a:rPr lang="en-GB" sz="2800" b="1" dirty="0" err="1">
                <a:solidFill>
                  <a:srgbClr val="FF0066"/>
                </a:solidFill>
                <a:latin typeface="Century Gothic" panose="020B0502020202020204" pitchFamily="34" charset="0"/>
              </a:rPr>
              <a:t>Ejemplos</a:t>
            </a:r>
            <a:r>
              <a:rPr lang="en-GB" sz="2800" b="1" dirty="0">
                <a:solidFill>
                  <a:srgbClr val="FF0066"/>
                </a:solidFill>
                <a:latin typeface="Century Gothic" panose="020B0502020202020204" pitchFamily="34" charset="0"/>
              </a:rPr>
              <a:t>:</a:t>
            </a:r>
          </a:p>
        </p:txBody>
      </p:sp>
      <p:sp>
        <p:nvSpPr>
          <p:cNvPr id="27" name="TextBox 26">
            <a:extLst>
              <a:ext uri="{FF2B5EF4-FFF2-40B4-BE49-F238E27FC236}">
                <a16:creationId xmlns:a16="http://schemas.microsoft.com/office/drawing/2014/main" id="{716F5205-3BCE-48E5-9195-83767D01971B}"/>
              </a:ext>
            </a:extLst>
          </p:cNvPr>
          <p:cNvSpPr txBox="1"/>
          <p:nvPr/>
        </p:nvSpPr>
        <p:spPr>
          <a:xfrm>
            <a:off x="986894" y="2860142"/>
            <a:ext cx="5868709"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Shakira </a:t>
            </a:r>
            <a:r>
              <a:rPr lang="en-GB" sz="2800" dirty="0" err="1">
                <a:solidFill>
                  <a:srgbClr val="002060"/>
                </a:solidFill>
                <a:latin typeface="Century Gothic" panose="020B0502020202020204" pitchFamily="34" charset="0"/>
              </a:rPr>
              <a:t>tiene</a:t>
            </a:r>
            <a:r>
              <a:rPr lang="en-GB" sz="2800" dirty="0">
                <a:solidFill>
                  <a:srgbClr val="002060"/>
                </a:solidFill>
                <a:latin typeface="Century Gothic" panose="020B0502020202020204" pitchFamily="34" charset="0"/>
              </a:rPr>
              <a:t> el </a:t>
            </a:r>
            <a:r>
              <a:rPr lang="en-GB" sz="2800" dirty="0" err="1">
                <a:solidFill>
                  <a:srgbClr val="002060"/>
                </a:solidFill>
                <a:latin typeface="Century Gothic" panose="020B0502020202020204" pitchFamily="34" charset="0"/>
              </a:rPr>
              <a:t>pelo</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bonito</a:t>
            </a:r>
            <a:r>
              <a:rPr lang="en-GB" sz="2800" dirty="0">
                <a:solidFill>
                  <a:srgbClr val="002060"/>
                </a:solidFill>
                <a:latin typeface="Century Gothic" panose="020B0502020202020204" pitchFamily="34" charset="0"/>
              </a:rPr>
              <a:t>.</a:t>
            </a:r>
            <a:endParaRPr lang="en-GB" sz="2800" b="1" dirty="0">
              <a:solidFill>
                <a:srgbClr val="002060"/>
              </a:solidFill>
              <a:latin typeface="Century Gothic" panose="020B0502020202020204" pitchFamily="34" charset="0"/>
            </a:endParaRPr>
          </a:p>
        </p:txBody>
      </p:sp>
      <p:sp>
        <p:nvSpPr>
          <p:cNvPr id="28" name="TextBox 27">
            <a:extLst>
              <a:ext uri="{FF2B5EF4-FFF2-40B4-BE49-F238E27FC236}">
                <a16:creationId xmlns:a16="http://schemas.microsoft.com/office/drawing/2014/main" id="{2849381D-01BB-47F9-9D3C-C98CD6971CE0}"/>
              </a:ext>
            </a:extLst>
          </p:cNvPr>
          <p:cNvSpPr txBox="1"/>
          <p:nvPr/>
        </p:nvSpPr>
        <p:spPr>
          <a:xfrm>
            <a:off x="1130000" y="3374266"/>
            <a:ext cx="491083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Shakira has </a:t>
            </a:r>
            <a:r>
              <a:rPr lang="en-GB" sz="2800" b="1" dirty="0">
                <a:solidFill>
                  <a:srgbClr val="002060"/>
                </a:solidFill>
                <a:latin typeface="Century Gothic" panose="020B0502020202020204" pitchFamily="34" charset="0"/>
              </a:rPr>
              <a:t>pretty</a:t>
            </a:r>
            <a:r>
              <a:rPr lang="en-GB" sz="2800" dirty="0">
                <a:solidFill>
                  <a:srgbClr val="002060"/>
                </a:solidFill>
                <a:latin typeface="Century Gothic" panose="020B0502020202020204" pitchFamily="34" charset="0"/>
              </a:rPr>
              <a:t> hair. </a:t>
            </a:r>
            <a:endParaRPr lang="en-GB" sz="2800" b="1"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AEF477AB-7973-4C78-83E7-D681028EF958}"/>
              </a:ext>
            </a:extLst>
          </p:cNvPr>
          <p:cNvSpPr txBox="1"/>
          <p:nvPr/>
        </p:nvSpPr>
        <p:spPr>
          <a:xfrm>
            <a:off x="629782" y="4155133"/>
            <a:ext cx="6997770"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El cantante </a:t>
            </a:r>
            <a:r>
              <a:rPr lang="en-GB" sz="2800" dirty="0" err="1">
                <a:solidFill>
                  <a:srgbClr val="002060"/>
                </a:solidFill>
                <a:latin typeface="Century Gothic" panose="020B0502020202020204" pitchFamily="34" charset="0"/>
              </a:rPr>
              <a:t>tiene</a:t>
            </a:r>
            <a:r>
              <a:rPr lang="en-GB" sz="2800" dirty="0">
                <a:solidFill>
                  <a:srgbClr val="002060"/>
                </a:solidFill>
                <a:latin typeface="Century Gothic" panose="020B0502020202020204" pitchFamily="34" charset="0"/>
              </a:rPr>
              <a:t> las </a:t>
            </a:r>
            <a:r>
              <a:rPr lang="en-GB" sz="2800" dirty="0" err="1">
                <a:solidFill>
                  <a:srgbClr val="002060"/>
                </a:solidFill>
                <a:latin typeface="Century Gothic" panose="020B0502020202020204" pitchFamily="34" charset="0"/>
              </a:rPr>
              <a:t>gafas</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amarillas</a:t>
            </a:r>
            <a:r>
              <a:rPr lang="en-GB" sz="2800" b="1" dirty="0">
                <a:solidFill>
                  <a:srgbClr val="002060"/>
                </a:solidFill>
                <a:latin typeface="Century Gothic" panose="020B0502020202020204" pitchFamily="34" charset="0"/>
              </a:rPr>
              <a:t>.</a:t>
            </a:r>
          </a:p>
        </p:txBody>
      </p:sp>
      <p:pic>
        <p:nvPicPr>
          <p:cNvPr id="34" name="Google Shape;183;p8">
            <a:extLst>
              <a:ext uri="{FF2B5EF4-FFF2-40B4-BE49-F238E27FC236}">
                <a16:creationId xmlns:a16="http://schemas.microsoft.com/office/drawing/2014/main" id="{73A598AC-F28E-4786-AC26-B71AF89572F0}"/>
              </a:ext>
            </a:extLst>
          </p:cNvPr>
          <p:cNvPicPr preferRelativeResize="0"/>
          <p:nvPr/>
        </p:nvPicPr>
        <p:blipFill rotWithShape="1">
          <a:blip r:embed="rId4">
            <a:alphaModFix/>
          </a:blip>
          <a:srcRect/>
          <a:stretch/>
        </p:blipFill>
        <p:spPr>
          <a:xfrm>
            <a:off x="442313" y="3337437"/>
            <a:ext cx="634523" cy="671647"/>
          </a:xfrm>
          <a:prstGeom prst="rect">
            <a:avLst/>
          </a:prstGeom>
          <a:noFill/>
          <a:ln>
            <a:noFill/>
          </a:ln>
        </p:spPr>
      </p:pic>
      <p:pic>
        <p:nvPicPr>
          <p:cNvPr id="35" name="Google Shape;183;p8">
            <a:extLst>
              <a:ext uri="{FF2B5EF4-FFF2-40B4-BE49-F238E27FC236}">
                <a16:creationId xmlns:a16="http://schemas.microsoft.com/office/drawing/2014/main" id="{906B88FC-2B71-4FB1-90CD-F88009763382}"/>
              </a:ext>
            </a:extLst>
          </p:cNvPr>
          <p:cNvPicPr preferRelativeResize="0"/>
          <p:nvPr/>
        </p:nvPicPr>
        <p:blipFill rotWithShape="1">
          <a:blip r:embed="rId4">
            <a:alphaModFix/>
          </a:blip>
          <a:srcRect/>
          <a:stretch/>
        </p:blipFill>
        <p:spPr>
          <a:xfrm>
            <a:off x="442313" y="4639563"/>
            <a:ext cx="634523" cy="671647"/>
          </a:xfrm>
          <a:prstGeom prst="rect">
            <a:avLst/>
          </a:prstGeom>
          <a:noFill/>
          <a:ln>
            <a:noFill/>
          </a:ln>
        </p:spPr>
      </p:pic>
      <p:sp>
        <p:nvSpPr>
          <p:cNvPr id="23" name="TextBox 22">
            <a:extLst>
              <a:ext uri="{FF2B5EF4-FFF2-40B4-BE49-F238E27FC236}">
                <a16:creationId xmlns:a16="http://schemas.microsoft.com/office/drawing/2014/main" id="{043AD472-4F0D-43AD-9D17-B4AD4B6C1F2B}"/>
              </a:ext>
            </a:extLst>
          </p:cNvPr>
          <p:cNvSpPr txBox="1"/>
          <p:nvPr/>
        </p:nvSpPr>
        <p:spPr>
          <a:xfrm>
            <a:off x="1129999" y="4727396"/>
            <a:ext cx="6376883"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The singer has </a:t>
            </a:r>
            <a:r>
              <a:rPr lang="en-GB" sz="2800" b="1" dirty="0">
                <a:solidFill>
                  <a:srgbClr val="002060"/>
                </a:solidFill>
                <a:latin typeface="Century Gothic" panose="020B0502020202020204" pitchFamily="34" charset="0"/>
              </a:rPr>
              <a:t>yellow</a:t>
            </a:r>
            <a:r>
              <a:rPr lang="en-GB" sz="2800" dirty="0">
                <a:solidFill>
                  <a:srgbClr val="002060"/>
                </a:solidFill>
                <a:latin typeface="Century Gothic" panose="020B0502020202020204" pitchFamily="34" charset="0"/>
              </a:rPr>
              <a:t> glasses.</a:t>
            </a:r>
            <a:endParaRPr lang="en-GB" sz="2800" b="1" dirty="0">
              <a:solidFill>
                <a:srgbClr val="002060"/>
              </a:solidFill>
              <a:latin typeface="Century Gothic" panose="020B0502020202020204" pitchFamily="34" charset="0"/>
            </a:endParaRPr>
          </a:p>
        </p:txBody>
      </p:sp>
      <p:sp>
        <p:nvSpPr>
          <p:cNvPr id="32" name="TextBox 31">
            <a:extLst>
              <a:ext uri="{FF2B5EF4-FFF2-40B4-BE49-F238E27FC236}">
                <a16:creationId xmlns:a16="http://schemas.microsoft.com/office/drawing/2014/main" id="{DC5A0AAB-2BE9-4CB9-92FE-7AFA0506BA87}"/>
              </a:ext>
            </a:extLst>
          </p:cNvPr>
          <p:cNvSpPr txBox="1"/>
          <p:nvPr/>
        </p:nvSpPr>
        <p:spPr>
          <a:xfrm>
            <a:off x="256554" y="5642098"/>
            <a:ext cx="11643298" cy="954107"/>
          </a:xfrm>
          <a:prstGeom prst="rect">
            <a:avLst/>
          </a:prstGeom>
          <a:noFill/>
        </p:spPr>
        <p:txBody>
          <a:bodyPr wrap="square">
            <a:spAutoFit/>
          </a:bodyPr>
          <a:lstStyle/>
          <a:p>
            <a:r>
              <a:rPr lang="en-GB" sz="2800" b="1"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 </a:t>
            </a:r>
            <a:r>
              <a:rPr lang="en-GB" sz="2800" b="1" dirty="0">
                <a:solidFill>
                  <a:srgbClr val="92D050"/>
                </a:solidFill>
                <a:latin typeface="Century Gothic" panose="020B0502020202020204" pitchFamily="34" charset="0"/>
              </a:rPr>
              <a:t>Remember</a:t>
            </a:r>
            <a:r>
              <a:rPr lang="en-GB" sz="2800" dirty="0">
                <a:solidFill>
                  <a:srgbClr val="002060"/>
                </a:solidFill>
                <a:latin typeface="Century Gothic" panose="020B0502020202020204" pitchFamily="34" charset="0"/>
              </a:rPr>
              <a:t>: Adjectives agree (match) in gender and number with the noun they are describing.</a:t>
            </a:r>
          </a:p>
        </p:txBody>
      </p:sp>
      <p:sp>
        <p:nvSpPr>
          <p:cNvPr id="3" name="Oval 2">
            <a:extLst>
              <a:ext uri="{FF2B5EF4-FFF2-40B4-BE49-F238E27FC236}">
                <a16:creationId xmlns:a16="http://schemas.microsoft.com/office/drawing/2014/main" id="{4CA59430-D6B4-4C6F-9776-A8E7BF23C1A9}"/>
              </a:ext>
            </a:extLst>
          </p:cNvPr>
          <p:cNvSpPr/>
          <p:nvPr/>
        </p:nvSpPr>
        <p:spPr>
          <a:xfrm>
            <a:off x="3788043" y="2902712"/>
            <a:ext cx="384048" cy="428985"/>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AB1BB4D2-AB5B-4C74-B822-704051700E40}"/>
              </a:ext>
            </a:extLst>
          </p:cNvPr>
          <p:cNvSpPr/>
          <p:nvPr/>
        </p:nvSpPr>
        <p:spPr>
          <a:xfrm>
            <a:off x="3936475" y="4206989"/>
            <a:ext cx="634522" cy="439439"/>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Arrow Connector 4">
            <a:extLst>
              <a:ext uri="{FF2B5EF4-FFF2-40B4-BE49-F238E27FC236}">
                <a16:creationId xmlns:a16="http://schemas.microsoft.com/office/drawing/2014/main" id="{DBA54DB9-C1D5-4DB4-BAA9-7EC4C2E6EC32}"/>
              </a:ext>
            </a:extLst>
          </p:cNvPr>
          <p:cNvCxnSpPr>
            <a:cxnSpLocks/>
          </p:cNvCxnSpPr>
          <p:nvPr/>
        </p:nvCxnSpPr>
        <p:spPr>
          <a:xfrm flipV="1">
            <a:off x="2897393" y="3787787"/>
            <a:ext cx="292608" cy="431149"/>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0EDF539-0B98-4DC5-8151-707E8C1E4697}"/>
              </a:ext>
            </a:extLst>
          </p:cNvPr>
          <p:cNvCxnSpPr>
            <a:cxnSpLocks/>
          </p:cNvCxnSpPr>
          <p:nvPr/>
        </p:nvCxnSpPr>
        <p:spPr>
          <a:xfrm flipV="1">
            <a:off x="3439111" y="5067769"/>
            <a:ext cx="292608" cy="431149"/>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A0B28B1-50FA-4B45-883C-517A3F51EF67}"/>
              </a:ext>
            </a:extLst>
          </p:cNvPr>
          <p:cNvSpPr txBox="1"/>
          <p:nvPr/>
        </p:nvSpPr>
        <p:spPr>
          <a:xfrm>
            <a:off x="872584" y="2866984"/>
            <a:ext cx="6114657"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Shakira </a:t>
            </a:r>
            <a:r>
              <a:rPr lang="en-GB" sz="2800" dirty="0" err="1">
                <a:solidFill>
                  <a:srgbClr val="002060"/>
                </a:solidFill>
                <a:latin typeface="Century Gothic" panose="020B0502020202020204" pitchFamily="34" charset="0"/>
              </a:rPr>
              <a:t>tiene</a:t>
            </a:r>
            <a:r>
              <a:rPr lang="en-GB" sz="2800" dirty="0">
                <a:solidFill>
                  <a:srgbClr val="002060"/>
                </a:solidFill>
                <a:latin typeface="Century Gothic" panose="020B0502020202020204" pitchFamily="34" charset="0"/>
              </a:rPr>
              <a:t> el </a:t>
            </a:r>
            <a:r>
              <a:rPr lang="en-GB" sz="2800" dirty="0" err="1">
                <a:solidFill>
                  <a:srgbClr val="002060"/>
                </a:solidFill>
                <a:latin typeface="Century Gothic" panose="020B0502020202020204" pitchFamily="34" charset="0"/>
              </a:rPr>
              <a:t>pel</a:t>
            </a:r>
            <a:r>
              <a:rPr lang="en-GB" sz="2800" b="1" dirty="0" err="1">
                <a:solidFill>
                  <a:srgbClr val="00B0F0"/>
                </a:solidFill>
                <a:latin typeface="Century Gothic" panose="020B0502020202020204" pitchFamily="34" charset="0"/>
              </a:rPr>
              <a:t>o</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bonit</a:t>
            </a:r>
            <a:r>
              <a:rPr lang="en-GB" sz="2800" b="1" dirty="0">
                <a:solidFill>
                  <a:srgbClr val="00B0F0"/>
                </a:solidFill>
                <a:latin typeface="Century Gothic" panose="020B0502020202020204" pitchFamily="34" charset="0"/>
              </a:rPr>
              <a:t>o</a:t>
            </a:r>
            <a:r>
              <a:rPr lang="en-GB" sz="2800" dirty="0">
                <a:solidFill>
                  <a:srgbClr val="002060"/>
                </a:solidFill>
                <a:latin typeface="Century Gothic" panose="020B0502020202020204" pitchFamily="34" charset="0"/>
              </a:rPr>
              <a:t>.</a:t>
            </a:r>
            <a:endParaRPr lang="en-GB" sz="2800" b="1" dirty="0">
              <a:solidFill>
                <a:srgbClr val="002060"/>
              </a:solidFill>
              <a:latin typeface="Century Gothic" panose="020B0502020202020204" pitchFamily="34" charset="0"/>
            </a:endParaRPr>
          </a:p>
        </p:txBody>
      </p:sp>
      <p:sp>
        <p:nvSpPr>
          <p:cNvPr id="25" name="TextBox 24">
            <a:extLst>
              <a:ext uri="{FF2B5EF4-FFF2-40B4-BE49-F238E27FC236}">
                <a16:creationId xmlns:a16="http://schemas.microsoft.com/office/drawing/2014/main" id="{F8DA5D0D-23E8-44A3-A7F2-351BDA8FFCCB}"/>
              </a:ext>
            </a:extLst>
          </p:cNvPr>
          <p:cNvSpPr txBox="1"/>
          <p:nvPr/>
        </p:nvSpPr>
        <p:spPr>
          <a:xfrm>
            <a:off x="45812" y="4153067"/>
            <a:ext cx="8165710"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El cantante </a:t>
            </a:r>
            <a:r>
              <a:rPr lang="en-GB" sz="2800" dirty="0" err="1">
                <a:solidFill>
                  <a:srgbClr val="002060"/>
                </a:solidFill>
                <a:latin typeface="Century Gothic" panose="020B0502020202020204" pitchFamily="34" charset="0"/>
              </a:rPr>
              <a:t>tiene</a:t>
            </a:r>
            <a:r>
              <a:rPr lang="en-GB" sz="2800" dirty="0">
                <a:solidFill>
                  <a:srgbClr val="002060"/>
                </a:solidFill>
                <a:latin typeface="Century Gothic" panose="020B0502020202020204" pitchFamily="34" charset="0"/>
              </a:rPr>
              <a:t> las </a:t>
            </a:r>
            <a:r>
              <a:rPr lang="en-GB" sz="2800" dirty="0" err="1">
                <a:solidFill>
                  <a:srgbClr val="002060"/>
                </a:solidFill>
                <a:latin typeface="Century Gothic" panose="020B0502020202020204" pitchFamily="34" charset="0"/>
              </a:rPr>
              <a:t>gaf</a:t>
            </a:r>
            <a:r>
              <a:rPr lang="en-GB" sz="2800" b="1" dirty="0" err="1">
                <a:solidFill>
                  <a:srgbClr val="FF0000"/>
                </a:solidFill>
                <a:latin typeface="Century Gothic" panose="020B0502020202020204" pitchFamily="34" charset="0"/>
              </a:rPr>
              <a:t>as</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amarill</a:t>
            </a:r>
            <a:r>
              <a:rPr lang="en-GB" sz="2800" b="1" dirty="0" err="1">
                <a:solidFill>
                  <a:srgbClr val="FF0000"/>
                </a:solidFill>
                <a:latin typeface="Century Gothic" panose="020B0502020202020204" pitchFamily="34" charset="0"/>
              </a:rPr>
              <a:t>as</a:t>
            </a:r>
            <a:r>
              <a:rPr lang="en-GB" sz="2800" dirty="0">
                <a:solidFill>
                  <a:srgbClr val="002060"/>
                </a:solidFill>
                <a:latin typeface="Century Gothic" panose="020B0502020202020204" pitchFamily="34" charset="0"/>
              </a:rPr>
              <a:t>.</a:t>
            </a:r>
          </a:p>
        </p:txBody>
      </p:sp>
      <p:pic>
        <p:nvPicPr>
          <p:cNvPr id="4" name="Picture 3">
            <a:extLst>
              <a:ext uri="{FF2B5EF4-FFF2-40B4-BE49-F238E27FC236}">
                <a16:creationId xmlns:a16="http://schemas.microsoft.com/office/drawing/2014/main" id="{554F9CAE-E7C4-F99B-20B9-00619C467435}"/>
              </a:ext>
            </a:extLst>
          </p:cNvPr>
          <p:cNvPicPr>
            <a:picLocks noChangeAspect="1"/>
          </p:cNvPicPr>
          <p:nvPr/>
        </p:nvPicPr>
        <p:blipFill>
          <a:blip r:embed="rId5"/>
          <a:stretch>
            <a:fillRect/>
          </a:stretch>
        </p:blipFill>
        <p:spPr>
          <a:xfrm>
            <a:off x="7549607" y="4283785"/>
            <a:ext cx="1138273" cy="1260340"/>
          </a:xfrm>
          <a:prstGeom prst="rect">
            <a:avLst/>
          </a:prstGeom>
        </p:spPr>
      </p:pic>
      <p:pic>
        <p:nvPicPr>
          <p:cNvPr id="6" name="Picture 8" descr="Singer, Band, Rockband, Banda, Cantante, Mujer Cantando">
            <a:extLst>
              <a:ext uri="{FF2B5EF4-FFF2-40B4-BE49-F238E27FC236}">
                <a16:creationId xmlns:a16="http://schemas.microsoft.com/office/drawing/2014/main" id="{A34C5557-E2EB-26F0-C124-19C2B7001AC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rcRect l="18860" t="16855" r="49749"/>
          <a:stretch/>
        </p:blipFill>
        <p:spPr bwMode="auto">
          <a:xfrm>
            <a:off x="6551098" y="2077158"/>
            <a:ext cx="1076454" cy="19007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Speech Bubble: Rectangle with Corners Rounded 20">
            <a:extLst>
              <a:ext uri="{FF2B5EF4-FFF2-40B4-BE49-F238E27FC236}">
                <a16:creationId xmlns:a16="http://schemas.microsoft.com/office/drawing/2014/main" id="{F005DE54-A5AB-42C3-8B0B-029AD7DFBD8D}"/>
              </a:ext>
            </a:extLst>
          </p:cNvPr>
          <p:cNvSpPr/>
          <p:nvPr/>
        </p:nvSpPr>
        <p:spPr>
          <a:xfrm>
            <a:off x="6406943" y="2045300"/>
            <a:ext cx="5580821" cy="2080877"/>
          </a:xfrm>
          <a:prstGeom prst="wedgeRoundRectCallout">
            <a:avLst>
              <a:gd name="adj1" fmla="val 42892"/>
              <a:gd name="adj2" fmla="val 7157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Note</a:t>
            </a:r>
            <a:r>
              <a:rPr lang="en-GB" sz="2400" dirty="0">
                <a:solidFill>
                  <a:srgbClr val="002060"/>
                </a:solidFill>
                <a:latin typeface="Century Gothic" panose="020B0502020202020204" pitchFamily="34" charset="0"/>
              </a:rPr>
              <a:t>: in Spanish we always use the definite article ‘</a:t>
            </a:r>
            <a:r>
              <a:rPr lang="en-GB" sz="2400" b="1" dirty="0">
                <a:solidFill>
                  <a:srgbClr val="002060"/>
                </a:solidFill>
                <a:latin typeface="Century Gothic" panose="020B0502020202020204" pitchFamily="34" charset="0"/>
              </a:rPr>
              <a:t>the</a:t>
            </a:r>
            <a:r>
              <a:rPr lang="en-GB" sz="2400" dirty="0">
                <a:solidFill>
                  <a:srgbClr val="002060"/>
                </a:solidFill>
                <a:latin typeface="Century Gothic" panose="020B0502020202020204" pitchFamily="34" charset="0"/>
              </a:rPr>
              <a:t>’ in these descriptions.  In English, we leave it out or use ‘</a:t>
            </a: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e.g., </a:t>
            </a:r>
            <a:r>
              <a:rPr lang="en-GB" sz="2400" i="1" dirty="0">
                <a:solidFill>
                  <a:srgbClr val="002060"/>
                </a:solidFill>
                <a:latin typeface="Century Gothic" panose="020B0502020202020204" pitchFamily="34" charset="0"/>
              </a:rPr>
              <a:t>has </a:t>
            </a:r>
            <a:r>
              <a:rPr lang="en-GB" sz="2400" b="1" i="1" dirty="0">
                <a:solidFill>
                  <a:srgbClr val="002060"/>
                </a:solidFill>
                <a:latin typeface="Century Gothic" panose="020B0502020202020204" pitchFamily="34" charset="0"/>
              </a:rPr>
              <a:t>a</a:t>
            </a:r>
            <a:r>
              <a:rPr lang="en-GB" sz="2400" i="1" dirty="0">
                <a:solidFill>
                  <a:srgbClr val="002060"/>
                </a:solidFill>
                <a:latin typeface="Century Gothic" panose="020B0502020202020204" pitchFamily="34" charset="0"/>
              </a:rPr>
              <a:t> small nose</a:t>
            </a:r>
            <a:r>
              <a:rPr lang="en-GB" sz="2400" dirty="0">
                <a:solidFill>
                  <a:srgbClr val="002060"/>
                </a:solidFill>
                <a:latin typeface="Century Gothic" panose="020B0502020202020204" pitchFamily="34" charset="0"/>
              </a:rPr>
              <a:t>.</a:t>
            </a:r>
            <a:endParaRPr lang="en-GB" sz="2400" b="1" u="sng"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24147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9">
                                            <p:txEl>
                                              <p:pRg st="0" end="0"/>
                                            </p:txEl>
                                          </p:spTgt>
                                        </p:tgtEl>
                                        <p:attrNameLst>
                                          <p:attrName>style.visibility</p:attrName>
                                        </p:attrNameLst>
                                      </p:cBhvr>
                                      <p:to>
                                        <p:strVal val="visible"/>
                                      </p:to>
                                    </p:set>
                                  </p:childTnLst>
                                </p:cTn>
                              </p:par>
                              <p:par>
                                <p:cTn id="33" presetID="10"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additive="base">
                                        <p:cTn id="40" dur="500" fill="hold"/>
                                        <p:tgtEl>
                                          <p:spTgt spid="35"/>
                                        </p:tgtEl>
                                        <p:attrNameLst>
                                          <p:attrName>ppt_x</p:attrName>
                                        </p:attrNameLst>
                                      </p:cBhvr>
                                      <p:tavLst>
                                        <p:tav tm="0">
                                          <p:val>
                                            <p:strVal val="#ppt_x"/>
                                          </p:val>
                                        </p:tav>
                                        <p:tav tm="100000">
                                          <p:val>
                                            <p:strVal val="#ppt_x"/>
                                          </p:val>
                                        </p:tav>
                                      </p:tavLst>
                                    </p:anim>
                                    <p:anim calcmode="lin" valueType="num">
                                      <p:cBhvr additive="base">
                                        <p:cTn id="4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fill="hold"/>
                                        <p:tgtEl>
                                          <p:spTgt spid="21"/>
                                        </p:tgtEl>
                                        <p:attrNameLst>
                                          <p:attrName>ppt_x</p:attrName>
                                        </p:attrNameLst>
                                      </p:cBhvr>
                                      <p:tavLst>
                                        <p:tav tm="0">
                                          <p:val>
                                            <p:strVal val="#ppt_x"/>
                                          </p:val>
                                        </p:tav>
                                        <p:tav tm="100000">
                                          <p:val>
                                            <p:strVal val="#ppt_x"/>
                                          </p:val>
                                        </p:tav>
                                      </p:tavLst>
                                    </p:anim>
                                    <p:anim calcmode="lin" valueType="num">
                                      <p:cBhvr additive="base">
                                        <p:cTn id="5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p:bldP spid="3" grpId="0" animBg="1"/>
      <p:bldP spid="16" grpId="0" animBg="1"/>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1464</TotalTime>
  <Words>2522</Words>
  <Application>Microsoft Office PowerPoint</Application>
  <PresentationFormat>Widescreen</PresentationFormat>
  <Paragraphs>367</Paragraphs>
  <Slides>12</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docs-Century Gothic</vt:lpstr>
      <vt:lpstr>Arial</vt:lpstr>
      <vt:lpstr>Calibri</vt:lpstr>
      <vt:lpstr>Calibri Light</vt:lpstr>
      <vt:lpstr>Century Gothic</vt:lpstr>
      <vt:lpstr>Modern Love</vt:lpstr>
      <vt:lpstr>Segoe Print</vt:lpstr>
      <vt:lpstr>Office Theme</vt:lpstr>
      <vt:lpstr>español, con Sofía</vt:lpstr>
      <vt:lpstr>Saying what I and others have</vt:lpstr>
      <vt:lpstr>pronunciar</vt:lpstr>
      <vt:lpstr>pronunciar</vt:lpstr>
      <vt:lpstr>vocabulario</vt:lpstr>
      <vt:lpstr>Definite articles: singular &amp; plural</vt:lpstr>
      <vt:lpstr>hablar</vt:lpstr>
      <vt:lpstr>escuchar</vt:lpstr>
      <vt:lpstr>Adjectives following the noun.</vt:lpstr>
      <vt:lpstr>escuchar</vt:lpstr>
      <vt:lpstr>hablar</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10</cp:revision>
  <dcterms:created xsi:type="dcterms:W3CDTF">2021-06-30T11:06:21Z</dcterms:created>
  <dcterms:modified xsi:type="dcterms:W3CDTF">2022-10-31T04:18:12Z</dcterms:modified>
</cp:coreProperties>
</file>