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1"/>
  </p:notesMasterIdLst>
  <p:sldIdLst>
    <p:sldId id="536" r:id="rId3"/>
    <p:sldId id="548" r:id="rId4"/>
    <p:sldId id="551" r:id="rId5"/>
    <p:sldId id="550" r:id="rId6"/>
    <p:sldId id="534" r:id="rId7"/>
    <p:sldId id="549" r:id="rId8"/>
    <p:sldId id="506" r:id="rId9"/>
    <p:sldId id="5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FEF"/>
    <a:srgbClr val="E6FBFE"/>
    <a:srgbClr val="FFFAEB"/>
    <a:srgbClr val="FFE5FF"/>
    <a:srgbClr val="CFD5EA"/>
    <a:srgbClr val="FFF4C5"/>
    <a:srgbClr val="663300"/>
    <a:srgbClr val="FF0066"/>
    <a:srgbClr val="E9EBF5"/>
    <a:srgbClr val="1D7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D4DCD-439D-4903-A3C9-05DEF721D44B}" v="2098" dt="2022-09-23T16:09:05.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1" autoAdjust="0"/>
    <p:restoredTop sz="66296" autoAdjust="0"/>
  </p:normalViewPr>
  <p:slideViewPr>
    <p:cSldViewPr snapToGrid="0">
      <p:cViewPr varScale="1">
        <p:scale>
          <a:sx n="47" d="100"/>
          <a:sy n="47" d="100"/>
        </p:scale>
        <p:origin x="954"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987D4DCD-439D-4903-A3C9-05DEF721D44B}"/>
    <pc:docChg chg="undo redo custSel addSld delSld modSld sldOrd delMainMaster">
      <pc:chgData name="Paula Vázquez-Valero" userId="3a0e46d7-2099-40af-a155-aa45b68bfff3" providerId="ADAL" clId="{987D4DCD-439D-4903-A3C9-05DEF721D44B}" dt="2022-09-23T16:09:23.341" v="6683" actId="20577"/>
      <pc:docMkLst>
        <pc:docMk/>
      </pc:docMkLst>
      <pc:sldChg chg="addSp delSp modSp del modAnim">
        <pc:chgData name="Paula Vázquez-Valero" userId="3a0e46d7-2099-40af-a155-aa45b68bfff3" providerId="ADAL" clId="{987D4DCD-439D-4903-A3C9-05DEF721D44B}" dt="2022-09-23T11:41:17.927" v="82" actId="47"/>
        <pc:sldMkLst>
          <pc:docMk/>
          <pc:sldMk cId="2966449331" sldId="321"/>
        </pc:sldMkLst>
        <pc:spChg chg="del">
          <ac:chgData name="Paula Vázquez-Valero" userId="3a0e46d7-2099-40af-a155-aa45b68bfff3" providerId="ADAL" clId="{987D4DCD-439D-4903-A3C9-05DEF721D44B}" dt="2022-09-23T11:40:29.854" v="58" actId="21"/>
          <ac:spMkLst>
            <pc:docMk/>
            <pc:sldMk cId="2966449331" sldId="321"/>
            <ac:spMk id="2" creationId="{9124A022-6D77-4C4E-89F8-D17BCA4E29EE}"/>
          </ac:spMkLst>
        </pc:spChg>
        <pc:spChg chg="del">
          <ac:chgData name="Paula Vázquez-Valero" userId="3a0e46d7-2099-40af-a155-aa45b68bfff3" providerId="ADAL" clId="{987D4DCD-439D-4903-A3C9-05DEF721D44B}" dt="2022-09-23T11:40:29.854" v="58" actId="21"/>
          <ac:spMkLst>
            <pc:docMk/>
            <pc:sldMk cId="2966449331" sldId="321"/>
            <ac:spMk id="5" creationId="{306297E8-2AE5-4620-AEFD-A9DB1033CACD}"/>
          </ac:spMkLst>
        </pc:spChg>
        <pc:spChg chg="add mod">
          <ac:chgData name="Paula Vázquez-Valero" userId="3a0e46d7-2099-40af-a155-aa45b68bfff3" providerId="ADAL" clId="{987D4DCD-439D-4903-A3C9-05DEF721D44B}" dt="2022-09-23T11:40:29.854" v="58" actId="21"/>
          <ac:spMkLst>
            <pc:docMk/>
            <pc:sldMk cId="2966449331" sldId="321"/>
            <ac:spMk id="6" creationId="{1C0ABE07-8C88-FEAA-B309-F3C666445E67}"/>
          </ac:spMkLst>
        </pc:spChg>
        <pc:spChg chg="del">
          <ac:chgData name="Paula Vázquez-Valero" userId="3a0e46d7-2099-40af-a155-aa45b68bfff3" providerId="ADAL" clId="{987D4DCD-439D-4903-A3C9-05DEF721D44B}" dt="2022-09-23T11:40:29.854" v="58" actId="21"/>
          <ac:spMkLst>
            <pc:docMk/>
            <pc:sldMk cId="2966449331" sldId="321"/>
            <ac:spMk id="11" creationId="{00860681-ED08-4DAE-B5EA-5D452FF4A42A}"/>
          </ac:spMkLst>
        </pc:spChg>
        <pc:spChg chg="del">
          <ac:chgData name="Paula Vázquez-Valero" userId="3a0e46d7-2099-40af-a155-aa45b68bfff3" providerId="ADAL" clId="{987D4DCD-439D-4903-A3C9-05DEF721D44B}" dt="2022-09-23T11:40:29.854" v="58" actId="21"/>
          <ac:spMkLst>
            <pc:docMk/>
            <pc:sldMk cId="2966449331" sldId="321"/>
            <ac:spMk id="12" creationId="{67E61D7A-8194-4AF8-85B9-747D69358C9C}"/>
          </ac:spMkLst>
        </pc:spChg>
        <pc:spChg chg="del">
          <ac:chgData name="Paula Vázquez-Valero" userId="3a0e46d7-2099-40af-a155-aa45b68bfff3" providerId="ADAL" clId="{987D4DCD-439D-4903-A3C9-05DEF721D44B}" dt="2022-09-23T11:40:29.854" v="58" actId="21"/>
          <ac:spMkLst>
            <pc:docMk/>
            <pc:sldMk cId="2966449331" sldId="321"/>
            <ac:spMk id="20" creationId="{1FBC0FDA-5EED-4EEB-8C36-681F2D0CB094}"/>
          </ac:spMkLst>
        </pc:spChg>
        <pc:spChg chg="del">
          <ac:chgData name="Paula Vázquez-Valero" userId="3a0e46d7-2099-40af-a155-aa45b68bfff3" providerId="ADAL" clId="{987D4DCD-439D-4903-A3C9-05DEF721D44B}" dt="2022-09-23T11:40:29.854" v="58" actId="21"/>
          <ac:spMkLst>
            <pc:docMk/>
            <pc:sldMk cId="2966449331" sldId="321"/>
            <ac:spMk id="21" creationId="{6475E183-D09A-48FB-AA85-BDB9DF51E03B}"/>
          </ac:spMkLst>
        </pc:spChg>
        <pc:picChg chg="del">
          <ac:chgData name="Paula Vázquez-Valero" userId="3a0e46d7-2099-40af-a155-aa45b68bfff3" providerId="ADAL" clId="{987D4DCD-439D-4903-A3C9-05DEF721D44B}" dt="2022-09-23T11:40:29.854" v="58" actId="21"/>
          <ac:picMkLst>
            <pc:docMk/>
            <pc:sldMk cId="2966449331" sldId="321"/>
            <ac:picMk id="3" creationId="{73B89F34-3C74-4B21-9F34-8F2C9EBD69FE}"/>
          </ac:picMkLst>
        </pc:picChg>
        <pc:picChg chg="del">
          <ac:chgData name="Paula Vázquez-Valero" userId="3a0e46d7-2099-40af-a155-aa45b68bfff3" providerId="ADAL" clId="{987D4DCD-439D-4903-A3C9-05DEF721D44B}" dt="2022-09-23T11:40:29.854" v="58" actId="21"/>
          <ac:picMkLst>
            <pc:docMk/>
            <pc:sldMk cId="2966449331" sldId="321"/>
            <ac:picMk id="4" creationId="{2E7584F6-822E-44D2-AD15-8A2D74A88D9B}"/>
          </ac:picMkLst>
        </pc:picChg>
        <pc:picChg chg="del">
          <ac:chgData name="Paula Vázquez-Valero" userId="3a0e46d7-2099-40af-a155-aa45b68bfff3" providerId="ADAL" clId="{987D4DCD-439D-4903-A3C9-05DEF721D44B}" dt="2022-09-23T11:40:29.854" v="58" actId="21"/>
          <ac:picMkLst>
            <pc:docMk/>
            <pc:sldMk cId="2966449331" sldId="321"/>
            <ac:picMk id="7" creationId="{C2F217E3-1797-416E-BFB2-E76F4CB89D5A}"/>
          </ac:picMkLst>
        </pc:picChg>
        <pc:picChg chg="del">
          <ac:chgData name="Paula Vázquez-Valero" userId="3a0e46d7-2099-40af-a155-aa45b68bfff3" providerId="ADAL" clId="{987D4DCD-439D-4903-A3C9-05DEF721D44B}" dt="2022-09-23T11:40:29.854" v="58" actId="21"/>
          <ac:picMkLst>
            <pc:docMk/>
            <pc:sldMk cId="2966449331" sldId="321"/>
            <ac:picMk id="8" creationId="{D40BBBA8-1A5F-4F51-9055-2C9C44DFF738}"/>
          </ac:picMkLst>
        </pc:picChg>
        <pc:picChg chg="del">
          <ac:chgData name="Paula Vázquez-Valero" userId="3a0e46d7-2099-40af-a155-aa45b68bfff3" providerId="ADAL" clId="{987D4DCD-439D-4903-A3C9-05DEF721D44B}" dt="2022-09-23T11:40:29.854" v="58" actId="21"/>
          <ac:picMkLst>
            <pc:docMk/>
            <pc:sldMk cId="2966449331" sldId="321"/>
            <ac:picMk id="9" creationId="{5FC59CA1-9DC5-4388-A30F-9D12EBBCF39C}"/>
          </ac:picMkLst>
        </pc:picChg>
      </pc:sldChg>
      <pc:sldChg chg="add del">
        <pc:chgData name="Paula Vázquez-Valero" userId="3a0e46d7-2099-40af-a155-aa45b68bfff3" providerId="ADAL" clId="{987D4DCD-439D-4903-A3C9-05DEF721D44B}" dt="2022-09-23T12:34:53.301" v="1080" actId="47"/>
        <pc:sldMkLst>
          <pc:docMk/>
          <pc:sldMk cId="3275586859" sldId="387"/>
        </pc:sldMkLst>
      </pc:sldChg>
      <pc:sldChg chg="del">
        <pc:chgData name="Paula Vázquez-Valero" userId="3a0e46d7-2099-40af-a155-aa45b68bfff3" providerId="ADAL" clId="{987D4DCD-439D-4903-A3C9-05DEF721D44B}" dt="2022-09-23T11:35:03.027" v="3" actId="47"/>
        <pc:sldMkLst>
          <pc:docMk/>
          <pc:sldMk cId="0" sldId="499"/>
        </pc:sldMkLst>
      </pc:sldChg>
      <pc:sldChg chg="add del">
        <pc:chgData name="Paula Vázquez-Valero" userId="3a0e46d7-2099-40af-a155-aa45b68bfff3" providerId="ADAL" clId="{987D4DCD-439D-4903-A3C9-05DEF721D44B}" dt="2022-09-23T12:34:55.435" v="1081" actId="47"/>
        <pc:sldMkLst>
          <pc:docMk/>
          <pc:sldMk cId="51244752" sldId="502"/>
        </pc:sldMkLst>
      </pc:sldChg>
      <pc:sldChg chg="addSp delSp modSp mod ord addAnim delAnim modAnim modNotesTx">
        <pc:chgData name="Paula Vázquez-Valero" userId="3a0e46d7-2099-40af-a155-aa45b68bfff3" providerId="ADAL" clId="{987D4DCD-439D-4903-A3C9-05DEF721D44B}" dt="2022-09-23T15:43:56.281" v="6245" actId="1038"/>
        <pc:sldMkLst>
          <pc:docMk/>
          <pc:sldMk cId="898864788" sldId="506"/>
        </pc:sldMkLst>
        <pc:spChg chg="mod">
          <ac:chgData name="Paula Vázquez-Valero" userId="3a0e46d7-2099-40af-a155-aa45b68bfff3" providerId="ADAL" clId="{987D4DCD-439D-4903-A3C9-05DEF721D44B}" dt="2022-09-23T15:41:30.800" v="6166" actId="1038"/>
          <ac:spMkLst>
            <pc:docMk/>
            <pc:sldMk cId="898864788" sldId="506"/>
            <ac:spMk id="4" creationId="{62CFD262-A941-4024-ACC3-4F762296429E}"/>
          </ac:spMkLst>
        </pc:spChg>
        <pc:spChg chg="add mod">
          <ac:chgData name="Paula Vázquez-Valero" userId="3a0e46d7-2099-40af-a155-aa45b68bfff3" providerId="ADAL" clId="{987D4DCD-439D-4903-A3C9-05DEF721D44B}" dt="2022-09-23T15:41:27.719" v="6157" actId="1037"/>
          <ac:spMkLst>
            <pc:docMk/>
            <pc:sldMk cId="898864788" sldId="506"/>
            <ac:spMk id="6" creationId="{70D40288-5CC6-CC9C-1007-9FC86AFD3DC3}"/>
          </ac:spMkLst>
        </pc:spChg>
        <pc:spChg chg="mod">
          <ac:chgData name="Paula Vázquez-Valero" userId="3a0e46d7-2099-40af-a155-aa45b68bfff3" providerId="ADAL" clId="{987D4DCD-439D-4903-A3C9-05DEF721D44B}" dt="2022-09-23T15:40:44.418" v="6106" actId="1035"/>
          <ac:spMkLst>
            <pc:docMk/>
            <pc:sldMk cId="898864788" sldId="506"/>
            <ac:spMk id="7" creationId="{50DC2F87-E7D1-4FE6-A4BD-B1871DE8AC89}"/>
          </ac:spMkLst>
        </pc:spChg>
        <pc:spChg chg="mod">
          <ac:chgData name="Paula Vázquez-Valero" userId="3a0e46d7-2099-40af-a155-aa45b68bfff3" providerId="ADAL" clId="{987D4DCD-439D-4903-A3C9-05DEF721D44B}" dt="2022-09-23T12:34:01.165" v="1074" actId="207"/>
          <ac:spMkLst>
            <pc:docMk/>
            <pc:sldMk cId="898864788" sldId="506"/>
            <ac:spMk id="35" creationId="{C482D68D-5D9A-4207-BF5C-E6EF304ABBE4}"/>
          </ac:spMkLst>
        </pc:spChg>
        <pc:spChg chg="mod">
          <ac:chgData name="Paula Vázquez-Valero" userId="3a0e46d7-2099-40af-a155-aa45b68bfff3" providerId="ADAL" clId="{987D4DCD-439D-4903-A3C9-05DEF721D44B}" dt="2022-09-23T15:40:44.418" v="6106" actId="1035"/>
          <ac:spMkLst>
            <pc:docMk/>
            <pc:sldMk cId="898864788" sldId="506"/>
            <ac:spMk id="102" creationId="{594063E0-9125-488B-88D2-95E91EE80035}"/>
          </ac:spMkLst>
        </pc:spChg>
        <pc:spChg chg="mod">
          <ac:chgData name="Paula Vázquez-Valero" userId="3a0e46d7-2099-40af-a155-aa45b68bfff3" providerId="ADAL" clId="{987D4DCD-439D-4903-A3C9-05DEF721D44B}" dt="2022-09-23T15:40:44.418" v="6106" actId="1035"/>
          <ac:spMkLst>
            <pc:docMk/>
            <pc:sldMk cId="898864788" sldId="506"/>
            <ac:spMk id="107" creationId="{9BADC1B8-AD2F-4C95-9667-EFF5AA2ABA70}"/>
          </ac:spMkLst>
        </pc:spChg>
        <pc:spChg chg="mod">
          <ac:chgData name="Paula Vázquez-Valero" userId="3a0e46d7-2099-40af-a155-aa45b68bfff3" providerId="ADAL" clId="{987D4DCD-439D-4903-A3C9-05DEF721D44B}" dt="2022-09-23T15:40:44.418" v="6106" actId="1035"/>
          <ac:spMkLst>
            <pc:docMk/>
            <pc:sldMk cId="898864788" sldId="506"/>
            <ac:spMk id="109" creationId="{36FB265D-998E-496D-AF75-4A7C9039CFC7}"/>
          </ac:spMkLst>
        </pc:spChg>
        <pc:spChg chg="mod">
          <ac:chgData name="Paula Vázquez-Valero" userId="3a0e46d7-2099-40af-a155-aa45b68bfff3" providerId="ADAL" clId="{987D4DCD-439D-4903-A3C9-05DEF721D44B}" dt="2022-09-23T15:40:44.418" v="6106" actId="1035"/>
          <ac:spMkLst>
            <pc:docMk/>
            <pc:sldMk cId="898864788" sldId="506"/>
            <ac:spMk id="120" creationId="{D93A5608-F9AB-4E61-AF48-9F256167AFB6}"/>
          </ac:spMkLst>
        </pc:spChg>
        <pc:spChg chg="mod">
          <ac:chgData name="Paula Vázquez-Valero" userId="3a0e46d7-2099-40af-a155-aa45b68bfff3" providerId="ADAL" clId="{987D4DCD-439D-4903-A3C9-05DEF721D44B}" dt="2022-09-23T15:40:44.418" v="6106" actId="1035"/>
          <ac:spMkLst>
            <pc:docMk/>
            <pc:sldMk cId="898864788" sldId="506"/>
            <ac:spMk id="127" creationId="{2DF14911-5696-404B-876D-578EB0D84CB4}"/>
          </ac:spMkLst>
        </pc:spChg>
        <pc:spChg chg="mod">
          <ac:chgData name="Paula Vázquez-Valero" userId="3a0e46d7-2099-40af-a155-aa45b68bfff3" providerId="ADAL" clId="{987D4DCD-439D-4903-A3C9-05DEF721D44B}" dt="2022-09-23T15:40:44.418" v="6106" actId="1035"/>
          <ac:spMkLst>
            <pc:docMk/>
            <pc:sldMk cId="898864788" sldId="506"/>
            <ac:spMk id="129" creationId="{AF91CCB3-5BE8-421D-B672-E53AA6F48C25}"/>
          </ac:spMkLst>
        </pc:spChg>
        <pc:spChg chg="mod">
          <ac:chgData name="Paula Vázquez-Valero" userId="3a0e46d7-2099-40af-a155-aa45b68bfff3" providerId="ADAL" clId="{987D4DCD-439D-4903-A3C9-05DEF721D44B}" dt="2022-09-23T15:40:44.418" v="6106" actId="1035"/>
          <ac:spMkLst>
            <pc:docMk/>
            <pc:sldMk cId="898864788" sldId="506"/>
            <ac:spMk id="131" creationId="{E1D74EC5-7B44-4A5A-A8A5-96DE8F9DD642}"/>
          </ac:spMkLst>
        </pc:spChg>
        <pc:spChg chg="mod">
          <ac:chgData name="Paula Vázquez-Valero" userId="3a0e46d7-2099-40af-a155-aa45b68bfff3" providerId="ADAL" clId="{987D4DCD-439D-4903-A3C9-05DEF721D44B}" dt="2022-09-23T15:40:44.418" v="6106" actId="1035"/>
          <ac:spMkLst>
            <pc:docMk/>
            <pc:sldMk cId="898864788" sldId="506"/>
            <ac:spMk id="149" creationId="{0E9BCD7B-1B94-458D-A6D5-C90E8A74C552}"/>
          </ac:spMkLst>
        </pc:spChg>
        <pc:spChg chg="mod">
          <ac:chgData name="Paula Vázquez-Valero" userId="3a0e46d7-2099-40af-a155-aa45b68bfff3" providerId="ADAL" clId="{987D4DCD-439D-4903-A3C9-05DEF721D44B}" dt="2022-09-23T15:40:44.418" v="6106" actId="1035"/>
          <ac:spMkLst>
            <pc:docMk/>
            <pc:sldMk cId="898864788" sldId="506"/>
            <ac:spMk id="150" creationId="{BB1A0474-D707-4E14-9458-428E92D68CC1}"/>
          </ac:spMkLst>
        </pc:spChg>
        <pc:spChg chg="mod">
          <ac:chgData name="Paula Vázquez-Valero" userId="3a0e46d7-2099-40af-a155-aa45b68bfff3" providerId="ADAL" clId="{987D4DCD-439D-4903-A3C9-05DEF721D44B}" dt="2022-09-23T15:40:44.418" v="6106" actId="1035"/>
          <ac:spMkLst>
            <pc:docMk/>
            <pc:sldMk cId="898864788" sldId="506"/>
            <ac:spMk id="156" creationId="{1CF96A0A-732E-44F7-9696-1A225EFA50F7}"/>
          </ac:spMkLst>
        </pc:spChg>
        <pc:spChg chg="mod">
          <ac:chgData name="Paula Vázquez-Valero" userId="3a0e46d7-2099-40af-a155-aa45b68bfff3" providerId="ADAL" clId="{987D4DCD-439D-4903-A3C9-05DEF721D44B}" dt="2022-09-23T15:40:44.418" v="6106" actId="1035"/>
          <ac:spMkLst>
            <pc:docMk/>
            <pc:sldMk cId="898864788" sldId="506"/>
            <ac:spMk id="164" creationId="{E38E2225-4EFE-49FD-96C6-BB4EB11857E2}"/>
          </ac:spMkLst>
        </pc:spChg>
        <pc:spChg chg="mod">
          <ac:chgData name="Paula Vázquez-Valero" userId="3a0e46d7-2099-40af-a155-aa45b68bfff3" providerId="ADAL" clId="{987D4DCD-439D-4903-A3C9-05DEF721D44B}" dt="2022-09-23T15:40:44.418" v="6106" actId="1035"/>
          <ac:spMkLst>
            <pc:docMk/>
            <pc:sldMk cId="898864788" sldId="506"/>
            <ac:spMk id="173" creationId="{59F37EA2-058A-4450-89AE-0B868661CD3D}"/>
          </ac:spMkLst>
        </pc:spChg>
        <pc:spChg chg="mod">
          <ac:chgData name="Paula Vázquez-Valero" userId="3a0e46d7-2099-40af-a155-aa45b68bfff3" providerId="ADAL" clId="{987D4DCD-439D-4903-A3C9-05DEF721D44B}" dt="2022-09-23T15:40:44.418" v="6106" actId="1035"/>
          <ac:spMkLst>
            <pc:docMk/>
            <pc:sldMk cId="898864788" sldId="506"/>
            <ac:spMk id="193" creationId="{FB852109-ACCD-4D04-8CA2-5FD8635430EB}"/>
          </ac:spMkLst>
        </pc:spChg>
        <pc:spChg chg="mod">
          <ac:chgData name="Paula Vázquez-Valero" userId="3a0e46d7-2099-40af-a155-aa45b68bfff3" providerId="ADAL" clId="{987D4DCD-439D-4903-A3C9-05DEF721D44B}" dt="2022-09-23T15:40:44.418" v="6106" actId="1035"/>
          <ac:spMkLst>
            <pc:docMk/>
            <pc:sldMk cId="898864788" sldId="506"/>
            <ac:spMk id="196" creationId="{7F55D6A8-1013-4C19-8A1E-783B10538DB6}"/>
          </ac:spMkLst>
        </pc:spChg>
        <pc:spChg chg="mod">
          <ac:chgData name="Paula Vázquez-Valero" userId="3a0e46d7-2099-40af-a155-aa45b68bfff3" providerId="ADAL" clId="{987D4DCD-439D-4903-A3C9-05DEF721D44B}" dt="2022-09-23T15:40:44.418" v="6106" actId="1035"/>
          <ac:spMkLst>
            <pc:docMk/>
            <pc:sldMk cId="898864788" sldId="506"/>
            <ac:spMk id="199" creationId="{93E7BAC8-0D95-40A4-8F5E-FD11316FD5CE}"/>
          </ac:spMkLst>
        </pc:spChg>
        <pc:spChg chg="mod">
          <ac:chgData name="Paula Vázquez-Valero" userId="3a0e46d7-2099-40af-a155-aa45b68bfff3" providerId="ADAL" clId="{987D4DCD-439D-4903-A3C9-05DEF721D44B}" dt="2022-09-23T15:40:44.418" v="6106" actId="1035"/>
          <ac:spMkLst>
            <pc:docMk/>
            <pc:sldMk cId="898864788" sldId="506"/>
            <ac:spMk id="216" creationId="{E55D567A-AEF0-4783-9EE7-F217BE5A90F7}"/>
          </ac:spMkLst>
        </pc:spChg>
        <pc:spChg chg="mod">
          <ac:chgData name="Paula Vázquez-Valero" userId="3a0e46d7-2099-40af-a155-aa45b68bfff3" providerId="ADAL" clId="{987D4DCD-439D-4903-A3C9-05DEF721D44B}" dt="2022-09-23T15:40:44.418" v="6106" actId="1035"/>
          <ac:spMkLst>
            <pc:docMk/>
            <pc:sldMk cId="898864788" sldId="506"/>
            <ac:spMk id="217" creationId="{9A318DDD-FA3F-49C7-A151-0C9DBA20720A}"/>
          </ac:spMkLst>
        </pc:spChg>
        <pc:spChg chg="mod">
          <ac:chgData name="Paula Vázquez-Valero" userId="3a0e46d7-2099-40af-a155-aa45b68bfff3" providerId="ADAL" clId="{987D4DCD-439D-4903-A3C9-05DEF721D44B}" dt="2022-09-23T15:43:29.704" v="6201" actId="1036"/>
          <ac:spMkLst>
            <pc:docMk/>
            <pc:sldMk cId="898864788" sldId="506"/>
            <ac:spMk id="218" creationId="{FBE46D91-2DE8-470B-913D-2E36308B8FD1}"/>
          </ac:spMkLst>
        </pc:spChg>
        <pc:spChg chg="mod">
          <ac:chgData name="Paula Vázquez-Valero" userId="3a0e46d7-2099-40af-a155-aa45b68bfff3" providerId="ADAL" clId="{987D4DCD-439D-4903-A3C9-05DEF721D44B}" dt="2022-09-23T15:40:44.418" v="6106" actId="1035"/>
          <ac:spMkLst>
            <pc:docMk/>
            <pc:sldMk cId="898864788" sldId="506"/>
            <ac:spMk id="219" creationId="{BA8185C2-9C73-495E-A99D-610A2484C07E}"/>
          </ac:spMkLst>
        </pc:spChg>
        <pc:spChg chg="mod">
          <ac:chgData name="Paula Vázquez-Valero" userId="3a0e46d7-2099-40af-a155-aa45b68bfff3" providerId="ADAL" clId="{987D4DCD-439D-4903-A3C9-05DEF721D44B}" dt="2022-09-23T15:43:56.281" v="6245" actId="1038"/>
          <ac:spMkLst>
            <pc:docMk/>
            <pc:sldMk cId="898864788" sldId="506"/>
            <ac:spMk id="220" creationId="{4DE767AE-0EFF-4474-8F2D-CA9E440914DD}"/>
          </ac:spMkLst>
        </pc:spChg>
        <pc:spChg chg="mod">
          <ac:chgData name="Paula Vázquez-Valero" userId="3a0e46d7-2099-40af-a155-aa45b68bfff3" providerId="ADAL" clId="{987D4DCD-439D-4903-A3C9-05DEF721D44B}" dt="2022-09-23T15:42:04.443" v="6169" actId="1038"/>
          <ac:spMkLst>
            <pc:docMk/>
            <pc:sldMk cId="898864788" sldId="506"/>
            <ac:spMk id="221" creationId="{F90B65D5-E68F-4E8B-9E20-80F6E91C8501}"/>
          </ac:spMkLst>
        </pc:spChg>
        <pc:spChg chg="mod">
          <ac:chgData name="Paula Vázquez-Valero" userId="3a0e46d7-2099-40af-a155-aa45b68bfff3" providerId="ADAL" clId="{987D4DCD-439D-4903-A3C9-05DEF721D44B}" dt="2022-09-23T15:40:44.418" v="6106" actId="1035"/>
          <ac:spMkLst>
            <pc:docMk/>
            <pc:sldMk cId="898864788" sldId="506"/>
            <ac:spMk id="222" creationId="{10587C5F-BFB3-4E63-89AF-1CF11CB0763F}"/>
          </ac:spMkLst>
        </pc:spChg>
        <pc:spChg chg="mod">
          <ac:chgData name="Paula Vázquez-Valero" userId="3a0e46d7-2099-40af-a155-aa45b68bfff3" providerId="ADAL" clId="{987D4DCD-439D-4903-A3C9-05DEF721D44B}" dt="2022-09-23T15:40:44.418" v="6106" actId="1035"/>
          <ac:spMkLst>
            <pc:docMk/>
            <pc:sldMk cId="898864788" sldId="506"/>
            <ac:spMk id="223" creationId="{F6D1C0DB-2733-4FCC-A390-634B24A0A799}"/>
          </ac:spMkLst>
        </pc:spChg>
        <pc:spChg chg="mod">
          <ac:chgData name="Paula Vázquez-Valero" userId="3a0e46d7-2099-40af-a155-aa45b68bfff3" providerId="ADAL" clId="{987D4DCD-439D-4903-A3C9-05DEF721D44B}" dt="2022-09-23T15:43:20.677" v="6193" actId="1037"/>
          <ac:spMkLst>
            <pc:docMk/>
            <pc:sldMk cId="898864788" sldId="506"/>
            <ac:spMk id="224" creationId="{63CC0FBC-15B7-417D-92DE-D8AA8B1EF7FF}"/>
          </ac:spMkLst>
        </pc:spChg>
        <pc:spChg chg="mod">
          <ac:chgData name="Paula Vázquez-Valero" userId="3a0e46d7-2099-40af-a155-aa45b68bfff3" providerId="ADAL" clId="{987D4DCD-439D-4903-A3C9-05DEF721D44B}" dt="2022-09-23T15:40:44.418" v="6106" actId="1035"/>
          <ac:spMkLst>
            <pc:docMk/>
            <pc:sldMk cId="898864788" sldId="506"/>
            <ac:spMk id="225" creationId="{B664B2D4-9CC9-4069-97E0-601920031104}"/>
          </ac:spMkLst>
        </pc:spChg>
        <pc:spChg chg="mod">
          <ac:chgData name="Paula Vázquez-Valero" userId="3a0e46d7-2099-40af-a155-aa45b68bfff3" providerId="ADAL" clId="{987D4DCD-439D-4903-A3C9-05DEF721D44B}" dt="2022-09-23T15:43:33.383" v="6202" actId="20577"/>
          <ac:spMkLst>
            <pc:docMk/>
            <pc:sldMk cId="898864788" sldId="506"/>
            <ac:spMk id="226" creationId="{AF0BD7FC-4A4B-4BFD-BF15-7851CAA0347A}"/>
          </ac:spMkLst>
        </pc:spChg>
        <pc:spChg chg="mod">
          <ac:chgData name="Paula Vázquez-Valero" userId="3a0e46d7-2099-40af-a155-aa45b68bfff3" providerId="ADAL" clId="{987D4DCD-439D-4903-A3C9-05DEF721D44B}" dt="2022-09-23T15:43:07.277" v="6180" actId="20577"/>
          <ac:spMkLst>
            <pc:docMk/>
            <pc:sldMk cId="898864788" sldId="506"/>
            <ac:spMk id="227" creationId="{34DEB9DE-2842-4D42-8A61-2EA99D4A98C7}"/>
          </ac:spMkLst>
        </pc:spChg>
        <pc:spChg chg="mod">
          <ac:chgData name="Paula Vázquez-Valero" userId="3a0e46d7-2099-40af-a155-aa45b68bfff3" providerId="ADAL" clId="{987D4DCD-439D-4903-A3C9-05DEF721D44B}" dt="2022-09-23T15:40:44.418" v="6106" actId="1035"/>
          <ac:spMkLst>
            <pc:docMk/>
            <pc:sldMk cId="898864788" sldId="506"/>
            <ac:spMk id="228" creationId="{A017AC03-7604-47A7-BEB4-D501F3CAF086}"/>
          </ac:spMkLst>
        </pc:spChg>
        <pc:spChg chg="mod">
          <ac:chgData name="Paula Vázquez-Valero" userId="3a0e46d7-2099-40af-a155-aa45b68bfff3" providerId="ADAL" clId="{987D4DCD-439D-4903-A3C9-05DEF721D44B}" dt="2022-09-23T15:40:44.418" v="6106" actId="1035"/>
          <ac:spMkLst>
            <pc:docMk/>
            <pc:sldMk cId="898864788" sldId="506"/>
            <ac:spMk id="229" creationId="{36C89768-0BD9-46A4-9A6C-483478C2EDDD}"/>
          </ac:spMkLst>
        </pc:spChg>
        <pc:spChg chg="mod">
          <ac:chgData name="Paula Vázquez-Valero" userId="3a0e46d7-2099-40af-a155-aa45b68bfff3" providerId="ADAL" clId="{987D4DCD-439D-4903-A3C9-05DEF721D44B}" dt="2022-09-23T15:42:57.456" v="6175" actId="20577"/>
          <ac:spMkLst>
            <pc:docMk/>
            <pc:sldMk cId="898864788" sldId="506"/>
            <ac:spMk id="230" creationId="{23ADD81D-8A25-4CC8-B469-A01B44804A14}"/>
          </ac:spMkLst>
        </pc:spChg>
        <pc:spChg chg="mod">
          <ac:chgData name="Paula Vázquez-Valero" userId="3a0e46d7-2099-40af-a155-aa45b68bfff3" providerId="ADAL" clId="{987D4DCD-439D-4903-A3C9-05DEF721D44B}" dt="2022-09-23T15:40:44.418" v="6106" actId="1035"/>
          <ac:spMkLst>
            <pc:docMk/>
            <pc:sldMk cId="898864788" sldId="506"/>
            <ac:spMk id="231" creationId="{6DBAE8C0-E5FA-442D-BA9B-31F9C3D027E6}"/>
          </ac:spMkLst>
        </pc:spChg>
        <pc:spChg chg="del mod">
          <ac:chgData name="Paula Vázquez-Valero" userId="3a0e46d7-2099-40af-a155-aa45b68bfff3" providerId="ADAL" clId="{987D4DCD-439D-4903-A3C9-05DEF721D44B}" dt="2022-09-23T15:27:19.929" v="5756" actId="21"/>
          <ac:spMkLst>
            <pc:docMk/>
            <pc:sldMk cId="898864788" sldId="506"/>
            <ac:spMk id="232" creationId="{94BB52A5-96E5-47C3-A7D4-CBBAE0CEF866}"/>
          </ac:spMkLst>
        </pc:spChg>
        <pc:grpChg chg="mod">
          <ac:chgData name="Paula Vázquez-Valero" userId="3a0e46d7-2099-40af-a155-aa45b68bfff3" providerId="ADAL" clId="{987D4DCD-439D-4903-A3C9-05DEF721D44B}" dt="2022-09-23T15:40:44.418" v="6106" actId="1035"/>
          <ac:grpSpMkLst>
            <pc:docMk/>
            <pc:sldMk cId="898864788" sldId="506"/>
            <ac:grpSpMk id="23" creationId="{08C5FC63-7DF4-4B1E-94A6-784B603612D6}"/>
          </ac:grpSpMkLst>
        </pc:grpChg>
        <pc:grpChg chg="mod">
          <ac:chgData name="Paula Vázquez-Valero" userId="3a0e46d7-2099-40af-a155-aa45b68bfff3" providerId="ADAL" clId="{987D4DCD-439D-4903-A3C9-05DEF721D44B}" dt="2022-09-23T15:40:44.418" v="6106" actId="1035"/>
          <ac:grpSpMkLst>
            <pc:docMk/>
            <pc:sldMk cId="898864788" sldId="506"/>
            <ac:grpSpMk id="25" creationId="{B1131D26-3F43-44C4-A120-DA9A0E7F3B23}"/>
          </ac:grpSpMkLst>
        </pc:grpChg>
        <pc:grpChg chg="mod">
          <ac:chgData name="Paula Vázquez-Valero" userId="3a0e46d7-2099-40af-a155-aa45b68bfff3" providerId="ADAL" clId="{987D4DCD-439D-4903-A3C9-05DEF721D44B}" dt="2022-09-23T15:40:44.418" v="6106" actId="1035"/>
          <ac:grpSpMkLst>
            <pc:docMk/>
            <pc:sldMk cId="898864788" sldId="506"/>
            <ac:grpSpMk id="42" creationId="{1E98D0BF-0BB9-4AD6-B919-953FE9C6631F}"/>
          </ac:grpSpMkLst>
        </pc:grpChg>
        <pc:grpChg chg="mod">
          <ac:chgData name="Paula Vázquez-Valero" userId="3a0e46d7-2099-40af-a155-aa45b68bfff3" providerId="ADAL" clId="{987D4DCD-439D-4903-A3C9-05DEF721D44B}" dt="2022-09-23T15:40:44.418" v="6106" actId="1035"/>
          <ac:grpSpMkLst>
            <pc:docMk/>
            <pc:sldMk cId="898864788" sldId="506"/>
            <ac:grpSpMk id="139" creationId="{B9674E35-E469-4924-8798-ECB87DFC0F60}"/>
          </ac:grpSpMkLst>
        </pc:grpChg>
        <pc:grpChg chg="add del mod">
          <ac:chgData name="Paula Vázquez-Valero" userId="3a0e46d7-2099-40af-a155-aa45b68bfff3" providerId="ADAL" clId="{987D4DCD-439D-4903-A3C9-05DEF721D44B}" dt="2022-09-23T15:40:44.418" v="6106" actId="1035"/>
          <ac:grpSpMkLst>
            <pc:docMk/>
            <pc:sldMk cId="898864788" sldId="506"/>
            <ac:grpSpMk id="140" creationId="{E3183DB2-5747-44D9-929D-B53996BBC31A}"/>
          </ac:grpSpMkLst>
        </pc:grpChg>
        <pc:grpChg chg="mod">
          <ac:chgData name="Paula Vázquez-Valero" userId="3a0e46d7-2099-40af-a155-aa45b68bfff3" providerId="ADAL" clId="{987D4DCD-439D-4903-A3C9-05DEF721D44B}" dt="2022-09-23T15:40:44.418" v="6106" actId="1035"/>
          <ac:grpSpMkLst>
            <pc:docMk/>
            <pc:sldMk cId="898864788" sldId="506"/>
            <ac:grpSpMk id="145" creationId="{9EC8599A-1C63-45AD-8CEC-B0EFCFE3521C}"/>
          </ac:grpSpMkLst>
        </pc:grpChg>
        <pc:grpChg chg="mod">
          <ac:chgData name="Paula Vázquez-Valero" userId="3a0e46d7-2099-40af-a155-aa45b68bfff3" providerId="ADAL" clId="{987D4DCD-439D-4903-A3C9-05DEF721D44B}" dt="2022-09-23T15:40:44.418" v="6106" actId="1035"/>
          <ac:grpSpMkLst>
            <pc:docMk/>
            <pc:sldMk cId="898864788" sldId="506"/>
            <ac:grpSpMk id="148" creationId="{EE03AD0A-5AFC-4408-AB5E-F8F7BBD78440}"/>
          </ac:grpSpMkLst>
        </pc:grpChg>
        <pc:grpChg chg="add del mod">
          <ac:chgData name="Paula Vázquez-Valero" userId="3a0e46d7-2099-40af-a155-aa45b68bfff3" providerId="ADAL" clId="{987D4DCD-439D-4903-A3C9-05DEF721D44B}" dt="2022-09-23T15:40:44.418" v="6106" actId="1035"/>
          <ac:grpSpMkLst>
            <pc:docMk/>
            <pc:sldMk cId="898864788" sldId="506"/>
            <ac:grpSpMk id="171" creationId="{04E44FD8-9822-4363-B173-814268057452}"/>
          </ac:grpSpMkLst>
        </pc:grpChg>
        <pc:grpChg chg="mod">
          <ac:chgData name="Paula Vázquez-Valero" userId="3a0e46d7-2099-40af-a155-aa45b68bfff3" providerId="ADAL" clId="{987D4DCD-439D-4903-A3C9-05DEF721D44B}" dt="2022-09-23T15:40:44.418" v="6106" actId="1035"/>
          <ac:grpSpMkLst>
            <pc:docMk/>
            <pc:sldMk cId="898864788" sldId="506"/>
            <ac:grpSpMk id="181" creationId="{69FB3FAF-77F2-48F7-880D-3CD29F1CD0BF}"/>
          </ac:grpSpMkLst>
        </pc:grpChg>
        <pc:grpChg chg="mod">
          <ac:chgData name="Paula Vázquez-Valero" userId="3a0e46d7-2099-40af-a155-aa45b68bfff3" providerId="ADAL" clId="{987D4DCD-439D-4903-A3C9-05DEF721D44B}" dt="2022-09-23T15:40:44.418" v="6106" actId="1035"/>
          <ac:grpSpMkLst>
            <pc:docMk/>
            <pc:sldMk cId="898864788" sldId="506"/>
            <ac:grpSpMk id="182" creationId="{76004A40-C3F2-4EF1-A799-2B8F8621B8E4}"/>
          </ac:grpSpMkLst>
        </pc:grpChg>
        <pc:grpChg chg="add del mod">
          <ac:chgData name="Paula Vázquez-Valero" userId="3a0e46d7-2099-40af-a155-aa45b68bfff3" providerId="ADAL" clId="{987D4DCD-439D-4903-A3C9-05DEF721D44B}" dt="2022-09-23T15:40:44.418" v="6106" actId="1035"/>
          <ac:grpSpMkLst>
            <pc:docMk/>
            <pc:sldMk cId="898864788" sldId="506"/>
            <ac:grpSpMk id="183" creationId="{61A4E7B2-DA26-4B16-9509-0B0B2D53D3A9}"/>
          </ac:grpSpMkLst>
        </pc:grpChg>
        <pc:grpChg chg="mod">
          <ac:chgData name="Paula Vázquez-Valero" userId="3a0e46d7-2099-40af-a155-aa45b68bfff3" providerId="ADAL" clId="{987D4DCD-439D-4903-A3C9-05DEF721D44B}" dt="2022-09-23T15:40:44.418" v="6106" actId="1035"/>
          <ac:grpSpMkLst>
            <pc:docMk/>
            <pc:sldMk cId="898864788" sldId="506"/>
            <ac:grpSpMk id="208" creationId="{A4580BC2-A367-409B-B0EC-671894B03A87}"/>
          </ac:grpSpMkLst>
        </pc:grpChg>
        <pc:grpChg chg="mod">
          <ac:chgData name="Paula Vázquez-Valero" userId="3a0e46d7-2099-40af-a155-aa45b68bfff3" providerId="ADAL" clId="{987D4DCD-439D-4903-A3C9-05DEF721D44B}" dt="2022-09-23T15:40:44.418" v="6106" actId="1035"/>
          <ac:grpSpMkLst>
            <pc:docMk/>
            <pc:sldMk cId="898864788" sldId="506"/>
            <ac:grpSpMk id="213" creationId="{460F3D7E-C880-4E01-AD39-874A00A5DDE5}"/>
          </ac:grpSpMkLst>
        </pc:grpChg>
        <pc:grpChg chg="mod">
          <ac:chgData name="Paula Vázquez-Valero" userId="3a0e46d7-2099-40af-a155-aa45b68bfff3" providerId="ADAL" clId="{987D4DCD-439D-4903-A3C9-05DEF721D44B}" dt="2022-09-23T15:40:44.418" v="6106" actId="1035"/>
          <ac:grpSpMkLst>
            <pc:docMk/>
            <pc:sldMk cId="898864788" sldId="506"/>
            <ac:grpSpMk id="214" creationId="{CBD0C30A-C54E-42A0-B02D-82460C03F8CA}"/>
          </ac:grpSpMkLst>
        </pc:grpChg>
        <pc:grpChg chg="mod">
          <ac:chgData name="Paula Vázquez-Valero" userId="3a0e46d7-2099-40af-a155-aa45b68bfff3" providerId="ADAL" clId="{987D4DCD-439D-4903-A3C9-05DEF721D44B}" dt="2022-09-23T15:40:44.418" v="6106" actId="1035"/>
          <ac:grpSpMkLst>
            <pc:docMk/>
            <pc:sldMk cId="898864788" sldId="506"/>
            <ac:grpSpMk id="215" creationId="{DFCA8C39-0259-4528-B154-BD0864F30B73}"/>
          </ac:grpSpMkLst>
        </pc:grpChg>
        <pc:graphicFrameChg chg="mod">
          <ac:chgData name="Paula Vázquez-Valero" userId="3a0e46d7-2099-40af-a155-aa45b68bfff3" providerId="ADAL" clId="{987D4DCD-439D-4903-A3C9-05DEF721D44B}" dt="2022-09-23T15:40:44.418" v="6106" actId="1035"/>
          <ac:graphicFrameMkLst>
            <pc:docMk/>
            <pc:sldMk cId="898864788" sldId="506"/>
            <ac:graphicFrameMk id="3" creationId="{5867361C-76D6-4B7C-8DAF-AECCBBC6D3D6}"/>
          </ac:graphicFrameMkLst>
        </pc:graphicFrameChg>
        <pc:picChg chg="add del mod">
          <ac:chgData name="Paula Vázquez-Valero" userId="3a0e46d7-2099-40af-a155-aa45b68bfff3" providerId="ADAL" clId="{987D4DCD-439D-4903-A3C9-05DEF721D44B}" dt="2022-09-23T15:28:00.847" v="5766"/>
          <ac:picMkLst>
            <pc:docMk/>
            <pc:sldMk cId="898864788" sldId="506"/>
            <ac:picMk id="9" creationId="{399DC57E-DB0C-2E4F-9327-9CFA1DB25CF1}"/>
          </ac:picMkLst>
        </pc:picChg>
        <pc:picChg chg="mod">
          <ac:chgData name="Paula Vázquez-Valero" userId="3a0e46d7-2099-40af-a155-aa45b68bfff3" providerId="ADAL" clId="{987D4DCD-439D-4903-A3C9-05DEF721D44B}" dt="2022-09-23T15:40:44.418" v="6106" actId="1035"/>
          <ac:picMkLst>
            <pc:docMk/>
            <pc:sldMk cId="898864788" sldId="506"/>
            <ac:picMk id="10" creationId="{E1559424-3140-4183-95AF-69440D9688A1}"/>
          </ac:picMkLst>
        </pc:picChg>
        <pc:picChg chg="add mod">
          <ac:chgData name="Paula Vázquez-Valero" userId="3a0e46d7-2099-40af-a155-aa45b68bfff3" providerId="ADAL" clId="{987D4DCD-439D-4903-A3C9-05DEF721D44B}" dt="2022-09-23T15:40:44.418" v="6106" actId="1035"/>
          <ac:picMkLst>
            <pc:docMk/>
            <pc:sldMk cId="898864788" sldId="506"/>
            <ac:picMk id="11" creationId="{9CB7D3F2-9381-97B7-3F83-F81A0F746E03}"/>
          </ac:picMkLst>
        </pc:picChg>
        <pc:picChg chg="add del mod">
          <ac:chgData name="Paula Vázquez-Valero" userId="3a0e46d7-2099-40af-a155-aa45b68bfff3" providerId="ADAL" clId="{987D4DCD-439D-4903-A3C9-05DEF721D44B}" dt="2022-09-23T15:28:35.041" v="5779" actId="478"/>
          <ac:picMkLst>
            <pc:docMk/>
            <pc:sldMk cId="898864788" sldId="506"/>
            <ac:picMk id="12" creationId="{26F2489F-CFC6-E099-85F1-22D223C12EA2}"/>
          </ac:picMkLst>
        </pc:picChg>
        <pc:picChg chg="add mod">
          <ac:chgData name="Paula Vázquez-Valero" userId="3a0e46d7-2099-40af-a155-aa45b68bfff3" providerId="ADAL" clId="{987D4DCD-439D-4903-A3C9-05DEF721D44B}" dt="2022-09-23T15:40:44.418" v="6106" actId="1035"/>
          <ac:picMkLst>
            <pc:docMk/>
            <pc:sldMk cId="898864788" sldId="506"/>
            <ac:picMk id="13" creationId="{C1A03D28-C6C5-8894-D854-DD76447C3C27}"/>
          </ac:picMkLst>
        </pc:picChg>
        <pc:picChg chg="add del mod">
          <ac:chgData name="Paula Vázquez-Valero" userId="3a0e46d7-2099-40af-a155-aa45b68bfff3" providerId="ADAL" clId="{987D4DCD-439D-4903-A3C9-05DEF721D44B}" dt="2022-09-23T15:29:11.674" v="5792"/>
          <ac:picMkLst>
            <pc:docMk/>
            <pc:sldMk cId="898864788" sldId="506"/>
            <ac:picMk id="14" creationId="{20573208-A48B-B484-7CED-98EFBC5ACCD8}"/>
          </ac:picMkLst>
        </pc:picChg>
        <pc:picChg chg="add mod">
          <ac:chgData name="Paula Vázquez-Valero" userId="3a0e46d7-2099-40af-a155-aa45b68bfff3" providerId="ADAL" clId="{987D4DCD-439D-4903-A3C9-05DEF721D44B}" dt="2022-09-23T15:40:44.418" v="6106" actId="1035"/>
          <ac:picMkLst>
            <pc:docMk/>
            <pc:sldMk cId="898864788" sldId="506"/>
            <ac:picMk id="15" creationId="{B2D0E6E6-A89F-1ED1-865C-C59C4A1FF6B7}"/>
          </ac:picMkLst>
        </pc:picChg>
        <pc:picChg chg="add mod">
          <ac:chgData name="Paula Vázquez-Valero" userId="3a0e46d7-2099-40af-a155-aa45b68bfff3" providerId="ADAL" clId="{987D4DCD-439D-4903-A3C9-05DEF721D44B}" dt="2022-09-23T15:40:44.418" v="6106" actId="1035"/>
          <ac:picMkLst>
            <pc:docMk/>
            <pc:sldMk cId="898864788" sldId="506"/>
            <ac:picMk id="16" creationId="{F7D77E03-648E-9B11-10E1-A08818CEFD36}"/>
          </ac:picMkLst>
        </pc:picChg>
        <pc:picChg chg="add mod">
          <ac:chgData name="Paula Vázquez-Valero" userId="3a0e46d7-2099-40af-a155-aa45b68bfff3" providerId="ADAL" clId="{987D4DCD-439D-4903-A3C9-05DEF721D44B}" dt="2022-09-23T15:40:44.418" v="6106" actId="1035"/>
          <ac:picMkLst>
            <pc:docMk/>
            <pc:sldMk cId="898864788" sldId="506"/>
            <ac:picMk id="17" creationId="{7B3020EE-F3AE-E273-1868-96EECFD1E982}"/>
          </ac:picMkLst>
        </pc:picChg>
        <pc:picChg chg="add del mod">
          <ac:chgData name="Paula Vázquez-Valero" userId="3a0e46d7-2099-40af-a155-aa45b68bfff3" providerId="ADAL" clId="{987D4DCD-439D-4903-A3C9-05DEF721D44B}" dt="2022-09-23T15:29:57.109" v="5814"/>
          <ac:picMkLst>
            <pc:docMk/>
            <pc:sldMk cId="898864788" sldId="506"/>
            <ac:picMk id="18" creationId="{39772E9D-A874-16B9-F723-01F1F4954D50}"/>
          </ac:picMkLst>
        </pc:picChg>
        <pc:picChg chg="mod">
          <ac:chgData name="Paula Vázquez-Valero" userId="3a0e46d7-2099-40af-a155-aa45b68bfff3" providerId="ADAL" clId="{987D4DCD-439D-4903-A3C9-05DEF721D44B}" dt="2022-09-23T15:40:44.418" v="6106" actId="1035"/>
          <ac:picMkLst>
            <pc:docMk/>
            <pc:sldMk cId="898864788" sldId="506"/>
            <ac:picMk id="19" creationId="{A06ADF46-45DC-4E5D-8412-823D178558D2}"/>
          </ac:picMkLst>
        </pc:picChg>
        <pc:picChg chg="add mod">
          <ac:chgData name="Paula Vázquez-Valero" userId="3a0e46d7-2099-40af-a155-aa45b68bfff3" providerId="ADAL" clId="{987D4DCD-439D-4903-A3C9-05DEF721D44B}" dt="2022-09-23T15:40:44.418" v="6106" actId="1035"/>
          <ac:picMkLst>
            <pc:docMk/>
            <pc:sldMk cId="898864788" sldId="506"/>
            <ac:picMk id="20" creationId="{7453D53D-ED7F-4324-B279-A2AB8C89A852}"/>
          </ac:picMkLst>
        </pc:picChg>
        <pc:picChg chg="mod">
          <ac:chgData name="Paula Vázquez-Valero" userId="3a0e46d7-2099-40af-a155-aa45b68bfff3" providerId="ADAL" clId="{987D4DCD-439D-4903-A3C9-05DEF721D44B}" dt="2022-09-23T15:40:44.418" v="6106" actId="1035"/>
          <ac:picMkLst>
            <pc:docMk/>
            <pc:sldMk cId="898864788" sldId="506"/>
            <ac:picMk id="21" creationId="{A82E7C55-8BFF-44C2-BFA2-0071BD5615D0}"/>
          </ac:picMkLst>
        </pc:picChg>
        <pc:picChg chg="add mod">
          <ac:chgData name="Paula Vázquez-Valero" userId="3a0e46d7-2099-40af-a155-aa45b68bfff3" providerId="ADAL" clId="{987D4DCD-439D-4903-A3C9-05DEF721D44B}" dt="2022-09-23T15:40:44.418" v="6106" actId="1035"/>
          <ac:picMkLst>
            <pc:docMk/>
            <pc:sldMk cId="898864788" sldId="506"/>
            <ac:picMk id="22" creationId="{4903D16F-989F-D868-BCC4-CC5438405E09}"/>
          </ac:picMkLst>
        </pc:picChg>
        <pc:picChg chg="add del mod">
          <ac:chgData name="Paula Vázquez-Valero" userId="3a0e46d7-2099-40af-a155-aa45b68bfff3" providerId="ADAL" clId="{987D4DCD-439D-4903-A3C9-05DEF721D44B}" dt="2022-09-23T15:30:57.953" v="5827"/>
          <ac:picMkLst>
            <pc:docMk/>
            <pc:sldMk cId="898864788" sldId="506"/>
            <ac:picMk id="24" creationId="{DC10EAEB-F29D-D9F8-1FEC-72C86896A612}"/>
          </ac:picMkLst>
        </pc:picChg>
        <pc:picChg chg="add mod">
          <ac:chgData name="Paula Vázquez-Valero" userId="3a0e46d7-2099-40af-a155-aa45b68bfff3" providerId="ADAL" clId="{987D4DCD-439D-4903-A3C9-05DEF721D44B}" dt="2022-09-23T15:40:44.418" v="6106" actId="1035"/>
          <ac:picMkLst>
            <pc:docMk/>
            <pc:sldMk cId="898864788" sldId="506"/>
            <ac:picMk id="26" creationId="{6D159CB3-D6F8-3901-B83C-2492A95FB7A1}"/>
          </ac:picMkLst>
        </pc:picChg>
        <pc:picChg chg="add mod">
          <ac:chgData name="Paula Vázquez-Valero" userId="3a0e46d7-2099-40af-a155-aa45b68bfff3" providerId="ADAL" clId="{987D4DCD-439D-4903-A3C9-05DEF721D44B}" dt="2022-09-23T15:40:44.418" v="6106" actId="1035"/>
          <ac:picMkLst>
            <pc:docMk/>
            <pc:sldMk cId="898864788" sldId="506"/>
            <ac:picMk id="27" creationId="{2077D9C9-A443-A303-1A70-463A86C0068B}"/>
          </ac:picMkLst>
        </pc:picChg>
        <pc:picChg chg="add mod">
          <ac:chgData name="Paula Vázquez-Valero" userId="3a0e46d7-2099-40af-a155-aa45b68bfff3" providerId="ADAL" clId="{987D4DCD-439D-4903-A3C9-05DEF721D44B}" dt="2022-09-23T15:40:44.418" v="6106" actId="1035"/>
          <ac:picMkLst>
            <pc:docMk/>
            <pc:sldMk cId="898864788" sldId="506"/>
            <ac:picMk id="28" creationId="{0FD58A3F-5A49-0488-7286-C55CB646215F}"/>
          </ac:picMkLst>
        </pc:picChg>
        <pc:picChg chg="add mod">
          <ac:chgData name="Paula Vázquez-Valero" userId="3a0e46d7-2099-40af-a155-aa45b68bfff3" providerId="ADAL" clId="{987D4DCD-439D-4903-A3C9-05DEF721D44B}" dt="2022-09-23T15:40:44.418" v="6106" actId="1035"/>
          <ac:picMkLst>
            <pc:docMk/>
            <pc:sldMk cId="898864788" sldId="506"/>
            <ac:picMk id="29" creationId="{60C4D020-4598-FF2A-605B-BA49B7BAC127}"/>
          </ac:picMkLst>
        </pc:picChg>
        <pc:picChg chg="add mod">
          <ac:chgData name="Paula Vázquez-Valero" userId="3a0e46d7-2099-40af-a155-aa45b68bfff3" providerId="ADAL" clId="{987D4DCD-439D-4903-A3C9-05DEF721D44B}" dt="2022-09-23T15:40:44.418" v="6106" actId="1035"/>
          <ac:picMkLst>
            <pc:docMk/>
            <pc:sldMk cId="898864788" sldId="506"/>
            <ac:picMk id="30" creationId="{1FC1EDF1-7A27-559F-7205-5C8D9E839484}"/>
          </ac:picMkLst>
        </pc:picChg>
        <pc:picChg chg="add mod">
          <ac:chgData name="Paula Vázquez-Valero" userId="3a0e46d7-2099-40af-a155-aa45b68bfff3" providerId="ADAL" clId="{987D4DCD-439D-4903-A3C9-05DEF721D44B}" dt="2022-09-23T15:40:44.418" v="6106" actId="1035"/>
          <ac:picMkLst>
            <pc:docMk/>
            <pc:sldMk cId="898864788" sldId="506"/>
            <ac:picMk id="31" creationId="{5012C20B-1A9A-5CFE-8E33-4996BF3F3A9D}"/>
          </ac:picMkLst>
        </pc:picChg>
        <pc:picChg chg="add del mod">
          <ac:chgData name="Paula Vázquez-Valero" userId="3a0e46d7-2099-40af-a155-aa45b68bfff3" providerId="ADAL" clId="{987D4DCD-439D-4903-A3C9-05DEF721D44B}" dt="2022-09-23T15:32:57.168" v="5859" actId="478"/>
          <ac:picMkLst>
            <pc:docMk/>
            <pc:sldMk cId="898864788" sldId="506"/>
            <ac:picMk id="32" creationId="{027BE2ED-1600-6F33-2F47-577366208F2D}"/>
          </ac:picMkLst>
        </pc:picChg>
        <pc:picChg chg="add mod">
          <ac:chgData name="Paula Vázquez-Valero" userId="3a0e46d7-2099-40af-a155-aa45b68bfff3" providerId="ADAL" clId="{987D4DCD-439D-4903-A3C9-05DEF721D44B}" dt="2022-09-23T15:40:44.418" v="6106" actId="1035"/>
          <ac:picMkLst>
            <pc:docMk/>
            <pc:sldMk cId="898864788" sldId="506"/>
            <ac:picMk id="33" creationId="{7A94FF62-6F4F-F7FD-537C-7F2E517A3399}"/>
          </ac:picMkLst>
        </pc:picChg>
        <pc:picChg chg="add mod">
          <ac:chgData name="Paula Vázquez-Valero" userId="3a0e46d7-2099-40af-a155-aa45b68bfff3" providerId="ADAL" clId="{987D4DCD-439D-4903-A3C9-05DEF721D44B}" dt="2022-09-23T15:40:44.418" v="6106" actId="1035"/>
          <ac:picMkLst>
            <pc:docMk/>
            <pc:sldMk cId="898864788" sldId="506"/>
            <ac:picMk id="34" creationId="{BBC2A8C1-A29A-99EA-7446-80960A14C07E}"/>
          </ac:picMkLst>
        </pc:picChg>
        <pc:picChg chg="add del mod">
          <ac:chgData name="Paula Vázquez-Valero" userId="3a0e46d7-2099-40af-a155-aa45b68bfff3" providerId="ADAL" clId="{987D4DCD-439D-4903-A3C9-05DEF721D44B}" dt="2022-09-23T15:34:15.719" v="5868"/>
          <ac:picMkLst>
            <pc:docMk/>
            <pc:sldMk cId="898864788" sldId="506"/>
            <ac:picMk id="36" creationId="{54A62C72-6BFA-0E10-DCA2-E2FE7328BD7B}"/>
          </ac:picMkLst>
        </pc:picChg>
        <pc:picChg chg="add mod">
          <ac:chgData name="Paula Vázquez-Valero" userId="3a0e46d7-2099-40af-a155-aa45b68bfff3" providerId="ADAL" clId="{987D4DCD-439D-4903-A3C9-05DEF721D44B}" dt="2022-09-23T15:40:44.418" v="6106" actId="1035"/>
          <ac:picMkLst>
            <pc:docMk/>
            <pc:sldMk cId="898864788" sldId="506"/>
            <ac:picMk id="37" creationId="{11D202A5-C6FB-7229-0317-00BE3A5BADAB}"/>
          </ac:picMkLst>
        </pc:picChg>
        <pc:picChg chg="add mod">
          <ac:chgData name="Paula Vázquez-Valero" userId="3a0e46d7-2099-40af-a155-aa45b68bfff3" providerId="ADAL" clId="{987D4DCD-439D-4903-A3C9-05DEF721D44B}" dt="2022-09-23T15:40:44.418" v="6106" actId="1035"/>
          <ac:picMkLst>
            <pc:docMk/>
            <pc:sldMk cId="898864788" sldId="506"/>
            <ac:picMk id="38" creationId="{9575E228-A2FD-D778-30F7-885F59D879B5}"/>
          </ac:picMkLst>
        </pc:picChg>
        <pc:picChg chg="add mod">
          <ac:chgData name="Paula Vázquez-Valero" userId="3a0e46d7-2099-40af-a155-aa45b68bfff3" providerId="ADAL" clId="{987D4DCD-439D-4903-A3C9-05DEF721D44B}" dt="2022-09-23T15:40:44.418" v="6106" actId="1035"/>
          <ac:picMkLst>
            <pc:docMk/>
            <pc:sldMk cId="898864788" sldId="506"/>
            <ac:picMk id="39" creationId="{1C590AB2-540F-0E54-312E-D8E0112F67F1}"/>
          </ac:picMkLst>
        </pc:picChg>
        <pc:picChg chg="add mod">
          <ac:chgData name="Paula Vázquez-Valero" userId="3a0e46d7-2099-40af-a155-aa45b68bfff3" providerId="ADAL" clId="{987D4DCD-439D-4903-A3C9-05DEF721D44B}" dt="2022-09-23T15:40:44.418" v="6106" actId="1035"/>
          <ac:picMkLst>
            <pc:docMk/>
            <pc:sldMk cId="898864788" sldId="506"/>
            <ac:picMk id="40" creationId="{33972295-9EEA-A92F-5AC4-D1C61C9949E8}"/>
          </ac:picMkLst>
        </pc:picChg>
        <pc:picChg chg="add del mod">
          <ac:chgData name="Paula Vázquez-Valero" userId="3a0e46d7-2099-40af-a155-aa45b68bfff3" providerId="ADAL" clId="{987D4DCD-439D-4903-A3C9-05DEF721D44B}" dt="2022-09-23T15:35:07.419" v="5885"/>
          <ac:picMkLst>
            <pc:docMk/>
            <pc:sldMk cId="898864788" sldId="506"/>
            <ac:picMk id="41" creationId="{0EFA7AED-7F1E-D01A-4E7B-26AB08D82303}"/>
          </ac:picMkLst>
        </pc:picChg>
        <pc:picChg chg="add mod">
          <ac:chgData name="Paula Vázquez-Valero" userId="3a0e46d7-2099-40af-a155-aa45b68bfff3" providerId="ADAL" clId="{987D4DCD-439D-4903-A3C9-05DEF721D44B}" dt="2022-09-23T15:40:44.418" v="6106" actId="1035"/>
          <ac:picMkLst>
            <pc:docMk/>
            <pc:sldMk cId="898864788" sldId="506"/>
            <ac:picMk id="43" creationId="{214C0783-20DC-B1BB-311B-145EA467F9B2}"/>
          </ac:picMkLst>
        </pc:picChg>
        <pc:picChg chg="add mod">
          <ac:chgData name="Paula Vázquez-Valero" userId="3a0e46d7-2099-40af-a155-aa45b68bfff3" providerId="ADAL" clId="{987D4DCD-439D-4903-A3C9-05DEF721D44B}" dt="2022-09-23T15:40:44.418" v="6106" actId="1035"/>
          <ac:picMkLst>
            <pc:docMk/>
            <pc:sldMk cId="898864788" sldId="506"/>
            <ac:picMk id="44" creationId="{F471761F-7BFA-5948-1B09-81F05C15D389}"/>
          </ac:picMkLst>
        </pc:picChg>
        <pc:picChg chg="add mod">
          <ac:chgData name="Paula Vázquez-Valero" userId="3a0e46d7-2099-40af-a155-aa45b68bfff3" providerId="ADAL" clId="{987D4DCD-439D-4903-A3C9-05DEF721D44B}" dt="2022-09-23T15:40:44.418" v="6106" actId="1035"/>
          <ac:picMkLst>
            <pc:docMk/>
            <pc:sldMk cId="898864788" sldId="506"/>
            <ac:picMk id="45" creationId="{8DFED6CB-57D8-1890-DBCE-7D80B5C27416}"/>
          </ac:picMkLst>
        </pc:picChg>
        <pc:picChg chg="add mod">
          <ac:chgData name="Paula Vázquez-Valero" userId="3a0e46d7-2099-40af-a155-aa45b68bfff3" providerId="ADAL" clId="{987D4DCD-439D-4903-A3C9-05DEF721D44B}" dt="2022-09-23T15:40:44.418" v="6106" actId="1035"/>
          <ac:picMkLst>
            <pc:docMk/>
            <pc:sldMk cId="898864788" sldId="506"/>
            <ac:picMk id="46" creationId="{48E29F6C-99FA-B7E7-2CE7-6AAB13012FCA}"/>
          </ac:picMkLst>
        </pc:picChg>
        <pc:picChg chg="add mod">
          <ac:chgData name="Paula Vázquez-Valero" userId="3a0e46d7-2099-40af-a155-aa45b68bfff3" providerId="ADAL" clId="{987D4DCD-439D-4903-A3C9-05DEF721D44B}" dt="2022-09-23T15:40:44.418" v="6106" actId="1035"/>
          <ac:picMkLst>
            <pc:docMk/>
            <pc:sldMk cId="898864788" sldId="506"/>
            <ac:picMk id="47" creationId="{7C41B78A-0C00-E41C-BF8E-531479B89923}"/>
          </ac:picMkLst>
        </pc:picChg>
        <pc:picChg chg="add mod">
          <ac:chgData name="Paula Vázquez-Valero" userId="3a0e46d7-2099-40af-a155-aa45b68bfff3" providerId="ADAL" clId="{987D4DCD-439D-4903-A3C9-05DEF721D44B}" dt="2022-09-23T15:40:44.418" v="6106" actId="1035"/>
          <ac:picMkLst>
            <pc:docMk/>
            <pc:sldMk cId="898864788" sldId="506"/>
            <ac:picMk id="48" creationId="{3EFA0BA5-207E-4128-470F-FBA90B352D43}"/>
          </ac:picMkLst>
        </pc:picChg>
        <pc:picChg chg="add del mod">
          <ac:chgData name="Paula Vázquez-Valero" userId="3a0e46d7-2099-40af-a155-aa45b68bfff3" providerId="ADAL" clId="{987D4DCD-439D-4903-A3C9-05DEF721D44B}" dt="2022-09-23T15:37:13.524" v="5934"/>
          <ac:picMkLst>
            <pc:docMk/>
            <pc:sldMk cId="898864788" sldId="506"/>
            <ac:picMk id="49" creationId="{DB971CE9-B114-24AB-C08C-376CA7033891}"/>
          </ac:picMkLst>
        </pc:picChg>
        <pc:picChg chg="add del mod">
          <ac:chgData name="Paula Vázquez-Valero" userId="3a0e46d7-2099-40af-a155-aa45b68bfff3" providerId="ADAL" clId="{987D4DCD-439D-4903-A3C9-05DEF721D44B}" dt="2022-09-23T15:37:13.123" v="5933"/>
          <ac:picMkLst>
            <pc:docMk/>
            <pc:sldMk cId="898864788" sldId="506"/>
            <ac:picMk id="50" creationId="{6A8D1A42-EDDE-C2C2-5DD8-A577D5259404}"/>
          </ac:picMkLst>
        </pc:picChg>
        <pc:picChg chg="add mod">
          <ac:chgData name="Paula Vázquez-Valero" userId="3a0e46d7-2099-40af-a155-aa45b68bfff3" providerId="ADAL" clId="{987D4DCD-439D-4903-A3C9-05DEF721D44B}" dt="2022-09-23T15:40:44.418" v="6106" actId="1035"/>
          <ac:picMkLst>
            <pc:docMk/>
            <pc:sldMk cId="898864788" sldId="506"/>
            <ac:picMk id="51" creationId="{A4C0FAEC-C785-BAE8-0A7E-E106444621ED}"/>
          </ac:picMkLst>
        </pc:picChg>
        <pc:picChg chg="add mod">
          <ac:chgData name="Paula Vázquez-Valero" userId="3a0e46d7-2099-40af-a155-aa45b68bfff3" providerId="ADAL" clId="{987D4DCD-439D-4903-A3C9-05DEF721D44B}" dt="2022-09-23T15:40:44.418" v="6106" actId="1035"/>
          <ac:picMkLst>
            <pc:docMk/>
            <pc:sldMk cId="898864788" sldId="506"/>
            <ac:picMk id="52" creationId="{B5158AAE-B89F-6CE8-EA80-497759817465}"/>
          </ac:picMkLst>
        </pc:picChg>
        <pc:picChg chg="add mod">
          <ac:chgData name="Paula Vázquez-Valero" userId="3a0e46d7-2099-40af-a155-aa45b68bfff3" providerId="ADAL" clId="{987D4DCD-439D-4903-A3C9-05DEF721D44B}" dt="2022-09-23T15:40:44.418" v="6106" actId="1035"/>
          <ac:picMkLst>
            <pc:docMk/>
            <pc:sldMk cId="898864788" sldId="506"/>
            <ac:picMk id="53" creationId="{1D6D1E63-11C9-1C03-B676-CE2DDD7282AC}"/>
          </ac:picMkLst>
        </pc:picChg>
        <pc:picChg chg="add del mod">
          <ac:chgData name="Paula Vázquez-Valero" userId="3a0e46d7-2099-40af-a155-aa45b68bfff3" providerId="ADAL" clId="{987D4DCD-439D-4903-A3C9-05DEF721D44B}" dt="2022-09-23T15:38:22.055" v="5951"/>
          <ac:picMkLst>
            <pc:docMk/>
            <pc:sldMk cId="898864788" sldId="506"/>
            <ac:picMk id="54" creationId="{A213E7F6-E4B6-60AB-B962-02BCE1168364}"/>
          </ac:picMkLst>
        </pc:picChg>
        <pc:picChg chg="mod">
          <ac:chgData name="Paula Vázquez-Valero" userId="3a0e46d7-2099-40af-a155-aa45b68bfff3" providerId="ADAL" clId="{987D4DCD-439D-4903-A3C9-05DEF721D44B}" dt="2022-09-23T15:40:44.418" v="6106" actId="1035"/>
          <ac:picMkLst>
            <pc:docMk/>
            <pc:sldMk cId="898864788" sldId="506"/>
            <ac:picMk id="55" creationId="{6F2EFC16-D4C1-46A1-A884-3E75A98858A9}"/>
          </ac:picMkLst>
        </pc:picChg>
        <pc:picChg chg="add mod">
          <ac:chgData name="Paula Vázquez-Valero" userId="3a0e46d7-2099-40af-a155-aa45b68bfff3" providerId="ADAL" clId="{987D4DCD-439D-4903-A3C9-05DEF721D44B}" dt="2022-09-23T15:40:44.418" v="6106" actId="1035"/>
          <ac:picMkLst>
            <pc:docMk/>
            <pc:sldMk cId="898864788" sldId="506"/>
            <ac:picMk id="56" creationId="{5C4B38C5-91AC-950B-9E2B-56CC091CD38A}"/>
          </ac:picMkLst>
        </pc:picChg>
        <pc:picChg chg="mod">
          <ac:chgData name="Paula Vázquez-Valero" userId="3a0e46d7-2099-40af-a155-aa45b68bfff3" providerId="ADAL" clId="{987D4DCD-439D-4903-A3C9-05DEF721D44B}" dt="2022-09-23T15:40:44.418" v="6106" actId="1035"/>
          <ac:picMkLst>
            <pc:docMk/>
            <pc:sldMk cId="898864788" sldId="506"/>
            <ac:picMk id="57" creationId="{F37DEC62-D4EE-4C86-B602-46F82B9566CB}"/>
          </ac:picMkLst>
        </pc:picChg>
        <pc:picChg chg="del mod">
          <ac:chgData name="Paula Vázquez-Valero" userId="3a0e46d7-2099-40af-a155-aa45b68bfff3" providerId="ADAL" clId="{987D4DCD-439D-4903-A3C9-05DEF721D44B}" dt="2022-09-23T15:25:54.927" v="5714" actId="478"/>
          <ac:picMkLst>
            <pc:docMk/>
            <pc:sldMk cId="898864788" sldId="506"/>
            <ac:picMk id="104" creationId="{F9AF5A16-3EBE-4428-9B41-0162A1E68061}"/>
          </ac:picMkLst>
        </pc:picChg>
        <pc:picChg chg="del mod">
          <ac:chgData name="Paula Vázquez-Valero" userId="3a0e46d7-2099-40af-a155-aa45b68bfff3" providerId="ADAL" clId="{987D4DCD-439D-4903-A3C9-05DEF721D44B}" dt="2022-09-23T15:25:54.927" v="5714" actId="478"/>
          <ac:picMkLst>
            <pc:docMk/>
            <pc:sldMk cId="898864788" sldId="506"/>
            <ac:picMk id="105" creationId="{4C8C501D-A7DB-4138-BB24-3C6A1E4604A9}"/>
          </ac:picMkLst>
        </pc:picChg>
        <pc:picChg chg="mod">
          <ac:chgData name="Paula Vázquez-Valero" userId="3a0e46d7-2099-40af-a155-aa45b68bfff3" providerId="ADAL" clId="{987D4DCD-439D-4903-A3C9-05DEF721D44B}" dt="2022-09-23T15:40:44.418" v="6106" actId="1035"/>
          <ac:picMkLst>
            <pc:docMk/>
            <pc:sldMk cId="898864788" sldId="506"/>
            <ac:picMk id="106" creationId="{610FC6D4-427E-41FA-B08A-9BA5FF7145E1}"/>
          </ac:picMkLst>
        </pc:picChg>
        <pc:picChg chg="mod">
          <ac:chgData name="Paula Vázquez-Valero" userId="3a0e46d7-2099-40af-a155-aa45b68bfff3" providerId="ADAL" clId="{987D4DCD-439D-4903-A3C9-05DEF721D44B}" dt="2022-09-23T15:40:44.418" v="6106" actId="1035"/>
          <ac:picMkLst>
            <pc:docMk/>
            <pc:sldMk cId="898864788" sldId="506"/>
            <ac:picMk id="108" creationId="{550F4FAA-140F-4924-948C-1884188A16CD}"/>
          </ac:picMkLst>
        </pc:picChg>
        <pc:picChg chg="mod">
          <ac:chgData name="Paula Vázquez-Valero" userId="3a0e46d7-2099-40af-a155-aa45b68bfff3" providerId="ADAL" clId="{987D4DCD-439D-4903-A3C9-05DEF721D44B}" dt="2022-09-23T15:40:44.418" v="6106" actId="1035"/>
          <ac:picMkLst>
            <pc:docMk/>
            <pc:sldMk cId="898864788" sldId="506"/>
            <ac:picMk id="112" creationId="{7E9C9571-FD94-4666-85FA-503162DB9889}"/>
          </ac:picMkLst>
        </pc:picChg>
        <pc:picChg chg="mod">
          <ac:chgData name="Paula Vázquez-Valero" userId="3a0e46d7-2099-40af-a155-aa45b68bfff3" providerId="ADAL" clId="{987D4DCD-439D-4903-A3C9-05DEF721D44B}" dt="2022-09-23T15:40:44.418" v="6106" actId="1035"/>
          <ac:picMkLst>
            <pc:docMk/>
            <pc:sldMk cId="898864788" sldId="506"/>
            <ac:picMk id="114" creationId="{68D9890D-88F5-4D91-BEC2-DA97A0284B45}"/>
          </ac:picMkLst>
        </pc:picChg>
        <pc:picChg chg="mod">
          <ac:chgData name="Paula Vázquez-Valero" userId="3a0e46d7-2099-40af-a155-aa45b68bfff3" providerId="ADAL" clId="{987D4DCD-439D-4903-A3C9-05DEF721D44B}" dt="2022-09-23T15:40:44.418" v="6106" actId="1035"/>
          <ac:picMkLst>
            <pc:docMk/>
            <pc:sldMk cId="898864788" sldId="506"/>
            <ac:picMk id="115" creationId="{5FDAC09C-97CF-4665-AFDC-E92303E72831}"/>
          </ac:picMkLst>
        </pc:picChg>
        <pc:picChg chg="mod">
          <ac:chgData name="Paula Vázquez-Valero" userId="3a0e46d7-2099-40af-a155-aa45b68bfff3" providerId="ADAL" clId="{987D4DCD-439D-4903-A3C9-05DEF721D44B}" dt="2022-09-23T15:40:44.418" v="6106" actId="1035"/>
          <ac:picMkLst>
            <pc:docMk/>
            <pc:sldMk cId="898864788" sldId="506"/>
            <ac:picMk id="116" creationId="{5FADC721-34DC-4642-B9DD-336D9DC38B84}"/>
          </ac:picMkLst>
        </pc:picChg>
        <pc:picChg chg="mod">
          <ac:chgData name="Paula Vázquez-Valero" userId="3a0e46d7-2099-40af-a155-aa45b68bfff3" providerId="ADAL" clId="{987D4DCD-439D-4903-A3C9-05DEF721D44B}" dt="2022-09-23T15:40:44.418" v="6106" actId="1035"/>
          <ac:picMkLst>
            <pc:docMk/>
            <pc:sldMk cId="898864788" sldId="506"/>
            <ac:picMk id="118" creationId="{68F5E16F-9C6C-4B15-9929-92ABD2B7C2FF}"/>
          </ac:picMkLst>
        </pc:picChg>
        <pc:picChg chg="mod">
          <ac:chgData name="Paula Vázquez-Valero" userId="3a0e46d7-2099-40af-a155-aa45b68bfff3" providerId="ADAL" clId="{987D4DCD-439D-4903-A3C9-05DEF721D44B}" dt="2022-09-23T15:40:44.418" v="6106" actId="1035"/>
          <ac:picMkLst>
            <pc:docMk/>
            <pc:sldMk cId="898864788" sldId="506"/>
            <ac:picMk id="121" creationId="{F5DFB22D-F806-41DA-A763-3DBC39BD435D}"/>
          </ac:picMkLst>
        </pc:picChg>
        <pc:picChg chg="del">
          <ac:chgData name="Paula Vázquez-Valero" userId="3a0e46d7-2099-40af-a155-aa45b68bfff3" providerId="ADAL" clId="{987D4DCD-439D-4903-A3C9-05DEF721D44B}" dt="2022-09-23T15:32:09.025" v="5845" actId="478"/>
          <ac:picMkLst>
            <pc:docMk/>
            <pc:sldMk cId="898864788" sldId="506"/>
            <ac:picMk id="122" creationId="{06C319F6-A1A2-46B0-9AD7-5058161F700B}"/>
          </ac:picMkLst>
        </pc:picChg>
        <pc:picChg chg="del">
          <ac:chgData name="Paula Vázquez-Valero" userId="3a0e46d7-2099-40af-a155-aa45b68bfff3" providerId="ADAL" clId="{987D4DCD-439D-4903-A3C9-05DEF721D44B}" dt="2022-09-23T15:32:11.659" v="5846" actId="478"/>
          <ac:picMkLst>
            <pc:docMk/>
            <pc:sldMk cId="898864788" sldId="506"/>
            <ac:picMk id="123" creationId="{18EAA584-825E-4BD6-871C-E7891B9FAABE}"/>
          </ac:picMkLst>
        </pc:picChg>
        <pc:picChg chg="mod">
          <ac:chgData name="Paula Vázquez-Valero" userId="3a0e46d7-2099-40af-a155-aa45b68bfff3" providerId="ADAL" clId="{987D4DCD-439D-4903-A3C9-05DEF721D44B}" dt="2022-09-23T15:40:44.418" v="6106" actId="1035"/>
          <ac:picMkLst>
            <pc:docMk/>
            <pc:sldMk cId="898864788" sldId="506"/>
            <ac:picMk id="125" creationId="{D7E3F521-A559-491F-BDBA-4A0D25002DD4}"/>
          </ac:picMkLst>
        </pc:picChg>
        <pc:picChg chg="mod">
          <ac:chgData name="Paula Vázquez-Valero" userId="3a0e46d7-2099-40af-a155-aa45b68bfff3" providerId="ADAL" clId="{987D4DCD-439D-4903-A3C9-05DEF721D44B}" dt="2022-09-23T15:40:44.418" v="6106" actId="1035"/>
          <ac:picMkLst>
            <pc:docMk/>
            <pc:sldMk cId="898864788" sldId="506"/>
            <ac:picMk id="126" creationId="{AB3E0EC1-EA53-44C2-96FB-F3904CEB5201}"/>
          </ac:picMkLst>
        </pc:picChg>
        <pc:picChg chg="mod">
          <ac:chgData name="Paula Vázquez-Valero" userId="3a0e46d7-2099-40af-a155-aa45b68bfff3" providerId="ADAL" clId="{987D4DCD-439D-4903-A3C9-05DEF721D44B}" dt="2022-09-23T15:40:44.418" v="6106" actId="1035"/>
          <ac:picMkLst>
            <pc:docMk/>
            <pc:sldMk cId="898864788" sldId="506"/>
            <ac:picMk id="128" creationId="{A5CCAD93-C67C-4447-85C4-D74507A7B54A}"/>
          </ac:picMkLst>
        </pc:picChg>
        <pc:picChg chg="mod">
          <ac:chgData name="Paula Vázquez-Valero" userId="3a0e46d7-2099-40af-a155-aa45b68bfff3" providerId="ADAL" clId="{987D4DCD-439D-4903-A3C9-05DEF721D44B}" dt="2022-09-23T15:40:44.418" v="6106" actId="1035"/>
          <ac:picMkLst>
            <pc:docMk/>
            <pc:sldMk cId="898864788" sldId="506"/>
            <ac:picMk id="130" creationId="{F17FDED4-3790-4888-BD9B-A06EEE639B2F}"/>
          </ac:picMkLst>
        </pc:picChg>
        <pc:picChg chg="mod">
          <ac:chgData name="Paula Vázquez-Valero" userId="3a0e46d7-2099-40af-a155-aa45b68bfff3" providerId="ADAL" clId="{987D4DCD-439D-4903-A3C9-05DEF721D44B}" dt="2022-09-23T15:40:44.418" v="6106" actId="1035"/>
          <ac:picMkLst>
            <pc:docMk/>
            <pc:sldMk cId="898864788" sldId="506"/>
            <ac:picMk id="132" creationId="{12801030-9073-405B-AB44-58210AB7EAC8}"/>
          </ac:picMkLst>
        </pc:picChg>
        <pc:picChg chg="del">
          <ac:chgData name="Paula Vázquez-Valero" userId="3a0e46d7-2099-40af-a155-aa45b68bfff3" providerId="ADAL" clId="{987D4DCD-439D-4903-A3C9-05DEF721D44B}" dt="2022-09-23T15:37:33.209" v="5938" actId="478"/>
          <ac:picMkLst>
            <pc:docMk/>
            <pc:sldMk cId="898864788" sldId="506"/>
            <ac:picMk id="133" creationId="{64B8E8D3-29F1-4093-855D-B48B61E12554}"/>
          </ac:picMkLst>
        </pc:picChg>
        <pc:picChg chg="del">
          <ac:chgData name="Paula Vázquez-Valero" userId="3a0e46d7-2099-40af-a155-aa45b68bfff3" providerId="ADAL" clId="{987D4DCD-439D-4903-A3C9-05DEF721D44B}" dt="2022-09-23T15:37:33.209" v="5938" actId="478"/>
          <ac:picMkLst>
            <pc:docMk/>
            <pc:sldMk cId="898864788" sldId="506"/>
            <ac:picMk id="135" creationId="{62B4D6C4-31F4-43B5-B388-69FBFA6E9779}"/>
          </ac:picMkLst>
        </pc:picChg>
        <pc:picChg chg="del">
          <ac:chgData name="Paula Vázquez-Valero" userId="3a0e46d7-2099-40af-a155-aa45b68bfff3" providerId="ADAL" clId="{987D4DCD-439D-4903-A3C9-05DEF721D44B}" dt="2022-09-23T15:28:19.716" v="5773" actId="478"/>
          <ac:picMkLst>
            <pc:docMk/>
            <pc:sldMk cId="898864788" sldId="506"/>
            <ac:picMk id="136" creationId="{96B60529-0677-465E-84D3-7EEE6FFBEA67}"/>
          </ac:picMkLst>
        </pc:picChg>
        <pc:picChg chg="mod">
          <ac:chgData name="Paula Vázquez-Valero" userId="3a0e46d7-2099-40af-a155-aa45b68bfff3" providerId="ADAL" clId="{987D4DCD-439D-4903-A3C9-05DEF721D44B}" dt="2022-09-23T15:40:44.418" v="6106" actId="1035"/>
          <ac:picMkLst>
            <pc:docMk/>
            <pc:sldMk cId="898864788" sldId="506"/>
            <ac:picMk id="137" creationId="{493B9204-500D-4061-B193-275A3AEE08F9}"/>
          </ac:picMkLst>
        </pc:picChg>
        <pc:picChg chg="mod">
          <ac:chgData name="Paula Vázquez-Valero" userId="3a0e46d7-2099-40af-a155-aa45b68bfff3" providerId="ADAL" clId="{987D4DCD-439D-4903-A3C9-05DEF721D44B}" dt="2022-09-23T15:40:44.418" v="6106" actId="1035"/>
          <ac:picMkLst>
            <pc:docMk/>
            <pc:sldMk cId="898864788" sldId="506"/>
            <ac:picMk id="138" creationId="{E8B763A6-561D-41D3-8878-884FEE31CE48}"/>
          </ac:picMkLst>
        </pc:picChg>
        <pc:picChg chg="mod">
          <ac:chgData name="Paula Vázquez-Valero" userId="3a0e46d7-2099-40af-a155-aa45b68bfff3" providerId="ADAL" clId="{987D4DCD-439D-4903-A3C9-05DEF721D44B}" dt="2022-09-23T15:40:44.418" v="6106" actId="1035"/>
          <ac:picMkLst>
            <pc:docMk/>
            <pc:sldMk cId="898864788" sldId="506"/>
            <ac:picMk id="141" creationId="{BAC95734-D9AF-42AA-B841-F57CA4B1E1B2}"/>
          </ac:picMkLst>
        </pc:picChg>
        <pc:picChg chg="mod">
          <ac:chgData name="Paula Vázquez-Valero" userId="3a0e46d7-2099-40af-a155-aa45b68bfff3" providerId="ADAL" clId="{987D4DCD-439D-4903-A3C9-05DEF721D44B}" dt="2022-09-23T15:40:44.418" v="6106" actId="1035"/>
          <ac:picMkLst>
            <pc:docMk/>
            <pc:sldMk cId="898864788" sldId="506"/>
            <ac:picMk id="142" creationId="{9194A3F9-08EE-488C-833D-26D186AD47CE}"/>
          </ac:picMkLst>
        </pc:picChg>
        <pc:picChg chg="mod">
          <ac:chgData name="Paula Vázquez-Valero" userId="3a0e46d7-2099-40af-a155-aa45b68bfff3" providerId="ADAL" clId="{987D4DCD-439D-4903-A3C9-05DEF721D44B}" dt="2022-09-23T15:40:44.418" v="6106" actId="1035"/>
          <ac:picMkLst>
            <pc:docMk/>
            <pc:sldMk cId="898864788" sldId="506"/>
            <ac:picMk id="143" creationId="{E24076D0-44D9-4DF3-BF01-DF6E4D95CDD4}"/>
          </ac:picMkLst>
        </pc:picChg>
        <pc:picChg chg="mod">
          <ac:chgData name="Paula Vázquez-Valero" userId="3a0e46d7-2099-40af-a155-aa45b68bfff3" providerId="ADAL" clId="{987D4DCD-439D-4903-A3C9-05DEF721D44B}" dt="2022-09-23T15:40:44.418" v="6106" actId="1035"/>
          <ac:picMkLst>
            <pc:docMk/>
            <pc:sldMk cId="898864788" sldId="506"/>
            <ac:picMk id="144" creationId="{DDCDA08A-A5A3-4D4D-AB78-06FD624281B1}"/>
          </ac:picMkLst>
        </pc:picChg>
        <pc:picChg chg="mod">
          <ac:chgData name="Paula Vázquez-Valero" userId="3a0e46d7-2099-40af-a155-aa45b68bfff3" providerId="ADAL" clId="{987D4DCD-439D-4903-A3C9-05DEF721D44B}" dt="2022-09-23T15:40:44.418" v="6106" actId="1035"/>
          <ac:picMkLst>
            <pc:docMk/>
            <pc:sldMk cId="898864788" sldId="506"/>
            <ac:picMk id="146" creationId="{76AFDF36-138A-4405-A9E3-B3B16B0A859C}"/>
          </ac:picMkLst>
        </pc:picChg>
        <pc:picChg chg="mod">
          <ac:chgData name="Paula Vázquez-Valero" userId="3a0e46d7-2099-40af-a155-aa45b68bfff3" providerId="ADAL" clId="{987D4DCD-439D-4903-A3C9-05DEF721D44B}" dt="2022-09-23T15:40:44.418" v="6106" actId="1035"/>
          <ac:picMkLst>
            <pc:docMk/>
            <pc:sldMk cId="898864788" sldId="506"/>
            <ac:picMk id="147" creationId="{4296E688-BA50-41C0-9365-7F23B0C1B104}"/>
          </ac:picMkLst>
        </pc:picChg>
        <pc:picChg chg="mod">
          <ac:chgData name="Paula Vázquez-Valero" userId="3a0e46d7-2099-40af-a155-aa45b68bfff3" providerId="ADAL" clId="{987D4DCD-439D-4903-A3C9-05DEF721D44B}" dt="2022-09-23T15:40:44.418" v="6106" actId="1035"/>
          <ac:picMkLst>
            <pc:docMk/>
            <pc:sldMk cId="898864788" sldId="506"/>
            <ac:picMk id="151" creationId="{0F00CFD8-5F00-4D32-86CE-99FD3F98F0AE}"/>
          </ac:picMkLst>
        </pc:picChg>
        <pc:picChg chg="mod">
          <ac:chgData name="Paula Vázquez-Valero" userId="3a0e46d7-2099-40af-a155-aa45b68bfff3" providerId="ADAL" clId="{987D4DCD-439D-4903-A3C9-05DEF721D44B}" dt="2022-09-23T15:40:44.418" v="6106" actId="1035"/>
          <ac:picMkLst>
            <pc:docMk/>
            <pc:sldMk cId="898864788" sldId="506"/>
            <ac:picMk id="152" creationId="{F16155CB-EAA5-4E37-A3CE-C09E252142A5}"/>
          </ac:picMkLst>
        </pc:picChg>
        <pc:picChg chg="mod">
          <ac:chgData name="Paula Vázquez-Valero" userId="3a0e46d7-2099-40af-a155-aa45b68bfff3" providerId="ADAL" clId="{987D4DCD-439D-4903-A3C9-05DEF721D44B}" dt="2022-09-23T15:40:44.418" v="6106" actId="1035"/>
          <ac:picMkLst>
            <pc:docMk/>
            <pc:sldMk cId="898864788" sldId="506"/>
            <ac:picMk id="153" creationId="{4E58E12B-DD8C-4C40-954D-EEA5F067ABF6}"/>
          </ac:picMkLst>
        </pc:picChg>
        <pc:picChg chg="add del">
          <ac:chgData name="Paula Vázquez-Valero" userId="3a0e46d7-2099-40af-a155-aa45b68bfff3" providerId="ADAL" clId="{987D4DCD-439D-4903-A3C9-05DEF721D44B}" dt="2022-09-23T15:31:36.689" v="5838" actId="478"/>
          <ac:picMkLst>
            <pc:docMk/>
            <pc:sldMk cId="898864788" sldId="506"/>
            <ac:picMk id="154" creationId="{F89F1CCF-915E-4E4A-9C38-D02FCA9F4F22}"/>
          </ac:picMkLst>
        </pc:picChg>
        <pc:picChg chg="add del">
          <ac:chgData name="Paula Vázquez-Valero" userId="3a0e46d7-2099-40af-a155-aa45b68bfff3" providerId="ADAL" clId="{987D4DCD-439D-4903-A3C9-05DEF721D44B}" dt="2022-09-23T15:31:36.689" v="5838" actId="478"/>
          <ac:picMkLst>
            <pc:docMk/>
            <pc:sldMk cId="898864788" sldId="506"/>
            <ac:picMk id="155" creationId="{0628960A-7C14-4359-A41D-883FA2AACD6E}"/>
          </ac:picMkLst>
        </pc:picChg>
        <pc:picChg chg="mod">
          <ac:chgData name="Paula Vázquez-Valero" userId="3a0e46d7-2099-40af-a155-aa45b68bfff3" providerId="ADAL" clId="{987D4DCD-439D-4903-A3C9-05DEF721D44B}" dt="2022-09-23T15:40:44.418" v="6106" actId="1035"/>
          <ac:picMkLst>
            <pc:docMk/>
            <pc:sldMk cId="898864788" sldId="506"/>
            <ac:picMk id="157" creationId="{3B82BF25-715F-4FAD-9574-9A4C7BCC20BF}"/>
          </ac:picMkLst>
        </pc:picChg>
        <pc:picChg chg="mod">
          <ac:chgData name="Paula Vázquez-Valero" userId="3a0e46d7-2099-40af-a155-aa45b68bfff3" providerId="ADAL" clId="{987D4DCD-439D-4903-A3C9-05DEF721D44B}" dt="2022-09-23T15:40:44.418" v="6106" actId="1035"/>
          <ac:picMkLst>
            <pc:docMk/>
            <pc:sldMk cId="898864788" sldId="506"/>
            <ac:picMk id="158" creationId="{84E0DA36-1933-4851-AA3B-C9EA3DCBDA9C}"/>
          </ac:picMkLst>
        </pc:picChg>
        <pc:picChg chg="mod">
          <ac:chgData name="Paula Vázquez-Valero" userId="3a0e46d7-2099-40af-a155-aa45b68bfff3" providerId="ADAL" clId="{987D4DCD-439D-4903-A3C9-05DEF721D44B}" dt="2022-09-23T15:40:44.418" v="6106" actId="1035"/>
          <ac:picMkLst>
            <pc:docMk/>
            <pc:sldMk cId="898864788" sldId="506"/>
            <ac:picMk id="159" creationId="{209E32AB-A3A4-4A51-9EC5-7C7BEAEFF752}"/>
          </ac:picMkLst>
        </pc:picChg>
        <pc:picChg chg="mod">
          <ac:chgData name="Paula Vázquez-Valero" userId="3a0e46d7-2099-40af-a155-aa45b68bfff3" providerId="ADAL" clId="{987D4DCD-439D-4903-A3C9-05DEF721D44B}" dt="2022-09-23T15:40:44.418" v="6106" actId="1035"/>
          <ac:picMkLst>
            <pc:docMk/>
            <pc:sldMk cId="898864788" sldId="506"/>
            <ac:picMk id="162" creationId="{A2A169FD-9D61-4575-B420-F4148DA86C9E}"/>
          </ac:picMkLst>
        </pc:picChg>
        <pc:picChg chg="mod">
          <ac:chgData name="Paula Vázquez-Valero" userId="3a0e46d7-2099-40af-a155-aa45b68bfff3" providerId="ADAL" clId="{987D4DCD-439D-4903-A3C9-05DEF721D44B}" dt="2022-09-23T15:40:44.418" v="6106" actId="1035"/>
          <ac:picMkLst>
            <pc:docMk/>
            <pc:sldMk cId="898864788" sldId="506"/>
            <ac:picMk id="163" creationId="{0FB4AC24-E6D3-4844-9D84-F47428741104}"/>
          </ac:picMkLst>
        </pc:picChg>
        <pc:picChg chg="mod">
          <ac:chgData name="Paula Vázquez-Valero" userId="3a0e46d7-2099-40af-a155-aa45b68bfff3" providerId="ADAL" clId="{987D4DCD-439D-4903-A3C9-05DEF721D44B}" dt="2022-09-23T15:40:44.418" v="6106" actId="1035"/>
          <ac:picMkLst>
            <pc:docMk/>
            <pc:sldMk cId="898864788" sldId="506"/>
            <ac:picMk id="165" creationId="{FFDF003A-3AC5-4C64-BBE4-1C5797F6CAB4}"/>
          </ac:picMkLst>
        </pc:picChg>
        <pc:picChg chg="mod">
          <ac:chgData name="Paula Vázquez-Valero" userId="3a0e46d7-2099-40af-a155-aa45b68bfff3" providerId="ADAL" clId="{987D4DCD-439D-4903-A3C9-05DEF721D44B}" dt="2022-09-23T15:40:44.418" v="6106" actId="1035"/>
          <ac:picMkLst>
            <pc:docMk/>
            <pc:sldMk cId="898864788" sldId="506"/>
            <ac:picMk id="166" creationId="{3780936B-2513-4BBC-B860-8FF198970F56}"/>
          </ac:picMkLst>
        </pc:picChg>
        <pc:picChg chg="del">
          <ac:chgData name="Paula Vázquez-Valero" userId="3a0e46d7-2099-40af-a155-aa45b68bfff3" providerId="ADAL" clId="{987D4DCD-439D-4903-A3C9-05DEF721D44B}" dt="2022-09-23T15:30:22.360" v="5820" actId="478"/>
          <ac:picMkLst>
            <pc:docMk/>
            <pc:sldMk cId="898864788" sldId="506"/>
            <ac:picMk id="168" creationId="{08DB631D-8A06-4AF9-9EAD-809F7ABAAB53}"/>
          </ac:picMkLst>
        </pc:picChg>
        <pc:picChg chg="del">
          <ac:chgData name="Paula Vázquez-Valero" userId="3a0e46d7-2099-40af-a155-aa45b68bfff3" providerId="ADAL" clId="{987D4DCD-439D-4903-A3C9-05DEF721D44B}" dt="2022-09-23T15:30:25.066" v="5821" actId="478"/>
          <ac:picMkLst>
            <pc:docMk/>
            <pc:sldMk cId="898864788" sldId="506"/>
            <ac:picMk id="169" creationId="{A37146F3-1DB8-4876-BFB4-DCCFD17B8315}"/>
          </ac:picMkLst>
        </pc:picChg>
        <pc:picChg chg="mod">
          <ac:chgData name="Paula Vázquez-Valero" userId="3a0e46d7-2099-40af-a155-aa45b68bfff3" providerId="ADAL" clId="{987D4DCD-439D-4903-A3C9-05DEF721D44B}" dt="2022-09-23T15:40:44.418" v="6106" actId="1035"/>
          <ac:picMkLst>
            <pc:docMk/>
            <pc:sldMk cId="898864788" sldId="506"/>
            <ac:picMk id="170" creationId="{CD28E9A5-2CC1-43B9-8861-C02884798E82}"/>
          </ac:picMkLst>
        </pc:picChg>
        <pc:picChg chg="mod">
          <ac:chgData name="Paula Vázquez-Valero" userId="3a0e46d7-2099-40af-a155-aa45b68bfff3" providerId="ADAL" clId="{987D4DCD-439D-4903-A3C9-05DEF721D44B}" dt="2022-09-23T15:40:44.418" v="6106" actId="1035"/>
          <ac:picMkLst>
            <pc:docMk/>
            <pc:sldMk cId="898864788" sldId="506"/>
            <ac:picMk id="174" creationId="{D5E7C646-F47F-42A2-B61E-3B76D8BE2755}"/>
          </ac:picMkLst>
        </pc:picChg>
        <pc:picChg chg="mod">
          <ac:chgData name="Paula Vázquez-Valero" userId="3a0e46d7-2099-40af-a155-aa45b68bfff3" providerId="ADAL" clId="{987D4DCD-439D-4903-A3C9-05DEF721D44B}" dt="2022-09-23T15:40:44.418" v="6106" actId="1035"/>
          <ac:picMkLst>
            <pc:docMk/>
            <pc:sldMk cId="898864788" sldId="506"/>
            <ac:picMk id="175" creationId="{BD8D4284-BAC8-4B2E-860C-695740E928C6}"/>
          </ac:picMkLst>
        </pc:picChg>
        <pc:picChg chg="del">
          <ac:chgData name="Paula Vázquez-Valero" userId="3a0e46d7-2099-40af-a155-aa45b68bfff3" providerId="ADAL" clId="{987D4DCD-439D-4903-A3C9-05DEF721D44B}" dt="2022-09-23T15:30:34.646" v="5822" actId="478"/>
          <ac:picMkLst>
            <pc:docMk/>
            <pc:sldMk cId="898864788" sldId="506"/>
            <ac:picMk id="176" creationId="{6475F7B2-91C8-4B3A-A500-D87E9FD99BA2}"/>
          </ac:picMkLst>
        </pc:picChg>
        <pc:picChg chg="del">
          <ac:chgData name="Paula Vázquez-Valero" userId="3a0e46d7-2099-40af-a155-aa45b68bfff3" providerId="ADAL" clId="{987D4DCD-439D-4903-A3C9-05DEF721D44B}" dt="2022-09-23T15:30:39.251" v="5823" actId="478"/>
          <ac:picMkLst>
            <pc:docMk/>
            <pc:sldMk cId="898864788" sldId="506"/>
            <ac:picMk id="179" creationId="{BE80F5D6-DAF2-4C90-AEB4-3314C4F17E5A}"/>
          </ac:picMkLst>
        </pc:picChg>
        <pc:picChg chg="del">
          <ac:chgData name="Paula Vázquez-Valero" userId="3a0e46d7-2099-40af-a155-aa45b68bfff3" providerId="ADAL" clId="{987D4DCD-439D-4903-A3C9-05DEF721D44B}" dt="2022-09-23T15:30:39.251" v="5823" actId="478"/>
          <ac:picMkLst>
            <pc:docMk/>
            <pc:sldMk cId="898864788" sldId="506"/>
            <ac:picMk id="180" creationId="{ADCE8DBC-8A88-49A8-A91D-05170015EAD8}"/>
          </ac:picMkLst>
        </pc:picChg>
        <pc:picChg chg="mod">
          <ac:chgData name="Paula Vázquez-Valero" userId="3a0e46d7-2099-40af-a155-aa45b68bfff3" providerId="ADAL" clId="{987D4DCD-439D-4903-A3C9-05DEF721D44B}" dt="2022-09-23T15:40:44.418" v="6106" actId="1035"/>
          <ac:picMkLst>
            <pc:docMk/>
            <pc:sldMk cId="898864788" sldId="506"/>
            <ac:picMk id="184" creationId="{2E7E69E2-4A4A-4157-BE00-FF9094EC9963}"/>
          </ac:picMkLst>
        </pc:picChg>
        <pc:picChg chg="mod">
          <ac:chgData name="Paula Vázquez-Valero" userId="3a0e46d7-2099-40af-a155-aa45b68bfff3" providerId="ADAL" clId="{987D4DCD-439D-4903-A3C9-05DEF721D44B}" dt="2022-09-23T15:40:44.418" v="6106" actId="1035"/>
          <ac:picMkLst>
            <pc:docMk/>
            <pc:sldMk cId="898864788" sldId="506"/>
            <ac:picMk id="185" creationId="{1FEF7459-F679-43EB-8A18-AA7D042B43CF}"/>
          </ac:picMkLst>
        </pc:picChg>
        <pc:picChg chg="del">
          <ac:chgData name="Paula Vázquez-Valero" userId="3a0e46d7-2099-40af-a155-aa45b68bfff3" providerId="ADAL" clId="{987D4DCD-439D-4903-A3C9-05DEF721D44B}" dt="2022-09-23T15:28:32.361" v="5777" actId="478"/>
          <ac:picMkLst>
            <pc:docMk/>
            <pc:sldMk cId="898864788" sldId="506"/>
            <ac:picMk id="190" creationId="{D6D8D33F-9297-4918-86B6-DF15C77A74F2}"/>
          </ac:picMkLst>
        </pc:picChg>
        <pc:picChg chg="mod">
          <ac:chgData name="Paula Vázquez-Valero" userId="3a0e46d7-2099-40af-a155-aa45b68bfff3" providerId="ADAL" clId="{987D4DCD-439D-4903-A3C9-05DEF721D44B}" dt="2022-09-23T15:40:44.418" v="6106" actId="1035"/>
          <ac:picMkLst>
            <pc:docMk/>
            <pc:sldMk cId="898864788" sldId="506"/>
            <ac:picMk id="194" creationId="{B1ABB671-2792-4C4A-A862-C5AD3CBAF7E3}"/>
          </ac:picMkLst>
        </pc:picChg>
        <pc:picChg chg="mod">
          <ac:chgData name="Paula Vázquez-Valero" userId="3a0e46d7-2099-40af-a155-aa45b68bfff3" providerId="ADAL" clId="{987D4DCD-439D-4903-A3C9-05DEF721D44B}" dt="2022-09-23T15:40:44.418" v="6106" actId="1035"/>
          <ac:picMkLst>
            <pc:docMk/>
            <pc:sldMk cId="898864788" sldId="506"/>
            <ac:picMk id="195" creationId="{6E9777AF-57AC-4B32-B5FA-D885BBDD3D9A}"/>
          </ac:picMkLst>
        </pc:picChg>
        <pc:picChg chg="mod">
          <ac:chgData name="Paula Vázquez-Valero" userId="3a0e46d7-2099-40af-a155-aa45b68bfff3" providerId="ADAL" clId="{987D4DCD-439D-4903-A3C9-05DEF721D44B}" dt="2022-09-23T15:40:44.418" v="6106" actId="1035"/>
          <ac:picMkLst>
            <pc:docMk/>
            <pc:sldMk cId="898864788" sldId="506"/>
            <ac:picMk id="197" creationId="{1155008A-A8BC-466A-ADA3-4B2661274300}"/>
          </ac:picMkLst>
        </pc:picChg>
        <pc:picChg chg="mod">
          <ac:chgData name="Paula Vázquez-Valero" userId="3a0e46d7-2099-40af-a155-aa45b68bfff3" providerId="ADAL" clId="{987D4DCD-439D-4903-A3C9-05DEF721D44B}" dt="2022-09-23T15:40:44.418" v="6106" actId="1035"/>
          <ac:picMkLst>
            <pc:docMk/>
            <pc:sldMk cId="898864788" sldId="506"/>
            <ac:picMk id="198" creationId="{552216BA-8184-4ED7-B984-094B2BC957C1}"/>
          </ac:picMkLst>
        </pc:picChg>
        <pc:picChg chg="mod">
          <ac:chgData name="Paula Vázquez-Valero" userId="3a0e46d7-2099-40af-a155-aa45b68bfff3" providerId="ADAL" clId="{987D4DCD-439D-4903-A3C9-05DEF721D44B}" dt="2022-09-23T15:40:44.418" v="6106" actId="1035"/>
          <ac:picMkLst>
            <pc:docMk/>
            <pc:sldMk cId="898864788" sldId="506"/>
            <ac:picMk id="200" creationId="{DA945218-2744-456D-B9FE-29B11088DFE9}"/>
          </ac:picMkLst>
        </pc:picChg>
        <pc:picChg chg="mod">
          <ac:chgData name="Paula Vázquez-Valero" userId="3a0e46d7-2099-40af-a155-aa45b68bfff3" providerId="ADAL" clId="{987D4DCD-439D-4903-A3C9-05DEF721D44B}" dt="2022-09-23T15:40:44.418" v="6106" actId="1035"/>
          <ac:picMkLst>
            <pc:docMk/>
            <pc:sldMk cId="898864788" sldId="506"/>
            <ac:picMk id="201" creationId="{69A4E7AE-3883-44DA-86F5-417D66D4557D}"/>
          </ac:picMkLst>
        </pc:picChg>
        <pc:picChg chg="mod">
          <ac:chgData name="Paula Vázquez-Valero" userId="3a0e46d7-2099-40af-a155-aa45b68bfff3" providerId="ADAL" clId="{987D4DCD-439D-4903-A3C9-05DEF721D44B}" dt="2022-09-23T15:40:44.418" v="6106" actId="1035"/>
          <ac:picMkLst>
            <pc:docMk/>
            <pc:sldMk cId="898864788" sldId="506"/>
            <ac:picMk id="202" creationId="{6BCCA5CC-0E62-42FB-8C16-E78AB2EF1707}"/>
          </ac:picMkLst>
        </pc:picChg>
        <pc:picChg chg="del">
          <ac:chgData name="Paula Vázquez-Valero" userId="3a0e46d7-2099-40af-a155-aa45b68bfff3" providerId="ADAL" clId="{987D4DCD-439D-4903-A3C9-05DEF721D44B}" dt="2022-09-23T15:28:27.496" v="5775" actId="478"/>
          <ac:picMkLst>
            <pc:docMk/>
            <pc:sldMk cId="898864788" sldId="506"/>
            <ac:picMk id="203" creationId="{347ADAF3-51B8-4244-8613-F7CE6BC875C5}"/>
          </ac:picMkLst>
        </pc:picChg>
        <pc:picChg chg="del">
          <ac:chgData name="Paula Vázquez-Valero" userId="3a0e46d7-2099-40af-a155-aa45b68bfff3" providerId="ADAL" clId="{987D4DCD-439D-4903-A3C9-05DEF721D44B}" dt="2022-09-23T15:28:29.787" v="5776" actId="478"/>
          <ac:picMkLst>
            <pc:docMk/>
            <pc:sldMk cId="898864788" sldId="506"/>
            <ac:picMk id="204" creationId="{C5B78451-040A-4CC0-9030-BDCC4B5C417F}"/>
          </ac:picMkLst>
        </pc:picChg>
        <pc:picChg chg="mod">
          <ac:chgData name="Paula Vázquez-Valero" userId="3a0e46d7-2099-40af-a155-aa45b68bfff3" providerId="ADAL" clId="{987D4DCD-439D-4903-A3C9-05DEF721D44B}" dt="2022-09-23T15:40:44.418" v="6106" actId="1035"/>
          <ac:picMkLst>
            <pc:docMk/>
            <pc:sldMk cId="898864788" sldId="506"/>
            <ac:picMk id="205" creationId="{56695966-FDD6-4FEB-8726-050EF4CD3339}"/>
          </ac:picMkLst>
        </pc:picChg>
        <pc:picChg chg="mod">
          <ac:chgData name="Paula Vázquez-Valero" userId="3a0e46d7-2099-40af-a155-aa45b68bfff3" providerId="ADAL" clId="{987D4DCD-439D-4903-A3C9-05DEF721D44B}" dt="2022-09-23T15:40:44.418" v="6106" actId="1035"/>
          <ac:picMkLst>
            <pc:docMk/>
            <pc:sldMk cId="898864788" sldId="506"/>
            <ac:picMk id="206" creationId="{3F6A9C70-7A7C-45AA-BA4A-942AF9BFD020}"/>
          </ac:picMkLst>
        </pc:picChg>
        <pc:picChg chg="del mod">
          <ac:chgData name="Paula Vázquez-Valero" userId="3a0e46d7-2099-40af-a155-aa45b68bfff3" providerId="ADAL" clId="{987D4DCD-439D-4903-A3C9-05DEF721D44B}" dt="2022-09-23T15:38:09.067" v="5941" actId="478"/>
          <ac:picMkLst>
            <pc:docMk/>
            <pc:sldMk cId="898864788" sldId="506"/>
            <ac:picMk id="207" creationId="{88EEAD6B-478B-4476-BC25-9FBD7BE7A3C2}"/>
          </ac:picMkLst>
        </pc:picChg>
        <pc:picChg chg="mod">
          <ac:chgData name="Paula Vázquez-Valero" userId="3a0e46d7-2099-40af-a155-aa45b68bfff3" providerId="ADAL" clId="{987D4DCD-439D-4903-A3C9-05DEF721D44B}" dt="2022-09-23T15:40:44.418" v="6106" actId="1035"/>
          <ac:picMkLst>
            <pc:docMk/>
            <pc:sldMk cId="898864788" sldId="506"/>
            <ac:picMk id="209" creationId="{F07D8BA0-301B-4E2E-8BFB-163E58F460B6}"/>
          </ac:picMkLst>
        </pc:picChg>
        <pc:picChg chg="mod">
          <ac:chgData name="Paula Vázquez-Valero" userId="3a0e46d7-2099-40af-a155-aa45b68bfff3" providerId="ADAL" clId="{987D4DCD-439D-4903-A3C9-05DEF721D44B}" dt="2022-09-23T15:40:44.418" v="6106" actId="1035"/>
          <ac:picMkLst>
            <pc:docMk/>
            <pc:sldMk cId="898864788" sldId="506"/>
            <ac:picMk id="210" creationId="{F330820E-F596-4801-AE26-964E22D347A3}"/>
          </ac:picMkLst>
        </pc:picChg>
        <pc:picChg chg="mod">
          <ac:chgData name="Paula Vázquez-Valero" userId="3a0e46d7-2099-40af-a155-aa45b68bfff3" providerId="ADAL" clId="{987D4DCD-439D-4903-A3C9-05DEF721D44B}" dt="2022-09-23T15:40:44.418" v="6106" actId="1035"/>
          <ac:picMkLst>
            <pc:docMk/>
            <pc:sldMk cId="898864788" sldId="506"/>
            <ac:picMk id="211" creationId="{537FCEC0-67ED-4C33-B784-0876F284FB9C}"/>
          </ac:picMkLst>
        </pc:picChg>
        <pc:picChg chg="mod">
          <ac:chgData name="Paula Vázquez-Valero" userId="3a0e46d7-2099-40af-a155-aa45b68bfff3" providerId="ADAL" clId="{987D4DCD-439D-4903-A3C9-05DEF721D44B}" dt="2022-09-23T15:40:44.418" v="6106" actId="1035"/>
          <ac:picMkLst>
            <pc:docMk/>
            <pc:sldMk cId="898864788" sldId="506"/>
            <ac:picMk id="212" creationId="{A4F4D9F5-44A7-421A-A252-11EABA6AC6B6}"/>
          </ac:picMkLst>
        </pc:picChg>
        <pc:picChg chg="add mod">
          <ac:chgData name="Paula Vázquez-Valero" userId="3a0e46d7-2099-40af-a155-aa45b68bfff3" providerId="ADAL" clId="{987D4DCD-439D-4903-A3C9-05DEF721D44B}" dt="2022-09-23T15:40:44.418" v="6106" actId="1035"/>
          <ac:picMkLst>
            <pc:docMk/>
            <pc:sldMk cId="898864788" sldId="506"/>
            <ac:picMk id="5122" creationId="{11D15FE4-3C06-C886-BE23-4A773BC03D2E}"/>
          </ac:picMkLst>
        </pc:picChg>
      </pc:sldChg>
      <pc:sldChg chg="del">
        <pc:chgData name="Paula Vázquez-Valero" userId="3a0e46d7-2099-40af-a155-aa45b68bfff3" providerId="ADAL" clId="{987D4DCD-439D-4903-A3C9-05DEF721D44B}" dt="2022-09-23T12:34:24.661" v="1075" actId="47"/>
        <pc:sldMkLst>
          <pc:docMk/>
          <pc:sldMk cId="4057250824" sldId="530"/>
        </pc:sldMkLst>
      </pc:sldChg>
      <pc:sldChg chg="addSp delSp modSp mod ord delAnim modAnim">
        <pc:chgData name="Paula Vázquez-Valero" userId="3a0e46d7-2099-40af-a155-aa45b68bfff3" providerId="ADAL" clId="{987D4DCD-439D-4903-A3C9-05DEF721D44B}" dt="2022-09-23T16:07:39.887" v="6673"/>
        <pc:sldMkLst>
          <pc:docMk/>
          <pc:sldMk cId="673849375" sldId="533"/>
        </pc:sldMkLst>
        <pc:spChg chg="add mod">
          <ac:chgData name="Paula Vázquez-Valero" userId="3a0e46d7-2099-40af-a155-aa45b68bfff3" providerId="ADAL" clId="{987D4DCD-439D-4903-A3C9-05DEF721D44B}" dt="2022-09-23T15:45:48.148" v="6290" actId="1037"/>
          <ac:spMkLst>
            <pc:docMk/>
            <pc:sldMk cId="673849375" sldId="533"/>
            <ac:spMk id="3" creationId="{AA8CD28A-8A1A-B0F9-9EE8-930BB72271F6}"/>
          </ac:spMkLst>
        </pc:spChg>
        <pc:spChg chg="add mod">
          <ac:chgData name="Paula Vázquez-Valero" userId="3a0e46d7-2099-40af-a155-aa45b68bfff3" providerId="ADAL" clId="{987D4DCD-439D-4903-A3C9-05DEF721D44B}" dt="2022-09-23T16:03:20.580" v="6607" actId="1076"/>
          <ac:spMkLst>
            <pc:docMk/>
            <pc:sldMk cId="673849375" sldId="533"/>
            <ac:spMk id="9" creationId="{4B590213-A1C8-D056-721C-3DEDFB7D60B8}"/>
          </ac:spMkLst>
        </pc:spChg>
        <pc:spChg chg="add del mod">
          <ac:chgData name="Paula Vázquez-Valero" userId="3a0e46d7-2099-40af-a155-aa45b68bfff3" providerId="ADAL" clId="{987D4DCD-439D-4903-A3C9-05DEF721D44B}" dt="2022-09-23T16:06:15.407" v="6654"/>
          <ac:spMkLst>
            <pc:docMk/>
            <pc:sldMk cId="673849375" sldId="533"/>
            <ac:spMk id="11" creationId="{AB3AE8CD-C1B4-85A6-408D-36FC70E81800}"/>
          </ac:spMkLst>
        </pc:spChg>
        <pc:spChg chg="mod">
          <ac:chgData name="Paula Vázquez-Valero" userId="3a0e46d7-2099-40af-a155-aa45b68bfff3" providerId="ADAL" clId="{987D4DCD-439D-4903-A3C9-05DEF721D44B}" dt="2022-09-23T12:34:41.216" v="1078" actId="207"/>
          <ac:spMkLst>
            <pc:docMk/>
            <pc:sldMk cId="673849375" sldId="533"/>
            <ac:spMk id="33" creationId="{7C6489EB-43FC-42D3-8D7A-D009A3C30C25}"/>
          </ac:spMkLst>
        </pc:spChg>
        <pc:spChg chg="mod">
          <ac:chgData name="Paula Vázquez-Valero" userId="3a0e46d7-2099-40af-a155-aa45b68bfff3" providerId="ADAL" clId="{987D4DCD-439D-4903-A3C9-05DEF721D44B}" dt="2022-09-23T15:45:37.208" v="6285" actId="20577"/>
          <ac:spMkLst>
            <pc:docMk/>
            <pc:sldMk cId="673849375" sldId="533"/>
            <ac:spMk id="69" creationId="{E5B081AE-D2D4-422C-B643-3D4489EAD750}"/>
          </ac:spMkLst>
        </pc:spChg>
        <pc:spChg chg="del mod">
          <ac:chgData name="Paula Vázquez-Valero" userId="3a0e46d7-2099-40af-a155-aa45b68bfff3" providerId="ADAL" clId="{987D4DCD-439D-4903-A3C9-05DEF721D44B}" dt="2022-09-23T15:45:22.609" v="6255" actId="21"/>
          <ac:spMkLst>
            <pc:docMk/>
            <pc:sldMk cId="673849375" sldId="533"/>
            <ac:spMk id="70" creationId="{DA692E94-BEB5-4D2F-89BA-C4CFE681AA0C}"/>
          </ac:spMkLst>
        </pc:spChg>
        <pc:spChg chg="mod">
          <ac:chgData name="Paula Vázquez-Valero" userId="3a0e46d7-2099-40af-a155-aa45b68bfff3" providerId="ADAL" clId="{987D4DCD-439D-4903-A3C9-05DEF721D44B}" dt="2022-09-23T15:45:54.997" v="6292" actId="14100"/>
          <ac:spMkLst>
            <pc:docMk/>
            <pc:sldMk cId="673849375" sldId="533"/>
            <ac:spMk id="71" creationId="{298FC1D3-61A3-4084-A9B6-9748B0E732BD}"/>
          </ac:spMkLst>
        </pc:spChg>
        <pc:spChg chg="mod">
          <ac:chgData name="Paula Vázquez-Valero" userId="3a0e46d7-2099-40af-a155-aa45b68bfff3" providerId="ADAL" clId="{987D4DCD-439D-4903-A3C9-05DEF721D44B}" dt="2022-09-23T16:06:51.277" v="6664" actId="1076"/>
          <ac:spMkLst>
            <pc:docMk/>
            <pc:sldMk cId="673849375" sldId="533"/>
            <ac:spMk id="72" creationId="{F42A89A8-CB39-480C-891C-A47A0DC9289D}"/>
          </ac:spMkLst>
        </pc:spChg>
        <pc:spChg chg="mod">
          <ac:chgData name="Paula Vázquez-Valero" userId="3a0e46d7-2099-40af-a155-aa45b68bfff3" providerId="ADAL" clId="{987D4DCD-439D-4903-A3C9-05DEF721D44B}" dt="2022-09-23T15:48:17.757" v="6393" actId="1076"/>
          <ac:spMkLst>
            <pc:docMk/>
            <pc:sldMk cId="673849375" sldId="533"/>
            <ac:spMk id="73" creationId="{107387EC-2775-4F8A-ADE6-3A19ED466DEE}"/>
          </ac:spMkLst>
        </pc:spChg>
        <pc:spChg chg="mod">
          <ac:chgData name="Paula Vázquez-Valero" userId="3a0e46d7-2099-40af-a155-aa45b68bfff3" providerId="ADAL" clId="{987D4DCD-439D-4903-A3C9-05DEF721D44B}" dt="2022-09-23T15:48:07.720" v="6389" actId="14100"/>
          <ac:spMkLst>
            <pc:docMk/>
            <pc:sldMk cId="673849375" sldId="533"/>
            <ac:spMk id="74" creationId="{4A28981D-030F-49CE-87AE-74F0BD26C43B}"/>
          </ac:spMkLst>
        </pc:spChg>
        <pc:spChg chg="mod">
          <ac:chgData name="Paula Vázquez-Valero" userId="3a0e46d7-2099-40af-a155-aa45b68bfff3" providerId="ADAL" clId="{987D4DCD-439D-4903-A3C9-05DEF721D44B}" dt="2022-09-23T15:48:23.395" v="6395" actId="14100"/>
          <ac:spMkLst>
            <pc:docMk/>
            <pc:sldMk cId="673849375" sldId="533"/>
            <ac:spMk id="75" creationId="{348162EB-4D24-4944-B03A-26581975D2F1}"/>
          </ac:spMkLst>
        </pc:spChg>
        <pc:spChg chg="mod">
          <ac:chgData name="Paula Vázquez-Valero" userId="3a0e46d7-2099-40af-a155-aa45b68bfff3" providerId="ADAL" clId="{987D4DCD-439D-4903-A3C9-05DEF721D44B}" dt="2022-09-23T15:50:33.241" v="6451" actId="20577"/>
          <ac:spMkLst>
            <pc:docMk/>
            <pc:sldMk cId="673849375" sldId="533"/>
            <ac:spMk id="76" creationId="{6A5D99D5-9C59-499D-BCFB-B40F70855855}"/>
          </ac:spMkLst>
        </pc:spChg>
        <pc:spChg chg="mod">
          <ac:chgData name="Paula Vázquez-Valero" userId="3a0e46d7-2099-40af-a155-aa45b68bfff3" providerId="ADAL" clId="{987D4DCD-439D-4903-A3C9-05DEF721D44B}" dt="2022-09-23T15:51:00.163" v="6458" actId="1038"/>
          <ac:spMkLst>
            <pc:docMk/>
            <pc:sldMk cId="673849375" sldId="533"/>
            <ac:spMk id="77" creationId="{8A7AC20A-3A88-47F9-AB6B-CA652A9FB23B}"/>
          </ac:spMkLst>
        </pc:spChg>
        <pc:spChg chg="mod">
          <ac:chgData name="Paula Vázquez-Valero" userId="3a0e46d7-2099-40af-a155-aa45b68bfff3" providerId="ADAL" clId="{987D4DCD-439D-4903-A3C9-05DEF721D44B}" dt="2022-09-23T15:51:35.727" v="6466" actId="1076"/>
          <ac:spMkLst>
            <pc:docMk/>
            <pc:sldMk cId="673849375" sldId="533"/>
            <ac:spMk id="78" creationId="{9EDA88E5-EB3E-4BB6-A3D5-370E3F12F588}"/>
          </ac:spMkLst>
        </pc:spChg>
        <pc:spChg chg="mod">
          <ac:chgData name="Paula Vázquez-Valero" userId="3a0e46d7-2099-40af-a155-aa45b68bfff3" providerId="ADAL" clId="{987D4DCD-439D-4903-A3C9-05DEF721D44B}" dt="2022-09-23T15:55:13.712" v="6478" actId="1076"/>
          <ac:spMkLst>
            <pc:docMk/>
            <pc:sldMk cId="673849375" sldId="533"/>
            <ac:spMk id="79" creationId="{0B8383F4-93AB-42DF-9C35-FE43928C3975}"/>
          </ac:spMkLst>
        </pc:spChg>
        <pc:spChg chg="mod">
          <ac:chgData name="Paula Vázquez-Valero" userId="3a0e46d7-2099-40af-a155-aa45b68bfff3" providerId="ADAL" clId="{987D4DCD-439D-4903-A3C9-05DEF721D44B}" dt="2022-09-23T16:04:07.061" v="6630" actId="113"/>
          <ac:spMkLst>
            <pc:docMk/>
            <pc:sldMk cId="673849375" sldId="533"/>
            <ac:spMk id="84" creationId="{638327EF-904A-44AE-8231-07CE8C80CB41}"/>
          </ac:spMkLst>
        </pc:spChg>
        <pc:spChg chg="mod">
          <ac:chgData name="Paula Vázquez-Valero" userId="3a0e46d7-2099-40af-a155-aa45b68bfff3" providerId="ADAL" clId="{987D4DCD-439D-4903-A3C9-05DEF721D44B}" dt="2022-09-23T16:02:36.557" v="6590" actId="1038"/>
          <ac:spMkLst>
            <pc:docMk/>
            <pc:sldMk cId="673849375" sldId="533"/>
            <ac:spMk id="85" creationId="{C901DD2F-E180-4C7A-8848-EBAF3BFEC715}"/>
          </ac:spMkLst>
        </pc:spChg>
        <pc:spChg chg="mod">
          <ac:chgData name="Paula Vázquez-Valero" userId="3a0e46d7-2099-40af-a155-aa45b68bfff3" providerId="ADAL" clId="{987D4DCD-439D-4903-A3C9-05DEF721D44B}" dt="2022-09-23T16:02:46.407" v="6595" actId="1037"/>
          <ac:spMkLst>
            <pc:docMk/>
            <pc:sldMk cId="673849375" sldId="533"/>
            <ac:spMk id="86" creationId="{0B2FEE00-D874-4E62-B92F-801EB6929BBD}"/>
          </ac:spMkLst>
        </pc:spChg>
        <pc:spChg chg="mod">
          <ac:chgData name="Paula Vázquez-Valero" userId="3a0e46d7-2099-40af-a155-aa45b68bfff3" providerId="ADAL" clId="{987D4DCD-439D-4903-A3C9-05DEF721D44B}" dt="2022-09-23T16:04:14.851" v="6632" actId="14100"/>
          <ac:spMkLst>
            <pc:docMk/>
            <pc:sldMk cId="673849375" sldId="533"/>
            <ac:spMk id="87" creationId="{77CF02BA-1A83-4657-A3E6-C8327642D0BF}"/>
          </ac:spMkLst>
        </pc:spChg>
        <pc:spChg chg="mod">
          <ac:chgData name="Paula Vázquez-Valero" userId="3a0e46d7-2099-40af-a155-aa45b68bfff3" providerId="ADAL" clId="{987D4DCD-439D-4903-A3C9-05DEF721D44B}" dt="2022-09-23T16:03:56.364" v="6626" actId="1038"/>
          <ac:spMkLst>
            <pc:docMk/>
            <pc:sldMk cId="673849375" sldId="533"/>
            <ac:spMk id="88" creationId="{E729CA06-0B8E-4091-A33B-0E6600A92AA7}"/>
          </ac:spMkLst>
        </pc:spChg>
        <pc:spChg chg="mod">
          <ac:chgData name="Paula Vázquez-Valero" userId="3a0e46d7-2099-40af-a155-aa45b68bfff3" providerId="ADAL" clId="{987D4DCD-439D-4903-A3C9-05DEF721D44B}" dt="2022-09-23T16:07:06.099" v="6669" actId="20577"/>
          <ac:spMkLst>
            <pc:docMk/>
            <pc:sldMk cId="673849375" sldId="533"/>
            <ac:spMk id="90" creationId="{208A6B4A-2EC7-43FB-B9DB-638AF3486B1B}"/>
          </ac:spMkLst>
        </pc:spChg>
        <pc:spChg chg="mod">
          <ac:chgData name="Paula Vázquez-Valero" userId="3a0e46d7-2099-40af-a155-aa45b68bfff3" providerId="ADAL" clId="{987D4DCD-439D-4903-A3C9-05DEF721D44B}" dt="2022-09-23T16:06:42.049" v="6660" actId="1076"/>
          <ac:spMkLst>
            <pc:docMk/>
            <pc:sldMk cId="673849375" sldId="533"/>
            <ac:spMk id="92" creationId="{6D7FF6A7-FB91-4BF3-BB51-FD7829B26A23}"/>
          </ac:spMkLst>
        </pc:spChg>
        <pc:spChg chg="mod">
          <ac:chgData name="Paula Vázquez-Valero" userId="3a0e46d7-2099-40af-a155-aa45b68bfff3" providerId="ADAL" clId="{987D4DCD-439D-4903-A3C9-05DEF721D44B}" dt="2022-09-23T16:06:44.801" v="6661" actId="1076"/>
          <ac:spMkLst>
            <pc:docMk/>
            <pc:sldMk cId="673849375" sldId="533"/>
            <ac:spMk id="93" creationId="{F1CD8154-72EF-4027-9C5F-215B85DC3119}"/>
          </ac:spMkLst>
        </pc:spChg>
        <pc:spChg chg="mod">
          <ac:chgData name="Paula Vázquez-Valero" userId="3a0e46d7-2099-40af-a155-aa45b68bfff3" providerId="ADAL" clId="{987D4DCD-439D-4903-A3C9-05DEF721D44B}" dt="2022-09-23T16:05:40.455" v="6651" actId="1076"/>
          <ac:spMkLst>
            <pc:docMk/>
            <pc:sldMk cId="673849375" sldId="533"/>
            <ac:spMk id="94" creationId="{4C508CF7-3F59-4065-ADB2-EE4694073C0E}"/>
          </ac:spMkLst>
        </pc:spChg>
        <pc:picChg chg="add mod">
          <ac:chgData name="Paula Vázquez-Valero" userId="3a0e46d7-2099-40af-a155-aa45b68bfff3" providerId="ADAL" clId="{987D4DCD-439D-4903-A3C9-05DEF721D44B}" dt="2022-09-23T15:54:50.842" v="6473" actId="1076"/>
          <ac:picMkLst>
            <pc:docMk/>
            <pc:sldMk cId="673849375" sldId="533"/>
            <ac:picMk id="6" creationId="{D5E03D0C-9A98-77C3-3767-25BA07451988}"/>
          </ac:picMkLst>
        </pc:picChg>
        <pc:picChg chg="add mod">
          <ac:chgData name="Paula Vázquez-Valero" userId="3a0e46d7-2099-40af-a155-aa45b68bfff3" providerId="ADAL" clId="{987D4DCD-439D-4903-A3C9-05DEF721D44B}" dt="2022-09-23T15:54:50.842" v="6473" actId="1076"/>
          <ac:picMkLst>
            <pc:docMk/>
            <pc:sldMk cId="673849375" sldId="533"/>
            <ac:picMk id="7" creationId="{422B11B1-FEDD-4C98-59D6-7C013C20BA6A}"/>
          </ac:picMkLst>
        </pc:picChg>
        <pc:picChg chg="add mod">
          <ac:chgData name="Paula Vázquez-Valero" userId="3a0e46d7-2099-40af-a155-aa45b68bfff3" providerId="ADAL" clId="{987D4DCD-439D-4903-A3C9-05DEF721D44B}" dt="2022-09-23T16:04:40.927" v="6634" actId="1076"/>
          <ac:picMkLst>
            <pc:docMk/>
            <pc:sldMk cId="673849375" sldId="533"/>
            <ac:picMk id="10" creationId="{7B110CF6-35DA-75BD-FDA6-FAC02E84419E}"/>
          </ac:picMkLst>
        </pc:picChg>
        <pc:picChg chg="add mod">
          <ac:chgData name="Paula Vázquez-Valero" userId="3a0e46d7-2099-40af-a155-aa45b68bfff3" providerId="ADAL" clId="{987D4DCD-439D-4903-A3C9-05DEF721D44B}" dt="2022-09-23T16:06:55.050" v="6666" actId="1076"/>
          <ac:picMkLst>
            <pc:docMk/>
            <pc:sldMk cId="673849375" sldId="533"/>
            <ac:picMk id="13" creationId="{73C930C9-9AAF-3E6B-5F82-7F31F8A745A4}"/>
          </ac:picMkLst>
        </pc:picChg>
        <pc:picChg chg="del">
          <ac:chgData name="Paula Vázquez-Valero" userId="3a0e46d7-2099-40af-a155-aa45b68bfff3" providerId="ADAL" clId="{987D4DCD-439D-4903-A3C9-05DEF721D44B}" dt="2022-09-23T16:05:34.037" v="6649" actId="478"/>
          <ac:picMkLst>
            <pc:docMk/>
            <pc:sldMk cId="673849375" sldId="533"/>
            <ac:picMk id="16" creationId="{A98582DE-F8B6-44CA-86DF-4A95EC816400}"/>
          </ac:picMkLst>
        </pc:picChg>
        <pc:picChg chg="del">
          <ac:chgData name="Paula Vázquez-Valero" userId="3a0e46d7-2099-40af-a155-aa45b68bfff3" providerId="ADAL" clId="{987D4DCD-439D-4903-A3C9-05DEF721D44B}" dt="2022-09-23T16:05:23.762" v="6639" actId="478"/>
          <ac:picMkLst>
            <pc:docMk/>
            <pc:sldMk cId="673849375" sldId="533"/>
            <ac:picMk id="19" creationId="{4333B251-7E34-4186-B392-8217E261BB10}"/>
          </ac:picMkLst>
        </pc:picChg>
        <pc:picChg chg="del">
          <ac:chgData name="Paula Vázquez-Valero" userId="3a0e46d7-2099-40af-a155-aa45b68bfff3" providerId="ADAL" clId="{987D4DCD-439D-4903-A3C9-05DEF721D44B}" dt="2022-09-23T15:48:39.537" v="6402" actId="478"/>
          <ac:picMkLst>
            <pc:docMk/>
            <pc:sldMk cId="673849375" sldId="533"/>
            <ac:picMk id="80" creationId="{7EB93FD4-9050-497C-AB1B-4464A725CECB}"/>
          </ac:picMkLst>
        </pc:picChg>
        <pc:picChg chg="del">
          <ac:chgData name="Paula Vázquez-Valero" userId="3a0e46d7-2099-40af-a155-aa45b68bfff3" providerId="ADAL" clId="{987D4DCD-439D-4903-A3C9-05DEF721D44B}" dt="2022-09-23T15:48:29.237" v="6397" actId="478"/>
          <ac:picMkLst>
            <pc:docMk/>
            <pc:sldMk cId="673849375" sldId="533"/>
            <ac:picMk id="81" creationId="{89C73EC2-FEA9-43E9-8036-B007E4F331CD}"/>
          </ac:picMkLst>
        </pc:picChg>
        <pc:picChg chg="del">
          <ac:chgData name="Paula Vázquez-Valero" userId="3a0e46d7-2099-40af-a155-aa45b68bfff3" providerId="ADAL" clId="{987D4DCD-439D-4903-A3C9-05DEF721D44B}" dt="2022-09-23T15:48:29.237" v="6397" actId="478"/>
          <ac:picMkLst>
            <pc:docMk/>
            <pc:sldMk cId="673849375" sldId="533"/>
            <ac:picMk id="82" creationId="{90D8BF72-3E5D-42AF-8C98-D43146CE56F2}"/>
          </ac:picMkLst>
        </pc:picChg>
        <pc:picChg chg="del mod">
          <ac:chgData name="Paula Vázquez-Valero" userId="3a0e46d7-2099-40af-a155-aa45b68bfff3" providerId="ADAL" clId="{987D4DCD-439D-4903-A3C9-05DEF721D44B}" dt="2022-09-23T15:49:05.032" v="6403" actId="478"/>
          <ac:picMkLst>
            <pc:docMk/>
            <pc:sldMk cId="673849375" sldId="533"/>
            <ac:picMk id="83" creationId="{8AD6AA5F-7037-4F56-B2AD-AC39BE532468}"/>
          </ac:picMkLst>
        </pc:picChg>
        <pc:picChg chg="del mod">
          <ac:chgData name="Paula Vázquez-Valero" userId="3a0e46d7-2099-40af-a155-aa45b68bfff3" providerId="ADAL" clId="{987D4DCD-439D-4903-A3C9-05DEF721D44B}" dt="2022-09-23T15:57:19.413" v="6498" actId="478"/>
          <ac:picMkLst>
            <pc:docMk/>
            <pc:sldMk cId="673849375" sldId="533"/>
            <ac:picMk id="89" creationId="{BDB185B1-4E68-4FDA-A026-E2BA2182E9F8}"/>
          </ac:picMkLst>
        </pc:picChg>
        <pc:picChg chg="add mod">
          <ac:chgData name="Paula Vázquez-Valero" userId="3a0e46d7-2099-40af-a155-aa45b68bfff3" providerId="ADAL" clId="{987D4DCD-439D-4903-A3C9-05DEF721D44B}" dt="2022-09-23T15:51:15.667" v="6463" actId="1076"/>
          <ac:picMkLst>
            <pc:docMk/>
            <pc:sldMk cId="673849375" sldId="533"/>
            <ac:picMk id="6146" creationId="{C8198FA9-331B-F11B-7067-E79CB8B1961C}"/>
          </ac:picMkLst>
        </pc:picChg>
        <pc:picChg chg="add mod">
          <ac:chgData name="Paula Vázquez-Valero" userId="3a0e46d7-2099-40af-a155-aa45b68bfff3" providerId="ADAL" clId="{987D4DCD-439D-4903-A3C9-05DEF721D44B}" dt="2022-09-23T15:56:08.521" v="6482" actId="1036"/>
          <ac:picMkLst>
            <pc:docMk/>
            <pc:sldMk cId="673849375" sldId="533"/>
            <ac:picMk id="6148" creationId="{EB2A33AE-B5FD-0FFE-7479-62F01804C5C8}"/>
          </ac:picMkLst>
        </pc:picChg>
        <pc:picChg chg="add mod">
          <ac:chgData name="Paula Vázquez-Valero" userId="3a0e46d7-2099-40af-a155-aa45b68bfff3" providerId="ADAL" clId="{987D4DCD-439D-4903-A3C9-05DEF721D44B}" dt="2022-09-23T16:02:17.984" v="6583" actId="1076"/>
          <ac:picMkLst>
            <pc:docMk/>
            <pc:sldMk cId="673849375" sldId="533"/>
            <ac:picMk id="6150" creationId="{7D870BF8-7EBE-4A20-C23F-E6206A2F917A}"/>
          </ac:picMkLst>
        </pc:picChg>
        <pc:picChg chg="add del">
          <ac:chgData name="Paula Vázquez-Valero" userId="3a0e46d7-2099-40af-a155-aa45b68bfff3" providerId="ADAL" clId="{987D4DCD-439D-4903-A3C9-05DEF721D44B}" dt="2022-09-23T16:02:40.008" v="6592"/>
          <ac:picMkLst>
            <pc:docMk/>
            <pc:sldMk cId="673849375" sldId="533"/>
            <ac:picMk id="6152" creationId="{688E0FDD-D92D-D2BC-6A7C-B59684B230A9}"/>
          </ac:picMkLst>
        </pc:picChg>
        <pc:picChg chg="add del">
          <ac:chgData name="Paula Vázquez-Valero" userId="3a0e46d7-2099-40af-a155-aa45b68bfff3" providerId="ADAL" clId="{987D4DCD-439D-4903-A3C9-05DEF721D44B}" dt="2022-09-23T16:04:06.185" v="6629"/>
          <ac:picMkLst>
            <pc:docMk/>
            <pc:sldMk cId="673849375" sldId="533"/>
            <ac:picMk id="6154" creationId="{D192EC29-4D0A-F84F-2F4A-783480B75D9A}"/>
          </ac:picMkLst>
        </pc:picChg>
        <pc:cxnChg chg="mod">
          <ac:chgData name="Paula Vázquez-Valero" userId="3a0e46d7-2099-40af-a155-aa45b68bfff3" providerId="ADAL" clId="{987D4DCD-439D-4903-A3C9-05DEF721D44B}" dt="2022-09-23T12:34:47.759" v="1079" actId="208"/>
          <ac:cxnSpMkLst>
            <pc:docMk/>
            <pc:sldMk cId="673849375" sldId="533"/>
            <ac:cxnSpMk id="8" creationId="{1AF020E3-CD4C-4C1D-93C5-1629D744E5B0}"/>
          </ac:cxnSpMkLst>
        </pc:cxnChg>
      </pc:sldChg>
      <pc:sldChg chg="addSp delSp modSp mod ord addAnim delAnim modAnim modNotesTx">
        <pc:chgData name="Paula Vázquez-Valero" userId="3a0e46d7-2099-40af-a155-aa45b68bfff3" providerId="ADAL" clId="{987D4DCD-439D-4903-A3C9-05DEF721D44B}" dt="2022-09-23T15:07:43.947" v="5497"/>
        <pc:sldMkLst>
          <pc:docMk/>
          <pc:sldMk cId="3334904002" sldId="534"/>
        </pc:sldMkLst>
        <pc:spChg chg="del">
          <ac:chgData name="Paula Vázquez-Valero" userId="3a0e46d7-2099-40af-a155-aa45b68bfff3" providerId="ADAL" clId="{987D4DCD-439D-4903-A3C9-05DEF721D44B}" dt="2022-09-23T11:52:57.117" v="435" actId="21"/>
          <ac:spMkLst>
            <pc:docMk/>
            <pc:sldMk cId="3334904002" sldId="534"/>
            <ac:spMk id="4" creationId="{F0168477-F8E0-416F-8C64-B7D6051313BB}"/>
          </ac:spMkLst>
        </pc:spChg>
        <pc:spChg chg="add del mod">
          <ac:chgData name="Paula Vázquez-Valero" userId="3a0e46d7-2099-40af-a155-aa45b68bfff3" providerId="ADAL" clId="{987D4DCD-439D-4903-A3C9-05DEF721D44B}" dt="2022-09-23T13:43:18.094" v="1479"/>
          <ac:spMkLst>
            <pc:docMk/>
            <pc:sldMk cId="3334904002" sldId="534"/>
            <ac:spMk id="12" creationId="{769BD52C-E57A-C0EF-BAC0-C9715134FD1E}"/>
          </ac:spMkLst>
        </pc:spChg>
        <pc:spChg chg="add mod">
          <ac:chgData name="Paula Vázquez-Valero" userId="3a0e46d7-2099-40af-a155-aa45b68bfff3" providerId="ADAL" clId="{987D4DCD-439D-4903-A3C9-05DEF721D44B}" dt="2022-09-23T14:12:52.667" v="2381" actId="1037"/>
          <ac:spMkLst>
            <pc:docMk/>
            <pc:sldMk cId="3334904002" sldId="534"/>
            <ac:spMk id="13" creationId="{CCC9D412-C174-8F60-F3AC-8D81AC9B5AAF}"/>
          </ac:spMkLst>
        </pc:spChg>
        <pc:spChg chg="del">
          <ac:chgData name="Paula Vázquez-Valero" userId="3a0e46d7-2099-40af-a155-aa45b68bfff3" providerId="ADAL" clId="{987D4DCD-439D-4903-A3C9-05DEF721D44B}" dt="2022-09-23T11:52:57.117" v="435" actId="21"/>
          <ac:spMkLst>
            <pc:docMk/>
            <pc:sldMk cId="3334904002" sldId="534"/>
            <ac:spMk id="14" creationId="{1FEAEFDC-669E-45DE-829F-7053360B49C2}"/>
          </ac:spMkLst>
        </pc:spChg>
        <pc:spChg chg="add mod">
          <ac:chgData name="Paula Vázquez-Valero" userId="3a0e46d7-2099-40af-a155-aa45b68bfff3" providerId="ADAL" clId="{987D4DCD-439D-4903-A3C9-05DEF721D44B}" dt="2022-09-23T14:12:52.667" v="2381" actId="1037"/>
          <ac:spMkLst>
            <pc:docMk/>
            <pc:sldMk cId="3334904002" sldId="534"/>
            <ac:spMk id="16" creationId="{B02ADBFD-0A79-ACA4-23A2-28B9CAC13A7A}"/>
          </ac:spMkLst>
        </pc:spChg>
        <pc:spChg chg="add mod">
          <ac:chgData name="Paula Vázquez-Valero" userId="3a0e46d7-2099-40af-a155-aa45b68bfff3" providerId="ADAL" clId="{987D4DCD-439D-4903-A3C9-05DEF721D44B}" dt="2022-09-23T14:12:52.667" v="2381" actId="1037"/>
          <ac:spMkLst>
            <pc:docMk/>
            <pc:sldMk cId="3334904002" sldId="534"/>
            <ac:spMk id="19" creationId="{734EF90C-8634-D77E-6EC7-6C3BE533DEC2}"/>
          </ac:spMkLst>
        </pc:spChg>
        <pc:spChg chg="add mod">
          <ac:chgData name="Paula Vázquez-Valero" userId="3a0e46d7-2099-40af-a155-aa45b68bfff3" providerId="ADAL" clId="{987D4DCD-439D-4903-A3C9-05DEF721D44B}" dt="2022-09-23T14:12:52.667" v="2381" actId="1037"/>
          <ac:spMkLst>
            <pc:docMk/>
            <pc:sldMk cId="3334904002" sldId="534"/>
            <ac:spMk id="20" creationId="{6FC4EF72-4360-A2AA-2A8C-F45C84856C35}"/>
          </ac:spMkLst>
        </pc:spChg>
        <pc:spChg chg="add del mod">
          <ac:chgData name="Paula Vázquez-Valero" userId="3a0e46d7-2099-40af-a155-aa45b68bfff3" providerId="ADAL" clId="{987D4DCD-439D-4903-A3C9-05DEF721D44B}" dt="2022-09-23T13:58:21.705" v="1958" actId="21"/>
          <ac:spMkLst>
            <pc:docMk/>
            <pc:sldMk cId="3334904002" sldId="534"/>
            <ac:spMk id="22" creationId="{A03BB053-4B13-5EAC-6AF6-9A156D8089FB}"/>
          </ac:spMkLst>
        </pc:spChg>
        <pc:spChg chg="add mod">
          <ac:chgData name="Paula Vázquez-Valero" userId="3a0e46d7-2099-40af-a155-aa45b68bfff3" providerId="ADAL" clId="{987D4DCD-439D-4903-A3C9-05DEF721D44B}" dt="2022-09-23T14:12:52.667" v="2381" actId="1037"/>
          <ac:spMkLst>
            <pc:docMk/>
            <pc:sldMk cId="3334904002" sldId="534"/>
            <ac:spMk id="26" creationId="{A1C493D9-4910-1DCF-E1E3-4DE360A376AC}"/>
          </ac:spMkLst>
        </pc:spChg>
        <pc:spChg chg="add mod">
          <ac:chgData name="Paula Vázquez-Valero" userId="3a0e46d7-2099-40af-a155-aa45b68bfff3" providerId="ADAL" clId="{987D4DCD-439D-4903-A3C9-05DEF721D44B}" dt="2022-09-23T14:12:52.667" v="2381" actId="1037"/>
          <ac:spMkLst>
            <pc:docMk/>
            <pc:sldMk cId="3334904002" sldId="534"/>
            <ac:spMk id="27" creationId="{5E2E21E6-A878-2F5C-64BE-F9E13654195A}"/>
          </ac:spMkLst>
        </pc:spChg>
        <pc:spChg chg="add mod">
          <ac:chgData name="Paula Vázquez-Valero" userId="3a0e46d7-2099-40af-a155-aa45b68bfff3" providerId="ADAL" clId="{987D4DCD-439D-4903-A3C9-05DEF721D44B}" dt="2022-09-23T14:12:52.667" v="2381" actId="1037"/>
          <ac:spMkLst>
            <pc:docMk/>
            <pc:sldMk cId="3334904002" sldId="534"/>
            <ac:spMk id="29" creationId="{6195A17F-708F-B2DD-281F-EFE0F8F8F5EE}"/>
          </ac:spMkLst>
        </pc:spChg>
        <pc:spChg chg="add mod">
          <ac:chgData name="Paula Vázquez-Valero" userId="3a0e46d7-2099-40af-a155-aa45b68bfff3" providerId="ADAL" clId="{987D4DCD-439D-4903-A3C9-05DEF721D44B}" dt="2022-09-23T14:12:52.667" v="2381" actId="1037"/>
          <ac:spMkLst>
            <pc:docMk/>
            <pc:sldMk cId="3334904002" sldId="534"/>
            <ac:spMk id="30" creationId="{A5577A03-D374-D5BE-6216-5E0DD131B947}"/>
          </ac:spMkLst>
        </pc:spChg>
        <pc:spChg chg="add mod">
          <ac:chgData name="Paula Vázquez-Valero" userId="3a0e46d7-2099-40af-a155-aa45b68bfff3" providerId="ADAL" clId="{987D4DCD-439D-4903-A3C9-05DEF721D44B}" dt="2022-09-23T14:12:52.667" v="2381" actId="1037"/>
          <ac:spMkLst>
            <pc:docMk/>
            <pc:sldMk cId="3334904002" sldId="534"/>
            <ac:spMk id="32" creationId="{15F6C575-0136-075B-0778-74D0D9EEC7D1}"/>
          </ac:spMkLst>
        </pc:spChg>
        <pc:spChg chg="add mod">
          <ac:chgData name="Paula Vázquez-Valero" userId="3a0e46d7-2099-40af-a155-aa45b68bfff3" providerId="ADAL" clId="{987D4DCD-439D-4903-A3C9-05DEF721D44B}" dt="2022-09-23T14:12:52.667" v="2381" actId="1037"/>
          <ac:spMkLst>
            <pc:docMk/>
            <pc:sldMk cId="3334904002" sldId="534"/>
            <ac:spMk id="33" creationId="{E8AE77E3-5475-6EF1-0027-0B36F3837016}"/>
          </ac:spMkLst>
        </pc:spChg>
        <pc:spChg chg="mod">
          <ac:chgData name="Paula Vázquez-Valero" userId="3a0e46d7-2099-40af-a155-aa45b68bfff3" providerId="ADAL" clId="{987D4DCD-439D-4903-A3C9-05DEF721D44B}" dt="2022-09-23T12:33:28.065" v="1069" actId="207"/>
          <ac:spMkLst>
            <pc:docMk/>
            <pc:sldMk cId="3334904002" sldId="534"/>
            <ac:spMk id="35" creationId="{C482D68D-5D9A-4207-BF5C-E6EF304ABBE4}"/>
          </ac:spMkLst>
        </pc:spChg>
        <pc:spChg chg="add mod">
          <ac:chgData name="Paula Vázquez-Valero" userId="3a0e46d7-2099-40af-a155-aa45b68bfff3" providerId="ADAL" clId="{987D4DCD-439D-4903-A3C9-05DEF721D44B}" dt="2022-09-23T14:12:52.667" v="2381" actId="1037"/>
          <ac:spMkLst>
            <pc:docMk/>
            <pc:sldMk cId="3334904002" sldId="534"/>
            <ac:spMk id="36" creationId="{87E50A6D-A11B-A55F-63EE-C9FA57466FC3}"/>
          </ac:spMkLst>
        </pc:spChg>
        <pc:spChg chg="add mod">
          <ac:chgData name="Paula Vázquez-Valero" userId="3a0e46d7-2099-40af-a155-aa45b68bfff3" providerId="ADAL" clId="{987D4DCD-439D-4903-A3C9-05DEF721D44B}" dt="2022-09-23T14:28:19.397" v="3258" actId="20577"/>
          <ac:spMkLst>
            <pc:docMk/>
            <pc:sldMk cId="3334904002" sldId="534"/>
            <ac:spMk id="37" creationId="{06A629D5-67B9-74F9-D425-32DD59A931B4}"/>
          </ac:spMkLst>
        </pc:spChg>
        <pc:spChg chg="mod">
          <ac:chgData name="Paula Vázquez-Valero" userId="3a0e46d7-2099-40af-a155-aa45b68bfff3" providerId="ADAL" clId="{987D4DCD-439D-4903-A3C9-05DEF721D44B}" dt="2022-09-23T14:06:31.909" v="2103"/>
          <ac:spMkLst>
            <pc:docMk/>
            <pc:sldMk cId="3334904002" sldId="534"/>
            <ac:spMk id="39" creationId="{45AEE5CB-F794-789E-0D2C-CB66681B691E}"/>
          </ac:spMkLst>
        </pc:spChg>
        <pc:spChg chg="add del mod">
          <ac:chgData name="Paula Vázquez-Valero" userId="3a0e46d7-2099-40af-a155-aa45b68bfff3" providerId="ADAL" clId="{987D4DCD-439D-4903-A3C9-05DEF721D44B}" dt="2022-09-23T14:38:21.519" v="3592" actId="478"/>
          <ac:spMkLst>
            <pc:docMk/>
            <pc:sldMk cId="3334904002" sldId="534"/>
            <ac:spMk id="42" creationId="{716D6D56-8DCD-72C1-46B3-96A22300E0BA}"/>
          </ac:spMkLst>
        </pc:spChg>
        <pc:spChg chg="add del mod">
          <ac:chgData name="Paula Vázquez-Valero" userId="3a0e46d7-2099-40af-a155-aa45b68bfff3" providerId="ADAL" clId="{987D4DCD-439D-4903-A3C9-05DEF721D44B}" dt="2022-09-23T14:08:40.631" v="2193"/>
          <ac:spMkLst>
            <pc:docMk/>
            <pc:sldMk cId="3334904002" sldId="534"/>
            <ac:spMk id="43" creationId="{8769ACF6-C4AE-D3C7-8420-13E3C9744EB8}"/>
          </ac:spMkLst>
        </pc:spChg>
        <pc:spChg chg="add mod">
          <ac:chgData name="Paula Vázquez-Valero" userId="3a0e46d7-2099-40af-a155-aa45b68bfff3" providerId="ADAL" clId="{987D4DCD-439D-4903-A3C9-05DEF721D44B}" dt="2022-09-23T14:11:47.868" v="2302" actId="14100"/>
          <ac:spMkLst>
            <pc:docMk/>
            <pc:sldMk cId="3334904002" sldId="534"/>
            <ac:spMk id="44" creationId="{C2E228B0-5FEF-FEED-3DCF-F7A4D4BB12F8}"/>
          </ac:spMkLst>
        </pc:spChg>
        <pc:spChg chg="add mod">
          <ac:chgData name="Paula Vázquez-Valero" userId="3a0e46d7-2099-40af-a155-aa45b68bfff3" providerId="ADAL" clId="{987D4DCD-439D-4903-A3C9-05DEF721D44B}" dt="2022-09-23T14:38:41.557" v="3595" actId="1076"/>
          <ac:spMkLst>
            <pc:docMk/>
            <pc:sldMk cId="3334904002" sldId="534"/>
            <ac:spMk id="47" creationId="{7CC868A8-4F54-71CB-EE46-8CE779D849CB}"/>
          </ac:spMkLst>
        </pc:spChg>
        <pc:spChg chg="add mod">
          <ac:chgData name="Paula Vázquez-Valero" userId="3a0e46d7-2099-40af-a155-aa45b68bfff3" providerId="ADAL" clId="{987D4DCD-439D-4903-A3C9-05DEF721D44B}" dt="2022-09-23T14:23:14.229" v="3105" actId="404"/>
          <ac:spMkLst>
            <pc:docMk/>
            <pc:sldMk cId="3334904002" sldId="534"/>
            <ac:spMk id="48" creationId="{F26A5F79-FE11-E130-F005-E28F72411BE3}"/>
          </ac:spMkLst>
        </pc:spChg>
        <pc:spChg chg="add mod">
          <ac:chgData name="Paula Vázquez-Valero" userId="3a0e46d7-2099-40af-a155-aa45b68bfff3" providerId="ADAL" clId="{987D4DCD-439D-4903-A3C9-05DEF721D44B}" dt="2022-09-23T14:23:18.220" v="3111" actId="1035"/>
          <ac:spMkLst>
            <pc:docMk/>
            <pc:sldMk cId="3334904002" sldId="534"/>
            <ac:spMk id="49" creationId="{BA294E3E-B4F2-D7B0-18BE-D5493095BCDB}"/>
          </ac:spMkLst>
        </pc:spChg>
        <pc:spChg chg="add mod">
          <ac:chgData name="Paula Vázquez-Valero" userId="3a0e46d7-2099-40af-a155-aa45b68bfff3" providerId="ADAL" clId="{987D4DCD-439D-4903-A3C9-05DEF721D44B}" dt="2022-09-23T14:23:14.229" v="3105" actId="404"/>
          <ac:spMkLst>
            <pc:docMk/>
            <pc:sldMk cId="3334904002" sldId="534"/>
            <ac:spMk id="50" creationId="{F4B19D7F-93F7-75F8-8C48-03987C6DFAA9}"/>
          </ac:spMkLst>
        </pc:spChg>
        <pc:spChg chg="add mod">
          <ac:chgData name="Paula Vázquez-Valero" userId="3a0e46d7-2099-40af-a155-aa45b68bfff3" providerId="ADAL" clId="{987D4DCD-439D-4903-A3C9-05DEF721D44B}" dt="2022-09-23T14:20:58.927" v="3035"/>
          <ac:spMkLst>
            <pc:docMk/>
            <pc:sldMk cId="3334904002" sldId="534"/>
            <ac:spMk id="51" creationId="{6D511AB0-15CF-A175-1B82-C111FCEB8A78}"/>
          </ac:spMkLst>
        </pc:spChg>
        <pc:spChg chg="add mod">
          <ac:chgData name="Paula Vázquez-Valero" userId="3a0e46d7-2099-40af-a155-aa45b68bfff3" providerId="ADAL" clId="{987D4DCD-439D-4903-A3C9-05DEF721D44B}" dt="2022-09-23T14:23:20.562" v="3115" actId="1036"/>
          <ac:spMkLst>
            <pc:docMk/>
            <pc:sldMk cId="3334904002" sldId="534"/>
            <ac:spMk id="52" creationId="{171D4C73-A004-2FED-2AD2-53BE24886617}"/>
          </ac:spMkLst>
        </pc:spChg>
        <pc:spChg chg="add mod">
          <ac:chgData name="Paula Vázquez-Valero" userId="3a0e46d7-2099-40af-a155-aa45b68bfff3" providerId="ADAL" clId="{987D4DCD-439D-4903-A3C9-05DEF721D44B}" dt="2022-09-23T14:19:26.248" v="2814" actId="1038"/>
          <ac:spMkLst>
            <pc:docMk/>
            <pc:sldMk cId="3334904002" sldId="534"/>
            <ac:spMk id="53" creationId="{4DE80FD7-410A-6906-F949-C4BD693BA3F8}"/>
          </ac:spMkLst>
        </pc:spChg>
        <pc:spChg chg="add mod">
          <ac:chgData name="Paula Vázquez-Valero" userId="3a0e46d7-2099-40af-a155-aa45b68bfff3" providerId="ADAL" clId="{987D4DCD-439D-4903-A3C9-05DEF721D44B}" dt="2022-09-23T14:19:30.603" v="2816" actId="1076"/>
          <ac:spMkLst>
            <pc:docMk/>
            <pc:sldMk cId="3334904002" sldId="534"/>
            <ac:spMk id="55" creationId="{F7CF178C-009C-75B3-9D5C-F5887293F6D0}"/>
          </ac:spMkLst>
        </pc:spChg>
        <pc:spChg chg="add mod">
          <ac:chgData name="Paula Vázquez-Valero" userId="3a0e46d7-2099-40af-a155-aa45b68bfff3" providerId="ADAL" clId="{987D4DCD-439D-4903-A3C9-05DEF721D44B}" dt="2022-09-23T14:21:06.364" v="3048" actId="1038"/>
          <ac:spMkLst>
            <pc:docMk/>
            <pc:sldMk cId="3334904002" sldId="534"/>
            <ac:spMk id="56" creationId="{3294D21F-936F-DFEE-6987-BEFC37AED539}"/>
          </ac:spMkLst>
        </pc:spChg>
        <pc:spChg chg="add mod">
          <ac:chgData name="Paula Vázquez-Valero" userId="3a0e46d7-2099-40af-a155-aa45b68bfff3" providerId="ADAL" clId="{987D4DCD-439D-4903-A3C9-05DEF721D44B}" dt="2022-09-23T14:21:12.874" v="3058" actId="20577"/>
          <ac:spMkLst>
            <pc:docMk/>
            <pc:sldMk cId="3334904002" sldId="534"/>
            <ac:spMk id="57" creationId="{68C58800-C060-7A2D-865E-D899DAAC0158}"/>
          </ac:spMkLst>
        </pc:spChg>
        <pc:spChg chg="add mod">
          <ac:chgData name="Paula Vázquez-Valero" userId="3a0e46d7-2099-40af-a155-aa45b68bfff3" providerId="ADAL" clId="{987D4DCD-439D-4903-A3C9-05DEF721D44B}" dt="2022-09-23T14:21:24.159" v="3071" actId="1076"/>
          <ac:spMkLst>
            <pc:docMk/>
            <pc:sldMk cId="3334904002" sldId="534"/>
            <ac:spMk id="58" creationId="{24BB8C75-460E-D845-30D5-121D7C1D2AE2}"/>
          </ac:spMkLst>
        </pc:spChg>
        <pc:spChg chg="add mod">
          <ac:chgData name="Paula Vázquez-Valero" userId="3a0e46d7-2099-40af-a155-aa45b68bfff3" providerId="ADAL" clId="{987D4DCD-439D-4903-A3C9-05DEF721D44B}" dt="2022-09-23T14:22:09.832" v="3073" actId="1076"/>
          <ac:spMkLst>
            <pc:docMk/>
            <pc:sldMk cId="3334904002" sldId="534"/>
            <ac:spMk id="59" creationId="{390DFAF4-9BCB-BDE8-71AB-5245B64E5B74}"/>
          </ac:spMkLst>
        </pc:spChg>
        <pc:spChg chg="add mod">
          <ac:chgData name="Paula Vázquez-Valero" userId="3a0e46d7-2099-40af-a155-aa45b68bfff3" providerId="ADAL" clId="{987D4DCD-439D-4903-A3C9-05DEF721D44B}" dt="2022-09-23T14:25:58.507" v="3217" actId="1036"/>
          <ac:spMkLst>
            <pc:docMk/>
            <pc:sldMk cId="3334904002" sldId="534"/>
            <ac:spMk id="60" creationId="{4C022CF1-366D-F37D-B274-1B6979710F3F}"/>
          </ac:spMkLst>
        </pc:spChg>
        <pc:spChg chg="add mod">
          <ac:chgData name="Paula Vázquez-Valero" userId="3a0e46d7-2099-40af-a155-aa45b68bfff3" providerId="ADAL" clId="{987D4DCD-439D-4903-A3C9-05DEF721D44B}" dt="2022-09-23T14:23:25.932" v="3121" actId="20577"/>
          <ac:spMkLst>
            <pc:docMk/>
            <pc:sldMk cId="3334904002" sldId="534"/>
            <ac:spMk id="61" creationId="{F250AFC4-8F5D-7319-CA0E-237A022F5BC5}"/>
          </ac:spMkLst>
        </pc:spChg>
        <pc:spChg chg="add del mod">
          <ac:chgData name="Paula Vázquez-Valero" userId="3a0e46d7-2099-40af-a155-aa45b68bfff3" providerId="ADAL" clId="{987D4DCD-439D-4903-A3C9-05DEF721D44B}" dt="2022-09-23T14:23:58.630" v="3153" actId="14100"/>
          <ac:spMkLst>
            <pc:docMk/>
            <pc:sldMk cId="3334904002" sldId="534"/>
            <ac:spMk id="62" creationId="{E532F608-E9DE-AF45-2C0C-4301C974B09F}"/>
          </ac:spMkLst>
        </pc:spChg>
        <pc:spChg chg="add mod">
          <ac:chgData name="Paula Vázquez-Valero" userId="3a0e46d7-2099-40af-a155-aa45b68bfff3" providerId="ADAL" clId="{987D4DCD-439D-4903-A3C9-05DEF721D44B}" dt="2022-09-23T14:22:59.828" v="3090" actId="1076"/>
          <ac:spMkLst>
            <pc:docMk/>
            <pc:sldMk cId="3334904002" sldId="534"/>
            <ac:spMk id="63" creationId="{15C65D5E-EC15-96FB-4682-9D499396AB25}"/>
          </ac:spMkLst>
        </pc:spChg>
        <pc:spChg chg="add mod">
          <ac:chgData name="Paula Vázquez-Valero" userId="3a0e46d7-2099-40af-a155-aa45b68bfff3" providerId="ADAL" clId="{987D4DCD-439D-4903-A3C9-05DEF721D44B}" dt="2022-09-23T14:23:09.737" v="3104" actId="1035"/>
          <ac:spMkLst>
            <pc:docMk/>
            <pc:sldMk cId="3334904002" sldId="534"/>
            <ac:spMk id="64" creationId="{6E98392F-8279-F9D9-B3A1-AA1A35CD2212}"/>
          </ac:spMkLst>
        </pc:spChg>
        <pc:spChg chg="add mod">
          <ac:chgData name="Paula Vázquez-Valero" userId="3a0e46d7-2099-40af-a155-aa45b68bfff3" providerId="ADAL" clId="{987D4DCD-439D-4903-A3C9-05DEF721D44B}" dt="2022-09-23T14:24:50.850" v="3173" actId="20577"/>
          <ac:spMkLst>
            <pc:docMk/>
            <pc:sldMk cId="3334904002" sldId="534"/>
            <ac:spMk id="65" creationId="{7F2B3C9B-D64E-9FE4-EB96-9921D0CA17FB}"/>
          </ac:spMkLst>
        </pc:spChg>
        <pc:spChg chg="add mod">
          <ac:chgData name="Paula Vázquez-Valero" userId="3a0e46d7-2099-40af-a155-aa45b68bfff3" providerId="ADAL" clId="{987D4DCD-439D-4903-A3C9-05DEF721D44B}" dt="2022-09-23T14:24:54.674" v="3175" actId="5793"/>
          <ac:spMkLst>
            <pc:docMk/>
            <pc:sldMk cId="3334904002" sldId="534"/>
            <ac:spMk id="66" creationId="{865B6CD0-7046-82E3-F46F-76FB553CDF1E}"/>
          </ac:spMkLst>
        </pc:spChg>
        <pc:spChg chg="add mod">
          <ac:chgData name="Paula Vázquez-Valero" userId="3a0e46d7-2099-40af-a155-aa45b68bfff3" providerId="ADAL" clId="{987D4DCD-439D-4903-A3C9-05DEF721D44B}" dt="2022-09-23T14:25:49.204" v="3207" actId="14100"/>
          <ac:spMkLst>
            <pc:docMk/>
            <pc:sldMk cId="3334904002" sldId="534"/>
            <ac:spMk id="67" creationId="{EC3C5B08-F7ED-8D4D-23D1-D94E2E3A061A}"/>
          </ac:spMkLst>
        </pc:spChg>
        <pc:spChg chg="add mod">
          <ac:chgData name="Paula Vázquez-Valero" userId="3a0e46d7-2099-40af-a155-aa45b68bfff3" providerId="ADAL" clId="{987D4DCD-439D-4903-A3C9-05DEF721D44B}" dt="2022-09-23T14:26:10.623" v="3219" actId="1076"/>
          <ac:spMkLst>
            <pc:docMk/>
            <pc:sldMk cId="3334904002" sldId="534"/>
            <ac:spMk id="68" creationId="{B7B41517-3C52-D241-60B8-DC16178797BA}"/>
          </ac:spMkLst>
        </pc:spChg>
        <pc:spChg chg="add mod">
          <ac:chgData name="Paula Vázquez-Valero" userId="3a0e46d7-2099-40af-a155-aa45b68bfff3" providerId="ADAL" clId="{987D4DCD-439D-4903-A3C9-05DEF721D44B}" dt="2022-09-23T14:28:23.466" v="3259" actId="1076"/>
          <ac:spMkLst>
            <pc:docMk/>
            <pc:sldMk cId="3334904002" sldId="534"/>
            <ac:spMk id="69" creationId="{89129797-FFC3-D8FB-6942-83242FAA1423}"/>
          </ac:spMkLst>
        </pc:spChg>
        <pc:spChg chg="add mod">
          <ac:chgData name="Paula Vázquez-Valero" userId="3a0e46d7-2099-40af-a155-aa45b68bfff3" providerId="ADAL" clId="{987D4DCD-439D-4903-A3C9-05DEF721D44B}" dt="2022-09-23T14:28:50.426" v="3280" actId="20577"/>
          <ac:spMkLst>
            <pc:docMk/>
            <pc:sldMk cId="3334904002" sldId="534"/>
            <ac:spMk id="70" creationId="{AEB9C082-C688-EB38-7B88-A4B46EE418E0}"/>
          </ac:spMkLst>
        </pc:spChg>
        <pc:spChg chg="add mod">
          <ac:chgData name="Paula Vázquez-Valero" userId="3a0e46d7-2099-40af-a155-aa45b68bfff3" providerId="ADAL" clId="{987D4DCD-439D-4903-A3C9-05DEF721D44B}" dt="2022-09-23T14:31:11.300" v="3348" actId="14100"/>
          <ac:spMkLst>
            <pc:docMk/>
            <pc:sldMk cId="3334904002" sldId="534"/>
            <ac:spMk id="71" creationId="{FF568396-4F28-BAC5-E4C8-A97B03D86CA2}"/>
          </ac:spMkLst>
        </pc:spChg>
        <pc:spChg chg="add mod ord">
          <ac:chgData name="Paula Vázquez-Valero" userId="3a0e46d7-2099-40af-a155-aa45b68bfff3" providerId="ADAL" clId="{987D4DCD-439D-4903-A3C9-05DEF721D44B}" dt="2022-09-23T14:38:08.947" v="3590" actId="1038"/>
          <ac:spMkLst>
            <pc:docMk/>
            <pc:sldMk cId="3334904002" sldId="534"/>
            <ac:spMk id="72" creationId="{C6ECEB6A-B037-37C9-049D-8F030895AA26}"/>
          </ac:spMkLst>
        </pc:spChg>
        <pc:spChg chg="add mod">
          <ac:chgData name="Paula Vázquez-Valero" userId="3a0e46d7-2099-40af-a155-aa45b68bfff3" providerId="ADAL" clId="{987D4DCD-439D-4903-A3C9-05DEF721D44B}" dt="2022-09-23T14:38:08.947" v="3590" actId="1038"/>
          <ac:spMkLst>
            <pc:docMk/>
            <pc:sldMk cId="3334904002" sldId="534"/>
            <ac:spMk id="74" creationId="{1689638F-2652-6855-937A-84B5D628575E}"/>
          </ac:spMkLst>
        </pc:spChg>
        <pc:spChg chg="add mod">
          <ac:chgData name="Paula Vázquez-Valero" userId="3a0e46d7-2099-40af-a155-aa45b68bfff3" providerId="ADAL" clId="{987D4DCD-439D-4903-A3C9-05DEF721D44B}" dt="2022-09-23T14:38:08.947" v="3590" actId="1038"/>
          <ac:spMkLst>
            <pc:docMk/>
            <pc:sldMk cId="3334904002" sldId="534"/>
            <ac:spMk id="75" creationId="{FFE0C801-79C2-E38C-4819-70A63BE86037}"/>
          </ac:spMkLst>
        </pc:spChg>
        <pc:spChg chg="add del mod">
          <ac:chgData name="Paula Vázquez-Valero" userId="3a0e46d7-2099-40af-a155-aa45b68bfff3" providerId="ADAL" clId="{987D4DCD-439D-4903-A3C9-05DEF721D44B}" dt="2022-09-23T15:04:40.899" v="5347"/>
          <ac:spMkLst>
            <pc:docMk/>
            <pc:sldMk cId="3334904002" sldId="534"/>
            <ac:spMk id="76" creationId="{20E41C48-20F1-B4B3-D11E-457A36C0D5D2}"/>
          </ac:spMkLst>
        </pc:spChg>
        <pc:spChg chg="del">
          <ac:chgData name="Paula Vázquez-Valero" userId="3a0e46d7-2099-40af-a155-aa45b68bfff3" providerId="ADAL" clId="{987D4DCD-439D-4903-A3C9-05DEF721D44B}" dt="2022-09-23T11:52:57.117" v="435" actId="21"/>
          <ac:spMkLst>
            <pc:docMk/>
            <pc:sldMk cId="3334904002" sldId="534"/>
            <ac:spMk id="86" creationId="{5F3DD8B5-AC63-474E-AF80-D3B909A6EC8D}"/>
          </ac:spMkLst>
        </pc:spChg>
        <pc:spChg chg="del">
          <ac:chgData name="Paula Vázquez-Valero" userId="3a0e46d7-2099-40af-a155-aa45b68bfff3" providerId="ADAL" clId="{987D4DCD-439D-4903-A3C9-05DEF721D44B}" dt="2022-09-23T11:53:01.396" v="437" actId="21"/>
          <ac:spMkLst>
            <pc:docMk/>
            <pc:sldMk cId="3334904002" sldId="534"/>
            <ac:spMk id="100" creationId="{217AAA05-4313-4BEA-B95B-9D85EB1B1EF2}"/>
          </ac:spMkLst>
        </pc:spChg>
        <pc:spChg chg="del">
          <ac:chgData name="Paula Vázquez-Valero" userId="3a0e46d7-2099-40af-a155-aa45b68bfff3" providerId="ADAL" clId="{987D4DCD-439D-4903-A3C9-05DEF721D44B}" dt="2022-09-23T11:52:57.117" v="435" actId="21"/>
          <ac:spMkLst>
            <pc:docMk/>
            <pc:sldMk cId="3334904002" sldId="534"/>
            <ac:spMk id="101" creationId="{260D2421-B714-4199-9F82-2C85D65EE89D}"/>
          </ac:spMkLst>
        </pc:spChg>
        <pc:spChg chg="del">
          <ac:chgData name="Paula Vázquez-Valero" userId="3a0e46d7-2099-40af-a155-aa45b68bfff3" providerId="ADAL" clId="{987D4DCD-439D-4903-A3C9-05DEF721D44B}" dt="2022-09-23T11:52:57.117" v="435" actId="21"/>
          <ac:spMkLst>
            <pc:docMk/>
            <pc:sldMk cId="3334904002" sldId="534"/>
            <ac:spMk id="102" creationId="{AC23444C-A7A7-4997-B6AE-60BA2E254E0B}"/>
          </ac:spMkLst>
        </pc:spChg>
        <pc:spChg chg="del">
          <ac:chgData name="Paula Vázquez-Valero" userId="3a0e46d7-2099-40af-a155-aa45b68bfff3" providerId="ADAL" clId="{987D4DCD-439D-4903-A3C9-05DEF721D44B}" dt="2022-09-23T11:52:57.117" v="435" actId="21"/>
          <ac:spMkLst>
            <pc:docMk/>
            <pc:sldMk cId="3334904002" sldId="534"/>
            <ac:spMk id="103" creationId="{EB9E4E56-943F-4755-ACC3-4E7FF9601428}"/>
          </ac:spMkLst>
        </pc:spChg>
        <pc:spChg chg="del">
          <ac:chgData name="Paula Vázquez-Valero" userId="3a0e46d7-2099-40af-a155-aa45b68bfff3" providerId="ADAL" clId="{987D4DCD-439D-4903-A3C9-05DEF721D44B}" dt="2022-09-23T11:52:57.117" v="435" actId="21"/>
          <ac:spMkLst>
            <pc:docMk/>
            <pc:sldMk cId="3334904002" sldId="534"/>
            <ac:spMk id="104" creationId="{5E83E222-48C7-49AE-BCAC-35D65220FCBA}"/>
          </ac:spMkLst>
        </pc:spChg>
        <pc:spChg chg="del">
          <ac:chgData name="Paula Vázquez-Valero" userId="3a0e46d7-2099-40af-a155-aa45b68bfff3" providerId="ADAL" clId="{987D4DCD-439D-4903-A3C9-05DEF721D44B}" dt="2022-09-23T11:52:57.117" v="435" actId="21"/>
          <ac:spMkLst>
            <pc:docMk/>
            <pc:sldMk cId="3334904002" sldId="534"/>
            <ac:spMk id="105" creationId="{ADF7C467-0473-4676-B4D7-5FD69DBA48C9}"/>
          </ac:spMkLst>
        </pc:spChg>
        <pc:spChg chg="del">
          <ac:chgData name="Paula Vázquez-Valero" userId="3a0e46d7-2099-40af-a155-aa45b68bfff3" providerId="ADAL" clId="{987D4DCD-439D-4903-A3C9-05DEF721D44B}" dt="2022-09-23T11:52:57.117" v="435" actId="21"/>
          <ac:spMkLst>
            <pc:docMk/>
            <pc:sldMk cId="3334904002" sldId="534"/>
            <ac:spMk id="106" creationId="{2BD03DBD-FA40-45FF-B18E-091BC659B01D}"/>
          </ac:spMkLst>
        </pc:spChg>
        <pc:spChg chg="del">
          <ac:chgData name="Paula Vázquez-Valero" userId="3a0e46d7-2099-40af-a155-aa45b68bfff3" providerId="ADAL" clId="{987D4DCD-439D-4903-A3C9-05DEF721D44B}" dt="2022-09-23T11:52:57.117" v="435" actId="21"/>
          <ac:spMkLst>
            <pc:docMk/>
            <pc:sldMk cId="3334904002" sldId="534"/>
            <ac:spMk id="107" creationId="{C45BE843-4AEC-46A6-907A-CAD0BFC3E7AB}"/>
          </ac:spMkLst>
        </pc:spChg>
        <pc:spChg chg="del">
          <ac:chgData name="Paula Vázquez-Valero" userId="3a0e46d7-2099-40af-a155-aa45b68bfff3" providerId="ADAL" clId="{987D4DCD-439D-4903-A3C9-05DEF721D44B}" dt="2022-09-23T11:52:57.117" v="435" actId="21"/>
          <ac:spMkLst>
            <pc:docMk/>
            <pc:sldMk cId="3334904002" sldId="534"/>
            <ac:spMk id="108" creationId="{44C9DCDD-311B-414B-BB62-E9427F0927F7}"/>
          </ac:spMkLst>
        </pc:spChg>
        <pc:spChg chg="del">
          <ac:chgData name="Paula Vázquez-Valero" userId="3a0e46d7-2099-40af-a155-aa45b68bfff3" providerId="ADAL" clId="{987D4DCD-439D-4903-A3C9-05DEF721D44B}" dt="2022-09-23T11:52:57.117" v="435" actId="21"/>
          <ac:spMkLst>
            <pc:docMk/>
            <pc:sldMk cId="3334904002" sldId="534"/>
            <ac:spMk id="109" creationId="{902BDE72-8AEA-4F28-ABCA-90F1033C300A}"/>
          </ac:spMkLst>
        </pc:spChg>
        <pc:spChg chg="del">
          <ac:chgData name="Paula Vázquez-Valero" userId="3a0e46d7-2099-40af-a155-aa45b68bfff3" providerId="ADAL" clId="{987D4DCD-439D-4903-A3C9-05DEF721D44B}" dt="2022-09-23T11:52:57.117" v="435" actId="21"/>
          <ac:spMkLst>
            <pc:docMk/>
            <pc:sldMk cId="3334904002" sldId="534"/>
            <ac:spMk id="110" creationId="{E79E8728-038D-419F-B5E4-AA3CE9936548}"/>
          </ac:spMkLst>
        </pc:spChg>
        <pc:spChg chg="del">
          <ac:chgData name="Paula Vázquez-Valero" userId="3a0e46d7-2099-40af-a155-aa45b68bfff3" providerId="ADAL" clId="{987D4DCD-439D-4903-A3C9-05DEF721D44B}" dt="2022-09-23T11:52:57.117" v="435" actId="21"/>
          <ac:spMkLst>
            <pc:docMk/>
            <pc:sldMk cId="3334904002" sldId="534"/>
            <ac:spMk id="112" creationId="{32833819-2930-4932-BA3C-B67506BDF2B2}"/>
          </ac:spMkLst>
        </pc:spChg>
        <pc:grpChg chg="add del mod">
          <ac:chgData name="Paula Vázquez-Valero" userId="3a0e46d7-2099-40af-a155-aa45b68bfff3" providerId="ADAL" clId="{987D4DCD-439D-4903-A3C9-05DEF721D44B}" dt="2022-09-23T13:58:21.705" v="1958" actId="21"/>
          <ac:grpSpMkLst>
            <pc:docMk/>
            <pc:sldMk cId="3334904002" sldId="534"/>
            <ac:grpSpMk id="23" creationId="{C1EAED38-E4FE-A644-47CD-C3B3FB3E9894}"/>
          </ac:grpSpMkLst>
        </pc:grpChg>
        <pc:grpChg chg="add mod">
          <ac:chgData name="Paula Vázquez-Valero" userId="3a0e46d7-2099-40af-a155-aa45b68bfff3" providerId="ADAL" clId="{987D4DCD-439D-4903-A3C9-05DEF721D44B}" dt="2022-09-23T14:06:35.557" v="2104" actId="1076"/>
          <ac:grpSpMkLst>
            <pc:docMk/>
            <pc:sldMk cId="3334904002" sldId="534"/>
            <ac:grpSpMk id="38" creationId="{AC8934AC-B7AC-FF86-40CB-851CC68B3189}"/>
          </ac:grpSpMkLst>
        </pc:grpChg>
        <pc:graphicFrameChg chg="del">
          <ac:chgData name="Paula Vázquez-Valero" userId="3a0e46d7-2099-40af-a155-aa45b68bfff3" providerId="ADAL" clId="{987D4DCD-439D-4903-A3C9-05DEF721D44B}" dt="2022-09-23T11:52:57.117" v="435" actId="21"/>
          <ac:graphicFrameMkLst>
            <pc:docMk/>
            <pc:sldMk cId="3334904002" sldId="534"/>
            <ac:graphicFrameMk id="3" creationId="{ECBD4885-9F37-495D-B6AB-3CE61147D472}"/>
          </ac:graphicFrameMkLst>
        </pc:graphicFrameChg>
        <pc:picChg chg="add mod">
          <ac:chgData name="Paula Vázquez-Valero" userId="3a0e46d7-2099-40af-a155-aa45b68bfff3" providerId="ADAL" clId="{987D4DCD-439D-4903-A3C9-05DEF721D44B}" dt="2022-09-23T14:12:52.667" v="2381" actId="1037"/>
          <ac:picMkLst>
            <pc:docMk/>
            <pc:sldMk cId="3334904002" sldId="534"/>
            <ac:picMk id="5" creationId="{C923B253-A5E8-3695-5461-A1939B75EF5B}"/>
          </ac:picMkLst>
        </pc:picChg>
        <pc:picChg chg="add mod">
          <ac:chgData name="Paula Vázquez-Valero" userId="3a0e46d7-2099-40af-a155-aa45b68bfff3" providerId="ADAL" clId="{987D4DCD-439D-4903-A3C9-05DEF721D44B}" dt="2022-09-23T14:12:52.667" v="2381" actId="1037"/>
          <ac:picMkLst>
            <pc:docMk/>
            <pc:sldMk cId="3334904002" sldId="534"/>
            <ac:picMk id="6" creationId="{18309EDD-4A07-8730-C665-ACC1612221DE}"/>
          </ac:picMkLst>
        </pc:picChg>
        <pc:picChg chg="add mod">
          <ac:chgData name="Paula Vázquez-Valero" userId="3a0e46d7-2099-40af-a155-aa45b68bfff3" providerId="ADAL" clId="{987D4DCD-439D-4903-A3C9-05DEF721D44B}" dt="2022-09-23T14:12:52.667" v="2381" actId="1037"/>
          <ac:picMkLst>
            <pc:docMk/>
            <pc:sldMk cId="3334904002" sldId="534"/>
            <ac:picMk id="7" creationId="{489B6A23-3120-8EC8-33A6-383E301AA424}"/>
          </ac:picMkLst>
        </pc:picChg>
        <pc:picChg chg="add mod">
          <ac:chgData name="Paula Vázquez-Valero" userId="3a0e46d7-2099-40af-a155-aa45b68bfff3" providerId="ADAL" clId="{987D4DCD-439D-4903-A3C9-05DEF721D44B}" dt="2022-09-23T14:12:52.667" v="2381" actId="1037"/>
          <ac:picMkLst>
            <pc:docMk/>
            <pc:sldMk cId="3334904002" sldId="534"/>
            <ac:picMk id="8" creationId="{1EE223A3-1459-52F6-D45B-A63C741E0A3A}"/>
          </ac:picMkLst>
        </pc:picChg>
        <pc:picChg chg="add mod ord">
          <ac:chgData name="Paula Vázquez-Valero" userId="3a0e46d7-2099-40af-a155-aa45b68bfff3" providerId="ADAL" clId="{987D4DCD-439D-4903-A3C9-05DEF721D44B}" dt="2022-09-23T14:12:52.667" v="2381" actId="1037"/>
          <ac:picMkLst>
            <pc:docMk/>
            <pc:sldMk cId="3334904002" sldId="534"/>
            <ac:picMk id="9" creationId="{36A9A517-D7DE-654A-ED87-F92B7E834796}"/>
          </ac:picMkLst>
        </pc:picChg>
        <pc:picChg chg="add del mod">
          <ac:chgData name="Paula Vázquez-Valero" userId="3a0e46d7-2099-40af-a155-aa45b68bfff3" providerId="ADAL" clId="{987D4DCD-439D-4903-A3C9-05DEF721D44B}" dt="2022-09-23T13:42:08.840" v="1466" actId="478"/>
          <ac:picMkLst>
            <pc:docMk/>
            <pc:sldMk cId="3334904002" sldId="534"/>
            <ac:picMk id="10" creationId="{4A4D28B0-9A40-A224-DD66-8A03419C1AF3}"/>
          </ac:picMkLst>
        </pc:picChg>
        <pc:picChg chg="add del mod">
          <ac:chgData name="Paula Vázquez-Valero" userId="3a0e46d7-2099-40af-a155-aa45b68bfff3" providerId="ADAL" clId="{987D4DCD-439D-4903-A3C9-05DEF721D44B}" dt="2022-09-23T13:43:18.093" v="1477" actId="478"/>
          <ac:picMkLst>
            <pc:docMk/>
            <pc:sldMk cId="3334904002" sldId="534"/>
            <ac:picMk id="11" creationId="{1F9A1EA6-A4EC-D675-8B9D-E7B8DD7B0EC0}"/>
          </ac:picMkLst>
        </pc:picChg>
        <pc:picChg chg="add del mod">
          <ac:chgData name="Paula Vázquez-Valero" userId="3a0e46d7-2099-40af-a155-aa45b68bfff3" providerId="ADAL" clId="{987D4DCD-439D-4903-A3C9-05DEF721D44B}" dt="2022-09-23T13:58:21.705" v="1958" actId="21"/>
          <ac:picMkLst>
            <pc:docMk/>
            <pc:sldMk cId="3334904002" sldId="534"/>
            <ac:picMk id="17" creationId="{48AB3530-5F2E-8485-1EED-A468EAFB3E53}"/>
          </ac:picMkLst>
        </pc:picChg>
        <pc:picChg chg="add del mod">
          <ac:chgData name="Paula Vázquez-Valero" userId="3a0e46d7-2099-40af-a155-aa45b68bfff3" providerId="ADAL" clId="{987D4DCD-439D-4903-A3C9-05DEF721D44B}" dt="2022-09-23T13:54:33.734" v="1877" actId="478"/>
          <ac:picMkLst>
            <pc:docMk/>
            <pc:sldMk cId="3334904002" sldId="534"/>
            <ac:picMk id="18" creationId="{3913BE49-B982-FF8E-B306-4D60C1558C5F}"/>
          </ac:picMkLst>
        </pc:picChg>
        <pc:picChg chg="add mod">
          <ac:chgData name="Paula Vázquez-Valero" userId="3a0e46d7-2099-40af-a155-aa45b68bfff3" providerId="ADAL" clId="{987D4DCD-439D-4903-A3C9-05DEF721D44B}" dt="2022-09-23T14:12:52.667" v="2381" actId="1037"/>
          <ac:picMkLst>
            <pc:docMk/>
            <pc:sldMk cId="3334904002" sldId="534"/>
            <ac:picMk id="21" creationId="{EF324954-D549-ABF7-C8F3-49393BA03B17}"/>
          </ac:picMkLst>
        </pc:picChg>
        <pc:picChg chg="add mod ord">
          <ac:chgData name="Paula Vázquez-Valero" userId="3a0e46d7-2099-40af-a155-aa45b68bfff3" providerId="ADAL" clId="{987D4DCD-439D-4903-A3C9-05DEF721D44B}" dt="2022-09-23T14:12:52.667" v="2381" actId="1037"/>
          <ac:picMkLst>
            <pc:docMk/>
            <pc:sldMk cId="3334904002" sldId="534"/>
            <ac:picMk id="24" creationId="{EFE76F5B-2922-2EED-5732-55BAA43EDB1B}"/>
          </ac:picMkLst>
        </pc:picChg>
        <pc:picChg chg="add mod">
          <ac:chgData name="Paula Vázquez-Valero" userId="3a0e46d7-2099-40af-a155-aa45b68bfff3" providerId="ADAL" clId="{987D4DCD-439D-4903-A3C9-05DEF721D44B}" dt="2022-09-23T14:12:52.667" v="2381" actId="1037"/>
          <ac:picMkLst>
            <pc:docMk/>
            <pc:sldMk cId="3334904002" sldId="534"/>
            <ac:picMk id="25" creationId="{E307DD92-9C9C-9283-CB22-EFED863FF7D3}"/>
          </ac:picMkLst>
        </pc:picChg>
        <pc:picChg chg="add mod">
          <ac:chgData name="Paula Vázquez-Valero" userId="3a0e46d7-2099-40af-a155-aa45b68bfff3" providerId="ADAL" clId="{987D4DCD-439D-4903-A3C9-05DEF721D44B}" dt="2022-09-23T14:12:52.667" v="2381" actId="1037"/>
          <ac:picMkLst>
            <pc:docMk/>
            <pc:sldMk cId="3334904002" sldId="534"/>
            <ac:picMk id="28" creationId="{73046842-C525-E8C4-96D1-20210BAC8ECF}"/>
          </ac:picMkLst>
        </pc:picChg>
        <pc:picChg chg="add mod">
          <ac:chgData name="Paula Vázquez-Valero" userId="3a0e46d7-2099-40af-a155-aa45b68bfff3" providerId="ADAL" clId="{987D4DCD-439D-4903-A3C9-05DEF721D44B}" dt="2022-09-23T14:12:52.667" v="2381" actId="1037"/>
          <ac:picMkLst>
            <pc:docMk/>
            <pc:sldMk cId="3334904002" sldId="534"/>
            <ac:picMk id="31" creationId="{6D2BCCBD-B810-C162-9047-C82D176CC9EF}"/>
          </ac:picMkLst>
        </pc:picChg>
        <pc:picChg chg="add mod">
          <ac:chgData name="Paula Vázquez-Valero" userId="3a0e46d7-2099-40af-a155-aa45b68bfff3" providerId="ADAL" clId="{987D4DCD-439D-4903-A3C9-05DEF721D44B}" dt="2022-09-23T14:12:52.667" v="2381" actId="1037"/>
          <ac:picMkLst>
            <pc:docMk/>
            <pc:sldMk cId="3334904002" sldId="534"/>
            <ac:picMk id="34" creationId="{F6231A56-65F4-A849-0FFC-1E2CA688C36E}"/>
          </ac:picMkLst>
        </pc:picChg>
        <pc:picChg chg="mod">
          <ac:chgData name="Paula Vázquez-Valero" userId="3a0e46d7-2099-40af-a155-aa45b68bfff3" providerId="ADAL" clId="{987D4DCD-439D-4903-A3C9-05DEF721D44B}" dt="2022-09-23T14:06:31.909" v="2103"/>
          <ac:picMkLst>
            <pc:docMk/>
            <pc:sldMk cId="3334904002" sldId="534"/>
            <ac:picMk id="40" creationId="{7D3ECE6D-F1FD-3D3E-4666-7FFC5930EB72}"/>
          </ac:picMkLst>
        </pc:picChg>
        <pc:picChg chg="mod">
          <ac:chgData name="Paula Vázquez-Valero" userId="3a0e46d7-2099-40af-a155-aa45b68bfff3" providerId="ADAL" clId="{987D4DCD-439D-4903-A3C9-05DEF721D44B}" dt="2022-09-23T14:06:31.909" v="2103"/>
          <ac:picMkLst>
            <pc:docMk/>
            <pc:sldMk cId="3334904002" sldId="534"/>
            <ac:picMk id="41" creationId="{394E1D01-4333-1CA9-299F-3AC1CB50CAFE}"/>
          </ac:picMkLst>
        </pc:picChg>
        <pc:picChg chg="add mod">
          <ac:chgData name="Paula Vázquez-Valero" userId="3a0e46d7-2099-40af-a155-aa45b68bfff3" providerId="ADAL" clId="{987D4DCD-439D-4903-A3C9-05DEF721D44B}" dt="2022-09-23T14:10:30.604" v="2257"/>
          <ac:picMkLst>
            <pc:docMk/>
            <pc:sldMk cId="3334904002" sldId="534"/>
            <ac:picMk id="45" creationId="{D0CC8EDA-1892-0DE0-E1BC-61FD09377E47}"/>
          </ac:picMkLst>
        </pc:picChg>
        <pc:picChg chg="add mod">
          <ac:chgData name="Paula Vázquez-Valero" userId="3a0e46d7-2099-40af-a155-aa45b68bfff3" providerId="ADAL" clId="{987D4DCD-439D-4903-A3C9-05DEF721D44B}" dt="2022-09-23T14:38:08.947" v="3590" actId="1038"/>
          <ac:picMkLst>
            <pc:docMk/>
            <pc:sldMk cId="3334904002" sldId="534"/>
            <ac:picMk id="73" creationId="{DE8EDCAD-0AE0-BEA5-22AB-815A39424F8F}"/>
          </ac:picMkLst>
        </pc:picChg>
        <pc:picChg chg="del">
          <ac:chgData name="Paula Vázquez-Valero" userId="3a0e46d7-2099-40af-a155-aa45b68bfff3" providerId="ADAL" clId="{987D4DCD-439D-4903-A3C9-05DEF721D44B}" dt="2022-09-23T11:53:01.396" v="437" actId="21"/>
          <ac:picMkLst>
            <pc:docMk/>
            <pc:sldMk cId="3334904002" sldId="534"/>
            <ac:picMk id="99" creationId="{1F3FF623-665F-4DD9-883E-1DF06B675E30}"/>
          </ac:picMkLst>
        </pc:picChg>
        <pc:picChg chg="del">
          <ac:chgData name="Paula Vázquez-Valero" userId="3a0e46d7-2099-40af-a155-aa45b68bfff3" providerId="ADAL" clId="{987D4DCD-439D-4903-A3C9-05DEF721D44B}" dt="2022-09-23T12:32:36.221" v="1044" actId="478"/>
          <ac:picMkLst>
            <pc:docMk/>
            <pc:sldMk cId="3334904002" sldId="534"/>
            <ac:picMk id="111" creationId="{CB5275A9-981C-423D-A0C0-A6047E520F86}"/>
          </ac:picMkLst>
        </pc:picChg>
        <pc:picChg chg="add mod">
          <ac:chgData name="Paula Vázquez-Valero" userId="3a0e46d7-2099-40af-a155-aa45b68bfff3" providerId="ADAL" clId="{987D4DCD-439D-4903-A3C9-05DEF721D44B}" dt="2022-09-23T14:12:52.667" v="2381" actId="1037"/>
          <ac:picMkLst>
            <pc:docMk/>
            <pc:sldMk cId="3334904002" sldId="534"/>
            <ac:picMk id="4098" creationId="{97EC83D7-38E3-C7FF-99A2-0CB30DD94C91}"/>
          </ac:picMkLst>
        </pc:picChg>
        <pc:picChg chg="add del mod">
          <ac:chgData name="Paula Vázquez-Valero" userId="3a0e46d7-2099-40af-a155-aa45b68bfff3" providerId="ADAL" clId="{987D4DCD-439D-4903-A3C9-05DEF721D44B}" dt="2022-09-23T14:01:35.141" v="2021" actId="478"/>
          <ac:picMkLst>
            <pc:docMk/>
            <pc:sldMk cId="3334904002" sldId="534"/>
            <ac:picMk id="4100" creationId="{B1D28DFD-237F-7BDD-5CA2-425EB0C51BF3}"/>
          </ac:picMkLst>
        </pc:picChg>
        <pc:picChg chg="add del mod">
          <ac:chgData name="Paula Vázquez-Valero" userId="3a0e46d7-2099-40af-a155-aa45b68bfff3" providerId="ADAL" clId="{987D4DCD-439D-4903-A3C9-05DEF721D44B}" dt="2022-09-23T14:12:52.667" v="2381" actId="1037"/>
          <ac:picMkLst>
            <pc:docMk/>
            <pc:sldMk cId="3334904002" sldId="534"/>
            <ac:picMk id="4102" creationId="{CEE590D7-0E6C-4B74-D516-D6ECEC15734D}"/>
          </ac:picMkLst>
        </pc:picChg>
        <pc:picChg chg="add mod">
          <ac:chgData name="Paula Vázquez-Valero" userId="3a0e46d7-2099-40af-a155-aa45b68bfff3" providerId="ADAL" clId="{987D4DCD-439D-4903-A3C9-05DEF721D44B}" dt="2022-09-23T14:38:08.947" v="3590" actId="1038"/>
          <ac:picMkLst>
            <pc:docMk/>
            <pc:sldMk cId="3334904002" sldId="534"/>
            <ac:picMk id="4104" creationId="{B0565264-418E-1C83-7D4B-F71A1F675885}"/>
          </ac:picMkLst>
        </pc:picChg>
      </pc:sldChg>
      <pc:sldChg chg="del">
        <pc:chgData name="Paula Vázquez-Valero" userId="3a0e46d7-2099-40af-a155-aa45b68bfff3" providerId="ADAL" clId="{987D4DCD-439D-4903-A3C9-05DEF721D44B}" dt="2022-09-23T12:34:53.301" v="1080" actId="47"/>
        <pc:sldMkLst>
          <pc:docMk/>
          <pc:sldMk cId="3157193805" sldId="535"/>
        </pc:sldMkLst>
      </pc:sldChg>
      <pc:sldChg chg="delSp add mod ord modNotesTx">
        <pc:chgData name="Paula Vázquez-Valero" userId="3a0e46d7-2099-40af-a155-aa45b68bfff3" providerId="ADAL" clId="{987D4DCD-439D-4903-A3C9-05DEF721D44B}" dt="2022-09-23T16:09:23.341" v="6683" actId="20577"/>
        <pc:sldMkLst>
          <pc:docMk/>
          <pc:sldMk cId="0" sldId="536"/>
        </pc:sldMkLst>
        <pc:grpChg chg="del">
          <ac:chgData name="Paula Vázquez-Valero" userId="3a0e46d7-2099-40af-a155-aa45b68bfff3" providerId="ADAL" clId="{987D4DCD-439D-4903-A3C9-05DEF721D44B}" dt="2022-09-23T15:44:34.353" v="6247" actId="478"/>
          <ac:grpSpMkLst>
            <pc:docMk/>
            <pc:sldMk cId="0" sldId="536"/>
            <ac:grpSpMk id="9" creationId="{A656269A-01E8-CDD6-C57E-5777B045EA88}"/>
          </ac:grpSpMkLst>
        </pc:grpChg>
        <pc:picChg chg="del">
          <ac:chgData name="Paula Vázquez-Valero" userId="3a0e46d7-2099-40af-a155-aa45b68bfff3" providerId="ADAL" clId="{987D4DCD-439D-4903-A3C9-05DEF721D44B}" dt="2022-09-23T15:44:30.611" v="6246" actId="478"/>
          <ac:picMkLst>
            <pc:docMk/>
            <pc:sldMk cId="0" sldId="536"/>
            <ac:picMk id="13" creationId="{3659E3B3-C6E0-3D3E-F338-8433DF247DEE}"/>
          </ac:picMkLst>
        </pc:picChg>
      </pc:sldChg>
      <pc:sldChg chg="addSp delSp modSp add mod ord modAnim modNotesTx">
        <pc:chgData name="Paula Vázquez-Valero" userId="3a0e46d7-2099-40af-a155-aa45b68bfff3" providerId="ADAL" clId="{987D4DCD-439D-4903-A3C9-05DEF721D44B}" dt="2022-09-23T11:51:59.881" v="423"/>
        <pc:sldMkLst>
          <pc:docMk/>
          <pc:sldMk cId="827821929" sldId="537"/>
        </pc:sldMkLst>
        <pc:spChg chg="add mod">
          <ac:chgData name="Paula Vázquez-Valero" userId="3a0e46d7-2099-40af-a155-aa45b68bfff3" providerId="ADAL" clId="{987D4DCD-439D-4903-A3C9-05DEF721D44B}" dt="2022-09-23T11:42:11.698" v="96" actId="1035"/>
          <ac:spMkLst>
            <pc:docMk/>
            <pc:sldMk cId="827821929" sldId="537"/>
            <ac:spMk id="4" creationId="{D29CF661-E82F-2EE7-0867-4E4360C9FAEB}"/>
          </ac:spMkLst>
        </pc:spChg>
        <pc:spChg chg="add mod">
          <ac:chgData name="Paula Vázquez-Valero" userId="3a0e46d7-2099-40af-a155-aa45b68bfff3" providerId="ADAL" clId="{987D4DCD-439D-4903-A3C9-05DEF721D44B}" dt="2022-09-23T11:42:19.404" v="99" actId="1076"/>
          <ac:spMkLst>
            <pc:docMk/>
            <pc:sldMk cId="827821929" sldId="537"/>
            <ac:spMk id="5" creationId="{8C5096AC-7D58-F89D-A697-9DEB7544926B}"/>
          </ac:spMkLst>
        </pc:spChg>
        <pc:spChg chg="add mod">
          <ac:chgData name="Paula Vázquez-Valero" userId="3a0e46d7-2099-40af-a155-aa45b68bfff3" providerId="ADAL" clId="{987D4DCD-439D-4903-A3C9-05DEF721D44B}" dt="2022-09-23T11:41:51.599" v="86"/>
          <ac:spMkLst>
            <pc:docMk/>
            <pc:sldMk cId="827821929" sldId="537"/>
            <ac:spMk id="6" creationId="{E1AB8F5A-BA21-1DE2-C0BB-B2C6706E4802}"/>
          </ac:spMkLst>
        </pc:spChg>
        <pc:spChg chg="add mod">
          <ac:chgData name="Paula Vázquez-Valero" userId="3a0e46d7-2099-40af-a155-aa45b68bfff3" providerId="ADAL" clId="{987D4DCD-439D-4903-A3C9-05DEF721D44B}" dt="2022-09-23T11:41:51.599" v="86"/>
          <ac:spMkLst>
            <pc:docMk/>
            <pc:sldMk cId="827821929" sldId="537"/>
            <ac:spMk id="7" creationId="{B82D52F6-36A9-640F-CAE3-60B9233639C1}"/>
          </ac:spMkLst>
        </pc:spChg>
        <pc:spChg chg="add mod">
          <ac:chgData name="Paula Vázquez-Valero" userId="3a0e46d7-2099-40af-a155-aa45b68bfff3" providerId="ADAL" clId="{987D4DCD-439D-4903-A3C9-05DEF721D44B}" dt="2022-09-23T11:41:51.599" v="86"/>
          <ac:spMkLst>
            <pc:docMk/>
            <pc:sldMk cId="827821929" sldId="537"/>
            <ac:spMk id="8" creationId="{05B47DE3-FB46-D26E-4FA3-F94D56C2A6B3}"/>
          </ac:spMkLst>
        </pc:spChg>
        <pc:spChg chg="add mod">
          <ac:chgData name="Paula Vázquez-Valero" userId="3a0e46d7-2099-40af-a155-aa45b68bfff3" providerId="ADAL" clId="{987D4DCD-439D-4903-A3C9-05DEF721D44B}" dt="2022-09-23T11:41:51.599" v="86"/>
          <ac:spMkLst>
            <pc:docMk/>
            <pc:sldMk cId="827821929" sldId="537"/>
            <ac:spMk id="12" creationId="{C98A41F6-1F36-CE6F-CAF6-5A7F11FF68F1}"/>
          </ac:spMkLst>
        </pc:spChg>
        <pc:spChg chg="add mod">
          <ac:chgData name="Paula Vázquez-Valero" userId="3a0e46d7-2099-40af-a155-aa45b68bfff3" providerId="ADAL" clId="{987D4DCD-439D-4903-A3C9-05DEF721D44B}" dt="2022-09-23T11:41:51.599" v="86"/>
          <ac:spMkLst>
            <pc:docMk/>
            <pc:sldMk cId="827821929" sldId="537"/>
            <ac:spMk id="13" creationId="{CD1A3936-83FC-0F06-B016-35CC524E48B9}"/>
          </ac:spMkLst>
        </pc:spChg>
        <pc:spChg chg="add mod">
          <ac:chgData name="Paula Vázquez-Valero" userId="3a0e46d7-2099-40af-a155-aa45b68bfff3" providerId="ADAL" clId="{987D4DCD-439D-4903-A3C9-05DEF721D44B}" dt="2022-09-23T11:41:51.599" v="86"/>
          <ac:spMkLst>
            <pc:docMk/>
            <pc:sldMk cId="827821929" sldId="537"/>
            <ac:spMk id="14" creationId="{0BD78019-666B-123D-D2FB-08952F5B71B7}"/>
          </ac:spMkLst>
        </pc:spChg>
        <pc:spChg chg="add mod">
          <ac:chgData name="Paula Vázquez-Valero" userId="3a0e46d7-2099-40af-a155-aa45b68bfff3" providerId="ADAL" clId="{987D4DCD-439D-4903-A3C9-05DEF721D44B}" dt="2022-09-23T11:42:29.829" v="102" actId="1076"/>
          <ac:spMkLst>
            <pc:docMk/>
            <pc:sldMk cId="827821929" sldId="537"/>
            <ac:spMk id="16" creationId="{A929C783-AB28-C643-D7A0-5EF3A1CFC444}"/>
          </ac:spMkLst>
        </pc:spChg>
        <pc:spChg chg="add mod">
          <ac:chgData name="Paula Vázquez-Valero" userId="3a0e46d7-2099-40af-a155-aa45b68bfff3" providerId="ADAL" clId="{987D4DCD-439D-4903-A3C9-05DEF721D44B}" dt="2022-09-23T11:42:38.465" v="104" actId="20577"/>
          <ac:spMkLst>
            <pc:docMk/>
            <pc:sldMk cId="827821929" sldId="537"/>
            <ac:spMk id="18" creationId="{4011FE40-99FE-0291-5BF3-966F6A104FC2}"/>
          </ac:spMkLst>
        </pc:spChg>
        <pc:spChg chg="add mod">
          <ac:chgData name="Paula Vázquez-Valero" userId="3a0e46d7-2099-40af-a155-aa45b68bfff3" providerId="ADAL" clId="{987D4DCD-439D-4903-A3C9-05DEF721D44B}" dt="2022-09-23T11:51:19.715" v="417" actId="1076"/>
          <ac:spMkLst>
            <pc:docMk/>
            <pc:sldMk cId="827821929" sldId="537"/>
            <ac:spMk id="19" creationId="{852B401E-6E22-83C4-224F-53D84DA87AA1}"/>
          </ac:spMkLst>
        </pc:spChg>
        <pc:spChg chg="add mod">
          <ac:chgData name="Paula Vázquez-Valero" userId="3a0e46d7-2099-40af-a155-aa45b68bfff3" providerId="ADAL" clId="{987D4DCD-439D-4903-A3C9-05DEF721D44B}" dt="2022-09-23T11:51:19.715" v="417" actId="1076"/>
          <ac:spMkLst>
            <pc:docMk/>
            <pc:sldMk cId="827821929" sldId="537"/>
            <ac:spMk id="21" creationId="{87619C12-2288-8D07-1A42-D15A45BDFF77}"/>
          </ac:spMkLst>
        </pc:spChg>
        <pc:spChg chg="add mod">
          <ac:chgData name="Paula Vázquez-Valero" userId="3a0e46d7-2099-40af-a155-aa45b68bfff3" providerId="ADAL" clId="{987D4DCD-439D-4903-A3C9-05DEF721D44B}" dt="2022-09-23T11:41:51.599" v="86"/>
          <ac:spMkLst>
            <pc:docMk/>
            <pc:sldMk cId="827821929" sldId="537"/>
            <ac:spMk id="23" creationId="{DC400787-AEB7-7E73-BBEC-E080875DD4B8}"/>
          </ac:spMkLst>
        </pc:spChg>
        <pc:spChg chg="add mod">
          <ac:chgData name="Paula Vázquez-Valero" userId="3a0e46d7-2099-40af-a155-aa45b68bfff3" providerId="ADAL" clId="{987D4DCD-439D-4903-A3C9-05DEF721D44B}" dt="2022-09-23T11:44:07.023" v="167" actId="14100"/>
          <ac:spMkLst>
            <pc:docMk/>
            <pc:sldMk cId="827821929" sldId="537"/>
            <ac:spMk id="24" creationId="{2EC61924-00FE-7E9B-1EFC-3A2B7EC55317}"/>
          </ac:spMkLst>
        </pc:spChg>
        <pc:spChg chg="add mod">
          <ac:chgData name="Paula Vázquez-Valero" userId="3a0e46d7-2099-40af-a155-aa45b68bfff3" providerId="ADAL" clId="{987D4DCD-439D-4903-A3C9-05DEF721D44B}" dt="2022-09-23T11:50:53.531" v="398" actId="1076"/>
          <ac:spMkLst>
            <pc:docMk/>
            <pc:sldMk cId="827821929" sldId="537"/>
            <ac:spMk id="25" creationId="{E49B0B74-9075-F128-9E51-7DB885DA3E9A}"/>
          </ac:spMkLst>
        </pc:spChg>
        <pc:spChg chg="add del mod">
          <ac:chgData name="Paula Vázquez-Valero" userId="3a0e46d7-2099-40af-a155-aa45b68bfff3" providerId="ADAL" clId="{987D4DCD-439D-4903-A3C9-05DEF721D44B}" dt="2022-09-23T11:46:04.475" v="290" actId="478"/>
          <ac:spMkLst>
            <pc:docMk/>
            <pc:sldMk cId="827821929" sldId="537"/>
            <ac:spMk id="27" creationId="{12939AE7-7FEE-5288-6CC5-CC5BCF33A5B8}"/>
          </ac:spMkLst>
        </pc:spChg>
        <pc:spChg chg="add mod">
          <ac:chgData name="Paula Vázquez-Valero" userId="3a0e46d7-2099-40af-a155-aa45b68bfff3" providerId="ADAL" clId="{987D4DCD-439D-4903-A3C9-05DEF721D44B}" dt="2022-09-23T11:51:23.417" v="418" actId="1076"/>
          <ac:spMkLst>
            <pc:docMk/>
            <pc:sldMk cId="827821929" sldId="537"/>
            <ac:spMk id="28" creationId="{25FBD871-AA3B-6B74-5644-CF4B4C5D46BC}"/>
          </ac:spMkLst>
        </pc:spChg>
        <pc:spChg chg="add mod">
          <ac:chgData name="Paula Vázquez-Valero" userId="3a0e46d7-2099-40af-a155-aa45b68bfff3" providerId="ADAL" clId="{987D4DCD-439D-4903-A3C9-05DEF721D44B}" dt="2022-09-23T11:50:50.545" v="397" actId="1076"/>
          <ac:spMkLst>
            <pc:docMk/>
            <pc:sldMk cId="827821929" sldId="537"/>
            <ac:spMk id="29" creationId="{2589BC10-CF0B-ECB5-A5CC-64EA1BB7C151}"/>
          </ac:spMkLst>
        </pc:spChg>
        <pc:spChg chg="add mod">
          <ac:chgData name="Paula Vázquez-Valero" userId="3a0e46d7-2099-40af-a155-aa45b68bfff3" providerId="ADAL" clId="{987D4DCD-439D-4903-A3C9-05DEF721D44B}" dt="2022-09-23T11:51:05.199" v="413" actId="1036"/>
          <ac:spMkLst>
            <pc:docMk/>
            <pc:sldMk cId="827821929" sldId="537"/>
            <ac:spMk id="30" creationId="{BA1C52A6-9774-15F7-41AE-F0886763FCF0}"/>
          </ac:spMkLst>
        </pc:spChg>
        <pc:spChg chg="add mod">
          <ac:chgData name="Paula Vázquez-Valero" userId="3a0e46d7-2099-40af-a155-aa45b68bfff3" providerId="ADAL" clId="{987D4DCD-439D-4903-A3C9-05DEF721D44B}" dt="2022-09-23T11:50:55.964" v="399" actId="1076"/>
          <ac:spMkLst>
            <pc:docMk/>
            <pc:sldMk cId="827821929" sldId="537"/>
            <ac:spMk id="31" creationId="{C6030AEE-CAF5-BB9A-2887-3AAC06CBB3D7}"/>
          </ac:spMkLst>
        </pc:spChg>
        <pc:spChg chg="add mod">
          <ac:chgData name="Paula Vázquez-Valero" userId="3a0e46d7-2099-40af-a155-aa45b68bfff3" providerId="ADAL" clId="{987D4DCD-439D-4903-A3C9-05DEF721D44B}" dt="2022-09-23T11:51:13.123" v="416" actId="1076"/>
          <ac:spMkLst>
            <pc:docMk/>
            <pc:sldMk cId="827821929" sldId="537"/>
            <ac:spMk id="32" creationId="{EC16571D-05A6-47C7-4183-95758919262E}"/>
          </ac:spMkLst>
        </pc:spChg>
        <pc:spChg chg="add mod">
          <ac:chgData name="Paula Vázquez-Valero" userId="3a0e46d7-2099-40af-a155-aa45b68bfff3" providerId="ADAL" clId="{987D4DCD-439D-4903-A3C9-05DEF721D44B}" dt="2022-09-23T11:51:26.531" v="419" actId="1076"/>
          <ac:spMkLst>
            <pc:docMk/>
            <pc:sldMk cId="827821929" sldId="537"/>
            <ac:spMk id="33" creationId="{07A43D77-D03B-A2D2-300D-03DDEEA2EF8F}"/>
          </ac:spMkLst>
        </pc:spChg>
        <pc:spChg chg="add mod">
          <ac:chgData name="Paula Vázquez-Valero" userId="3a0e46d7-2099-40af-a155-aa45b68bfff3" providerId="ADAL" clId="{987D4DCD-439D-4903-A3C9-05DEF721D44B}" dt="2022-09-23T11:51:11.281" v="415" actId="1076"/>
          <ac:spMkLst>
            <pc:docMk/>
            <pc:sldMk cId="827821929" sldId="537"/>
            <ac:spMk id="34" creationId="{6443753F-A047-CA9D-71B9-47EB9CE873D2}"/>
          </ac:spMkLst>
        </pc:spChg>
        <pc:spChg chg="add mod">
          <ac:chgData name="Paula Vázquez-Valero" userId="3a0e46d7-2099-40af-a155-aa45b68bfff3" providerId="ADAL" clId="{987D4DCD-439D-4903-A3C9-05DEF721D44B}" dt="2022-09-23T11:51:07.260" v="414" actId="1076"/>
          <ac:spMkLst>
            <pc:docMk/>
            <pc:sldMk cId="827821929" sldId="537"/>
            <ac:spMk id="35" creationId="{0C35B9E9-C76E-86DF-09D5-C85E35A434B2}"/>
          </ac:spMkLst>
        </pc:spChg>
        <pc:spChg chg="add mod">
          <ac:chgData name="Paula Vázquez-Valero" userId="3a0e46d7-2099-40af-a155-aa45b68bfff3" providerId="ADAL" clId="{987D4DCD-439D-4903-A3C9-05DEF721D44B}" dt="2022-09-23T11:51:29.467" v="420" actId="1076"/>
          <ac:spMkLst>
            <pc:docMk/>
            <pc:sldMk cId="827821929" sldId="537"/>
            <ac:spMk id="36" creationId="{A4353B84-D0D0-9468-CE98-0CECAE557801}"/>
          </ac:spMkLst>
        </pc:spChg>
        <pc:spChg chg="add mod">
          <ac:chgData name="Paula Vázquez-Valero" userId="3a0e46d7-2099-40af-a155-aa45b68bfff3" providerId="ADAL" clId="{987D4DCD-439D-4903-A3C9-05DEF721D44B}" dt="2022-09-23T11:51:35.262" v="422" actId="1076"/>
          <ac:spMkLst>
            <pc:docMk/>
            <pc:sldMk cId="827821929" sldId="537"/>
            <ac:spMk id="37" creationId="{966AB5C6-9E7B-EF77-7179-E466AEA4970F}"/>
          </ac:spMkLst>
        </pc:spChg>
        <pc:spChg chg="add mod">
          <ac:chgData name="Paula Vázquez-Valero" userId="3a0e46d7-2099-40af-a155-aa45b68bfff3" providerId="ADAL" clId="{987D4DCD-439D-4903-A3C9-05DEF721D44B}" dt="2022-09-23T11:49:32.857" v="378" actId="1076"/>
          <ac:spMkLst>
            <pc:docMk/>
            <pc:sldMk cId="827821929" sldId="537"/>
            <ac:spMk id="38" creationId="{BB4D05D2-C08A-1CD8-E0BF-4D7C5E4DC252}"/>
          </ac:spMkLst>
        </pc:spChg>
        <pc:spChg chg="add mod">
          <ac:chgData name="Paula Vázquez-Valero" userId="3a0e46d7-2099-40af-a155-aa45b68bfff3" providerId="ADAL" clId="{987D4DCD-439D-4903-A3C9-05DEF721D44B}" dt="2022-09-23T11:45:27.825" v="253" actId="14100"/>
          <ac:spMkLst>
            <pc:docMk/>
            <pc:sldMk cId="827821929" sldId="537"/>
            <ac:spMk id="39" creationId="{86BF9A70-3013-353C-E428-604D36F12A1D}"/>
          </ac:spMkLst>
        </pc:spChg>
        <pc:spChg chg="add del mod">
          <ac:chgData name="Paula Vázquez-Valero" userId="3a0e46d7-2099-40af-a155-aa45b68bfff3" providerId="ADAL" clId="{987D4DCD-439D-4903-A3C9-05DEF721D44B}" dt="2022-09-23T11:46:40.852" v="321" actId="478"/>
          <ac:spMkLst>
            <pc:docMk/>
            <pc:sldMk cId="827821929" sldId="537"/>
            <ac:spMk id="40" creationId="{8AFF6F43-7376-A530-7CBA-BAA805926075}"/>
          </ac:spMkLst>
        </pc:spChg>
        <pc:spChg chg="add del mod">
          <ac:chgData name="Paula Vázquez-Valero" userId="3a0e46d7-2099-40af-a155-aa45b68bfff3" providerId="ADAL" clId="{987D4DCD-439D-4903-A3C9-05DEF721D44B}" dt="2022-09-23T11:47:54.118" v="362" actId="478"/>
          <ac:spMkLst>
            <pc:docMk/>
            <pc:sldMk cId="827821929" sldId="537"/>
            <ac:spMk id="41" creationId="{E9809BDF-0FA6-A399-DD80-398032957BED}"/>
          </ac:spMkLst>
        </pc:spChg>
        <pc:spChg chg="add mod">
          <ac:chgData name="Paula Vázquez-Valero" userId="3a0e46d7-2099-40af-a155-aa45b68bfff3" providerId="ADAL" clId="{987D4DCD-439D-4903-A3C9-05DEF721D44B}" dt="2022-09-23T11:51:02.254" v="401" actId="571"/>
          <ac:spMkLst>
            <pc:docMk/>
            <pc:sldMk cId="827821929" sldId="537"/>
            <ac:spMk id="50" creationId="{A7A4AEC0-A305-5DC3-47CB-787E0301BF01}"/>
          </ac:spMkLst>
        </pc:spChg>
        <pc:spChg chg="del">
          <ac:chgData name="Paula Vázquez-Valero" userId="3a0e46d7-2099-40af-a155-aa45b68bfff3" providerId="ADAL" clId="{987D4DCD-439D-4903-A3C9-05DEF721D44B}" dt="2022-09-23T11:41:12.792" v="81" actId="478"/>
          <ac:spMkLst>
            <pc:docMk/>
            <pc:sldMk cId="827821929" sldId="537"/>
            <ac:spMk id="81" creationId="{B6ED9AB9-8B4D-AC4A-CF83-60375D8ADA06}"/>
          </ac:spMkLst>
        </pc:spChg>
        <pc:spChg chg="del">
          <ac:chgData name="Paula Vázquez-Valero" userId="3a0e46d7-2099-40af-a155-aa45b68bfff3" providerId="ADAL" clId="{987D4DCD-439D-4903-A3C9-05DEF721D44B}" dt="2022-09-23T11:42:25.295" v="101" actId="478"/>
          <ac:spMkLst>
            <pc:docMk/>
            <pc:sldMk cId="827821929" sldId="537"/>
            <ac:spMk id="82" creationId="{90B5AEA2-177D-A6B0-ABA9-C6A5E5D51D6A}"/>
          </ac:spMkLst>
        </pc:spChg>
        <pc:spChg chg="del">
          <ac:chgData name="Paula Vázquez-Valero" userId="3a0e46d7-2099-40af-a155-aa45b68bfff3" providerId="ADAL" clId="{987D4DCD-439D-4903-A3C9-05DEF721D44B}" dt="2022-09-23T11:41:12.792" v="81" actId="478"/>
          <ac:spMkLst>
            <pc:docMk/>
            <pc:sldMk cId="827821929" sldId="537"/>
            <ac:spMk id="84" creationId="{78D6ED4D-1D54-2519-74F3-232299347444}"/>
          </ac:spMkLst>
        </pc:spChg>
        <pc:spChg chg="del">
          <ac:chgData name="Paula Vázquez-Valero" userId="3a0e46d7-2099-40af-a155-aa45b68bfff3" providerId="ADAL" clId="{987D4DCD-439D-4903-A3C9-05DEF721D44B}" dt="2022-09-23T11:41:12.792" v="81" actId="478"/>
          <ac:spMkLst>
            <pc:docMk/>
            <pc:sldMk cId="827821929" sldId="537"/>
            <ac:spMk id="87" creationId="{2FF9C417-E4E0-D733-E5D5-190617581D42}"/>
          </ac:spMkLst>
        </pc:spChg>
        <pc:spChg chg="del">
          <ac:chgData name="Paula Vázquez-Valero" userId="3a0e46d7-2099-40af-a155-aa45b68bfff3" providerId="ADAL" clId="{987D4DCD-439D-4903-A3C9-05DEF721D44B}" dt="2022-09-23T11:41:12.792" v="81" actId="478"/>
          <ac:spMkLst>
            <pc:docMk/>
            <pc:sldMk cId="827821929" sldId="537"/>
            <ac:spMk id="115" creationId="{1E04D0EB-94D8-E19C-A940-9ECFDEC10EC6}"/>
          </ac:spMkLst>
        </pc:spChg>
        <pc:spChg chg="del">
          <ac:chgData name="Paula Vázquez-Valero" userId="3a0e46d7-2099-40af-a155-aa45b68bfff3" providerId="ADAL" clId="{987D4DCD-439D-4903-A3C9-05DEF721D44B}" dt="2022-09-23T11:41:12.792" v="81" actId="478"/>
          <ac:spMkLst>
            <pc:docMk/>
            <pc:sldMk cId="827821929" sldId="537"/>
            <ac:spMk id="117" creationId="{1DF416FB-874C-7266-7913-9BCA89F00259}"/>
          </ac:spMkLst>
        </pc:spChg>
        <pc:spChg chg="del">
          <ac:chgData name="Paula Vázquez-Valero" userId="3a0e46d7-2099-40af-a155-aa45b68bfff3" providerId="ADAL" clId="{987D4DCD-439D-4903-A3C9-05DEF721D44B}" dt="2022-09-23T11:41:12.792" v="81" actId="478"/>
          <ac:spMkLst>
            <pc:docMk/>
            <pc:sldMk cId="827821929" sldId="537"/>
            <ac:spMk id="119" creationId="{94D39A08-2DF4-3374-D3CF-D545B92D5E49}"/>
          </ac:spMkLst>
        </pc:spChg>
        <pc:spChg chg="del">
          <ac:chgData name="Paula Vázquez-Valero" userId="3a0e46d7-2099-40af-a155-aa45b68bfff3" providerId="ADAL" clId="{987D4DCD-439D-4903-A3C9-05DEF721D44B}" dt="2022-09-23T11:41:12.792" v="81" actId="478"/>
          <ac:spMkLst>
            <pc:docMk/>
            <pc:sldMk cId="827821929" sldId="537"/>
            <ac:spMk id="120" creationId="{8B5DA57C-4E48-56B5-FCE9-3795C78605F0}"/>
          </ac:spMkLst>
        </pc:spChg>
        <pc:spChg chg="del">
          <ac:chgData name="Paula Vázquez-Valero" userId="3a0e46d7-2099-40af-a155-aa45b68bfff3" providerId="ADAL" clId="{987D4DCD-439D-4903-A3C9-05DEF721D44B}" dt="2022-09-23T11:41:12.792" v="81" actId="478"/>
          <ac:spMkLst>
            <pc:docMk/>
            <pc:sldMk cId="827821929" sldId="537"/>
            <ac:spMk id="121" creationId="{61A5E7D4-F8CE-A5DA-5260-A146F740A9E5}"/>
          </ac:spMkLst>
        </pc:spChg>
        <pc:spChg chg="del">
          <ac:chgData name="Paula Vázquez-Valero" userId="3a0e46d7-2099-40af-a155-aa45b68bfff3" providerId="ADAL" clId="{987D4DCD-439D-4903-A3C9-05DEF721D44B}" dt="2022-09-23T11:41:12.792" v="81" actId="478"/>
          <ac:spMkLst>
            <pc:docMk/>
            <pc:sldMk cId="827821929" sldId="537"/>
            <ac:spMk id="122" creationId="{65ED0490-4D2E-B222-B4BC-D1CE159DDFC7}"/>
          </ac:spMkLst>
        </pc:spChg>
        <pc:spChg chg="mod">
          <ac:chgData name="Paula Vázquez-Valero" userId="3a0e46d7-2099-40af-a155-aa45b68bfff3" providerId="ADAL" clId="{987D4DCD-439D-4903-A3C9-05DEF721D44B}" dt="2022-09-23T11:42:14.180" v="98" actId="1037"/>
          <ac:spMkLst>
            <pc:docMk/>
            <pc:sldMk cId="827821929" sldId="537"/>
            <ac:spMk id="154" creationId="{044D00C5-2EF0-4D3C-1E7D-F8A97BA00103}"/>
          </ac:spMkLst>
        </pc:spChg>
        <pc:spChg chg="del">
          <ac:chgData name="Paula Vázquez-Valero" userId="3a0e46d7-2099-40af-a155-aa45b68bfff3" providerId="ADAL" clId="{987D4DCD-439D-4903-A3C9-05DEF721D44B}" dt="2022-09-23T11:41:51.327" v="85" actId="478"/>
          <ac:spMkLst>
            <pc:docMk/>
            <pc:sldMk cId="827821929" sldId="537"/>
            <ac:spMk id="155" creationId="{38F74BEC-D2B4-B162-75D3-F5F3E0B5FE56}"/>
          </ac:spMkLst>
        </pc:spChg>
        <pc:spChg chg="del">
          <ac:chgData name="Paula Vázquez-Valero" userId="3a0e46d7-2099-40af-a155-aa45b68bfff3" providerId="ADAL" clId="{987D4DCD-439D-4903-A3C9-05DEF721D44B}" dt="2022-09-23T11:41:12.792" v="81" actId="478"/>
          <ac:spMkLst>
            <pc:docMk/>
            <pc:sldMk cId="827821929" sldId="537"/>
            <ac:spMk id="156" creationId="{BD780CDD-F1C9-1596-5556-4FFACC244849}"/>
          </ac:spMkLst>
        </pc:spChg>
        <pc:spChg chg="del">
          <ac:chgData name="Paula Vázquez-Valero" userId="3a0e46d7-2099-40af-a155-aa45b68bfff3" providerId="ADAL" clId="{987D4DCD-439D-4903-A3C9-05DEF721D44B}" dt="2022-09-23T11:41:12.792" v="81" actId="478"/>
          <ac:spMkLst>
            <pc:docMk/>
            <pc:sldMk cId="827821929" sldId="537"/>
            <ac:spMk id="163" creationId="{1342851E-380F-CF51-D2BB-2613E2F2B07C}"/>
          </ac:spMkLst>
        </pc:spChg>
        <pc:spChg chg="del">
          <ac:chgData name="Paula Vázquez-Valero" userId="3a0e46d7-2099-40af-a155-aa45b68bfff3" providerId="ADAL" clId="{987D4DCD-439D-4903-A3C9-05DEF721D44B}" dt="2022-09-23T11:41:12.792" v="81" actId="478"/>
          <ac:spMkLst>
            <pc:docMk/>
            <pc:sldMk cId="827821929" sldId="537"/>
            <ac:spMk id="164" creationId="{74D28F90-A59C-202E-ABBA-191F762E0D43}"/>
          </ac:spMkLst>
        </pc:spChg>
        <pc:spChg chg="del">
          <ac:chgData name="Paula Vázquez-Valero" userId="3a0e46d7-2099-40af-a155-aa45b68bfff3" providerId="ADAL" clId="{987D4DCD-439D-4903-A3C9-05DEF721D44B}" dt="2022-09-23T11:41:12.792" v="81" actId="478"/>
          <ac:spMkLst>
            <pc:docMk/>
            <pc:sldMk cId="827821929" sldId="537"/>
            <ac:spMk id="165" creationId="{D79577A2-2D4B-AA24-D583-ABAC682230EB}"/>
          </ac:spMkLst>
        </pc:spChg>
        <pc:spChg chg="del">
          <ac:chgData name="Paula Vázquez-Valero" userId="3a0e46d7-2099-40af-a155-aa45b68bfff3" providerId="ADAL" clId="{987D4DCD-439D-4903-A3C9-05DEF721D44B}" dt="2022-09-23T11:41:12.792" v="81" actId="478"/>
          <ac:spMkLst>
            <pc:docMk/>
            <pc:sldMk cId="827821929" sldId="537"/>
            <ac:spMk id="166" creationId="{AAEC36FA-AC34-EDCE-079D-9D30027B4B6F}"/>
          </ac:spMkLst>
        </pc:spChg>
        <pc:spChg chg="del">
          <ac:chgData name="Paula Vázquez-Valero" userId="3a0e46d7-2099-40af-a155-aa45b68bfff3" providerId="ADAL" clId="{987D4DCD-439D-4903-A3C9-05DEF721D44B}" dt="2022-09-23T11:41:12.792" v="81" actId="478"/>
          <ac:spMkLst>
            <pc:docMk/>
            <pc:sldMk cId="827821929" sldId="537"/>
            <ac:spMk id="167" creationId="{9A5ED510-84F7-4309-5DC9-D20F853F460D}"/>
          </ac:spMkLst>
        </pc:spChg>
        <pc:spChg chg="del">
          <ac:chgData name="Paula Vázquez-Valero" userId="3a0e46d7-2099-40af-a155-aa45b68bfff3" providerId="ADAL" clId="{987D4DCD-439D-4903-A3C9-05DEF721D44B}" dt="2022-09-23T11:41:12.792" v="81" actId="478"/>
          <ac:spMkLst>
            <pc:docMk/>
            <pc:sldMk cId="827821929" sldId="537"/>
            <ac:spMk id="168" creationId="{5228D3DD-07EE-489D-E7B9-9D2D6C3E1194}"/>
          </ac:spMkLst>
        </pc:spChg>
        <pc:spChg chg="del">
          <ac:chgData name="Paula Vázquez-Valero" userId="3a0e46d7-2099-40af-a155-aa45b68bfff3" providerId="ADAL" clId="{987D4DCD-439D-4903-A3C9-05DEF721D44B}" dt="2022-09-23T11:41:12.792" v="81" actId="478"/>
          <ac:spMkLst>
            <pc:docMk/>
            <pc:sldMk cId="827821929" sldId="537"/>
            <ac:spMk id="169" creationId="{F63AD29F-0368-7A8B-3027-1842BBEB3CB8}"/>
          </ac:spMkLst>
        </pc:spChg>
        <pc:spChg chg="del">
          <ac:chgData name="Paula Vázquez-Valero" userId="3a0e46d7-2099-40af-a155-aa45b68bfff3" providerId="ADAL" clId="{987D4DCD-439D-4903-A3C9-05DEF721D44B}" dt="2022-09-23T11:41:12.792" v="81" actId="478"/>
          <ac:spMkLst>
            <pc:docMk/>
            <pc:sldMk cId="827821929" sldId="537"/>
            <ac:spMk id="170" creationId="{54994C79-A2E2-5A48-2E2D-1D27AF78DE33}"/>
          </ac:spMkLst>
        </pc:spChg>
        <pc:graphicFrameChg chg="add mod modGraphic">
          <ac:chgData name="Paula Vázquez-Valero" userId="3a0e46d7-2099-40af-a155-aa45b68bfff3" providerId="ADAL" clId="{987D4DCD-439D-4903-A3C9-05DEF721D44B}" dt="2022-09-23T11:50:47.606" v="396" actId="14100"/>
          <ac:graphicFrameMkLst>
            <pc:docMk/>
            <pc:sldMk cId="827821929" sldId="537"/>
            <ac:graphicFrameMk id="15" creationId="{70B24240-6F2D-8914-EA3F-52B7F1F3712B}"/>
          </ac:graphicFrameMkLst>
        </pc:graphicFrameChg>
        <pc:graphicFrameChg chg="del">
          <ac:chgData name="Paula Vázquez-Valero" userId="3a0e46d7-2099-40af-a155-aa45b68bfff3" providerId="ADAL" clId="{987D4DCD-439D-4903-A3C9-05DEF721D44B}" dt="2022-09-23T11:41:12.792" v="81" actId="478"/>
          <ac:graphicFrameMkLst>
            <pc:docMk/>
            <pc:sldMk cId="827821929" sldId="537"/>
            <ac:graphicFrameMk id="80" creationId="{C9C8D5EB-0393-0488-9A10-D459EC1B1379}"/>
          </ac:graphicFrameMkLst>
        </pc:graphicFrameChg>
        <pc:picChg chg="add mod">
          <ac:chgData name="Paula Vázquez-Valero" userId="3a0e46d7-2099-40af-a155-aa45b68bfff3" providerId="ADAL" clId="{987D4DCD-439D-4903-A3C9-05DEF721D44B}" dt="2022-09-23T11:42:11.698" v="96" actId="1035"/>
          <ac:picMkLst>
            <pc:docMk/>
            <pc:sldMk cId="827821929" sldId="537"/>
            <ac:picMk id="3" creationId="{3935B125-9469-D45F-4B2C-BF7BD535DB00}"/>
          </ac:picMkLst>
        </pc:picChg>
        <pc:picChg chg="add mod">
          <ac:chgData name="Paula Vázquez-Valero" userId="3a0e46d7-2099-40af-a155-aa45b68bfff3" providerId="ADAL" clId="{987D4DCD-439D-4903-A3C9-05DEF721D44B}" dt="2022-09-23T11:42:29.829" v="102" actId="1076"/>
          <ac:picMkLst>
            <pc:docMk/>
            <pc:sldMk cId="827821929" sldId="537"/>
            <ac:picMk id="17" creationId="{4A71EB69-A723-F6EC-B56E-08F032EF1F88}"/>
          </ac:picMkLst>
        </pc:picChg>
        <pc:picChg chg="add mod">
          <ac:chgData name="Paula Vázquez-Valero" userId="3a0e46d7-2099-40af-a155-aa45b68bfff3" providerId="ADAL" clId="{987D4DCD-439D-4903-A3C9-05DEF721D44B}" dt="2022-09-23T11:51:19.715" v="417" actId="1076"/>
          <ac:picMkLst>
            <pc:docMk/>
            <pc:sldMk cId="827821929" sldId="537"/>
            <ac:picMk id="20" creationId="{2B69C122-A626-C80D-AAC2-D29916284B5E}"/>
          </ac:picMkLst>
        </pc:picChg>
        <pc:picChg chg="add mod">
          <ac:chgData name="Paula Vázquez-Valero" userId="3a0e46d7-2099-40af-a155-aa45b68bfff3" providerId="ADAL" clId="{987D4DCD-439D-4903-A3C9-05DEF721D44B}" dt="2022-09-23T11:51:19.715" v="417" actId="1076"/>
          <ac:picMkLst>
            <pc:docMk/>
            <pc:sldMk cId="827821929" sldId="537"/>
            <ac:picMk id="22" creationId="{716ACF61-0720-B962-C8DD-C78C368939E2}"/>
          </ac:picMkLst>
        </pc:picChg>
        <pc:picChg chg="add mod">
          <ac:chgData name="Paula Vázquez-Valero" userId="3a0e46d7-2099-40af-a155-aa45b68bfff3" providerId="ADAL" clId="{987D4DCD-439D-4903-A3C9-05DEF721D44B}" dt="2022-09-23T11:50:53.531" v="398" actId="1076"/>
          <ac:picMkLst>
            <pc:docMk/>
            <pc:sldMk cId="827821929" sldId="537"/>
            <ac:picMk id="42" creationId="{0AAFC88C-A929-66E7-4C78-E96558D8694B}"/>
          </ac:picMkLst>
        </pc:picChg>
        <pc:picChg chg="add mod">
          <ac:chgData name="Paula Vázquez-Valero" userId="3a0e46d7-2099-40af-a155-aa45b68bfff3" providerId="ADAL" clId="{987D4DCD-439D-4903-A3C9-05DEF721D44B}" dt="2022-09-23T11:51:35.262" v="422" actId="1076"/>
          <ac:picMkLst>
            <pc:docMk/>
            <pc:sldMk cId="827821929" sldId="537"/>
            <ac:picMk id="43" creationId="{8617A482-1A9F-1D2F-BD83-294FA30C56D7}"/>
          </ac:picMkLst>
        </pc:picChg>
        <pc:picChg chg="add mod">
          <ac:chgData name="Paula Vázquez-Valero" userId="3a0e46d7-2099-40af-a155-aa45b68bfff3" providerId="ADAL" clId="{987D4DCD-439D-4903-A3C9-05DEF721D44B}" dt="2022-09-23T11:51:29.467" v="420" actId="1076"/>
          <ac:picMkLst>
            <pc:docMk/>
            <pc:sldMk cId="827821929" sldId="537"/>
            <ac:picMk id="44" creationId="{7DD89910-4F21-6C23-FDFF-DCBC37800011}"/>
          </ac:picMkLst>
        </pc:picChg>
        <pc:picChg chg="add mod">
          <ac:chgData name="Paula Vázquez-Valero" userId="3a0e46d7-2099-40af-a155-aa45b68bfff3" providerId="ADAL" clId="{987D4DCD-439D-4903-A3C9-05DEF721D44B}" dt="2022-09-23T11:51:23.417" v="418" actId="1076"/>
          <ac:picMkLst>
            <pc:docMk/>
            <pc:sldMk cId="827821929" sldId="537"/>
            <ac:picMk id="45" creationId="{BF3B99E5-94A3-647A-861E-59EF628809D5}"/>
          </ac:picMkLst>
        </pc:picChg>
        <pc:picChg chg="add mod">
          <ac:chgData name="Paula Vázquez-Valero" userId="3a0e46d7-2099-40af-a155-aa45b68bfff3" providerId="ADAL" clId="{987D4DCD-439D-4903-A3C9-05DEF721D44B}" dt="2022-09-23T11:51:11.281" v="415" actId="1076"/>
          <ac:picMkLst>
            <pc:docMk/>
            <pc:sldMk cId="827821929" sldId="537"/>
            <ac:picMk id="46" creationId="{124BF1CC-879A-F7E9-12D0-AE753CBD2D84}"/>
          </ac:picMkLst>
        </pc:picChg>
        <pc:picChg chg="add mod">
          <ac:chgData name="Paula Vázquez-Valero" userId="3a0e46d7-2099-40af-a155-aa45b68bfff3" providerId="ADAL" clId="{987D4DCD-439D-4903-A3C9-05DEF721D44B}" dt="2022-09-23T11:51:26.531" v="419" actId="1076"/>
          <ac:picMkLst>
            <pc:docMk/>
            <pc:sldMk cId="827821929" sldId="537"/>
            <ac:picMk id="47" creationId="{99F67182-9404-C4EA-302F-962797C70716}"/>
          </ac:picMkLst>
        </pc:picChg>
        <pc:picChg chg="add del">
          <ac:chgData name="Paula Vázquez-Valero" userId="3a0e46d7-2099-40af-a155-aa45b68bfff3" providerId="ADAL" clId="{987D4DCD-439D-4903-A3C9-05DEF721D44B}" dt="2022-09-23T11:49:25.067" v="375"/>
          <ac:picMkLst>
            <pc:docMk/>
            <pc:sldMk cId="827821929" sldId="537"/>
            <ac:picMk id="48" creationId="{B51441F4-CCE0-78D4-D07A-B5CA71D75CC4}"/>
          </ac:picMkLst>
        </pc:picChg>
        <pc:picChg chg="add mod">
          <ac:chgData name="Paula Vázquez-Valero" userId="3a0e46d7-2099-40af-a155-aa45b68bfff3" providerId="ADAL" clId="{987D4DCD-439D-4903-A3C9-05DEF721D44B}" dt="2022-09-23T11:49:38.528" v="380" actId="1076"/>
          <ac:picMkLst>
            <pc:docMk/>
            <pc:sldMk cId="827821929" sldId="537"/>
            <ac:picMk id="49" creationId="{426A235C-80DA-C654-51BF-112003DC791C}"/>
          </ac:picMkLst>
        </pc:picChg>
        <pc:picChg chg="add mod">
          <ac:chgData name="Paula Vázquez-Valero" userId="3a0e46d7-2099-40af-a155-aa45b68bfff3" providerId="ADAL" clId="{987D4DCD-439D-4903-A3C9-05DEF721D44B}" dt="2022-09-23T11:51:02.254" v="401" actId="571"/>
          <ac:picMkLst>
            <pc:docMk/>
            <pc:sldMk cId="827821929" sldId="537"/>
            <ac:picMk id="51" creationId="{C34FC216-AC39-6539-8022-BB83D5C12A4D}"/>
          </ac:picMkLst>
        </pc:picChg>
        <pc:picChg chg="del">
          <ac:chgData name="Paula Vázquez-Valero" userId="3a0e46d7-2099-40af-a155-aa45b68bfff3" providerId="ADAL" clId="{987D4DCD-439D-4903-A3C9-05DEF721D44B}" dt="2022-09-23T11:41:51.327" v="85" actId="478"/>
          <ac:picMkLst>
            <pc:docMk/>
            <pc:sldMk cId="827821929" sldId="537"/>
            <ac:picMk id="83" creationId="{C0368834-C939-E939-7AC0-71FDC9E9CC30}"/>
          </ac:picMkLst>
        </pc:picChg>
        <pc:picChg chg="del">
          <ac:chgData name="Paula Vázquez-Valero" userId="3a0e46d7-2099-40af-a155-aa45b68bfff3" providerId="ADAL" clId="{987D4DCD-439D-4903-A3C9-05DEF721D44B}" dt="2022-09-23T11:41:12.792" v="81" actId="478"/>
          <ac:picMkLst>
            <pc:docMk/>
            <pc:sldMk cId="827821929" sldId="537"/>
            <ac:picMk id="123" creationId="{8B236F35-DB3D-A960-4163-A7C3B5F6DA92}"/>
          </ac:picMkLst>
        </pc:picChg>
        <pc:picChg chg="del">
          <ac:chgData name="Paula Vázquez-Valero" userId="3a0e46d7-2099-40af-a155-aa45b68bfff3" providerId="ADAL" clId="{987D4DCD-439D-4903-A3C9-05DEF721D44B}" dt="2022-09-23T11:41:12.792" v="81" actId="478"/>
          <ac:picMkLst>
            <pc:docMk/>
            <pc:sldMk cId="827821929" sldId="537"/>
            <ac:picMk id="124" creationId="{CCB20CC3-0EE2-2CB7-D64D-CFD3E6685FA1}"/>
          </ac:picMkLst>
        </pc:picChg>
        <pc:picChg chg="del">
          <ac:chgData name="Paula Vázquez-Valero" userId="3a0e46d7-2099-40af-a155-aa45b68bfff3" providerId="ADAL" clId="{987D4DCD-439D-4903-A3C9-05DEF721D44B}" dt="2022-09-23T11:41:12.792" v="81" actId="478"/>
          <ac:picMkLst>
            <pc:docMk/>
            <pc:sldMk cId="827821929" sldId="537"/>
            <ac:picMk id="125" creationId="{01FAC44E-B4F7-5D0C-9C6C-5F74B5EB6301}"/>
          </ac:picMkLst>
        </pc:picChg>
        <pc:picChg chg="del">
          <ac:chgData name="Paula Vázquez-Valero" userId="3a0e46d7-2099-40af-a155-aa45b68bfff3" providerId="ADAL" clId="{987D4DCD-439D-4903-A3C9-05DEF721D44B}" dt="2022-09-23T11:41:12.792" v="81" actId="478"/>
          <ac:picMkLst>
            <pc:docMk/>
            <pc:sldMk cId="827821929" sldId="537"/>
            <ac:picMk id="126" creationId="{A70FC5CF-7CBA-49C9-A5B2-DC922246B8FD}"/>
          </ac:picMkLst>
        </pc:picChg>
        <pc:picChg chg="del">
          <ac:chgData name="Paula Vázquez-Valero" userId="3a0e46d7-2099-40af-a155-aa45b68bfff3" providerId="ADAL" clId="{987D4DCD-439D-4903-A3C9-05DEF721D44B}" dt="2022-09-23T11:41:12.792" v="81" actId="478"/>
          <ac:picMkLst>
            <pc:docMk/>
            <pc:sldMk cId="827821929" sldId="537"/>
            <ac:picMk id="127" creationId="{3C429A75-76B5-7D19-4F56-3CD7DE97422B}"/>
          </ac:picMkLst>
        </pc:picChg>
        <pc:picChg chg="del">
          <ac:chgData name="Paula Vázquez-Valero" userId="3a0e46d7-2099-40af-a155-aa45b68bfff3" providerId="ADAL" clId="{987D4DCD-439D-4903-A3C9-05DEF721D44B}" dt="2022-09-23T11:41:12.792" v="81" actId="478"/>
          <ac:picMkLst>
            <pc:docMk/>
            <pc:sldMk cId="827821929" sldId="537"/>
            <ac:picMk id="129" creationId="{B617FBF6-5E4A-C26B-9E92-A302289F7A31}"/>
          </ac:picMkLst>
        </pc:picChg>
        <pc:picChg chg="del">
          <ac:chgData name="Paula Vázquez-Valero" userId="3a0e46d7-2099-40af-a155-aa45b68bfff3" providerId="ADAL" clId="{987D4DCD-439D-4903-A3C9-05DEF721D44B}" dt="2022-09-23T11:41:12.792" v="81" actId="478"/>
          <ac:picMkLst>
            <pc:docMk/>
            <pc:sldMk cId="827821929" sldId="537"/>
            <ac:picMk id="130" creationId="{D57882BD-B85F-1B15-440B-0564FDF20755}"/>
          </ac:picMkLst>
        </pc:picChg>
        <pc:picChg chg="del">
          <ac:chgData name="Paula Vázquez-Valero" userId="3a0e46d7-2099-40af-a155-aa45b68bfff3" providerId="ADAL" clId="{987D4DCD-439D-4903-A3C9-05DEF721D44B}" dt="2022-09-23T11:41:12.792" v="81" actId="478"/>
          <ac:picMkLst>
            <pc:docMk/>
            <pc:sldMk cId="827821929" sldId="537"/>
            <ac:picMk id="131" creationId="{62366839-25C7-C77E-79BF-DC79AAFC020A}"/>
          </ac:picMkLst>
        </pc:picChg>
        <pc:picChg chg="del">
          <ac:chgData name="Paula Vázquez-Valero" userId="3a0e46d7-2099-40af-a155-aa45b68bfff3" providerId="ADAL" clId="{987D4DCD-439D-4903-A3C9-05DEF721D44B}" dt="2022-09-23T11:41:12.792" v="81" actId="478"/>
          <ac:picMkLst>
            <pc:docMk/>
            <pc:sldMk cId="827821929" sldId="537"/>
            <ac:picMk id="140" creationId="{E2B5F63D-2DB2-6F6B-50A5-6C2F275F7C88}"/>
          </ac:picMkLst>
        </pc:picChg>
        <pc:picChg chg="del">
          <ac:chgData name="Paula Vázquez-Valero" userId="3a0e46d7-2099-40af-a155-aa45b68bfff3" providerId="ADAL" clId="{987D4DCD-439D-4903-A3C9-05DEF721D44B}" dt="2022-09-23T11:41:12.792" v="81" actId="478"/>
          <ac:picMkLst>
            <pc:docMk/>
            <pc:sldMk cId="827821929" sldId="537"/>
            <ac:picMk id="141" creationId="{CF717FD9-72B6-4AD0-7EED-510C49CDEC27}"/>
          </ac:picMkLst>
        </pc:picChg>
        <pc:picChg chg="del">
          <ac:chgData name="Paula Vázquez-Valero" userId="3a0e46d7-2099-40af-a155-aa45b68bfff3" providerId="ADAL" clId="{987D4DCD-439D-4903-A3C9-05DEF721D44B}" dt="2022-09-23T11:41:12.792" v="81" actId="478"/>
          <ac:picMkLst>
            <pc:docMk/>
            <pc:sldMk cId="827821929" sldId="537"/>
            <ac:picMk id="142" creationId="{0FEDD350-DD4C-39CC-864D-9EA868B4F27B}"/>
          </ac:picMkLst>
        </pc:picChg>
        <pc:picChg chg="del">
          <ac:chgData name="Paula Vázquez-Valero" userId="3a0e46d7-2099-40af-a155-aa45b68bfff3" providerId="ADAL" clId="{987D4DCD-439D-4903-A3C9-05DEF721D44B}" dt="2022-09-23T11:41:12.792" v="81" actId="478"/>
          <ac:picMkLst>
            <pc:docMk/>
            <pc:sldMk cId="827821929" sldId="537"/>
            <ac:picMk id="143" creationId="{FBD9A0B5-A743-1616-838A-7C1F0F39E24D}"/>
          </ac:picMkLst>
        </pc:picChg>
        <pc:picChg chg="del">
          <ac:chgData name="Paula Vázquez-Valero" userId="3a0e46d7-2099-40af-a155-aa45b68bfff3" providerId="ADAL" clId="{987D4DCD-439D-4903-A3C9-05DEF721D44B}" dt="2022-09-23T11:41:12.792" v="81" actId="478"/>
          <ac:picMkLst>
            <pc:docMk/>
            <pc:sldMk cId="827821929" sldId="537"/>
            <ac:picMk id="144" creationId="{4D3E0E5E-67D7-CE4B-A5D3-AA080E4EF118}"/>
          </ac:picMkLst>
        </pc:picChg>
        <pc:picChg chg="del">
          <ac:chgData name="Paula Vázquez-Valero" userId="3a0e46d7-2099-40af-a155-aa45b68bfff3" providerId="ADAL" clId="{987D4DCD-439D-4903-A3C9-05DEF721D44B}" dt="2022-09-23T11:41:12.792" v="81" actId="478"/>
          <ac:picMkLst>
            <pc:docMk/>
            <pc:sldMk cId="827821929" sldId="537"/>
            <ac:picMk id="145" creationId="{04029CE3-5A60-46A2-651A-D8206FA2A393}"/>
          </ac:picMkLst>
        </pc:picChg>
        <pc:picChg chg="del">
          <ac:chgData name="Paula Vázquez-Valero" userId="3a0e46d7-2099-40af-a155-aa45b68bfff3" providerId="ADAL" clId="{987D4DCD-439D-4903-A3C9-05DEF721D44B}" dt="2022-09-23T11:41:12.792" v="81" actId="478"/>
          <ac:picMkLst>
            <pc:docMk/>
            <pc:sldMk cId="827821929" sldId="537"/>
            <ac:picMk id="146" creationId="{FDA1CA65-AC65-C03E-C52E-D5A9CDF4D105}"/>
          </ac:picMkLst>
        </pc:picChg>
        <pc:picChg chg="mod">
          <ac:chgData name="Paula Vázquez-Valero" userId="3a0e46d7-2099-40af-a155-aa45b68bfff3" providerId="ADAL" clId="{987D4DCD-439D-4903-A3C9-05DEF721D44B}" dt="2022-09-23T11:42:14.180" v="98" actId="1037"/>
          <ac:picMkLst>
            <pc:docMk/>
            <pc:sldMk cId="827821929" sldId="537"/>
            <ac:picMk id="152" creationId="{7C9D573F-F6AB-44ED-1DC9-F32420A225E8}"/>
          </ac:picMkLst>
        </pc:picChg>
        <pc:picChg chg="del">
          <ac:chgData name="Paula Vázquez-Valero" userId="3a0e46d7-2099-40af-a155-aa45b68bfff3" providerId="ADAL" clId="{987D4DCD-439D-4903-A3C9-05DEF721D44B}" dt="2022-09-23T11:41:12.792" v="81" actId="478"/>
          <ac:picMkLst>
            <pc:docMk/>
            <pc:sldMk cId="827821929" sldId="537"/>
            <ac:picMk id="158" creationId="{17CE3664-D213-3B0B-64D8-CA09DEC01FD0}"/>
          </ac:picMkLst>
        </pc:picChg>
        <pc:picChg chg="del">
          <ac:chgData name="Paula Vázquez-Valero" userId="3a0e46d7-2099-40af-a155-aa45b68bfff3" providerId="ADAL" clId="{987D4DCD-439D-4903-A3C9-05DEF721D44B}" dt="2022-09-23T11:41:12.792" v="81" actId="478"/>
          <ac:picMkLst>
            <pc:docMk/>
            <pc:sldMk cId="827821929" sldId="537"/>
            <ac:picMk id="159" creationId="{7BB8EF67-FCBF-7621-E8FA-4D79C6807F12}"/>
          </ac:picMkLst>
        </pc:picChg>
        <pc:picChg chg="del">
          <ac:chgData name="Paula Vázquez-Valero" userId="3a0e46d7-2099-40af-a155-aa45b68bfff3" providerId="ADAL" clId="{987D4DCD-439D-4903-A3C9-05DEF721D44B}" dt="2022-09-23T11:41:12.792" v="81" actId="478"/>
          <ac:picMkLst>
            <pc:docMk/>
            <pc:sldMk cId="827821929" sldId="537"/>
            <ac:picMk id="162" creationId="{94E00358-BD83-0E58-5A25-0A39AECA7F09}"/>
          </ac:picMkLst>
        </pc:picChg>
        <pc:picChg chg="del">
          <ac:chgData name="Paula Vázquez-Valero" userId="3a0e46d7-2099-40af-a155-aa45b68bfff3" providerId="ADAL" clId="{987D4DCD-439D-4903-A3C9-05DEF721D44B}" dt="2022-09-23T11:41:12.792" v="81" actId="478"/>
          <ac:picMkLst>
            <pc:docMk/>
            <pc:sldMk cId="827821929" sldId="537"/>
            <ac:picMk id="1026" creationId="{34028317-77C0-D104-6E9A-D47DB98DE52C}"/>
          </ac:picMkLst>
        </pc:picChg>
        <pc:picChg chg="del">
          <ac:chgData name="Paula Vázquez-Valero" userId="3a0e46d7-2099-40af-a155-aa45b68bfff3" providerId="ADAL" clId="{987D4DCD-439D-4903-A3C9-05DEF721D44B}" dt="2022-09-23T11:41:12.792" v="81" actId="478"/>
          <ac:picMkLst>
            <pc:docMk/>
            <pc:sldMk cId="827821929" sldId="537"/>
            <ac:picMk id="1028" creationId="{C63043C6-69BA-6AB7-AE33-4129ACCD726D}"/>
          </ac:picMkLst>
        </pc:picChg>
        <pc:picChg chg="del">
          <ac:chgData name="Paula Vázquez-Valero" userId="3a0e46d7-2099-40af-a155-aa45b68bfff3" providerId="ADAL" clId="{987D4DCD-439D-4903-A3C9-05DEF721D44B}" dt="2022-09-23T11:41:12.792" v="81" actId="478"/>
          <ac:picMkLst>
            <pc:docMk/>
            <pc:sldMk cId="827821929" sldId="537"/>
            <ac:picMk id="1030" creationId="{CFE8DF6D-4960-D0B8-F211-AC47D534C91C}"/>
          </ac:picMkLst>
        </pc:picChg>
        <pc:picChg chg="add mod">
          <ac:chgData name="Paula Vázquez-Valero" userId="3a0e46d7-2099-40af-a155-aa45b68bfff3" providerId="ADAL" clId="{987D4DCD-439D-4903-A3C9-05DEF721D44B}" dt="2022-09-23T11:51:05.199" v="413" actId="1036"/>
          <ac:picMkLst>
            <pc:docMk/>
            <pc:sldMk cId="827821929" sldId="537"/>
            <ac:picMk id="1032" creationId="{357296DB-156A-DFAD-DC80-54EC69DA4A19}"/>
          </ac:picMkLst>
        </pc:picChg>
        <pc:picChg chg="add mod">
          <ac:chgData name="Paula Vázquez-Valero" userId="3a0e46d7-2099-40af-a155-aa45b68bfff3" providerId="ADAL" clId="{987D4DCD-439D-4903-A3C9-05DEF721D44B}" dt="2022-09-23T11:50:30.223" v="389" actId="1036"/>
          <ac:picMkLst>
            <pc:docMk/>
            <pc:sldMk cId="827821929" sldId="537"/>
            <ac:picMk id="1034" creationId="{C58B1C8F-5E76-2349-FCE5-FCD3F7EA6560}"/>
          </ac:picMkLst>
        </pc:picChg>
        <pc:cxnChg chg="add mod">
          <ac:chgData name="Paula Vázquez-Valero" userId="3a0e46d7-2099-40af-a155-aa45b68bfff3" providerId="ADAL" clId="{987D4DCD-439D-4903-A3C9-05DEF721D44B}" dt="2022-09-23T11:41:51.599" v="86"/>
          <ac:cxnSpMkLst>
            <pc:docMk/>
            <pc:sldMk cId="827821929" sldId="537"/>
            <ac:cxnSpMk id="9" creationId="{A76D7990-504A-A816-D6A0-884D959F2C83}"/>
          </ac:cxnSpMkLst>
        </pc:cxnChg>
        <pc:cxnChg chg="add mod">
          <ac:chgData name="Paula Vázquez-Valero" userId="3a0e46d7-2099-40af-a155-aa45b68bfff3" providerId="ADAL" clId="{987D4DCD-439D-4903-A3C9-05DEF721D44B}" dt="2022-09-23T11:41:51.599" v="86"/>
          <ac:cxnSpMkLst>
            <pc:docMk/>
            <pc:sldMk cId="827821929" sldId="537"/>
            <ac:cxnSpMk id="10" creationId="{5539E0F5-DE14-4A2C-795A-4483DCF39BA9}"/>
          </ac:cxnSpMkLst>
        </pc:cxnChg>
        <pc:cxnChg chg="add mod">
          <ac:chgData name="Paula Vázquez-Valero" userId="3a0e46d7-2099-40af-a155-aa45b68bfff3" providerId="ADAL" clId="{987D4DCD-439D-4903-A3C9-05DEF721D44B}" dt="2022-09-23T11:41:51.599" v="86"/>
          <ac:cxnSpMkLst>
            <pc:docMk/>
            <pc:sldMk cId="827821929" sldId="537"/>
            <ac:cxnSpMk id="11" creationId="{CD6CEE7A-D9AC-3E4B-A9B6-C880A232AEB9}"/>
          </ac:cxnSpMkLst>
        </pc:cxnChg>
      </pc:sldChg>
      <pc:sldChg chg="add del">
        <pc:chgData name="Paula Vázquez-Valero" userId="3a0e46d7-2099-40af-a155-aa45b68bfff3" providerId="ADAL" clId="{987D4DCD-439D-4903-A3C9-05DEF721D44B}" dt="2022-09-23T11:41:17.927" v="82" actId="47"/>
        <pc:sldMkLst>
          <pc:docMk/>
          <pc:sldMk cId="1568902891" sldId="546"/>
        </pc:sldMkLst>
      </pc:sldChg>
      <pc:sldChg chg="add del">
        <pc:chgData name="Paula Vázquez-Valero" userId="3a0e46d7-2099-40af-a155-aa45b68bfff3" providerId="ADAL" clId="{987D4DCD-439D-4903-A3C9-05DEF721D44B}" dt="2022-09-23T11:41:17.927" v="82" actId="47"/>
        <pc:sldMkLst>
          <pc:docMk/>
          <pc:sldMk cId="2960553947" sldId="547"/>
        </pc:sldMkLst>
      </pc:sldChg>
      <pc:sldChg chg="addSp delSp modSp add mod modAnim modNotesTx">
        <pc:chgData name="Paula Vázquez-Valero" userId="3a0e46d7-2099-40af-a155-aa45b68bfff3" providerId="ADAL" clId="{987D4DCD-439D-4903-A3C9-05DEF721D44B}" dt="2022-09-23T11:40:57.916" v="78"/>
        <pc:sldMkLst>
          <pc:docMk/>
          <pc:sldMk cId="3502547747" sldId="548"/>
        </pc:sldMkLst>
        <pc:spChg chg="add mod">
          <ac:chgData name="Paula Vázquez-Valero" userId="3a0e46d7-2099-40af-a155-aa45b68bfff3" providerId="ADAL" clId="{987D4DCD-439D-4903-A3C9-05DEF721D44B}" dt="2022-09-23T11:40:39.435" v="76" actId="1076"/>
          <ac:spMkLst>
            <pc:docMk/>
            <pc:sldMk cId="3502547747" sldId="548"/>
            <ac:spMk id="3" creationId="{5EF743D8-20F9-3CAC-8EDC-3D48AEDF3C3D}"/>
          </ac:spMkLst>
        </pc:spChg>
        <pc:spChg chg="add mod">
          <ac:chgData name="Paula Vázquez-Valero" userId="3a0e46d7-2099-40af-a155-aa45b68bfff3" providerId="ADAL" clId="{987D4DCD-439D-4903-A3C9-05DEF721D44B}" dt="2022-09-23T11:40:35.161" v="75" actId="1036"/>
          <ac:spMkLst>
            <pc:docMk/>
            <pc:sldMk cId="3502547747" sldId="548"/>
            <ac:spMk id="5" creationId="{17CC05B1-573A-7E3F-2193-426E735A1D96}"/>
          </ac:spMkLst>
        </pc:spChg>
        <pc:spChg chg="add mod">
          <ac:chgData name="Paula Vázquez-Valero" userId="3a0e46d7-2099-40af-a155-aa45b68bfff3" providerId="ADAL" clId="{987D4DCD-439D-4903-A3C9-05DEF721D44B}" dt="2022-09-23T11:40:35.161" v="75" actId="1036"/>
          <ac:spMkLst>
            <pc:docMk/>
            <pc:sldMk cId="3502547747" sldId="548"/>
            <ac:spMk id="6" creationId="{2E0CE1D2-1C93-5DCC-39E3-E36D55361119}"/>
          </ac:spMkLst>
        </pc:spChg>
        <pc:spChg chg="add mod">
          <ac:chgData name="Paula Vázquez-Valero" userId="3a0e46d7-2099-40af-a155-aa45b68bfff3" providerId="ADAL" clId="{987D4DCD-439D-4903-A3C9-05DEF721D44B}" dt="2022-09-23T11:40:35.161" v="75" actId="1036"/>
          <ac:spMkLst>
            <pc:docMk/>
            <pc:sldMk cId="3502547747" sldId="548"/>
            <ac:spMk id="11" creationId="{32CD3F32-068E-9604-B33B-37AB82ABC6EA}"/>
          </ac:spMkLst>
        </pc:spChg>
        <pc:spChg chg="add mod">
          <ac:chgData name="Paula Vázquez-Valero" userId="3a0e46d7-2099-40af-a155-aa45b68bfff3" providerId="ADAL" clId="{987D4DCD-439D-4903-A3C9-05DEF721D44B}" dt="2022-09-23T11:40:35.161" v="75" actId="1036"/>
          <ac:spMkLst>
            <pc:docMk/>
            <pc:sldMk cId="3502547747" sldId="548"/>
            <ac:spMk id="12" creationId="{D396FEA5-EDC7-CBD4-00FD-E4364DA03450}"/>
          </ac:spMkLst>
        </pc:spChg>
        <pc:spChg chg="add mod">
          <ac:chgData name="Paula Vázquez-Valero" userId="3a0e46d7-2099-40af-a155-aa45b68bfff3" providerId="ADAL" clId="{987D4DCD-439D-4903-A3C9-05DEF721D44B}" dt="2022-09-23T11:40:35.161" v="75" actId="1036"/>
          <ac:spMkLst>
            <pc:docMk/>
            <pc:sldMk cId="3502547747" sldId="548"/>
            <ac:spMk id="13" creationId="{881DD61B-C765-197F-B1B6-87E0711F8E4A}"/>
          </ac:spMkLst>
        </pc:spChg>
        <pc:spChg chg="del">
          <ac:chgData name="Paula Vázquez-Valero" userId="3a0e46d7-2099-40af-a155-aa45b68bfff3" providerId="ADAL" clId="{987D4DCD-439D-4903-A3C9-05DEF721D44B}" dt="2022-09-23T11:40:23.688" v="54" actId="478"/>
          <ac:spMkLst>
            <pc:docMk/>
            <pc:sldMk cId="3502547747" sldId="548"/>
            <ac:spMk id="81" creationId="{B6ED9AB9-8B4D-AC4A-CF83-60375D8ADA06}"/>
          </ac:spMkLst>
        </pc:spChg>
        <pc:spChg chg="del mod">
          <ac:chgData name="Paula Vázquez-Valero" userId="3a0e46d7-2099-40af-a155-aa45b68bfff3" providerId="ADAL" clId="{987D4DCD-439D-4903-A3C9-05DEF721D44B}" dt="2022-09-23T11:40:41.708" v="77" actId="478"/>
          <ac:spMkLst>
            <pc:docMk/>
            <pc:sldMk cId="3502547747" sldId="548"/>
            <ac:spMk id="82" creationId="{90B5AEA2-177D-A6B0-ABA9-C6A5E5D51D6A}"/>
          </ac:spMkLst>
        </pc:spChg>
        <pc:spChg chg="del">
          <ac:chgData name="Paula Vázquez-Valero" userId="3a0e46d7-2099-40af-a155-aa45b68bfff3" providerId="ADAL" clId="{987D4DCD-439D-4903-A3C9-05DEF721D44B}" dt="2022-09-23T11:40:26.819" v="57" actId="478"/>
          <ac:spMkLst>
            <pc:docMk/>
            <pc:sldMk cId="3502547747" sldId="548"/>
            <ac:spMk id="84" creationId="{78D6ED4D-1D54-2519-74F3-232299347444}"/>
          </ac:spMkLst>
        </pc:spChg>
        <pc:spChg chg="del">
          <ac:chgData name="Paula Vázquez-Valero" userId="3a0e46d7-2099-40af-a155-aa45b68bfff3" providerId="ADAL" clId="{987D4DCD-439D-4903-A3C9-05DEF721D44B}" dt="2022-09-23T11:40:23.688" v="54" actId="478"/>
          <ac:spMkLst>
            <pc:docMk/>
            <pc:sldMk cId="3502547747" sldId="548"/>
            <ac:spMk id="87" creationId="{2FF9C417-E4E0-D733-E5D5-190617581D42}"/>
          </ac:spMkLst>
        </pc:spChg>
        <pc:spChg chg="del">
          <ac:chgData name="Paula Vázquez-Valero" userId="3a0e46d7-2099-40af-a155-aa45b68bfff3" providerId="ADAL" clId="{987D4DCD-439D-4903-A3C9-05DEF721D44B}" dt="2022-09-23T11:40:23.688" v="54" actId="478"/>
          <ac:spMkLst>
            <pc:docMk/>
            <pc:sldMk cId="3502547747" sldId="548"/>
            <ac:spMk id="115" creationId="{1E04D0EB-94D8-E19C-A940-9ECFDEC10EC6}"/>
          </ac:spMkLst>
        </pc:spChg>
        <pc:spChg chg="del">
          <ac:chgData name="Paula Vázquez-Valero" userId="3a0e46d7-2099-40af-a155-aa45b68bfff3" providerId="ADAL" clId="{987D4DCD-439D-4903-A3C9-05DEF721D44B}" dt="2022-09-23T11:40:23.688" v="54" actId="478"/>
          <ac:spMkLst>
            <pc:docMk/>
            <pc:sldMk cId="3502547747" sldId="548"/>
            <ac:spMk id="117" creationId="{1DF416FB-874C-7266-7913-9BCA89F00259}"/>
          </ac:spMkLst>
        </pc:spChg>
        <pc:spChg chg="del">
          <ac:chgData name="Paula Vázquez-Valero" userId="3a0e46d7-2099-40af-a155-aa45b68bfff3" providerId="ADAL" clId="{987D4DCD-439D-4903-A3C9-05DEF721D44B}" dt="2022-09-23T11:40:23.688" v="54" actId="478"/>
          <ac:spMkLst>
            <pc:docMk/>
            <pc:sldMk cId="3502547747" sldId="548"/>
            <ac:spMk id="119" creationId="{94D39A08-2DF4-3374-D3CF-D545B92D5E49}"/>
          </ac:spMkLst>
        </pc:spChg>
        <pc:spChg chg="del">
          <ac:chgData name="Paula Vázquez-Valero" userId="3a0e46d7-2099-40af-a155-aa45b68bfff3" providerId="ADAL" clId="{987D4DCD-439D-4903-A3C9-05DEF721D44B}" dt="2022-09-23T11:40:23.688" v="54" actId="478"/>
          <ac:spMkLst>
            <pc:docMk/>
            <pc:sldMk cId="3502547747" sldId="548"/>
            <ac:spMk id="120" creationId="{8B5DA57C-4E48-56B5-FCE9-3795C78605F0}"/>
          </ac:spMkLst>
        </pc:spChg>
        <pc:spChg chg="del">
          <ac:chgData name="Paula Vázquez-Valero" userId="3a0e46d7-2099-40af-a155-aa45b68bfff3" providerId="ADAL" clId="{987D4DCD-439D-4903-A3C9-05DEF721D44B}" dt="2022-09-23T11:40:23.688" v="54" actId="478"/>
          <ac:spMkLst>
            <pc:docMk/>
            <pc:sldMk cId="3502547747" sldId="548"/>
            <ac:spMk id="121" creationId="{61A5E7D4-F8CE-A5DA-5260-A146F740A9E5}"/>
          </ac:spMkLst>
        </pc:spChg>
        <pc:spChg chg="del">
          <ac:chgData name="Paula Vázquez-Valero" userId="3a0e46d7-2099-40af-a155-aa45b68bfff3" providerId="ADAL" clId="{987D4DCD-439D-4903-A3C9-05DEF721D44B}" dt="2022-09-23T11:40:23.688" v="54" actId="478"/>
          <ac:spMkLst>
            <pc:docMk/>
            <pc:sldMk cId="3502547747" sldId="548"/>
            <ac:spMk id="122" creationId="{65ED0490-4D2E-B222-B4BC-D1CE159DDFC7}"/>
          </ac:spMkLst>
        </pc:spChg>
        <pc:spChg chg="del">
          <ac:chgData name="Paula Vázquez-Valero" userId="3a0e46d7-2099-40af-a155-aa45b68bfff3" providerId="ADAL" clId="{987D4DCD-439D-4903-A3C9-05DEF721D44B}" dt="2022-09-23T11:40:23.688" v="54" actId="478"/>
          <ac:spMkLst>
            <pc:docMk/>
            <pc:sldMk cId="3502547747" sldId="548"/>
            <ac:spMk id="154" creationId="{044D00C5-2EF0-4D3C-1E7D-F8A97BA00103}"/>
          </ac:spMkLst>
        </pc:spChg>
        <pc:spChg chg="del">
          <ac:chgData name="Paula Vázquez-Valero" userId="3a0e46d7-2099-40af-a155-aa45b68bfff3" providerId="ADAL" clId="{987D4DCD-439D-4903-A3C9-05DEF721D44B}" dt="2022-09-23T11:40:23.688" v="54" actId="478"/>
          <ac:spMkLst>
            <pc:docMk/>
            <pc:sldMk cId="3502547747" sldId="548"/>
            <ac:spMk id="155" creationId="{38F74BEC-D2B4-B162-75D3-F5F3E0B5FE56}"/>
          </ac:spMkLst>
        </pc:spChg>
        <pc:spChg chg="del">
          <ac:chgData name="Paula Vázquez-Valero" userId="3a0e46d7-2099-40af-a155-aa45b68bfff3" providerId="ADAL" clId="{987D4DCD-439D-4903-A3C9-05DEF721D44B}" dt="2022-09-23T11:40:23.688" v="54" actId="478"/>
          <ac:spMkLst>
            <pc:docMk/>
            <pc:sldMk cId="3502547747" sldId="548"/>
            <ac:spMk id="156" creationId="{BD780CDD-F1C9-1596-5556-4FFACC244849}"/>
          </ac:spMkLst>
        </pc:spChg>
        <pc:spChg chg="del">
          <ac:chgData name="Paula Vázquez-Valero" userId="3a0e46d7-2099-40af-a155-aa45b68bfff3" providerId="ADAL" clId="{987D4DCD-439D-4903-A3C9-05DEF721D44B}" dt="2022-09-23T11:40:23.688" v="54" actId="478"/>
          <ac:spMkLst>
            <pc:docMk/>
            <pc:sldMk cId="3502547747" sldId="548"/>
            <ac:spMk id="163" creationId="{1342851E-380F-CF51-D2BB-2613E2F2B07C}"/>
          </ac:spMkLst>
        </pc:spChg>
        <pc:spChg chg="del">
          <ac:chgData name="Paula Vázquez-Valero" userId="3a0e46d7-2099-40af-a155-aa45b68bfff3" providerId="ADAL" clId="{987D4DCD-439D-4903-A3C9-05DEF721D44B}" dt="2022-09-23T11:40:23.688" v="54" actId="478"/>
          <ac:spMkLst>
            <pc:docMk/>
            <pc:sldMk cId="3502547747" sldId="548"/>
            <ac:spMk id="164" creationId="{74D28F90-A59C-202E-ABBA-191F762E0D43}"/>
          </ac:spMkLst>
        </pc:spChg>
        <pc:spChg chg="del">
          <ac:chgData name="Paula Vázquez-Valero" userId="3a0e46d7-2099-40af-a155-aa45b68bfff3" providerId="ADAL" clId="{987D4DCD-439D-4903-A3C9-05DEF721D44B}" dt="2022-09-23T11:40:23.688" v="54" actId="478"/>
          <ac:spMkLst>
            <pc:docMk/>
            <pc:sldMk cId="3502547747" sldId="548"/>
            <ac:spMk id="165" creationId="{D79577A2-2D4B-AA24-D583-ABAC682230EB}"/>
          </ac:spMkLst>
        </pc:spChg>
        <pc:spChg chg="del">
          <ac:chgData name="Paula Vázquez-Valero" userId="3a0e46d7-2099-40af-a155-aa45b68bfff3" providerId="ADAL" clId="{987D4DCD-439D-4903-A3C9-05DEF721D44B}" dt="2022-09-23T11:40:23.688" v="54" actId="478"/>
          <ac:spMkLst>
            <pc:docMk/>
            <pc:sldMk cId="3502547747" sldId="548"/>
            <ac:spMk id="166" creationId="{AAEC36FA-AC34-EDCE-079D-9D30027B4B6F}"/>
          </ac:spMkLst>
        </pc:spChg>
        <pc:spChg chg="del">
          <ac:chgData name="Paula Vázquez-Valero" userId="3a0e46d7-2099-40af-a155-aa45b68bfff3" providerId="ADAL" clId="{987D4DCD-439D-4903-A3C9-05DEF721D44B}" dt="2022-09-23T11:40:23.688" v="54" actId="478"/>
          <ac:spMkLst>
            <pc:docMk/>
            <pc:sldMk cId="3502547747" sldId="548"/>
            <ac:spMk id="167" creationId="{9A5ED510-84F7-4309-5DC9-D20F853F460D}"/>
          </ac:spMkLst>
        </pc:spChg>
        <pc:spChg chg="del">
          <ac:chgData name="Paula Vázquez-Valero" userId="3a0e46d7-2099-40af-a155-aa45b68bfff3" providerId="ADAL" clId="{987D4DCD-439D-4903-A3C9-05DEF721D44B}" dt="2022-09-23T11:40:23.688" v="54" actId="478"/>
          <ac:spMkLst>
            <pc:docMk/>
            <pc:sldMk cId="3502547747" sldId="548"/>
            <ac:spMk id="168" creationId="{5228D3DD-07EE-489D-E7B9-9D2D6C3E1194}"/>
          </ac:spMkLst>
        </pc:spChg>
        <pc:spChg chg="del">
          <ac:chgData name="Paula Vázquez-Valero" userId="3a0e46d7-2099-40af-a155-aa45b68bfff3" providerId="ADAL" clId="{987D4DCD-439D-4903-A3C9-05DEF721D44B}" dt="2022-09-23T11:40:23.688" v="54" actId="478"/>
          <ac:spMkLst>
            <pc:docMk/>
            <pc:sldMk cId="3502547747" sldId="548"/>
            <ac:spMk id="169" creationId="{F63AD29F-0368-7A8B-3027-1842BBEB3CB8}"/>
          </ac:spMkLst>
        </pc:spChg>
        <pc:spChg chg="del">
          <ac:chgData name="Paula Vázquez-Valero" userId="3a0e46d7-2099-40af-a155-aa45b68bfff3" providerId="ADAL" clId="{987D4DCD-439D-4903-A3C9-05DEF721D44B}" dt="2022-09-23T11:40:23.688" v="54" actId="478"/>
          <ac:spMkLst>
            <pc:docMk/>
            <pc:sldMk cId="3502547747" sldId="548"/>
            <ac:spMk id="170" creationId="{54994C79-A2E2-5A48-2E2D-1D27AF78DE33}"/>
          </ac:spMkLst>
        </pc:spChg>
        <pc:graphicFrameChg chg="del">
          <ac:chgData name="Paula Vázquez-Valero" userId="3a0e46d7-2099-40af-a155-aa45b68bfff3" providerId="ADAL" clId="{987D4DCD-439D-4903-A3C9-05DEF721D44B}" dt="2022-09-23T11:40:23.688" v="54" actId="478"/>
          <ac:graphicFrameMkLst>
            <pc:docMk/>
            <pc:sldMk cId="3502547747" sldId="548"/>
            <ac:graphicFrameMk id="80" creationId="{C9C8D5EB-0393-0488-9A10-D459EC1B1379}"/>
          </ac:graphicFrameMkLst>
        </pc:graphicFrameChg>
        <pc:picChg chg="add mod">
          <ac:chgData name="Paula Vázquez-Valero" userId="3a0e46d7-2099-40af-a155-aa45b68bfff3" providerId="ADAL" clId="{987D4DCD-439D-4903-A3C9-05DEF721D44B}" dt="2022-09-23T11:40:39.435" v="76" actId="1076"/>
          <ac:picMkLst>
            <pc:docMk/>
            <pc:sldMk cId="3502547747" sldId="548"/>
            <ac:picMk id="4" creationId="{504B176A-4AF6-4A14-FEE1-3DD67DB830F8}"/>
          </ac:picMkLst>
        </pc:picChg>
        <pc:picChg chg="add mod">
          <ac:chgData name="Paula Vázquez-Valero" userId="3a0e46d7-2099-40af-a155-aa45b68bfff3" providerId="ADAL" clId="{987D4DCD-439D-4903-A3C9-05DEF721D44B}" dt="2022-09-23T11:40:35.161" v="75" actId="1036"/>
          <ac:picMkLst>
            <pc:docMk/>
            <pc:sldMk cId="3502547747" sldId="548"/>
            <ac:picMk id="7" creationId="{875CA026-30BC-9573-4D5D-049E869DF252}"/>
          </ac:picMkLst>
        </pc:picChg>
        <pc:picChg chg="add mod">
          <ac:chgData name="Paula Vázquez-Valero" userId="3a0e46d7-2099-40af-a155-aa45b68bfff3" providerId="ADAL" clId="{987D4DCD-439D-4903-A3C9-05DEF721D44B}" dt="2022-09-23T11:40:35.161" v="75" actId="1036"/>
          <ac:picMkLst>
            <pc:docMk/>
            <pc:sldMk cId="3502547747" sldId="548"/>
            <ac:picMk id="8" creationId="{1829873B-F3CD-03FA-09A3-0226A4913177}"/>
          </ac:picMkLst>
        </pc:picChg>
        <pc:picChg chg="add mod">
          <ac:chgData name="Paula Vázquez-Valero" userId="3a0e46d7-2099-40af-a155-aa45b68bfff3" providerId="ADAL" clId="{987D4DCD-439D-4903-A3C9-05DEF721D44B}" dt="2022-09-23T11:40:35.161" v="75" actId="1036"/>
          <ac:picMkLst>
            <pc:docMk/>
            <pc:sldMk cId="3502547747" sldId="548"/>
            <ac:picMk id="9" creationId="{DC6C110E-1E4C-1B7F-A96E-F8068FAC7466}"/>
          </ac:picMkLst>
        </pc:picChg>
        <pc:picChg chg="add mod">
          <ac:chgData name="Paula Vázquez-Valero" userId="3a0e46d7-2099-40af-a155-aa45b68bfff3" providerId="ADAL" clId="{987D4DCD-439D-4903-A3C9-05DEF721D44B}" dt="2022-09-23T11:40:35.161" v="75" actId="1036"/>
          <ac:picMkLst>
            <pc:docMk/>
            <pc:sldMk cId="3502547747" sldId="548"/>
            <ac:picMk id="10" creationId="{E914C893-4B27-4108-EEED-29CF60F9D258}"/>
          </ac:picMkLst>
        </pc:picChg>
        <pc:picChg chg="del">
          <ac:chgData name="Paula Vázquez-Valero" userId="3a0e46d7-2099-40af-a155-aa45b68bfff3" providerId="ADAL" clId="{987D4DCD-439D-4903-A3C9-05DEF721D44B}" dt="2022-09-23T11:40:23.688" v="54" actId="478"/>
          <ac:picMkLst>
            <pc:docMk/>
            <pc:sldMk cId="3502547747" sldId="548"/>
            <ac:picMk id="83" creationId="{C0368834-C939-E939-7AC0-71FDC9E9CC30}"/>
          </ac:picMkLst>
        </pc:picChg>
        <pc:picChg chg="del">
          <ac:chgData name="Paula Vázquez-Valero" userId="3a0e46d7-2099-40af-a155-aa45b68bfff3" providerId="ADAL" clId="{987D4DCD-439D-4903-A3C9-05DEF721D44B}" dt="2022-09-23T11:40:23.688" v="54" actId="478"/>
          <ac:picMkLst>
            <pc:docMk/>
            <pc:sldMk cId="3502547747" sldId="548"/>
            <ac:picMk id="123" creationId="{8B236F35-DB3D-A960-4163-A7C3B5F6DA92}"/>
          </ac:picMkLst>
        </pc:picChg>
        <pc:picChg chg="del">
          <ac:chgData name="Paula Vázquez-Valero" userId="3a0e46d7-2099-40af-a155-aa45b68bfff3" providerId="ADAL" clId="{987D4DCD-439D-4903-A3C9-05DEF721D44B}" dt="2022-09-23T11:40:23.688" v="54" actId="478"/>
          <ac:picMkLst>
            <pc:docMk/>
            <pc:sldMk cId="3502547747" sldId="548"/>
            <ac:picMk id="124" creationId="{CCB20CC3-0EE2-2CB7-D64D-CFD3E6685FA1}"/>
          </ac:picMkLst>
        </pc:picChg>
        <pc:picChg chg="del">
          <ac:chgData name="Paula Vázquez-Valero" userId="3a0e46d7-2099-40af-a155-aa45b68bfff3" providerId="ADAL" clId="{987D4DCD-439D-4903-A3C9-05DEF721D44B}" dt="2022-09-23T11:40:23.688" v="54" actId="478"/>
          <ac:picMkLst>
            <pc:docMk/>
            <pc:sldMk cId="3502547747" sldId="548"/>
            <ac:picMk id="125" creationId="{01FAC44E-B4F7-5D0C-9C6C-5F74B5EB6301}"/>
          </ac:picMkLst>
        </pc:picChg>
        <pc:picChg chg="del">
          <ac:chgData name="Paula Vázquez-Valero" userId="3a0e46d7-2099-40af-a155-aa45b68bfff3" providerId="ADAL" clId="{987D4DCD-439D-4903-A3C9-05DEF721D44B}" dt="2022-09-23T11:40:23.688" v="54" actId="478"/>
          <ac:picMkLst>
            <pc:docMk/>
            <pc:sldMk cId="3502547747" sldId="548"/>
            <ac:picMk id="126" creationId="{A70FC5CF-7CBA-49C9-A5B2-DC922246B8FD}"/>
          </ac:picMkLst>
        </pc:picChg>
        <pc:picChg chg="del">
          <ac:chgData name="Paula Vázquez-Valero" userId="3a0e46d7-2099-40af-a155-aa45b68bfff3" providerId="ADAL" clId="{987D4DCD-439D-4903-A3C9-05DEF721D44B}" dt="2022-09-23T11:40:23.688" v="54" actId="478"/>
          <ac:picMkLst>
            <pc:docMk/>
            <pc:sldMk cId="3502547747" sldId="548"/>
            <ac:picMk id="127" creationId="{3C429A75-76B5-7D19-4F56-3CD7DE97422B}"/>
          </ac:picMkLst>
        </pc:picChg>
        <pc:picChg chg="del">
          <ac:chgData name="Paula Vázquez-Valero" userId="3a0e46d7-2099-40af-a155-aa45b68bfff3" providerId="ADAL" clId="{987D4DCD-439D-4903-A3C9-05DEF721D44B}" dt="2022-09-23T11:40:23.688" v="54" actId="478"/>
          <ac:picMkLst>
            <pc:docMk/>
            <pc:sldMk cId="3502547747" sldId="548"/>
            <ac:picMk id="129" creationId="{B617FBF6-5E4A-C26B-9E92-A302289F7A31}"/>
          </ac:picMkLst>
        </pc:picChg>
        <pc:picChg chg="del">
          <ac:chgData name="Paula Vázquez-Valero" userId="3a0e46d7-2099-40af-a155-aa45b68bfff3" providerId="ADAL" clId="{987D4DCD-439D-4903-A3C9-05DEF721D44B}" dt="2022-09-23T11:40:23.688" v="54" actId="478"/>
          <ac:picMkLst>
            <pc:docMk/>
            <pc:sldMk cId="3502547747" sldId="548"/>
            <ac:picMk id="130" creationId="{D57882BD-B85F-1B15-440B-0564FDF20755}"/>
          </ac:picMkLst>
        </pc:picChg>
        <pc:picChg chg="del">
          <ac:chgData name="Paula Vázquez-Valero" userId="3a0e46d7-2099-40af-a155-aa45b68bfff3" providerId="ADAL" clId="{987D4DCD-439D-4903-A3C9-05DEF721D44B}" dt="2022-09-23T11:40:23.688" v="54" actId="478"/>
          <ac:picMkLst>
            <pc:docMk/>
            <pc:sldMk cId="3502547747" sldId="548"/>
            <ac:picMk id="131" creationId="{62366839-25C7-C77E-79BF-DC79AAFC020A}"/>
          </ac:picMkLst>
        </pc:picChg>
        <pc:picChg chg="del">
          <ac:chgData name="Paula Vázquez-Valero" userId="3a0e46d7-2099-40af-a155-aa45b68bfff3" providerId="ADAL" clId="{987D4DCD-439D-4903-A3C9-05DEF721D44B}" dt="2022-09-23T11:40:23.688" v="54" actId="478"/>
          <ac:picMkLst>
            <pc:docMk/>
            <pc:sldMk cId="3502547747" sldId="548"/>
            <ac:picMk id="140" creationId="{E2B5F63D-2DB2-6F6B-50A5-6C2F275F7C88}"/>
          </ac:picMkLst>
        </pc:picChg>
        <pc:picChg chg="del">
          <ac:chgData name="Paula Vázquez-Valero" userId="3a0e46d7-2099-40af-a155-aa45b68bfff3" providerId="ADAL" clId="{987D4DCD-439D-4903-A3C9-05DEF721D44B}" dt="2022-09-23T11:40:23.688" v="54" actId="478"/>
          <ac:picMkLst>
            <pc:docMk/>
            <pc:sldMk cId="3502547747" sldId="548"/>
            <ac:picMk id="141" creationId="{CF717FD9-72B6-4AD0-7EED-510C49CDEC27}"/>
          </ac:picMkLst>
        </pc:picChg>
        <pc:picChg chg="del">
          <ac:chgData name="Paula Vázquez-Valero" userId="3a0e46d7-2099-40af-a155-aa45b68bfff3" providerId="ADAL" clId="{987D4DCD-439D-4903-A3C9-05DEF721D44B}" dt="2022-09-23T11:40:23.688" v="54" actId="478"/>
          <ac:picMkLst>
            <pc:docMk/>
            <pc:sldMk cId="3502547747" sldId="548"/>
            <ac:picMk id="142" creationId="{0FEDD350-DD4C-39CC-864D-9EA868B4F27B}"/>
          </ac:picMkLst>
        </pc:picChg>
        <pc:picChg chg="del">
          <ac:chgData name="Paula Vázquez-Valero" userId="3a0e46d7-2099-40af-a155-aa45b68bfff3" providerId="ADAL" clId="{987D4DCD-439D-4903-A3C9-05DEF721D44B}" dt="2022-09-23T11:40:23.688" v="54" actId="478"/>
          <ac:picMkLst>
            <pc:docMk/>
            <pc:sldMk cId="3502547747" sldId="548"/>
            <ac:picMk id="143" creationId="{FBD9A0B5-A743-1616-838A-7C1F0F39E24D}"/>
          </ac:picMkLst>
        </pc:picChg>
        <pc:picChg chg="del">
          <ac:chgData name="Paula Vázquez-Valero" userId="3a0e46d7-2099-40af-a155-aa45b68bfff3" providerId="ADAL" clId="{987D4DCD-439D-4903-A3C9-05DEF721D44B}" dt="2022-09-23T11:40:23.688" v="54" actId="478"/>
          <ac:picMkLst>
            <pc:docMk/>
            <pc:sldMk cId="3502547747" sldId="548"/>
            <ac:picMk id="144" creationId="{4D3E0E5E-67D7-CE4B-A5D3-AA080E4EF118}"/>
          </ac:picMkLst>
        </pc:picChg>
        <pc:picChg chg="del">
          <ac:chgData name="Paula Vázquez-Valero" userId="3a0e46d7-2099-40af-a155-aa45b68bfff3" providerId="ADAL" clId="{987D4DCD-439D-4903-A3C9-05DEF721D44B}" dt="2022-09-23T11:40:23.688" v="54" actId="478"/>
          <ac:picMkLst>
            <pc:docMk/>
            <pc:sldMk cId="3502547747" sldId="548"/>
            <ac:picMk id="145" creationId="{04029CE3-5A60-46A2-651A-D8206FA2A393}"/>
          </ac:picMkLst>
        </pc:picChg>
        <pc:picChg chg="del">
          <ac:chgData name="Paula Vázquez-Valero" userId="3a0e46d7-2099-40af-a155-aa45b68bfff3" providerId="ADAL" clId="{987D4DCD-439D-4903-A3C9-05DEF721D44B}" dt="2022-09-23T11:40:23.688" v="54" actId="478"/>
          <ac:picMkLst>
            <pc:docMk/>
            <pc:sldMk cId="3502547747" sldId="548"/>
            <ac:picMk id="146" creationId="{FDA1CA65-AC65-C03E-C52E-D5A9CDF4D105}"/>
          </ac:picMkLst>
        </pc:picChg>
        <pc:picChg chg="del">
          <ac:chgData name="Paula Vázquez-Valero" userId="3a0e46d7-2099-40af-a155-aa45b68bfff3" providerId="ADAL" clId="{987D4DCD-439D-4903-A3C9-05DEF721D44B}" dt="2022-09-23T11:40:23.688" v="54" actId="478"/>
          <ac:picMkLst>
            <pc:docMk/>
            <pc:sldMk cId="3502547747" sldId="548"/>
            <ac:picMk id="152" creationId="{7C9D573F-F6AB-44ED-1DC9-F32420A225E8}"/>
          </ac:picMkLst>
        </pc:picChg>
        <pc:picChg chg="del">
          <ac:chgData name="Paula Vázquez-Valero" userId="3a0e46d7-2099-40af-a155-aa45b68bfff3" providerId="ADAL" clId="{987D4DCD-439D-4903-A3C9-05DEF721D44B}" dt="2022-09-23T11:40:23.688" v="54" actId="478"/>
          <ac:picMkLst>
            <pc:docMk/>
            <pc:sldMk cId="3502547747" sldId="548"/>
            <ac:picMk id="158" creationId="{17CE3664-D213-3B0B-64D8-CA09DEC01FD0}"/>
          </ac:picMkLst>
        </pc:picChg>
        <pc:picChg chg="del">
          <ac:chgData name="Paula Vázquez-Valero" userId="3a0e46d7-2099-40af-a155-aa45b68bfff3" providerId="ADAL" clId="{987D4DCD-439D-4903-A3C9-05DEF721D44B}" dt="2022-09-23T11:40:23.688" v="54" actId="478"/>
          <ac:picMkLst>
            <pc:docMk/>
            <pc:sldMk cId="3502547747" sldId="548"/>
            <ac:picMk id="159" creationId="{7BB8EF67-FCBF-7621-E8FA-4D79C6807F12}"/>
          </ac:picMkLst>
        </pc:picChg>
        <pc:picChg chg="del">
          <ac:chgData name="Paula Vázquez-Valero" userId="3a0e46d7-2099-40af-a155-aa45b68bfff3" providerId="ADAL" clId="{987D4DCD-439D-4903-A3C9-05DEF721D44B}" dt="2022-09-23T11:40:23.688" v="54" actId="478"/>
          <ac:picMkLst>
            <pc:docMk/>
            <pc:sldMk cId="3502547747" sldId="548"/>
            <ac:picMk id="162" creationId="{94E00358-BD83-0E58-5A25-0A39AECA7F09}"/>
          </ac:picMkLst>
        </pc:picChg>
        <pc:picChg chg="del">
          <ac:chgData name="Paula Vázquez-Valero" userId="3a0e46d7-2099-40af-a155-aa45b68bfff3" providerId="ADAL" clId="{987D4DCD-439D-4903-A3C9-05DEF721D44B}" dt="2022-09-23T11:40:23.688" v="54" actId="478"/>
          <ac:picMkLst>
            <pc:docMk/>
            <pc:sldMk cId="3502547747" sldId="548"/>
            <ac:picMk id="1026" creationId="{34028317-77C0-D104-6E9A-D47DB98DE52C}"/>
          </ac:picMkLst>
        </pc:picChg>
        <pc:picChg chg="del">
          <ac:chgData name="Paula Vázquez-Valero" userId="3a0e46d7-2099-40af-a155-aa45b68bfff3" providerId="ADAL" clId="{987D4DCD-439D-4903-A3C9-05DEF721D44B}" dt="2022-09-23T11:40:23.688" v="54" actId="478"/>
          <ac:picMkLst>
            <pc:docMk/>
            <pc:sldMk cId="3502547747" sldId="548"/>
            <ac:picMk id="1028" creationId="{C63043C6-69BA-6AB7-AE33-4129ACCD726D}"/>
          </ac:picMkLst>
        </pc:picChg>
        <pc:picChg chg="del">
          <ac:chgData name="Paula Vázquez-Valero" userId="3a0e46d7-2099-40af-a155-aa45b68bfff3" providerId="ADAL" clId="{987D4DCD-439D-4903-A3C9-05DEF721D44B}" dt="2022-09-23T11:40:23.688" v="54" actId="478"/>
          <ac:picMkLst>
            <pc:docMk/>
            <pc:sldMk cId="3502547747" sldId="548"/>
            <ac:picMk id="1030" creationId="{CFE8DF6D-4960-D0B8-F211-AC47D534C91C}"/>
          </ac:picMkLst>
        </pc:picChg>
      </pc:sldChg>
      <pc:sldChg chg="addSp delSp modSp add mod ord addAnim delAnim modAnim modNotesTx">
        <pc:chgData name="Paula Vázquez-Valero" userId="3a0e46d7-2099-40af-a155-aa45b68bfff3" providerId="ADAL" clId="{987D4DCD-439D-4903-A3C9-05DEF721D44B}" dt="2022-09-23T15:44:48.321" v="6250" actId="478"/>
        <pc:sldMkLst>
          <pc:docMk/>
          <pc:sldMk cId="299095198" sldId="549"/>
        </pc:sldMkLst>
        <pc:spChg chg="mod">
          <ac:chgData name="Paula Vázquez-Valero" userId="3a0e46d7-2099-40af-a155-aa45b68bfff3" providerId="ADAL" clId="{987D4DCD-439D-4903-A3C9-05DEF721D44B}" dt="2022-09-23T15:08:04.160" v="5498" actId="20577"/>
          <ac:spMkLst>
            <pc:docMk/>
            <pc:sldMk cId="299095198" sldId="549"/>
            <ac:spMk id="2" creationId="{3F9B81CA-49CF-4113-B92C-AF8FEDD23E30}"/>
          </ac:spMkLst>
        </pc:spChg>
        <pc:spChg chg="del">
          <ac:chgData name="Paula Vázquez-Valero" userId="3a0e46d7-2099-40af-a155-aa45b68bfff3" providerId="ADAL" clId="{987D4DCD-439D-4903-A3C9-05DEF721D44B}" dt="2022-09-23T11:52:23.333" v="430" actId="478"/>
          <ac:spMkLst>
            <pc:docMk/>
            <pc:sldMk cId="299095198" sldId="549"/>
            <ac:spMk id="4" creationId="{D29CF661-E82F-2EE7-0867-4E4360C9FAEB}"/>
          </ac:spMkLst>
        </pc:spChg>
        <pc:spChg chg="del">
          <ac:chgData name="Paula Vázquez-Valero" userId="3a0e46d7-2099-40af-a155-aa45b68bfff3" providerId="ADAL" clId="{987D4DCD-439D-4903-A3C9-05DEF721D44B}" dt="2022-09-23T11:52:23.333" v="430" actId="478"/>
          <ac:spMkLst>
            <pc:docMk/>
            <pc:sldMk cId="299095198" sldId="549"/>
            <ac:spMk id="5" creationId="{8C5096AC-7D58-F89D-A697-9DEB7544926B}"/>
          </ac:spMkLst>
        </pc:spChg>
        <pc:spChg chg="del">
          <ac:chgData name="Paula Vázquez-Valero" userId="3a0e46d7-2099-40af-a155-aa45b68bfff3" providerId="ADAL" clId="{987D4DCD-439D-4903-A3C9-05DEF721D44B}" dt="2022-09-23T11:52:25.189" v="431" actId="478"/>
          <ac:spMkLst>
            <pc:docMk/>
            <pc:sldMk cId="299095198" sldId="549"/>
            <ac:spMk id="6" creationId="{E1AB8F5A-BA21-1DE2-C0BB-B2C6706E4802}"/>
          </ac:spMkLst>
        </pc:spChg>
        <pc:spChg chg="del">
          <ac:chgData name="Paula Vázquez-Valero" userId="3a0e46d7-2099-40af-a155-aa45b68bfff3" providerId="ADAL" clId="{987D4DCD-439D-4903-A3C9-05DEF721D44B}" dt="2022-09-23T11:52:23.333" v="430" actId="478"/>
          <ac:spMkLst>
            <pc:docMk/>
            <pc:sldMk cId="299095198" sldId="549"/>
            <ac:spMk id="7" creationId="{B82D52F6-36A9-640F-CAE3-60B9233639C1}"/>
          </ac:spMkLst>
        </pc:spChg>
        <pc:spChg chg="del">
          <ac:chgData name="Paula Vázquez-Valero" userId="3a0e46d7-2099-40af-a155-aa45b68bfff3" providerId="ADAL" clId="{987D4DCD-439D-4903-A3C9-05DEF721D44B}" dt="2022-09-23T11:52:23.333" v="430" actId="478"/>
          <ac:spMkLst>
            <pc:docMk/>
            <pc:sldMk cId="299095198" sldId="549"/>
            <ac:spMk id="8" creationId="{05B47DE3-FB46-D26E-4FA3-F94D56C2A6B3}"/>
          </ac:spMkLst>
        </pc:spChg>
        <pc:spChg chg="del">
          <ac:chgData name="Paula Vázquez-Valero" userId="3a0e46d7-2099-40af-a155-aa45b68bfff3" providerId="ADAL" clId="{987D4DCD-439D-4903-A3C9-05DEF721D44B}" dt="2022-09-23T11:52:25.189" v="431" actId="478"/>
          <ac:spMkLst>
            <pc:docMk/>
            <pc:sldMk cId="299095198" sldId="549"/>
            <ac:spMk id="12" creationId="{C98A41F6-1F36-CE6F-CAF6-5A7F11FF68F1}"/>
          </ac:spMkLst>
        </pc:spChg>
        <pc:spChg chg="del">
          <ac:chgData name="Paula Vázquez-Valero" userId="3a0e46d7-2099-40af-a155-aa45b68bfff3" providerId="ADAL" clId="{987D4DCD-439D-4903-A3C9-05DEF721D44B}" dt="2022-09-23T11:52:25.189" v="431" actId="478"/>
          <ac:spMkLst>
            <pc:docMk/>
            <pc:sldMk cId="299095198" sldId="549"/>
            <ac:spMk id="13" creationId="{CD1A3936-83FC-0F06-B016-35CC524E48B9}"/>
          </ac:spMkLst>
        </pc:spChg>
        <pc:spChg chg="del">
          <ac:chgData name="Paula Vázquez-Valero" userId="3a0e46d7-2099-40af-a155-aa45b68bfff3" providerId="ADAL" clId="{987D4DCD-439D-4903-A3C9-05DEF721D44B}" dt="2022-09-23T11:52:25.189" v="431" actId="478"/>
          <ac:spMkLst>
            <pc:docMk/>
            <pc:sldMk cId="299095198" sldId="549"/>
            <ac:spMk id="14" creationId="{0BD78019-666B-123D-D2FB-08952F5B71B7}"/>
          </ac:spMkLst>
        </pc:spChg>
        <pc:spChg chg="mod">
          <ac:chgData name="Paula Vázquez-Valero" userId="3a0e46d7-2099-40af-a155-aa45b68bfff3" providerId="ADAL" clId="{987D4DCD-439D-4903-A3C9-05DEF721D44B}" dt="2022-09-23T15:03:55.485" v="5338" actId="14100"/>
          <ac:spMkLst>
            <pc:docMk/>
            <pc:sldMk cId="299095198" sldId="549"/>
            <ac:spMk id="16" creationId="{A929C783-AB28-C643-D7A0-5EF3A1CFC444}"/>
          </ac:spMkLst>
        </pc:spChg>
        <pc:spChg chg="del">
          <ac:chgData name="Paula Vázquez-Valero" userId="3a0e46d7-2099-40af-a155-aa45b68bfff3" providerId="ADAL" clId="{987D4DCD-439D-4903-A3C9-05DEF721D44B}" dt="2022-09-23T11:52:23.333" v="430" actId="478"/>
          <ac:spMkLst>
            <pc:docMk/>
            <pc:sldMk cId="299095198" sldId="549"/>
            <ac:spMk id="18" creationId="{4011FE40-99FE-0291-5BF3-966F6A104FC2}"/>
          </ac:spMkLst>
        </pc:spChg>
        <pc:spChg chg="del">
          <ac:chgData name="Paula Vázquez-Valero" userId="3a0e46d7-2099-40af-a155-aa45b68bfff3" providerId="ADAL" clId="{987D4DCD-439D-4903-A3C9-05DEF721D44B}" dt="2022-09-23T11:52:23.333" v="430" actId="478"/>
          <ac:spMkLst>
            <pc:docMk/>
            <pc:sldMk cId="299095198" sldId="549"/>
            <ac:spMk id="19" creationId="{852B401E-6E22-83C4-224F-53D84DA87AA1}"/>
          </ac:spMkLst>
        </pc:spChg>
        <pc:spChg chg="del">
          <ac:chgData name="Paula Vázquez-Valero" userId="3a0e46d7-2099-40af-a155-aa45b68bfff3" providerId="ADAL" clId="{987D4DCD-439D-4903-A3C9-05DEF721D44B}" dt="2022-09-23T11:52:23.333" v="430" actId="478"/>
          <ac:spMkLst>
            <pc:docMk/>
            <pc:sldMk cId="299095198" sldId="549"/>
            <ac:spMk id="21" creationId="{87619C12-2288-8D07-1A42-D15A45BDFF77}"/>
          </ac:spMkLst>
        </pc:spChg>
        <pc:spChg chg="del">
          <ac:chgData name="Paula Vázquez-Valero" userId="3a0e46d7-2099-40af-a155-aa45b68bfff3" providerId="ADAL" clId="{987D4DCD-439D-4903-A3C9-05DEF721D44B}" dt="2022-09-23T11:52:23.333" v="430" actId="478"/>
          <ac:spMkLst>
            <pc:docMk/>
            <pc:sldMk cId="299095198" sldId="549"/>
            <ac:spMk id="23" creationId="{DC400787-AEB7-7E73-BBEC-E080875DD4B8}"/>
          </ac:spMkLst>
        </pc:spChg>
        <pc:spChg chg="del">
          <ac:chgData name="Paula Vázquez-Valero" userId="3a0e46d7-2099-40af-a155-aa45b68bfff3" providerId="ADAL" clId="{987D4DCD-439D-4903-A3C9-05DEF721D44B}" dt="2022-09-23T11:52:23.333" v="430" actId="478"/>
          <ac:spMkLst>
            <pc:docMk/>
            <pc:sldMk cId="299095198" sldId="549"/>
            <ac:spMk id="24" creationId="{2EC61924-00FE-7E9B-1EFC-3A2B7EC55317}"/>
          </ac:spMkLst>
        </pc:spChg>
        <pc:spChg chg="del">
          <ac:chgData name="Paula Vázquez-Valero" userId="3a0e46d7-2099-40af-a155-aa45b68bfff3" providerId="ADAL" clId="{987D4DCD-439D-4903-A3C9-05DEF721D44B}" dt="2022-09-23T11:52:23.333" v="430" actId="478"/>
          <ac:spMkLst>
            <pc:docMk/>
            <pc:sldMk cId="299095198" sldId="549"/>
            <ac:spMk id="25" creationId="{E49B0B74-9075-F128-9E51-7DB885DA3E9A}"/>
          </ac:spMkLst>
        </pc:spChg>
        <pc:spChg chg="add del mod">
          <ac:chgData name="Paula Vázquez-Valero" userId="3a0e46d7-2099-40af-a155-aa45b68bfff3" providerId="ADAL" clId="{987D4DCD-439D-4903-A3C9-05DEF721D44B}" dt="2022-09-23T14:49:22.980" v="4555" actId="478"/>
          <ac:spMkLst>
            <pc:docMk/>
            <pc:sldMk cId="299095198" sldId="549"/>
            <ac:spMk id="27" creationId="{7C42F5D2-07E1-8713-EFA4-37AE1A69458C}"/>
          </ac:spMkLst>
        </pc:spChg>
        <pc:spChg chg="del">
          <ac:chgData name="Paula Vázquez-Valero" userId="3a0e46d7-2099-40af-a155-aa45b68bfff3" providerId="ADAL" clId="{987D4DCD-439D-4903-A3C9-05DEF721D44B}" dt="2022-09-23T11:52:23.333" v="430" actId="478"/>
          <ac:spMkLst>
            <pc:docMk/>
            <pc:sldMk cId="299095198" sldId="549"/>
            <ac:spMk id="28" creationId="{25FBD871-AA3B-6B74-5644-CF4B4C5D46BC}"/>
          </ac:spMkLst>
        </pc:spChg>
        <pc:spChg chg="del">
          <ac:chgData name="Paula Vázquez-Valero" userId="3a0e46d7-2099-40af-a155-aa45b68bfff3" providerId="ADAL" clId="{987D4DCD-439D-4903-A3C9-05DEF721D44B}" dt="2022-09-23T11:52:23.333" v="430" actId="478"/>
          <ac:spMkLst>
            <pc:docMk/>
            <pc:sldMk cId="299095198" sldId="549"/>
            <ac:spMk id="29" creationId="{2589BC10-CF0B-ECB5-A5CC-64EA1BB7C151}"/>
          </ac:spMkLst>
        </pc:spChg>
        <pc:spChg chg="del">
          <ac:chgData name="Paula Vázquez-Valero" userId="3a0e46d7-2099-40af-a155-aa45b68bfff3" providerId="ADAL" clId="{987D4DCD-439D-4903-A3C9-05DEF721D44B}" dt="2022-09-23T11:52:23.333" v="430" actId="478"/>
          <ac:spMkLst>
            <pc:docMk/>
            <pc:sldMk cId="299095198" sldId="549"/>
            <ac:spMk id="30" creationId="{BA1C52A6-9774-15F7-41AE-F0886763FCF0}"/>
          </ac:spMkLst>
        </pc:spChg>
        <pc:spChg chg="del">
          <ac:chgData name="Paula Vázquez-Valero" userId="3a0e46d7-2099-40af-a155-aa45b68bfff3" providerId="ADAL" clId="{987D4DCD-439D-4903-A3C9-05DEF721D44B}" dt="2022-09-23T11:52:23.333" v="430" actId="478"/>
          <ac:spMkLst>
            <pc:docMk/>
            <pc:sldMk cId="299095198" sldId="549"/>
            <ac:spMk id="31" creationId="{C6030AEE-CAF5-BB9A-2887-3AAC06CBB3D7}"/>
          </ac:spMkLst>
        </pc:spChg>
        <pc:spChg chg="del">
          <ac:chgData name="Paula Vázquez-Valero" userId="3a0e46d7-2099-40af-a155-aa45b68bfff3" providerId="ADAL" clId="{987D4DCD-439D-4903-A3C9-05DEF721D44B}" dt="2022-09-23T11:52:23.333" v="430" actId="478"/>
          <ac:spMkLst>
            <pc:docMk/>
            <pc:sldMk cId="299095198" sldId="549"/>
            <ac:spMk id="32" creationId="{EC16571D-05A6-47C7-4183-95758919262E}"/>
          </ac:spMkLst>
        </pc:spChg>
        <pc:spChg chg="del">
          <ac:chgData name="Paula Vázquez-Valero" userId="3a0e46d7-2099-40af-a155-aa45b68bfff3" providerId="ADAL" clId="{987D4DCD-439D-4903-A3C9-05DEF721D44B}" dt="2022-09-23T11:52:23.333" v="430" actId="478"/>
          <ac:spMkLst>
            <pc:docMk/>
            <pc:sldMk cId="299095198" sldId="549"/>
            <ac:spMk id="33" creationId="{07A43D77-D03B-A2D2-300D-03DDEEA2EF8F}"/>
          </ac:spMkLst>
        </pc:spChg>
        <pc:spChg chg="del">
          <ac:chgData name="Paula Vázquez-Valero" userId="3a0e46d7-2099-40af-a155-aa45b68bfff3" providerId="ADAL" clId="{987D4DCD-439D-4903-A3C9-05DEF721D44B}" dt="2022-09-23T11:52:23.333" v="430" actId="478"/>
          <ac:spMkLst>
            <pc:docMk/>
            <pc:sldMk cId="299095198" sldId="549"/>
            <ac:spMk id="34" creationId="{6443753F-A047-CA9D-71B9-47EB9CE873D2}"/>
          </ac:spMkLst>
        </pc:spChg>
        <pc:spChg chg="del">
          <ac:chgData name="Paula Vázquez-Valero" userId="3a0e46d7-2099-40af-a155-aa45b68bfff3" providerId="ADAL" clId="{987D4DCD-439D-4903-A3C9-05DEF721D44B}" dt="2022-09-23T11:52:23.333" v="430" actId="478"/>
          <ac:spMkLst>
            <pc:docMk/>
            <pc:sldMk cId="299095198" sldId="549"/>
            <ac:spMk id="35" creationId="{0C35B9E9-C76E-86DF-09D5-C85E35A434B2}"/>
          </ac:spMkLst>
        </pc:spChg>
        <pc:spChg chg="del">
          <ac:chgData name="Paula Vázquez-Valero" userId="3a0e46d7-2099-40af-a155-aa45b68bfff3" providerId="ADAL" clId="{987D4DCD-439D-4903-A3C9-05DEF721D44B}" dt="2022-09-23T11:52:23.333" v="430" actId="478"/>
          <ac:spMkLst>
            <pc:docMk/>
            <pc:sldMk cId="299095198" sldId="549"/>
            <ac:spMk id="36" creationId="{A4353B84-D0D0-9468-CE98-0CECAE557801}"/>
          </ac:spMkLst>
        </pc:spChg>
        <pc:spChg chg="del">
          <ac:chgData name="Paula Vázquez-Valero" userId="3a0e46d7-2099-40af-a155-aa45b68bfff3" providerId="ADAL" clId="{987D4DCD-439D-4903-A3C9-05DEF721D44B}" dt="2022-09-23T11:52:23.333" v="430" actId="478"/>
          <ac:spMkLst>
            <pc:docMk/>
            <pc:sldMk cId="299095198" sldId="549"/>
            <ac:spMk id="37" creationId="{966AB5C6-9E7B-EF77-7179-E466AEA4970F}"/>
          </ac:spMkLst>
        </pc:spChg>
        <pc:spChg chg="del">
          <ac:chgData name="Paula Vázquez-Valero" userId="3a0e46d7-2099-40af-a155-aa45b68bfff3" providerId="ADAL" clId="{987D4DCD-439D-4903-A3C9-05DEF721D44B}" dt="2022-09-23T11:52:23.333" v="430" actId="478"/>
          <ac:spMkLst>
            <pc:docMk/>
            <pc:sldMk cId="299095198" sldId="549"/>
            <ac:spMk id="38" creationId="{BB4D05D2-C08A-1CD8-E0BF-4D7C5E4DC252}"/>
          </ac:spMkLst>
        </pc:spChg>
        <pc:spChg chg="del">
          <ac:chgData name="Paula Vázquez-Valero" userId="3a0e46d7-2099-40af-a155-aa45b68bfff3" providerId="ADAL" clId="{987D4DCD-439D-4903-A3C9-05DEF721D44B}" dt="2022-09-23T11:52:23.333" v="430" actId="478"/>
          <ac:spMkLst>
            <pc:docMk/>
            <pc:sldMk cId="299095198" sldId="549"/>
            <ac:spMk id="39" creationId="{86BF9A70-3013-353C-E428-604D36F12A1D}"/>
          </ac:spMkLst>
        </pc:spChg>
        <pc:spChg chg="add mod">
          <ac:chgData name="Paula Vázquez-Valero" userId="3a0e46d7-2099-40af-a155-aa45b68bfff3" providerId="ADAL" clId="{987D4DCD-439D-4903-A3C9-05DEF721D44B}" dt="2022-09-23T14:52:22.405" v="4857" actId="1076"/>
          <ac:spMkLst>
            <pc:docMk/>
            <pc:sldMk cId="299095198" sldId="549"/>
            <ac:spMk id="41" creationId="{6DF0E2E3-B277-BBFE-3DD0-39B58AEFB2F5}"/>
          </ac:spMkLst>
        </pc:spChg>
        <pc:spChg chg="add del mod">
          <ac:chgData name="Paula Vázquez-Valero" userId="3a0e46d7-2099-40af-a155-aa45b68bfff3" providerId="ADAL" clId="{987D4DCD-439D-4903-A3C9-05DEF721D44B}" dt="2022-09-23T14:52:22.405" v="4857" actId="1076"/>
          <ac:spMkLst>
            <pc:docMk/>
            <pc:sldMk cId="299095198" sldId="549"/>
            <ac:spMk id="48" creationId="{B9A0FBE3-9A56-0210-C8CA-17BBE66C4D6E}"/>
          </ac:spMkLst>
        </pc:spChg>
        <pc:spChg chg="add del mod">
          <ac:chgData name="Paula Vázquez-Valero" userId="3a0e46d7-2099-40af-a155-aa45b68bfff3" providerId="ADAL" clId="{987D4DCD-439D-4903-A3C9-05DEF721D44B}" dt="2022-09-23T14:52:22.405" v="4857" actId="1076"/>
          <ac:spMkLst>
            <pc:docMk/>
            <pc:sldMk cId="299095198" sldId="549"/>
            <ac:spMk id="50" creationId="{03EF3E5C-1E6F-EEF3-9534-DB0225387358}"/>
          </ac:spMkLst>
        </pc:spChg>
        <pc:spChg chg="add del mod">
          <ac:chgData name="Paula Vázquez-Valero" userId="3a0e46d7-2099-40af-a155-aa45b68bfff3" providerId="ADAL" clId="{987D4DCD-439D-4903-A3C9-05DEF721D44B}" dt="2022-09-23T14:52:22.405" v="4857" actId="1076"/>
          <ac:spMkLst>
            <pc:docMk/>
            <pc:sldMk cId="299095198" sldId="549"/>
            <ac:spMk id="51" creationId="{2E306AFF-71F3-6E13-9BE5-7D0BDDC4A91A}"/>
          </ac:spMkLst>
        </pc:spChg>
        <pc:spChg chg="add del mod">
          <ac:chgData name="Paula Vázquez-Valero" userId="3a0e46d7-2099-40af-a155-aa45b68bfff3" providerId="ADAL" clId="{987D4DCD-439D-4903-A3C9-05DEF721D44B}" dt="2022-09-23T14:52:22.405" v="4857" actId="1076"/>
          <ac:spMkLst>
            <pc:docMk/>
            <pc:sldMk cId="299095198" sldId="549"/>
            <ac:spMk id="52" creationId="{096BC215-353F-9062-CAF5-99A1D45CA878}"/>
          </ac:spMkLst>
        </pc:spChg>
        <pc:spChg chg="add del mod">
          <ac:chgData name="Paula Vázquez-Valero" userId="3a0e46d7-2099-40af-a155-aa45b68bfff3" providerId="ADAL" clId="{987D4DCD-439D-4903-A3C9-05DEF721D44B}" dt="2022-09-23T14:52:22.405" v="4857" actId="1076"/>
          <ac:spMkLst>
            <pc:docMk/>
            <pc:sldMk cId="299095198" sldId="549"/>
            <ac:spMk id="53" creationId="{660D637E-0178-2CB3-1970-BAFDE158C909}"/>
          </ac:spMkLst>
        </pc:spChg>
        <pc:spChg chg="add del mod">
          <ac:chgData name="Paula Vázquez-Valero" userId="3a0e46d7-2099-40af-a155-aa45b68bfff3" providerId="ADAL" clId="{987D4DCD-439D-4903-A3C9-05DEF721D44B}" dt="2022-09-23T15:04:10.524" v="5340" actId="14100"/>
          <ac:spMkLst>
            <pc:docMk/>
            <pc:sldMk cId="299095198" sldId="549"/>
            <ac:spMk id="54" creationId="{0124F8DF-303D-6CFF-30E3-A2A54DDCBB7B}"/>
          </ac:spMkLst>
        </pc:spChg>
        <pc:spChg chg="add del mod">
          <ac:chgData name="Paula Vázquez-Valero" userId="3a0e46d7-2099-40af-a155-aa45b68bfff3" providerId="ADAL" clId="{987D4DCD-439D-4903-A3C9-05DEF721D44B}" dt="2022-09-23T14:56:00.784" v="4992" actId="14100"/>
          <ac:spMkLst>
            <pc:docMk/>
            <pc:sldMk cId="299095198" sldId="549"/>
            <ac:spMk id="55" creationId="{A4521D5A-6357-8D33-C967-61D5AA3054EF}"/>
          </ac:spMkLst>
        </pc:spChg>
        <pc:spChg chg="add del mod">
          <ac:chgData name="Paula Vázquez-Valero" userId="3a0e46d7-2099-40af-a155-aa45b68bfff3" providerId="ADAL" clId="{987D4DCD-439D-4903-A3C9-05DEF721D44B}" dt="2022-09-23T14:52:22.405" v="4857" actId="1076"/>
          <ac:spMkLst>
            <pc:docMk/>
            <pc:sldMk cId="299095198" sldId="549"/>
            <ac:spMk id="56" creationId="{E7C1D96A-3141-CD72-CD05-3FD276D8A482}"/>
          </ac:spMkLst>
        </pc:spChg>
        <pc:spChg chg="add del mod">
          <ac:chgData name="Paula Vázquez-Valero" userId="3a0e46d7-2099-40af-a155-aa45b68bfff3" providerId="ADAL" clId="{987D4DCD-439D-4903-A3C9-05DEF721D44B}" dt="2022-09-23T14:56:05.113" v="4993" actId="14100"/>
          <ac:spMkLst>
            <pc:docMk/>
            <pc:sldMk cId="299095198" sldId="549"/>
            <ac:spMk id="57" creationId="{D79EC645-684E-4FED-72AB-FEE676BE801A}"/>
          </ac:spMkLst>
        </pc:spChg>
        <pc:spChg chg="add del mod">
          <ac:chgData name="Paula Vázquez-Valero" userId="3a0e46d7-2099-40af-a155-aa45b68bfff3" providerId="ADAL" clId="{987D4DCD-439D-4903-A3C9-05DEF721D44B}" dt="2022-09-23T14:56:07.097" v="4994" actId="14100"/>
          <ac:spMkLst>
            <pc:docMk/>
            <pc:sldMk cId="299095198" sldId="549"/>
            <ac:spMk id="58" creationId="{6A9B6563-C267-64DB-2AE6-89207B726B2C}"/>
          </ac:spMkLst>
        </pc:spChg>
        <pc:spChg chg="add del mod">
          <ac:chgData name="Paula Vázquez-Valero" userId="3a0e46d7-2099-40af-a155-aa45b68bfff3" providerId="ADAL" clId="{987D4DCD-439D-4903-A3C9-05DEF721D44B}" dt="2022-09-23T15:19:56.842" v="5558" actId="20577"/>
          <ac:spMkLst>
            <pc:docMk/>
            <pc:sldMk cId="299095198" sldId="549"/>
            <ac:spMk id="59" creationId="{FBD9A226-FA46-8EA4-6F0B-8BC393849259}"/>
          </ac:spMkLst>
        </pc:spChg>
        <pc:spChg chg="add del mod">
          <ac:chgData name="Paula Vázquez-Valero" userId="3a0e46d7-2099-40af-a155-aa45b68bfff3" providerId="ADAL" clId="{987D4DCD-439D-4903-A3C9-05DEF721D44B}" dt="2022-09-23T11:54:42.395" v="495" actId="478"/>
          <ac:spMkLst>
            <pc:docMk/>
            <pc:sldMk cId="299095198" sldId="549"/>
            <ac:spMk id="60" creationId="{DF022F15-B051-DEDB-0038-7A57EB05D572}"/>
          </ac:spMkLst>
        </pc:spChg>
        <pc:spChg chg="add del mod">
          <ac:chgData name="Paula Vázquez-Valero" userId="3a0e46d7-2099-40af-a155-aa45b68bfff3" providerId="ADAL" clId="{987D4DCD-439D-4903-A3C9-05DEF721D44B}" dt="2022-09-23T15:08:47.647" v="5499" actId="478"/>
          <ac:spMkLst>
            <pc:docMk/>
            <pc:sldMk cId="299095198" sldId="549"/>
            <ac:spMk id="62" creationId="{4CD88FA8-D623-7A7D-14A8-2C811F695BEE}"/>
          </ac:spMkLst>
        </pc:spChg>
        <pc:spChg chg="add del mod">
          <ac:chgData name="Paula Vázquez-Valero" userId="3a0e46d7-2099-40af-a155-aa45b68bfff3" providerId="ADAL" clId="{987D4DCD-439D-4903-A3C9-05DEF721D44B}" dt="2022-09-23T14:46:36.535" v="4392" actId="478"/>
          <ac:spMkLst>
            <pc:docMk/>
            <pc:sldMk cId="299095198" sldId="549"/>
            <ac:spMk id="129" creationId="{EB0CEDE0-8B49-5DCF-6760-930755C47629}"/>
          </ac:spMkLst>
        </pc:spChg>
        <pc:spChg chg="add del mod">
          <ac:chgData name="Paula Vázquez-Valero" userId="3a0e46d7-2099-40af-a155-aa45b68bfff3" providerId="ADAL" clId="{987D4DCD-439D-4903-A3C9-05DEF721D44B}" dt="2022-09-23T14:52:14.751" v="4854" actId="21"/>
          <ac:spMkLst>
            <pc:docMk/>
            <pc:sldMk cId="299095198" sldId="549"/>
            <ac:spMk id="130" creationId="{FF7B4FFB-8258-8B97-6DED-033CA96C06AB}"/>
          </ac:spMkLst>
        </pc:spChg>
        <pc:spChg chg="add mod">
          <ac:chgData name="Paula Vázquez-Valero" userId="3a0e46d7-2099-40af-a155-aa45b68bfff3" providerId="ADAL" clId="{987D4DCD-439D-4903-A3C9-05DEF721D44B}" dt="2022-09-23T15:05:20.527" v="5384" actId="1038"/>
          <ac:spMkLst>
            <pc:docMk/>
            <pc:sldMk cId="299095198" sldId="549"/>
            <ac:spMk id="132" creationId="{AA110352-3FC1-73C0-7D6C-3FD802E95E0F}"/>
          </ac:spMkLst>
        </pc:spChg>
        <pc:spChg chg="add mod">
          <ac:chgData name="Paula Vázquez-Valero" userId="3a0e46d7-2099-40af-a155-aa45b68bfff3" providerId="ADAL" clId="{987D4DCD-439D-4903-A3C9-05DEF721D44B}" dt="2022-09-23T15:02:09.511" v="5202" actId="1038"/>
          <ac:spMkLst>
            <pc:docMk/>
            <pc:sldMk cId="299095198" sldId="549"/>
            <ac:spMk id="134" creationId="{AC0AF870-E363-5AD7-9FC2-E4E8F576CD43}"/>
          </ac:spMkLst>
        </pc:spChg>
        <pc:spChg chg="add del mod">
          <ac:chgData name="Paula Vázquez-Valero" userId="3a0e46d7-2099-40af-a155-aa45b68bfff3" providerId="ADAL" clId="{987D4DCD-439D-4903-A3C9-05DEF721D44B}" dt="2022-09-23T14:54:23.385" v="4941"/>
          <ac:spMkLst>
            <pc:docMk/>
            <pc:sldMk cId="299095198" sldId="549"/>
            <ac:spMk id="136" creationId="{407D2F43-F554-E41F-9244-131F88BAB6D7}"/>
          </ac:spMkLst>
        </pc:spChg>
        <pc:spChg chg="add mod">
          <ac:chgData name="Paula Vázquez-Valero" userId="3a0e46d7-2099-40af-a155-aa45b68bfff3" providerId="ADAL" clId="{987D4DCD-439D-4903-A3C9-05DEF721D44B}" dt="2022-09-23T15:04:04.693" v="5339" actId="1076"/>
          <ac:spMkLst>
            <pc:docMk/>
            <pc:sldMk cId="299095198" sldId="549"/>
            <ac:spMk id="138" creationId="{7EF65972-BF49-398E-25A6-53BADFFBCEA5}"/>
          </ac:spMkLst>
        </pc:spChg>
        <pc:spChg chg="add mod">
          <ac:chgData name="Paula Vázquez-Valero" userId="3a0e46d7-2099-40af-a155-aa45b68bfff3" providerId="ADAL" clId="{987D4DCD-439D-4903-A3C9-05DEF721D44B}" dt="2022-09-23T15:04:15.956" v="5341" actId="1076"/>
          <ac:spMkLst>
            <pc:docMk/>
            <pc:sldMk cId="299095198" sldId="549"/>
            <ac:spMk id="139" creationId="{DF447C6A-1744-79F8-4B81-126E3B0D3073}"/>
          </ac:spMkLst>
        </pc:spChg>
        <pc:spChg chg="add mod">
          <ac:chgData name="Paula Vázquez-Valero" userId="3a0e46d7-2099-40af-a155-aa45b68bfff3" providerId="ADAL" clId="{987D4DCD-439D-4903-A3C9-05DEF721D44B}" dt="2022-09-23T15:04:29.887" v="5343" actId="1076"/>
          <ac:spMkLst>
            <pc:docMk/>
            <pc:sldMk cId="299095198" sldId="549"/>
            <ac:spMk id="141" creationId="{9288BFC0-DA2C-2B76-2E68-41D4B1482957}"/>
          </ac:spMkLst>
        </pc:spChg>
        <pc:spChg chg="add mod">
          <ac:chgData name="Paula Vázquez-Valero" userId="3a0e46d7-2099-40af-a155-aa45b68bfff3" providerId="ADAL" clId="{987D4DCD-439D-4903-A3C9-05DEF721D44B}" dt="2022-09-23T14:54:47.492" v="4955" actId="1037"/>
          <ac:spMkLst>
            <pc:docMk/>
            <pc:sldMk cId="299095198" sldId="549"/>
            <ac:spMk id="143" creationId="{33334084-B931-17BE-C609-255267CE1AD4}"/>
          </ac:spMkLst>
        </pc:spChg>
        <pc:spChg chg="add mod">
          <ac:chgData name="Paula Vázquez-Valero" userId="3a0e46d7-2099-40af-a155-aa45b68bfff3" providerId="ADAL" clId="{987D4DCD-439D-4903-A3C9-05DEF721D44B}" dt="2022-09-23T14:54:57.953" v="4960" actId="1038"/>
          <ac:spMkLst>
            <pc:docMk/>
            <pc:sldMk cId="299095198" sldId="549"/>
            <ac:spMk id="145" creationId="{540D93A0-23F5-2C64-C781-4279370360CD}"/>
          </ac:spMkLst>
        </pc:spChg>
        <pc:spChg chg="add del mod">
          <ac:chgData name="Paula Vázquez-Valero" userId="3a0e46d7-2099-40af-a155-aa45b68bfff3" providerId="ADAL" clId="{987D4DCD-439D-4903-A3C9-05DEF721D44B}" dt="2022-09-23T14:55:00.304" v="4962"/>
          <ac:spMkLst>
            <pc:docMk/>
            <pc:sldMk cId="299095198" sldId="549"/>
            <ac:spMk id="147" creationId="{AEE5F3D5-33D8-A8CD-752C-D209BC916D5F}"/>
          </ac:spMkLst>
        </pc:spChg>
        <pc:spChg chg="add mod">
          <ac:chgData name="Paula Vázquez-Valero" userId="3a0e46d7-2099-40af-a155-aa45b68bfff3" providerId="ADAL" clId="{987D4DCD-439D-4903-A3C9-05DEF721D44B}" dt="2022-09-23T15:02:41.087" v="5224" actId="1076"/>
          <ac:spMkLst>
            <pc:docMk/>
            <pc:sldMk cId="299095198" sldId="549"/>
            <ac:spMk id="149" creationId="{6CA6FB52-FA67-74C9-6C28-1C898E5A463C}"/>
          </ac:spMkLst>
        </pc:spChg>
        <pc:spChg chg="add del mod">
          <ac:chgData name="Paula Vázquez-Valero" userId="3a0e46d7-2099-40af-a155-aa45b68bfff3" providerId="ADAL" clId="{987D4DCD-439D-4903-A3C9-05DEF721D44B}" dt="2022-09-23T14:55:14.767" v="4977"/>
          <ac:spMkLst>
            <pc:docMk/>
            <pc:sldMk cId="299095198" sldId="549"/>
            <ac:spMk id="151" creationId="{7F4058FD-E9A0-972D-77EC-37E8BE895C60}"/>
          </ac:spMkLst>
        </pc:spChg>
        <pc:spChg chg="del">
          <ac:chgData name="Paula Vázquez-Valero" userId="3a0e46d7-2099-40af-a155-aa45b68bfff3" providerId="ADAL" clId="{987D4DCD-439D-4903-A3C9-05DEF721D44B}" dt="2022-09-23T11:53:06.858" v="438" actId="478"/>
          <ac:spMkLst>
            <pc:docMk/>
            <pc:sldMk cId="299095198" sldId="549"/>
            <ac:spMk id="154" creationId="{044D00C5-2EF0-4D3C-1E7D-F8A97BA00103}"/>
          </ac:spMkLst>
        </pc:spChg>
        <pc:spChg chg="add mod">
          <ac:chgData name="Paula Vázquez-Valero" userId="3a0e46d7-2099-40af-a155-aa45b68bfff3" providerId="ADAL" clId="{987D4DCD-439D-4903-A3C9-05DEF721D44B}" dt="2022-09-23T14:55:19.412" v="4979" actId="1076"/>
          <ac:spMkLst>
            <pc:docMk/>
            <pc:sldMk cId="299095198" sldId="549"/>
            <ac:spMk id="155" creationId="{16A2F4F5-3F21-7A6D-B4FC-645B1282B6B7}"/>
          </ac:spMkLst>
        </pc:spChg>
        <pc:spChg chg="add mod">
          <ac:chgData name="Paula Vázquez-Valero" userId="3a0e46d7-2099-40af-a155-aa45b68bfff3" providerId="ADAL" clId="{987D4DCD-439D-4903-A3C9-05DEF721D44B}" dt="2022-09-23T15:02:53.162" v="5226" actId="1076"/>
          <ac:spMkLst>
            <pc:docMk/>
            <pc:sldMk cId="299095198" sldId="549"/>
            <ac:spMk id="157" creationId="{1352F866-0A1E-BC23-9B2C-A24328E65A17}"/>
          </ac:spMkLst>
        </pc:spChg>
        <pc:spChg chg="add mod">
          <ac:chgData name="Paula Vázquez-Valero" userId="3a0e46d7-2099-40af-a155-aa45b68bfff3" providerId="ADAL" clId="{987D4DCD-439D-4903-A3C9-05DEF721D44B}" dt="2022-09-23T14:55:25.340" v="4983" actId="1076"/>
          <ac:spMkLst>
            <pc:docMk/>
            <pc:sldMk cId="299095198" sldId="549"/>
            <ac:spMk id="159" creationId="{557D8A20-EBF3-4385-BEB1-46C49CF65EA1}"/>
          </ac:spMkLst>
        </pc:spChg>
        <pc:spChg chg="add mod">
          <ac:chgData name="Paula Vázquez-Valero" userId="3a0e46d7-2099-40af-a155-aa45b68bfff3" providerId="ADAL" clId="{987D4DCD-439D-4903-A3C9-05DEF721D44B}" dt="2022-09-23T15:02:58.082" v="5227" actId="1076"/>
          <ac:spMkLst>
            <pc:docMk/>
            <pc:sldMk cId="299095198" sldId="549"/>
            <ac:spMk id="161" creationId="{7231249E-FCFE-B720-B57C-DFC3E5593C3E}"/>
          </ac:spMkLst>
        </pc:spChg>
        <pc:spChg chg="add mod">
          <ac:chgData name="Paula Vázquez-Valero" userId="3a0e46d7-2099-40af-a155-aa45b68bfff3" providerId="ADAL" clId="{987D4DCD-439D-4903-A3C9-05DEF721D44B}" dt="2022-09-23T14:56:27.238" v="4996" actId="1076"/>
          <ac:spMkLst>
            <pc:docMk/>
            <pc:sldMk cId="299095198" sldId="549"/>
            <ac:spMk id="163" creationId="{DCB68800-660E-7994-8314-21BC1F46ACCE}"/>
          </ac:spMkLst>
        </pc:spChg>
        <pc:spChg chg="add mod">
          <ac:chgData name="Paula Vázquez-Valero" userId="3a0e46d7-2099-40af-a155-aa45b68bfff3" providerId="ADAL" clId="{987D4DCD-439D-4903-A3C9-05DEF721D44B}" dt="2022-09-23T14:56:54.060" v="5009" actId="1037"/>
          <ac:spMkLst>
            <pc:docMk/>
            <pc:sldMk cId="299095198" sldId="549"/>
            <ac:spMk id="165" creationId="{976734EA-B709-4960-A5AE-B2583E4B7B0F}"/>
          </ac:spMkLst>
        </pc:spChg>
        <pc:spChg chg="add mod">
          <ac:chgData name="Paula Vázquez-Valero" userId="3a0e46d7-2099-40af-a155-aa45b68bfff3" providerId="ADAL" clId="{987D4DCD-439D-4903-A3C9-05DEF721D44B}" dt="2022-09-23T15:02:45.559" v="5225" actId="1076"/>
          <ac:spMkLst>
            <pc:docMk/>
            <pc:sldMk cId="299095198" sldId="549"/>
            <ac:spMk id="167" creationId="{9F13EE9C-8A6A-0838-DFFD-0D2FADC14B9D}"/>
          </ac:spMkLst>
        </pc:spChg>
        <pc:spChg chg="add mod">
          <ac:chgData name="Paula Vázquez-Valero" userId="3a0e46d7-2099-40af-a155-aa45b68bfff3" providerId="ADAL" clId="{987D4DCD-439D-4903-A3C9-05DEF721D44B}" dt="2022-09-23T14:57:21.951" v="5019" actId="1076"/>
          <ac:spMkLst>
            <pc:docMk/>
            <pc:sldMk cId="299095198" sldId="549"/>
            <ac:spMk id="169" creationId="{C1BCECA3-93CC-B021-B7E0-B86727C69139}"/>
          </ac:spMkLst>
        </pc:spChg>
        <pc:spChg chg="add mod">
          <ac:chgData name="Paula Vázquez-Valero" userId="3a0e46d7-2099-40af-a155-aa45b68bfff3" providerId="ADAL" clId="{987D4DCD-439D-4903-A3C9-05DEF721D44B}" dt="2022-09-23T14:57:36.114" v="5032" actId="1038"/>
          <ac:spMkLst>
            <pc:docMk/>
            <pc:sldMk cId="299095198" sldId="549"/>
            <ac:spMk id="171" creationId="{E15964EC-E13B-7D58-FEDD-04B578178BA4}"/>
          </ac:spMkLst>
        </pc:spChg>
        <pc:spChg chg="add mod">
          <ac:chgData name="Paula Vázquez-Valero" userId="3a0e46d7-2099-40af-a155-aa45b68bfff3" providerId="ADAL" clId="{987D4DCD-439D-4903-A3C9-05DEF721D44B}" dt="2022-09-23T14:58:10.755" v="5047" actId="1036"/>
          <ac:spMkLst>
            <pc:docMk/>
            <pc:sldMk cId="299095198" sldId="549"/>
            <ac:spMk id="173" creationId="{6F00F228-F027-DB83-F9FE-4AA65420DAF4}"/>
          </ac:spMkLst>
        </pc:spChg>
        <pc:spChg chg="add mod">
          <ac:chgData name="Paula Vázquez-Valero" userId="3a0e46d7-2099-40af-a155-aa45b68bfff3" providerId="ADAL" clId="{987D4DCD-439D-4903-A3C9-05DEF721D44B}" dt="2022-09-23T14:58:27.019" v="5059" actId="1076"/>
          <ac:spMkLst>
            <pc:docMk/>
            <pc:sldMk cId="299095198" sldId="549"/>
            <ac:spMk id="175" creationId="{7BFC3609-73A2-EE17-22E7-D2E8865EBBCB}"/>
          </ac:spMkLst>
        </pc:spChg>
        <pc:spChg chg="add mod">
          <ac:chgData name="Paula Vázquez-Valero" userId="3a0e46d7-2099-40af-a155-aa45b68bfff3" providerId="ADAL" clId="{987D4DCD-439D-4903-A3C9-05DEF721D44B}" dt="2022-09-23T14:58:35.598" v="5066" actId="1076"/>
          <ac:spMkLst>
            <pc:docMk/>
            <pc:sldMk cId="299095198" sldId="549"/>
            <ac:spMk id="177" creationId="{BC66EDAA-2BFE-98C2-2FB3-25CC8FF76FA8}"/>
          </ac:spMkLst>
        </pc:spChg>
        <pc:spChg chg="add mod">
          <ac:chgData name="Paula Vázquez-Valero" userId="3a0e46d7-2099-40af-a155-aa45b68bfff3" providerId="ADAL" clId="{987D4DCD-439D-4903-A3C9-05DEF721D44B}" dt="2022-09-23T15:20:05.852" v="5559" actId="1076"/>
          <ac:spMkLst>
            <pc:docMk/>
            <pc:sldMk cId="299095198" sldId="549"/>
            <ac:spMk id="179" creationId="{7A2CE8AC-8F05-73E8-EF7E-E96DB071E059}"/>
          </ac:spMkLst>
        </pc:spChg>
        <pc:spChg chg="add mod">
          <ac:chgData name="Paula Vázquez-Valero" userId="3a0e46d7-2099-40af-a155-aa45b68bfff3" providerId="ADAL" clId="{987D4DCD-439D-4903-A3C9-05DEF721D44B}" dt="2022-09-23T14:59:05.781" v="5086" actId="1038"/>
          <ac:spMkLst>
            <pc:docMk/>
            <pc:sldMk cId="299095198" sldId="549"/>
            <ac:spMk id="181" creationId="{539F0397-18A7-47CC-06D2-06A14549DBB4}"/>
          </ac:spMkLst>
        </pc:spChg>
        <pc:spChg chg="add mod">
          <ac:chgData name="Paula Vázquez-Valero" userId="3a0e46d7-2099-40af-a155-aa45b68bfff3" providerId="ADAL" clId="{987D4DCD-439D-4903-A3C9-05DEF721D44B}" dt="2022-09-23T15:04:20.731" v="5342" actId="1076"/>
          <ac:spMkLst>
            <pc:docMk/>
            <pc:sldMk cId="299095198" sldId="549"/>
            <ac:spMk id="183" creationId="{17D4F597-33C7-E57D-B0B5-5B12E0052C93}"/>
          </ac:spMkLst>
        </pc:spChg>
        <pc:spChg chg="add mod">
          <ac:chgData name="Paula Vázquez-Valero" userId="3a0e46d7-2099-40af-a155-aa45b68bfff3" providerId="ADAL" clId="{987D4DCD-439D-4903-A3C9-05DEF721D44B}" dt="2022-09-23T14:59:26.479" v="5110" actId="1037"/>
          <ac:spMkLst>
            <pc:docMk/>
            <pc:sldMk cId="299095198" sldId="549"/>
            <ac:spMk id="185" creationId="{8ADFF90A-A036-A6FE-5027-E37E6D62A3DD}"/>
          </ac:spMkLst>
        </pc:spChg>
        <pc:spChg chg="add mod">
          <ac:chgData name="Paula Vázquez-Valero" userId="3a0e46d7-2099-40af-a155-aa45b68bfff3" providerId="ADAL" clId="{987D4DCD-439D-4903-A3C9-05DEF721D44B}" dt="2022-09-23T14:59:40.301" v="5112" actId="1076"/>
          <ac:spMkLst>
            <pc:docMk/>
            <pc:sldMk cId="299095198" sldId="549"/>
            <ac:spMk id="187" creationId="{4D2F5530-36EA-A2DA-5719-A9CF4DAA7237}"/>
          </ac:spMkLst>
        </pc:spChg>
        <pc:spChg chg="add mod">
          <ac:chgData name="Paula Vázquez-Valero" userId="3a0e46d7-2099-40af-a155-aa45b68bfff3" providerId="ADAL" clId="{987D4DCD-439D-4903-A3C9-05DEF721D44B}" dt="2022-09-23T14:59:52.707" v="5128" actId="1038"/>
          <ac:spMkLst>
            <pc:docMk/>
            <pc:sldMk cId="299095198" sldId="549"/>
            <ac:spMk id="189" creationId="{E67C9CD5-5D47-ED90-CCD8-7085AF7801AC}"/>
          </ac:spMkLst>
        </pc:spChg>
        <pc:spChg chg="add mod">
          <ac:chgData name="Paula Vázquez-Valero" userId="3a0e46d7-2099-40af-a155-aa45b68bfff3" providerId="ADAL" clId="{987D4DCD-439D-4903-A3C9-05DEF721D44B}" dt="2022-09-23T15:05:17.814" v="5377" actId="1036"/>
          <ac:spMkLst>
            <pc:docMk/>
            <pc:sldMk cId="299095198" sldId="549"/>
            <ac:spMk id="191" creationId="{76C4CD54-8536-0E2B-1FCC-1B7BD3851C61}"/>
          </ac:spMkLst>
        </pc:spChg>
        <pc:spChg chg="add mod">
          <ac:chgData name="Paula Vázquez-Valero" userId="3a0e46d7-2099-40af-a155-aa45b68bfff3" providerId="ADAL" clId="{987D4DCD-439D-4903-A3C9-05DEF721D44B}" dt="2022-09-23T15:00:19.851" v="5155" actId="1038"/>
          <ac:spMkLst>
            <pc:docMk/>
            <pc:sldMk cId="299095198" sldId="549"/>
            <ac:spMk id="1025" creationId="{CEABBE72-7C1E-BD7E-0943-4328DC872681}"/>
          </ac:spMkLst>
        </pc:spChg>
        <pc:spChg chg="add mod">
          <ac:chgData name="Paula Vázquez-Valero" userId="3a0e46d7-2099-40af-a155-aa45b68bfff3" providerId="ADAL" clId="{987D4DCD-439D-4903-A3C9-05DEF721D44B}" dt="2022-09-23T15:00:50.193" v="5170" actId="1076"/>
          <ac:spMkLst>
            <pc:docMk/>
            <pc:sldMk cId="299095198" sldId="549"/>
            <ac:spMk id="1027" creationId="{27E70214-D695-4A56-D9D0-BA0CCC9689C5}"/>
          </ac:spMkLst>
        </pc:spChg>
        <pc:spChg chg="add mod">
          <ac:chgData name="Paula Vázquez-Valero" userId="3a0e46d7-2099-40af-a155-aa45b68bfff3" providerId="ADAL" clId="{987D4DCD-439D-4903-A3C9-05DEF721D44B}" dt="2022-09-23T15:02:01.169" v="5198" actId="1076"/>
          <ac:spMkLst>
            <pc:docMk/>
            <pc:sldMk cId="299095198" sldId="549"/>
            <ac:spMk id="1029" creationId="{BAF945B9-19F9-F01D-F652-546FD140DFED}"/>
          </ac:spMkLst>
        </pc:spChg>
        <pc:spChg chg="add mod">
          <ac:chgData name="Paula Vázquez-Valero" userId="3a0e46d7-2099-40af-a155-aa45b68bfff3" providerId="ADAL" clId="{987D4DCD-439D-4903-A3C9-05DEF721D44B}" dt="2022-09-23T15:03:02.831" v="5228" actId="1076"/>
          <ac:spMkLst>
            <pc:docMk/>
            <pc:sldMk cId="299095198" sldId="549"/>
            <ac:spMk id="1031" creationId="{8FC79869-7B99-A1E3-91D5-8CB91EAEC42E}"/>
          </ac:spMkLst>
        </pc:spChg>
        <pc:spChg chg="add mod">
          <ac:chgData name="Paula Vázquez-Valero" userId="3a0e46d7-2099-40af-a155-aa45b68bfff3" providerId="ADAL" clId="{987D4DCD-439D-4903-A3C9-05DEF721D44B}" dt="2022-09-23T15:05:44.521" v="5419" actId="1036"/>
          <ac:spMkLst>
            <pc:docMk/>
            <pc:sldMk cId="299095198" sldId="549"/>
            <ac:spMk id="1033" creationId="{EE0EA2C7-371C-60D6-4B6C-B90F64BD6F17}"/>
          </ac:spMkLst>
        </pc:spChg>
        <pc:spChg chg="add mod">
          <ac:chgData name="Paula Vázquez-Valero" userId="3a0e46d7-2099-40af-a155-aa45b68bfff3" providerId="ADAL" clId="{987D4DCD-439D-4903-A3C9-05DEF721D44B}" dt="2022-09-23T15:09:19.215" v="5517" actId="1076"/>
          <ac:spMkLst>
            <pc:docMk/>
            <pc:sldMk cId="299095198" sldId="549"/>
            <ac:spMk id="1036" creationId="{86EB431F-CCF6-86B3-A29C-1F0A8CD3177D}"/>
          </ac:spMkLst>
        </pc:spChg>
        <pc:spChg chg="add mod">
          <ac:chgData name="Paula Vázquez-Valero" userId="3a0e46d7-2099-40af-a155-aa45b68bfff3" providerId="ADAL" clId="{987D4DCD-439D-4903-A3C9-05DEF721D44B}" dt="2022-09-23T15:12:25.454" v="5526" actId="1076"/>
          <ac:spMkLst>
            <pc:docMk/>
            <pc:sldMk cId="299095198" sldId="549"/>
            <ac:spMk id="1038" creationId="{859B618E-8EEC-B4BF-99B5-867F16719072}"/>
          </ac:spMkLst>
        </pc:spChg>
        <pc:spChg chg="add mod">
          <ac:chgData name="Paula Vázquez-Valero" userId="3a0e46d7-2099-40af-a155-aa45b68bfff3" providerId="ADAL" clId="{987D4DCD-439D-4903-A3C9-05DEF721D44B}" dt="2022-09-23T15:15:09.092" v="5544" actId="20577"/>
          <ac:spMkLst>
            <pc:docMk/>
            <pc:sldMk cId="299095198" sldId="549"/>
            <ac:spMk id="1040" creationId="{A07E254E-B8AD-EE83-DCC8-1DE0813A90D7}"/>
          </ac:spMkLst>
        </pc:spChg>
        <pc:spChg chg="add mod">
          <ac:chgData name="Paula Vázquez-Valero" userId="3a0e46d7-2099-40af-a155-aa45b68bfff3" providerId="ADAL" clId="{987D4DCD-439D-4903-A3C9-05DEF721D44B}" dt="2022-09-23T15:19:27.147" v="5554" actId="1076"/>
          <ac:spMkLst>
            <pc:docMk/>
            <pc:sldMk cId="299095198" sldId="549"/>
            <ac:spMk id="1042" creationId="{08B09736-2813-6DF9-77EA-6C9C2893EA73}"/>
          </ac:spMkLst>
        </pc:spChg>
        <pc:spChg chg="add mod">
          <ac:chgData name="Paula Vázquez-Valero" userId="3a0e46d7-2099-40af-a155-aa45b68bfff3" providerId="ADAL" clId="{987D4DCD-439D-4903-A3C9-05DEF721D44B}" dt="2022-09-23T15:20:13.435" v="5562" actId="20577"/>
          <ac:spMkLst>
            <pc:docMk/>
            <pc:sldMk cId="299095198" sldId="549"/>
            <ac:spMk id="1044" creationId="{51B9A28C-29A9-A67B-AAE7-40E5542B4402}"/>
          </ac:spMkLst>
        </pc:spChg>
        <pc:graphicFrameChg chg="del">
          <ac:chgData name="Paula Vázquez-Valero" userId="3a0e46d7-2099-40af-a155-aa45b68bfff3" providerId="ADAL" clId="{987D4DCD-439D-4903-A3C9-05DEF721D44B}" dt="2022-09-23T11:52:23.333" v="430" actId="478"/>
          <ac:graphicFrameMkLst>
            <pc:docMk/>
            <pc:sldMk cId="299095198" sldId="549"/>
            <ac:graphicFrameMk id="15" creationId="{70B24240-6F2D-8914-EA3F-52B7F1F3712B}"/>
          </ac:graphicFrameMkLst>
        </pc:graphicFrameChg>
        <pc:graphicFrameChg chg="add del mod modGraphic">
          <ac:chgData name="Paula Vázquez-Valero" userId="3a0e46d7-2099-40af-a155-aa45b68bfff3" providerId="ADAL" clId="{987D4DCD-439D-4903-A3C9-05DEF721D44B}" dt="2022-09-23T15:14:31.570" v="5538" actId="20577"/>
          <ac:graphicFrameMkLst>
            <pc:docMk/>
            <pc:sldMk cId="299095198" sldId="549"/>
            <ac:graphicFrameMk id="40" creationId="{7177F2C0-4D15-FEAE-0F28-FB254D8FC9B7}"/>
          </ac:graphicFrameMkLst>
        </pc:graphicFrameChg>
        <pc:picChg chg="del">
          <ac:chgData name="Paula Vázquez-Valero" userId="3a0e46d7-2099-40af-a155-aa45b68bfff3" providerId="ADAL" clId="{987D4DCD-439D-4903-A3C9-05DEF721D44B}" dt="2022-09-23T11:53:06.858" v="438" actId="478"/>
          <ac:picMkLst>
            <pc:docMk/>
            <pc:sldMk cId="299095198" sldId="549"/>
            <ac:picMk id="3" creationId="{3935B125-9469-D45F-4B2C-BF7BD535DB00}"/>
          </ac:picMkLst>
        </pc:picChg>
        <pc:picChg chg="del">
          <ac:chgData name="Paula Vázquez-Valero" userId="3a0e46d7-2099-40af-a155-aa45b68bfff3" providerId="ADAL" clId="{987D4DCD-439D-4903-A3C9-05DEF721D44B}" dt="2022-09-23T11:52:23.333" v="430" actId="478"/>
          <ac:picMkLst>
            <pc:docMk/>
            <pc:sldMk cId="299095198" sldId="549"/>
            <ac:picMk id="20" creationId="{2B69C122-A626-C80D-AAC2-D29916284B5E}"/>
          </ac:picMkLst>
        </pc:picChg>
        <pc:picChg chg="del">
          <ac:chgData name="Paula Vázquez-Valero" userId="3a0e46d7-2099-40af-a155-aa45b68bfff3" providerId="ADAL" clId="{987D4DCD-439D-4903-A3C9-05DEF721D44B}" dt="2022-09-23T11:52:23.333" v="430" actId="478"/>
          <ac:picMkLst>
            <pc:docMk/>
            <pc:sldMk cId="299095198" sldId="549"/>
            <ac:picMk id="22" creationId="{716ACF61-0720-B962-C8DD-C78C368939E2}"/>
          </ac:picMkLst>
        </pc:picChg>
        <pc:picChg chg="del">
          <ac:chgData name="Paula Vázquez-Valero" userId="3a0e46d7-2099-40af-a155-aa45b68bfff3" providerId="ADAL" clId="{987D4DCD-439D-4903-A3C9-05DEF721D44B}" dt="2022-09-23T11:52:23.333" v="430" actId="478"/>
          <ac:picMkLst>
            <pc:docMk/>
            <pc:sldMk cId="299095198" sldId="549"/>
            <ac:picMk id="42" creationId="{0AAFC88C-A929-66E7-4C78-E96558D8694B}"/>
          </ac:picMkLst>
        </pc:picChg>
        <pc:picChg chg="del">
          <ac:chgData name="Paula Vázquez-Valero" userId="3a0e46d7-2099-40af-a155-aa45b68bfff3" providerId="ADAL" clId="{987D4DCD-439D-4903-A3C9-05DEF721D44B}" dt="2022-09-23T11:52:23.333" v="430" actId="478"/>
          <ac:picMkLst>
            <pc:docMk/>
            <pc:sldMk cId="299095198" sldId="549"/>
            <ac:picMk id="43" creationId="{8617A482-1A9F-1D2F-BD83-294FA30C56D7}"/>
          </ac:picMkLst>
        </pc:picChg>
        <pc:picChg chg="del">
          <ac:chgData name="Paula Vázquez-Valero" userId="3a0e46d7-2099-40af-a155-aa45b68bfff3" providerId="ADAL" clId="{987D4DCD-439D-4903-A3C9-05DEF721D44B}" dt="2022-09-23T11:52:23.333" v="430" actId="478"/>
          <ac:picMkLst>
            <pc:docMk/>
            <pc:sldMk cId="299095198" sldId="549"/>
            <ac:picMk id="44" creationId="{7DD89910-4F21-6C23-FDFF-DCBC37800011}"/>
          </ac:picMkLst>
        </pc:picChg>
        <pc:picChg chg="del">
          <ac:chgData name="Paula Vázquez-Valero" userId="3a0e46d7-2099-40af-a155-aa45b68bfff3" providerId="ADAL" clId="{987D4DCD-439D-4903-A3C9-05DEF721D44B}" dt="2022-09-23T11:52:23.333" v="430" actId="478"/>
          <ac:picMkLst>
            <pc:docMk/>
            <pc:sldMk cId="299095198" sldId="549"/>
            <ac:picMk id="45" creationId="{BF3B99E5-94A3-647A-861E-59EF628809D5}"/>
          </ac:picMkLst>
        </pc:picChg>
        <pc:picChg chg="del">
          <ac:chgData name="Paula Vázquez-Valero" userId="3a0e46d7-2099-40af-a155-aa45b68bfff3" providerId="ADAL" clId="{987D4DCD-439D-4903-A3C9-05DEF721D44B}" dt="2022-09-23T11:52:23.333" v="430" actId="478"/>
          <ac:picMkLst>
            <pc:docMk/>
            <pc:sldMk cId="299095198" sldId="549"/>
            <ac:picMk id="46" creationId="{124BF1CC-879A-F7E9-12D0-AE753CBD2D84}"/>
          </ac:picMkLst>
        </pc:picChg>
        <pc:picChg chg="del">
          <ac:chgData name="Paula Vázquez-Valero" userId="3a0e46d7-2099-40af-a155-aa45b68bfff3" providerId="ADAL" clId="{987D4DCD-439D-4903-A3C9-05DEF721D44B}" dt="2022-09-23T11:52:23.333" v="430" actId="478"/>
          <ac:picMkLst>
            <pc:docMk/>
            <pc:sldMk cId="299095198" sldId="549"/>
            <ac:picMk id="47" creationId="{99F67182-9404-C4EA-302F-962797C70716}"/>
          </ac:picMkLst>
        </pc:picChg>
        <pc:picChg chg="del">
          <ac:chgData name="Paula Vázquez-Valero" userId="3a0e46d7-2099-40af-a155-aa45b68bfff3" providerId="ADAL" clId="{987D4DCD-439D-4903-A3C9-05DEF721D44B}" dt="2022-09-23T11:52:23.333" v="430" actId="478"/>
          <ac:picMkLst>
            <pc:docMk/>
            <pc:sldMk cId="299095198" sldId="549"/>
            <ac:picMk id="49" creationId="{426A235C-80DA-C654-51BF-112003DC791C}"/>
          </ac:picMkLst>
        </pc:picChg>
        <pc:picChg chg="add del mod">
          <ac:chgData name="Paula Vázquez-Valero" userId="3a0e46d7-2099-40af-a155-aa45b68bfff3" providerId="ADAL" clId="{987D4DCD-439D-4903-A3C9-05DEF721D44B}" dt="2022-09-23T15:08:47.647" v="5499" actId="478"/>
          <ac:picMkLst>
            <pc:docMk/>
            <pc:sldMk cId="299095198" sldId="549"/>
            <ac:picMk id="61" creationId="{5FF9263A-ACAC-0BE6-3751-F173B42CB21B}"/>
          </ac:picMkLst>
        </pc:picChg>
        <pc:picChg chg="add del mod">
          <ac:chgData name="Paula Vázquez-Valero" userId="3a0e46d7-2099-40af-a155-aa45b68bfff3" providerId="ADAL" clId="{987D4DCD-439D-4903-A3C9-05DEF721D44B}" dt="2022-09-23T15:44:47.232" v="6249" actId="478"/>
          <ac:picMkLst>
            <pc:docMk/>
            <pc:sldMk cId="299095198" sldId="549"/>
            <ac:picMk id="128" creationId="{69F1C2C7-55DE-F887-E047-B0BC731F30B9}"/>
          </ac:picMkLst>
        </pc:picChg>
        <pc:picChg chg="add mod">
          <ac:chgData name="Paula Vázquez-Valero" userId="3a0e46d7-2099-40af-a155-aa45b68bfff3" providerId="ADAL" clId="{987D4DCD-439D-4903-A3C9-05DEF721D44B}" dt="2022-09-23T15:05:20.527" v="5384" actId="1038"/>
          <ac:picMkLst>
            <pc:docMk/>
            <pc:sldMk cId="299095198" sldId="549"/>
            <ac:picMk id="131" creationId="{CFA8DFB5-337E-57CA-A28C-0B0D95F2BA3B}"/>
          </ac:picMkLst>
        </pc:picChg>
        <pc:picChg chg="add mod">
          <ac:chgData name="Paula Vázquez-Valero" userId="3a0e46d7-2099-40af-a155-aa45b68bfff3" providerId="ADAL" clId="{987D4DCD-439D-4903-A3C9-05DEF721D44B}" dt="2022-09-23T15:01:16.275" v="5182" actId="1076"/>
          <ac:picMkLst>
            <pc:docMk/>
            <pc:sldMk cId="299095198" sldId="549"/>
            <ac:picMk id="133" creationId="{5149EACD-8071-38A2-79A9-BE5985BCE79B}"/>
          </ac:picMkLst>
        </pc:picChg>
        <pc:picChg chg="add mod">
          <ac:chgData name="Paula Vázquez-Valero" userId="3a0e46d7-2099-40af-a155-aa45b68bfff3" providerId="ADAL" clId="{987D4DCD-439D-4903-A3C9-05DEF721D44B}" dt="2022-09-23T15:04:15.956" v="5341" actId="1076"/>
          <ac:picMkLst>
            <pc:docMk/>
            <pc:sldMk cId="299095198" sldId="549"/>
            <ac:picMk id="135" creationId="{7FA28437-D6E4-553E-9169-95DC6672EB07}"/>
          </ac:picMkLst>
        </pc:picChg>
        <pc:picChg chg="add mod">
          <ac:chgData name="Paula Vázquez-Valero" userId="3a0e46d7-2099-40af-a155-aa45b68bfff3" providerId="ADAL" clId="{987D4DCD-439D-4903-A3C9-05DEF721D44B}" dt="2022-09-23T15:04:04.693" v="5339" actId="1076"/>
          <ac:picMkLst>
            <pc:docMk/>
            <pc:sldMk cId="299095198" sldId="549"/>
            <ac:picMk id="137" creationId="{859C8580-F9B3-65E3-7411-B5F329CD1FAC}"/>
          </ac:picMkLst>
        </pc:picChg>
        <pc:picChg chg="add mod">
          <ac:chgData name="Paula Vázquez-Valero" userId="3a0e46d7-2099-40af-a155-aa45b68bfff3" providerId="ADAL" clId="{987D4DCD-439D-4903-A3C9-05DEF721D44B}" dt="2022-09-23T15:04:29.887" v="5343" actId="1076"/>
          <ac:picMkLst>
            <pc:docMk/>
            <pc:sldMk cId="299095198" sldId="549"/>
            <ac:picMk id="140" creationId="{97BFE9D2-BBFD-B48C-C0D0-6938ED5C8854}"/>
          </ac:picMkLst>
        </pc:picChg>
        <pc:picChg chg="add mod">
          <ac:chgData name="Paula Vázquez-Valero" userId="3a0e46d7-2099-40af-a155-aa45b68bfff3" providerId="ADAL" clId="{987D4DCD-439D-4903-A3C9-05DEF721D44B}" dt="2022-09-23T14:54:47.492" v="4955" actId="1037"/>
          <ac:picMkLst>
            <pc:docMk/>
            <pc:sldMk cId="299095198" sldId="549"/>
            <ac:picMk id="142" creationId="{FB432EF1-A9D3-A683-C6A3-E1A898732654}"/>
          </ac:picMkLst>
        </pc:picChg>
        <pc:picChg chg="add mod">
          <ac:chgData name="Paula Vázquez-Valero" userId="3a0e46d7-2099-40af-a155-aa45b68bfff3" providerId="ADAL" clId="{987D4DCD-439D-4903-A3C9-05DEF721D44B}" dt="2022-09-23T14:54:53.880" v="4957" actId="1076"/>
          <ac:picMkLst>
            <pc:docMk/>
            <pc:sldMk cId="299095198" sldId="549"/>
            <ac:picMk id="144" creationId="{6464D8D4-31F3-9B60-2821-1AD401C117FC}"/>
          </ac:picMkLst>
        </pc:picChg>
        <pc:picChg chg="add del mod">
          <ac:chgData name="Paula Vázquez-Valero" userId="3a0e46d7-2099-40af-a155-aa45b68bfff3" providerId="ADAL" clId="{987D4DCD-439D-4903-A3C9-05DEF721D44B}" dt="2022-09-23T14:55:00.304" v="4962"/>
          <ac:picMkLst>
            <pc:docMk/>
            <pc:sldMk cId="299095198" sldId="549"/>
            <ac:picMk id="146" creationId="{4A7161BE-5A84-A23A-2CED-DCB2DD631178}"/>
          </ac:picMkLst>
        </pc:picChg>
        <pc:picChg chg="add mod">
          <ac:chgData name="Paula Vázquez-Valero" userId="3a0e46d7-2099-40af-a155-aa45b68bfff3" providerId="ADAL" clId="{987D4DCD-439D-4903-A3C9-05DEF721D44B}" dt="2022-09-23T15:02:41.087" v="5224" actId="1076"/>
          <ac:picMkLst>
            <pc:docMk/>
            <pc:sldMk cId="299095198" sldId="549"/>
            <ac:picMk id="148" creationId="{84B88A77-8CDE-3884-9CDF-FF36C20C070E}"/>
          </ac:picMkLst>
        </pc:picChg>
        <pc:picChg chg="add del mod">
          <ac:chgData name="Paula Vázquez-Valero" userId="3a0e46d7-2099-40af-a155-aa45b68bfff3" providerId="ADAL" clId="{987D4DCD-439D-4903-A3C9-05DEF721D44B}" dt="2022-09-23T14:55:14.767" v="4977"/>
          <ac:picMkLst>
            <pc:docMk/>
            <pc:sldMk cId="299095198" sldId="549"/>
            <ac:picMk id="150" creationId="{10E40E42-753F-EC73-3558-9663007F58E9}"/>
          </ac:picMkLst>
        </pc:picChg>
        <pc:picChg chg="del">
          <ac:chgData name="Paula Vázquez-Valero" userId="3a0e46d7-2099-40af-a155-aa45b68bfff3" providerId="ADAL" clId="{987D4DCD-439D-4903-A3C9-05DEF721D44B}" dt="2022-09-23T11:53:06.858" v="438" actId="478"/>
          <ac:picMkLst>
            <pc:docMk/>
            <pc:sldMk cId="299095198" sldId="549"/>
            <ac:picMk id="152" creationId="{7C9D573F-F6AB-44ED-1DC9-F32420A225E8}"/>
          </ac:picMkLst>
        </pc:picChg>
        <pc:picChg chg="add mod">
          <ac:chgData name="Paula Vázquez-Valero" userId="3a0e46d7-2099-40af-a155-aa45b68bfff3" providerId="ADAL" clId="{987D4DCD-439D-4903-A3C9-05DEF721D44B}" dt="2022-09-23T14:55:19.412" v="4979" actId="1076"/>
          <ac:picMkLst>
            <pc:docMk/>
            <pc:sldMk cId="299095198" sldId="549"/>
            <ac:picMk id="153" creationId="{34AEE4A3-8945-BF03-0398-519BA570566A}"/>
          </ac:picMkLst>
        </pc:picChg>
        <pc:picChg chg="add mod">
          <ac:chgData name="Paula Vázquez-Valero" userId="3a0e46d7-2099-40af-a155-aa45b68bfff3" providerId="ADAL" clId="{987D4DCD-439D-4903-A3C9-05DEF721D44B}" dt="2022-09-23T15:02:53.162" v="5226" actId="1076"/>
          <ac:picMkLst>
            <pc:docMk/>
            <pc:sldMk cId="299095198" sldId="549"/>
            <ac:picMk id="156" creationId="{EE423697-EB9E-E2ED-A23D-67C5C48F33D2}"/>
          </ac:picMkLst>
        </pc:picChg>
        <pc:picChg chg="add mod">
          <ac:chgData name="Paula Vázquez-Valero" userId="3a0e46d7-2099-40af-a155-aa45b68bfff3" providerId="ADAL" clId="{987D4DCD-439D-4903-A3C9-05DEF721D44B}" dt="2022-09-23T14:55:25.340" v="4983" actId="1076"/>
          <ac:picMkLst>
            <pc:docMk/>
            <pc:sldMk cId="299095198" sldId="549"/>
            <ac:picMk id="158" creationId="{11DB10F4-614D-47AB-C39A-2BAE1594F53B}"/>
          </ac:picMkLst>
        </pc:picChg>
        <pc:picChg chg="add mod">
          <ac:chgData name="Paula Vázquez-Valero" userId="3a0e46d7-2099-40af-a155-aa45b68bfff3" providerId="ADAL" clId="{987D4DCD-439D-4903-A3C9-05DEF721D44B}" dt="2022-09-23T15:02:58.082" v="5227" actId="1076"/>
          <ac:picMkLst>
            <pc:docMk/>
            <pc:sldMk cId="299095198" sldId="549"/>
            <ac:picMk id="160" creationId="{8051585F-E6B7-70AE-B790-D52685E3ABF4}"/>
          </ac:picMkLst>
        </pc:picChg>
        <pc:picChg chg="add mod">
          <ac:chgData name="Paula Vázquez-Valero" userId="3a0e46d7-2099-40af-a155-aa45b68bfff3" providerId="ADAL" clId="{987D4DCD-439D-4903-A3C9-05DEF721D44B}" dt="2022-09-23T14:56:27.238" v="4996" actId="1076"/>
          <ac:picMkLst>
            <pc:docMk/>
            <pc:sldMk cId="299095198" sldId="549"/>
            <ac:picMk id="162" creationId="{793E769D-C529-E6C2-64CD-77070B8B9473}"/>
          </ac:picMkLst>
        </pc:picChg>
        <pc:picChg chg="add mod">
          <ac:chgData name="Paula Vázquez-Valero" userId="3a0e46d7-2099-40af-a155-aa45b68bfff3" providerId="ADAL" clId="{987D4DCD-439D-4903-A3C9-05DEF721D44B}" dt="2022-09-23T14:56:36.109" v="4998" actId="1076"/>
          <ac:picMkLst>
            <pc:docMk/>
            <pc:sldMk cId="299095198" sldId="549"/>
            <ac:picMk id="164" creationId="{FA311444-D8BC-9948-A6DD-23A7B443DB62}"/>
          </ac:picMkLst>
        </pc:picChg>
        <pc:picChg chg="add mod">
          <ac:chgData name="Paula Vázquez-Valero" userId="3a0e46d7-2099-40af-a155-aa45b68bfff3" providerId="ADAL" clId="{987D4DCD-439D-4903-A3C9-05DEF721D44B}" dt="2022-09-23T15:02:45.559" v="5225" actId="1076"/>
          <ac:picMkLst>
            <pc:docMk/>
            <pc:sldMk cId="299095198" sldId="549"/>
            <ac:picMk id="166" creationId="{4180DE90-349F-B3C9-550A-474B30A300D9}"/>
          </ac:picMkLst>
        </pc:picChg>
        <pc:picChg chg="add mod">
          <ac:chgData name="Paula Vázquez-Valero" userId="3a0e46d7-2099-40af-a155-aa45b68bfff3" providerId="ADAL" clId="{987D4DCD-439D-4903-A3C9-05DEF721D44B}" dt="2022-09-23T14:57:21.951" v="5019" actId="1076"/>
          <ac:picMkLst>
            <pc:docMk/>
            <pc:sldMk cId="299095198" sldId="549"/>
            <ac:picMk id="168" creationId="{841F83C8-897C-D66E-08E6-770D23F43588}"/>
          </ac:picMkLst>
        </pc:picChg>
        <pc:picChg chg="add mod">
          <ac:chgData name="Paula Vázquez-Valero" userId="3a0e46d7-2099-40af-a155-aa45b68bfff3" providerId="ADAL" clId="{987D4DCD-439D-4903-A3C9-05DEF721D44B}" dt="2022-09-23T14:57:31.357" v="5021" actId="1076"/>
          <ac:picMkLst>
            <pc:docMk/>
            <pc:sldMk cId="299095198" sldId="549"/>
            <ac:picMk id="170" creationId="{33A23412-B9A2-8857-8969-B0C6E01C04B9}"/>
          </ac:picMkLst>
        </pc:picChg>
        <pc:picChg chg="add mod">
          <ac:chgData name="Paula Vázquez-Valero" userId="3a0e46d7-2099-40af-a155-aa45b68bfff3" providerId="ADAL" clId="{987D4DCD-439D-4903-A3C9-05DEF721D44B}" dt="2022-09-23T14:57:53.409" v="5034" actId="1076"/>
          <ac:picMkLst>
            <pc:docMk/>
            <pc:sldMk cId="299095198" sldId="549"/>
            <ac:picMk id="172" creationId="{ED3846D2-036F-C117-013C-11170A3D6D86}"/>
          </ac:picMkLst>
        </pc:picChg>
        <pc:picChg chg="add mod">
          <ac:chgData name="Paula Vázquez-Valero" userId="3a0e46d7-2099-40af-a155-aa45b68bfff3" providerId="ADAL" clId="{987D4DCD-439D-4903-A3C9-05DEF721D44B}" dt="2022-09-23T14:58:31.372" v="5064" actId="1037"/>
          <ac:picMkLst>
            <pc:docMk/>
            <pc:sldMk cId="299095198" sldId="549"/>
            <ac:picMk id="174" creationId="{153A5C0E-753D-E045-A750-811542842E99}"/>
          </ac:picMkLst>
        </pc:picChg>
        <pc:picChg chg="add mod">
          <ac:chgData name="Paula Vázquez-Valero" userId="3a0e46d7-2099-40af-a155-aa45b68bfff3" providerId="ADAL" clId="{987D4DCD-439D-4903-A3C9-05DEF721D44B}" dt="2022-09-23T14:58:35.598" v="5066" actId="1076"/>
          <ac:picMkLst>
            <pc:docMk/>
            <pc:sldMk cId="299095198" sldId="549"/>
            <ac:picMk id="176" creationId="{FE96C7B8-0C4F-E4D3-05AA-05DDA3B44009}"/>
          </ac:picMkLst>
        </pc:picChg>
        <pc:picChg chg="add mod">
          <ac:chgData name="Paula Vázquez-Valero" userId="3a0e46d7-2099-40af-a155-aa45b68bfff3" providerId="ADAL" clId="{987D4DCD-439D-4903-A3C9-05DEF721D44B}" dt="2022-09-23T15:20:05.852" v="5559" actId="1076"/>
          <ac:picMkLst>
            <pc:docMk/>
            <pc:sldMk cId="299095198" sldId="549"/>
            <ac:picMk id="178" creationId="{A4662626-F4BD-97E4-1540-718F86D910BF}"/>
          </ac:picMkLst>
        </pc:picChg>
        <pc:picChg chg="add mod">
          <ac:chgData name="Paula Vázquez-Valero" userId="3a0e46d7-2099-40af-a155-aa45b68bfff3" providerId="ADAL" clId="{987D4DCD-439D-4903-A3C9-05DEF721D44B}" dt="2022-09-23T14:59:00.793" v="5076" actId="1076"/>
          <ac:picMkLst>
            <pc:docMk/>
            <pc:sldMk cId="299095198" sldId="549"/>
            <ac:picMk id="180" creationId="{CBFCC631-87A5-E8AB-0E0D-9347DB6104C9}"/>
          </ac:picMkLst>
        </pc:picChg>
        <pc:picChg chg="add mod">
          <ac:chgData name="Paula Vázquez-Valero" userId="3a0e46d7-2099-40af-a155-aa45b68bfff3" providerId="ADAL" clId="{987D4DCD-439D-4903-A3C9-05DEF721D44B}" dt="2022-09-23T15:04:20.731" v="5342" actId="1076"/>
          <ac:picMkLst>
            <pc:docMk/>
            <pc:sldMk cId="299095198" sldId="549"/>
            <ac:picMk id="182" creationId="{000BB17F-1141-F894-0305-D9BFA965F1FC}"/>
          </ac:picMkLst>
        </pc:picChg>
        <pc:picChg chg="add mod">
          <ac:chgData name="Paula Vázquez-Valero" userId="3a0e46d7-2099-40af-a155-aa45b68bfff3" providerId="ADAL" clId="{987D4DCD-439D-4903-A3C9-05DEF721D44B}" dt="2022-09-23T14:59:20.943" v="5100" actId="1076"/>
          <ac:picMkLst>
            <pc:docMk/>
            <pc:sldMk cId="299095198" sldId="549"/>
            <ac:picMk id="184" creationId="{EF715EE2-8CFD-DB66-4AC4-B572F513CA5F}"/>
          </ac:picMkLst>
        </pc:picChg>
        <pc:picChg chg="add mod">
          <ac:chgData name="Paula Vázquez-Valero" userId="3a0e46d7-2099-40af-a155-aa45b68bfff3" providerId="ADAL" clId="{987D4DCD-439D-4903-A3C9-05DEF721D44B}" dt="2022-09-23T14:59:40.301" v="5112" actId="1076"/>
          <ac:picMkLst>
            <pc:docMk/>
            <pc:sldMk cId="299095198" sldId="549"/>
            <ac:picMk id="186" creationId="{1E6BAF29-695F-A12F-1007-181D51E6D92B}"/>
          </ac:picMkLst>
        </pc:picChg>
        <pc:picChg chg="add mod">
          <ac:chgData name="Paula Vázquez-Valero" userId="3a0e46d7-2099-40af-a155-aa45b68bfff3" providerId="ADAL" clId="{987D4DCD-439D-4903-A3C9-05DEF721D44B}" dt="2022-09-23T14:59:46.971" v="5115" actId="1038"/>
          <ac:picMkLst>
            <pc:docMk/>
            <pc:sldMk cId="299095198" sldId="549"/>
            <ac:picMk id="188" creationId="{398BF269-6E58-9FFA-C3A0-4ED235C72A4D}"/>
          </ac:picMkLst>
        </pc:picChg>
        <pc:picChg chg="add mod">
          <ac:chgData name="Paula Vázquez-Valero" userId="3a0e46d7-2099-40af-a155-aa45b68bfff3" providerId="ADAL" clId="{987D4DCD-439D-4903-A3C9-05DEF721D44B}" dt="2022-09-23T15:05:17.814" v="5377" actId="1036"/>
          <ac:picMkLst>
            <pc:docMk/>
            <pc:sldMk cId="299095198" sldId="549"/>
            <ac:picMk id="190" creationId="{FCF3169D-021B-5996-B5E2-FD54403B92B9}"/>
          </ac:picMkLst>
        </pc:picChg>
        <pc:picChg chg="add mod">
          <ac:chgData name="Paula Vázquez-Valero" userId="3a0e46d7-2099-40af-a155-aa45b68bfff3" providerId="ADAL" clId="{987D4DCD-439D-4903-A3C9-05DEF721D44B}" dt="2022-09-23T15:00:23.561" v="5159" actId="1037"/>
          <ac:picMkLst>
            <pc:docMk/>
            <pc:sldMk cId="299095198" sldId="549"/>
            <ac:picMk id="1024" creationId="{7B44F456-F4D6-ECF9-3A08-74CBD2D220D4}"/>
          </ac:picMkLst>
        </pc:picChg>
        <pc:picChg chg="add mod">
          <ac:chgData name="Paula Vázquez-Valero" userId="3a0e46d7-2099-40af-a155-aa45b68bfff3" providerId="ADAL" clId="{987D4DCD-439D-4903-A3C9-05DEF721D44B}" dt="2022-09-23T15:00:50.193" v="5170" actId="1076"/>
          <ac:picMkLst>
            <pc:docMk/>
            <pc:sldMk cId="299095198" sldId="549"/>
            <ac:picMk id="1026" creationId="{66D7D639-2F3F-9AA2-5577-07FE9583B05F}"/>
          </ac:picMkLst>
        </pc:picChg>
        <pc:picChg chg="add mod">
          <ac:chgData name="Paula Vázquez-Valero" userId="3a0e46d7-2099-40af-a155-aa45b68bfff3" providerId="ADAL" clId="{987D4DCD-439D-4903-A3C9-05DEF721D44B}" dt="2022-09-23T15:01:56.057" v="5192" actId="1035"/>
          <ac:picMkLst>
            <pc:docMk/>
            <pc:sldMk cId="299095198" sldId="549"/>
            <ac:picMk id="1028" creationId="{DEE4F369-0FCD-897B-01E7-D7E85A9F2D30}"/>
          </ac:picMkLst>
        </pc:picChg>
        <pc:picChg chg="add mod">
          <ac:chgData name="Paula Vázquez-Valero" userId="3a0e46d7-2099-40af-a155-aa45b68bfff3" providerId="ADAL" clId="{987D4DCD-439D-4903-A3C9-05DEF721D44B}" dt="2022-09-23T15:03:02.831" v="5228" actId="1076"/>
          <ac:picMkLst>
            <pc:docMk/>
            <pc:sldMk cId="299095198" sldId="549"/>
            <ac:picMk id="1030" creationId="{1742C00A-AFCB-B538-67C1-5D4ABA6B6D28}"/>
          </ac:picMkLst>
        </pc:picChg>
        <pc:picChg chg="del">
          <ac:chgData name="Paula Vázquez-Valero" userId="3a0e46d7-2099-40af-a155-aa45b68bfff3" providerId="ADAL" clId="{987D4DCD-439D-4903-A3C9-05DEF721D44B}" dt="2022-09-23T11:52:23.333" v="430" actId="478"/>
          <ac:picMkLst>
            <pc:docMk/>
            <pc:sldMk cId="299095198" sldId="549"/>
            <ac:picMk id="1032" creationId="{357296DB-156A-DFAD-DC80-54EC69DA4A19}"/>
          </ac:picMkLst>
        </pc:picChg>
        <pc:picChg chg="del">
          <ac:chgData name="Paula Vázquez-Valero" userId="3a0e46d7-2099-40af-a155-aa45b68bfff3" providerId="ADAL" clId="{987D4DCD-439D-4903-A3C9-05DEF721D44B}" dt="2022-09-23T11:52:23.333" v="430" actId="478"/>
          <ac:picMkLst>
            <pc:docMk/>
            <pc:sldMk cId="299095198" sldId="549"/>
            <ac:picMk id="1034" creationId="{C58B1C8F-5E76-2349-FCE5-FCD3F7EA6560}"/>
          </ac:picMkLst>
        </pc:picChg>
        <pc:picChg chg="add mod">
          <ac:chgData name="Paula Vázquez-Valero" userId="3a0e46d7-2099-40af-a155-aa45b68bfff3" providerId="ADAL" clId="{987D4DCD-439D-4903-A3C9-05DEF721D44B}" dt="2022-09-23T15:09:19.215" v="5517" actId="1076"/>
          <ac:picMkLst>
            <pc:docMk/>
            <pc:sldMk cId="299095198" sldId="549"/>
            <ac:picMk id="1035" creationId="{11F7E110-36E6-C63A-8D3F-61C463700D3E}"/>
          </ac:picMkLst>
        </pc:picChg>
        <pc:picChg chg="add mod">
          <ac:chgData name="Paula Vázquez-Valero" userId="3a0e46d7-2099-40af-a155-aa45b68bfff3" providerId="ADAL" clId="{987D4DCD-439D-4903-A3C9-05DEF721D44B}" dt="2022-09-23T15:12:25.454" v="5526" actId="1076"/>
          <ac:picMkLst>
            <pc:docMk/>
            <pc:sldMk cId="299095198" sldId="549"/>
            <ac:picMk id="1037" creationId="{82E9A4AE-3CC6-9DDA-83FA-7C9806731BCA}"/>
          </ac:picMkLst>
        </pc:picChg>
        <pc:picChg chg="add mod">
          <ac:chgData name="Paula Vázquez-Valero" userId="3a0e46d7-2099-40af-a155-aa45b68bfff3" providerId="ADAL" clId="{987D4DCD-439D-4903-A3C9-05DEF721D44B}" dt="2022-09-23T15:15:06.749" v="5540" actId="1076"/>
          <ac:picMkLst>
            <pc:docMk/>
            <pc:sldMk cId="299095198" sldId="549"/>
            <ac:picMk id="1039" creationId="{88EAD4CF-AA8A-D700-F8E5-513305D632FE}"/>
          </ac:picMkLst>
        </pc:picChg>
        <pc:picChg chg="add mod">
          <ac:chgData name="Paula Vázquez-Valero" userId="3a0e46d7-2099-40af-a155-aa45b68bfff3" providerId="ADAL" clId="{987D4DCD-439D-4903-A3C9-05DEF721D44B}" dt="2022-09-23T15:19:27.147" v="5554" actId="1076"/>
          <ac:picMkLst>
            <pc:docMk/>
            <pc:sldMk cId="299095198" sldId="549"/>
            <ac:picMk id="1041" creationId="{708E8B6E-1F07-2137-C9CE-775A1986C0E9}"/>
          </ac:picMkLst>
        </pc:picChg>
        <pc:picChg chg="add mod">
          <ac:chgData name="Paula Vázquez-Valero" userId="3a0e46d7-2099-40af-a155-aa45b68bfff3" providerId="ADAL" clId="{987D4DCD-439D-4903-A3C9-05DEF721D44B}" dt="2022-09-23T15:20:11.165" v="5561" actId="1076"/>
          <ac:picMkLst>
            <pc:docMk/>
            <pc:sldMk cId="299095198" sldId="549"/>
            <ac:picMk id="1043" creationId="{8D7703EC-5764-DCB3-528B-C814F7287C3A}"/>
          </ac:picMkLst>
        </pc:picChg>
        <pc:picChg chg="add del mod">
          <ac:chgData name="Paula Vázquez-Valero" userId="3a0e46d7-2099-40af-a155-aa45b68bfff3" providerId="ADAL" clId="{987D4DCD-439D-4903-A3C9-05DEF721D44B}" dt="2022-09-23T15:44:48.321" v="6250" actId="478"/>
          <ac:picMkLst>
            <pc:docMk/>
            <pc:sldMk cId="299095198" sldId="549"/>
            <ac:picMk id="2050" creationId="{24F944E1-476F-D0B1-52E9-5D9202B43F2C}"/>
          </ac:picMkLst>
        </pc:picChg>
        <pc:picChg chg="add del mod">
          <ac:chgData name="Paula Vázquez-Valero" userId="3a0e46d7-2099-40af-a155-aa45b68bfff3" providerId="ADAL" clId="{987D4DCD-439D-4903-A3C9-05DEF721D44B}" dt="2022-09-23T13:37:54.779" v="1144" actId="21"/>
          <ac:picMkLst>
            <pc:docMk/>
            <pc:sldMk cId="299095198" sldId="549"/>
            <ac:picMk id="2052" creationId="{9977D58F-3882-D406-207A-25F200B3829F}"/>
          </ac:picMkLst>
        </pc:picChg>
        <pc:picChg chg="add del mod">
          <ac:chgData name="Paula Vázquez-Valero" userId="3a0e46d7-2099-40af-a155-aa45b68bfff3" providerId="ADAL" clId="{987D4DCD-439D-4903-A3C9-05DEF721D44B}" dt="2022-09-23T15:44:46.176" v="6248" actId="478"/>
          <ac:picMkLst>
            <pc:docMk/>
            <pc:sldMk cId="299095198" sldId="549"/>
            <ac:picMk id="2054" creationId="{C908D76F-3676-9EE8-22FB-7CF6EE16D9EB}"/>
          </ac:picMkLst>
        </pc:picChg>
        <pc:picChg chg="add del mod">
          <ac:chgData name="Paula Vázquez-Valero" userId="3a0e46d7-2099-40af-a155-aa45b68bfff3" providerId="ADAL" clId="{987D4DCD-439D-4903-A3C9-05DEF721D44B}" dt="2022-09-23T12:32:32.419" v="1043" actId="21"/>
          <ac:picMkLst>
            <pc:docMk/>
            <pc:sldMk cId="299095198" sldId="549"/>
            <ac:picMk id="2056" creationId="{7869D599-5E00-40C5-29A6-519497377C1B}"/>
          </ac:picMkLst>
        </pc:picChg>
        <pc:picChg chg="add del mod">
          <ac:chgData name="Paula Vázquez-Valero" userId="3a0e46d7-2099-40af-a155-aa45b68bfff3" providerId="ADAL" clId="{987D4DCD-439D-4903-A3C9-05DEF721D44B}" dt="2022-09-23T14:52:14.751" v="4854" actId="21"/>
          <ac:picMkLst>
            <pc:docMk/>
            <pc:sldMk cId="299095198" sldId="549"/>
            <ac:picMk id="2058" creationId="{3D3AD993-1494-8E3D-3E65-40ED2E3C02CE}"/>
          </ac:picMkLst>
        </pc:picChg>
        <pc:cxnChg chg="del">
          <ac:chgData name="Paula Vázquez-Valero" userId="3a0e46d7-2099-40af-a155-aa45b68bfff3" providerId="ADAL" clId="{987D4DCD-439D-4903-A3C9-05DEF721D44B}" dt="2022-09-23T11:52:25.189" v="431" actId="478"/>
          <ac:cxnSpMkLst>
            <pc:docMk/>
            <pc:sldMk cId="299095198" sldId="549"/>
            <ac:cxnSpMk id="9" creationId="{A76D7990-504A-A816-D6A0-884D959F2C83}"/>
          </ac:cxnSpMkLst>
        </pc:cxnChg>
        <pc:cxnChg chg="del">
          <ac:chgData name="Paula Vázquez-Valero" userId="3a0e46d7-2099-40af-a155-aa45b68bfff3" providerId="ADAL" clId="{987D4DCD-439D-4903-A3C9-05DEF721D44B}" dt="2022-09-23T11:52:25.189" v="431" actId="478"/>
          <ac:cxnSpMkLst>
            <pc:docMk/>
            <pc:sldMk cId="299095198" sldId="549"/>
            <ac:cxnSpMk id="10" creationId="{5539E0F5-DE14-4A2C-795A-4483DCF39BA9}"/>
          </ac:cxnSpMkLst>
        </pc:cxnChg>
        <pc:cxnChg chg="del">
          <ac:chgData name="Paula Vázquez-Valero" userId="3a0e46d7-2099-40af-a155-aa45b68bfff3" providerId="ADAL" clId="{987D4DCD-439D-4903-A3C9-05DEF721D44B}" dt="2022-09-23T11:52:25.189" v="431" actId="478"/>
          <ac:cxnSpMkLst>
            <pc:docMk/>
            <pc:sldMk cId="299095198" sldId="549"/>
            <ac:cxnSpMk id="11" creationId="{CD6CEE7A-D9AC-3E4B-A9B6-C880A232AEB9}"/>
          </ac:cxnSpMkLst>
        </pc:cxnChg>
      </pc:sldChg>
      <pc:sldChg chg="addSp delSp modSp add mod ord modNotesTx">
        <pc:chgData name="Paula Vázquez-Valero" userId="3a0e46d7-2099-40af-a155-aa45b68bfff3" providerId="ADAL" clId="{987D4DCD-439D-4903-A3C9-05DEF721D44B}" dt="2022-09-23T13:42:02.054" v="1463" actId="20577"/>
        <pc:sldMkLst>
          <pc:docMk/>
          <pc:sldMk cId="4158882052" sldId="550"/>
        </pc:sldMkLst>
        <pc:spChg chg="mod">
          <ac:chgData name="Paula Vázquez-Valero" userId="3a0e46d7-2099-40af-a155-aa45b68bfff3" providerId="ADAL" clId="{987D4DCD-439D-4903-A3C9-05DEF721D44B}" dt="2022-09-23T13:38:53.595" v="1198" actId="20577"/>
          <ac:spMkLst>
            <pc:docMk/>
            <pc:sldMk cId="4158882052" sldId="550"/>
            <ac:spMk id="2" creationId="{3F9B81CA-49CF-4113-B92C-AF8FEDD23E30}"/>
          </ac:spMkLst>
        </pc:spChg>
        <pc:spChg chg="add del mod">
          <ac:chgData name="Paula Vázquez-Valero" userId="3a0e46d7-2099-40af-a155-aa45b68bfff3" providerId="ADAL" clId="{987D4DCD-439D-4903-A3C9-05DEF721D44B}" dt="2022-09-23T13:38:45.415" v="1187" actId="21"/>
          <ac:spMkLst>
            <pc:docMk/>
            <pc:sldMk cId="4158882052" sldId="550"/>
            <ac:spMk id="3" creationId="{DFCA5725-5F8D-5E01-6C45-6F019DA241CB}"/>
          </ac:spMkLst>
        </pc:spChg>
        <pc:spChg chg="mod">
          <ac:chgData name="Paula Vázquez-Valero" userId="3a0e46d7-2099-40af-a155-aa45b68bfff3" providerId="ADAL" clId="{987D4DCD-439D-4903-A3C9-05DEF721D44B}" dt="2022-09-23T13:39:28.678" v="1227" actId="20577"/>
          <ac:spMkLst>
            <pc:docMk/>
            <pc:sldMk cId="4158882052" sldId="550"/>
            <ac:spMk id="16" creationId="{A929C783-AB28-C643-D7A0-5EF3A1CFC444}"/>
          </ac:spMkLst>
        </pc:spChg>
        <pc:spChg chg="del mod">
          <ac:chgData name="Paula Vázquez-Valero" userId="3a0e46d7-2099-40af-a155-aa45b68bfff3" providerId="ADAL" clId="{987D4DCD-439D-4903-A3C9-05DEF721D44B}" dt="2022-09-23T13:39:11.694" v="1205" actId="478"/>
          <ac:spMkLst>
            <pc:docMk/>
            <pc:sldMk cId="4158882052" sldId="550"/>
            <ac:spMk id="27" creationId="{7C42F5D2-07E1-8713-EFA4-37AE1A69458C}"/>
          </ac:spMkLst>
        </pc:spChg>
        <pc:spChg chg="mod">
          <ac:chgData name="Paula Vázquez-Valero" userId="3a0e46d7-2099-40af-a155-aa45b68bfff3" providerId="ADAL" clId="{987D4DCD-439D-4903-A3C9-05DEF721D44B}" dt="2022-09-23T13:41:41.360" v="1429" actId="14100"/>
          <ac:spMkLst>
            <pc:docMk/>
            <pc:sldMk cId="4158882052" sldId="550"/>
            <ac:spMk id="54" creationId="{0124F8DF-303D-6CFF-30E3-A2A54DDCBB7B}"/>
          </ac:spMkLst>
        </pc:spChg>
        <pc:spChg chg="mod">
          <ac:chgData name="Paula Vázquez-Valero" userId="3a0e46d7-2099-40af-a155-aa45b68bfff3" providerId="ADAL" clId="{987D4DCD-439D-4903-A3C9-05DEF721D44B}" dt="2022-09-23T13:41:26.427" v="1407" actId="14100"/>
          <ac:spMkLst>
            <pc:docMk/>
            <pc:sldMk cId="4158882052" sldId="550"/>
            <ac:spMk id="55" creationId="{A4521D5A-6357-8D33-C967-61D5AA3054EF}"/>
          </ac:spMkLst>
        </pc:spChg>
        <pc:spChg chg="mod">
          <ac:chgData name="Paula Vázquez-Valero" userId="3a0e46d7-2099-40af-a155-aa45b68bfff3" providerId="ADAL" clId="{987D4DCD-439D-4903-A3C9-05DEF721D44B}" dt="2022-09-23T13:41:30.886" v="1419" actId="20577"/>
          <ac:spMkLst>
            <pc:docMk/>
            <pc:sldMk cId="4158882052" sldId="550"/>
            <ac:spMk id="56" creationId="{E7C1D96A-3141-CD72-CD05-3FD276D8A482}"/>
          </ac:spMkLst>
        </pc:spChg>
        <pc:spChg chg="mod">
          <ac:chgData name="Paula Vázquez-Valero" userId="3a0e46d7-2099-40af-a155-aa45b68bfff3" providerId="ADAL" clId="{987D4DCD-439D-4903-A3C9-05DEF721D44B}" dt="2022-09-23T13:40:31.158" v="1296" actId="20577"/>
          <ac:spMkLst>
            <pc:docMk/>
            <pc:sldMk cId="4158882052" sldId="550"/>
            <ac:spMk id="57" creationId="{D79EC645-684E-4FED-72AB-FEE676BE801A}"/>
          </ac:spMkLst>
        </pc:spChg>
        <pc:spChg chg="mod">
          <ac:chgData name="Paula Vázquez-Valero" userId="3a0e46d7-2099-40af-a155-aa45b68bfff3" providerId="ADAL" clId="{987D4DCD-439D-4903-A3C9-05DEF721D44B}" dt="2022-09-23T13:40:47.675" v="1342" actId="14100"/>
          <ac:spMkLst>
            <pc:docMk/>
            <pc:sldMk cId="4158882052" sldId="550"/>
            <ac:spMk id="58" creationId="{6A9B6563-C267-64DB-2AE6-89207B726B2C}"/>
          </ac:spMkLst>
        </pc:spChg>
        <pc:spChg chg="mod">
          <ac:chgData name="Paula Vázquez-Valero" userId="3a0e46d7-2099-40af-a155-aa45b68bfff3" providerId="ADAL" clId="{987D4DCD-439D-4903-A3C9-05DEF721D44B}" dt="2022-09-23T13:41:02.920" v="1359" actId="20577"/>
          <ac:spMkLst>
            <pc:docMk/>
            <pc:sldMk cId="4158882052" sldId="550"/>
            <ac:spMk id="59" creationId="{FBD9A226-FA46-8EA4-6F0B-8BC393849259}"/>
          </ac:spMkLst>
        </pc:spChg>
        <pc:graphicFrameChg chg="mod modGraphic">
          <ac:chgData name="Paula Vázquez-Valero" userId="3a0e46d7-2099-40af-a155-aa45b68bfff3" providerId="ADAL" clId="{987D4DCD-439D-4903-A3C9-05DEF721D44B}" dt="2022-09-23T13:40:16.785" v="1252"/>
          <ac:graphicFrameMkLst>
            <pc:docMk/>
            <pc:sldMk cId="4158882052" sldId="550"/>
            <ac:graphicFrameMk id="40" creationId="{7177F2C0-4D15-FEAE-0F28-FB254D8FC9B7}"/>
          </ac:graphicFrameMkLst>
        </pc:graphicFrameChg>
        <pc:picChg chg="del mod">
          <ac:chgData name="Paula Vázquez-Valero" userId="3a0e46d7-2099-40af-a155-aa45b68bfff3" providerId="ADAL" clId="{987D4DCD-439D-4903-A3C9-05DEF721D44B}" dt="2022-09-23T13:41:43.712" v="1430" actId="21"/>
          <ac:picMkLst>
            <pc:docMk/>
            <pc:sldMk cId="4158882052" sldId="550"/>
            <ac:picMk id="128" creationId="{69F1C2C7-55DE-F887-E047-B0BC731F30B9}"/>
          </ac:picMkLst>
        </pc:picChg>
        <pc:picChg chg="del">
          <ac:chgData name="Paula Vázquez-Valero" userId="3a0e46d7-2099-40af-a155-aa45b68bfff3" providerId="ADAL" clId="{987D4DCD-439D-4903-A3C9-05DEF721D44B}" dt="2022-09-23T13:38:18.829" v="1155" actId="21"/>
          <ac:picMkLst>
            <pc:docMk/>
            <pc:sldMk cId="4158882052" sldId="550"/>
            <ac:picMk id="2050" creationId="{24F944E1-476F-D0B1-52E9-5D9202B43F2C}"/>
          </ac:picMkLst>
        </pc:picChg>
        <pc:picChg chg="del">
          <ac:chgData name="Paula Vázquez-Valero" userId="3a0e46d7-2099-40af-a155-aa45b68bfff3" providerId="ADAL" clId="{987D4DCD-439D-4903-A3C9-05DEF721D44B}" dt="2022-09-23T13:41:43.712" v="1430" actId="21"/>
          <ac:picMkLst>
            <pc:docMk/>
            <pc:sldMk cId="4158882052" sldId="550"/>
            <ac:picMk id="2052" creationId="{9977D58F-3882-D406-207A-25F200B3829F}"/>
          </ac:picMkLst>
        </pc:picChg>
        <pc:picChg chg="del mod">
          <ac:chgData name="Paula Vázquez-Valero" userId="3a0e46d7-2099-40af-a155-aa45b68bfff3" providerId="ADAL" clId="{987D4DCD-439D-4903-A3C9-05DEF721D44B}" dt="2022-09-23T13:38:07.901" v="1150" actId="21"/>
          <ac:picMkLst>
            <pc:docMk/>
            <pc:sldMk cId="4158882052" sldId="550"/>
            <ac:picMk id="2054" creationId="{C908D76F-3676-9EE8-22FB-7CF6EE16D9EB}"/>
          </ac:picMkLst>
        </pc:picChg>
      </pc:sldChg>
      <pc:sldChg chg="add del">
        <pc:chgData name="Paula Vázquez-Valero" userId="3a0e46d7-2099-40af-a155-aa45b68bfff3" providerId="ADAL" clId="{987D4DCD-439D-4903-A3C9-05DEF721D44B}" dt="2022-09-23T14:10:24.255" v="2256"/>
        <pc:sldMkLst>
          <pc:docMk/>
          <pc:sldMk cId="942602194" sldId="551"/>
        </pc:sldMkLst>
      </pc:sldChg>
      <pc:sldChg chg="add del">
        <pc:chgData name="Paula Vázquez-Valero" userId="3a0e46d7-2099-40af-a155-aa45b68bfff3" providerId="ADAL" clId="{987D4DCD-439D-4903-A3C9-05DEF721D44B}" dt="2022-09-23T14:10:18.063" v="2254"/>
        <pc:sldMkLst>
          <pc:docMk/>
          <pc:sldMk cId="3626280744" sldId="551"/>
        </pc:sldMkLst>
      </pc:sldChg>
      <pc:sldChg chg="add del">
        <pc:chgData name="Paula Vázquez-Valero" userId="3a0e46d7-2099-40af-a155-aa45b68bfff3" providerId="ADAL" clId="{987D4DCD-439D-4903-A3C9-05DEF721D44B}" dt="2022-09-23T14:10:24.255" v="2256"/>
        <pc:sldMkLst>
          <pc:docMk/>
          <pc:sldMk cId="184892868" sldId="552"/>
        </pc:sldMkLst>
      </pc:sldChg>
      <pc:sldChg chg="add del">
        <pc:chgData name="Paula Vázquez-Valero" userId="3a0e46d7-2099-40af-a155-aa45b68bfff3" providerId="ADAL" clId="{987D4DCD-439D-4903-A3C9-05DEF721D44B}" dt="2022-09-23T14:10:18.063" v="2254"/>
        <pc:sldMkLst>
          <pc:docMk/>
          <pc:sldMk cId="2639491342" sldId="552"/>
        </pc:sldMkLst>
      </pc:sldChg>
      <pc:sldChg chg="delSp add del mod delAnim">
        <pc:chgData name="Paula Vázquez-Valero" userId="3a0e46d7-2099-40af-a155-aa45b68bfff3" providerId="ADAL" clId="{987D4DCD-439D-4903-A3C9-05DEF721D44B}" dt="2022-09-23T11:52:12.019" v="424" actId="47"/>
        <pc:sldMkLst>
          <pc:docMk/>
          <pc:sldMk cId="0" sldId="828"/>
        </pc:sldMkLst>
        <pc:spChg chg="del">
          <ac:chgData name="Paula Vázquez-Valero" userId="3a0e46d7-2099-40af-a155-aa45b68bfff3" providerId="ADAL" clId="{987D4DCD-439D-4903-A3C9-05DEF721D44B}" dt="2022-09-23T11:41:48.422" v="84" actId="21"/>
          <ac:spMkLst>
            <pc:docMk/>
            <pc:sldMk cId="0" sldId="828"/>
            <ac:spMk id="4" creationId="{879B864E-E58F-9850-6932-C941094D370B}"/>
          </ac:spMkLst>
        </pc:spChg>
        <pc:spChg chg="del">
          <ac:chgData name="Paula Vázquez-Valero" userId="3a0e46d7-2099-40af-a155-aa45b68bfff3" providerId="ADAL" clId="{987D4DCD-439D-4903-A3C9-05DEF721D44B}" dt="2022-09-23T11:41:48.422" v="84" actId="21"/>
          <ac:spMkLst>
            <pc:docMk/>
            <pc:sldMk cId="0" sldId="828"/>
            <ac:spMk id="5" creationId="{91AE0AE7-26FC-A8EC-2D7B-777F4DBED44D}"/>
          </ac:spMkLst>
        </pc:spChg>
        <pc:spChg chg="del">
          <ac:chgData name="Paula Vázquez-Valero" userId="3a0e46d7-2099-40af-a155-aa45b68bfff3" providerId="ADAL" clId="{987D4DCD-439D-4903-A3C9-05DEF721D44B}" dt="2022-09-23T11:41:48.422" v="84" actId="21"/>
          <ac:spMkLst>
            <pc:docMk/>
            <pc:sldMk cId="0" sldId="828"/>
            <ac:spMk id="7" creationId="{A2B8486C-2C8F-4BA2-ABC9-39C585CF9966}"/>
          </ac:spMkLst>
        </pc:spChg>
        <pc:spChg chg="del">
          <ac:chgData name="Paula Vázquez-Valero" userId="3a0e46d7-2099-40af-a155-aa45b68bfff3" providerId="ADAL" clId="{987D4DCD-439D-4903-A3C9-05DEF721D44B}" dt="2022-09-23T11:41:48.422" v="84" actId="21"/>
          <ac:spMkLst>
            <pc:docMk/>
            <pc:sldMk cId="0" sldId="828"/>
            <ac:spMk id="26" creationId="{BFFF41BA-42D9-34E2-7E30-DA8A7A351A88}"/>
          </ac:spMkLst>
        </pc:spChg>
        <pc:spChg chg="del">
          <ac:chgData name="Paula Vázquez-Valero" userId="3a0e46d7-2099-40af-a155-aa45b68bfff3" providerId="ADAL" clId="{987D4DCD-439D-4903-A3C9-05DEF721D44B}" dt="2022-09-23T11:41:48.422" v="84" actId="21"/>
          <ac:spMkLst>
            <pc:docMk/>
            <pc:sldMk cId="0" sldId="828"/>
            <ac:spMk id="27" creationId="{6C5C9E23-8D40-BDBA-304D-E1609823283C}"/>
          </ac:spMkLst>
        </pc:spChg>
        <pc:spChg chg="del">
          <ac:chgData name="Paula Vázquez-Valero" userId="3a0e46d7-2099-40af-a155-aa45b68bfff3" providerId="ADAL" clId="{987D4DCD-439D-4903-A3C9-05DEF721D44B}" dt="2022-09-23T11:41:48.422" v="84" actId="21"/>
          <ac:spMkLst>
            <pc:docMk/>
            <pc:sldMk cId="0" sldId="828"/>
            <ac:spMk id="28" creationId="{922A7D21-26C9-7376-8555-535500FDB46F}"/>
          </ac:spMkLst>
        </pc:spChg>
        <pc:spChg chg="del">
          <ac:chgData name="Paula Vázquez-Valero" userId="3a0e46d7-2099-40af-a155-aa45b68bfff3" providerId="ADAL" clId="{987D4DCD-439D-4903-A3C9-05DEF721D44B}" dt="2022-09-23T11:41:48.422" v="84" actId="21"/>
          <ac:spMkLst>
            <pc:docMk/>
            <pc:sldMk cId="0" sldId="828"/>
            <ac:spMk id="29" creationId="{591E400B-EE13-A25A-68E1-F303DA2B7B02}"/>
          </ac:spMkLst>
        </pc:spChg>
        <pc:spChg chg="del">
          <ac:chgData name="Paula Vázquez-Valero" userId="3a0e46d7-2099-40af-a155-aa45b68bfff3" providerId="ADAL" clId="{987D4DCD-439D-4903-A3C9-05DEF721D44B}" dt="2022-09-23T11:41:48.422" v="84" actId="21"/>
          <ac:spMkLst>
            <pc:docMk/>
            <pc:sldMk cId="0" sldId="828"/>
            <ac:spMk id="30" creationId="{D2450F36-AA90-F4A6-6B2C-4D0B4622F0C6}"/>
          </ac:spMkLst>
        </pc:spChg>
        <pc:spChg chg="del">
          <ac:chgData name="Paula Vázquez-Valero" userId="3a0e46d7-2099-40af-a155-aa45b68bfff3" providerId="ADAL" clId="{987D4DCD-439D-4903-A3C9-05DEF721D44B}" dt="2022-09-23T11:41:48.422" v="84" actId="21"/>
          <ac:spMkLst>
            <pc:docMk/>
            <pc:sldMk cId="0" sldId="828"/>
            <ac:spMk id="31" creationId="{EA0DE167-C2E6-A6C9-B861-C9F22E5B211D}"/>
          </ac:spMkLst>
        </pc:spChg>
        <pc:spChg chg="del">
          <ac:chgData name="Paula Vázquez-Valero" userId="3a0e46d7-2099-40af-a155-aa45b68bfff3" providerId="ADAL" clId="{987D4DCD-439D-4903-A3C9-05DEF721D44B}" dt="2022-09-23T11:41:48.422" v="84" actId="21"/>
          <ac:spMkLst>
            <pc:docMk/>
            <pc:sldMk cId="0" sldId="828"/>
            <ac:spMk id="32" creationId="{59A544AF-5819-CEFB-E489-E35F5E8AEF1B}"/>
          </ac:spMkLst>
        </pc:spChg>
        <pc:spChg chg="del">
          <ac:chgData name="Paula Vázquez-Valero" userId="3a0e46d7-2099-40af-a155-aa45b68bfff3" providerId="ADAL" clId="{987D4DCD-439D-4903-A3C9-05DEF721D44B}" dt="2022-09-23T11:41:48.422" v="84" actId="21"/>
          <ac:spMkLst>
            <pc:docMk/>
            <pc:sldMk cId="0" sldId="828"/>
            <ac:spMk id="33" creationId="{DA37DB06-37D3-CB3A-210A-40B630D64366}"/>
          </ac:spMkLst>
        </pc:spChg>
        <pc:spChg chg="del">
          <ac:chgData name="Paula Vázquez-Valero" userId="3a0e46d7-2099-40af-a155-aa45b68bfff3" providerId="ADAL" clId="{987D4DCD-439D-4903-A3C9-05DEF721D44B}" dt="2022-09-23T11:41:48.422" v="84" actId="21"/>
          <ac:spMkLst>
            <pc:docMk/>
            <pc:sldMk cId="0" sldId="828"/>
            <ac:spMk id="34" creationId="{93BE0BBF-FC0C-2875-6DA4-93DF213732C4}"/>
          </ac:spMkLst>
        </pc:spChg>
        <pc:spChg chg="del">
          <ac:chgData name="Paula Vázquez-Valero" userId="3a0e46d7-2099-40af-a155-aa45b68bfff3" providerId="ADAL" clId="{987D4DCD-439D-4903-A3C9-05DEF721D44B}" dt="2022-09-23T11:41:48.422" v="84" actId="21"/>
          <ac:spMkLst>
            <pc:docMk/>
            <pc:sldMk cId="0" sldId="828"/>
            <ac:spMk id="35" creationId="{B5CD634D-F4F5-75D9-31B3-7D1E5E3A68C5}"/>
          </ac:spMkLst>
        </pc:spChg>
        <pc:spChg chg="del">
          <ac:chgData name="Paula Vázquez-Valero" userId="3a0e46d7-2099-40af-a155-aa45b68bfff3" providerId="ADAL" clId="{987D4DCD-439D-4903-A3C9-05DEF721D44B}" dt="2022-09-23T11:41:48.422" v="84" actId="21"/>
          <ac:spMkLst>
            <pc:docMk/>
            <pc:sldMk cId="0" sldId="828"/>
            <ac:spMk id="36" creationId="{3F8BBCA1-D449-BCB8-F0C9-362886D48B5A}"/>
          </ac:spMkLst>
        </pc:spChg>
        <pc:spChg chg="del">
          <ac:chgData name="Paula Vázquez-Valero" userId="3a0e46d7-2099-40af-a155-aa45b68bfff3" providerId="ADAL" clId="{987D4DCD-439D-4903-A3C9-05DEF721D44B}" dt="2022-09-23T11:41:48.422" v="84" actId="21"/>
          <ac:spMkLst>
            <pc:docMk/>
            <pc:sldMk cId="0" sldId="828"/>
            <ac:spMk id="37" creationId="{E8FE4EBE-B0B3-970C-1F08-E0A97135E7F4}"/>
          </ac:spMkLst>
        </pc:spChg>
        <pc:spChg chg="del">
          <ac:chgData name="Paula Vázquez-Valero" userId="3a0e46d7-2099-40af-a155-aa45b68bfff3" providerId="ADAL" clId="{987D4DCD-439D-4903-A3C9-05DEF721D44B}" dt="2022-09-23T11:41:48.422" v="84" actId="21"/>
          <ac:spMkLst>
            <pc:docMk/>
            <pc:sldMk cId="0" sldId="828"/>
            <ac:spMk id="38" creationId="{F0213CFB-7A69-81EF-EC78-11CBD1BFFC95}"/>
          </ac:spMkLst>
        </pc:spChg>
        <pc:spChg chg="del">
          <ac:chgData name="Paula Vázquez-Valero" userId="3a0e46d7-2099-40af-a155-aa45b68bfff3" providerId="ADAL" clId="{987D4DCD-439D-4903-A3C9-05DEF721D44B}" dt="2022-09-23T11:41:48.422" v="84" actId="21"/>
          <ac:spMkLst>
            <pc:docMk/>
            <pc:sldMk cId="0" sldId="828"/>
            <ac:spMk id="40" creationId="{9170F47C-0143-59E6-2F0A-08B15BE4FA96}"/>
          </ac:spMkLst>
        </pc:spChg>
        <pc:spChg chg="del">
          <ac:chgData name="Paula Vázquez-Valero" userId="3a0e46d7-2099-40af-a155-aa45b68bfff3" providerId="ADAL" clId="{987D4DCD-439D-4903-A3C9-05DEF721D44B}" dt="2022-09-23T11:41:48.422" v="84" actId="21"/>
          <ac:spMkLst>
            <pc:docMk/>
            <pc:sldMk cId="0" sldId="828"/>
            <ac:spMk id="41" creationId="{6C3A2C95-CEA8-309D-E4B4-BF7F8D212804}"/>
          </ac:spMkLst>
        </pc:spChg>
        <pc:spChg chg="del">
          <ac:chgData name="Paula Vázquez-Valero" userId="3a0e46d7-2099-40af-a155-aa45b68bfff3" providerId="ADAL" clId="{987D4DCD-439D-4903-A3C9-05DEF721D44B}" dt="2022-09-23T11:41:48.422" v="84" actId="21"/>
          <ac:spMkLst>
            <pc:docMk/>
            <pc:sldMk cId="0" sldId="828"/>
            <ac:spMk id="43" creationId="{C87EF4B0-F685-D785-4AF5-92DC3E01E27B}"/>
          </ac:spMkLst>
        </pc:spChg>
        <pc:spChg chg="del">
          <ac:chgData name="Paula Vázquez-Valero" userId="3a0e46d7-2099-40af-a155-aa45b68bfff3" providerId="ADAL" clId="{987D4DCD-439D-4903-A3C9-05DEF721D44B}" dt="2022-09-23T11:41:48.422" v="84" actId="21"/>
          <ac:spMkLst>
            <pc:docMk/>
            <pc:sldMk cId="0" sldId="828"/>
            <ac:spMk id="45" creationId="{299FAD1F-6F0E-7D3D-C2BC-5D88A9DD9D55}"/>
          </ac:spMkLst>
        </pc:spChg>
        <pc:spChg chg="del">
          <ac:chgData name="Paula Vázquez-Valero" userId="3a0e46d7-2099-40af-a155-aa45b68bfff3" providerId="ADAL" clId="{987D4DCD-439D-4903-A3C9-05DEF721D44B}" dt="2022-09-23T11:41:48.422" v="84" actId="21"/>
          <ac:spMkLst>
            <pc:docMk/>
            <pc:sldMk cId="0" sldId="828"/>
            <ac:spMk id="46" creationId="{0569F52F-FE8A-74BC-1A9E-F4CA8862E359}"/>
          </ac:spMkLst>
        </pc:spChg>
        <pc:spChg chg="del">
          <ac:chgData name="Paula Vázquez-Valero" userId="3a0e46d7-2099-40af-a155-aa45b68bfff3" providerId="ADAL" clId="{987D4DCD-439D-4903-A3C9-05DEF721D44B}" dt="2022-09-23T11:41:48.422" v="84" actId="21"/>
          <ac:spMkLst>
            <pc:docMk/>
            <pc:sldMk cId="0" sldId="828"/>
            <ac:spMk id="47" creationId="{6313D37A-03FD-29B1-5DA4-D25CF7B7FE87}"/>
          </ac:spMkLst>
        </pc:spChg>
        <pc:spChg chg="del">
          <ac:chgData name="Paula Vázquez-Valero" userId="3a0e46d7-2099-40af-a155-aa45b68bfff3" providerId="ADAL" clId="{987D4DCD-439D-4903-A3C9-05DEF721D44B}" dt="2022-09-23T11:41:48.422" v="84" actId="21"/>
          <ac:spMkLst>
            <pc:docMk/>
            <pc:sldMk cId="0" sldId="828"/>
            <ac:spMk id="48" creationId="{5B32839B-4780-70BB-6878-ADBC5A24CED3}"/>
          </ac:spMkLst>
        </pc:spChg>
        <pc:spChg chg="del">
          <ac:chgData name="Paula Vázquez-Valero" userId="3a0e46d7-2099-40af-a155-aa45b68bfff3" providerId="ADAL" clId="{987D4DCD-439D-4903-A3C9-05DEF721D44B}" dt="2022-09-23T11:41:48.422" v="84" actId="21"/>
          <ac:spMkLst>
            <pc:docMk/>
            <pc:sldMk cId="0" sldId="828"/>
            <ac:spMk id="52" creationId="{074D3D38-28A0-3A62-E619-EA112B24EF2E}"/>
          </ac:spMkLst>
        </pc:spChg>
        <pc:spChg chg="del">
          <ac:chgData name="Paula Vázquez-Valero" userId="3a0e46d7-2099-40af-a155-aa45b68bfff3" providerId="ADAL" clId="{987D4DCD-439D-4903-A3C9-05DEF721D44B}" dt="2022-09-23T11:41:48.422" v="84" actId="21"/>
          <ac:spMkLst>
            <pc:docMk/>
            <pc:sldMk cId="0" sldId="828"/>
            <ac:spMk id="53" creationId="{7AFA3501-CDAE-6A01-78C1-E0E32E8E95AD}"/>
          </ac:spMkLst>
        </pc:spChg>
        <pc:spChg chg="del">
          <ac:chgData name="Paula Vázquez-Valero" userId="3a0e46d7-2099-40af-a155-aa45b68bfff3" providerId="ADAL" clId="{987D4DCD-439D-4903-A3C9-05DEF721D44B}" dt="2022-09-23T11:41:48.422" v="84" actId="21"/>
          <ac:spMkLst>
            <pc:docMk/>
            <pc:sldMk cId="0" sldId="828"/>
            <ac:spMk id="54" creationId="{89CCE4EC-FE85-10AB-EFA8-A97D04084117}"/>
          </ac:spMkLst>
        </pc:spChg>
        <pc:spChg chg="del">
          <ac:chgData name="Paula Vázquez-Valero" userId="3a0e46d7-2099-40af-a155-aa45b68bfff3" providerId="ADAL" clId="{987D4DCD-439D-4903-A3C9-05DEF721D44B}" dt="2022-09-23T11:41:48.422" v="84" actId="21"/>
          <ac:spMkLst>
            <pc:docMk/>
            <pc:sldMk cId="0" sldId="828"/>
            <ac:spMk id="60" creationId="{FEB7225B-19E9-5082-C40F-5AD89F328FBC}"/>
          </ac:spMkLst>
        </pc:spChg>
        <pc:spChg chg="del">
          <ac:chgData name="Paula Vázquez-Valero" userId="3a0e46d7-2099-40af-a155-aa45b68bfff3" providerId="ADAL" clId="{987D4DCD-439D-4903-A3C9-05DEF721D44B}" dt="2022-09-23T11:41:48.422" v="84" actId="21"/>
          <ac:spMkLst>
            <pc:docMk/>
            <pc:sldMk cId="0" sldId="828"/>
            <ac:spMk id="61" creationId="{A445840F-2CE1-902A-9EF3-A0E386A21DB0}"/>
          </ac:spMkLst>
        </pc:spChg>
        <pc:spChg chg="del">
          <ac:chgData name="Paula Vázquez-Valero" userId="3a0e46d7-2099-40af-a155-aa45b68bfff3" providerId="ADAL" clId="{987D4DCD-439D-4903-A3C9-05DEF721D44B}" dt="2022-09-23T11:41:48.422" v="84" actId="21"/>
          <ac:spMkLst>
            <pc:docMk/>
            <pc:sldMk cId="0" sldId="828"/>
            <ac:spMk id="62" creationId="{F2FC6A08-F36C-3325-0D65-F0D8BBA20FE8}"/>
          </ac:spMkLst>
        </pc:spChg>
        <pc:spChg chg="del">
          <ac:chgData name="Paula Vázquez-Valero" userId="3a0e46d7-2099-40af-a155-aa45b68bfff3" providerId="ADAL" clId="{987D4DCD-439D-4903-A3C9-05DEF721D44B}" dt="2022-09-23T11:41:48.422" v="84" actId="21"/>
          <ac:spMkLst>
            <pc:docMk/>
            <pc:sldMk cId="0" sldId="828"/>
            <ac:spMk id="112" creationId="{00000000-0000-0000-0000-000000000000}"/>
          </ac:spMkLst>
        </pc:spChg>
        <pc:graphicFrameChg chg="del">
          <ac:chgData name="Paula Vázquez-Valero" userId="3a0e46d7-2099-40af-a155-aa45b68bfff3" providerId="ADAL" clId="{987D4DCD-439D-4903-A3C9-05DEF721D44B}" dt="2022-09-23T11:41:48.422" v="84" actId="21"/>
          <ac:graphicFrameMkLst>
            <pc:docMk/>
            <pc:sldMk cId="0" sldId="828"/>
            <ac:graphicFrameMk id="2" creationId="{B20F34BD-BEEA-7EDD-3176-2CB80DD569D9}"/>
          </ac:graphicFrameMkLst>
        </pc:graphicFrameChg>
        <pc:picChg chg="del">
          <ac:chgData name="Paula Vázquez-Valero" userId="3a0e46d7-2099-40af-a155-aa45b68bfff3" providerId="ADAL" clId="{987D4DCD-439D-4903-A3C9-05DEF721D44B}" dt="2022-09-23T11:41:48.422" v="84" actId="21"/>
          <ac:picMkLst>
            <pc:docMk/>
            <pc:sldMk cId="0" sldId="828"/>
            <ac:picMk id="39" creationId="{A4B8FF26-57A2-F50F-F06B-8D827B823EC6}"/>
          </ac:picMkLst>
        </pc:picChg>
        <pc:picChg chg="del">
          <ac:chgData name="Paula Vázquez-Valero" userId="3a0e46d7-2099-40af-a155-aa45b68bfff3" providerId="ADAL" clId="{987D4DCD-439D-4903-A3C9-05DEF721D44B}" dt="2022-09-23T11:41:48.422" v="84" actId="21"/>
          <ac:picMkLst>
            <pc:docMk/>
            <pc:sldMk cId="0" sldId="828"/>
            <ac:picMk id="42" creationId="{29433C62-A3C5-8584-1D32-C72DD84754A9}"/>
          </ac:picMkLst>
        </pc:picChg>
        <pc:picChg chg="del">
          <ac:chgData name="Paula Vázquez-Valero" userId="3a0e46d7-2099-40af-a155-aa45b68bfff3" providerId="ADAL" clId="{987D4DCD-439D-4903-A3C9-05DEF721D44B}" dt="2022-09-23T11:41:48.422" v="84" actId="21"/>
          <ac:picMkLst>
            <pc:docMk/>
            <pc:sldMk cId="0" sldId="828"/>
            <ac:picMk id="44" creationId="{1D2CCE54-B451-ED00-0140-373FAFC13AE1}"/>
          </ac:picMkLst>
        </pc:picChg>
        <pc:picChg chg="del">
          <ac:chgData name="Paula Vázquez-Valero" userId="3a0e46d7-2099-40af-a155-aa45b68bfff3" providerId="ADAL" clId="{987D4DCD-439D-4903-A3C9-05DEF721D44B}" dt="2022-09-23T11:41:48.422" v="84" actId="21"/>
          <ac:picMkLst>
            <pc:docMk/>
            <pc:sldMk cId="0" sldId="828"/>
            <ac:picMk id="111" creationId="{00000000-0000-0000-0000-000000000000}"/>
          </ac:picMkLst>
        </pc:picChg>
        <pc:cxnChg chg="del">
          <ac:chgData name="Paula Vázquez-Valero" userId="3a0e46d7-2099-40af-a155-aa45b68bfff3" providerId="ADAL" clId="{987D4DCD-439D-4903-A3C9-05DEF721D44B}" dt="2022-09-23T11:41:48.422" v="84" actId="21"/>
          <ac:cxnSpMkLst>
            <pc:docMk/>
            <pc:sldMk cId="0" sldId="828"/>
            <ac:cxnSpMk id="55" creationId="{0CF3E97F-D7CF-1619-304F-07CC416E041F}"/>
          </ac:cxnSpMkLst>
        </pc:cxnChg>
        <pc:cxnChg chg="del">
          <ac:chgData name="Paula Vázquez-Valero" userId="3a0e46d7-2099-40af-a155-aa45b68bfff3" providerId="ADAL" clId="{987D4DCD-439D-4903-A3C9-05DEF721D44B}" dt="2022-09-23T11:41:48.422" v="84" actId="21"/>
          <ac:cxnSpMkLst>
            <pc:docMk/>
            <pc:sldMk cId="0" sldId="828"/>
            <ac:cxnSpMk id="56" creationId="{2C638382-DFEB-A393-6E66-74D0DE1ED3B5}"/>
          </ac:cxnSpMkLst>
        </pc:cxnChg>
        <pc:cxnChg chg="del">
          <ac:chgData name="Paula Vázquez-Valero" userId="3a0e46d7-2099-40af-a155-aa45b68bfff3" providerId="ADAL" clId="{987D4DCD-439D-4903-A3C9-05DEF721D44B}" dt="2022-09-23T11:41:48.422" v="84" actId="21"/>
          <ac:cxnSpMkLst>
            <pc:docMk/>
            <pc:sldMk cId="0" sldId="828"/>
            <ac:cxnSpMk id="58" creationId="{EDA20CF8-183F-48F4-9041-D0F890EFE794}"/>
          </ac:cxnSpMkLst>
        </pc:cxnChg>
      </pc:sldChg>
      <pc:sldMasterChg chg="del delSldLayout">
        <pc:chgData name="Paula Vázquez-Valero" userId="3a0e46d7-2099-40af-a155-aa45b68bfff3" providerId="ADAL" clId="{987D4DCD-439D-4903-A3C9-05DEF721D44B}" dt="2022-09-23T12:34:24.661" v="1075" actId="47"/>
        <pc:sldMasterMkLst>
          <pc:docMk/>
          <pc:sldMasterMk cId="4022024369" sldId="2147483660"/>
        </pc:sldMasterMkLst>
        <pc:sldLayoutChg chg="del">
          <pc:chgData name="Paula Vázquez-Valero" userId="3a0e46d7-2099-40af-a155-aa45b68bfff3" providerId="ADAL" clId="{987D4DCD-439D-4903-A3C9-05DEF721D44B}" dt="2022-09-23T12:34:24.661" v="1075" actId="47"/>
          <pc:sldLayoutMkLst>
            <pc:docMk/>
            <pc:sldMasterMk cId="4022024369" sldId="2147483660"/>
            <pc:sldLayoutMk cId="1981995336" sldId="2147483661"/>
          </pc:sldLayoutMkLst>
        </pc:sldLayoutChg>
        <pc:sldLayoutChg chg="del">
          <pc:chgData name="Paula Vázquez-Valero" userId="3a0e46d7-2099-40af-a155-aa45b68bfff3" providerId="ADAL" clId="{987D4DCD-439D-4903-A3C9-05DEF721D44B}" dt="2022-09-23T12:34:24.661" v="1075" actId="47"/>
          <pc:sldLayoutMkLst>
            <pc:docMk/>
            <pc:sldMasterMk cId="4022024369" sldId="2147483660"/>
            <pc:sldLayoutMk cId="1007856348" sldId="2147483662"/>
          </pc:sldLayoutMkLst>
        </pc:sldLayoutChg>
        <pc:sldLayoutChg chg="del">
          <pc:chgData name="Paula Vázquez-Valero" userId="3a0e46d7-2099-40af-a155-aa45b68bfff3" providerId="ADAL" clId="{987D4DCD-439D-4903-A3C9-05DEF721D44B}" dt="2022-09-23T12:34:24.661" v="1075" actId="47"/>
          <pc:sldLayoutMkLst>
            <pc:docMk/>
            <pc:sldMasterMk cId="4022024369" sldId="2147483660"/>
            <pc:sldLayoutMk cId="3629632430" sldId="2147483663"/>
          </pc:sldLayoutMkLst>
        </pc:sldLayoutChg>
        <pc:sldLayoutChg chg="del">
          <pc:chgData name="Paula Vázquez-Valero" userId="3a0e46d7-2099-40af-a155-aa45b68bfff3" providerId="ADAL" clId="{987D4DCD-439D-4903-A3C9-05DEF721D44B}" dt="2022-09-23T12:34:24.661" v="1075" actId="47"/>
          <pc:sldLayoutMkLst>
            <pc:docMk/>
            <pc:sldMasterMk cId="4022024369" sldId="2147483660"/>
            <pc:sldLayoutMk cId="54933953" sldId="2147483664"/>
          </pc:sldLayoutMkLst>
        </pc:sldLayoutChg>
        <pc:sldLayoutChg chg="del">
          <pc:chgData name="Paula Vázquez-Valero" userId="3a0e46d7-2099-40af-a155-aa45b68bfff3" providerId="ADAL" clId="{987D4DCD-439D-4903-A3C9-05DEF721D44B}" dt="2022-09-23T12:34:24.661" v="1075" actId="47"/>
          <pc:sldLayoutMkLst>
            <pc:docMk/>
            <pc:sldMasterMk cId="4022024369" sldId="2147483660"/>
            <pc:sldLayoutMk cId="526146688" sldId="2147483665"/>
          </pc:sldLayoutMkLst>
        </pc:sldLayoutChg>
        <pc:sldLayoutChg chg="del">
          <pc:chgData name="Paula Vázquez-Valero" userId="3a0e46d7-2099-40af-a155-aa45b68bfff3" providerId="ADAL" clId="{987D4DCD-439D-4903-A3C9-05DEF721D44B}" dt="2022-09-23T12:34:24.661" v="1075" actId="47"/>
          <pc:sldLayoutMkLst>
            <pc:docMk/>
            <pc:sldMasterMk cId="4022024369" sldId="2147483660"/>
            <pc:sldLayoutMk cId="1438558852" sldId="2147483666"/>
          </pc:sldLayoutMkLst>
        </pc:sldLayoutChg>
        <pc:sldLayoutChg chg="del">
          <pc:chgData name="Paula Vázquez-Valero" userId="3a0e46d7-2099-40af-a155-aa45b68bfff3" providerId="ADAL" clId="{987D4DCD-439D-4903-A3C9-05DEF721D44B}" dt="2022-09-23T12:34:24.661" v="1075" actId="47"/>
          <pc:sldLayoutMkLst>
            <pc:docMk/>
            <pc:sldMasterMk cId="4022024369" sldId="2147483660"/>
            <pc:sldLayoutMk cId="4156206182" sldId="2147483667"/>
          </pc:sldLayoutMkLst>
        </pc:sldLayoutChg>
        <pc:sldLayoutChg chg="del">
          <pc:chgData name="Paula Vázquez-Valero" userId="3a0e46d7-2099-40af-a155-aa45b68bfff3" providerId="ADAL" clId="{987D4DCD-439D-4903-A3C9-05DEF721D44B}" dt="2022-09-23T12:34:24.661" v="1075" actId="47"/>
          <pc:sldLayoutMkLst>
            <pc:docMk/>
            <pc:sldMasterMk cId="4022024369" sldId="2147483660"/>
            <pc:sldLayoutMk cId="2831682192" sldId="2147483668"/>
          </pc:sldLayoutMkLst>
        </pc:sldLayoutChg>
        <pc:sldLayoutChg chg="del">
          <pc:chgData name="Paula Vázquez-Valero" userId="3a0e46d7-2099-40af-a155-aa45b68bfff3" providerId="ADAL" clId="{987D4DCD-439D-4903-A3C9-05DEF721D44B}" dt="2022-09-23T12:34:24.661" v="1075" actId="47"/>
          <pc:sldLayoutMkLst>
            <pc:docMk/>
            <pc:sldMasterMk cId="4022024369" sldId="2147483660"/>
            <pc:sldLayoutMk cId="1147955131" sldId="2147483669"/>
          </pc:sldLayoutMkLst>
        </pc:sldLayoutChg>
        <pc:sldLayoutChg chg="del">
          <pc:chgData name="Paula Vázquez-Valero" userId="3a0e46d7-2099-40af-a155-aa45b68bfff3" providerId="ADAL" clId="{987D4DCD-439D-4903-A3C9-05DEF721D44B}" dt="2022-09-23T12:34:24.661" v="1075" actId="47"/>
          <pc:sldLayoutMkLst>
            <pc:docMk/>
            <pc:sldMasterMk cId="4022024369" sldId="2147483660"/>
            <pc:sldLayoutMk cId="1795710096" sldId="2147483670"/>
          </pc:sldLayoutMkLst>
        </pc:sldLayoutChg>
        <pc:sldLayoutChg chg="del">
          <pc:chgData name="Paula Vázquez-Valero" userId="3a0e46d7-2099-40af-a155-aa45b68bfff3" providerId="ADAL" clId="{987D4DCD-439D-4903-A3C9-05DEF721D44B}" dt="2022-09-23T12:34:24.661" v="1075" actId="47"/>
          <pc:sldLayoutMkLst>
            <pc:docMk/>
            <pc:sldMasterMk cId="4022024369" sldId="2147483660"/>
            <pc:sldLayoutMk cId="2136393254"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C3963-1B8D-42E2-8894-6F2E4FE1F8F9}" type="datetimeFigureOut">
              <a:rPr lang="en-GB" smtClean="0"/>
              <a:t>31/10/2022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10F14-2318-404F-B157-BCBFF6997A3C}" type="slidenum">
              <a:rPr lang="en-GB" smtClean="0"/>
              <a:t>‹#›</a:t>
            </a:fld>
            <a:endParaRPr lang="en-GB"/>
          </a:p>
        </p:txBody>
      </p:sp>
    </p:spTree>
    <p:extLst>
      <p:ext uri="{BB962C8B-B14F-4D97-AF65-F5344CB8AC3E}">
        <p14:creationId xmlns:p14="http://schemas.microsoft.com/office/powerpoint/2010/main" val="219974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ireimage.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ireimag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pPr marL="0" lvl="0" indent="0" algn="l" rtl="0">
              <a:spcBef>
                <a:spcPts val="0"/>
              </a:spcBef>
              <a:spcAft>
                <a:spcPts val="0"/>
              </a:spcAft>
              <a:buFontTx/>
              <a:buNone/>
            </a:pPr>
            <a:endParaRPr lang="en-GB" sz="1200" b="0" i="0" u="none" strike="noStrike" dirty="0">
              <a:solidFill>
                <a:srgbClr val="1F3864"/>
              </a:solidFill>
              <a:effectLst/>
              <a:latin typeface="docs-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i="1" u="none" strike="noStrike" dirty="0" err="1">
                <a:solidFill>
                  <a:srgbClr val="002060"/>
                </a:solidFill>
                <a:effectLst/>
                <a:latin typeface="docs-Century Gothic"/>
                <a:ea typeface="Calibri" panose="020F0502020204030204" pitchFamily="34" charset="0"/>
              </a:rPr>
              <a:t>Phonics</a:t>
            </a:r>
            <a:r>
              <a:rPr lang="es-ES" sz="1800" b="0" i="1" u="none" strike="noStrike" dirty="0">
                <a:solidFill>
                  <a:srgbClr val="002060"/>
                </a:solidFill>
                <a:effectLst/>
                <a:latin typeface="docs-Century Gothic"/>
                <a:ea typeface="Calibri" panose="020F0502020204030204" pitchFamily="34" charset="0"/>
              </a:rPr>
              <a:t>: </a:t>
            </a:r>
            <a:r>
              <a:rPr lang="en-GB" sz="1200" b="0" i="0" u="none" strike="noStrike" dirty="0">
                <a:solidFill>
                  <a:srgbClr val="002060"/>
                </a:solidFill>
                <a:effectLst/>
                <a:latin typeface="docs-Century Gothic"/>
              </a:rPr>
              <a:t>Source: </a:t>
            </a:r>
            <a:r>
              <a:rPr lang="en-GB" sz="1200" b="0" i="0" u="none" strike="noStrike" dirty="0" err="1">
                <a:solidFill>
                  <a:srgbClr val="002060"/>
                </a:solidFill>
                <a:effectLst/>
                <a:latin typeface="docs-Century Gothic"/>
              </a:rPr>
              <a:t>no</a:t>
            </a:r>
            <a:r>
              <a:rPr lang="en-GB" sz="1200" b="1" i="0" u="none" strike="noStrike" dirty="0" err="1">
                <a:solidFill>
                  <a:srgbClr val="002060"/>
                </a:solidFill>
                <a:effectLst/>
                <a:latin typeface="docs-Century Gothic"/>
              </a:rPr>
              <a:t>ch</a:t>
            </a:r>
            <a:r>
              <a:rPr lang="en-GB" sz="1200" b="0" i="0" u="none" strike="noStrike" dirty="0" err="1">
                <a:solidFill>
                  <a:srgbClr val="002060"/>
                </a:solidFill>
                <a:effectLst/>
                <a:latin typeface="docs-Century Gothic"/>
              </a:rPr>
              <a:t>e</a:t>
            </a:r>
            <a:r>
              <a:rPr lang="en-GB" sz="1200" b="0" i="0" u="none" strike="noStrike" dirty="0">
                <a:solidFill>
                  <a:srgbClr val="002060"/>
                </a:solidFill>
                <a:effectLst/>
                <a:latin typeface="docs-Century Gothic"/>
              </a:rPr>
              <a:t>[164] Cluster: </a:t>
            </a:r>
            <a:r>
              <a:rPr lang="en-GB" sz="1200" b="1" i="0" u="none" strike="noStrike" dirty="0">
                <a:solidFill>
                  <a:srgbClr val="002060"/>
                </a:solidFill>
                <a:effectLst/>
                <a:latin typeface="docs-Century Gothic"/>
              </a:rPr>
              <a:t>ch</a:t>
            </a:r>
            <a:r>
              <a:rPr lang="en-GB" sz="1200" b="0" i="0" u="none" strike="noStrike" dirty="0">
                <a:solidFill>
                  <a:srgbClr val="002060"/>
                </a:solidFill>
                <a:effectLst/>
                <a:latin typeface="docs-Century Gothic"/>
              </a:rPr>
              <a:t>ocolate [3408] le</a:t>
            </a:r>
            <a:r>
              <a:rPr lang="en-GB" sz="1200" b="1" i="0" u="none" strike="noStrike" dirty="0">
                <a:solidFill>
                  <a:srgbClr val="002060"/>
                </a:solidFill>
                <a:effectLst/>
                <a:latin typeface="docs-Century Gothic"/>
              </a:rPr>
              <a:t>ch</a:t>
            </a:r>
            <a:r>
              <a:rPr lang="en-GB" sz="1200" b="0" i="0" u="none" strike="noStrike" dirty="0">
                <a:solidFill>
                  <a:srgbClr val="002060"/>
                </a:solidFill>
                <a:effectLst/>
                <a:latin typeface="docs-Century Gothic"/>
              </a:rPr>
              <a:t>e[1397] </a:t>
            </a:r>
            <a:r>
              <a:rPr lang="en-GB" sz="1200" b="1" i="0" u="none" strike="noStrike" dirty="0">
                <a:solidFill>
                  <a:srgbClr val="002060"/>
                </a:solidFill>
                <a:effectLst/>
                <a:latin typeface="docs-Century Gothic"/>
              </a:rPr>
              <a:t>ch</a:t>
            </a:r>
            <a:r>
              <a:rPr lang="en-GB" sz="1200" b="0" i="0" u="none" strike="noStrike" dirty="0">
                <a:solidFill>
                  <a:srgbClr val="002060"/>
                </a:solidFill>
                <a:effectLst/>
                <a:latin typeface="docs-Century Gothic"/>
              </a:rPr>
              <a:t>ino [1349]</a:t>
            </a:r>
            <a:endParaRPr lang="en-GB" sz="1000" dirty="0">
              <a:effectLst/>
              <a:latin typeface="Calibri" panose="020F0502020204030204" pitchFamily="34" charset="0"/>
              <a:ea typeface="Calibri" panose="020F0502020204030204" pitchFamily="34" charset="0"/>
            </a:endParaRPr>
          </a:p>
          <a:p>
            <a:pPr marL="0" lvl="0" indent="0" algn="l" rtl="0">
              <a:spcBef>
                <a:spcPts val="0"/>
              </a:spcBef>
              <a:spcAft>
                <a:spcPts val="0"/>
              </a:spcAft>
              <a:buFontTx/>
              <a:buNone/>
            </a:pPr>
            <a:r>
              <a:rPr lang="en-GB" sz="1200" b="1" i="0" u="none" strike="noStrike" dirty="0">
                <a:solidFill>
                  <a:srgbClr val="1F3864"/>
                </a:solidFill>
                <a:effectLst/>
                <a:latin typeface="docs-Century Gothic"/>
              </a:rPr>
              <a:t>Vocabulary:</a:t>
            </a:r>
            <a:r>
              <a:rPr lang="en-GB" sz="1200" b="0" i="0" u="none" strike="noStrike" dirty="0">
                <a:solidFill>
                  <a:srgbClr val="1F3864"/>
                </a:solidFill>
                <a:effectLst/>
                <a:latin typeface="docs-Century Gothic"/>
              </a:rPr>
              <a:t> </a:t>
            </a:r>
            <a:r>
              <a:rPr lang="es-ES" sz="1800" b="0" i="0" u="none" strike="noStrike" dirty="0">
                <a:solidFill>
                  <a:srgbClr val="002060"/>
                </a:solidFill>
                <a:effectLst/>
                <a:latin typeface="Century Gothic" panose="020B0502020202020204" pitchFamily="34" charset="0"/>
              </a:rPr>
              <a:t>tiene [8] </a:t>
            </a:r>
            <a:r>
              <a:rPr lang="es-ES" sz="1800" b="1" i="0" u="none" strike="noStrike" dirty="0">
                <a:solidFill>
                  <a:srgbClr val="002060"/>
                </a:solidFill>
                <a:effectLst/>
                <a:latin typeface="Century Gothic" panose="020B0502020202020204" pitchFamily="34" charset="0"/>
              </a:rPr>
              <a:t>cantante </a:t>
            </a:r>
            <a:r>
              <a:rPr lang="es-ES" sz="1800" b="0" i="0" u="none" strike="noStrike" dirty="0">
                <a:solidFill>
                  <a:srgbClr val="002060"/>
                </a:solidFill>
                <a:effectLst/>
                <a:latin typeface="Century Gothic" panose="020B0502020202020204" pitchFamily="34" charset="0"/>
              </a:rPr>
              <a:t>[2105] </a:t>
            </a:r>
            <a:r>
              <a:rPr lang="es-ES" sz="1800" b="1" i="0" u="none" strike="noStrike" dirty="0">
                <a:solidFill>
                  <a:srgbClr val="002060"/>
                </a:solidFill>
                <a:effectLst/>
                <a:latin typeface="Century Gothic" panose="020B0502020202020204" pitchFamily="34" charset="0"/>
              </a:rPr>
              <a:t>cara </a:t>
            </a:r>
            <a:r>
              <a:rPr lang="es-ES" sz="1800" b="0" i="0" u="none" strike="noStrike" dirty="0">
                <a:solidFill>
                  <a:srgbClr val="002060"/>
                </a:solidFill>
                <a:effectLst/>
                <a:latin typeface="Century Gothic" panose="020B0502020202020204" pitchFamily="34" charset="0"/>
              </a:rPr>
              <a:t>[337] </a:t>
            </a:r>
            <a:r>
              <a:rPr lang="es-ES" sz="1800" b="1" i="0" u="none" strike="noStrike" dirty="0">
                <a:solidFill>
                  <a:srgbClr val="002060"/>
                </a:solidFill>
                <a:effectLst/>
                <a:latin typeface="Century Gothic" panose="020B0502020202020204" pitchFamily="34" charset="0"/>
              </a:rPr>
              <a:t>gafas </a:t>
            </a:r>
            <a:r>
              <a:rPr lang="es-ES" sz="1800" b="0" i="0" u="none" strike="noStrike" dirty="0">
                <a:solidFill>
                  <a:srgbClr val="002060"/>
                </a:solidFill>
                <a:effectLst/>
                <a:latin typeface="Century Gothic" panose="020B0502020202020204" pitchFamily="34" charset="0"/>
              </a:rPr>
              <a:t>[&gt;5000] nariz [1570] ojo [169] </a:t>
            </a:r>
            <a:r>
              <a:rPr lang="es-ES" sz="1800" b="1" i="0" u="none" strike="noStrike" dirty="0">
                <a:solidFill>
                  <a:srgbClr val="002060"/>
                </a:solidFill>
                <a:effectLst/>
                <a:latin typeface="Century Gothic" panose="020B0502020202020204" pitchFamily="34" charset="0"/>
              </a:rPr>
              <a:t>pelo</a:t>
            </a:r>
            <a:r>
              <a:rPr lang="es-ES" sz="1800" b="0" i="0" u="none" strike="noStrike" dirty="0">
                <a:solidFill>
                  <a:srgbClr val="002060"/>
                </a:solidFill>
                <a:effectLst/>
                <a:latin typeface="Century Gothic" panose="020B0502020202020204" pitchFamily="34" charset="0"/>
              </a:rPr>
              <a:t> [873] profesor / profesora [501] azul [811] </a:t>
            </a:r>
            <a:r>
              <a:rPr lang="es-ES" sz="1800" b="1" i="0" u="none" strike="noStrike" dirty="0">
                <a:solidFill>
                  <a:srgbClr val="002060"/>
                </a:solidFill>
                <a:effectLst/>
                <a:latin typeface="Century Gothic" panose="020B0502020202020204" pitchFamily="34" charset="0"/>
              </a:rPr>
              <a:t>corto </a:t>
            </a:r>
            <a:r>
              <a:rPr lang="es-ES" sz="1800" b="0" i="0" u="none" strike="noStrike" dirty="0">
                <a:solidFill>
                  <a:srgbClr val="002060"/>
                </a:solidFill>
                <a:effectLst/>
                <a:latin typeface="Century Gothic" panose="020B0502020202020204" pitchFamily="34" charset="0"/>
              </a:rPr>
              <a:t>[1055]  grande [66] gris [1751] </a:t>
            </a:r>
            <a:r>
              <a:rPr lang="es-ES" sz="1800" b="1" i="0" u="none" strike="noStrike" dirty="0">
                <a:solidFill>
                  <a:srgbClr val="002060"/>
                </a:solidFill>
                <a:effectLst/>
                <a:latin typeface="Century Gothic" panose="020B0502020202020204" pitchFamily="34" charset="0"/>
              </a:rPr>
              <a:t>largo </a:t>
            </a:r>
            <a:r>
              <a:rPr lang="es-ES" sz="1800" b="0" i="0" u="none" strike="noStrike" dirty="0">
                <a:solidFill>
                  <a:srgbClr val="002060"/>
                </a:solidFill>
                <a:effectLst/>
                <a:latin typeface="Century Gothic" panose="020B0502020202020204" pitchFamily="34" charset="0"/>
              </a:rPr>
              <a:t>[300] </a:t>
            </a:r>
            <a:r>
              <a:rPr lang="es-ES" sz="1800" b="1" i="0" u="none" strike="noStrike" dirty="0">
                <a:solidFill>
                  <a:srgbClr val="002060"/>
                </a:solidFill>
                <a:effectLst/>
                <a:latin typeface="Century Gothic" panose="020B0502020202020204" pitchFamily="34" charset="0"/>
              </a:rPr>
              <a:t>moreno </a:t>
            </a:r>
            <a:r>
              <a:rPr lang="es-ES" sz="1800" b="0" i="0" u="none" strike="noStrike" dirty="0">
                <a:solidFill>
                  <a:srgbClr val="002060"/>
                </a:solidFill>
                <a:effectLst/>
                <a:latin typeface="Century Gothic" panose="020B0502020202020204" pitchFamily="34" charset="0"/>
              </a:rPr>
              <a:t>[3304] </a:t>
            </a:r>
            <a:r>
              <a:rPr lang="es-ES" sz="1800" b="1" i="0" u="none" strike="noStrike" dirty="0">
                <a:solidFill>
                  <a:srgbClr val="002060"/>
                </a:solidFill>
                <a:effectLst/>
                <a:latin typeface="Century Gothic" panose="020B0502020202020204" pitchFamily="34" charset="0"/>
              </a:rPr>
              <a:t>negro </a:t>
            </a:r>
            <a:r>
              <a:rPr lang="es-ES" sz="1800" b="0" i="0" u="none" strike="noStrike" dirty="0">
                <a:solidFill>
                  <a:srgbClr val="002060"/>
                </a:solidFill>
                <a:effectLst/>
                <a:latin typeface="Century Gothic" panose="020B0502020202020204" pitchFamily="34" charset="0"/>
              </a:rPr>
              <a:t>[307] pequeño [202] </a:t>
            </a:r>
            <a:r>
              <a:rPr lang="es-ES" sz="1800" b="1" i="0" u="none" strike="noStrike" dirty="0">
                <a:solidFill>
                  <a:srgbClr val="002060"/>
                </a:solidFill>
                <a:effectLst/>
                <a:latin typeface="Century Gothic" panose="020B0502020202020204" pitchFamily="34" charset="0"/>
              </a:rPr>
              <a:t>rubio</a:t>
            </a:r>
            <a:r>
              <a:rPr lang="es-ES" sz="1800" b="0" i="0" u="none" strike="noStrike" dirty="0">
                <a:solidFill>
                  <a:srgbClr val="002060"/>
                </a:solidFill>
                <a:effectLst/>
                <a:latin typeface="Century Gothic" panose="020B0502020202020204" pitchFamily="34" charset="0"/>
              </a:rPr>
              <a:t> [2861] </a:t>
            </a:r>
            <a:r>
              <a:rPr lang="es-ES" sz="1800" b="1" i="0" u="none" strike="noStrike" dirty="0">
                <a:solidFill>
                  <a:srgbClr val="002060"/>
                </a:solidFill>
                <a:effectLst/>
                <a:latin typeface="Century Gothic" panose="020B0502020202020204" pitchFamily="34" charset="0"/>
              </a:rPr>
              <a:t>redondo </a:t>
            </a:r>
            <a:r>
              <a:rPr lang="es-ES" sz="1800" b="0" i="0" u="none" strike="noStrike" dirty="0">
                <a:solidFill>
                  <a:srgbClr val="002060"/>
                </a:solidFill>
                <a:effectLst/>
                <a:latin typeface="Century Gothic" panose="020B0502020202020204" pitchFamily="34" charset="0"/>
              </a:rPr>
              <a:t>[2470] verde [812] los / las [1]</a:t>
            </a:r>
            <a:r>
              <a:rPr lang="es-ES" dirty="0"/>
              <a:t> </a:t>
            </a:r>
          </a:p>
          <a:p>
            <a:pPr marL="0" lvl="0" indent="0" algn="l" rtl="0">
              <a:spcBef>
                <a:spcPts val="0"/>
              </a:spcBef>
              <a:spcAft>
                <a:spcPts val="0"/>
              </a:spcAft>
              <a:buNone/>
            </a:pPr>
            <a:r>
              <a:rPr lang="en-GB" sz="1200" b="1" dirty="0">
                <a:effectLst/>
                <a:latin typeface="Calibri" panose="020F0502020204030204" pitchFamily="34" charset="0"/>
                <a:ea typeface="Calibri" panose="020F0502020204030204" pitchFamily="34" charset="0"/>
              </a:rPr>
              <a:t>Revisit 1: </a:t>
            </a:r>
            <a:r>
              <a:rPr lang="es-ES" sz="1800" b="0" i="0" u="none" strike="noStrike" dirty="0">
                <a:solidFill>
                  <a:srgbClr val="002060"/>
                </a:solidFill>
                <a:effectLst/>
                <a:latin typeface="Century Gothic" panose="020B0502020202020204" pitchFamily="34" charset="0"/>
              </a:rPr>
              <a:t>tienes [tener 19] tiene [tener 19] árbol [748] calle [269] escuela [424] estadio [2581] hotel [1163] iglesia [437] mentira [1673] museo [1114] parque [1354] piscina [4604] puente [1715] plaza [806] universidad [387] verdad [176] allí [197] aquí [130] blanco [372] bonito [891] perfecto [1115] grande [66] alto [231] verde [812] unos, unas [&gt;5000]</a:t>
            </a:r>
            <a:r>
              <a:rPr lang="es-ES" dirty="0"/>
              <a:t> </a:t>
            </a:r>
            <a:endParaRPr lang="en-GB" sz="1200" b="1"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1" dirty="0">
                <a:effectLst/>
                <a:latin typeface="Calibri" panose="020F0502020204030204" pitchFamily="34" charset="0"/>
                <a:ea typeface="Calibri" panose="020F0502020204030204" pitchFamily="34" charset="0"/>
              </a:rPr>
              <a:t>Revisit 2: </a:t>
            </a:r>
            <a:r>
              <a:rPr lang="en-GB" sz="1800" b="0" i="0" u="none" strike="noStrike" dirty="0" err="1">
                <a:solidFill>
                  <a:srgbClr val="002060"/>
                </a:solidFill>
                <a:effectLst/>
                <a:latin typeface="Century Gothic" panose="020B0502020202020204" pitchFamily="34" charset="0"/>
              </a:rPr>
              <a:t>concierto</a:t>
            </a:r>
            <a:r>
              <a:rPr lang="en-GB" sz="1800" b="0" i="0" u="none" strike="noStrike" dirty="0">
                <a:solidFill>
                  <a:srgbClr val="002060"/>
                </a:solidFill>
                <a:effectLst/>
                <a:latin typeface="Century Gothic" panose="020B0502020202020204" pitchFamily="34" charset="0"/>
              </a:rPr>
              <a:t> [1456] </a:t>
            </a:r>
            <a:r>
              <a:rPr lang="en-GB" sz="1800" b="0" i="0" u="none" strike="noStrike" dirty="0" err="1">
                <a:solidFill>
                  <a:srgbClr val="002060"/>
                </a:solidFill>
                <a:effectLst/>
                <a:latin typeface="Century Gothic" panose="020B0502020202020204" pitchFamily="34" charset="0"/>
              </a:rPr>
              <a:t>cumpleaños</a:t>
            </a:r>
            <a:r>
              <a:rPr lang="en-GB" sz="1800" b="0" i="0" u="none" strike="noStrike" dirty="0">
                <a:solidFill>
                  <a:srgbClr val="002060"/>
                </a:solidFill>
                <a:effectLst/>
                <a:latin typeface="Century Gothic" panose="020B0502020202020204" pitchFamily="34" charset="0"/>
              </a:rPr>
              <a:t> [3372] fiesta [796] </a:t>
            </a:r>
            <a:r>
              <a:rPr lang="en-GB" sz="1800" b="0" i="0" u="none" strike="noStrike" dirty="0" err="1">
                <a:solidFill>
                  <a:srgbClr val="002060"/>
                </a:solidFill>
                <a:effectLst/>
                <a:latin typeface="Century Gothic" panose="020B0502020202020204" pitchFamily="34" charset="0"/>
              </a:rPr>
              <a:t>mes</a:t>
            </a:r>
            <a:r>
              <a:rPr lang="en-GB" sz="1800" b="0" i="0" u="none" strike="noStrike" dirty="0">
                <a:solidFill>
                  <a:srgbClr val="002060"/>
                </a:solidFill>
                <a:effectLst/>
                <a:latin typeface="Century Gothic" panose="020B0502020202020204" pitchFamily="34" charset="0"/>
              </a:rPr>
              <a:t> [288] </a:t>
            </a:r>
            <a:r>
              <a:rPr lang="en-GB" sz="1800" b="0" i="0" u="none" strike="noStrike" dirty="0" err="1">
                <a:solidFill>
                  <a:srgbClr val="002060"/>
                </a:solidFill>
                <a:effectLst/>
                <a:latin typeface="Century Gothic" panose="020B0502020202020204" pitchFamily="34" charset="0"/>
              </a:rPr>
              <a:t>enero</a:t>
            </a:r>
            <a:r>
              <a:rPr lang="en-GB" sz="1800" b="0" i="0" u="none" strike="noStrike" dirty="0">
                <a:solidFill>
                  <a:srgbClr val="002060"/>
                </a:solidFill>
                <a:effectLst/>
                <a:latin typeface="Century Gothic" panose="020B0502020202020204" pitchFamily="34" charset="0"/>
              </a:rPr>
              <a:t> [1173] febrero [1419] marzo [1231] </a:t>
            </a:r>
            <a:r>
              <a:rPr lang="en-GB" sz="1800" b="0" i="0" u="none" strike="noStrike" dirty="0" err="1">
                <a:solidFill>
                  <a:srgbClr val="002060"/>
                </a:solidFill>
                <a:effectLst/>
                <a:latin typeface="Century Gothic" panose="020B0502020202020204" pitchFamily="34" charset="0"/>
              </a:rPr>
              <a:t>abril</a:t>
            </a:r>
            <a:r>
              <a:rPr lang="en-GB" sz="1800" b="0" i="0" u="none" strike="noStrike" dirty="0">
                <a:solidFill>
                  <a:srgbClr val="002060"/>
                </a:solidFill>
                <a:effectLst/>
                <a:latin typeface="Century Gothic" panose="020B0502020202020204" pitchFamily="34" charset="0"/>
              </a:rPr>
              <a:t> [1064] mayo [909] </a:t>
            </a:r>
            <a:r>
              <a:rPr lang="en-GB" sz="1800" b="0" i="0" u="none" strike="noStrike" dirty="0" err="1">
                <a:solidFill>
                  <a:srgbClr val="002060"/>
                </a:solidFill>
                <a:effectLst/>
                <a:latin typeface="Century Gothic" panose="020B0502020202020204" pitchFamily="34" charset="0"/>
              </a:rPr>
              <a:t>junio</a:t>
            </a:r>
            <a:r>
              <a:rPr lang="en-GB" sz="1800" b="0" i="0" u="none" strike="noStrike" dirty="0">
                <a:solidFill>
                  <a:srgbClr val="002060"/>
                </a:solidFill>
                <a:effectLst/>
                <a:latin typeface="Century Gothic" panose="020B0502020202020204" pitchFamily="34" charset="0"/>
              </a:rPr>
              <a:t> [1035] </a:t>
            </a:r>
            <a:r>
              <a:rPr lang="en-GB" sz="1800" b="0" i="0" u="none" strike="noStrike" dirty="0" err="1">
                <a:solidFill>
                  <a:srgbClr val="002060"/>
                </a:solidFill>
                <a:effectLst/>
                <a:latin typeface="Century Gothic" panose="020B0502020202020204" pitchFamily="34" charset="0"/>
              </a:rPr>
              <a:t>julio</a:t>
            </a:r>
            <a:r>
              <a:rPr lang="en-GB" sz="1800" b="0" i="0" u="none" strike="noStrike" dirty="0">
                <a:solidFill>
                  <a:srgbClr val="002060"/>
                </a:solidFill>
                <a:effectLst/>
                <a:latin typeface="Century Gothic" panose="020B0502020202020204" pitchFamily="34" charset="0"/>
              </a:rPr>
              <a:t> [659] septiembre [1150] </a:t>
            </a:r>
            <a:r>
              <a:rPr lang="en-GB" sz="1800" b="0" i="0" u="none" strike="noStrike" dirty="0" err="1">
                <a:solidFill>
                  <a:srgbClr val="002060"/>
                </a:solidFill>
                <a:effectLst/>
                <a:latin typeface="Century Gothic" panose="020B0502020202020204" pitchFamily="34" charset="0"/>
              </a:rPr>
              <a:t>octubre</a:t>
            </a:r>
            <a:r>
              <a:rPr lang="en-GB" sz="1800" b="0" i="0" u="none" strike="noStrike" dirty="0">
                <a:solidFill>
                  <a:srgbClr val="002060"/>
                </a:solidFill>
                <a:effectLst/>
                <a:latin typeface="Century Gothic" panose="020B0502020202020204" pitchFamily="34" charset="0"/>
              </a:rPr>
              <a:t> [1242] </a:t>
            </a:r>
            <a:r>
              <a:rPr lang="en-GB" sz="1800" b="0" i="0" u="none" strike="noStrike" dirty="0" err="1">
                <a:solidFill>
                  <a:srgbClr val="002060"/>
                </a:solidFill>
                <a:effectLst/>
                <a:latin typeface="Century Gothic" panose="020B0502020202020204" pitchFamily="34" charset="0"/>
              </a:rPr>
              <a:t>noviembre</a:t>
            </a:r>
            <a:r>
              <a:rPr lang="en-GB" sz="1800" b="0" i="0" u="none" strike="noStrike" dirty="0">
                <a:solidFill>
                  <a:srgbClr val="002060"/>
                </a:solidFill>
                <a:effectLst/>
                <a:latin typeface="Century Gothic" panose="020B0502020202020204" pitchFamily="34" charset="0"/>
              </a:rPr>
              <a:t> [1434] </a:t>
            </a:r>
            <a:r>
              <a:rPr lang="en-GB" sz="1800" b="0" i="0" u="none" strike="noStrike" dirty="0" err="1">
                <a:solidFill>
                  <a:srgbClr val="002060"/>
                </a:solidFill>
                <a:effectLst/>
                <a:latin typeface="Century Gothic" panose="020B0502020202020204" pitchFamily="34" charset="0"/>
              </a:rPr>
              <a:t>diciembre</a:t>
            </a:r>
            <a:r>
              <a:rPr lang="en-GB" sz="1800" b="0" i="0" u="none" strike="noStrike" dirty="0">
                <a:solidFill>
                  <a:srgbClr val="002060"/>
                </a:solidFill>
                <a:effectLst/>
                <a:latin typeface="Century Gothic" panose="020B0502020202020204" pitchFamily="34" charset="0"/>
              </a:rPr>
              <a:t> [1165] </a:t>
            </a:r>
            <a:r>
              <a:rPr lang="en-GB" sz="1800" b="0" i="0" u="none" strike="noStrike" dirty="0" err="1">
                <a:solidFill>
                  <a:srgbClr val="002060"/>
                </a:solidFill>
                <a:effectLst/>
                <a:latin typeface="Century Gothic" panose="020B0502020202020204" pitchFamily="34" charset="0"/>
              </a:rPr>
              <a:t>cuándo</a:t>
            </a:r>
            <a:r>
              <a:rPr lang="en-GB" sz="1800" b="0" i="0" u="none" strike="noStrike" dirty="0">
                <a:solidFill>
                  <a:srgbClr val="002060"/>
                </a:solidFill>
                <a:effectLst/>
                <a:latin typeface="Century Gothic" panose="020B0502020202020204" pitchFamily="34" charset="0"/>
              </a:rPr>
              <a:t> [138] de [2]  </a:t>
            </a:r>
            <a:r>
              <a:rPr lang="en-GB" sz="1800" b="0" i="0" u="none" strike="noStrike" dirty="0" err="1">
                <a:solidFill>
                  <a:srgbClr val="002060"/>
                </a:solidFill>
                <a:effectLst/>
                <a:latin typeface="Century Gothic" panose="020B0502020202020204" pitchFamily="34" charset="0"/>
              </a:rPr>
              <a:t>trece</a:t>
            </a:r>
            <a:r>
              <a:rPr lang="en-GB" sz="1800" b="0" i="0" u="none" strike="noStrike" dirty="0">
                <a:solidFill>
                  <a:srgbClr val="002060"/>
                </a:solidFill>
                <a:effectLst/>
                <a:latin typeface="Century Gothic" panose="020B0502020202020204" pitchFamily="34" charset="0"/>
              </a:rPr>
              <a:t> [2700] </a:t>
            </a:r>
            <a:r>
              <a:rPr lang="en-GB" sz="1800" b="0" i="0" u="none" strike="noStrike" dirty="0" err="1">
                <a:solidFill>
                  <a:srgbClr val="002060"/>
                </a:solidFill>
                <a:effectLst/>
                <a:latin typeface="Century Gothic" panose="020B0502020202020204" pitchFamily="34" charset="0"/>
              </a:rPr>
              <a:t>catorce</a:t>
            </a:r>
            <a:r>
              <a:rPr lang="en-GB" sz="1800" b="0" i="0" u="none" strike="noStrike" dirty="0">
                <a:solidFill>
                  <a:srgbClr val="002060"/>
                </a:solidFill>
                <a:effectLst/>
                <a:latin typeface="Century Gothic" panose="020B0502020202020204" pitchFamily="34" charset="0"/>
              </a:rPr>
              <a:t> [2411] quince[1215] </a:t>
            </a:r>
            <a:r>
              <a:rPr lang="en-GB" sz="1800" b="0" i="0" u="none" strike="noStrike" dirty="0" err="1">
                <a:solidFill>
                  <a:srgbClr val="002060"/>
                </a:solidFill>
                <a:effectLst/>
                <a:latin typeface="Century Gothic" panose="020B0502020202020204" pitchFamily="34" charset="0"/>
              </a:rPr>
              <a:t>dieciséis</a:t>
            </a:r>
            <a:r>
              <a:rPr lang="en-GB" sz="1800" b="0" i="0" u="none" strike="noStrike" dirty="0">
                <a:solidFill>
                  <a:srgbClr val="002060"/>
                </a:solidFill>
                <a:effectLst/>
                <a:latin typeface="Century Gothic" panose="020B0502020202020204" pitchFamily="34" charset="0"/>
              </a:rPr>
              <a:t> [3373] </a:t>
            </a:r>
            <a:r>
              <a:rPr lang="en-GB" sz="1800" b="0" i="0" u="none" strike="noStrike" dirty="0" err="1">
                <a:solidFill>
                  <a:srgbClr val="002060"/>
                </a:solidFill>
                <a:effectLst/>
                <a:latin typeface="Century Gothic" panose="020B0502020202020204" pitchFamily="34" charset="0"/>
              </a:rPr>
              <a:t>diecisiete</a:t>
            </a:r>
            <a:r>
              <a:rPr lang="en-GB" sz="1800" b="0" i="0" u="none" strike="noStrike" dirty="0">
                <a:solidFill>
                  <a:srgbClr val="002060"/>
                </a:solidFill>
                <a:effectLst/>
                <a:latin typeface="Century Gothic" panose="020B0502020202020204" pitchFamily="34" charset="0"/>
              </a:rPr>
              <a:t> [3400] </a:t>
            </a:r>
            <a:r>
              <a:rPr lang="en-GB" sz="1800" b="0" i="0" u="none" strike="noStrike" dirty="0" err="1">
                <a:solidFill>
                  <a:srgbClr val="002060"/>
                </a:solidFill>
                <a:effectLst/>
                <a:latin typeface="Century Gothic" panose="020B0502020202020204" pitchFamily="34" charset="0"/>
              </a:rPr>
              <a:t>dieciocho</a:t>
            </a:r>
            <a:r>
              <a:rPr lang="en-GB" sz="1800" b="0" i="0" u="none" strike="noStrike" dirty="0">
                <a:solidFill>
                  <a:srgbClr val="002060"/>
                </a:solidFill>
                <a:effectLst/>
                <a:latin typeface="Century Gothic" panose="020B0502020202020204" pitchFamily="34" charset="0"/>
              </a:rPr>
              <a:t> [2730] </a:t>
            </a:r>
            <a:r>
              <a:rPr lang="en-GB" sz="1800" b="0" i="0" u="none" strike="noStrike" dirty="0" err="1">
                <a:solidFill>
                  <a:srgbClr val="002060"/>
                </a:solidFill>
                <a:effectLst/>
                <a:latin typeface="Century Gothic" panose="020B0502020202020204" pitchFamily="34" charset="0"/>
              </a:rPr>
              <a:t>diecinueve</a:t>
            </a:r>
            <a:r>
              <a:rPr lang="en-GB" sz="1800" b="0" i="0" u="none" strike="noStrike" dirty="0">
                <a:solidFill>
                  <a:srgbClr val="002060"/>
                </a:solidFill>
                <a:effectLst/>
                <a:latin typeface="Century Gothic" panose="020B0502020202020204" pitchFamily="34" charset="0"/>
              </a:rPr>
              <a:t> [4232] </a:t>
            </a:r>
            <a:r>
              <a:rPr lang="en-GB" sz="1800" b="0" i="0" u="none" strike="noStrike" dirty="0" err="1">
                <a:solidFill>
                  <a:srgbClr val="002060"/>
                </a:solidFill>
                <a:effectLst/>
                <a:latin typeface="Century Gothic" panose="020B0502020202020204" pitchFamily="34" charset="0"/>
              </a:rPr>
              <a:t>veinte</a:t>
            </a:r>
            <a:r>
              <a:rPr lang="en-GB" sz="1800" b="0" i="0" u="none" strike="noStrike" dirty="0">
                <a:solidFill>
                  <a:srgbClr val="002060"/>
                </a:solidFill>
                <a:effectLst/>
                <a:latin typeface="Century Gothic" panose="020B0502020202020204" pitchFamily="34" charset="0"/>
              </a:rPr>
              <a:t> [819] </a:t>
            </a:r>
            <a:r>
              <a:rPr lang="en-GB" sz="1800" b="0" i="0" u="none" strike="noStrike" dirty="0" err="1">
                <a:solidFill>
                  <a:srgbClr val="002060"/>
                </a:solidFill>
                <a:effectLst/>
                <a:latin typeface="Century Gothic" panose="020B0502020202020204" pitchFamily="34" charset="0"/>
              </a:rPr>
              <a:t>veintiuno</a:t>
            </a:r>
            <a:r>
              <a:rPr lang="en-GB" sz="1800" b="0" i="0" u="none" strike="noStrike" dirty="0">
                <a:solidFill>
                  <a:srgbClr val="002060"/>
                </a:solidFill>
                <a:effectLst/>
                <a:latin typeface="Century Gothic" panose="020B0502020202020204" pitchFamily="34" charset="0"/>
              </a:rPr>
              <a:t> [819/425] </a:t>
            </a:r>
            <a:r>
              <a:rPr lang="en-GB" sz="1800" b="0" i="0" u="none" strike="noStrike" dirty="0" err="1">
                <a:solidFill>
                  <a:srgbClr val="002060"/>
                </a:solidFill>
                <a:effectLst/>
                <a:latin typeface="Century Gothic" panose="020B0502020202020204" pitchFamily="34" charset="0"/>
              </a:rPr>
              <a:t>veintidós</a:t>
            </a:r>
            <a:r>
              <a:rPr lang="en-GB" sz="1800" b="0" i="0" u="none" strike="noStrike" dirty="0">
                <a:solidFill>
                  <a:srgbClr val="002060"/>
                </a:solidFill>
                <a:effectLst/>
                <a:latin typeface="Century Gothic" panose="020B0502020202020204" pitchFamily="34" charset="0"/>
              </a:rPr>
              <a:t> | </a:t>
            </a:r>
            <a:r>
              <a:rPr lang="en-GB" sz="1800" b="0" i="0" u="none" strike="noStrike" dirty="0" err="1">
                <a:solidFill>
                  <a:srgbClr val="002060"/>
                </a:solidFill>
                <a:effectLst/>
                <a:latin typeface="Century Gothic" panose="020B0502020202020204" pitchFamily="34" charset="0"/>
              </a:rPr>
              <a:t>veintitrés</a:t>
            </a:r>
            <a:r>
              <a:rPr lang="en-GB" sz="1800" b="0" i="0" u="none" strike="noStrike" dirty="0">
                <a:solidFill>
                  <a:srgbClr val="002060"/>
                </a:solidFill>
                <a:effectLst/>
                <a:latin typeface="Century Gothic" panose="020B0502020202020204" pitchFamily="34" charset="0"/>
              </a:rPr>
              <a:t> | </a:t>
            </a:r>
            <a:r>
              <a:rPr lang="en-GB" sz="1800" b="0" i="0" u="none" strike="noStrike" dirty="0" err="1">
                <a:solidFill>
                  <a:srgbClr val="002060"/>
                </a:solidFill>
                <a:effectLst/>
                <a:latin typeface="Century Gothic" panose="020B0502020202020204" pitchFamily="34" charset="0"/>
              </a:rPr>
              <a:t>veinticuatro</a:t>
            </a:r>
            <a:r>
              <a:rPr lang="en-GB" sz="1800" b="0" i="0" u="none" strike="noStrike" dirty="0">
                <a:solidFill>
                  <a:srgbClr val="002060"/>
                </a:solidFill>
                <a:effectLst/>
                <a:latin typeface="Century Gothic" panose="020B0502020202020204" pitchFamily="34" charset="0"/>
              </a:rPr>
              <a:t> | </a:t>
            </a:r>
            <a:r>
              <a:rPr lang="en-GB" sz="1800" b="0" i="0" u="none" strike="noStrike" dirty="0" err="1">
                <a:solidFill>
                  <a:srgbClr val="002060"/>
                </a:solidFill>
                <a:effectLst/>
                <a:latin typeface="Century Gothic" panose="020B0502020202020204" pitchFamily="34" charset="0"/>
              </a:rPr>
              <a:t>veinticinco</a:t>
            </a:r>
            <a:r>
              <a:rPr lang="en-GB" sz="1800" b="0" i="0" u="none" strike="noStrike" dirty="0">
                <a:solidFill>
                  <a:srgbClr val="002060"/>
                </a:solidFill>
                <a:effectLst/>
                <a:latin typeface="Century Gothic" panose="020B0502020202020204" pitchFamily="34" charset="0"/>
              </a:rPr>
              <a:t> |</a:t>
            </a:r>
            <a:r>
              <a:rPr lang="en-GB" sz="1800" b="0" i="0" u="none" strike="noStrike" dirty="0" err="1">
                <a:solidFill>
                  <a:srgbClr val="002060"/>
                </a:solidFill>
                <a:effectLst/>
                <a:latin typeface="Century Gothic" panose="020B0502020202020204" pitchFamily="34" charset="0"/>
              </a:rPr>
              <a:t>veintiseis</a:t>
            </a:r>
            <a:r>
              <a:rPr lang="en-GB" sz="1800" b="0" i="0" u="none" strike="noStrike" dirty="0">
                <a:solidFill>
                  <a:srgbClr val="002060"/>
                </a:solidFill>
                <a:effectLst/>
                <a:latin typeface="Century Gothic" panose="020B0502020202020204" pitchFamily="34" charset="0"/>
              </a:rPr>
              <a:t> |</a:t>
            </a:r>
            <a:r>
              <a:rPr lang="en-GB" sz="1800" b="0" i="0" u="none" strike="noStrike" dirty="0" err="1">
                <a:solidFill>
                  <a:srgbClr val="002060"/>
                </a:solidFill>
                <a:effectLst/>
                <a:latin typeface="Century Gothic" panose="020B0502020202020204" pitchFamily="34" charset="0"/>
              </a:rPr>
              <a:t>veintisiete|veintiocho</a:t>
            </a:r>
            <a:r>
              <a:rPr lang="en-GB" sz="1800" b="0" i="0" u="none" strike="noStrike" dirty="0">
                <a:solidFill>
                  <a:srgbClr val="002060"/>
                </a:solidFill>
                <a:effectLst/>
                <a:latin typeface="Century Gothic" panose="020B0502020202020204" pitchFamily="34" charset="0"/>
              </a:rPr>
              <a:t> |</a:t>
            </a:r>
            <a:r>
              <a:rPr lang="en-GB" sz="1800" b="0" i="0" u="none" strike="noStrike" dirty="0" err="1">
                <a:solidFill>
                  <a:srgbClr val="002060"/>
                </a:solidFill>
                <a:effectLst/>
                <a:latin typeface="Century Gothic" panose="020B0502020202020204" pitchFamily="34" charset="0"/>
              </a:rPr>
              <a:t>veintinueve</a:t>
            </a:r>
            <a:r>
              <a:rPr lang="en-GB" sz="1800" b="0" i="0" u="none" strike="noStrike" dirty="0">
                <a:solidFill>
                  <a:srgbClr val="002060"/>
                </a:solidFill>
                <a:effectLst/>
                <a:latin typeface="Century Gothic" panose="020B0502020202020204" pitchFamily="34" charset="0"/>
              </a:rPr>
              <a:t> | </a:t>
            </a:r>
            <a:r>
              <a:rPr lang="en-GB" sz="1800" b="0" i="0" u="none" strike="noStrike" dirty="0" err="1">
                <a:solidFill>
                  <a:srgbClr val="002060"/>
                </a:solidFill>
                <a:effectLst/>
                <a:latin typeface="Century Gothic" panose="020B0502020202020204" pitchFamily="34" charset="0"/>
              </a:rPr>
              <a:t>treinta</a:t>
            </a:r>
            <a:r>
              <a:rPr lang="en-GB" sz="1800" b="0" i="0" u="none" strike="noStrike" dirty="0">
                <a:solidFill>
                  <a:srgbClr val="002060"/>
                </a:solidFill>
                <a:effectLst/>
                <a:latin typeface="Century Gothic" panose="020B0502020202020204" pitchFamily="34" charset="0"/>
              </a:rPr>
              <a:t> [830] </a:t>
            </a:r>
            <a:r>
              <a:rPr lang="en-GB" sz="1800" b="0" i="0" u="none" strike="noStrike" dirty="0" err="1">
                <a:solidFill>
                  <a:srgbClr val="002060"/>
                </a:solidFill>
                <a:effectLst/>
                <a:latin typeface="Century Gothic" panose="020B0502020202020204" pitchFamily="34" charset="0"/>
              </a:rPr>
              <a:t>treinta</a:t>
            </a:r>
            <a:r>
              <a:rPr lang="en-GB" sz="1800" b="0" i="0" u="none" strike="noStrike" dirty="0">
                <a:solidFill>
                  <a:srgbClr val="002060"/>
                </a:solidFill>
                <a:effectLst/>
                <a:latin typeface="Century Gothic" panose="020B0502020202020204" pitchFamily="34" charset="0"/>
              </a:rPr>
              <a:t> y uno [830/4/425] </a:t>
            </a:r>
            <a:endParaRPr lang="en-GB" sz="1200" b="1"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err="1">
                <a:solidFill>
                  <a:srgbClr val="FFFFFF"/>
                </a:solidFill>
                <a:effectLst/>
                <a:latin typeface="Century Gothic" panose="020B0502020202020204" pitchFamily="34" charset="0"/>
              </a:rPr>
              <a:t>adivinar</a:t>
            </a:r>
            <a:r>
              <a:rPr lang="en-GB" sz="1200" b="0" i="0" u="none" strike="noStrike" kern="1200" dirty="0">
                <a:solidFill>
                  <a:srgbClr val="FFFFFF"/>
                </a:solidFill>
                <a:effectLst/>
                <a:latin typeface="Century Gothic" panose="020B0502020202020204" pitchFamily="34" charset="0"/>
              </a:rPr>
              <a:t> [2201] </a:t>
            </a:r>
            <a:r>
              <a:rPr lang="en-GB" sz="1200" b="1" dirty="0" err="1">
                <a:solidFill>
                  <a:srgbClr val="002060"/>
                </a:solidFill>
                <a:latin typeface="Century Gothic" panose="020B0502020202020204" pitchFamily="34" charset="0"/>
              </a:rPr>
              <a:t>investigar</a:t>
            </a:r>
            <a:r>
              <a:rPr lang="en-GB" sz="1200" dirty="0">
                <a:solidFill>
                  <a:srgbClr val="002060"/>
                </a:solidFill>
                <a:latin typeface="Century Gothic" panose="020B0502020202020204" pitchFamily="34" charset="0"/>
              </a:rPr>
              <a:t> [1571] </a:t>
            </a:r>
            <a:r>
              <a:rPr lang="en-GB" sz="1200" b="1" i="0" dirty="0" err="1">
                <a:solidFill>
                  <a:srgbClr val="002060"/>
                </a:solidFill>
                <a:effectLst/>
                <a:latin typeface="Roboto" panose="02000000000000000000" pitchFamily="2" charset="0"/>
              </a:rPr>
              <a:t>b</a:t>
            </a:r>
            <a:r>
              <a:rPr lang="en-GB" b="1" i="0" dirty="0" err="1">
                <a:effectLst/>
                <a:latin typeface="Roboto" panose="02000000000000000000" pitchFamily="2" charset="0"/>
              </a:rPr>
              <a:t>urbuja</a:t>
            </a:r>
            <a:r>
              <a:rPr lang="en-GB" b="0" i="0" dirty="0">
                <a:effectLst/>
                <a:latin typeface="Roboto" panose="02000000000000000000" pitchFamily="2" charset="0"/>
              </a:rPr>
              <a:t> [4850] </a:t>
            </a:r>
            <a:r>
              <a:rPr kumimoji="0" lang="en-GB" sz="1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tableta</a:t>
            </a:r>
            <a:r>
              <a:rPr kumimoji="0" lang="en-GB" sz="1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[&gt;5000] </a:t>
            </a:r>
            <a:endParaRPr lang="en-GB" sz="1200"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rgbClr val="FFFFFF"/>
              </a:solidFill>
              <a:effectLst/>
              <a:latin typeface="Century Gothic" panose="020B0502020202020204" pitchFamily="34" charset="0"/>
            </a:endParaRP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sz="1200" dirty="0"/>
          </a:p>
          <a:p>
            <a:pPr marL="0" lvl="0" indent="0" algn="l" rtl="0">
              <a:spcBef>
                <a:spcPts val="0"/>
              </a:spcBef>
              <a:spcAft>
                <a:spcPts val="0"/>
              </a:spcAft>
              <a:buNone/>
            </a:pPr>
            <a:endParaRPr lang="en-GB" sz="1200" b="1" i="0" u="none" strike="noStrike" dirty="0">
              <a:solidFill>
                <a:srgbClr val="002060"/>
              </a:solidFill>
              <a:effectLst/>
              <a:latin typeface="docs-Century Gothic"/>
            </a:endParaRPr>
          </a:p>
          <a:p>
            <a:pPr marL="0" lvl="0" indent="0" algn="l" rtl="0">
              <a:spcBef>
                <a:spcPts val="0"/>
              </a:spcBef>
              <a:spcAft>
                <a:spcPts val="0"/>
              </a:spcAft>
              <a:buNone/>
            </a:pPr>
            <a:endParaRPr lang="en-GB" sz="1200" dirty="0"/>
          </a:p>
          <a:p>
            <a:pPr marL="0" lvl="0" indent="0" algn="l" rtl="0">
              <a:spcBef>
                <a:spcPts val="0"/>
              </a:spcBef>
              <a:spcAft>
                <a:spcPts val="0"/>
              </a:spcAft>
              <a:buNone/>
            </a:pPr>
            <a:endParaRPr lang="en-GB" sz="1200" dirty="0"/>
          </a:p>
          <a:p>
            <a:pPr marL="0" lvl="0" indent="0" algn="l" rtl="0">
              <a:spcBef>
                <a:spcPts val="0"/>
              </a:spcBef>
              <a:spcAft>
                <a:spcPts val="0"/>
              </a:spcAft>
              <a:buNone/>
            </a:pPr>
            <a:endParaRPr lang="en-GB" sz="1200" dirty="0"/>
          </a:p>
          <a:p>
            <a:pPr marL="0" lvl="0" indent="0" algn="l" rtl="0">
              <a:spcBef>
                <a:spcPts val="0"/>
              </a:spcBef>
              <a:spcAft>
                <a:spcPts val="0"/>
              </a:spcAft>
              <a:buNone/>
            </a:pPr>
            <a:endParaRPr lang="en-GB" sz="1200" b="1" i="0" u="none" strike="noStrike" dirty="0">
              <a:solidFill>
                <a:srgbClr val="002060"/>
              </a:solidFill>
              <a:effectLst/>
              <a:latin typeface="docs-Century Gothic"/>
            </a:endParaRPr>
          </a:p>
          <a:p>
            <a:pPr marL="0" lvl="0" indent="0" algn="l" rtl="0">
              <a:spcBef>
                <a:spcPts val="0"/>
              </a:spcBef>
              <a:spcAft>
                <a:spcPts val="0"/>
              </a:spcAft>
              <a:buNone/>
            </a:pPr>
            <a:endParaRPr lang="en-GB" sz="1200"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 minute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a:t>
            </a:r>
            <a:r>
              <a:rPr lang="en-GB" b="1" dirty="0"/>
              <a:t> [</a:t>
            </a:r>
            <a:r>
              <a:rPr lang="en-GB" b="1" dirty="0" err="1"/>
              <a:t>ch</a:t>
            </a:r>
            <a:r>
              <a:rPr lang="en-GB" b="1" dirty="0"/>
              <a:t>]</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and elicit the pronunciation of the </a:t>
            </a:r>
            <a:r>
              <a:rPr lang="en-GB" b="1" dirty="0"/>
              <a:t>individual SSC [</a:t>
            </a:r>
            <a:r>
              <a:rPr lang="en-GB" b="1" dirty="0" err="1"/>
              <a:t>ch</a:t>
            </a:r>
            <a:r>
              <a:rPr lang="en-GB" b="1" dirty="0"/>
              <a:t>] </a:t>
            </a:r>
            <a:r>
              <a:rPr lang="en-GB" dirty="0"/>
              <a:t>and then the </a:t>
            </a:r>
            <a:r>
              <a:rPr lang="en-GB" b="1" dirty="0"/>
              <a:t>source</a:t>
            </a:r>
            <a:r>
              <a:rPr lang="en-GB" dirty="0"/>
              <a:t> word ‘</a:t>
            </a:r>
            <a:r>
              <a:rPr lang="en-GB" b="1" dirty="0" err="1"/>
              <a:t>noche</a:t>
            </a:r>
            <a:r>
              <a:rPr lang="en-GB" b="1" dirty="0"/>
              <a:t>’</a:t>
            </a:r>
            <a:r>
              <a:rPr lang="en-GB" dirty="0"/>
              <a:t> (with gesture, if using).</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dirty="0"/>
              <a:t>Click to bring the picture &amp; get students to repeat (with gesture, if using).</a:t>
            </a:r>
            <a:br>
              <a:rPr lang="en-GB" dirty="0"/>
            </a:br>
            <a:endParaRPr lang="en-GB" dirty="0"/>
          </a:p>
          <a:p>
            <a:pPr marL="0" lvl="0" indent="0" algn="l" rtl="0">
              <a:spcBef>
                <a:spcPts val="0"/>
              </a:spcBef>
              <a:spcAft>
                <a:spcPts val="0"/>
              </a:spcAft>
              <a:buClr>
                <a:schemeClr val="dk1"/>
              </a:buClr>
              <a:buSzPts val="1200"/>
              <a:buFont typeface="Calibri"/>
              <a:buNone/>
            </a:pPr>
            <a:r>
              <a:rPr lang="en-GB" b="1" dirty="0"/>
              <a:t>Note: </a:t>
            </a:r>
            <a:r>
              <a:rPr lang="en-GB" b="0" dirty="0"/>
              <a:t>the [</a:t>
            </a:r>
            <a:r>
              <a:rPr lang="en-GB" b="0" dirty="0" err="1"/>
              <a:t>ch</a:t>
            </a:r>
            <a:r>
              <a:rPr lang="en-GB" b="0" dirty="0"/>
              <a:t>] sound in Spanish is the same as one of the pronunciations English has for this sound, as in the word ‘chocolate’.  However, English also pronounces [</a:t>
            </a:r>
            <a:r>
              <a:rPr lang="en-GB" b="0" dirty="0" err="1"/>
              <a:t>ch</a:t>
            </a:r>
            <a:r>
              <a:rPr lang="en-GB" b="0" dirty="0"/>
              <a:t>] differently, mostly in borrowed words such as ‘chef’.  In teaching this sound in Spanish, we also bear in mind that many pupils will learn French at some point, and will learn a different pronunciation for these two letters.</a:t>
            </a:r>
          </a:p>
          <a:p>
            <a:pPr marL="0" lvl="0" indent="0" algn="l" rtl="0">
              <a:spcBef>
                <a:spcPts val="0"/>
              </a:spcBef>
              <a:spcAft>
                <a:spcPts val="0"/>
              </a:spcAft>
              <a:buClr>
                <a:schemeClr val="dk1"/>
              </a:buClr>
              <a:buSzPts val="1200"/>
              <a:buFont typeface="Calibri"/>
              <a:buNone/>
            </a:pPr>
            <a:endParaRPr lang="en-GB" b="0" dirty="0"/>
          </a:p>
          <a:p>
            <a:pPr marL="0" lvl="0" indent="0" algn="l" rtl="0">
              <a:spcBef>
                <a:spcPts val="0"/>
              </a:spcBef>
              <a:spcAft>
                <a:spcPts val="0"/>
              </a:spcAft>
              <a:buClr>
                <a:schemeClr val="dk1"/>
              </a:buClr>
              <a:buSzPts val="1200"/>
              <a:buFont typeface="Calibri"/>
              <a:buNone/>
            </a:pPr>
            <a:r>
              <a:rPr lang="en-GB" b="1" dirty="0"/>
              <a:t>Gesture</a:t>
            </a:r>
            <a:r>
              <a:rPr lang="en-GB" b="0" dirty="0"/>
              <a:t>: one suggestion would be to use British sign language for night, which is shown here: https://www.signbsl.com/sign/night </a:t>
            </a:r>
            <a:br>
              <a:rPr lang="en-GB" b="0" dirty="0"/>
            </a:br>
            <a:r>
              <a:rPr lang="en-GB" b="0" dirty="0"/>
              <a:t>It is best to watch the video clip but here is a description: arms bent at the elbow, palms open and facing the speaker, move quickly in front of the body, crossing over so that right finger tips end up facing left, and left facing right, to emulate the suddenness of nightfall.</a:t>
            </a:r>
            <a:endParaRPr lang="en-GB" b="1"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590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 </a:t>
            </a:r>
          </a:p>
          <a:p>
            <a:pPr marL="0" marR="0" lvl="0" indent="0" algn="l" rtl="0">
              <a:lnSpc>
                <a:spcPct val="100000"/>
              </a:lnSpc>
              <a:spcBef>
                <a:spcPts val="0"/>
              </a:spcBef>
              <a:spcAft>
                <a:spcPts val="0"/>
              </a:spcAft>
              <a:buClr>
                <a:schemeClr val="dk1"/>
              </a:buClr>
              <a:buSzPts val="1200"/>
              <a:buFont typeface="Calibri"/>
              <a:buNone/>
            </a:pPr>
            <a:r>
              <a:rPr lang="en-GB" b="0" dirty="0"/>
              <a:t> </a:t>
            </a:r>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SSC [</a:t>
            </a:r>
            <a:r>
              <a:rPr lang="en-GB" b="0" dirty="0" err="1"/>
              <a:t>ch</a:t>
            </a:r>
            <a:r>
              <a:rPr lang="en-GB" b="0" dirty="0"/>
              <a: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Introduce the task. All pupils write 9 words of their choice from the list. The aim is to pronounce the words correctly and try to call bingo by figuring out all the words their partners wrote down. </a:t>
            </a:r>
          </a:p>
          <a:p>
            <a:pPr marL="0" marR="0" lvl="0" indent="0" algn="l" rtl="0">
              <a:lnSpc>
                <a:spcPct val="100000"/>
              </a:lnSpc>
              <a:spcBef>
                <a:spcPts val="0"/>
              </a:spcBef>
              <a:spcAft>
                <a:spcPts val="0"/>
              </a:spcAft>
              <a:buClr>
                <a:schemeClr val="dk1"/>
              </a:buClr>
              <a:buSzPts val="1200"/>
              <a:buFont typeface="Calibri"/>
              <a:buNone/>
            </a:pPr>
            <a:r>
              <a:rPr lang="en-GB" b="0" dirty="0"/>
              <a:t>2. Start the timer for Pupil A (s/he tries to read aloud all of the words, within the 60 seconds allowed).</a:t>
            </a:r>
          </a:p>
          <a:p>
            <a:pPr marL="0" marR="0" lvl="0" indent="0" algn="l" rtl="0">
              <a:lnSpc>
                <a:spcPct val="100000"/>
              </a:lnSpc>
              <a:spcBef>
                <a:spcPts val="0"/>
              </a:spcBef>
              <a:spcAft>
                <a:spcPts val="0"/>
              </a:spcAft>
              <a:buClr>
                <a:schemeClr val="dk1"/>
              </a:buClr>
              <a:buSzPts val="1200"/>
              <a:buFont typeface="Calibri"/>
              <a:buNone/>
            </a:pPr>
            <a:r>
              <a:rPr lang="en-GB" b="0" dirty="0"/>
              <a:t>3. They swap roles and repeat the task.</a:t>
            </a:r>
            <a:endParaRPr lang="en-GB" sz="1800" b="0" i="0" u="none" strike="noStrike" kern="1200" dirty="0">
              <a:solidFill>
                <a:srgbClr val="FFFFFF"/>
              </a:solidFill>
              <a:effectLst/>
              <a:latin typeface="Century Gothic" panose="020B050202020202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GB" sz="1800" b="0" i="0" u="none" strike="noStrike" kern="1200" dirty="0">
              <a:solidFill>
                <a:srgbClr val="FFFFFF"/>
              </a:solidFill>
              <a:effectLst/>
              <a:latin typeface="Century Gothic" panose="020B050202020202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800" b="1" i="0" u="none" strike="noStrike" kern="1200" dirty="0" err="1">
                <a:solidFill>
                  <a:srgbClr val="FFFFFF"/>
                </a:solidFill>
                <a:effectLst/>
                <a:latin typeface="Century Gothic" panose="020B0502020202020204" pitchFamily="34" charset="0"/>
              </a:rPr>
              <a:t>adivinar</a:t>
            </a:r>
            <a:r>
              <a:rPr lang="en-GB" sz="1800" b="0" i="0" u="none" strike="noStrike" kern="1200" dirty="0">
                <a:solidFill>
                  <a:srgbClr val="FFFFFF"/>
                </a:solidFill>
                <a:effectLst/>
                <a:latin typeface="Century Gothic" panose="020B0502020202020204" pitchFamily="34" charset="0"/>
              </a:rPr>
              <a:t> [2201]</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lvl="0" indent="0" algn="l" rtl="0">
              <a:spcBef>
                <a:spcPts val="0"/>
              </a:spcBef>
              <a:spcAft>
                <a:spcPts val="0"/>
              </a:spcAft>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7840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written comprehension of this week’s vocabulary in sentences.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Do the example with pupils.  They write (or say) the English sentence meaning (they could do this on mini whiteboards).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Complete sentences 1-5 and correct them.  The English sentence meanings appear on consecutive mouse clicks.</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Part 2 of the task</a:t>
            </a:r>
            <a:br>
              <a:rPr lang="en-GB" dirty="0"/>
            </a:b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lvl="0" indent="0" algn="l" rtl="0">
              <a:spcBef>
                <a:spcPts val="0"/>
              </a:spcBef>
              <a:spcAft>
                <a:spcPts val="0"/>
              </a:spcAft>
              <a:buNone/>
            </a:pPr>
            <a:endParaRPr lang="en-GB" b="0" i="0" dirty="0">
              <a:effectLst/>
              <a:latin typeface="Roboto" panose="02000000000000000000" pitchFamily="2" charset="0"/>
            </a:endParaRPr>
          </a:p>
          <a:p>
            <a:pPr marL="0" lvl="0" indent="0" algn="l" rtl="0">
              <a:spcBef>
                <a:spcPts val="0"/>
              </a:spcBef>
              <a:spcAft>
                <a:spcPts val="0"/>
              </a:spcAft>
              <a:buNone/>
            </a:pPr>
            <a:endParaRPr lang="en-GB" b="0" i="0" dirty="0">
              <a:effectLst/>
              <a:latin typeface="Roboto" panose="02000000000000000000" pitchFamily="2" charset="0"/>
            </a:endParaRPr>
          </a:p>
          <a:p>
            <a:pPr marL="0" lvl="0" indent="0" algn="l" rtl="0">
              <a:spcBef>
                <a:spcPts val="0"/>
              </a:spcBef>
              <a:spcAft>
                <a:spcPts val="0"/>
              </a:spcAft>
              <a:buNone/>
            </a:pPr>
            <a:r>
              <a:rPr lang="en-GB" b="0" i="0" dirty="0">
                <a:effectLst/>
                <a:latin typeface="Roboto" panose="02000000000000000000" pitchFamily="2" charset="0"/>
              </a:rPr>
              <a:t>Photo by John Kelly/WireImage.com - Image courtesy </a:t>
            </a:r>
            <a:r>
              <a:rPr lang="en-GB" b="0" i="0" u="none" strike="noStrike" dirty="0">
                <a:effectLst/>
                <a:latin typeface="Roboto" panose="02000000000000000000" pitchFamily="2" charset="0"/>
                <a:hlinkClick r:id="rId3"/>
              </a:rPr>
              <a:t>WireImage.com</a:t>
            </a:r>
            <a:r>
              <a:rPr lang="en-GB" b="0" i="0" u="none" strike="noStrike" dirty="0">
                <a:effectLst/>
                <a:latin typeface="Roboto" panose="02000000000000000000" pitchFamily="2" charset="0"/>
              </a:rPr>
              <a:t>. Downloaded from https://www.imdb.com/name/nm0586064/?ref_=nm_mv_close</a:t>
            </a:r>
          </a:p>
          <a:p>
            <a:pPr marL="0" lvl="0" indent="0" algn="l" rtl="0">
              <a:spcBef>
                <a:spcPts val="0"/>
              </a:spcBef>
              <a:spcAft>
                <a:spcPts val="0"/>
              </a:spcAft>
              <a:buNone/>
            </a:pPr>
            <a:endParaRPr lang="en-GB" b="0" i="0" u="none" strike="noStrike" dirty="0">
              <a:effectLst/>
              <a:latin typeface="Roboto" panose="02000000000000000000" pitchFamily="2" charset="0"/>
            </a:endParaRPr>
          </a:p>
          <a:p>
            <a:pPr marL="0" lvl="0" indent="0" algn="l" rtl="0">
              <a:spcBef>
                <a:spcPts val="0"/>
              </a:spcBef>
              <a:spcAft>
                <a:spcPts val="0"/>
              </a:spcAft>
              <a:buNone/>
            </a:pPr>
            <a:r>
              <a:rPr lang="en-GB" b="0" i="0" u="none" strike="noStrike" dirty="0">
                <a:effectLst/>
                <a:latin typeface="Roboto" panose="02000000000000000000" pitchFamily="2" charset="0"/>
              </a:rPr>
              <a:t>By U.S. State Department - https://www.flickr.com/photos/statephotos/38832214941/in/photolist-22ayQ4r-215bWSS-22atfBg, Public Domain, https://commons.wikimedia.org/w/index.php?curid=76810256</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https://www.last.fm/music/Pablo+Albor%C3%A1n/Terral/Pasos+de+cero</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Picasso: https://www.galeries-bartoux.com/en/artists/pablo-picasso/</a:t>
            </a:r>
          </a:p>
          <a:p>
            <a:pPr marL="0" lvl="0" indent="0" algn="l" rtl="0">
              <a:spcBef>
                <a:spcPts val="0"/>
              </a:spcBef>
              <a:spcAft>
                <a:spcPts val="0"/>
              </a:spcAft>
              <a:buNone/>
            </a:pPr>
            <a:endParaRPr lang="en-GB" dirty="0"/>
          </a:p>
          <a:p>
            <a:pPr marL="0" lvl="0" indent="0" algn="l" rtl="0">
              <a:spcBef>
                <a:spcPts val="0"/>
              </a:spcBef>
              <a:spcAft>
                <a:spcPts val="0"/>
              </a:spcAft>
              <a:buNone/>
            </a:pPr>
            <a:r>
              <a:rPr lang="es-ES" dirty="0"/>
              <a:t>De Roger Higgins, </a:t>
            </a:r>
            <a:r>
              <a:rPr lang="es-ES" dirty="0" err="1"/>
              <a:t>World</a:t>
            </a:r>
            <a:r>
              <a:rPr lang="es-ES" dirty="0"/>
              <a:t> </a:t>
            </a:r>
            <a:r>
              <a:rPr lang="es-ES" dirty="0" err="1"/>
              <a:t>Telegram</a:t>
            </a:r>
            <a:r>
              <a:rPr lang="es-ES" dirty="0"/>
              <a:t> staff </a:t>
            </a:r>
            <a:r>
              <a:rPr lang="es-ES" dirty="0" err="1"/>
              <a:t>photographer</a:t>
            </a:r>
            <a:r>
              <a:rPr lang="es-ES" dirty="0"/>
              <a:t> - Esta imagen está disponible en la División de Impresiones y Fotografías de la Biblioteca del Congreso de los Estados Unidos bajo el código digital cph.3c14985. Dominio público, https://commons.wikimedia.org/w/index.php?curid=1304063</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3609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research information about 6 iconic Spanish-speaking artists</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 </a:t>
            </a:r>
          </a:p>
          <a:p>
            <a:pPr marL="0" marR="0" lvl="0" indent="0" algn="l" rtl="0">
              <a:lnSpc>
                <a:spcPct val="100000"/>
              </a:lnSpc>
              <a:spcBef>
                <a:spcPts val="0"/>
              </a:spcBef>
              <a:spcAft>
                <a:spcPts val="0"/>
              </a:spcAft>
              <a:buClr>
                <a:schemeClr val="dk1"/>
              </a:buClr>
              <a:buSzPts val="1200"/>
              <a:buFont typeface="Calibri"/>
              <a:buNone/>
            </a:pPr>
            <a:r>
              <a:rPr lang="en-GB" b="0" dirty="0"/>
              <a:t>Before beginning the activity, the teacher may want to clarify the key info pupils need to find out: profession, country of origin, what they are famous  for (this could be genre/style, the name of a song/painting, etc.).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a:t>1. Tell pupils that they need to write the missing info in Spanish. Profession Can be found in part 1 of this follow up. </a:t>
            </a:r>
          </a:p>
          <a:p>
            <a:pPr marL="0" marR="0" lvl="0" indent="0" algn="l" rtl="0">
              <a:lnSpc>
                <a:spcPct val="100000"/>
              </a:lnSpc>
              <a:spcBef>
                <a:spcPts val="0"/>
              </a:spcBef>
              <a:spcAft>
                <a:spcPts val="0"/>
              </a:spcAft>
              <a:buClr>
                <a:schemeClr val="dk1"/>
              </a:buClr>
              <a:buSzPts val="1200"/>
              <a:buFont typeface="Calibri"/>
              <a:buNone/>
            </a:pPr>
            <a:r>
              <a:rPr lang="en-GB" b="0" dirty="0"/>
              <a:t>2. Click to reveal written answers (From the top left). Pupils will have different answers for ‘</a:t>
            </a:r>
            <a:r>
              <a:rPr lang="en-GB" b="0" dirty="0" err="1"/>
              <a:t>famoso</a:t>
            </a:r>
            <a:r>
              <a:rPr lang="en-GB" b="0" dirty="0"/>
              <a:t> for’ which will present an opportunity to practise a range of SSCs. Support and praise as necessary. </a:t>
            </a:r>
          </a:p>
          <a:p>
            <a:pPr marL="0" marR="0" lvl="0" indent="0" algn="l" rtl="0">
              <a:lnSpc>
                <a:spcPct val="100000"/>
              </a:lnSpc>
              <a:spcBef>
                <a:spcPts val="0"/>
              </a:spcBef>
              <a:spcAft>
                <a:spcPts val="0"/>
              </a:spcAft>
              <a:buClr>
                <a:schemeClr val="dk1"/>
              </a:buClr>
              <a:buSzPts val="1200"/>
              <a:buFont typeface="Calibri"/>
              <a:buNone/>
            </a:pPr>
            <a:r>
              <a:rPr lang="en-GB" b="0" dirty="0"/>
              <a:t>3. Elicit answers for the ‘</a:t>
            </a:r>
            <a:r>
              <a:rPr lang="en-GB" b="0" dirty="0" err="1"/>
              <a:t>cultura</a:t>
            </a:r>
            <a:r>
              <a:rPr lang="en-GB" b="0" dirty="0"/>
              <a:t>’ box’.</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dirty="0"/>
              <a:t>If pupils don’t have access to computers or tablets, this task could be left out or suggested as optional research for home / golden time, etc. </a:t>
            </a:r>
          </a:p>
          <a:p>
            <a:r>
              <a:rPr kumimoji="0" lang="en-GB" sz="1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tableta</a:t>
            </a:r>
            <a:r>
              <a:rPr kumimoji="0" lang="en-GB" sz="1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[&gt;5000] </a:t>
            </a:r>
            <a:r>
              <a:rPr lang="en-GB" sz="1200" b="1" dirty="0" err="1">
                <a:solidFill>
                  <a:srgbClr val="002060"/>
                </a:solidFill>
                <a:latin typeface="Century Gothic" panose="020B0502020202020204" pitchFamily="34" charset="0"/>
              </a:rPr>
              <a:t>investigar</a:t>
            </a:r>
            <a:r>
              <a:rPr lang="en-GB" sz="1200" dirty="0">
                <a:solidFill>
                  <a:srgbClr val="002060"/>
                </a:solidFill>
                <a:latin typeface="Century Gothic" panose="020B0502020202020204" pitchFamily="34" charset="0"/>
              </a:rPr>
              <a:t> [1571]</a:t>
            </a:r>
          </a:p>
          <a:p>
            <a:endParaRPr lang="en-GB" sz="1200" dirty="0">
              <a:solidFill>
                <a:srgbClr val="002060"/>
              </a:solidFill>
              <a:latin typeface="Century Gothic" panose="020B0502020202020204" pitchFamily="34" charset="0"/>
            </a:endParaRPr>
          </a:p>
          <a:p>
            <a:pPr marL="0" lvl="0" indent="0" algn="l" rtl="0">
              <a:spcBef>
                <a:spcPts val="0"/>
              </a:spcBef>
              <a:spcAft>
                <a:spcPts val="0"/>
              </a:spcAft>
              <a:buNone/>
            </a:pPr>
            <a:r>
              <a:rPr lang="en-GB" b="1" i="0" dirty="0">
                <a:effectLst/>
                <a:latin typeface="Roboto" panose="02000000000000000000" pitchFamily="2" charset="0"/>
              </a:rPr>
              <a:t>Image source</a:t>
            </a:r>
            <a:r>
              <a:rPr lang="en-GB" b="0" i="0" dirty="0">
                <a:effectLst/>
                <a:latin typeface="Roboto" panose="02000000000000000000" pitchFamily="2" charset="0"/>
              </a:rPr>
              <a:t>:</a:t>
            </a:r>
            <a:br>
              <a:rPr lang="en-GB" b="0" i="0" dirty="0">
                <a:effectLst/>
                <a:latin typeface="Roboto" panose="02000000000000000000" pitchFamily="2" charset="0"/>
              </a:rPr>
            </a:br>
            <a:r>
              <a:rPr lang="en-GB" b="0" i="0" dirty="0">
                <a:effectLst/>
                <a:latin typeface="Roboto" panose="02000000000000000000" pitchFamily="2" charset="0"/>
              </a:rPr>
              <a:t>Luis Miguel: Photo by John Kelly/WireImage.com - Image courtesy </a:t>
            </a:r>
            <a:r>
              <a:rPr lang="en-GB" b="0" i="0" u="none" strike="noStrike" dirty="0">
                <a:effectLst/>
                <a:latin typeface="Roboto" panose="02000000000000000000" pitchFamily="2" charset="0"/>
                <a:hlinkClick r:id="rId3"/>
              </a:rPr>
              <a:t>WireImage.com</a:t>
            </a:r>
            <a:r>
              <a:rPr lang="en-GB" b="0" i="0" u="none" strike="noStrike" dirty="0">
                <a:effectLst/>
                <a:latin typeface="Roboto" panose="02000000000000000000" pitchFamily="2" charset="0"/>
              </a:rPr>
              <a:t>. Downloaded from https://www.imdb.com/name/nm0586064/?ref_=nm_mv_close</a:t>
            </a:r>
          </a:p>
          <a:p>
            <a:pPr marL="0" lvl="0" indent="0" algn="l" rtl="0">
              <a:spcBef>
                <a:spcPts val="0"/>
              </a:spcBef>
              <a:spcAft>
                <a:spcPts val="0"/>
              </a:spcAft>
              <a:buNone/>
            </a:pPr>
            <a:r>
              <a:rPr lang="en-GB" dirty="0"/>
              <a:t>Pablo </a:t>
            </a:r>
            <a:r>
              <a:rPr lang="en-GB" dirty="0" err="1"/>
              <a:t>Alborán</a:t>
            </a:r>
            <a:r>
              <a:rPr lang="en-GB" dirty="0"/>
              <a:t>: https://www.last.fm/music/Pablo+Albor%C3%A1n/Terral/Pasos+de+cero</a:t>
            </a:r>
          </a:p>
          <a:p>
            <a:pPr marL="0" lvl="0" indent="0" algn="l" rtl="0">
              <a:spcBef>
                <a:spcPts val="0"/>
              </a:spcBef>
              <a:spcAft>
                <a:spcPts val="0"/>
              </a:spcAft>
              <a:buNone/>
            </a:pPr>
            <a:r>
              <a:rPr lang="en-GB" dirty="0"/>
              <a:t>Picasso: https://www.galeries-bartoux.com/en/artists/pablo-picasso/</a:t>
            </a:r>
          </a:p>
          <a:p>
            <a:pPr marL="0" lvl="0" indent="0" algn="l" rtl="0">
              <a:spcBef>
                <a:spcPts val="0"/>
              </a:spcBef>
              <a:spcAft>
                <a:spcPts val="0"/>
              </a:spcAft>
              <a:buNone/>
            </a:pPr>
            <a:r>
              <a:rPr lang="en-GB" dirty="0"/>
              <a:t>Dalí: De Roger Higgins, World Telegram staff photographer - </a:t>
            </a:r>
            <a:r>
              <a:rPr lang="en-GB" dirty="0" err="1"/>
              <a:t>Esta</a:t>
            </a:r>
            <a:r>
              <a:rPr lang="en-GB" dirty="0"/>
              <a:t> imagen está disponible en la División de </a:t>
            </a:r>
            <a:r>
              <a:rPr lang="en-GB" dirty="0" err="1"/>
              <a:t>Impresiones</a:t>
            </a:r>
            <a:r>
              <a:rPr lang="en-GB" dirty="0"/>
              <a:t> y </a:t>
            </a:r>
            <a:r>
              <a:rPr lang="en-GB" dirty="0" err="1"/>
              <a:t>Fotografías</a:t>
            </a:r>
            <a:r>
              <a:rPr lang="en-GB" dirty="0"/>
              <a:t> de la </a:t>
            </a:r>
            <a:r>
              <a:rPr lang="en-GB" dirty="0" err="1"/>
              <a:t>Biblioteca</a:t>
            </a:r>
            <a:r>
              <a:rPr lang="en-GB" dirty="0"/>
              <a:t> del </a:t>
            </a:r>
            <a:r>
              <a:rPr lang="en-GB" dirty="0" err="1"/>
              <a:t>Congreso</a:t>
            </a:r>
            <a:r>
              <a:rPr lang="en-GB" dirty="0"/>
              <a:t> de los </a:t>
            </a:r>
            <a:r>
              <a:rPr lang="en-GB" dirty="0" err="1"/>
              <a:t>Estados</a:t>
            </a:r>
            <a:r>
              <a:rPr lang="en-GB" dirty="0"/>
              <a:t> Unidos bajo </a:t>
            </a:r>
            <a:r>
              <a:rPr lang="en-GB" dirty="0" err="1"/>
              <a:t>el</a:t>
            </a:r>
            <a:r>
              <a:rPr lang="en-GB" dirty="0"/>
              <a:t> </a:t>
            </a:r>
            <a:r>
              <a:rPr lang="en-GB" dirty="0" err="1"/>
              <a:t>código</a:t>
            </a:r>
            <a:r>
              <a:rPr lang="en-GB" dirty="0"/>
              <a:t> digital cph.3c14985. </a:t>
            </a:r>
            <a:r>
              <a:rPr lang="en-GB" dirty="0" err="1"/>
              <a:t>Dominio</a:t>
            </a:r>
            <a:r>
              <a:rPr lang="en-GB" dirty="0"/>
              <a:t> </a:t>
            </a:r>
            <a:r>
              <a:rPr lang="en-GB" dirty="0" err="1"/>
              <a:t>público</a:t>
            </a:r>
            <a:r>
              <a:rPr lang="en-GB" dirty="0"/>
              <a:t>, https://commons.wikimedia.org/w/index.php?curid=1304063</a:t>
            </a:r>
          </a:p>
          <a:p>
            <a:pPr marL="0" lvl="0" indent="0" algn="l" rtl="0">
              <a:spcBef>
                <a:spcPts val="0"/>
              </a:spcBef>
              <a:spcAft>
                <a:spcPts val="0"/>
              </a:spcAft>
              <a:buNone/>
            </a:pPr>
            <a:r>
              <a:rPr lang="en-GB" sz="1200" dirty="0" err="1">
                <a:solidFill>
                  <a:srgbClr val="002060"/>
                </a:solidFill>
              </a:rPr>
              <a:t>Camarón</a:t>
            </a:r>
            <a:r>
              <a:rPr lang="en-GB" sz="1200" dirty="0">
                <a:solidFill>
                  <a:srgbClr val="002060"/>
                </a:solidFill>
              </a:rPr>
              <a:t>: https://soundcloud.com/camaron-de-la-isla</a:t>
            </a: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1610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practise written comprehension of this week’s vocabulary in sentences.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Do the example with pupils.  They write (or say) the English sentence meaning (they could do this on mini whiteboards).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Complete sentences 1-5 and correct them.  The English sentence meanings appear on consecutive mouse clicks.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lvl="0" indent="0" algn="l" rtl="0">
              <a:spcBef>
                <a:spcPts val="0"/>
              </a:spcBef>
              <a:spcAft>
                <a:spcPts val="0"/>
              </a:spcAft>
              <a:buNone/>
            </a:pPr>
            <a:r>
              <a:rPr lang="en-GB" b="1" i="0" dirty="0" err="1">
                <a:effectLst/>
                <a:latin typeface="Roboto" panose="02000000000000000000" pitchFamily="2" charset="0"/>
              </a:rPr>
              <a:t>Burbuja</a:t>
            </a:r>
            <a:r>
              <a:rPr lang="en-GB" b="0" i="0" dirty="0">
                <a:effectLst/>
                <a:latin typeface="Roboto" panose="02000000000000000000" pitchFamily="2" charset="0"/>
              </a:rPr>
              <a:t> [4850]</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8345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oral production of  </a:t>
            </a:r>
            <a:r>
              <a:rPr lang="en-GB" b="0" dirty="0" err="1"/>
              <a:t>tiene</a:t>
            </a:r>
            <a:r>
              <a:rPr lang="en-GB" b="0" dirty="0"/>
              <a:t> + definite article + noun + adjective.</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a:t>Before beginning the activity, the teacher may want to clarify the variables:  </a:t>
            </a:r>
            <a:r>
              <a:rPr lang="en-GB" sz="1200" dirty="0">
                <a:solidFill>
                  <a:srgbClr val="002060"/>
                </a:solidFill>
                <a:latin typeface="Century Gothic" panose="020B0502020202020204" pitchFamily="34" charset="0"/>
              </a:rPr>
              <a:t>round face? |black or green eyes? </a:t>
            </a:r>
            <a:r>
              <a:rPr lang="en-GB" sz="1200" b="1" dirty="0">
                <a:solidFill>
                  <a:srgbClr val="002060"/>
                </a:solidFill>
                <a:latin typeface="Century Gothic" panose="020B0502020202020204" pitchFamily="34" charset="0"/>
              </a:rPr>
              <a:t>|</a:t>
            </a:r>
            <a:r>
              <a:rPr lang="en-GB" sz="1200" dirty="0">
                <a:solidFill>
                  <a:srgbClr val="002060"/>
                </a:solidFill>
                <a:latin typeface="Century Gothic" panose="020B0502020202020204" pitchFamily="34" charset="0"/>
              </a:rPr>
              <a:t>  long or short hair?</a:t>
            </a:r>
            <a:r>
              <a:rPr lang="en-GB" sz="1200" b="1" dirty="0">
                <a:solidFill>
                  <a:srgbClr val="002060"/>
                </a:solidFill>
                <a:latin typeface="Century Gothic" panose="020B0502020202020204" pitchFamily="34" charset="0"/>
              </a:rPr>
              <a:t>|</a:t>
            </a:r>
            <a:r>
              <a:rPr lang="en-GB" sz="1200" dirty="0">
                <a:solidFill>
                  <a:srgbClr val="002060"/>
                </a:solidFill>
                <a:latin typeface="Century Gothic" panose="020B0502020202020204" pitchFamily="34" charset="0"/>
              </a:rPr>
              <a:t>  blonde, black or brown hair? big or small nose?   </a:t>
            </a:r>
          </a:p>
          <a:p>
            <a:pPr marL="0" marR="0" lvl="0" indent="0" algn="l" rtl="0">
              <a:lnSpc>
                <a:spcPct val="100000"/>
              </a:lnSpc>
              <a:spcBef>
                <a:spcPts val="0"/>
              </a:spcBef>
              <a:spcAft>
                <a:spcPts val="0"/>
              </a:spcAft>
              <a:buClr>
                <a:schemeClr val="dk1"/>
              </a:buClr>
              <a:buSzPts val="1200"/>
              <a:buFont typeface="Calibri"/>
              <a:buNone/>
            </a:pPr>
            <a:r>
              <a:rPr lang="en-GB" b="0" dirty="0"/>
              <a:t>Click to bring up the aide memoire at the bottom of the slide.</a:t>
            </a:r>
            <a:br>
              <a:rPr lang="en-GB" b="0" dirty="0"/>
            </a:br>
            <a:endParaRPr lang="en-GB" b="0" dirty="0"/>
          </a:p>
          <a:p>
            <a:pPr marL="228600" lvl="0" indent="-228600" algn="l" rtl="0">
              <a:spcBef>
                <a:spcPts val="0"/>
              </a:spcBef>
              <a:spcAft>
                <a:spcPts val="0"/>
              </a:spcAft>
              <a:buAutoNum type="arabicPeriod"/>
            </a:pPr>
            <a:r>
              <a:rPr lang="en-GB" u="none" baseline="0" dirty="0"/>
              <a:t>Pupils work in pairs. The aim of the activity is to identify a character chosen by one of the partners. </a:t>
            </a:r>
            <a:endParaRPr lang="en-GB" dirty="0"/>
          </a:p>
          <a:p>
            <a:pPr marL="228600" lvl="0" indent="-228600" algn="l" rtl="0">
              <a:spcBef>
                <a:spcPts val="0"/>
              </a:spcBef>
              <a:spcAft>
                <a:spcPts val="0"/>
              </a:spcAft>
              <a:buAutoNum type="arabicPeriod"/>
            </a:pPr>
            <a:r>
              <a:rPr lang="en-US" altLang="zh-CN" dirty="0"/>
              <a:t>Pupil B chooses one of the people but doesn’t tell his/her partner which one.</a:t>
            </a:r>
          </a:p>
          <a:p>
            <a:pPr marL="228600" lvl="0" indent="-228600" algn="l" rtl="0">
              <a:spcBef>
                <a:spcPts val="0"/>
              </a:spcBef>
              <a:spcAft>
                <a:spcPts val="0"/>
              </a:spcAft>
              <a:buAutoNum type="arabicPeriod"/>
            </a:pPr>
            <a:r>
              <a:rPr lang="en-US" altLang="zh-CN" dirty="0"/>
              <a:t>Pupil A asks questions in Spanish to determine which person B has chosen. E.g. ¿Tiene el </a:t>
            </a:r>
            <a:r>
              <a:rPr lang="en-US" altLang="zh-CN" dirty="0" err="1"/>
              <a:t>pelo</a:t>
            </a:r>
            <a:r>
              <a:rPr lang="en-US" altLang="zh-CN" dirty="0"/>
              <a:t> </a:t>
            </a:r>
            <a:r>
              <a:rPr lang="en-US" altLang="zh-CN" dirty="0" err="1"/>
              <a:t>corto</a:t>
            </a:r>
            <a:r>
              <a:rPr lang="en-US" altLang="zh-CN"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Pupil A makes notes and after several questions can ask </a:t>
            </a:r>
            <a:r>
              <a:rPr lang="en-US" altLang="zh-CN" dirty="0"/>
              <a:t>¿Eres [XXX]?</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When A has correctly identified the person, they swap roles.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GB" dirty="0"/>
          </a:p>
          <a:p>
            <a:pPr marL="0" marR="0" lvl="0" indent="0" algn="l" rtl="0">
              <a:lnSpc>
                <a:spcPct val="100000"/>
              </a:lnSpc>
              <a:spcBef>
                <a:spcPts val="0"/>
              </a:spcBef>
              <a:spcAft>
                <a:spcPts val="0"/>
              </a:spcAft>
              <a:buClr>
                <a:schemeClr val="dk1"/>
              </a:buClr>
              <a:buSzPts val="1200"/>
              <a:buFont typeface="Calibri"/>
              <a:buNone/>
            </a:pPr>
            <a:r>
              <a:rPr lang="en-GB" b="1" baseline="0" dirty="0"/>
              <a:t>Notes</a:t>
            </a:r>
            <a:r>
              <a:rPr lang="en-GB" baseline="0" dirty="0"/>
              <a:t>: </a:t>
            </a:r>
          </a:p>
          <a:p>
            <a:pPr marL="285750" marR="0" lvl="0" indent="-285750" algn="l" rtl="0">
              <a:lnSpc>
                <a:spcPct val="100000"/>
              </a:lnSpc>
              <a:spcBef>
                <a:spcPts val="0"/>
              </a:spcBef>
              <a:spcAft>
                <a:spcPts val="0"/>
              </a:spcAft>
              <a:buClr>
                <a:schemeClr val="dk1"/>
              </a:buClr>
              <a:buSzPts val="1200"/>
              <a:buFont typeface="Calibri"/>
              <a:buAutoNum type="romanLcParenR"/>
            </a:pPr>
            <a:r>
              <a:rPr lang="en-GB" baseline="0" dirty="0"/>
              <a:t>The names practise the SSC [</a:t>
            </a:r>
            <a:r>
              <a:rPr lang="en-GB" baseline="0" dirty="0" err="1"/>
              <a:t>ch</a:t>
            </a:r>
            <a:r>
              <a:rPr lang="en-GB" baseline="0" dirty="0"/>
              <a:t>] and other previously taught SSC.</a:t>
            </a:r>
          </a:p>
          <a:p>
            <a:pPr marL="285750" marR="0" lvl="0" indent="-285750" algn="l" rtl="0">
              <a:lnSpc>
                <a:spcPct val="100000"/>
              </a:lnSpc>
              <a:spcBef>
                <a:spcPts val="0"/>
              </a:spcBef>
              <a:spcAft>
                <a:spcPts val="0"/>
              </a:spcAft>
              <a:buClr>
                <a:schemeClr val="dk1"/>
              </a:buClr>
              <a:buSzPts val="1200"/>
              <a:buFont typeface="Calibri"/>
              <a:buAutoNum type="romanLcParenR"/>
            </a:pPr>
            <a:r>
              <a:rPr lang="en-GB" baseline="0" dirty="0"/>
              <a:t>Several of these names are neutral and work equally for boys and girls. These include: Costa, Cruz, Carmel, Cuevas.</a:t>
            </a: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8018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the revisited weeks.</a:t>
            </a:r>
            <a:br>
              <a:rPr lang="en-GB" b="0" dirty="0"/>
            </a:br>
            <a:br>
              <a:rPr lang="en-GB" b="0" dirty="0"/>
            </a:br>
            <a:r>
              <a:rPr lang="en-GB" b="1" dirty="0"/>
              <a:t>Procedure:</a:t>
            </a:r>
            <a:br>
              <a:rPr lang="en-GB" b="1" dirty="0"/>
            </a:br>
            <a:r>
              <a:rPr lang="en-GB" b="0" dirty="0"/>
              <a:t>1. Tell pupils that they need to write the missing words, and to look both sides of the gap to decide which words are missing.</a:t>
            </a:r>
          </a:p>
          <a:p>
            <a:pPr marL="0" marR="0" lvl="0" indent="0" algn="l" rtl="0">
              <a:lnSpc>
                <a:spcPct val="100000"/>
              </a:lnSpc>
              <a:spcBef>
                <a:spcPts val="0"/>
              </a:spcBef>
              <a:spcAft>
                <a:spcPts val="0"/>
              </a:spcAft>
              <a:buClr>
                <a:schemeClr val="dk1"/>
              </a:buClr>
              <a:buSzPts val="1200"/>
              <a:buFont typeface="Calibri"/>
              <a:buNone/>
            </a:pPr>
            <a:r>
              <a:rPr lang="en-GB" b="0" dirty="0"/>
              <a:t>2. Do the first one with them. We are working from the bottom up.  The items increase in difficulty to the top.</a:t>
            </a:r>
          </a:p>
          <a:p>
            <a:pPr marL="0" marR="0" lvl="0" indent="0" algn="l" rtl="0">
              <a:lnSpc>
                <a:spcPct val="100000"/>
              </a:lnSpc>
              <a:spcBef>
                <a:spcPts val="0"/>
              </a:spcBef>
              <a:spcAft>
                <a:spcPts val="0"/>
              </a:spcAft>
              <a:buClr>
                <a:schemeClr val="dk1"/>
              </a:buClr>
              <a:buSzPts val="1200"/>
              <a:buFont typeface="Calibri"/>
              <a:buNone/>
            </a:pPr>
            <a:r>
              <a:rPr lang="en-GB" b="0" dirty="0"/>
              <a:t>3. Click to reveal written answers.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4671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4045-0C74-43F4-987F-0AF2C6ACF7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346FD1-BDAB-489C-9CD6-081111A100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F6C22D-D96D-4D47-B975-A72F23910DFB}"/>
              </a:ext>
            </a:extLst>
          </p:cNvPr>
          <p:cNvSpPr>
            <a:spLocks noGrp="1"/>
          </p:cNvSpPr>
          <p:nvPr>
            <p:ph type="dt" sz="half" idx="10"/>
          </p:nvPr>
        </p:nvSpPr>
        <p:spPr/>
        <p:txBody>
          <a:bodyPr/>
          <a:lstStyle/>
          <a:p>
            <a:fld id="{C58358B4-81E1-458E-B75C-07DB5A3D43FC}" type="datetimeFigureOut">
              <a:rPr lang="en-GB" smtClean="0"/>
              <a:t>31/10/2022</a:t>
            </a:fld>
            <a:endParaRPr lang="en-GB"/>
          </a:p>
        </p:txBody>
      </p:sp>
      <p:sp>
        <p:nvSpPr>
          <p:cNvPr id="5" name="Footer Placeholder 4">
            <a:extLst>
              <a:ext uri="{FF2B5EF4-FFF2-40B4-BE49-F238E27FC236}">
                <a16:creationId xmlns:a16="http://schemas.microsoft.com/office/drawing/2014/main" id="{8E2E978D-227D-4C0C-AD63-B485C1AD6D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C9C34-DA4C-4DCE-82CD-1200217B80E4}"/>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3011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4E09-D360-42FF-8564-A5F2107B93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AC39CC-CC81-44A1-A59D-4360352284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617FC-802C-4B2C-B2F2-4B20AF923DDA}"/>
              </a:ext>
            </a:extLst>
          </p:cNvPr>
          <p:cNvSpPr>
            <a:spLocks noGrp="1"/>
          </p:cNvSpPr>
          <p:nvPr>
            <p:ph type="dt" sz="half" idx="10"/>
          </p:nvPr>
        </p:nvSpPr>
        <p:spPr/>
        <p:txBody>
          <a:bodyPr/>
          <a:lstStyle/>
          <a:p>
            <a:fld id="{C58358B4-81E1-458E-B75C-07DB5A3D43FC}" type="datetimeFigureOut">
              <a:rPr lang="en-GB" smtClean="0"/>
              <a:t>31/10/2022</a:t>
            </a:fld>
            <a:endParaRPr lang="en-GB"/>
          </a:p>
        </p:txBody>
      </p:sp>
      <p:sp>
        <p:nvSpPr>
          <p:cNvPr id="5" name="Footer Placeholder 4">
            <a:extLst>
              <a:ext uri="{FF2B5EF4-FFF2-40B4-BE49-F238E27FC236}">
                <a16:creationId xmlns:a16="http://schemas.microsoft.com/office/drawing/2014/main" id="{2057487A-1F52-4E6C-BEF4-8BA9B2781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5EA83-3F0C-4615-BC55-570FCBEFE69B}"/>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80867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6B6E1-C5E8-45E4-B9A8-29DC60C397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AFE55F-0133-4C7B-8604-802971E8D7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8E783-5852-4B70-BDC4-76E33FC7B3B1}"/>
              </a:ext>
            </a:extLst>
          </p:cNvPr>
          <p:cNvSpPr>
            <a:spLocks noGrp="1"/>
          </p:cNvSpPr>
          <p:nvPr>
            <p:ph type="dt" sz="half" idx="10"/>
          </p:nvPr>
        </p:nvSpPr>
        <p:spPr/>
        <p:txBody>
          <a:bodyPr/>
          <a:lstStyle/>
          <a:p>
            <a:fld id="{C58358B4-81E1-458E-B75C-07DB5A3D43FC}" type="datetimeFigureOut">
              <a:rPr lang="en-GB" smtClean="0"/>
              <a:t>31/10/2022</a:t>
            </a:fld>
            <a:endParaRPr lang="en-GB"/>
          </a:p>
        </p:txBody>
      </p:sp>
      <p:sp>
        <p:nvSpPr>
          <p:cNvPr id="5" name="Footer Placeholder 4">
            <a:extLst>
              <a:ext uri="{FF2B5EF4-FFF2-40B4-BE49-F238E27FC236}">
                <a16:creationId xmlns:a16="http://schemas.microsoft.com/office/drawing/2014/main" id="{0A900052-D8F3-40DB-9823-FF3AD0EA76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30A443-7057-4A2C-88CE-33E4038858BA}"/>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78328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76950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90386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47613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59202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3774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23778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95687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4685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04E5-D881-4FAC-A80C-10E07685A2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DCCB65-B587-45BE-A4A3-2357005222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EB5C0D-BE51-4401-825A-81A91144B0C1}"/>
              </a:ext>
            </a:extLst>
          </p:cNvPr>
          <p:cNvSpPr>
            <a:spLocks noGrp="1"/>
          </p:cNvSpPr>
          <p:nvPr>
            <p:ph type="dt" sz="half" idx="10"/>
          </p:nvPr>
        </p:nvSpPr>
        <p:spPr/>
        <p:txBody>
          <a:bodyPr/>
          <a:lstStyle/>
          <a:p>
            <a:fld id="{C58358B4-81E1-458E-B75C-07DB5A3D43FC}" type="datetimeFigureOut">
              <a:rPr lang="en-GB" smtClean="0"/>
              <a:t>31/10/2022</a:t>
            </a:fld>
            <a:endParaRPr lang="en-GB"/>
          </a:p>
        </p:txBody>
      </p:sp>
      <p:sp>
        <p:nvSpPr>
          <p:cNvPr id="5" name="Footer Placeholder 4">
            <a:extLst>
              <a:ext uri="{FF2B5EF4-FFF2-40B4-BE49-F238E27FC236}">
                <a16:creationId xmlns:a16="http://schemas.microsoft.com/office/drawing/2014/main" id="{FF6CD862-4699-4FFF-B5DA-B130B93B6D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B0B441-A5DF-4ADF-B8BD-96DCD05E92B4}"/>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3022953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01634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03238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8599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2A43-41F5-451A-9C34-C035782FDA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C6E6D8-7610-4300-92B9-11A64B75BE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76676F-3588-4BE9-86EF-D0E3438CDBB7}"/>
              </a:ext>
            </a:extLst>
          </p:cNvPr>
          <p:cNvSpPr>
            <a:spLocks noGrp="1"/>
          </p:cNvSpPr>
          <p:nvPr>
            <p:ph type="dt" sz="half" idx="10"/>
          </p:nvPr>
        </p:nvSpPr>
        <p:spPr/>
        <p:txBody>
          <a:bodyPr/>
          <a:lstStyle/>
          <a:p>
            <a:fld id="{C58358B4-81E1-458E-B75C-07DB5A3D43FC}" type="datetimeFigureOut">
              <a:rPr lang="en-GB" smtClean="0"/>
              <a:t>31/10/2022</a:t>
            </a:fld>
            <a:endParaRPr lang="en-GB"/>
          </a:p>
        </p:txBody>
      </p:sp>
      <p:sp>
        <p:nvSpPr>
          <p:cNvPr id="5" name="Footer Placeholder 4">
            <a:extLst>
              <a:ext uri="{FF2B5EF4-FFF2-40B4-BE49-F238E27FC236}">
                <a16:creationId xmlns:a16="http://schemas.microsoft.com/office/drawing/2014/main" id="{4587625B-A96C-4A1E-87E0-7882CB38AA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72B9F8-13ED-4515-A966-40CD0AC98234}"/>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19917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5C7D-C5D4-4F25-BA94-4E41F4313B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1425A6-C488-4F18-B91D-387FDE94B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91C86D-7167-4DE9-9229-292241BBB8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D9003D-C512-4B5E-9B9C-029008CE3128}"/>
              </a:ext>
            </a:extLst>
          </p:cNvPr>
          <p:cNvSpPr>
            <a:spLocks noGrp="1"/>
          </p:cNvSpPr>
          <p:nvPr>
            <p:ph type="dt" sz="half" idx="10"/>
          </p:nvPr>
        </p:nvSpPr>
        <p:spPr/>
        <p:txBody>
          <a:bodyPr/>
          <a:lstStyle/>
          <a:p>
            <a:fld id="{C58358B4-81E1-458E-B75C-07DB5A3D43FC}" type="datetimeFigureOut">
              <a:rPr lang="en-GB" smtClean="0"/>
              <a:t>31/10/2022</a:t>
            </a:fld>
            <a:endParaRPr lang="en-GB"/>
          </a:p>
        </p:txBody>
      </p:sp>
      <p:sp>
        <p:nvSpPr>
          <p:cNvPr id="6" name="Footer Placeholder 5">
            <a:extLst>
              <a:ext uri="{FF2B5EF4-FFF2-40B4-BE49-F238E27FC236}">
                <a16:creationId xmlns:a16="http://schemas.microsoft.com/office/drawing/2014/main" id="{75191E66-7EE0-407C-8906-159EFBD9C8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B5A199-F3B5-4186-A02D-591749F826A5}"/>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3141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35BC-D079-40EC-8372-1A1E68AACBB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2B400D-C803-44BA-B9E3-9D5D4C766B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B3ECA6-B23D-4662-BDF5-0E85076C26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78F9AD-0745-4344-9771-AE0894F92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24BBFB-7E9C-45CD-8AD9-D5571B653D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59C45F-6212-44B3-AC69-C9420798C4B4}"/>
              </a:ext>
            </a:extLst>
          </p:cNvPr>
          <p:cNvSpPr>
            <a:spLocks noGrp="1"/>
          </p:cNvSpPr>
          <p:nvPr>
            <p:ph type="dt" sz="half" idx="10"/>
          </p:nvPr>
        </p:nvSpPr>
        <p:spPr/>
        <p:txBody>
          <a:bodyPr/>
          <a:lstStyle/>
          <a:p>
            <a:fld id="{C58358B4-81E1-458E-B75C-07DB5A3D43FC}" type="datetimeFigureOut">
              <a:rPr lang="en-GB" smtClean="0"/>
              <a:t>31/10/2022</a:t>
            </a:fld>
            <a:endParaRPr lang="en-GB"/>
          </a:p>
        </p:txBody>
      </p:sp>
      <p:sp>
        <p:nvSpPr>
          <p:cNvPr id="8" name="Footer Placeholder 7">
            <a:extLst>
              <a:ext uri="{FF2B5EF4-FFF2-40B4-BE49-F238E27FC236}">
                <a16:creationId xmlns:a16="http://schemas.microsoft.com/office/drawing/2014/main" id="{1FBDBDD9-91C6-4F6B-B4DE-46447BEB48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4B99F0-584A-4DF3-BA39-22C120C4E768}"/>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0197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3DC8-89C8-4068-8DF1-D7BC094CDC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79A3C1-0C8F-4FC8-B287-0D5F3883CB55}"/>
              </a:ext>
            </a:extLst>
          </p:cNvPr>
          <p:cNvSpPr>
            <a:spLocks noGrp="1"/>
          </p:cNvSpPr>
          <p:nvPr>
            <p:ph type="dt" sz="half" idx="10"/>
          </p:nvPr>
        </p:nvSpPr>
        <p:spPr/>
        <p:txBody>
          <a:bodyPr/>
          <a:lstStyle/>
          <a:p>
            <a:fld id="{C58358B4-81E1-458E-B75C-07DB5A3D43FC}" type="datetimeFigureOut">
              <a:rPr lang="en-GB" smtClean="0"/>
              <a:t>31/10/2022</a:t>
            </a:fld>
            <a:endParaRPr lang="en-GB"/>
          </a:p>
        </p:txBody>
      </p:sp>
      <p:sp>
        <p:nvSpPr>
          <p:cNvPr id="4" name="Footer Placeholder 3">
            <a:extLst>
              <a:ext uri="{FF2B5EF4-FFF2-40B4-BE49-F238E27FC236}">
                <a16:creationId xmlns:a16="http://schemas.microsoft.com/office/drawing/2014/main" id="{ECDCFE43-A44B-4BA7-A891-64AB220652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A811DF0-8F49-4573-94BF-970F77350C0B}"/>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266966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60EE08-52FA-46BA-B5E8-737F7E299B87}"/>
              </a:ext>
            </a:extLst>
          </p:cNvPr>
          <p:cNvSpPr>
            <a:spLocks noGrp="1"/>
          </p:cNvSpPr>
          <p:nvPr>
            <p:ph type="dt" sz="half" idx="10"/>
          </p:nvPr>
        </p:nvSpPr>
        <p:spPr/>
        <p:txBody>
          <a:bodyPr/>
          <a:lstStyle/>
          <a:p>
            <a:fld id="{C58358B4-81E1-458E-B75C-07DB5A3D43FC}" type="datetimeFigureOut">
              <a:rPr lang="en-GB" smtClean="0"/>
              <a:t>31/10/2022</a:t>
            </a:fld>
            <a:endParaRPr lang="en-GB"/>
          </a:p>
        </p:txBody>
      </p:sp>
      <p:sp>
        <p:nvSpPr>
          <p:cNvPr id="3" name="Footer Placeholder 2">
            <a:extLst>
              <a:ext uri="{FF2B5EF4-FFF2-40B4-BE49-F238E27FC236}">
                <a16:creationId xmlns:a16="http://schemas.microsoft.com/office/drawing/2014/main" id="{16876AE4-048E-4EA1-BCF2-CA42549606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2E18D0-9252-48F3-9868-85A3AF0DF019}"/>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132281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7CC9-259A-4206-B6B9-EFCDF7B7A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9F3810-D221-4379-A598-DEEBD9256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A9566A-6DF9-4DB3-90DA-F56C595B6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B52DD8-3AE3-47EA-AFB8-696F2C1EA146}"/>
              </a:ext>
            </a:extLst>
          </p:cNvPr>
          <p:cNvSpPr>
            <a:spLocks noGrp="1"/>
          </p:cNvSpPr>
          <p:nvPr>
            <p:ph type="dt" sz="half" idx="10"/>
          </p:nvPr>
        </p:nvSpPr>
        <p:spPr/>
        <p:txBody>
          <a:bodyPr/>
          <a:lstStyle/>
          <a:p>
            <a:fld id="{C58358B4-81E1-458E-B75C-07DB5A3D43FC}" type="datetimeFigureOut">
              <a:rPr lang="en-GB" smtClean="0"/>
              <a:t>31/10/2022</a:t>
            </a:fld>
            <a:endParaRPr lang="en-GB"/>
          </a:p>
        </p:txBody>
      </p:sp>
      <p:sp>
        <p:nvSpPr>
          <p:cNvPr id="6" name="Footer Placeholder 5">
            <a:extLst>
              <a:ext uri="{FF2B5EF4-FFF2-40B4-BE49-F238E27FC236}">
                <a16:creationId xmlns:a16="http://schemas.microsoft.com/office/drawing/2014/main" id="{C89485A7-C89F-479F-9F55-192E95A0BA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9451A1-5118-41D3-BA3E-CA0225232361}"/>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334890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10C6-EC09-4C59-B396-BDC1BD242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E7AC1B-CDA1-4A1E-8B04-708BA1AB0F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2B55232-9633-43E0-8FAC-B98E843BC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608BAA-560F-45DF-A041-678A6C11BC2C}"/>
              </a:ext>
            </a:extLst>
          </p:cNvPr>
          <p:cNvSpPr>
            <a:spLocks noGrp="1"/>
          </p:cNvSpPr>
          <p:nvPr>
            <p:ph type="dt" sz="half" idx="10"/>
          </p:nvPr>
        </p:nvSpPr>
        <p:spPr/>
        <p:txBody>
          <a:bodyPr/>
          <a:lstStyle/>
          <a:p>
            <a:fld id="{C58358B4-81E1-458E-B75C-07DB5A3D43FC}" type="datetimeFigureOut">
              <a:rPr lang="en-GB" smtClean="0"/>
              <a:t>31/10/2022</a:t>
            </a:fld>
            <a:endParaRPr lang="en-GB"/>
          </a:p>
        </p:txBody>
      </p:sp>
      <p:sp>
        <p:nvSpPr>
          <p:cNvPr id="6" name="Footer Placeholder 5">
            <a:extLst>
              <a:ext uri="{FF2B5EF4-FFF2-40B4-BE49-F238E27FC236}">
                <a16:creationId xmlns:a16="http://schemas.microsoft.com/office/drawing/2014/main" id="{11378A48-10EF-432A-99FB-EE0E1C1909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6AF016-F434-4273-8535-E7627216D1BB}"/>
              </a:ext>
            </a:extLst>
          </p:cNvPr>
          <p:cNvSpPr>
            <a:spLocks noGrp="1"/>
          </p:cNvSpPr>
          <p:nvPr>
            <p:ph type="sldNum" sz="quarter" idx="12"/>
          </p:nvPr>
        </p:nvSpPr>
        <p:spPr/>
        <p:txBody>
          <a:bodyPr/>
          <a:lstStyle/>
          <a:p>
            <a:fld id="{B3A6F703-0A86-4D92-B985-5C85AF011EEF}" type="slidenum">
              <a:rPr lang="en-GB" smtClean="0"/>
              <a:t>‹#›</a:t>
            </a:fld>
            <a:endParaRPr lang="en-GB"/>
          </a:p>
        </p:txBody>
      </p:sp>
    </p:spTree>
    <p:extLst>
      <p:ext uri="{BB962C8B-B14F-4D97-AF65-F5344CB8AC3E}">
        <p14:creationId xmlns:p14="http://schemas.microsoft.com/office/powerpoint/2010/main" val="1543630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BF90F-419D-4FD2-9CF3-E666B10E36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51E2AF-E7A9-4555-B905-34F31E94B2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DC44B7-6F03-4B30-99CC-4604FFDFAD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358B4-81E1-458E-B75C-07DB5A3D43FC}" type="datetimeFigureOut">
              <a:rPr lang="en-GB" smtClean="0"/>
              <a:t>31/10/2022</a:t>
            </a:fld>
            <a:endParaRPr lang="en-GB"/>
          </a:p>
        </p:txBody>
      </p:sp>
      <p:sp>
        <p:nvSpPr>
          <p:cNvPr id="5" name="Footer Placeholder 4">
            <a:extLst>
              <a:ext uri="{FF2B5EF4-FFF2-40B4-BE49-F238E27FC236}">
                <a16:creationId xmlns:a16="http://schemas.microsoft.com/office/drawing/2014/main" id="{7FD85194-9B6F-407F-BDA7-85F475B775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C08F08-07D9-460C-81BD-2D6CA5BEF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6F703-0A86-4D92-B985-5C85AF011EEF}" type="slidenum">
              <a:rPr lang="en-GB" smtClean="0"/>
              <a:t>‹#›</a:t>
            </a:fld>
            <a:endParaRPr lang="en-GB"/>
          </a:p>
        </p:txBody>
      </p:sp>
    </p:spTree>
    <p:extLst>
      <p:ext uri="{BB962C8B-B14F-4D97-AF65-F5344CB8AC3E}">
        <p14:creationId xmlns:p14="http://schemas.microsoft.com/office/powerpoint/2010/main" val="2291453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2344434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audio" Target="../media/audio7.wav"/><Relationship Id="rId18" Type="http://schemas.openxmlformats.org/officeDocument/2006/relationships/audio" Target="../media/audio12.wav"/><Relationship Id="rId26" Type="http://schemas.openxmlformats.org/officeDocument/2006/relationships/image" Target="../media/image10.png"/><Relationship Id="rId3" Type="http://schemas.openxmlformats.org/officeDocument/2006/relationships/image" Target="../media/image7.png"/><Relationship Id="rId21" Type="http://schemas.openxmlformats.org/officeDocument/2006/relationships/audio" Target="../media/audio15.wav"/><Relationship Id="rId7" Type="http://schemas.openxmlformats.org/officeDocument/2006/relationships/image" Target="../media/image8.png"/><Relationship Id="rId12" Type="http://schemas.openxmlformats.org/officeDocument/2006/relationships/audio" Target="../media/audio6.wav"/><Relationship Id="rId17" Type="http://schemas.openxmlformats.org/officeDocument/2006/relationships/audio" Target="../media/audio11.wav"/><Relationship Id="rId25"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audio" Target="../media/audio10.wav"/><Relationship Id="rId20" Type="http://schemas.openxmlformats.org/officeDocument/2006/relationships/audio" Target="../media/audio14.wav"/><Relationship Id="rId29"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audio" Target="../media/audio2.wav"/><Relationship Id="rId11" Type="http://schemas.openxmlformats.org/officeDocument/2006/relationships/audio" Target="../media/audio5.wav"/><Relationship Id="rId24" Type="http://schemas.openxmlformats.org/officeDocument/2006/relationships/image" Target="../media/image4.png"/><Relationship Id="rId32" Type="http://schemas.openxmlformats.org/officeDocument/2006/relationships/image" Target="../media/image16.png"/><Relationship Id="rId5" Type="http://schemas.openxmlformats.org/officeDocument/2006/relationships/audio" Target="../media/audio1.wav"/><Relationship Id="rId15" Type="http://schemas.openxmlformats.org/officeDocument/2006/relationships/audio" Target="../media/audio9.wav"/><Relationship Id="rId23" Type="http://schemas.openxmlformats.org/officeDocument/2006/relationships/image" Target="../media/image3.png"/><Relationship Id="rId28" Type="http://schemas.openxmlformats.org/officeDocument/2006/relationships/image" Target="../media/image12.png"/><Relationship Id="rId10" Type="http://schemas.openxmlformats.org/officeDocument/2006/relationships/audio" Target="../media/audio4.wav"/><Relationship Id="rId19" Type="http://schemas.openxmlformats.org/officeDocument/2006/relationships/audio" Target="../media/audio13.wav"/><Relationship Id="rId31"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audio" Target="../media/audio3.wav"/><Relationship Id="rId14" Type="http://schemas.openxmlformats.org/officeDocument/2006/relationships/audio" Target="../media/audio8.wav"/><Relationship Id="rId22" Type="http://schemas.openxmlformats.org/officeDocument/2006/relationships/audio" Target="../media/audio16.wav"/><Relationship Id="rId27" Type="http://schemas.openxmlformats.org/officeDocument/2006/relationships/image" Target="../media/image11.png"/><Relationship Id="rId30"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7.png"/><Relationship Id="rId18" Type="http://schemas.openxmlformats.org/officeDocument/2006/relationships/image" Target="../media/image30.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6.pn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9.svg"/><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image" Target="../media/image25.jpeg"/><Relationship Id="rId5" Type="http://schemas.openxmlformats.org/officeDocument/2006/relationships/image" Target="../media/image20.jpeg"/><Relationship Id="rId15" Type="http://schemas.openxmlformats.org/officeDocument/2006/relationships/image" Target="../media/image8.png"/><Relationship Id="rId10" Type="http://schemas.openxmlformats.org/officeDocument/2006/relationships/image" Target="../media/image24.jpeg"/><Relationship Id="rId4" Type="http://schemas.openxmlformats.org/officeDocument/2006/relationships/image" Target="../media/image19.png"/><Relationship Id="rId9" Type="http://schemas.openxmlformats.org/officeDocument/2006/relationships/image" Target="../media/image23.jpe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2.pn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lang="en-GB" sz="9600" b="1" kern="0" dirty="0" err="1">
                <a:solidFill>
                  <a:srgbClr val="00B050"/>
                </a:solidFill>
                <a:latin typeface="Modern Love" panose="04090805081005020601" pitchFamily="82" charset="0"/>
                <a:cs typeface="Arial"/>
                <a:sym typeface="Arial"/>
              </a:rPr>
              <a:t>verde</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panose="020B0502020202020204" pitchFamily="34" charset="0"/>
                <a:ea typeface="Century Gothic"/>
                <a:cs typeface="Century Gothic"/>
                <a:sym typeface="Century Gothic"/>
              </a:rPr>
              <a:t>Describing me and others</a:t>
            </a:r>
            <a:br>
              <a:rPr lang="en-GB" sz="1800" dirty="0">
                <a:solidFill>
                  <a:srgbClr val="000000"/>
                </a:solidFill>
                <a:latin typeface="Century Gothic" panose="020B0502020202020204" pitchFamily="34" charset="0"/>
                <a:cs typeface="Arial"/>
                <a:sym typeface="Arial"/>
              </a:rPr>
            </a:br>
            <a:endParaRPr lang="en-GB" dirty="0">
              <a:latin typeface="Century Gothic" panose="020B0502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26" name="Google Shape;167;p2">
            <a:extLst>
              <a:ext uri="{FF2B5EF4-FFF2-40B4-BE49-F238E27FC236}">
                <a16:creationId xmlns:a16="http://schemas.microsoft.com/office/drawing/2014/main" id="{E683BCB6-77D3-4EC0-A203-669D8F746CAE}"/>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Title 1">
            <a:extLst>
              <a:ext uri="{FF2B5EF4-FFF2-40B4-BE49-F238E27FC236}">
                <a16:creationId xmlns:a16="http://schemas.microsoft.com/office/drawing/2014/main" id="{5EF743D8-20F9-3CAC-8EDC-3D48AEDF3C3D}"/>
              </a:ext>
            </a:extLst>
          </p:cNvPr>
          <p:cNvSpPr txBox="1">
            <a:spLocks/>
          </p:cNvSpPr>
          <p:nvPr/>
        </p:nvSpPr>
        <p:spPr>
          <a:xfrm>
            <a:off x="10562345" y="956825"/>
            <a:ext cx="1523999" cy="406402"/>
          </a:xfrm>
          <a:prstGeom prst="rect">
            <a:avLst/>
          </a:prstGeom>
          <a:solidFill>
            <a:srgbClr val="FF006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a:solidFill>
                  <a:schemeClr val="bg1"/>
                </a:solidFill>
                <a:latin typeface="Century Gothic"/>
                <a:ea typeface="Century Gothic"/>
                <a:cs typeface="Century Gothic"/>
                <a:sym typeface="Century Gothic"/>
              </a:rPr>
              <a:t>pronunciar</a:t>
            </a:r>
            <a:endParaRPr lang="en-GB" sz="2000" dirty="0">
              <a:solidFill>
                <a:schemeClr val="bg1"/>
              </a:solidFill>
            </a:endParaRPr>
          </a:p>
        </p:txBody>
      </p:sp>
      <p:pic>
        <p:nvPicPr>
          <p:cNvPr id="4" name="Google Shape;111;p3" descr="Speech Icon, Voice, Talking, Audio, Speech">
            <a:extLst>
              <a:ext uri="{FF2B5EF4-FFF2-40B4-BE49-F238E27FC236}">
                <a16:creationId xmlns:a16="http://schemas.microsoft.com/office/drawing/2014/main" id="{504B176A-4AF6-4A14-FEE1-3DD67DB830F8}"/>
              </a:ext>
            </a:extLst>
          </p:cNvPr>
          <p:cNvPicPr preferRelativeResize="0"/>
          <p:nvPr/>
        </p:nvPicPr>
        <p:blipFill rotWithShape="1">
          <a:blip r:embed="rId3">
            <a:alphaModFix/>
          </a:blip>
          <a:srcRect/>
          <a:stretch/>
        </p:blipFill>
        <p:spPr>
          <a:xfrm>
            <a:off x="11013680" y="58981"/>
            <a:ext cx="776168" cy="776168"/>
          </a:xfrm>
          <a:prstGeom prst="rect">
            <a:avLst/>
          </a:prstGeom>
          <a:noFill/>
          <a:ln>
            <a:noFill/>
          </a:ln>
        </p:spPr>
      </p:pic>
      <p:sp>
        <p:nvSpPr>
          <p:cNvPr id="5" name="Google Shape;108;p3">
            <a:extLst>
              <a:ext uri="{FF2B5EF4-FFF2-40B4-BE49-F238E27FC236}">
                <a16:creationId xmlns:a16="http://schemas.microsoft.com/office/drawing/2014/main" id="{17CC05B1-573A-7E3F-2193-426E735A1D96}"/>
              </a:ext>
            </a:extLst>
          </p:cNvPr>
          <p:cNvSpPr txBox="1"/>
          <p:nvPr/>
        </p:nvSpPr>
        <p:spPr>
          <a:xfrm>
            <a:off x="146255" y="462273"/>
            <a:ext cx="4572000" cy="18620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115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115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ch</a:t>
            </a:r>
            <a:r>
              <a:rPr kumimoji="0" lang="en-GB" sz="115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11500" b="1"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6" name="Google Shape;110;p3">
            <a:extLst>
              <a:ext uri="{FF2B5EF4-FFF2-40B4-BE49-F238E27FC236}">
                <a16:creationId xmlns:a16="http://schemas.microsoft.com/office/drawing/2014/main" id="{2E0CE1D2-1C93-5DCC-39E3-E36D55361119}"/>
              </a:ext>
            </a:extLst>
          </p:cNvPr>
          <p:cNvSpPr txBox="1"/>
          <p:nvPr/>
        </p:nvSpPr>
        <p:spPr>
          <a:xfrm>
            <a:off x="2856570" y="462273"/>
            <a:ext cx="7125988" cy="186200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Tx/>
              <a:buNone/>
              <a:tabLst/>
              <a:defRPr/>
            </a:pPr>
            <a:r>
              <a:rPr kumimoji="0" lang="en-GB" sz="115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115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no</a:t>
            </a:r>
            <a:r>
              <a:rPr kumimoji="0" lang="en-GB" sz="11500" b="1" i="0" u="none" strike="noStrike" kern="1200" cap="none" spc="0" normalizeH="0" baseline="0" noProof="0" dirty="0" err="1">
                <a:ln>
                  <a:noFill/>
                </a:ln>
                <a:solidFill>
                  <a:srgbClr val="FF0066"/>
                </a:solidFill>
                <a:effectLst/>
                <a:uLnTx/>
                <a:uFillTx/>
                <a:latin typeface="Century Gothic"/>
                <a:ea typeface="Century Gothic"/>
                <a:cs typeface="Century Gothic"/>
                <a:sym typeface="Century Gothic"/>
              </a:rPr>
              <a:t>ch</a:t>
            </a:r>
            <a:r>
              <a:rPr kumimoji="0" lang="en-GB" sz="115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e</a:t>
            </a:r>
            <a:endParaRPr kumimoji="0" sz="1150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pic>
        <p:nvPicPr>
          <p:cNvPr id="7" name="Picture 2" descr="Luna, Estrellas, Cielo, Noche, Naturaleza, Azul">
            <a:extLst>
              <a:ext uri="{FF2B5EF4-FFF2-40B4-BE49-F238E27FC236}">
                <a16:creationId xmlns:a16="http://schemas.microsoft.com/office/drawing/2014/main" id="{875CA026-30BC-9573-4D5D-049E869DF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3205" y="2046154"/>
            <a:ext cx="3365365" cy="25029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eche, Lácteos, Alergia, Comida, Alergeno, Reacción">
            <a:extLst>
              <a:ext uri="{FF2B5EF4-FFF2-40B4-BE49-F238E27FC236}">
                <a16:creationId xmlns:a16="http://schemas.microsoft.com/office/drawing/2014/main" id="{1829873B-F3CD-03FA-09A3-0226A4913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3213" y="5574016"/>
            <a:ext cx="1090129" cy="10901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ar Chocolate, Brown, Sweet, Delicious">
            <a:extLst>
              <a:ext uri="{FF2B5EF4-FFF2-40B4-BE49-F238E27FC236}">
                <a16:creationId xmlns:a16="http://schemas.microsoft.com/office/drawing/2014/main" id="{DC6C110E-1E4C-1B7F-A96E-F8068FAC74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5552" y="5694403"/>
            <a:ext cx="1209325" cy="969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914C893-4B27-4108-EEED-29CF60F9D258}"/>
              </a:ext>
            </a:extLst>
          </p:cNvPr>
          <p:cNvPicPr>
            <a:picLocks noChangeAspect="1"/>
          </p:cNvPicPr>
          <p:nvPr/>
        </p:nvPicPr>
        <p:blipFill>
          <a:blip r:embed="rId7"/>
          <a:stretch>
            <a:fillRect/>
          </a:stretch>
        </p:blipFill>
        <p:spPr>
          <a:xfrm>
            <a:off x="9929004" y="5453629"/>
            <a:ext cx="876460" cy="969742"/>
          </a:xfrm>
          <a:prstGeom prst="rect">
            <a:avLst/>
          </a:prstGeom>
        </p:spPr>
      </p:pic>
      <p:sp>
        <p:nvSpPr>
          <p:cNvPr id="11" name="Rectangle 10">
            <a:extLst>
              <a:ext uri="{FF2B5EF4-FFF2-40B4-BE49-F238E27FC236}">
                <a16:creationId xmlns:a16="http://schemas.microsoft.com/office/drawing/2014/main" id="{32CD3F32-068E-9604-B33B-37AB82ABC6EA}"/>
              </a:ext>
            </a:extLst>
          </p:cNvPr>
          <p:cNvSpPr/>
          <p:nvPr/>
        </p:nvSpPr>
        <p:spPr>
          <a:xfrm>
            <a:off x="724611" y="4695776"/>
            <a:ext cx="2098651" cy="923330"/>
          </a:xfrm>
          <a:prstGeom prst="rect">
            <a:avLst/>
          </a:prstGeom>
        </p:spPr>
        <p:txBody>
          <a:bodyPr wrap="none">
            <a:spAutoFit/>
          </a:bodyPr>
          <a:lstStyle/>
          <a:p>
            <a:r>
              <a:rPr lang="en-GB" sz="5400" b="1" dirty="0">
                <a:solidFill>
                  <a:srgbClr val="002060"/>
                </a:solidFill>
                <a:latin typeface="Century Gothic"/>
                <a:ea typeface="Century Gothic"/>
                <a:cs typeface="Century Gothic"/>
                <a:sym typeface="Century Gothic"/>
              </a:rPr>
              <a:t>le</a:t>
            </a:r>
            <a:r>
              <a:rPr lang="en-GB" sz="5400" b="1" dirty="0">
                <a:solidFill>
                  <a:srgbClr val="FF0066"/>
                </a:solidFill>
                <a:latin typeface="Century Gothic"/>
                <a:ea typeface="Century Gothic"/>
                <a:cs typeface="Century Gothic"/>
                <a:sym typeface="Century Gothic"/>
              </a:rPr>
              <a:t>ch</a:t>
            </a:r>
            <a:r>
              <a:rPr lang="en-GB" sz="5400" b="1" dirty="0">
                <a:solidFill>
                  <a:srgbClr val="002060"/>
                </a:solidFill>
                <a:latin typeface="Century Gothic"/>
                <a:ea typeface="Century Gothic"/>
                <a:cs typeface="Century Gothic"/>
                <a:sym typeface="Century Gothic"/>
              </a:rPr>
              <a:t>e</a:t>
            </a:r>
            <a:endParaRPr lang="en-GB" sz="900" dirty="0"/>
          </a:p>
        </p:txBody>
      </p:sp>
      <p:sp>
        <p:nvSpPr>
          <p:cNvPr id="12" name="Rectangle 11">
            <a:extLst>
              <a:ext uri="{FF2B5EF4-FFF2-40B4-BE49-F238E27FC236}">
                <a16:creationId xmlns:a16="http://schemas.microsoft.com/office/drawing/2014/main" id="{D396FEA5-EDC7-CBD4-00FD-E4364DA03450}"/>
              </a:ext>
            </a:extLst>
          </p:cNvPr>
          <p:cNvSpPr/>
          <p:nvPr/>
        </p:nvSpPr>
        <p:spPr>
          <a:xfrm>
            <a:off x="4078604" y="4726915"/>
            <a:ext cx="3651962" cy="923330"/>
          </a:xfrm>
          <a:prstGeom prst="rect">
            <a:avLst/>
          </a:prstGeom>
        </p:spPr>
        <p:txBody>
          <a:bodyPr wrap="none">
            <a:spAutoFit/>
          </a:bodyPr>
          <a:lstStyle/>
          <a:p>
            <a:r>
              <a:rPr lang="en-GB" sz="5400" b="1" dirty="0">
                <a:solidFill>
                  <a:srgbClr val="FF0066"/>
                </a:solidFill>
                <a:latin typeface="Century Gothic"/>
                <a:ea typeface="Century Gothic"/>
                <a:cs typeface="Century Gothic"/>
                <a:sym typeface="Century Gothic"/>
              </a:rPr>
              <a:t>ch</a:t>
            </a:r>
            <a:r>
              <a:rPr lang="en-GB" sz="5400" b="1" dirty="0">
                <a:solidFill>
                  <a:srgbClr val="002060"/>
                </a:solidFill>
                <a:latin typeface="Century Gothic"/>
                <a:ea typeface="Century Gothic"/>
                <a:cs typeface="Century Gothic"/>
                <a:sym typeface="Century Gothic"/>
              </a:rPr>
              <a:t>ocolate</a:t>
            </a:r>
            <a:endParaRPr lang="en-GB" sz="900" dirty="0"/>
          </a:p>
        </p:txBody>
      </p:sp>
      <p:sp>
        <p:nvSpPr>
          <p:cNvPr id="13" name="Rectangle 12">
            <a:extLst>
              <a:ext uri="{FF2B5EF4-FFF2-40B4-BE49-F238E27FC236}">
                <a16:creationId xmlns:a16="http://schemas.microsoft.com/office/drawing/2014/main" id="{881DD61B-C765-197F-B1B6-87E0711F8E4A}"/>
              </a:ext>
            </a:extLst>
          </p:cNvPr>
          <p:cNvSpPr/>
          <p:nvPr/>
        </p:nvSpPr>
        <p:spPr>
          <a:xfrm>
            <a:off x="9253832" y="4695776"/>
            <a:ext cx="2069797" cy="923330"/>
          </a:xfrm>
          <a:prstGeom prst="rect">
            <a:avLst/>
          </a:prstGeom>
        </p:spPr>
        <p:txBody>
          <a:bodyPr wrap="none">
            <a:spAutoFit/>
          </a:bodyPr>
          <a:lstStyle/>
          <a:p>
            <a:r>
              <a:rPr lang="en-GB" sz="5400" b="1" dirty="0">
                <a:solidFill>
                  <a:srgbClr val="FF0066"/>
                </a:solidFill>
                <a:latin typeface="Century Gothic"/>
                <a:ea typeface="Century Gothic"/>
                <a:cs typeface="Century Gothic"/>
                <a:sym typeface="Century Gothic"/>
              </a:rPr>
              <a:t>ch</a:t>
            </a:r>
            <a:r>
              <a:rPr lang="en-GB" sz="5400" b="1" dirty="0">
                <a:solidFill>
                  <a:srgbClr val="002060"/>
                </a:solidFill>
                <a:latin typeface="Century Gothic"/>
                <a:ea typeface="Century Gothic"/>
                <a:cs typeface="Century Gothic"/>
                <a:sym typeface="Century Gothic"/>
              </a:rPr>
              <a:t>ino</a:t>
            </a:r>
            <a:endParaRPr lang="en-GB" sz="900" dirty="0"/>
          </a:p>
        </p:txBody>
      </p:sp>
    </p:spTree>
    <p:extLst>
      <p:ext uri="{BB962C8B-B14F-4D97-AF65-F5344CB8AC3E}">
        <p14:creationId xmlns:p14="http://schemas.microsoft.com/office/powerpoint/2010/main" val="350254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26" name="Google Shape;167;p2">
            <a:extLst>
              <a:ext uri="{FF2B5EF4-FFF2-40B4-BE49-F238E27FC236}">
                <a16:creationId xmlns:a16="http://schemas.microsoft.com/office/drawing/2014/main" id="{E683BCB6-77D3-4EC0-A203-669D8F746CAE}"/>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52" name="Google Shape;221;p10">
            <a:extLst>
              <a:ext uri="{FF2B5EF4-FFF2-40B4-BE49-F238E27FC236}">
                <a16:creationId xmlns:a16="http://schemas.microsoft.com/office/drawing/2014/main" id="{7C9D573F-F6AB-44ED-1DC9-F32420A225E8}"/>
              </a:ext>
            </a:extLst>
          </p:cNvPr>
          <p:cNvPicPr preferRelativeResize="0"/>
          <p:nvPr/>
        </p:nvPicPr>
        <p:blipFill rotWithShape="1">
          <a:blip r:embed="rId3">
            <a:alphaModFix/>
          </a:blip>
          <a:srcRect/>
          <a:stretch/>
        </p:blipFill>
        <p:spPr>
          <a:xfrm>
            <a:off x="10905401" y="-74836"/>
            <a:ext cx="1166103" cy="1183191"/>
          </a:xfrm>
          <a:prstGeom prst="rect">
            <a:avLst/>
          </a:prstGeom>
          <a:noFill/>
          <a:ln>
            <a:noFill/>
          </a:ln>
        </p:spPr>
      </p:pic>
      <p:sp>
        <p:nvSpPr>
          <p:cNvPr id="154" name="Title 1">
            <a:extLst>
              <a:ext uri="{FF2B5EF4-FFF2-40B4-BE49-F238E27FC236}">
                <a16:creationId xmlns:a16="http://schemas.microsoft.com/office/drawing/2014/main" id="{044D00C5-2EF0-4D3C-1E7D-F8A97BA00103}"/>
              </a:ext>
            </a:extLst>
          </p:cNvPr>
          <p:cNvSpPr txBox="1">
            <a:spLocks/>
          </p:cNvSpPr>
          <p:nvPr/>
        </p:nvSpPr>
        <p:spPr>
          <a:xfrm>
            <a:off x="10811029" y="874406"/>
            <a:ext cx="1354845" cy="424578"/>
          </a:xfrm>
          <a:prstGeom prst="rect">
            <a:avLst/>
          </a:prstGeom>
          <a:solidFill>
            <a:srgbClr val="91EAD2"/>
          </a:solid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002060"/>
                </a:solidFill>
                <a:effectLst/>
                <a:uLnTx/>
                <a:uFillTx/>
                <a:latin typeface="Century Gothic" panose="020B0502020202020204" pitchFamily="34" charset="0"/>
                <a:cs typeface="Calibri"/>
                <a:sym typeface="Calibri"/>
              </a:rPr>
              <a:t>escuchar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cs typeface="Calibri"/>
              <a:sym typeface="Calibri"/>
            </a:endParaRPr>
          </a:p>
        </p:txBody>
      </p:sp>
      <p:pic>
        <p:nvPicPr>
          <p:cNvPr id="3" name="Google Shape;111;p3" descr="Speech Icon, Voice, Talking, Audio, Speech">
            <a:extLst>
              <a:ext uri="{FF2B5EF4-FFF2-40B4-BE49-F238E27FC236}">
                <a16:creationId xmlns:a16="http://schemas.microsoft.com/office/drawing/2014/main" id="{3935B125-9469-D45F-4B2C-BF7BD535DB00}"/>
              </a:ext>
            </a:extLst>
          </p:cNvPr>
          <p:cNvPicPr preferRelativeResize="0"/>
          <p:nvPr/>
        </p:nvPicPr>
        <p:blipFill rotWithShape="1">
          <a:blip r:embed="rId4">
            <a:alphaModFix/>
          </a:blip>
          <a:srcRect/>
          <a:stretch/>
        </p:blipFill>
        <p:spPr>
          <a:xfrm>
            <a:off x="9640950" y="25940"/>
            <a:ext cx="776168" cy="776168"/>
          </a:xfrm>
          <a:prstGeom prst="rect">
            <a:avLst/>
          </a:prstGeom>
          <a:noFill/>
          <a:ln>
            <a:noFill/>
          </a:ln>
        </p:spPr>
      </p:pic>
      <p:sp>
        <p:nvSpPr>
          <p:cNvPr id="4" name="Google Shape;112;p3">
            <a:extLst>
              <a:ext uri="{FF2B5EF4-FFF2-40B4-BE49-F238E27FC236}">
                <a16:creationId xmlns:a16="http://schemas.microsoft.com/office/drawing/2014/main" id="{D29CF661-E82F-2EE7-0867-4E4360C9FAEB}"/>
              </a:ext>
            </a:extLst>
          </p:cNvPr>
          <p:cNvSpPr txBox="1"/>
          <p:nvPr/>
        </p:nvSpPr>
        <p:spPr>
          <a:xfrm>
            <a:off x="9217747" y="881348"/>
            <a:ext cx="1544012" cy="400110"/>
          </a:xfrm>
          <a:prstGeom prst="rect">
            <a:avLst/>
          </a:prstGeom>
          <a:solidFill>
            <a:srgbClr val="FF4B94"/>
          </a:solidFill>
          <a:ln>
            <a:solidFill>
              <a:srgbClr val="FF4B94"/>
            </a:solid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1200" cap="none" spc="0" normalizeH="0" baseline="0" noProof="0" dirty="0" err="1">
                <a:ln>
                  <a:noFill/>
                </a:ln>
                <a:solidFill>
                  <a:srgbClr val="FFFFFF"/>
                </a:solidFill>
                <a:effectLst/>
                <a:uLnTx/>
                <a:uFillTx/>
                <a:latin typeface="Century Gothic"/>
                <a:ea typeface="Century Gothic"/>
                <a:cs typeface="Century Gothic"/>
                <a:sym typeface="Century Gothic"/>
              </a:rPr>
              <a:t>pronunciar</a:t>
            </a:r>
            <a:endParaRPr kumimoji="0" sz="20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5" name="Google Shape;108;p3">
            <a:hlinkClick r:id="" action="ppaction://noaction">
              <a:snd r:embed="rId5" name="Bingo!.wav"/>
            </a:hlinkClick>
            <a:extLst>
              <a:ext uri="{FF2B5EF4-FFF2-40B4-BE49-F238E27FC236}">
                <a16:creationId xmlns:a16="http://schemas.microsoft.com/office/drawing/2014/main" id="{8C5096AC-7D58-F89D-A697-9DEB7544926B}"/>
              </a:ext>
            </a:extLst>
          </p:cNvPr>
          <p:cNvSpPr txBox="1"/>
          <p:nvPr/>
        </p:nvSpPr>
        <p:spPr>
          <a:xfrm>
            <a:off x="-172" y="665362"/>
            <a:ext cx="2178368" cy="76940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Century Gothic"/>
              <a:buNone/>
              <a:tabLst/>
              <a:defRPr/>
            </a:pPr>
            <a:r>
              <a:rPr kumimoji="0" lang="en-GB" sz="4400" b="1" i="0" u="none" strike="noStrike" kern="1200" cap="none" spc="0" normalizeH="0" baseline="0" noProof="0" dirty="0">
                <a:ln>
                  <a:noFill/>
                </a:ln>
                <a:solidFill>
                  <a:srgbClr val="002060"/>
                </a:solidFill>
                <a:effectLst/>
                <a:uLnTx/>
                <a:uFillTx/>
                <a:latin typeface="Century Gothic"/>
                <a:ea typeface="Calibri"/>
                <a:cs typeface="Calibri"/>
                <a:sym typeface="Century Gothic"/>
              </a:rPr>
              <a:t>¡Bingo!</a:t>
            </a:r>
            <a:endParaRPr kumimoji="0" sz="4400" b="1"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6" name="Google Shape;410;p19">
            <a:extLst>
              <a:ext uri="{FF2B5EF4-FFF2-40B4-BE49-F238E27FC236}">
                <a16:creationId xmlns:a16="http://schemas.microsoft.com/office/drawing/2014/main" id="{E1AB8F5A-BA21-1DE2-C0BB-B2C6706E4802}"/>
              </a:ext>
            </a:extLst>
          </p:cNvPr>
          <p:cNvSpPr txBox="1"/>
          <p:nvPr/>
        </p:nvSpPr>
        <p:spPr>
          <a:xfrm>
            <a:off x="11669075"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7" name="Google Shape;387;p19">
            <a:extLst>
              <a:ext uri="{FF2B5EF4-FFF2-40B4-BE49-F238E27FC236}">
                <a16:creationId xmlns:a16="http://schemas.microsoft.com/office/drawing/2014/main" id="{B82D52F6-36A9-640F-CAE3-60B9233639C1}"/>
              </a:ext>
            </a:extLst>
          </p:cNvPr>
          <p:cNvSpPr/>
          <p:nvPr/>
        </p:nvSpPr>
        <p:spPr>
          <a:xfrm>
            <a:off x="11002736" y="1881617"/>
            <a:ext cx="502131" cy="4156257"/>
          </a:xfrm>
          <a:prstGeom prst="rect">
            <a:avLst/>
          </a:prstGeom>
          <a:solidFill>
            <a:srgbClr val="FF2D82"/>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8" name="Google Shape;388;p19">
            <a:extLst>
              <a:ext uri="{FF2B5EF4-FFF2-40B4-BE49-F238E27FC236}">
                <a16:creationId xmlns:a16="http://schemas.microsoft.com/office/drawing/2014/main" id="{05B47DE3-FB46-D26E-4FA3-F94D56C2A6B3}"/>
              </a:ext>
            </a:extLst>
          </p:cNvPr>
          <p:cNvSpPr/>
          <p:nvPr/>
        </p:nvSpPr>
        <p:spPr>
          <a:xfrm>
            <a:off x="11013953" y="1886314"/>
            <a:ext cx="503528" cy="4156259"/>
          </a:xfrm>
          <a:prstGeom prst="rect">
            <a:avLst/>
          </a:prstGeom>
          <a:solidFill>
            <a:srgbClr val="22A7CC"/>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9" name="Google Shape;389;p19">
            <a:extLst>
              <a:ext uri="{FF2B5EF4-FFF2-40B4-BE49-F238E27FC236}">
                <a16:creationId xmlns:a16="http://schemas.microsoft.com/office/drawing/2014/main" id="{A76D7990-504A-A816-D6A0-884D959F2C83}"/>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10" name="Google Shape;390;p19">
            <a:extLst>
              <a:ext uri="{FF2B5EF4-FFF2-40B4-BE49-F238E27FC236}">
                <a16:creationId xmlns:a16="http://schemas.microsoft.com/office/drawing/2014/main" id="{5539E0F5-DE14-4A2C-795A-4483DCF39BA9}"/>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11" name="Google Shape;391;p19">
            <a:extLst>
              <a:ext uri="{FF2B5EF4-FFF2-40B4-BE49-F238E27FC236}">
                <a16:creationId xmlns:a16="http://schemas.microsoft.com/office/drawing/2014/main" id="{CD6CEE7A-D9AC-3E4B-A9B6-C880A232AEB9}"/>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12" name="Google Shape;393;p19">
            <a:extLst>
              <a:ext uri="{FF2B5EF4-FFF2-40B4-BE49-F238E27FC236}">
                <a16:creationId xmlns:a16="http://schemas.microsoft.com/office/drawing/2014/main" id="{C98A41F6-1F36-CE6F-CAF6-5A7F11FF68F1}"/>
              </a:ext>
            </a:extLst>
          </p:cNvPr>
          <p:cNvSpPr txBox="1"/>
          <p:nvPr/>
        </p:nvSpPr>
        <p:spPr>
          <a:xfrm>
            <a:off x="11803030" y="1666496"/>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394;p19">
            <a:extLst>
              <a:ext uri="{FF2B5EF4-FFF2-40B4-BE49-F238E27FC236}">
                <a16:creationId xmlns:a16="http://schemas.microsoft.com/office/drawing/2014/main" id="{CD1A3936-83FC-0F06-B016-35CC524E48B9}"/>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 name="Google Shape;395;p19">
            <a:extLst>
              <a:ext uri="{FF2B5EF4-FFF2-40B4-BE49-F238E27FC236}">
                <a16:creationId xmlns:a16="http://schemas.microsoft.com/office/drawing/2014/main" id="{0BD78019-666B-123D-D2FB-08952F5B71B7}"/>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START</a:t>
            </a:r>
            <a:endParaRPr kumimoji="0"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15" name="Table 2">
            <a:extLst>
              <a:ext uri="{FF2B5EF4-FFF2-40B4-BE49-F238E27FC236}">
                <a16:creationId xmlns:a16="http://schemas.microsoft.com/office/drawing/2014/main" id="{70B24240-6F2D-8914-EA3F-52B7F1F3712B}"/>
              </a:ext>
            </a:extLst>
          </p:cNvPr>
          <p:cNvGraphicFramePr>
            <a:graphicFrameLocks noGrp="1"/>
          </p:cNvGraphicFramePr>
          <p:nvPr/>
        </p:nvGraphicFramePr>
        <p:xfrm>
          <a:off x="382399" y="4083992"/>
          <a:ext cx="6426816" cy="2554959"/>
        </p:xfrm>
        <a:graphic>
          <a:graphicData uri="http://schemas.openxmlformats.org/drawingml/2006/table">
            <a:tbl>
              <a:tblPr firstRow="1" bandRow="1">
                <a:tableStyleId>{5940675A-B579-460E-94D1-54222C63F5DA}</a:tableStyleId>
              </a:tblPr>
              <a:tblGrid>
                <a:gridCol w="2142272">
                  <a:extLst>
                    <a:ext uri="{9D8B030D-6E8A-4147-A177-3AD203B41FA5}">
                      <a16:colId xmlns:a16="http://schemas.microsoft.com/office/drawing/2014/main" val="3730677954"/>
                    </a:ext>
                  </a:extLst>
                </a:gridCol>
                <a:gridCol w="2142272">
                  <a:extLst>
                    <a:ext uri="{9D8B030D-6E8A-4147-A177-3AD203B41FA5}">
                      <a16:colId xmlns:a16="http://schemas.microsoft.com/office/drawing/2014/main" val="4024590610"/>
                    </a:ext>
                  </a:extLst>
                </a:gridCol>
                <a:gridCol w="2142272">
                  <a:extLst>
                    <a:ext uri="{9D8B030D-6E8A-4147-A177-3AD203B41FA5}">
                      <a16:colId xmlns:a16="http://schemas.microsoft.com/office/drawing/2014/main" val="2664354955"/>
                    </a:ext>
                  </a:extLst>
                </a:gridCol>
              </a:tblGrid>
              <a:tr h="851653">
                <a:tc>
                  <a:txBody>
                    <a:bodyPr/>
                    <a:lstStyle/>
                    <a:p>
                      <a:endParaRPr lang="en-GB" dirty="0"/>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8317203"/>
                  </a:ext>
                </a:extLst>
              </a:tr>
              <a:tr h="851653">
                <a:tc>
                  <a:txBody>
                    <a:bodyPr/>
                    <a:lstStyle/>
                    <a:p>
                      <a:endParaRPr lang="en-GB" dirty="0"/>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4979464"/>
                  </a:ext>
                </a:extLst>
              </a:tr>
              <a:tr h="851653">
                <a:tc>
                  <a:txBody>
                    <a:bodyPr/>
                    <a:lstStyle/>
                    <a:p>
                      <a:endParaRPr lang="en-GB" dirty="0"/>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38100" cap="flat" cmpd="sng" algn="ctr">
                      <a:solidFill>
                        <a:srgbClr val="002060"/>
                      </a:solidFill>
                      <a:prstDash val="dot"/>
                      <a:round/>
                      <a:headEnd type="none" w="med" len="med"/>
                      <a:tailEnd type="none" w="med" len="med"/>
                    </a:lnL>
                    <a:lnR w="38100" cap="flat" cmpd="sng" algn="ctr">
                      <a:solidFill>
                        <a:srgbClr val="002060"/>
                      </a:solidFill>
                      <a:prstDash val="dot"/>
                      <a:round/>
                      <a:headEnd type="none" w="med" len="med"/>
                      <a:tailEnd type="none" w="med" len="med"/>
                    </a:lnR>
                    <a:lnT w="38100" cap="flat" cmpd="sng" algn="ctr">
                      <a:solidFill>
                        <a:srgbClr val="002060"/>
                      </a:solidFill>
                      <a:prstDash val="dot"/>
                      <a:round/>
                      <a:headEnd type="none" w="med" len="med"/>
                      <a:tailEnd type="none" w="med" len="med"/>
                    </a:lnT>
                    <a:lnB w="38100" cap="flat" cmpd="sng" algn="ctr">
                      <a:solidFill>
                        <a:srgbClr val="002060"/>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5394479"/>
                  </a:ext>
                </a:extLst>
              </a:tr>
            </a:tbl>
          </a:graphicData>
        </a:graphic>
      </p:graphicFrame>
      <p:sp>
        <p:nvSpPr>
          <p:cNvPr id="16" name="Speech Bubble: Rectangle with Corners Rounded 15">
            <a:hlinkClick r:id="" action="ppaction://noaction">
              <a:snd r:embed="rId6" name="p_i.wav"/>
            </a:hlinkClick>
            <a:extLst>
              <a:ext uri="{FF2B5EF4-FFF2-40B4-BE49-F238E27FC236}">
                <a16:creationId xmlns:a16="http://schemas.microsoft.com/office/drawing/2014/main" id="{A929C783-AB28-C643-D7A0-5EF3A1CFC444}"/>
              </a:ext>
            </a:extLst>
          </p:cNvPr>
          <p:cNvSpPr/>
          <p:nvPr/>
        </p:nvSpPr>
        <p:spPr>
          <a:xfrm>
            <a:off x="4465175" y="124854"/>
            <a:ext cx="401812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nueve</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palabras.</a:t>
            </a:r>
          </a:p>
        </p:txBody>
      </p:sp>
      <p:pic>
        <p:nvPicPr>
          <p:cNvPr id="17" name="Graphic 16" descr="Teacher">
            <a:extLst>
              <a:ext uri="{FF2B5EF4-FFF2-40B4-BE49-F238E27FC236}">
                <a16:creationId xmlns:a16="http://schemas.microsoft.com/office/drawing/2014/main" id="{4A71EB69-A723-F6EC-B56E-08F032EF1F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87186" y="-12837"/>
            <a:ext cx="914400" cy="914400"/>
          </a:xfrm>
          <a:prstGeom prst="rect">
            <a:avLst/>
          </a:prstGeom>
        </p:spPr>
      </p:pic>
      <p:sp>
        <p:nvSpPr>
          <p:cNvPr id="18" name="Speech Bubble: Rectangle with Corners Rounded 17">
            <a:extLst>
              <a:ext uri="{FF2B5EF4-FFF2-40B4-BE49-F238E27FC236}">
                <a16:creationId xmlns:a16="http://schemas.microsoft.com/office/drawing/2014/main" id="{4011FE40-99FE-0291-5BF3-966F6A104FC2}"/>
              </a:ext>
            </a:extLst>
          </p:cNvPr>
          <p:cNvSpPr/>
          <p:nvPr/>
        </p:nvSpPr>
        <p:spPr>
          <a:xfrm>
            <a:off x="2272565" y="908369"/>
            <a:ext cx="6157500" cy="518040"/>
          </a:xfrm>
          <a:prstGeom prst="wedgeRoundRectCallout">
            <a:avLst>
              <a:gd name="adj1" fmla="val 36972"/>
              <a:gd name="adj2" fmla="val -70452"/>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Tu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compañero</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pronuncia</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y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adivina</a:t>
            </a: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19" name="TextBox 18">
            <a:extLst>
              <a:ext uri="{FF2B5EF4-FFF2-40B4-BE49-F238E27FC236}">
                <a16:creationId xmlns:a16="http://schemas.microsoft.com/office/drawing/2014/main" id="{852B401E-6E22-83C4-224F-53D84DA87AA1}"/>
              </a:ext>
            </a:extLst>
          </p:cNvPr>
          <p:cNvSpPr txBox="1"/>
          <p:nvPr/>
        </p:nvSpPr>
        <p:spPr>
          <a:xfrm>
            <a:off x="7134733" y="4279622"/>
            <a:ext cx="2193229" cy="584775"/>
          </a:xfrm>
          <a:prstGeom prst="rect">
            <a:avLst/>
          </a:prstGeom>
          <a:solidFill>
            <a:srgbClr val="77D1E9"/>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A</a:t>
            </a:r>
          </a:p>
        </p:txBody>
      </p:sp>
      <p:pic>
        <p:nvPicPr>
          <p:cNvPr id="20" name="Google Shape;111;p3" descr="Speech Icon, Voice, Talking, Audio, Speech">
            <a:extLst>
              <a:ext uri="{FF2B5EF4-FFF2-40B4-BE49-F238E27FC236}">
                <a16:creationId xmlns:a16="http://schemas.microsoft.com/office/drawing/2014/main" id="{2B69C122-A626-C80D-AAC2-D29916284B5E}"/>
              </a:ext>
            </a:extLst>
          </p:cNvPr>
          <p:cNvPicPr preferRelativeResize="0"/>
          <p:nvPr/>
        </p:nvPicPr>
        <p:blipFill rotWithShape="1">
          <a:blip r:embed="rId4">
            <a:alphaModFix/>
          </a:blip>
          <a:srcRect/>
          <a:stretch/>
        </p:blipFill>
        <p:spPr>
          <a:xfrm>
            <a:off x="9461319" y="4116216"/>
            <a:ext cx="776168" cy="776168"/>
          </a:xfrm>
          <a:prstGeom prst="rect">
            <a:avLst/>
          </a:prstGeom>
          <a:noFill/>
          <a:ln>
            <a:noFill/>
          </a:ln>
        </p:spPr>
      </p:pic>
      <p:sp>
        <p:nvSpPr>
          <p:cNvPr id="21" name="TextBox 20">
            <a:extLst>
              <a:ext uri="{FF2B5EF4-FFF2-40B4-BE49-F238E27FC236}">
                <a16:creationId xmlns:a16="http://schemas.microsoft.com/office/drawing/2014/main" id="{87619C12-2288-8D07-1A42-D15A45BDFF77}"/>
              </a:ext>
            </a:extLst>
          </p:cNvPr>
          <p:cNvSpPr txBox="1"/>
          <p:nvPr/>
        </p:nvSpPr>
        <p:spPr>
          <a:xfrm>
            <a:off x="7147917" y="4279622"/>
            <a:ext cx="2124299" cy="584775"/>
          </a:xfrm>
          <a:prstGeom prst="rect">
            <a:avLst/>
          </a:prstGeom>
          <a:solidFill>
            <a:srgbClr val="77D1E9"/>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B</a:t>
            </a:r>
          </a:p>
        </p:txBody>
      </p:sp>
      <p:pic>
        <p:nvPicPr>
          <p:cNvPr id="22" name="Google Shape;111;p3" descr="Speech Icon, Voice, Talking, Audio, Speech">
            <a:extLst>
              <a:ext uri="{FF2B5EF4-FFF2-40B4-BE49-F238E27FC236}">
                <a16:creationId xmlns:a16="http://schemas.microsoft.com/office/drawing/2014/main" id="{716ACF61-0720-B962-C8DD-C78C368939E2}"/>
              </a:ext>
            </a:extLst>
          </p:cNvPr>
          <p:cNvPicPr preferRelativeResize="0"/>
          <p:nvPr/>
        </p:nvPicPr>
        <p:blipFill rotWithShape="1">
          <a:blip r:embed="rId4">
            <a:alphaModFix/>
          </a:blip>
          <a:srcRect/>
          <a:stretch/>
        </p:blipFill>
        <p:spPr>
          <a:xfrm>
            <a:off x="9474503" y="4116216"/>
            <a:ext cx="776168" cy="776168"/>
          </a:xfrm>
          <a:prstGeom prst="rect">
            <a:avLst/>
          </a:prstGeom>
          <a:noFill/>
          <a:ln>
            <a:noFill/>
          </a:ln>
        </p:spPr>
      </p:pic>
      <p:sp>
        <p:nvSpPr>
          <p:cNvPr id="23" name="TextBox 22">
            <a:extLst>
              <a:ext uri="{FF2B5EF4-FFF2-40B4-BE49-F238E27FC236}">
                <a16:creationId xmlns:a16="http://schemas.microsoft.com/office/drawing/2014/main" id="{DC400787-AEB7-7E73-BBEC-E080875DD4B8}"/>
              </a:ext>
            </a:extLst>
          </p:cNvPr>
          <p:cNvSpPr txBox="1"/>
          <p:nvPr/>
        </p:nvSpPr>
        <p:spPr>
          <a:xfrm>
            <a:off x="8430065" y="6279827"/>
            <a:ext cx="2317267" cy="369332"/>
          </a:xfrm>
          <a:prstGeom prst="rect">
            <a:avLst/>
          </a:prstGeom>
          <a:solidFill>
            <a:srgbClr val="E2F0D9"/>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adivinar</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to guess</a:t>
            </a:r>
            <a:endPar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4" name="TextBox 23">
            <a:hlinkClick r:id="" action="ppaction://noaction">
              <a:snd r:embed="rId9" name="18.wav"/>
            </a:hlinkClick>
            <a:extLst>
              <a:ext uri="{FF2B5EF4-FFF2-40B4-BE49-F238E27FC236}">
                <a16:creationId xmlns:a16="http://schemas.microsoft.com/office/drawing/2014/main" id="{2EC61924-00FE-7E9B-1EFC-3A2B7EC55317}"/>
              </a:ext>
            </a:extLst>
          </p:cNvPr>
          <p:cNvSpPr txBox="1"/>
          <p:nvPr/>
        </p:nvSpPr>
        <p:spPr>
          <a:xfrm>
            <a:off x="311710" y="1554187"/>
            <a:ext cx="20944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dieciocho</a:t>
            </a:r>
            <a:endParaRPr kumimoji="0" lang="es-ES"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5" name="TextBox 24">
            <a:hlinkClick r:id="" action="ppaction://noaction">
              <a:snd r:embed="rId10" name="noche.wav"/>
            </a:hlinkClick>
            <a:extLst>
              <a:ext uri="{FF2B5EF4-FFF2-40B4-BE49-F238E27FC236}">
                <a16:creationId xmlns:a16="http://schemas.microsoft.com/office/drawing/2014/main" id="{E49B0B74-9075-F128-9E51-7DB885DA3E9A}"/>
              </a:ext>
            </a:extLst>
          </p:cNvPr>
          <p:cNvSpPr txBox="1"/>
          <p:nvPr/>
        </p:nvSpPr>
        <p:spPr>
          <a:xfrm>
            <a:off x="2772577" y="3044740"/>
            <a:ext cx="13525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noche</a:t>
            </a:r>
            <a:endParaRPr kumimoji="0" lang="es-ES"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8" name="TextBox 27">
            <a:hlinkClick r:id="" action="ppaction://noaction">
              <a:snd r:embed="rId11" name="chimenea.wav"/>
            </a:hlinkClick>
            <a:extLst>
              <a:ext uri="{FF2B5EF4-FFF2-40B4-BE49-F238E27FC236}">
                <a16:creationId xmlns:a16="http://schemas.microsoft.com/office/drawing/2014/main" id="{25FBD871-AA3B-6B74-5644-CF4B4C5D46BC}"/>
              </a:ext>
            </a:extLst>
          </p:cNvPr>
          <p:cNvSpPr txBox="1"/>
          <p:nvPr/>
        </p:nvSpPr>
        <p:spPr>
          <a:xfrm>
            <a:off x="7801349" y="3131521"/>
            <a:ext cx="20209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chimenea</a:t>
            </a:r>
            <a:endParaRPr kumimoji="0" lang="es-ES"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9" name="TextBox 28">
            <a:hlinkClick r:id="" action="ppaction://noaction">
              <a:snd r:embed="rId12" name="chocolate.wav"/>
            </a:hlinkClick>
            <a:extLst>
              <a:ext uri="{FF2B5EF4-FFF2-40B4-BE49-F238E27FC236}">
                <a16:creationId xmlns:a16="http://schemas.microsoft.com/office/drawing/2014/main" id="{2589BC10-CF0B-ECB5-A5CC-64EA1BB7C151}"/>
              </a:ext>
            </a:extLst>
          </p:cNvPr>
          <p:cNvSpPr txBox="1"/>
          <p:nvPr/>
        </p:nvSpPr>
        <p:spPr>
          <a:xfrm>
            <a:off x="713610" y="3120091"/>
            <a:ext cx="18089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chocolate</a:t>
            </a:r>
            <a:endParaRPr kumimoji="0" lang="es-ES"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hlinkClick r:id="" action="ppaction://noaction">
              <a:snd r:embed="rId13" name="bicho.wav"/>
            </a:hlinkClick>
            <a:extLst>
              <a:ext uri="{FF2B5EF4-FFF2-40B4-BE49-F238E27FC236}">
                <a16:creationId xmlns:a16="http://schemas.microsoft.com/office/drawing/2014/main" id="{BA1C52A6-9774-15F7-41AE-F0886763FCF0}"/>
              </a:ext>
            </a:extLst>
          </p:cNvPr>
          <p:cNvSpPr txBox="1"/>
          <p:nvPr/>
        </p:nvSpPr>
        <p:spPr>
          <a:xfrm>
            <a:off x="462630" y="2497797"/>
            <a:ext cx="13525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bicho</a:t>
            </a:r>
            <a:endParaRPr kumimoji="0" lang="es-ES"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TextBox 30">
            <a:hlinkClick r:id="" action="ppaction://noaction">
              <a:snd r:embed="rId14" name="Pancho.wav"/>
            </a:hlinkClick>
            <a:extLst>
              <a:ext uri="{FF2B5EF4-FFF2-40B4-BE49-F238E27FC236}">
                <a16:creationId xmlns:a16="http://schemas.microsoft.com/office/drawing/2014/main" id="{C6030AEE-CAF5-BB9A-2887-3AAC06CBB3D7}"/>
              </a:ext>
            </a:extLst>
          </p:cNvPr>
          <p:cNvSpPr txBox="1"/>
          <p:nvPr/>
        </p:nvSpPr>
        <p:spPr>
          <a:xfrm>
            <a:off x="3035569" y="2354531"/>
            <a:ext cx="16804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Pancho</a:t>
            </a:r>
            <a:endParaRPr kumimoji="0" lang="es-ES"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a:hlinkClick r:id="" action="ppaction://noaction">
              <a:snd r:embed="rId15" name="flecha.wav"/>
            </a:hlinkClick>
            <a:extLst>
              <a:ext uri="{FF2B5EF4-FFF2-40B4-BE49-F238E27FC236}">
                <a16:creationId xmlns:a16="http://schemas.microsoft.com/office/drawing/2014/main" id="{EC16571D-05A6-47C7-4183-95758919262E}"/>
              </a:ext>
            </a:extLst>
          </p:cNvPr>
          <p:cNvSpPr txBox="1"/>
          <p:nvPr/>
        </p:nvSpPr>
        <p:spPr>
          <a:xfrm>
            <a:off x="6267460" y="2526163"/>
            <a:ext cx="13525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flecha</a:t>
            </a:r>
            <a:endParaRPr kumimoji="0" lang="es-ES"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TextBox 32">
            <a:hlinkClick r:id="" action="ppaction://noaction">
              <a:snd r:embed="rId16" name="cuchara.wav"/>
            </a:hlinkClick>
            <a:extLst>
              <a:ext uri="{FF2B5EF4-FFF2-40B4-BE49-F238E27FC236}">
                <a16:creationId xmlns:a16="http://schemas.microsoft.com/office/drawing/2014/main" id="{07A43D77-D03B-A2D2-300D-03DDEEA2EF8F}"/>
              </a:ext>
            </a:extLst>
          </p:cNvPr>
          <p:cNvSpPr txBox="1"/>
          <p:nvPr/>
        </p:nvSpPr>
        <p:spPr>
          <a:xfrm>
            <a:off x="8019233" y="2490908"/>
            <a:ext cx="2107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cuchara</a:t>
            </a:r>
            <a:endParaRPr kumimoji="0" lang="es-ES"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a:hlinkClick r:id="" action="ppaction://noaction">
              <a:snd r:embed="rId17" name="coche.wav"/>
            </a:hlinkClick>
            <a:extLst>
              <a:ext uri="{FF2B5EF4-FFF2-40B4-BE49-F238E27FC236}">
                <a16:creationId xmlns:a16="http://schemas.microsoft.com/office/drawing/2014/main" id="{6443753F-A047-CA9D-71B9-47EB9CE873D2}"/>
              </a:ext>
            </a:extLst>
          </p:cNvPr>
          <p:cNvSpPr txBox="1"/>
          <p:nvPr/>
        </p:nvSpPr>
        <p:spPr>
          <a:xfrm>
            <a:off x="4993890" y="3068148"/>
            <a:ext cx="13525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coche</a:t>
            </a:r>
            <a:endParaRPr kumimoji="0" lang="es-ES"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extBox 34">
            <a:hlinkClick r:id="" action="ppaction://noaction">
              <a:snd r:embed="rId18" name="China.wav"/>
            </a:hlinkClick>
            <a:extLst>
              <a:ext uri="{FF2B5EF4-FFF2-40B4-BE49-F238E27FC236}">
                <a16:creationId xmlns:a16="http://schemas.microsoft.com/office/drawing/2014/main" id="{0C35B9E9-C76E-86DF-09D5-C85E35A434B2}"/>
              </a:ext>
            </a:extLst>
          </p:cNvPr>
          <p:cNvSpPr txBox="1"/>
          <p:nvPr/>
        </p:nvSpPr>
        <p:spPr>
          <a:xfrm>
            <a:off x="1622023" y="2038472"/>
            <a:ext cx="13525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China</a:t>
            </a:r>
            <a:endParaRPr kumimoji="0" lang="es-ES"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a:hlinkClick r:id="" action="ppaction://noaction">
              <a:snd r:embed="rId19" name="chino.wav"/>
            </a:hlinkClick>
            <a:extLst>
              <a:ext uri="{FF2B5EF4-FFF2-40B4-BE49-F238E27FC236}">
                <a16:creationId xmlns:a16="http://schemas.microsoft.com/office/drawing/2014/main" id="{A4353B84-D0D0-9468-CE98-0CECAE557801}"/>
              </a:ext>
            </a:extLst>
          </p:cNvPr>
          <p:cNvSpPr txBox="1"/>
          <p:nvPr/>
        </p:nvSpPr>
        <p:spPr>
          <a:xfrm>
            <a:off x="8234255" y="1967567"/>
            <a:ext cx="15113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chino</a:t>
            </a:r>
            <a:endParaRPr kumimoji="0" lang="es-ES"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a:hlinkClick r:id="" action="ppaction://noaction">
              <a:snd r:embed="rId20" name="leche.wav"/>
            </a:hlinkClick>
            <a:extLst>
              <a:ext uri="{FF2B5EF4-FFF2-40B4-BE49-F238E27FC236}">
                <a16:creationId xmlns:a16="http://schemas.microsoft.com/office/drawing/2014/main" id="{966AB5C6-9E7B-EF77-7179-E466AEA4970F}"/>
              </a:ext>
            </a:extLst>
          </p:cNvPr>
          <p:cNvSpPr txBox="1"/>
          <p:nvPr/>
        </p:nvSpPr>
        <p:spPr>
          <a:xfrm>
            <a:off x="4676488" y="2187063"/>
            <a:ext cx="12941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leche</a:t>
            </a:r>
            <a:endParaRPr kumimoji="0" lang="es-ES"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hlinkClick r:id="" action="ppaction://noaction">
              <a:snd r:embed="rId21" name="mancha.wav"/>
            </a:hlinkClick>
            <a:extLst>
              <a:ext uri="{FF2B5EF4-FFF2-40B4-BE49-F238E27FC236}">
                <a16:creationId xmlns:a16="http://schemas.microsoft.com/office/drawing/2014/main" id="{BB4D05D2-C08A-1CD8-E0BF-4D7C5E4DC252}"/>
              </a:ext>
            </a:extLst>
          </p:cNvPr>
          <p:cNvSpPr txBox="1"/>
          <p:nvPr/>
        </p:nvSpPr>
        <p:spPr>
          <a:xfrm>
            <a:off x="2719194" y="1591453"/>
            <a:ext cx="17459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mancha</a:t>
            </a:r>
            <a:endParaRPr kumimoji="0" lang="es-ES"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a:hlinkClick r:id="" action="ppaction://noaction">
              <a:snd r:embed="rId22" name="chaqueta.wav"/>
            </a:hlinkClick>
            <a:extLst>
              <a:ext uri="{FF2B5EF4-FFF2-40B4-BE49-F238E27FC236}">
                <a16:creationId xmlns:a16="http://schemas.microsoft.com/office/drawing/2014/main" id="{86BF9A70-3013-353C-E428-604D36F12A1D}"/>
              </a:ext>
            </a:extLst>
          </p:cNvPr>
          <p:cNvSpPr txBox="1"/>
          <p:nvPr/>
        </p:nvSpPr>
        <p:spPr>
          <a:xfrm>
            <a:off x="5417999" y="1531882"/>
            <a:ext cx="18544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chaqueta</a:t>
            </a:r>
            <a:endParaRPr kumimoji="0" lang="es-ES"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42" name="Picture 2" descr="Luna, Estrellas, Cielo, Noche, Naturaleza, Azul">
            <a:extLst>
              <a:ext uri="{FF2B5EF4-FFF2-40B4-BE49-F238E27FC236}">
                <a16:creationId xmlns:a16="http://schemas.microsoft.com/office/drawing/2014/main" id="{0AAFC88C-A929-66E7-4C78-E96558D8694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75785" y="3076172"/>
            <a:ext cx="511298" cy="38027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Leche, Lácteos, Alergia, Comida, Alergeno, Reacción">
            <a:extLst>
              <a:ext uri="{FF2B5EF4-FFF2-40B4-BE49-F238E27FC236}">
                <a16:creationId xmlns:a16="http://schemas.microsoft.com/office/drawing/2014/main" id="{8617A482-1A9F-1D2F-BD83-294FA30C56D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72282" y="2195990"/>
            <a:ext cx="406748" cy="42509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7DD89910-4F21-6C23-FDFF-DCBC37800011}"/>
              </a:ext>
            </a:extLst>
          </p:cNvPr>
          <p:cNvPicPr>
            <a:picLocks noChangeAspect="1"/>
          </p:cNvPicPr>
          <p:nvPr/>
        </p:nvPicPr>
        <p:blipFill>
          <a:blip r:embed="rId25"/>
          <a:stretch>
            <a:fillRect/>
          </a:stretch>
        </p:blipFill>
        <p:spPr>
          <a:xfrm>
            <a:off x="9245632" y="2011558"/>
            <a:ext cx="334276" cy="369853"/>
          </a:xfrm>
          <a:prstGeom prst="rect">
            <a:avLst/>
          </a:prstGeom>
        </p:spPr>
      </p:pic>
      <p:pic>
        <p:nvPicPr>
          <p:cNvPr id="45" name="Picture 2" descr="Gráficos vectoriales gratis de Papa noel">
            <a:extLst>
              <a:ext uri="{FF2B5EF4-FFF2-40B4-BE49-F238E27FC236}">
                <a16:creationId xmlns:a16="http://schemas.microsoft.com/office/drawing/2014/main" id="{BF3B99E5-94A3-647A-861E-59EF628809D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474503" y="3140601"/>
            <a:ext cx="259539" cy="42221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Anciano, Conducir, Coches De Época">
            <a:extLst>
              <a:ext uri="{FF2B5EF4-FFF2-40B4-BE49-F238E27FC236}">
                <a16:creationId xmlns:a16="http://schemas.microsoft.com/office/drawing/2014/main" id="{124BF1CC-879A-F7E9-12D0-AE753CBD2D8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119291" y="3075306"/>
            <a:ext cx="474667" cy="31582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uchara, Platos, Comida, Desayuno">
            <a:extLst>
              <a:ext uri="{FF2B5EF4-FFF2-40B4-BE49-F238E27FC236}">
                <a16:creationId xmlns:a16="http://schemas.microsoft.com/office/drawing/2014/main" id="{99F67182-9404-C4EA-302F-962797C7071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461319" y="2513276"/>
            <a:ext cx="338863" cy="36117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Gráficos vectoriales gratis de Chaqueta">
            <a:extLst>
              <a:ext uri="{FF2B5EF4-FFF2-40B4-BE49-F238E27FC236}">
                <a16:creationId xmlns:a16="http://schemas.microsoft.com/office/drawing/2014/main" id="{426A235C-80DA-C654-51BF-112003DC791C}"/>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064219" y="1588356"/>
            <a:ext cx="658116" cy="3290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áficos vectoriales gratis de Escarabajo">
            <a:extLst>
              <a:ext uri="{FF2B5EF4-FFF2-40B4-BE49-F238E27FC236}">
                <a16:creationId xmlns:a16="http://schemas.microsoft.com/office/drawing/2014/main" id="{357296DB-156A-DFAD-DC80-54EC69DA4A1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06868" y="2606398"/>
            <a:ext cx="516707" cy="4038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áficos vectoriales gratis de Salpicar">
            <a:extLst>
              <a:ext uri="{FF2B5EF4-FFF2-40B4-BE49-F238E27FC236}">
                <a16:creationId xmlns:a16="http://schemas.microsoft.com/office/drawing/2014/main" id="{C58B1C8F-5E76-2349-FCE5-FCD3F7EA6560}"/>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089354" y="1474174"/>
            <a:ext cx="277563" cy="5454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 blue and white flag&#10;&#10;Description automatically generated with medium confidence">
            <a:extLst>
              <a:ext uri="{FF2B5EF4-FFF2-40B4-BE49-F238E27FC236}">
                <a16:creationId xmlns:a16="http://schemas.microsoft.com/office/drawing/2014/main" id="{86708FB2-09F6-40A5-B242-2780FA5C1F7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flipH="1">
            <a:off x="6987033" y="2403186"/>
            <a:ext cx="472516" cy="236258"/>
          </a:xfrm>
          <a:prstGeom prst="rect">
            <a:avLst/>
          </a:prstGeom>
        </p:spPr>
      </p:pic>
    </p:spTree>
    <p:extLst>
      <p:ext uri="{BB962C8B-B14F-4D97-AF65-F5344CB8AC3E}">
        <p14:creationId xmlns:p14="http://schemas.microsoft.com/office/powerpoint/2010/main" val="213035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12" presetClass="exit" presetSubtype="4" fill="remove" grpId="0" nodeType="clickEffect">
                                  <p:stCondLst>
                                    <p:cond delay="0"/>
                                  </p:stCondLst>
                                  <p:childTnLst>
                                    <p:anim calcmode="lin" valueType="num">
                                      <p:cBhvr additive="base">
                                        <p:cTn id="23" dur="59000"/>
                                        <p:tgtEl>
                                          <p:spTgt spid="8"/>
                                        </p:tgtEl>
                                        <p:attrNameLst>
                                          <p:attrName>ppt_y</p:attrName>
                                        </p:attrNameLst>
                                      </p:cBhvr>
                                      <p:tavLst>
                                        <p:tav tm="0">
                                          <p:val>
                                            <p:strVal val="#ppt_y"/>
                                          </p:val>
                                        </p:tav>
                                        <p:tav tm="100000">
                                          <p:val>
                                            <p:strVal val="#ppt_y+#ppt_h*1.125000"/>
                                          </p:val>
                                        </p:tav>
                                      </p:tavLst>
                                    </p:anim>
                                    <p:animEffect transition="out" filter="wipe(down)">
                                      <p:cBhvr>
                                        <p:cTn id="24" dur="59000"/>
                                        <p:tgtEl>
                                          <p:spTgt spid="8"/>
                                        </p:tgtEl>
                                      </p:cBhvr>
                                    </p:animEffect>
                                    <p:set>
                                      <p:cBhvr>
                                        <p:cTn id="25" dur="1" fill="hold">
                                          <p:stCondLst>
                                            <p:cond delay="58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8" grpId="0" animBg="1"/>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sp>
        <p:nvSpPr>
          <p:cNvPr id="26" name="Google Shape;167;p2">
            <a:extLst>
              <a:ext uri="{FF2B5EF4-FFF2-40B4-BE49-F238E27FC236}">
                <a16:creationId xmlns:a16="http://schemas.microsoft.com/office/drawing/2014/main" id="{E683BCB6-77D3-4EC0-A203-669D8F746CAE}"/>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Speech Bubble: Rectangle with Corners Rounded 15">
            <a:extLst>
              <a:ext uri="{FF2B5EF4-FFF2-40B4-BE49-F238E27FC236}">
                <a16:creationId xmlns:a16="http://schemas.microsoft.com/office/drawing/2014/main" id="{A929C783-AB28-C643-D7A0-5EF3A1CFC444}"/>
              </a:ext>
            </a:extLst>
          </p:cNvPr>
          <p:cNvSpPr/>
          <p:nvPr/>
        </p:nvSpPr>
        <p:spPr>
          <a:xfrm>
            <a:off x="4465175" y="124854"/>
            <a:ext cx="6672725"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Cómo</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son las personas? Escribe en inglés.</a:t>
            </a:r>
          </a:p>
        </p:txBody>
      </p:sp>
      <p:pic>
        <p:nvPicPr>
          <p:cNvPr id="17" name="Graphic 16" descr="Teacher">
            <a:extLst>
              <a:ext uri="{FF2B5EF4-FFF2-40B4-BE49-F238E27FC236}">
                <a16:creationId xmlns:a16="http://schemas.microsoft.com/office/drawing/2014/main" id="{4A71EB69-A723-F6EC-B56E-08F032EF1F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7186" y="-12837"/>
            <a:ext cx="914400" cy="914400"/>
          </a:xfrm>
          <a:prstGeom prst="rect">
            <a:avLst/>
          </a:prstGeom>
        </p:spPr>
      </p:pic>
      <p:graphicFrame>
        <p:nvGraphicFramePr>
          <p:cNvPr id="40" name="Table 7">
            <a:extLst>
              <a:ext uri="{FF2B5EF4-FFF2-40B4-BE49-F238E27FC236}">
                <a16:creationId xmlns:a16="http://schemas.microsoft.com/office/drawing/2014/main" id="{7177F2C0-4D15-FEAE-0F28-FB254D8FC9B7}"/>
              </a:ext>
            </a:extLst>
          </p:cNvPr>
          <p:cNvGraphicFramePr>
            <a:graphicFrameLocks noGrp="1"/>
          </p:cNvGraphicFramePr>
          <p:nvPr>
            <p:extLst>
              <p:ext uri="{D42A27DB-BD31-4B8C-83A1-F6EECF244321}">
                <p14:modId xmlns:p14="http://schemas.microsoft.com/office/powerpoint/2010/main" val="415941796"/>
              </p:ext>
            </p:extLst>
          </p:nvPr>
        </p:nvGraphicFramePr>
        <p:xfrm>
          <a:off x="139461" y="1197200"/>
          <a:ext cx="10037692" cy="5336630"/>
        </p:xfrm>
        <a:graphic>
          <a:graphicData uri="http://schemas.openxmlformats.org/drawingml/2006/table">
            <a:tbl>
              <a:tblPr firstRow="1" bandRow="1">
                <a:tableStyleId>{5940675A-B579-460E-94D1-54222C63F5DA}</a:tableStyleId>
              </a:tblPr>
              <a:tblGrid>
                <a:gridCol w="1003944">
                  <a:extLst>
                    <a:ext uri="{9D8B030D-6E8A-4147-A177-3AD203B41FA5}">
                      <a16:colId xmlns:a16="http://schemas.microsoft.com/office/drawing/2014/main" val="3304328881"/>
                    </a:ext>
                  </a:extLst>
                </a:gridCol>
                <a:gridCol w="9033748">
                  <a:extLst>
                    <a:ext uri="{9D8B030D-6E8A-4147-A177-3AD203B41FA5}">
                      <a16:colId xmlns:a16="http://schemas.microsoft.com/office/drawing/2014/main" val="588052500"/>
                    </a:ext>
                  </a:extLst>
                </a:gridCol>
              </a:tblGrid>
              <a:tr h="878350">
                <a:tc>
                  <a:txBody>
                    <a:bodyPr/>
                    <a:lstStyle/>
                    <a:p>
                      <a:endParaRPr lang="en-GB" sz="2800">
                        <a:latin typeface="Century Gothic" panose="020B0502020202020204" pitchFamily="34" charset="0"/>
                      </a:endParaRP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rPr>
                        <a:t>El cantante Luis Miguel </a:t>
                      </a:r>
                      <a:r>
                        <a:rPr lang="en-GB" sz="2800" b="0" dirty="0" err="1">
                          <a:solidFill>
                            <a:srgbClr val="002060"/>
                          </a:solidFill>
                          <a:latin typeface="Century Gothic" panose="020B0502020202020204" pitchFamily="34" charset="0"/>
                        </a:rPr>
                        <a:t>tiene</a:t>
                      </a:r>
                      <a:r>
                        <a:rPr lang="en-GB" sz="2800" b="0" dirty="0">
                          <a:solidFill>
                            <a:srgbClr val="002060"/>
                          </a:solidFill>
                          <a:latin typeface="Century Gothic" panose="020B0502020202020204" pitchFamily="34" charset="0"/>
                        </a:rPr>
                        <a:t> los </a:t>
                      </a:r>
                      <a:r>
                        <a:rPr lang="en-GB" sz="2800" b="0" dirty="0" err="1">
                          <a:solidFill>
                            <a:srgbClr val="002060"/>
                          </a:solidFill>
                          <a:latin typeface="Century Gothic" panose="020B0502020202020204" pitchFamily="34" charset="0"/>
                        </a:rPr>
                        <a:t>ojos</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verdes</a:t>
                      </a:r>
                      <a:r>
                        <a:rPr lang="en-GB" sz="2800" b="0" dirty="0">
                          <a:solidFill>
                            <a:srgbClr val="002060"/>
                          </a:solidFill>
                          <a:latin typeface="Century Gothic" panose="020B0502020202020204" pitchFamily="34" charset="0"/>
                        </a:rPr>
                        <a:t>.</a:t>
                      </a:r>
                    </a:p>
                    <a:p>
                      <a:endParaRPr lang="en-GB" sz="2800" dirty="0">
                        <a:solidFill>
                          <a:srgbClr val="002060"/>
                        </a:solidFill>
                        <a:latin typeface="Century Gothic" panose="020B0502020202020204" pitchFamily="34" charset="0"/>
                      </a:endParaRP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extLst>
                  <a:ext uri="{0D108BD9-81ED-4DB2-BD59-A6C34878D82A}">
                    <a16:rowId xmlns:a16="http://schemas.microsoft.com/office/drawing/2014/main" val="1450221324"/>
                  </a:ext>
                </a:extLst>
              </a:tr>
              <a:tr h="878350">
                <a:tc>
                  <a:txBody>
                    <a:bodyPr/>
                    <a:lstStyle/>
                    <a:p>
                      <a:endParaRPr lang="en-GB" sz="2800">
                        <a:latin typeface="Century Gothic" panose="020B0502020202020204" pitchFamily="34" charset="0"/>
                      </a:endParaRP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tc>
                  <a:txBody>
                    <a:bodyPr/>
                    <a:lstStyle/>
                    <a:p>
                      <a:r>
                        <a:rPr lang="en-GB" sz="2800" dirty="0">
                          <a:solidFill>
                            <a:srgbClr val="002060"/>
                          </a:solidFill>
                          <a:latin typeface="Century Gothic" panose="020B0502020202020204" pitchFamily="34" charset="0"/>
                        </a:rPr>
                        <a:t>El cantante Pablo </a:t>
                      </a:r>
                      <a:r>
                        <a:rPr lang="en-GB" sz="2800" dirty="0" err="1">
                          <a:solidFill>
                            <a:srgbClr val="002060"/>
                          </a:solidFill>
                          <a:latin typeface="Century Gothic" panose="020B0502020202020204" pitchFamily="34" charset="0"/>
                        </a:rPr>
                        <a:t>Alborán</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tiene</a:t>
                      </a:r>
                      <a:r>
                        <a:rPr lang="en-GB" sz="2800" dirty="0">
                          <a:solidFill>
                            <a:srgbClr val="002060"/>
                          </a:solidFill>
                          <a:latin typeface="Century Gothic" panose="020B0502020202020204" pitchFamily="34" charset="0"/>
                        </a:rPr>
                        <a:t> el </a:t>
                      </a:r>
                      <a:r>
                        <a:rPr lang="en-GB" sz="2800" dirty="0" err="1">
                          <a:solidFill>
                            <a:srgbClr val="002060"/>
                          </a:solidFill>
                          <a:latin typeface="Century Gothic" panose="020B0502020202020204" pitchFamily="34" charset="0"/>
                        </a:rPr>
                        <a:t>pelo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corto</a:t>
                      </a:r>
                      <a:r>
                        <a:rPr lang="en-GB" sz="2800" dirty="0">
                          <a:solidFill>
                            <a:srgbClr val="002060"/>
                          </a:solidFill>
                          <a:latin typeface="Century Gothic" panose="020B0502020202020204" pitchFamily="34" charset="0"/>
                        </a:rPr>
                        <a:t>.</a:t>
                      </a: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extLst>
                  <a:ext uri="{0D108BD9-81ED-4DB2-BD59-A6C34878D82A}">
                    <a16:rowId xmlns:a16="http://schemas.microsoft.com/office/drawing/2014/main" val="1274176648"/>
                  </a:ext>
                </a:extLst>
              </a:tr>
              <a:tr h="878350">
                <a:tc>
                  <a:txBody>
                    <a:bodyPr/>
                    <a:lstStyle/>
                    <a:p>
                      <a:endParaRPr lang="en-GB" sz="2800">
                        <a:latin typeface="Century Gothic" panose="020B0502020202020204" pitchFamily="34" charset="0"/>
                      </a:endParaRP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tc>
                  <a:txBody>
                    <a:bodyPr/>
                    <a:lstStyle/>
                    <a:p>
                      <a:r>
                        <a:rPr lang="en-GB" sz="2800" dirty="0">
                          <a:solidFill>
                            <a:srgbClr val="002060"/>
                          </a:solidFill>
                          <a:latin typeface="Century Gothic" panose="020B0502020202020204" pitchFamily="34" charset="0"/>
                        </a:rPr>
                        <a:t>El </a:t>
                      </a:r>
                      <a:r>
                        <a:rPr lang="en-GB" sz="2800" dirty="0" err="1">
                          <a:solidFill>
                            <a:srgbClr val="002060"/>
                          </a:solidFill>
                          <a:latin typeface="Century Gothic" panose="020B0502020202020204" pitchFamily="34" charset="0"/>
                        </a:rPr>
                        <a:t>pintor</a:t>
                      </a:r>
                      <a:r>
                        <a:rPr lang="en-GB" sz="2800" dirty="0">
                          <a:solidFill>
                            <a:srgbClr val="002060"/>
                          </a:solidFill>
                          <a:latin typeface="Century Gothic" panose="020B0502020202020204" pitchFamily="34" charset="0"/>
                        </a:rPr>
                        <a:t> Picasso </a:t>
                      </a:r>
                      <a:r>
                        <a:rPr lang="en-GB" sz="2800" dirty="0" err="1">
                          <a:solidFill>
                            <a:srgbClr val="002060"/>
                          </a:solidFill>
                          <a:latin typeface="Century Gothic" panose="020B0502020202020204" pitchFamily="34" charset="0"/>
                        </a:rPr>
                        <a:t>tiene</a:t>
                      </a:r>
                      <a:r>
                        <a:rPr lang="en-GB" sz="2800" dirty="0">
                          <a:solidFill>
                            <a:srgbClr val="002060"/>
                          </a:solidFill>
                          <a:latin typeface="Century Gothic" panose="020B0502020202020204" pitchFamily="34" charset="0"/>
                        </a:rPr>
                        <a:t> la </a:t>
                      </a:r>
                      <a:r>
                        <a:rPr lang="en-GB" sz="2800" dirty="0" err="1">
                          <a:solidFill>
                            <a:srgbClr val="002060"/>
                          </a:solidFill>
                          <a:latin typeface="Century Gothic" panose="020B0502020202020204" pitchFamily="34" charset="0"/>
                        </a:rPr>
                        <a:t>nariz</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grande</a:t>
                      </a:r>
                      <a:r>
                        <a:rPr lang="en-GB" sz="2800" dirty="0">
                          <a:solidFill>
                            <a:srgbClr val="002060"/>
                          </a:solidFill>
                          <a:latin typeface="Century Gothic" panose="020B0502020202020204" pitchFamily="34" charset="0"/>
                        </a:rPr>
                        <a:t>.</a:t>
                      </a: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extLst>
                  <a:ext uri="{0D108BD9-81ED-4DB2-BD59-A6C34878D82A}">
                    <a16:rowId xmlns:a16="http://schemas.microsoft.com/office/drawing/2014/main" val="249238920"/>
                  </a:ext>
                </a:extLst>
              </a:tr>
              <a:tr h="878350">
                <a:tc>
                  <a:txBody>
                    <a:bodyPr/>
                    <a:lstStyle/>
                    <a:p>
                      <a:endParaRPr lang="en-GB" sz="2800">
                        <a:latin typeface="Century Gothic" panose="020B0502020202020204" pitchFamily="34" charset="0"/>
                      </a:endParaRP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tc>
                  <a:txBody>
                    <a:bodyPr/>
                    <a:lstStyle/>
                    <a:p>
                      <a:r>
                        <a:rPr lang="en-GB" sz="2800" dirty="0">
                          <a:solidFill>
                            <a:srgbClr val="002060"/>
                          </a:solidFill>
                          <a:latin typeface="Century Gothic" panose="020B0502020202020204" pitchFamily="34" charset="0"/>
                        </a:rPr>
                        <a:t>La cantante Shakira </a:t>
                      </a:r>
                      <a:r>
                        <a:rPr lang="en-GB" sz="2800" dirty="0" err="1">
                          <a:solidFill>
                            <a:srgbClr val="002060"/>
                          </a:solidFill>
                          <a:latin typeface="Century Gothic" panose="020B0502020202020204" pitchFamily="34" charset="0"/>
                        </a:rPr>
                        <a:t>tiene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pelo</a:t>
                      </a:r>
                      <a:r>
                        <a:rPr lang="en-GB" sz="2800" dirty="0">
                          <a:solidFill>
                            <a:srgbClr val="002060"/>
                          </a:solidFill>
                          <a:latin typeface="Century Gothic" panose="020B0502020202020204" pitchFamily="34" charset="0"/>
                        </a:rPr>
                        <a:t> rubio.</a:t>
                      </a: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extLst>
                  <a:ext uri="{0D108BD9-81ED-4DB2-BD59-A6C34878D82A}">
                    <a16:rowId xmlns:a16="http://schemas.microsoft.com/office/drawing/2014/main" val="2566693989"/>
                  </a:ext>
                </a:extLst>
              </a:tr>
              <a:tr h="878350">
                <a:tc>
                  <a:txBody>
                    <a:bodyPr/>
                    <a:lstStyle/>
                    <a:p>
                      <a:endParaRPr lang="en-GB" sz="2800">
                        <a:latin typeface="Century Gothic" panose="020B0502020202020204" pitchFamily="34" charset="0"/>
                      </a:endParaRP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tc>
                  <a:txBody>
                    <a:bodyPr/>
                    <a:lstStyle/>
                    <a:p>
                      <a:r>
                        <a:rPr lang="en-GB" sz="2800" dirty="0">
                          <a:solidFill>
                            <a:srgbClr val="002060"/>
                          </a:solidFill>
                          <a:latin typeface="Century Gothic" panose="020B0502020202020204" pitchFamily="34" charset="0"/>
                        </a:rPr>
                        <a:t>El cantante </a:t>
                      </a:r>
                      <a:r>
                        <a:rPr lang="en-GB" sz="2800" dirty="0" err="1">
                          <a:solidFill>
                            <a:srgbClr val="002060"/>
                          </a:solidFill>
                          <a:latin typeface="Century Gothic" panose="020B0502020202020204" pitchFamily="34" charset="0"/>
                        </a:rPr>
                        <a:t>Camarón</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tiene</a:t>
                      </a:r>
                      <a:r>
                        <a:rPr lang="en-GB" sz="2800" dirty="0">
                          <a:solidFill>
                            <a:srgbClr val="002060"/>
                          </a:solidFill>
                          <a:latin typeface="Century Gothic" panose="020B0502020202020204" pitchFamily="34" charset="0"/>
                        </a:rPr>
                        <a:t> el </a:t>
                      </a:r>
                      <a:r>
                        <a:rPr lang="en-GB" sz="2800" dirty="0" err="1">
                          <a:solidFill>
                            <a:srgbClr val="002060"/>
                          </a:solidFill>
                          <a:latin typeface="Century Gothic" panose="020B0502020202020204" pitchFamily="34" charset="0"/>
                        </a:rPr>
                        <a:t>pelo</a:t>
                      </a:r>
                      <a:r>
                        <a:rPr lang="en-GB" sz="2800" dirty="0">
                          <a:solidFill>
                            <a:srgbClr val="002060"/>
                          </a:solidFill>
                          <a:latin typeface="Century Gothic" panose="020B0502020202020204" pitchFamily="34" charset="0"/>
                        </a:rPr>
                        <a:t> largo.</a:t>
                      </a: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extLst>
                  <a:ext uri="{0D108BD9-81ED-4DB2-BD59-A6C34878D82A}">
                    <a16:rowId xmlns:a16="http://schemas.microsoft.com/office/drawing/2014/main" val="1826383045"/>
                  </a:ext>
                </a:extLst>
              </a:tr>
              <a:tr h="878350">
                <a:tc>
                  <a:txBody>
                    <a:bodyPr/>
                    <a:lstStyle/>
                    <a:p>
                      <a:endParaRPr lang="en-GB" sz="2800">
                        <a:latin typeface="Century Gothic" panose="020B0502020202020204" pitchFamily="34" charset="0"/>
                      </a:endParaRP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tc>
                  <a:txBody>
                    <a:bodyPr/>
                    <a:lstStyle/>
                    <a:p>
                      <a:r>
                        <a:rPr lang="en-GB" sz="2800" dirty="0">
                          <a:solidFill>
                            <a:srgbClr val="002060"/>
                          </a:solidFill>
                          <a:latin typeface="Century Gothic" panose="020B0502020202020204" pitchFamily="34" charset="0"/>
                        </a:rPr>
                        <a:t>El </a:t>
                      </a:r>
                      <a:r>
                        <a:rPr lang="en-GB" sz="2800" dirty="0" err="1">
                          <a:solidFill>
                            <a:srgbClr val="002060"/>
                          </a:solidFill>
                          <a:latin typeface="Century Gothic" panose="020B0502020202020204" pitchFamily="34" charset="0"/>
                        </a:rPr>
                        <a:t>pintor</a:t>
                      </a:r>
                      <a:r>
                        <a:rPr lang="en-GB" sz="2800" dirty="0">
                          <a:solidFill>
                            <a:srgbClr val="002060"/>
                          </a:solidFill>
                          <a:latin typeface="Century Gothic" panose="020B0502020202020204" pitchFamily="34" charset="0"/>
                        </a:rPr>
                        <a:t> Salvador Dalí </a:t>
                      </a:r>
                      <a:r>
                        <a:rPr lang="en-GB" sz="2800" dirty="0" err="1">
                          <a:solidFill>
                            <a:srgbClr val="002060"/>
                          </a:solidFill>
                          <a:latin typeface="Century Gothic" panose="020B0502020202020204" pitchFamily="34" charset="0"/>
                        </a:rPr>
                        <a:t>tiene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los</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ojos</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redondos</a:t>
                      </a:r>
                      <a:r>
                        <a:rPr lang="en-GB" sz="2800" dirty="0">
                          <a:solidFill>
                            <a:srgbClr val="002060"/>
                          </a:solidFill>
                          <a:latin typeface="Century Gothic" panose="020B0502020202020204" pitchFamily="34" charset="0"/>
                        </a:rPr>
                        <a:t>.</a:t>
                      </a: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extLst>
                  <a:ext uri="{0D108BD9-81ED-4DB2-BD59-A6C34878D82A}">
                    <a16:rowId xmlns:a16="http://schemas.microsoft.com/office/drawing/2014/main" val="3989708490"/>
                  </a:ext>
                </a:extLst>
              </a:tr>
            </a:tbl>
          </a:graphicData>
        </a:graphic>
      </p:graphicFrame>
      <p:sp>
        <p:nvSpPr>
          <p:cNvPr id="41" name="Rectangle 40">
            <a:extLst>
              <a:ext uri="{FF2B5EF4-FFF2-40B4-BE49-F238E27FC236}">
                <a16:creationId xmlns:a16="http://schemas.microsoft.com/office/drawing/2014/main" id="{6DF0E2E3-B277-BBFE-3DD0-39B58AEFB2F5}"/>
              </a:ext>
            </a:extLst>
          </p:cNvPr>
          <p:cNvSpPr/>
          <p:nvPr/>
        </p:nvSpPr>
        <p:spPr>
          <a:xfrm>
            <a:off x="335353" y="1366535"/>
            <a:ext cx="568277" cy="523220"/>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48" name="Rectangle 47">
            <a:extLst>
              <a:ext uri="{FF2B5EF4-FFF2-40B4-BE49-F238E27FC236}">
                <a16:creationId xmlns:a16="http://schemas.microsoft.com/office/drawing/2014/main" id="{B9A0FBE3-9A56-0210-C8CA-17BBE66C4D6E}"/>
              </a:ext>
            </a:extLst>
          </p:cNvPr>
          <p:cNvSpPr/>
          <p:nvPr/>
        </p:nvSpPr>
        <p:spPr>
          <a:xfrm>
            <a:off x="335352" y="2238685"/>
            <a:ext cx="568277" cy="523220"/>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50" name="Rectangle 49">
            <a:extLst>
              <a:ext uri="{FF2B5EF4-FFF2-40B4-BE49-F238E27FC236}">
                <a16:creationId xmlns:a16="http://schemas.microsoft.com/office/drawing/2014/main" id="{03EF3E5C-1E6F-EEF3-9534-DB0225387358}"/>
              </a:ext>
            </a:extLst>
          </p:cNvPr>
          <p:cNvSpPr/>
          <p:nvPr/>
        </p:nvSpPr>
        <p:spPr>
          <a:xfrm>
            <a:off x="335352" y="3148395"/>
            <a:ext cx="568277" cy="523220"/>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51" name="Rectangle 50">
            <a:extLst>
              <a:ext uri="{FF2B5EF4-FFF2-40B4-BE49-F238E27FC236}">
                <a16:creationId xmlns:a16="http://schemas.microsoft.com/office/drawing/2014/main" id="{2E306AFF-71F3-6E13-9BE5-7D0BDDC4A91A}"/>
              </a:ext>
            </a:extLst>
          </p:cNvPr>
          <p:cNvSpPr/>
          <p:nvPr/>
        </p:nvSpPr>
        <p:spPr>
          <a:xfrm>
            <a:off x="335351" y="4019700"/>
            <a:ext cx="568277" cy="523220"/>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52" name="Rectangle 51">
            <a:extLst>
              <a:ext uri="{FF2B5EF4-FFF2-40B4-BE49-F238E27FC236}">
                <a16:creationId xmlns:a16="http://schemas.microsoft.com/office/drawing/2014/main" id="{096BC215-353F-9062-CAF5-99A1D45CA878}"/>
              </a:ext>
            </a:extLst>
          </p:cNvPr>
          <p:cNvSpPr/>
          <p:nvPr/>
        </p:nvSpPr>
        <p:spPr>
          <a:xfrm>
            <a:off x="335351" y="4891005"/>
            <a:ext cx="568277" cy="523220"/>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53" name="Rectangle 52">
            <a:extLst>
              <a:ext uri="{FF2B5EF4-FFF2-40B4-BE49-F238E27FC236}">
                <a16:creationId xmlns:a16="http://schemas.microsoft.com/office/drawing/2014/main" id="{660D637E-0178-2CB3-1970-BAFDE158C909}"/>
              </a:ext>
            </a:extLst>
          </p:cNvPr>
          <p:cNvSpPr/>
          <p:nvPr/>
        </p:nvSpPr>
        <p:spPr>
          <a:xfrm>
            <a:off x="335350" y="5778180"/>
            <a:ext cx="568277" cy="523220"/>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54" name="TextBox 53">
            <a:extLst>
              <a:ext uri="{FF2B5EF4-FFF2-40B4-BE49-F238E27FC236}">
                <a16:creationId xmlns:a16="http://schemas.microsoft.com/office/drawing/2014/main" id="{0124F8DF-303D-6CFF-30E3-A2A54DDCBB7B}"/>
              </a:ext>
            </a:extLst>
          </p:cNvPr>
          <p:cNvSpPr txBox="1"/>
          <p:nvPr/>
        </p:nvSpPr>
        <p:spPr>
          <a:xfrm>
            <a:off x="1149482" y="1646589"/>
            <a:ext cx="95058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The (</a:t>
            </a:r>
            <a:r>
              <a:rPr lang="en-GB" sz="2400" b="1" i="1" dirty="0">
                <a:solidFill>
                  <a:srgbClr val="00B050"/>
                </a:solidFill>
                <a:latin typeface="Century Gothic" panose="020B0502020202020204" pitchFamily="34" charset="0"/>
              </a:rPr>
              <a:t>male) </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singer Luis Miguel has</a:t>
            </a:r>
            <a:r>
              <a:rPr kumimoji="0" lang="en-GB" sz="2400" b="1" i="1" u="none" strike="noStrike" kern="1200" cap="none" spc="0" normalizeH="0" noProof="0" dirty="0">
                <a:ln>
                  <a:noFill/>
                </a:ln>
                <a:solidFill>
                  <a:srgbClr val="00B050"/>
                </a:solidFill>
                <a:effectLst/>
                <a:uLnTx/>
                <a:uFillTx/>
                <a:latin typeface="Century Gothic" panose="020B0502020202020204" pitchFamily="34" charset="0"/>
                <a:ea typeface="+mn-ea"/>
                <a:cs typeface="+mn-cs"/>
              </a:rPr>
              <a:t> green eyes.</a:t>
            </a:r>
            <a:endPar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A4521D5A-6357-8D33-C967-61D5AA3054EF}"/>
              </a:ext>
            </a:extLst>
          </p:cNvPr>
          <p:cNvSpPr txBox="1"/>
          <p:nvPr/>
        </p:nvSpPr>
        <p:spPr>
          <a:xfrm>
            <a:off x="1122088" y="2546108"/>
            <a:ext cx="8123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The (male) singer</a:t>
            </a:r>
            <a:r>
              <a:rPr kumimoji="0" lang="en-GB" sz="2400" b="1" i="1" u="none" strike="noStrike" kern="1200" cap="none" spc="0" normalizeH="0" noProof="0" dirty="0">
                <a:ln>
                  <a:noFill/>
                </a:ln>
                <a:solidFill>
                  <a:srgbClr val="00B050"/>
                </a:solidFill>
                <a:effectLst/>
                <a:uLnTx/>
                <a:uFillTx/>
                <a:latin typeface="Century Gothic" panose="020B0502020202020204" pitchFamily="34" charset="0"/>
                <a:ea typeface="+mn-ea"/>
                <a:cs typeface="+mn-cs"/>
              </a:rPr>
              <a:t> Pablo </a:t>
            </a:r>
            <a:r>
              <a:rPr kumimoji="0" lang="en-GB" sz="2400" b="1" i="1" u="none" strike="noStrike" kern="1200" cap="none" spc="0" normalizeH="0" noProof="0" dirty="0" err="1">
                <a:ln>
                  <a:noFill/>
                </a:ln>
                <a:solidFill>
                  <a:srgbClr val="00B050"/>
                </a:solidFill>
                <a:effectLst/>
                <a:uLnTx/>
                <a:uFillTx/>
                <a:latin typeface="Century Gothic" panose="020B0502020202020204" pitchFamily="34" charset="0"/>
                <a:ea typeface="+mn-ea"/>
                <a:cs typeface="+mn-cs"/>
              </a:rPr>
              <a:t>Alborán</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has short hair.</a:t>
            </a:r>
          </a:p>
        </p:txBody>
      </p:sp>
      <p:sp>
        <p:nvSpPr>
          <p:cNvPr id="56" name="TextBox 55">
            <a:extLst>
              <a:ext uri="{FF2B5EF4-FFF2-40B4-BE49-F238E27FC236}">
                <a16:creationId xmlns:a16="http://schemas.microsoft.com/office/drawing/2014/main" id="{E7C1D96A-3141-CD72-CD05-3FD276D8A482}"/>
              </a:ext>
            </a:extLst>
          </p:cNvPr>
          <p:cNvSpPr txBox="1"/>
          <p:nvPr/>
        </p:nvSpPr>
        <p:spPr>
          <a:xfrm>
            <a:off x="1182316" y="3455971"/>
            <a:ext cx="61181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The painter Picasso has a big</a:t>
            </a:r>
            <a:r>
              <a:rPr kumimoji="0" lang="en-GB" sz="2400" b="1" i="1" u="none" strike="noStrike" kern="1200" cap="none" spc="0" normalizeH="0" noProof="0" dirty="0">
                <a:ln>
                  <a:noFill/>
                </a:ln>
                <a:solidFill>
                  <a:srgbClr val="00B050"/>
                </a:solidFill>
                <a:effectLst/>
                <a:uLnTx/>
                <a:uFillTx/>
                <a:latin typeface="Century Gothic" panose="020B0502020202020204" pitchFamily="34" charset="0"/>
                <a:ea typeface="+mn-ea"/>
                <a:cs typeface="+mn-cs"/>
              </a:rPr>
              <a:t> nose</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a:t>
            </a:r>
          </a:p>
        </p:txBody>
      </p:sp>
      <p:sp>
        <p:nvSpPr>
          <p:cNvPr id="57" name="TextBox 56">
            <a:extLst>
              <a:ext uri="{FF2B5EF4-FFF2-40B4-BE49-F238E27FC236}">
                <a16:creationId xmlns:a16="http://schemas.microsoft.com/office/drawing/2014/main" id="{D79EC645-684E-4FED-72AB-FEE676BE801A}"/>
              </a:ext>
            </a:extLst>
          </p:cNvPr>
          <p:cNvSpPr txBox="1"/>
          <p:nvPr/>
        </p:nvSpPr>
        <p:spPr>
          <a:xfrm>
            <a:off x="1123327" y="4317290"/>
            <a:ext cx="71419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1" dirty="0">
                <a:solidFill>
                  <a:srgbClr val="00B050"/>
                </a:solidFill>
                <a:latin typeface="Century Gothic" panose="020B0502020202020204" pitchFamily="34" charset="0"/>
              </a:rPr>
              <a:t>The (Female) singer Shakira </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has blonde hair.</a:t>
            </a:r>
          </a:p>
        </p:txBody>
      </p:sp>
      <p:sp>
        <p:nvSpPr>
          <p:cNvPr id="58" name="TextBox 57">
            <a:extLst>
              <a:ext uri="{FF2B5EF4-FFF2-40B4-BE49-F238E27FC236}">
                <a16:creationId xmlns:a16="http://schemas.microsoft.com/office/drawing/2014/main" id="{6A9B6563-C267-64DB-2AE6-89207B726B2C}"/>
              </a:ext>
            </a:extLst>
          </p:cNvPr>
          <p:cNvSpPr txBox="1"/>
          <p:nvPr/>
        </p:nvSpPr>
        <p:spPr>
          <a:xfrm>
            <a:off x="1147021" y="5211843"/>
            <a:ext cx="71419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The (male)</a:t>
            </a:r>
            <a:r>
              <a:rPr kumimoji="0" lang="en-GB" sz="2400" b="1" i="1" u="none" strike="noStrike" kern="1200" cap="none" spc="0" normalizeH="0" noProof="0" dirty="0">
                <a:ln>
                  <a:noFill/>
                </a:ln>
                <a:solidFill>
                  <a:srgbClr val="00B050"/>
                </a:solidFill>
                <a:effectLst/>
                <a:uLnTx/>
                <a:uFillTx/>
                <a:latin typeface="Century Gothic" panose="020B0502020202020204" pitchFamily="34" charset="0"/>
                <a:ea typeface="+mn-ea"/>
                <a:cs typeface="+mn-cs"/>
              </a:rPr>
              <a:t> singer </a:t>
            </a:r>
            <a:r>
              <a:rPr kumimoji="0" lang="en-GB" sz="2400" b="1" i="1" u="none" strike="noStrike" kern="1200" cap="none" spc="0" normalizeH="0" noProof="0" dirty="0" err="1">
                <a:ln>
                  <a:noFill/>
                </a:ln>
                <a:solidFill>
                  <a:srgbClr val="00B050"/>
                </a:solidFill>
                <a:effectLst/>
                <a:uLnTx/>
                <a:uFillTx/>
                <a:latin typeface="Century Gothic" panose="020B0502020202020204" pitchFamily="34" charset="0"/>
                <a:ea typeface="+mn-ea"/>
                <a:cs typeface="+mn-cs"/>
              </a:rPr>
              <a:t>Camarón</a:t>
            </a:r>
            <a:r>
              <a:rPr kumimoji="0" lang="en-GB" sz="2400" b="1" i="1" u="none" strike="noStrike" kern="1200" cap="none" spc="0" normalizeH="0" noProof="0" dirty="0">
                <a:ln>
                  <a:noFill/>
                </a:ln>
                <a:solidFill>
                  <a:srgbClr val="00B050"/>
                </a:solidFill>
                <a:effectLst/>
                <a:uLnTx/>
                <a:uFillTx/>
                <a:latin typeface="Century Gothic" panose="020B0502020202020204" pitchFamily="34" charset="0"/>
                <a:ea typeface="+mn-ea"/>
                <a:cs typeface="+mn-cs"/>
              </a:rPr>
              <a:t> has long hair. </a:t>
            </a:r>
            <a:endPar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FBD9A226-FA46-8EA4-6F0B-8BC393849259}"/>
              </a:ext>
            </a:extLst>
          </p:cNvPr>
          <p:cNvSpPr txBox="1"/>
          <p:nvPr/>
        </p:nvSpPr>
        <p:spPr>
          <a:xfrm>
            <a:off x="1194515" y="6094521"/>
            <a:ext cx="61181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1" dirty="0">
                <a:solidFill>
                  <a:srgbClr val="00B050"/>
                </a:solidFill>
                <a:latin typeface="Century Gothic" panose="020B0502020202020204" pitchFamily="34" charset="0"/>
              </a:rPr>
              <a:t>The painter Dalí has round eyes. </a:t>
            </a:r>
            <a:endPar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pic>
        <p:nvPicPr>
          <p:cNvPr id="61" name="Google Shape;282;p13" descr="Reading, Book, Symbol, Icon, Reader, Man">
            <a:extLst>
              <a:ext uri="{FF2B5EF4-FFF2-40B4-BE49-F238E27FC236}">
                <a16:creationId xmlns:a16="http://schemas.microsoft.com/office/drawing/2014/main" id="{5FF9263A-ACAC-0BE6-3751-F173B42CB21B}"/>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62" name="Title 1">
            <a:extLst>
              <a:ext uri="{FF2B5EF4-FFF2-40B4-BE49-F238E27FC236}">
                <a16:creationId xmlns:a16="http://schemas.microsoft.com/office/drawing/2014/main" id="{4CD88FA8-D623-7A7D-14A8-2C811F695BEE}"/>
              </a:ext>
            </a:extLst>
          </p:cNvPr>
          <p:cNvSpPr txBox="1">
            <a:spLocks/>
          </p:cNvSpPr>
          <p:nvPr/>
        </p:nvSpPr>
        <p:spPr>
          <a:xfrm>
            <a:off x="1130045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leer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415888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C6ECEB6A-B037-37C9-049D-8F030895AA26}"/>
              </a:ext>
            </a:extLst>
          </p:cNvPr>
          <p:cNvSpPr/>
          <p:nvPr/>
        </p:nvSpPr>
        <p:spPr>
          <a:xfrm>
            <a:off x="9968864" y="956181"/>
            <a:ext cx="2164069" cy="3442675"/>
          </a:xfrm>
          <a:prstGeom prst="roundRect">
            <a:avLst/>
          </a:prstGeom>
          <a:solidFill>
            <a:srgbClr val="E6FBFE"/>
          </a:solidFill>
          <a:ln w="38100">
            <a:solidFill>
              <a:srgbClr val="E6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rgbClr val="002060"/>
                </a:solidFill>
                <a:latin typeface="Century Gothic" panose="020B0502020202020204" pitchFamily="34" charset="0"/>
              </a:rPr>
              <a:t>El </a:t>
            </a:r>
            <a:r>
              <a:rPr lang="en-GB" sz="2000" b="1" dirty="0">
                <a:solidFill>
                  <a:srgbClr val="002060"/>
                </a:solidFill>
                <a:latin typeface="Century Gothic" panose="020B0502020202020204" pitchFamily="34" charset="0"/>
              </a:rPr>
              <a:t>flamenco</a:t>
            </a:r>
            <a:r>
              <a:rPr lang="en-GB" sz="2000" dirty="0">
                <a:solidFill>
                  <a:srgbClr val="002060"/>
                </a:solidFill>
                <a:latin typeface="Century Gothic" panose="020B0502020202020204" pitchFamily="34" charset="0"/>
              </a:rPr>
              <a:t>    es un </a:t>
            </a:r>
            <a:r>
              <a:rPr lang="en-GB" sz="2000" dirty="0" err="1">
                <a:solidFill>
                  <a:srgbClr val="002060"/>
                </a:solidFill>
                <a:latin typeface="Century Gothic" panose="020B0502020202020204" pitchFamily="34" charset="0"/>
              </a:rPr>
              <a:t>estilo</a:t>
            </a:r>
            <a:r>
              <a:rPr lang="en-GB" sz="2000" dirty="0">
                <a:solidFill>
                  <a:srgbClr val="002060"/>
                </a:solidFill>
                <a:latin typeface="Century Gothic" panose="020B0502020202020204" pitchFamily="34" charset="0"/>
              </a:rPr>
              <a:t> de </a:t>
            </a:r>
            <a:r>
              <a:rPr lang="en-GB" sz="2000" dirty="0" err="1">
                <a:solidFill>
                  <a:srgbClr val="002060"/>
                </a:solidFill>
                <a:latin typeface="Century Gothic" panose="020B0502020202020204" pitchFamily="34" charset="0"/>
              </a:rPr>
              <a:t>música</a:t>
            </a:r>
            <a:r>
              <a:rPr lang="en-GB" sz="2000" dirty="0">
                <a:solidFill>
                  <a:srgbClr val="002060"/>
                </a:solidFill>
                <a:latin typeface="Century Gothic" panose="020B0502020202020204" pitchFamily="34" charset="0"/>
              </a:rPr>
              <a:t> típico de _________.</a:t>
            </a: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El </a:t>
            </a:r>
            <a:r>
              <a:rPr lang="en-GB" sz="2000" b="1" dirty="0">
                <a:solidFill>
                  <a:srgbClr val="002060"/>
                </a:solidFill>
                <a:latin typeface="Century Gothic" panose="020B0502020202020204" pitchFamily="34" charset="0"/>
              </a:rPr>
              <a:t>mariachi</a:t>
            </a:r>
            <a:r>
              <a:rPr lang="en-GB" sz="2000" dirty="0">
                <a:solidFill>
                  <a:srgbClr val="002060"/>
                </a:solidFill>
                <a:latin typeface="Century Gothic" panose="020B0502020202020204" pitchFamily="34" charset="0"/>
              </a:rPr>
              <a:t> </a:t>
            </a:r>
          </a:p>
          <a:p>
            <a:r>
              <a:rPr lang="en-GB" sz="2000" dirty="0">
                <a:solidFill>
                  <a:srgbClr val="002060"/>
                </a:solidFill>
                <a:latin typeface="Century Gothic" panose="020B0502020202020204" pitchFamily="34" charset="0"/>
              </a:rPr>
              <a:t>es un </a:t>
            </a:r>
            <a:r>
              <a:rPr lang="en-GB" sz="2000" dirty="0" err="1">
                <a:solidFill>
                  <a:srgbClr val="002060"/>
                </a:solidFill>
                <a:latin typeface="Century Gothic" panose="020B0502020202020204" pitchFamily="34" charset="0"/>
              </a:rPr>
              <a:t>estilo</a:t>
            </a:r>
            <a:r>
              <a:rPr lang="en-GB" sz="2000" dirty="0">
                <a:solidFill>
                  <a:srgbClr val="002060"/>
                </a:solidFill>
                <a:latin typeface="Century Gothic" panose="020B0502020202020204" pitchFamily="34" charset="0"/>
              </a:rPr>
              <a:t> de </a:t>
            </a:r>
            <a:r>
              <a:rPr lang="en-GB" sz="2000" dirty="0" err="1">
                <a:solidFill>
                  <a:srgbClr val="002060"/>
                </a:solidFill>
                <a:latin typeface="Century Gothic" panose="020B0502020202020204" pitchFamily="34" charset="0"/>
              </a:rPr>
              <a:t>música</a:t>
            </a:r>
            <a:r>
              <a:rPr lang="en-GB" sz="2000" dirty="0">
                <a:solidFill>
                  <a:srgbClr val="002060"/>
                </a:solidFill>
                <a:latin typeface="Century Gothic" panose="020B0502020202020204" pitchFamily="34" charset="0"/>
              </a:rPr>
              <a:t> típico de ________. </a:t>
            </a:r>
          </a:p>
        </p:txBody>
      </p:sp>
      <p:pic>
        <p:nvPicPr>
          <p:cNvPr id="24" name="Picture 23">
            <a:extLst>
              <a:ext uri="{FF2B5EF4-FFF2-40B4-BE49-F238E27FC236}">
                <a16:creationId xmlns:a16="http://schemas.microsoft.com/office/drawing/2014/main" id="{EFE76F5B-2922-2EED-5732-55BAA43EDB1B}"/>
              </a:ext>
            </a:extLst>
          </p:cNvPr>
          <p:cNvPicPr>
            <a:picLocks noChangeAspect="1"/>
          </p:cNvPicPr>
          <p:nvPr/>
        </p:nvPicPr>
        <p:blipFill>
          <a:blip r:embed="rId3"/>
          <a:stretch>
            <a:fillRect/>
          </a:stretch>
        </p:blipFill>
        <p:spPr>
          <a:xfrm>
            <a:off x="3456614" y="831635"/>
            <a:ext cx="3023878" cy="2408129"/>
          </a:xfrm>
          <a:prstGeom prst="rect">
            <a:avLst/>
          </a:prstGeom>
        </p:spPr>
      </p:pic>
      <p:pic>
        <p:nvPicPr>
          <p:cNvPr id="4102" name="Picture 6" descr="Gráficos vectoriales gratis de Carpeta">
            <a:extLst>
              <a:ext uri="{FF2B5EF4-FFF2-40B4-BE49-F238E27FC236}">
                <a16:creationId xmlns:a16="http://schemas.microsoft.com/office/drawing/2014/main" id="{CEE590D7-0E6C-4B74-D516-D6ECEC157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62" y="822433"/>
            <a:ext cx="3025613" cy="24035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sp>
        <p:nvSpPr>
          <p:cNvPr id="35" name="Google Shape;167;p2">
            <a:extLst>
              <a:ext uri="{FF2B5EF4-FFF2-40B4-BE49-F238E27FC236}">
                <a16:creationId xmlns:a16="http://schemas.microsoft.com/office/drawing/2014/main" id="{C482D68D-5D9A-4207-BF5C-E6EF304ABBE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Picture 6">
            <a:extLst>
              <a:ext uri="{FF2B5EF4-FFF2-40B4-BE49-F238E27FC236}">
                <a16:creationId xmlns:a16="http://schemas.microsoft.com/office/drawing/2014/main" id="{489B6A23-3120-8EC8-33A6-383E301AA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056" y="1096431"/>
            <a:ext cx="561925" cy="594651"/>
          </a:xfrm>
          <a:prstGeom prst="round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CC9D412-C174-8F60-F3AC-8D81AC9B5AAF}"/>
              </a:ext>
            </a:extLst>
          </p:cNvPr>
          <p:cNvSpPr txBox="1"/>
          <p:nvPr/>
        </p:nvSpPr>
        <p:spPr>
          <a:xfrm>
            <a:off x="805682" y="1112329"/>
            <a:ext cx="1653017" cy="646331"/>
          </a:xfrm>
          <a:prstGeom prst="rect">
            <a:avLst/>
          </a:prstGeom>
          <a:noFill/>
        </p:spPr>
        <p:txBody>
          <a:bodyPr wrap="none" rtlCol="0">
            <a:spAutoFit/>
          </a:bodyPr>
          <a:lstStyle/>
          <a:p>
            <a:r>
              <a:rPr lang="en-GB" b="1" dirty="0" err="1">
                <a:solidFill>
                  <a:srgbClr val="002060"/>
                </a:solidFill>
                <a:latin typeface="Century Gothic" panose="020B0502020202020204" pitchFamily="34" charset="0"/>
              </a:rPr>
              <a:t>Nombre</a:t>
            </a:r>
            <a:r>
              <a:rPr lang="en-GB" b="1" dirty="0">
                <a:solidFill>
                  <a:srgbClr val="002060"/>
                </a:solidFill>
                <a:latin typeface="Century Gothic" panose="020B0502020202020204" pitchFamily="34" charset="0"/>
              </a:rPr>
              <a:t>:</a:t>
            </a:r>
            <a:r>
              <a:rPr lang="en-GB" dirty="0">
                <a:solidFill>
                  <a:srgbClr val="002060"/>
                </a:solidFill>
                <a:latin typeface="Century Gothic" panose="020B0502020202020204" pitchFamily="34" charset="0"/>
              </a:rPr>
              <a:t> </a:t>
            </a:r>
          </a:p>
          <a:p>
            <a:r>
              <a:rPr lang="en-GB" dirty="0">
                <a:solidFill>
                  <a:srgbClr val="002060"/>
                </a:solidFill>
                <a:latin typeface="Century Gothic" panose="020B0502020202020204" pitchFamily="34" charset="0"/>
              </a:rPr>
              <a:t>Salvador Dalí</a:t>
            </a:r>
          </a:p>
        </p:txBody>
      </p:sp>
      <p:sp>
        <p:nvSpPr>
          <p:cNvPr id="16" name="TextBox 15">
            <a:extLst>
              <a:ext uri="{FF2B5EF4-FFF2-40B4-BE49-F238E27FC236}">
                <a16:creationId xmlns:a16="http://schemas.microsoft.com/office/drawing/2014/main" id="{B02ADBFD-0A79-ACA4-23A2-28B9CAC13A7A}"/>
              </a:ext>
            </a:extLst>
          </p:cNvPr>
          <p:cNvSpPr txBox="1"/>
          <p:nvPr/>
        </p:nvSpPr>
        <p:spPr>
          <a:xfrm>
            <a:off x="138310" y="1791656"/>
            <a:ext cx="3010465" cy="1431161"/>
          </a:xfrm>
          <a:prstGeom prst="rect">
            <a:avLst/>
          </a:prstGeom>
          <a:noFill/>
        </p:spPr>
        <p:txBody>
          <a:bodyPr wrap="square">
            <a:spAutoFit/>
          </a:bodyPr>
          <a:lstStyle/>
          <a:p>
            <a:pPr>
              <a:spcAft>
                <a:spcPts val="600"/>
              </a:spcAft>
            </a:pPr>
            <a:r>
              <a:rPr lang="en-GB" b="1" dirty="0" err="1">
                <a:solidFill>
                  <a:srgbClr val="002060"/>
                </a:solidFill>
                <a:latin typeface="Century Gothic" panose="020B0502020202020204" pitchFamily="34" charset="0"/>
              </a:rPr>
              <a:t>Profesión</a:t>
            </a:r>
            <a:r>
              <a:rPr lang="en-GB" b="1" dirty="0">
                <a:solidFill>
                  <a:srgbClr val="002060"/>
                </a:solidFill>
                <a:latin typeface="Century Gothic" panose="020B0502020202020204" pitchFamily="34" charset="0"/>
              </a:rPr>
              <a:t>: _____________ </a:t>
            </a:r>
          </a:p>
          <a:p>
            <a:pPr>
              <a:spcAft>
                <a:spcPts val="600"/>
              </a:spcAft>
            </a:pPr>
            <a:r>
              <a:rPr lang="en-GB" b="1" dirty="0">
                <a:solidFill>
                  <a:srgbClr val="002060"/>
                </a:solidFill>
                <a:latin typeface="Century Gothic" panose="020B0502020202020204" pitchFamily="34" charset="0"/>
              </a:rPr>
              <a:t>País: _____________</a:t>
            </a:r>
          </a:p>
          <a:p>
            <a:pPr>
              <a:spcAft>
                <a:spcPts val="600"/>
              </a:spcAft>
            </a:pPr>
            <a:r>
              <a:rPr lang="en-GB" b="1" dirty="0">
                <a:solidFill>
                  <a:srgbClr val="002060"/>
                </a:solidFill>
                <a:latin typeface="Century Gothic" panose="020B0502020202020204" pitchFamily="34" charset="0"/>
              </a:rPr>
              <a:t>Famoso </a:t>
            </a:r>
            <a:r>
              <a:rPr lang="en-GB" b="1" dirty="0" err="1">
                <a:solidFill>
                  <a:srgbClr val="002060"/>
                </a:solidFill>
                <a:latin typeface="Century Gothic" panose="020B0502020202020204" pitchFamily="34" charset="0"/>
              </a:rPr>
              <a:t>por</a:t>
            </a:r>
            <a:r>
              <a:rPr lang="en-GB" b="1" dirty="0">
                <a:solidFill>
                  <a:srgbClr val="002060"/>
                </a:solidFill>
                <a:latin typeface="Century Gothic" panose="020B0502020202020204" pitchFamily="34" charset="0"/>
              </a:rPr>
              <a:t>: ____________</a:t>
            </a:r>
          </a:p>
          <a:p>
            <a:pPr>
              <a:spcAft>
                <a:spcPts val="600"/>
              </a:spcAft>
            </a:pPr>
            <a:r>
              <a:rPr lang="en-GB" b="1" dirty="0">
                <a:solidFill>
                  <a:srgbClr val="002060"/>
                </a:solidFill>
                <a:latin typeface="Century Gothic" panose="020B0502020202020204" pitchFamily="34" charset="0"/>
              </a:rPr>
              <a:t>________________________</a:t>
            </a:r>
          </a:p>
        </p:txBody>
      </p:sp>
      <p:sp>
        <p:nvSpPr>
          <p:cNvPr id="19" name="TextBox 18">
            <a:extLst>
              <a:ext uri="{FF2B5EF4-FFF2-40B4-BE49-F238E27FC236}">
                <a16:creationId xmlns:a16="http://schemas.microsoft.com/office/drawing/2014/main" id="{734EF90C-8634-D77E-6EC7-6C3BE533DEC2}"/>
              </a:ext>
            </a:extLst>
          </p:cNvPr>
          <p:cNvSpPr txBox="1"/>
          <p:nvPr/>
        </p:nvSpPr>
        <p:spPr>
          <a:xfrm>
            <a:off x="4112978" y="1121531"/>
            <a:ext cx="2481568" cy="646331"/>
          </a:xfrm>
          <a:prstGeom prst="rect">
            <a:avLst/>
          </a:prstGeom>
          <a:noFill/>
        </p:spPr>
        <p:txBody>
          <a:bodyPr wrap="square" rtlCol="0">
            <a:spAutoFit/>
          </a:bodyPr>
          <a:lstStyle/>
          <a:p>
            <a:r>
              <a:rPr lang="en-GB" b="1" dirty="0" err="1">
                <a:solidFill>
                  <a:srgbClr val="002060"/>
                </a:solidFill>
                <a:latin typeface="Century Gothic" panose="020B0502020202020204" pitchFamily="34" charset="0"/>
              </a:rPr>
              <a:t>Nombre</a:t>
            </a:r>
            <a:r>
              <a:rPr lang="en-GB" b="1" dirty="0">
                <a:solidFill>
                  <a:srgbClr val="002060"/>
                </a:solidFill>
                <a:latin typeface="Century Gothic" panose="020B0502020202020204" pitchFamily="34" charset="0"/>
              </a:rPr>
              <a:t>:</a:t>
            </a:r>
            <a:r>
              <a:rPr lang="en-GB" dirty="0">
                <a:solidFill>
                  <a:srgbClr val="002060"/>
                </a:solidFill>
                <a:latin typeface="Century Gothic" panose="020B0502020202020204" pitchFamily="34" charset="0"/>
              </a:rPr>
              <a:t> </a:t>
            </a:r>
          </a:p>
          <a:p>
            <a:r>
              <a:rPr lang="en-GB" dirty="0" err="1">
                <a:solidFill>
                  <a:srgbClr val="002060"/>
                </a:solidFill>
                <a:latin typeface="Century Gothic" panose="020B0502020202020204" pitchFamily="34" charset="0"/>
              </a:rPr>
              <a:t>Camarón</a:t>
            </a:r>
            <a:r>
              <a:rPr lang="en-GB" dirty="0">
                <a:solidFill>
                  <a:srgbClr val="002060"/>
                </a:solidFill>
                <a:latin typeface="Century Gothic" panose="020B0502020202020204" pitchFamily="34" charset="0"/>
              </a:rPr>
              <a:t> </a:t>
            </a:r>
            <a:r>
              <a:rPr lang="en-GB" sz="1400" b="1" dirty="0">
                <a:solidFill>
                  <a:srgbClr val="002060"/>
                </a:solidFill>
                <a:latin typeface="Century Gothic" panose="020B0502020202020204" pitchFamily="34" charset="0"/>
              </a:rPr>
              <a:t>(de la Isla)</a:t>
            </a:r>
            <a:endParaRPr lang="en-GB" b="1" dirty="0">
              <a:solidFill>
                <a:srgbClr val="002060"/>
              </a:solidFill>
              <a:latin typeface="Century Gothic" panose="020B0502020202020204" pitchFamily="34" charset="0"/>
            </a:endParaRPr>
          </a:p>
        </p:txBody>
      </p:sp>
      <p:sp>
        <p:nvSpPr>
          <p:cNvPr id="20" name="TextBox 19">
            <a:extLst>
              <a:ext uri="{FF2B5EF4-FFF2-40B4-BE49-F238E27FC236}">
                <a16:creationId xmlns:a16="http://schemas.microsoft.com/office/drawing/2014/main" id="{6FC4EF72-4360-A2AA-2A8C-F45C84856C35}"/>
              </a:ext>
            </a:extLst>
          </p:cNvPr>
          <p:cNvSpPr txBox="1"/>
          <p:nvPr/>
        </p:nvSpPr>
        <p:spPr>
          <a:xfrm>
            <a:off x="3445606" y="1826258"/>
            <a:ext cx="3010465" cy="1431161"/>
          </a:xfrm>
          <a:prstGeom prst="rect">
            <a:avLst/>
          </a:prstGeom>
          <a:noFill/>
        </p:spPr>
        <p:txBody>
          <a:bodyPr wrap="square">
            <a:spAutoFit/>
          </a:bodyPr>
          <a:lstStyle/>
          <a:p>
            <a:pPr>
              <a:spcAft>
                <a:spcPts val="600"/>
              </a:spcAft>
            </a:pPr>
            <a:r>
              <a:rPr lang="en-GB" b="1" dirty="0" err="1">
                <a:solidFill>
                  <a:srgbClr val="002060"/>
                </a:solidFill>
                <a:latin typeface="Century Gothic" panose="020B0502020202020204" pitchFamily="34" charset="0"/>
              </a:rPr>
              <a:t>Profesión</a:t>
            </a:r>
            <a:r>
              <a:rPr lang="en-GB" b="1" dirty="0">
                <a:solidFill>
                  <a:srgbClr val="002060"/>
                </a:solidFill>
                <a:latin typeface="Century Gothic" panose="020B0502020202020204" pitchFamily="34" charset="0"/>
              </a:rPr>
              <a:t>: _____________ </a:t>
            </a:r>
          </a:p>
          <a:p>
            <a:pPr>
              <a:spcAft>
                <a:spcPts val="600"/>
              </a:spcAft>
            </a:pPr>
            <a:r>
              <a:rPr lang="en-GB" b="1" dirty="0">
                <a:solidFill>
                  <a:srgbClr val="002060"/>
                </a:solidFill>
                <a:latin typeface="Century Gothic" panose="020B0502020202020204" pitchFamily="34" charset="0"/>
              </a:rPr>
              <a:t>País: _____________</a:t>
            </a:r>
          </a:p>
          <a:p>
            <a:pPr>
              <a:spcAft>
                <a:spcPts val="600"/>
              </a:spcAft>
            </a:pPr>
            <a:r>
              <a:rPr lang="en-GB" b="1" dirty="0">
                <a:solidFill>
                  <a:srgbClr val="002060"/>
                </a:solidFill>
                <a:latin typeface="Century Gothic" panose="020B0502020202020204" pitchFamily="34" charset="0"/>
              </a:rPr>
              <a:t>Famoso </a:t>
            </a:r>
            <a:r>
              <a:rPr lang="en-GB" b="1" dirty="0" err="1">
                <a:solidFill>
                  <a:srgbClr val="002060"/>
                </a:solidFill>
                <a:latin typeface="Century Gothic" panose="020B0502020202020204" pitchFamily="34" charset="0"/>
              </a:rPr>
              <a:t>por</a:t>
            </a:r>
            <a:r>
              <a:rPr lang="en-GB" b="1" dirty="0">
                <a:solidFill>
                  <a:srgbClr val="002060"/>
                </a:solidFill>
                <a:latin typeface="Century Gothic" panose="020B0502020202020204" pitchFamily="34" charset="0"/>
              </a:rPr>
              <a:t>: ____________</a:t>
            </a:r>
          </a:p>
          <a:p>
            <a:pPr>
              <a:spcAft>
                <a:spcPts val="600"/>
              </a:spcAft>
            </a:pPr>
            <a:r>
              <a:rPr lang="en-GB" b="1" dirty="0">
                <a:solidFill>
                  <a:srgbClr val="002060"/>
                </a:solidFill>
                <a:latin typeface="Century Gothic" panose="020B0502020202020204" pitchFamily="34" charset="0"/>
              </a:rPr>
              <a:t>________________________</a:t>
            </a:r>
          </a:p>
        </p:txBody>
      </p:sp>
      <p:pic>
        <p:nvPicPr>
          <p:cNvPr id="6" name="Picture 4" descr="Stream Camaron De La Isla music | Listen to songs, albums, playlists for  free on SoundCloud">
            <a:extLst>
              <a:ext uri="{FF2B5EF4-FFF2-40B4-BE49-F238E27FC236}">
                <a16:creationId xmlns:a16="http://schemas.microsoft.com/office/drawing/2014/main" id="{18309EDD-4A07-8730-C665-ACC1612221D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4461"/>
          <a:stretch/>
        </p:blipFill>
        <p:spPr bwMode="auto">
          <a:xfrm>
            <a:off x="3564395" y="1143437"/>
            <a:ext cx="535882" cy="500202"/>
          </a:xfrm>
          <a:prstGeom prst="roundRect">
            <a:avLst/>
          </a:prstGeom>
          <a:noFill/>
          <a:extLst>
            <a:ext uri="{909E8E84-426E-40DD-AFC4-6F175D3DCCD1}">
              <a14:hiddenFill xmlns:a14="http://schemas.microsoft.com/office/drawing/2010/main">
                <a:solidFill>
                  <a:srgbClr val="FFFFFF"/>
                </a:solidFill>
              </a14:hiddenFill>
            </a:ext>
          </a:extLst>
        </p:spPr>
      </p:pic>
      <p:pic>
        <p:nvPicPr>
          <p:cNvPr id="21" name="Picture 6" descr="Gráficos vectoriales gratis de Carpeta">
            <a:extLst>
              <a:ext uri="{FF2B5EF4-FFF2-40B4-BE49-F238E27FC236}">
                <a16:creationId xmlns:a16="http://schemas.microsoft.com/office/drawing/2014/main" id="{EF324954-D549-ABF7-C8F3-49393BA03B1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471" b="90000" l="9579" r="89720">
                        <a14:foregroundMark x1="79231" y1="1547" x2="82009" y2="1765"/>
                        <a14:foregroundMark x1="78271" y1="1471" x2="79211" y2="1545"/>
                        <a14:backgroundMark x1="80841" y1="7059" x2="80374" y2="5588"/>
                        <a14:backgroundMark x1="79439" y1="6765" x2="79907" y2="7059"/>
                        <a14:backgroundMark x1="79439" y1="8235" x2="79439" y2="8235"/>
                        <a14:backgroundMark x1="79439" y1="7059" x2="79439" y2="7059"/>
                        <a14:backgroundMark x1="82944" y1="8235" x2="82944" y2="8235"/>
                        <a14:backgroundMark x1="82009" y1="6176" x2="83645" y2="7647"/>
                        <a14:backgroundMark x1="82477" y1="7353" x2="80140" y2="7353"/>
                        <a14:backgroundMark x1="78738" y1="10000" x2="78505" y2="7941"/>
                        <a14:backgroundMark x1="82477" y1="5294" x2="83178" y2="6471"/>
                        <a14:backgroundMark x1="78505" y1="9118" x2="78037" y2="9118"/>
                        <a14:backgroundMark x1="78505" y1="7941" x2="78505" y2="10000"/>
                        <a14:backgroundMark x1="32009" y1="2941" x2="67523" y2="1176"/>
                        <a14:backgroundMark x1="67523" y1="1176" x2="43458" y2="1765"/>
                        <a14:backgroundMark x1="43458" y1="1765" x2="63551" y2="1471"/>
                        <a14:backgroundMark x1="63551" y1="1471" x2="72430" y2="2941"/>
                        <a14:backgroundMark x1="84813" y1="2941" x2="93458" y2="2647"/>
                      </a14:backgroundRemoval>
                    </a14:imgEffect>
                  </a14:imgLayer>
                </a14:imgProps>
              </a:ext>
              <a:ext uri="{28A0092B-C50C-407E-A947-70E740481C1C}">
                <a14:useLocalDpi xmlns:a14="http://schemas.microsoft.com/office/drawing/2010/main" val="0"/>
              </a:ext>
            </a:extLst>
          </a:blip>
          <a:srcRect/>
          <a:stretch>
            <a:fillRect/>
          </a:stretch>
        </p:blipFill>
        <p:spPr bwMode="auto">
          <a:xfrm>
            <a:off x="3454879" y="845068"/>
            <a:ext cx="3025613" cy="24035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Gráficos vectoriales gratis de Carpeta">
            <a:extLst>
              <a:ext uri="{FF2B5EF4-FFF2-40B4-BE49-F238E27FC236}">
                <a16:creationId xmlns:a16="http://schemas.microsoft.com/office/drawing/2014/main" id="{E307DD92-9C9C-9283-CB22-EFED863FF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2" y="3632185"/>
            <a:ext cx="3025613" cy="240352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A1C493D9-4910-1DCF-E1E3-4DE360A376AC}"/>
              </a:ext>
            </a:extLst>
          </p:cNvPr>
          <p:cNvSpPr txBox="1"/>
          <p:nvPr/>
        </p:nvSpPr>
        <p:spPr>
          <a:xfrm>
            <a:off x="750492" y="3949953"/>
            <a:ext cx="1669047" cy="615553"/>
          </a:xfrm>
          <a:prstGeom prst="rect">
            <a:avLst/>
          </a:prstGeom>
          <a:noFill/>
        </p:spPr>
        <p:txBody>
          <a:bodyPr wrap="none" rtlCol="0">
            <a:spAutoFit/>
          </a:bodyPr>
          <a:lstStyle/>
          <a:p>
            <a:r>
              <a:rPr lang="en-GB" b="1" dirty="0" err="1">
                <a:solidFill>
                  <a:srgbClr val="002060"/>
                </a:solidFill>
                <a:latin typeface="Century Gothic" panose="020B0502020202020204" pitchFamily="34" charset="0"/>
              </a:rPr>
              <a:t>Nombre</a:t>
            </a:r>
            <a:r>
              <a:rPr lang="en-GB" b="1" dirty="0">
                <a:solidFill>
                  <a:srgbClr val="002060"/>
                </a:solidFill>
                <a:latin typeface="Century Gothic" panose="020B0502020202020204" pitchFamily="34" charset="0"/>
              </a:rPr>
              <a:t>:</a:t>
            </a:r>
            <a:r>
              <a:rPr lang="en-GB" dirty="0">
                <a:solidFill>
                  <a:srgbClr val="002060"/>
                </a:solidFill>
                <a:latin typeface="Century Gothic" panose="020B0502020202020204" pitchFamily="34" charset="0"/>
              </a:rPr>
              <a:t> </a:t>
            </a:r>
          </a:p>
          <a:p>
            <a:r>
              <a:rPr lang="en-GB" sz="1600" dirty="0">
                <a:solidFill>
                  <a:srgbClr val="002060"/>
                </a:solidFill>
                <a:latin typeface="Century Gothic" panose="020B0502020202020204" pitchFamily="34" charset="0"/>
              </a:rPr>
              <a:t>Pablo </a:t>
            </a:r>
            <a:r>
              <a:rPr lang="en-GB" sz="1600" dirty="0" err="1">
                <a:solidFill>
                  <a:srgbClr val="002060"/>
                </a:solidFill>
                <a:latin typeface="Century Gothic" panose="020B0502020202020204" pitchFamily="34" charset="0"/>
              </a:rPr>
              <a:t>Alborán</a:t>
            </a:r>
            <a:r>
              <a:rPr lang="en-GB" sz="1600" dirty="0">
                <a:solidFill>
                  <a:srgbClr val="002060"/>
                </a:solidFill>
                <a:latin typeface="Century Gothic" panose="020B0502020202020204" pitchFamily="34" charset="0"/>
              </a:rPr>
              <a:t> </a:t>
            </a:r>
          </a:p>
        </p:txBody>
      </p:sp>
      <p:sp>
        <p:nvSpPr>
          <p:cNvPr id="27" name="TextBox 26">
            <a:extLst>
              <a:ext uri="{FF2B5EF4-FFF2-40B4-BE49-F238E27FC236}">
                <a16:creationId xmlns:a16="http://schemas.microsoft.com/office/drawing/2014/main" id="{5E2E21E6-A878-2F5C-64BE-F9E13654195A}"/>
              </a:ext>
            </a:extLst>
          </p:cNvPr>
          <p:cNvSpPr txBox="1"/>
          <p:nvPr/>
        </p:nvSpPr>
        <p:spPr>
          <a:xfrm>
            <a:off x="83120" y="4629280"/>
            <a:ext cx="3010465" cy="1431161"/>
          </a:xfrm>
          <a:prstGeom prst="rect">
            <a:avLst/>
          </a:prstGeom>
          <a:noFill/>
        </p:spPr>
        <p:txBody>
          <a:bodyPr wrap="square">
            <a:spAutoFit/>
          </a:bodyPr>
          <a:lstStyle/>
          <a:p>
            <a:pPr>
              <a:spcAft>
                <a:spcPts val="600"/>
              </a:spcAft>
            </a:pPr>
            <a:r>
              <a:rPr lang="en-GB" b="1" dirty="0" err="1">
                <a:solidFill>
                  <a:srgbClr val="002060"/>
                </a:solidFill>
                <a:latin typeface="Century Gothic" panose="020B0502020202020204" pitchFamily="34" charset="0"/>
              </a:rPr>
              <a:t>Profesión</a:t>
            </a:r>
            <a:r>
              <a:rPr lang="en-GB" b="1" dirty="0">
                <a:solidFill>
                  <a:srgbClr val="002060"/>
                </a:solidFill>
                <a:latin typeface="Century Gothic" panose="020B0502020202020204" pitchFamily="34" charset="0"/>
              </a:rPr>
              <a:t>: _____________ </a:t>
            </a:r>
          </a:p>
          <a:p>
            <a:pPr>
              <a:spcAft>
                <a:spcPts val="600"/>
              </a:spcAft>
            </a:pPr>
            <a:r>
              <a:rPr lang="en-GB" b="1" dirty="0">
                <a:solidFill>
                  <a:srgbClr val="002060"/>
                </a:solidFill>
                <a:latin typeface="Century Gothic" panose="020B0502020202020204" pitchFamily="34" charset="0"/>
              </a:rPr>
              <a:t>País: _____________</a:t>
            </a:r>
          </a:p>
          <a:p>
            <a:pPr>
              <a:spcAft>
                <a:spcPts val="600"/>
              </a:spcAft>
            </a:pPr>
            <a:r>
              <a:rPr lang="en-GB" b="1" dirty="0">
                <a:solidFill>
                  <a:srgbClr val="002060"/>
                </a:solidFill>
                <a:latin typeface="Century Gothic" panose="020B0502020202020204" pitchFamily="34" charset="0"/>
              </a:rPr>
              <a:t>Famoso </a:t>
            </a:r>
            <a:r>
              <a:rPr lang="en-GB" b="1" dirty="0" err="1">
                <a:solidFill>
                  <a:srgbClr val="002060"/>
                </a:solidFill>
                <a:latin typeface="Century Gothic" panose="020B0502020202020204" pitchFamily="34" charset="0"/>
              </a:rPr>
              <a:t>por</a:t>
            </a:r>
            <a:r>
              <a:rPr lang="en-GB" b="1" dirty="0">
                <a:solidFill>
                  <a:srgbClr val="002060"/>
                </a:solidFill>
                <a:latin typeface="Century Gothic" panose="020B0502020202020204" pitchFamily="34" charset="0"/>
              </a:rPr>
              <a:t>: ____________</a:t>
            </a:r>
          </a:p>
          <a:p>
            <a:pPr>
              <a:spcAft>
                <a:spcPts val="600"/>
              </a:spcAft>
            </a:pPr>
            <a:r>
              <a:rPr lang="en-GB" b="1" dirty="0">
                <a:solidFill>
                  <a:srgbClr val="002060"/>
                </a:solidFill>
                <a:latin typeface="Century Gothic" panose="020B0502020202020204" pitchFamily="34" charset="0"/>
              </a:rPr>
              <a:t>________________________</a:t>
            </a:r>
          </a:p>
        </p:txBody>
      </p:sp>
      <p:pic>
        <p:nvPicPr>
          <p:cNvPr id="5" name="Picture 8" descr="Pasos de cero — Pablo Alborán | Last.fm">
            <a:extLst>
              <a:ext uri="{FF2B5EF4-FFF2-40B4-BE49-F238E27FC236}">
                <a16:creationId xmlns:a16="http://schemas.microsoft.com/office/drawing/2014/main" id="{C923B253-A5E8-3695-5461-A1939B75EF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113" y="3969184"/>
            <a:ext cx="607868" cy="607868"/>
          </a:xfrm>
          <a:prstGeom prst="roundRect">
            <a:avLst/>
          </a:prstGeom>
          <a:noFill/>
          <a:extLst>
            <a:ext uri="{909E8E84-426E-40DD-AFC4-6F175D3DCCD1}">
              <a14:hiddenFill xmlns:a14="http://schemas.microsoft.com/office/drawing/2010/main">
                <a:solidFill>
                  <a:srgbClr val="FFFFFF"/>
                </a:solidFill>
              </a14:hiddenFill>
            </a:ext>
          </a:extLst>
        </p:spPr>
      </p:pic>
      <p:pic>
        <p:nvPicPr>
          <p:cNvPr id="28" name="Picture 6" descr="Gráficos vectoriales gratis de Carpeta">
            <a:extLst>
              <a:ext uri="{FF2B5EF4-FFF2-40B4-BE49-F238E27FC236}">
                <a16:creationId xmlns:a16="http://schemas.microsoft.com/office/drawing/2014/main" id="{73046842-C525-E8C4-96D1-20210BAC8E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731" y="3666851"/>
            <a:ext cx="3025613" cy="240352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6195A17F-708F-B2DD-281F-EFE0F8F8F5EE}"/>
              </a:ext>
            </a:extLst>
          </p:cNvPr>
          <p:cNvSpPr txBox="1"/>
          <p:nvPr/>
        </p:nvSpPr>
        <p:spPr>
          <a:xfrm>
            <a:off x="4122251" y="3956747"/>
            <a:ext cx="1221809" cy="646331"/>
          </a:xfrm>
          <a:prstGeom prst="rect">
            <a:avLst/>
          </a:prstGeom>
          <a:noFill/>
        </p:spPr>
        <p:txBody>
          <a:bodyPr wrap="none" rtlCol="0">
            <a:spAutoFit/>
          </a:bodyPr>
          <a:lstStyle/>
          <a:p>
            <a:r>
              <a:rPr lang="en-GB" b="1" dirty="0" err="1">
                <a:solidFill>
                  <a:srgbClr val="002060"/>
                </a:solidFill>
                <a:latin typeface="Century Gothic" panose="020B0502020202020204" pitchFamily="34" charset="0"/>
              </a:rPr>
              <a:t>Nombre</a:t>
            </a:r>
            <a:r>
              <a:rPr lang="en-GB" b="1" dirty="0">
                <a:solidFill>
                  <a:srgbClr val="002060"/>
                </a:solidFill>
                <a:latin typeface="Century Gothic" panose="020B0502020202020204" pitchFamily="34" charset="0"/>
              </a:rPr>
              <a:t>:</a:t>
            </a:r>
            <a:r>
              <a:rPr lang="en-GB" dirty="0">
                <a:solidFill>
                  <a:srgbClr val="002060"/>
                </a:solidFill>
                <a:latin typeface="Century Gothic" panose="020B0502020202020204" pitchFamily="34" charset="0"/>
              </a:rPr>
              <a:t> </a:t>
            </a:r>
          </a:p>
          <a:p>
            <a:r>
              <a:rPr lang="en-GB" dirty="0">
                <a:solidFill>
                  <a:srgbClr val="002060"/>
                </a:solidFill>
                <a:latin typeface="Century Gothic" panose="020B0502020202020204" pitchFamily="34" charset="0"/>
              </a:rPr>
              <a:t>Shakira</a:t>
            </a:r>
          </a:p>
        </p:txBody>
      </p:sp>
      <p:sp>
        <p:nvSpPr>
          <p:cNvPr id="30" name="TextBox 29">
            <a:extLst>
              <a:ext uri="{FF2B5EF4-FFF2-40B4-BE49-F238E27FC236}">
                <a16:creationId xmlns:a16="http://schemas.microsoft.com/office/drawing/2014/main" id="{A5577A03-D374-D5BE-6216-5E0DD131B947}"/>
              </a:ext>
            </a:extLst>
          </p:cNvPr>
          <p:cNvSpPr txBox="1"/>
          <p:nvPr/>
        </p:nvSpPr>
        <p:spPr>
          <a:xfrm>
            <a:off x="3454879" y="4636074"/>
            <a:ext cx="3010465" cy="1431161"/>
          </a:xfrm>
          <a:prstGeom prst="rect">
            <a:avLst/>
          </a:prstGeom>
          <a:noFill/>
        </p:spPr>
        <p:txBody>
          <a:bodyPr wrap="square">
            <a:spAutoFit/>
          </a:bodyPr>
          <a:lstStyle/>
          <a:p>
            <a:pPr>
              <a:spcAft>
                <a:spcPts val="600"/>
              </a:spcAft>
            </a:pPr>
            <a:r>
              <a:rPr lang="en-GB" b="1" dirty="0" err="1">
                <a:solidFill>
                  <a:srgbClr val="002060"/>
                </a:solidFill>
                <a:latin typeface="Century Gothic" panose="020B0502020202020204" pitchFamily="34" charset="0"/>
              </a:rPr>
              <a:t>Profesión</a:t>
            </a:r>
            <a:r>
              <a:rPr lang="en-GB" b="1" dirty="0">
                <a:solidFill>
                  <a:srgbClr val="002060"/>
                </a:solidFill>
                <a:latin typeface="Century Gothic" panose="020B0502020202020204" pitchFamily="34" charset="0"/>
              </a:rPr>
              <a:t>: _____________ </a:t>
            </a:r>
          </a:p>
          <a:p>
            <a:pPr>
              <a:spcAft>
                <a:spcPts val="600"/>
              </a:spcAft>
            </a:pPr>
            <a:r>
              <a:rPr lang="en-GB" b="1" dirty="0">
                <a:solidFill>
                  <a:srgbClr val="002060"/>
                </a:solidFill>
                <a:latin typeface="Century Gothic" panose="020B0502020202020204" pitchFamily="34" charset="0"/>
              </a:rPr>
              <a:t>País: _____________</a:t>
            </a:r>
          </a:p>
          <a:p>
            <a:pPr>
              <a:spcAft>
                <a:spcPts val="600"/>
              </a:spcAft>
            </a:pPr>
            <a:r>
              <a:rPr lang="en-GB" b="1" dirty="0">
                <a:solidFill>
                  <a:srgbClr val="002060"/>
                </a:solidFill>
                <a:latin typeface="Century Gothic" panose="020B0502020202020204" pitchFamily="34" charset="0"/>
              </a:rPr>
              <a:t>Famoso </a:t>
            </a:r>
            <a:r>
              <a:rPr lang="en-GB" b="1" dirty="0" err="1">
                <a:solidFill>
                  <a:srgbClr val="002060"/>
                </a:solidFill>
                <a:latin typeface="Century Gothic" panose="020B0502020202020204" pitchFamily="34" charset="0"/>
              </a:rPr>
              <a:t>por</a:t>
            </a:r>
            <a:r>
              <a:rPr lang="en-GB" b="1" dirty="0">
                <a:solidFill>
                  <a:srgbClr val="002060"/>
                </a:solidFill>
                <a:latin typeface="Century Gothic" panose="020B0502020202020204" pitchFamily="34" charset="0"/>
              </a:rPr>
              <a:t>: ____________</a:t>
            </a:r>
          </a:p>
          <a:p>
            <a:pPr>
              <a:spcAft>
                <a:spcPts val="600"/>
              </a:spcAft>
            </a:pPr>
            <a:r>
              <a:rPr lang="en-GB" b="1" dirty="0">
                <a:solidFill>
                  <a:srgbClr val="002060"/>
                </a:solidFill>
                <a:latin typeface="Century Gothic" panose="020B0502020202020204" pitchFamily="34" charset="0"/>
              </a:rPr>
              <a:t>________________________</a:t>
            </a:r>
          </a:p>
        </p:txBody>
      </p:sp>
      <p:pic>
        <p:nvPicPr>
          <p:cNvPr id="4098" name="Picture 2" descr="Singer, Band, Rockband, Banda, Cantante">
            <a:extLst>
              <a:ext uri="{FF2B5EF4-FFF2-40B4-BE49-F238E27FC236}">
                <a16:creationId xmlns:a16="http://schemas.microsoft.com/office/drawing/2014/main" id="{97EC83D7-38E3-C7FF-99A2-0CB30DD94C9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5751" t="15489" r="45033"/>
          <a:stretch/>
        </p:blipFill>
        <p:spPr bwMode="auto">
          <a:xfrm>
            <a:off x="3642563" y="3974512"/>
            <a:ext cx="449883" cy="646331"/>
          </a:xfrm>
          <a:prstGeom prst="roundRect">
            <a:avLst/>
          </a:prstGeom>
          <a:noFill/>
          <a:extLst>
            <a:ext uri="{909E8E84-426E-40DD-AFC4-6F175D3DCCD1}">
              <a14:hiddenFill xmlns:a14="http://schemas.microsoft.com/office/drawing/2010/main">
                <a:solidFill>
                  <a:srgbClr val="FFFFFF"/>
                </a:solidFill>
              </a14:hiddenFill>
            </a:ext>
          </a:extLst>
        </p:spPr>
      </p:pic>
      <p:pic>
        <p:nvPicPr>
          <p:cNvPr id="31" name="Picture 6" descr="Gráficos vectoriales gratis de Carpeta">
            <a:extLst>
              <a:ext uri="{FF2B5EF4-FFF2-40B4-BE49-F238E27FC236}">
                <a16:creationId xmlns:a16="http://schemas.microsoft.com/office/drawing/2014/main" id="{6D2BCCBD-B810-C162-9047-C82D176CC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96" y="848393"/>
            <a:ext cx="3025613" cy="240352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15F6C575-0136-075B-0778-74D0D9EEC7D1}"/>
              </a:ext>
            </a:extLst>
          </p:cNvPr>
          <p:cNvSpPr txBox="1"/>
          <p:nvPr/>
        </p:nvSpPr>
        <p:spPr>
          <a:xfrm>
            <a:off x="7508872" y="1138289"/>
            <a:ext cx="1548822" cy="615553"/>
          </a:xfrm>
          <a:prstGeom prst="rect">
            <a:avLst/>
          </a:prstGeom>
          <a:noFill/>
        </p:spPr>
        <p:txBody>
          <a:bodyPr wrap="none" rtlCol="0">
            <a:spAutoFit/>
          </a:bodyPr>
          <a:lstStyle/>
          <a:p>
            <a:r>
              <a:rPr lang="en-GB" b="1" dirty="0" err="1">
                <a:solidFill>
                  <a:srgbClr val="002060"/>
                </a:solidFill>
                <a:latin typeface="Century Gothic" panose="020B0502020202020204" pitchFamily="34" charset="0"/>
              </a:rPr>
              <a:t>Nombre</a:t>
            </a:r>
            <a:r>
              <a:rPr lang="en-GB" b="1" dirty="0">
                <a:solidFill>
                  <a:srgbClr val="002060"/>
                </a:solidFill>
                <a:latin typeface="Century Gothic" panose="020B0502020202020204" pitchFamily="34" charset="0"/>
              </a:rPr>
              <a:t>:</a:t>
            </a:r>
            <a:r>
              <a:rPr lang="en-GB" dirty="0">
                <a:solidFill>
                  <a:srgbClr val="002060"/>
                </a:solidFill>
                <a:latin typeface="Century Gothic" panose="020B0502020202020204" pitchFamily="34" charset="0"/>
              </a:rPr>
              <a:t> </a:t>
            </a:r>
          </a:p>
          <a:p>
            <a:r>
              <a:rPr lang="en-GB" sz="1600" dirty="0">
                <a:solidFill>
                  <a:srgbClr val="002060"/>
                </a:solidFill>
                <a:latin typeface="Century Gothic" panose="020B0502020202020204" pitchFamily="34" charset="0"/>
              </a:rPr>
              <a:t>Pablo Picasso</a:t>
            </a:r>
          </a:p>
        </p:txBody>
      </p:sp>
      <p:sp>
        <p:nvSpPr>
          <p:cNvPr id="33" name="TextBox 32">
            <a:extLst>
              <a:ext uri="{FF2B5EF4-FFF2-40B4-BE49-F238E27FC236}">
                <a16:creationId xmlns:a16="http://schemas.microsoft.com/office/drawing/2014/main" id="{E8AE77E3-5475-6EF1-0027-0B36F3837016}"/>
              </a:ext>
            </a:extLst>
          </p:cNvPr>
          <p:cNvSpPr txBox="1"/>
          <p:nvPr/>
        </p:nvSpPr>
        <p:spPr>
          <a:xfrm>
            <a:off x="6801744" y="1817616"/>
            <a:ext cx="3010465" cy="1431161"/>
          </a:xfrm>
          <a:prstGeom prst="rect">
            <a:avLst/>
          </a:prstGeom>
          <a:noFill/>
        </p:spPr>
        <p:txBody>
          <a:bodyPr wrap="square">
            <a:spAutoFit/>
          </a:bodyPr>
          <a:lstStyle/>
          <a:p>
            <a:pPr>
              <a:spcAft>
                <a:spcPts val="600"/>
              </a:spcAft>
            </a:pPr>
            <a:r>
              <a:rPr lang="en-GB" b="1" dirty="0" err="1">
                <a:solidFill>
                  <a:srgbClr val="002060"/>
                </a:solidFill>
                <a:latin typeface="Century Gothic" panose="020B0502020202020204" pitchFamily="34" charset="0"/>
              </a:rPr>
              <a:t>Profesión</a:t>
            </a:r>
            <a:r>
              <a:rPr lang="en-GB" b="1" dirty="0">
                <a:solidFill>
                  <a:srgbClr val="002060"/>
                </a:solidFill>
                <a:latin typeface="Century Gothic" panose="020B0502020202020204" pitchFamily="34" charset="0"/>
              </a:rPr>
              <a:t>: _____________ </a:t>
            </a:r>
          </a:p>
          <a:p>
            <a:pPr>
              <a:spcAft>
                <a:spcPts val="600"/>
              </a:spcAft>
            </a:pPr>
            <a:r>
              <a:rPr lang="en-GB" b="1" dirty="0">
                <a:solidFill>
                  <a:srgbClr val="002060"/>
                </a:solidFill>
                <a:latin typeface="Century Gothic" panose="020B0502020202020204" pitchFamily="34" charset="0"/>
              </a:rPr>
              <a:t>País: _____________</a:t>
            </a:r>
          </a:p>
          <a:p>
            <a:pPr>
              <a:spcAft>
                <a:spcPts val="600"/>
              </a:spcAft>
            </a:pPr>
            <a:r>
              <a:rPr lang="en-GB" b="1" dirty="0">
                <a:solidFill>
                  <a:srgbClr val="002060"/>
                </a:solidFill>
                <a:latin typeface="Century Gothic" panose="020B0502020202020204" pitchFamily="34" charset="0"/>
              </a:rPr>
              <a:t>Famoso </a:t>
            </a:r>
            <a:r>
              <a:rPr lang="en-GB" b="1" dirty="0" err="1">
                <a:solidFill>
                  <a:srgbClr val="002060"/>
                </a:solidFill>
                <a:latin typeface="Century Gothic" panose="020B0502020202020204" pitchFamily="34" charset="0"/>
              </a:rPr>
              <a:t>por</a:t>
            </a:r>
            <a:r>
              <a:rPr lang="en-GB" b="1" dirty="0">
                <a:solidFill>
                  <a:srgbClr val="002060"/>
                </a:solidFill>
                <a:latin typeface="Century Gothic" panose="020B0502020202020204" pitchFamily="34" charset="0"/>
              </a:rPr>
              <a:t>: ____________</a:t>
            </a:r>
          </a:p>
          <a:p>
            <a:pPr>
              <a:spcAft>
                <a:spcPts val="600"/>
              </a:spcAft>
            </a:pPr>
            <a:r>
              <a:rPr lang="en-GB" b="1" dirty="0">
                <a:solidFill>
                  <a:srgbClr val="002060"/>
                </a:solidFill>
                <a:latin typeface="Century Gothic" panose="020B0502020202020204" pitchFamily="34" charset="0"/>
              </a:rPr>
              <a:t>________________________</a:t>
            </a:r>
          </a:p>
        </p:txBody>
      </p:sp>
      <p:pic>
        <p:nvPicPr>
          <p:cNvPr id="34" name="Picture 6" descr="Gráficos vectoriales gratis de Carpeta">
            <a:extLst>
              <a:ext uri="{FF2B5EF4-FFF2-40B4-BE49-F238E27FC236}">
                <a16:creationId xmlns:a16="http://schemas.microsoft.com/office/drawing/2014/main" id="{F6231A56-65F4-A849-0FFC-1E2CA688C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796" y="3718766"/>
            <a:ext cx="3025613" cy="240352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87E50A6D-A11B-A55F-63EE-C9FA57466FC3}"/>
              </a:ext>
            </a:extLst>
          </p:cNvPr>
          <p:cNvSpPr txBox="1"/>
          <p:nvPr/>
        </p:nvSpPr>
        <p:spPr>
          <a:xfrm>
            <a:off x="7534316" y="4008662"/>
            <a:ext cx="1385316" cy="646331"/>
          </a:xfrm>
          <a:prstGeom prst="rect">
            <a:avLst/>
          </a:prstGeom>
          <a:noFill/>
        </p:spPr>
        <p:txBody>
          <a:bodyPr wrap="none" rtlCol="0">
            <a:spAutoFit/>
          </a:bodyPr>
          <a:lstStyle/>
          <a:p>
            <a:r>
              <a:rPr lang="en-GB" b="1" dirty="0" err="1">
                <a:solidFill>
                  <a:srgbClr val="002060"/>
                </a:solidFill>
                <a:latin typeface="Century Gothic" panose="020B0502020202020204" pitchFamily="34" charset="0"/>
              </a:rPr>
              <a:t>Nombre</a:t>
            </a:r>
            <a:r>
              <a:rPr lang="en-GB" b="1" dirty="0">
                <a:solidFill>
                  <a:srgbClr val="002060"/>
                </a:solidFill>
                <a:latin typeface="Century Gothic" panose="020B0502020202020204" pitchFamily="34" charset="0"/>
              </a:rPr>
              <a:t>:</a:t>
            </a:r>
            <a:r>
              <a:rPr lang="en-GB" dirty="0">
                <a:solidFill>
                  <a:srgbClr val="002060"/>
                </a:solidFill>
                <a:latin typeface="Century Gothic" panose="020B0502020202020204" pitchFamily="34" charset="0"/>
              </a:rPr>
              <a:t> </a:t>
            </a:r>
          </a:p>
          <a:p>
            <a:r>
              <a:rPr lang="en-GB" dirty="0">
                <a:solidFill>
                  <a:srgbClr val="002060"/>
                </a:solidFill>
                <a:latin typeface="Century Gothic" panose="020B0502020202020204" pitchFamily="34" charset="0"/>
              </a:rPr>
              <a:t>Luis Miguel</a:t>
            </a:r>
          </a:p>
        </p:txBody>
      </p:sp>
      <p:sp>
        <p:nvSpPr>
          <p:cNvPr id="37" name="TextBox 36">
            <a:extLst>
              <a:ext uri="{FF2B5EF4-FFF2-40B4-BE49-F238E27FC236}">
                <a16:creationId xmlns:a16="http://schemas.microsoft.com/office/drawing/2014/main" id="{06A629D5-67B9-74F9-D425-32DD59A931B4}"/>
              </a:ext>
            </a:extLst>
          </p:cNvPr>
          <p:cNvSpPr txBox="1"/>
          <p:nvPr/>
        </p:nvSpPr>
        <p:spPr>
          <a:xfrm>
            <a:off x="6866944" y="4687989"/>
            <a:ext cx="3010465" cy="1431161"/>
          </a:xfrm>
          <a:prstGeom prst="rect">
            <a:avLst/>
          </a:prstGeom>
          <a:noFill/>
        </p:spPr>
        <p:txBody>
          <a:bodyPr wrap="square">
            <a:spAutoFit/>
          </a:bodyPr>
          <a:lstStyle/>
          <a:p>
            <a:pPr>
              <a:spcAft>
                <a:spcPts val="600"/>
              </a:spcAft>
            </a:pPr>
            <a:r>
              <a:rPr lang="en-GB" b="1" dirty="0" err="1">
                <a:solidFill>
                  <a:srgbClr val="002060"/>
                </a:solidFill>
                <a:latin typeface="Century Gothic" panose="020B0502020202020204" pitchFamily="34" charset="0"/>
              </a:rPr>
              <a:t>Profesión</a:t>
            </a:r>
            <a:r>
              <a:rPr lang="en-GB" b="1" dirty="0">
                <a:solidFill>
                  <a:srgbClr val="002060"/>
                </a:solidFill>
                <a:latin typeface="Century Gothic" panose="020B0502020202020204" pitchFamily="34" charset="0"/>
              </a:rPr>
              <a:t>: _____________ </a:t>
            </a:r>
          </a:p>
          <a:p>
            <a:pPr>
              <a:spcAft>
                <a:spcPts val="600"/>
              </a:spcAft>
            </a:pPr>
            <a:r>
              <a:rPr lang="en-GB" b="1" dirty="0">
                <a:solidFill>
                  <a:srgbClr val="002060"/>
                </a:solidFill>
                <a:latin typeface="Century Gothic" panose="020B0502020202020204" pitchFamily="34" charset="0"/>
              </a:rPr>
              <a:t>País: __________________</a:t>
            </a:r>
          </a:p>
          <a:p>
            <a:pPr>
              <a:spcAft>
                <a:spcPts val="600"/>
              </a:spcAft>
            </a:pPr>
            <a:r>
              <a:rPr lang="en-GB" b="1" dirty="0">
                <a:solidFill>
                  <a:srgbClr val="002060"/>
                </a:solidFill>
                <a:latin typeface="Century Gothic" panose="020B0502020202020204" pitchFamily="34" charset="0"/>
              </a:rPr>
              <a:t>Famoso </a:t>
            </a:r>
            <a:r>
              <a:rPr lang="en-GB" b="1" dirty="0" err="1">
                <a:solidFill>
                  <a:srgbClr val="002060"/>
                </a:solidFill>
                <a:latin typeface="Century Gothic" panose="020B0502020202020204" pitchFamily="34" charset="0"/>
              </a:rPr>
              <a:t>por</a:t>
            </a:r>
            <a:r>
              <a:rPr lang="en-GB" b="1" dirty="0">
                <a:solidFill>
                  <a:srgbClr val="002060"/>
                </a:solidFill>
                <a:latin typeface="Century Gothic" panose="020B0502020202020204" pitchFamily="34" charset="0"/>
              </a:rPr>
              <a:t>: ____________</a:t>
            </a:r>
          </a:p>
          <a:p>
            <a:pPr>
              <a:spcAft>
                <a:spcPts val="600"/>
              </a:spcAft>
            </a:pPr>
            <a:r>
              <a:rPr lang="en-GB" b="1" dirty="0">
                <a:solidFill>
                  <a:srgbClr val="002060"/>
                </a:solidFill>
                <a:latin typeface="Century Gothic" panose="020B0502020202020204" pitchFamily="34" charset="0"/>
              </a:rPr>
              <a:t>________________________</a:t>
            </a:r>
          </a:p>
        </p:txBody>
      </p:sp>
      <p:pic>
        <p:nvPicPr>
          <p:cNvPr id="8" name="Picture 2" descr="PICASSO PABLO">
            <a:extLst>
              <a:ext uri="{FF2B5EF4-FFF2-40B4-BE49-F238E27FC236}">
                <a16:creationId xmlns:a16="http://schemas.microsoft.com/office/drawing/2014/main" id="{1EE223A3-1459-52F6-D45B-A63C741E0A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90243" y="1180277"/>
            <a:ext cx="644074" cy="524219"/>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6A9A517-D7DE-654A-ED87-F92B7E834796}"/>
              </a:ext>
            </a:extLst>
          </p:cNvPr>
          <p:cNvPicPr>
            <a:picLocks noChangeAspect="1"/>
          </p:cNvPicPr>
          <p:nvPr/>
        </p:nvPicPr>
        <p:blipFill>
          <a:blip r:embed="rId12"/>
          <a:stretch>
            <a:fillRect/>
          </a:stretch>
        </p:blipFill>
        <p:spPr>
          <a:xfrm>
            <a:off x="6940812" y="4074928"/>
            <a:ext cx="562857" cy="561146"/>
          </a:xfrm>
          <a:prstGeom prst="roundRect">
            <a:avLst/>
          </a:prstGeom>
        </p:spPr>
      </p:pic>
      <p:grpSp>
        <p:nvGrpSpPr>
          <p:cNvPr id="38" name="Group 37">
            <a:extLst>
              <a:ext uri="{FF2B5EF4-FFF2-40B4-BE49-F238E27FC236}">
                <a16:creationId xmlns:a16="http://schemas.microsoft.com/office/drawing/2014/main" id="{AC8934AC-B7AC-FF86-40CB-851CC68B3189}"/>
              </a:ext>
            </a:extLst>
          </p:cNvPr>
          <p:cNvGrpSpPr/>
          <p:nvPr/>
        </p:nvGrpSpPr>
        <p:grpSpPr>
          <a:xfrm>
            <a:off x="11039147" y="128500"/>
            <a:ext cx="1029682" cy="943743"/>
            <a:chOff x="6210543" y="3764108"/>
            <a:chExt cx="801046" cy="775262"/>
          </a:xfrm>
        </p:grpSpPr>
        <p:sp>
          <p:nvSpPr>
            <p:cNvPr id="39" name="Oval 38">
              <a:extLst>
                <a:ext uri="{FF2B5EF4-FFF2-40B4-BE49-F238E27FC236}">
                  <a16:creationId xmlns:a16="http://schemas.microsoft.com/office/drawing/2014/main" id="{45AEE5CB-F794-789E-0D2C-CB66681B691E}"/>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a:extLst>
                <a:ext uri="{FF2B5EF4-FFF2-40B4-BE49-F238E27FC236}">
                  <a16:creationId xmlns:a16="http://schemas.microsoft.com/office/drawing/2014/main" id="{7D3ECE6D-F1FD-3D3E-4666-7FFC5930EB72}"/>
                </a:ext>
              </a:extLst>
            </p:cNvPr>
            <p:cNvPicPr>
              <a:picLocks noChangeAspect="1"/>
            </p:cNvPicPr>
            <p:nvPr/>
          </p:nvPicPr>
          <p:blipFill rotWithShape="1">
            <a:blip r:embed="rId13">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41" name="Picture 40" descr="A picture containing text, tableware, cup, clipart&#10;&#10;Description automatically generated">
              <a:extLst>
                <a:ext uri="{FF2B5EF4-FFF2-40B4-BE49-F238E27FC236}">
                  <a16:creationId xmlns:a16="http://schemas.microsoft.com/office/drawing/2014/main" id="{394E1D01-4333-1CA9-299F-3AC1CB50CAF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sp>
        <p:nvSpPr>
          <p:cNvPr id="44" name="Speech Bubble: Rectangle with Corners Rounded 43">
            <a:extLst>
              <a:ext uri="{FF2B5EF4-FFF2-40B4-BE49-F238E27FC236}">
                <a16:creationId xmlns:a16="http://schemas.microsoft.com/office/drawing/2014/main" id="{C2E228B0-5FEF-FEED-3DCF-F7A4D4BB12F8}"/>
              </a:ext>
            </a:extLst>
          </p:cNvPr>
          <p:cNvSpPr/>
          <p:nvPr/>
        </p:nvSpPr>
        <p:spPr>
          <a:xfrm>
            <a:off x="4465175" y="124854"/>
            <a:ext cx="6079608" cy="51804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En un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ordenador</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o </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tableta</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a:t>
            </a:r>
            <a:r>
              <a:rPr lang="en-GB" sz="2400" b="1" dirty="0">
                <a:solidFill>
                  <a:schemeClr val="bg1"/>
                </a:solidFill>
                <a:latin typeface="Century Gothic" panose="020B0502020202020204" pitchFamily="34" charset="0"/>
              </a:rPr>
              <a:t>i</a:t>
            </a:r>
            <a:r>
              <a:rPr kumimoji="0" lang="en-GB" sz="2400" b="1" i="0" u="none" strike="noStrike" kern="1200" cap="none" spc="0" normalizeH="0" baseline="0" noProof="0" dirty="0" err="1">
                <a:ln>
                  <a:noFill/>
                </a:ln>
                <a:solidFill>
                  <a:schemeClr val="bg1"/>
                </a:solidFill>
                <a:effectLst/>
                <a:uLnTx/>
                <a:uFillTx/>
                <a:latin typeface="Century Gothic" panose="020B0502020202020204" pitchFamily="34" charset="0"/>
                <a:ea typeface="+mn-ea"/>
                <a:cs typeface="+mn-cs"/>
              </a:rPr>
              <a:t>nvestiga</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pic>
        <p:nvPicPr>
          <p:cNvPr id="45" name="Graphic 44" descr="Teacher">
            <a:extLst>
              <a:ext uri="{FF2B5EF4-FFF2-40B4-BE49-F238E27FC236}">
                <a16:creationId xmlns:a16="http://schemas.microsoft.com/office/drawing/2014/main" id="{D0CC8EDA-1892-0DE0-E1BC-61FD09377E4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87186" y="-12837"/>
            <a:ext cx="914400" cy="914400"/>
          </a:xfrm>
          <a:prstGeom prst="rect">
            <a:avLst/>
          </a:prstGeom>
        </p:spPr>
      </p:pic>
      <p:sp>
        <p:nvSpPr>
          <p:cNvPr id="47" name="TextBox 46">
            <a:extLst>
              <a:ext uri="{FF2B5EF4-FFF2-40B4-BE49-F238E27FC236}">
                <a16:creationId xmlns:a16="http://schemas.microsoft.com/office/drawing/2014/main" id="{7CC868A8-4F54-71CB-EE46-8CE779D849CB}"/>
              </a:ext>
            </a:extLst>
          </p:cNvPr>
          <p:cNvSpPr txBox="1"/>
          <p:nvPr/>
        </p:nvSpPr>
        <p:spPr>
          <a:xfrm>
            <a:off x="9949475" y="6301617"/>
            <a:ext cx="2240613" cy="523220"/>
          </a:xfrm>
          <a:prstGeom prst="rect">
            <a:avLst/>
          </a:prstGeom>
          <a:solidFill>
            <a:schemeClr val="accent6">
              <a:lumMod val="20000"/>
              <a:lumOff val="80000"/>
            </a:schemeClr>
          </a:solidFill>
        </p:spPr>
        <p:txBody>
          <a:bodyPr wrap="square">
            <a:spAutoFit/>
          </a:bodyPr>
          <a:lstStyle/>
          <a:p>
            <a:r>
              <a:rPr kumimoji="0" lang="en-GB" sz="14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1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tableta</a:t>
            </a:r>
            <a:r>
              <a:rPr kumimoji="0" lang="en-GB" sz="1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4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tablet</a:t>
            </a:r>
          </a:p>
          <a:p>
            <a:r>
              <a:rPr lang="en-GB" sz="1400" b="1" dirty="0" err="1">
                <a:solidFill>
                  <a:srgbClr val="002060"/>
                </a:solidFill>
                <a:latin typeface="Century Gothic" panose="020B0502020202020204" pitchFamily="34" charset="0"/>
              </a:rPr>
              <a:t>investigar</a:t>
            </a:r>
            <a:r>
              <a:rPr lang="en-GB" sz="1400" dirty="0">
                <a:solidFill>
                  <a:srgbClr val="002060"/>
                </a:solidFill>
                <a:latin typeface="Century Gothic" panose="020B0502020202020204" pitchFamily="34" charset="0"/>
              </a:rPr>
              <a:t> = to research</a:t>
            </a:r>
            <a:endParaRPr lang="en-GB" sz="1400" dirty="0">
              <a:solidFill>
                <a:srgbClr val="002060"/>
              </a:solidFill>
            </a:endParaRPr>
          </a:p>
        </p:txBody>
      </p:sp>
      <p:sp>
        <p:nvSpPr>
          <p:cNvPr id="48" name="TextBox 47">
            <a:extLst>
              <a:ext uri="{FF2B5EF4-FFF2-40B4-BE49-F238E27FC236}">
                <a16:creationId xmlns:a16="http://schemas.microsoft.com/office/drawing/2014/main" id="{F26A5F79-FE11-E130-F005-E28F72411BE3}"/>
              </a:ext>
            </a:extLst>
          </p:cNvPr>
          <p:cNvSpPr txBox="1"/>
          <p:nvPr/>
        </p:nvSpPr>
        <p:spPr>
          <a:xfrm>
            <a:off x="1255498" y="1726101"/>
            <a:ext cx="14483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pintor</a:t>
            </a:r>
            <a:endPar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49" name="TextBox 48">
            <a:extLst>
              <a:ext uri="{FF2B5EF4-FFF2-40B4-BE49-F238E27FC236}">
                <a16:creationId xmlns:a16="http://schemas.microsoft.com/office/drawing/2014/main" id="{BA294E3E-B4F2-D7B0-18BE-D5493095BCDB}"/>
              </a:ext>
            </a:extLst>
          </p:cNvPr>
          <p:cNvSpPr txBox="1"/>
          <p:nvPr/>
        </p:nvSpPr>
        <p:spPr>
          <a:xfrm>
            <a:off x="800624" y="2116184"/>
            <a:ext cx="14483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España</a:t>
            </a:r>
          </a:p>
        </p:txBody>
      </p:sp>
      <p:sp>
        <p:nvSpPr>
          <p:cNvPr id="50" name="TextBox 49">
            <a:extLst>
              <a:ext uri="{FF2B5EF4-FFF2-40B4-BE49-F238E27FC236}">
                <a16:creationId xmlns:a16="http://schemas.microsoft.com/office/drawing/2014/main" id="{F4B19D7F-93F7-75F8-8C48-03987C6DFAA9}"/>
              </a:ext>
            </a:extLst>
          </p:cNvPr>
          <p:cNvSpPr txBox="1"/>
          <p:nvPr/>
        </p:nvSpPr>
        <p:spPr>
          <a:xfrm>
            <a:off x="125245" y="2733434"/>
            <a:ext cx="21199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surrealismo</a:t>
            </a:r>
            <a:endPar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51" name="TextBox 50">
            <a:extLst>
              <a:ext uri="{FF2B5EF4-FFF2-40B4-BE49-F238E27FC236}">
                <a16:creationId xmlns:a16="http://schemas.microsoft.com/office/drawing/2014/main" id="{6D511AB0-15CF-A175-1B82-C111FCEB8A78}"/>
              </a:ext>
            </a:extLst>
          </p:cNvPr>
          <p:cNvSpPr txBox="1"/>
          <p:nvPr/>
        </p:nvSpPr>
        <p:spPr>
          <a:xfrm>
            <a:off x="4558297" y="1785791"/>
            <a:ext cx="17157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cantante</a:t>
            </a:r>
          </a:p>
        </p:txBody>
      </p:sp>
      <p:sp>
        <p:nvSpPr>
          <p:cNvPr id="52" name="TextBox 51">
            <a:extLst>
              <a:ext uri="{FF2B5EF4-FFF2-40B4-BE49-F238E27FC236}">
                <a16:creationId xmlns:a16="http://schemas.microsoft.com/office/drawing/2014/main" id="{171D4C73-A004-2FED-2AD2-53BE24886617}"/>
              </a:ext>
            </a:extLst>
          </p:cNvPr>
          <p:cNvSpPr txBox="1"/>
          <p:nvPr/>
        </p:nvSpPr>
        <p:spPr>
          <a:xfrm>
            <a:off x="4129927" y="2136118"/>
            <a:ext cx="14483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España</a:t>
            </a:r>
          </a:p>
        </p:txBody>
      </p:sp>
      <p:sp>
        <p:nvSpPr>
          <p:cNvPr id="53" name="TextBox 52">
            <a:extLst>
              <a:ext uri="{FF2B5EF4-FFF2-40B4-BE49-F238E27FC236}">
                <a16:creationId xmlns:a16="http://schemas.microsoft.com/office/drawing/2014/main" id="{4DE80FD7-410A-6906-F949-C4BD693BA3F8}"/>
              </a:ext>
            </a:extLst>
          </p:cNvPr>
          <p:cNvSpPr txBox="1"/>
          <p:nvPr/>
        </p:nvSpPr>
        <p:spPr>
          <a:xfrm>
            <a:off x="4889583" y="2502301"/>
            <a:ext cx="34123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Flamenco</a:t>
            </a:r>
          </a:p>
        </p:txBody>
      </p:sp>
      <p:sp>
        <p:nvSpPr>
          <p:cNvPr id="55" name="TextBox 54">
            <a:extLst>
              <a:ext uri="{FF2B5EF4-FFF2-40B4-BE49-F238E27FC236}">
                <a16:creationId xmlns:a16="http://schemas.microsoft.com/office/drawing/2014/main" id="{F7CF178C-009C-75B3-9D5C-F5887293F6D0}"/>
              </a:ext>
            </a:extLst>
          </p:cNvPr>
          <p:cNvSpPr txBox="1"/>
          <p:nvPr/>
        </p:nvSpPr>
        <p:spPr>
          <a:xfrm>
            <a:off x="3439731" y="2811569"/>
            <a:ext cx="623514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‘Como </a:t>
            </a:r>
            <a:r>
              <a:rPr kumimoji="0" lang="en-GB" sz="18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el</a:t>
            </a:r>
            <a:r>
              <a:rPr kumimoji="0" lang="en-GB" sz="18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a:t>
            </a:r>
            <a:r>
              <a:rPr kumimoji="0" lang="en-GB" sz="18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agua</a:t>
            </a:r>
            <a:r>
              <a:rPr kumimoji="0" lang="en-GB" sz="18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a:t>
            </a:r>
          </a:p>
        </p:txBody>
      </p:sp>
      <p:sp>
        <p:nvSpPr>
          <p:cNvPr id="56" name="TextBox 55">
            <a:extLst>
              <a:ext uri="{FF2B5EF4-FFF2-40B4-BE49-F238E27FC236}">
                <a16:creationId xmlns:a16="http://schemas.microsoft.com/office/drawing/2014/main" id="{3294D21F-936F-DFEE-6987-BEFC37AED539}"/>
              </a:ext>
            </a:extLst>
          </p:cNvPr>
          <p:cNvSpPr txBox="1"/>
          <p:nvPr/>
        </p:nvSpPr>
        <p:spPr>
          <a:xfrm>
            <a:off x="7943760" y="1791656"/>
            <a:ext cx="17157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pintor</a:t>
            </a:r>
            <a:endPar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68C58800-C060-7A2D-865E-D899DAAC0158}"/>
              </a:ext>
            </a:extLst>
          </p:cNvPr>
          <p:cNvSpPr txBox="1"/>
          <p:nvPr/>
        </p:nvSpPr>
        <p:spPr>
          <a:xfrm>
            <a:off x="7375777" y="2142685"/>
            <a:ext cx="17157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España</a:t>
            </a:r>
          </a:p>
        </p:txBody>
      </p:sp>
      <p:sp>
        <p:nvSpPr>
          <p:cNvPr id="58" name="TextBox 57">
            <a:extLst>
              <a:ext uri="{FF2B5EF4-FFF2-40B4-BE49-F238E27FC236}">
                <a16:creationId xmlns:a16="http://schemas.microsoft.com/office/drawing/2014/main" id="{24BB8C75-460E-D845-30D5-121D7C1D2AE2}"/>
              </a:ext>
            </a:extLst>
          </p:cNvPr>
          <p:cNvSpPr txBox="1"/>
          <p:nvPr/>
        </p:nvSpPr>
        <p:spPr>
          <a:xfrm>
            <a:off x="7019601" y="2801340"/>
            <a:ext cx="17157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Cubismo</a:t>
            </a: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a:t>
            </a:r>
          </a:p>
        </p:txBody>
      </p:sp>
      <p:sp>
        <p:nvSpPr>
          <p:cNvPr id="59" name="TextBox 58">
            <a:extLst>
              <a:ext uri="{FF2B5EF4-FFF2-40B4-BE49-F238E27FC236}">
                <a16:creationId xmlns:a16="http://schemas.microsoft.com/office/drawing/2014/main" id="{390DFAF4-9BCB-BDE8-71AB-5245B64E5B74}"/>
              </a:ext>
            </a:extLst>
          </p:cNvPr>
          <p:cNvSpPr txBox="1"/>
          <p:nvPr/>
        </p:nvSpPr>
        <p:spPr>
          <a:xfrm>
            <a:off x="1235874" y="4601273"/>
            <a:ext cx="17157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cantante</a:t>
            </a:r>
          </a:p>
        </p:txBody>
      </p:sp>
      <p:sp>
        <p:nvSpPr>
          <p:cNvPr id="60" name="TextBox 59">
            <a:extLst>
              <a:ext uri="{FF2B5EF4-FFF2-40B4-BE49-F238E27FC236}">
                <a16:creationId xmlns:a16="http://schemas.microsoft.com/office/drawing/2014/main" id="{4C022CF1-366D-F37D-B274-1B6979710F3F}"/>
              </a:ext>
            </a:extLst>
          </p:cNvPr>
          <p:cNvSpPr txBox="1"/>
          <p:nvPr/>
        </p:nvSpPr>
        <p:spPr>
          <a:xfrm>
            <a:off x="807504" y="4938348"/>
            <a:ext cx="14483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España</a:t>
            </a:r>
          </a:p>
        </p:txBody>
      </p:sp>
      <p:sp>
        <p:nvSpPr>
          <p:cNvPr id="61" name="TextBox 60">
            <a:extLst>
              <a:ext uri="{FF2B5EF4-FFF2-40B4-BE49-F238E27FC236}">
                <a16:creationId xmlns:a16="http://schemas.microsoft.com/office/drawing/2014/main" id="{F250AFC4-8F5D-7319-CA0E-237A022F5BC5}"/>
              </a:ext>
            </a:extLst>
          </p:cNvPr>
          <p:cNvSpPr txBox="1"/>
          <p:nvPr/>
        </p:nvSpPr>
        <p:spPr>
          <a:xfrm>
            <a:off x="1567160" y="5291279"/>
            <a:ext cx="34123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Pop</a:t>
            </a:r>
          </a:p>
        </p:txBody>
      </p:sp>
      <p:sp>
        <p:nvSpPr>
          <p:cNvPr id="62" name="TextBox 61">
            <a:extLst>
              <a:ext uri="{FF2B5EF4-FFF2-40B4-BE49-F238E27FC236}">
                <a16:creationId xmlns:a16="http://schemas.microsoft.com/office/drawing/2014/main" id="{E532F608-E9DE-AF45-2C0C-4301C974B09F}"/>
              </a:ext>
            </a:extLst>
          </p:cNvPr>
          <p:cNvSpPr txBox="1"/>
          <p:nvPr/>
        </p:nvSpPr>
        <p:spPr>
          <a:xfrm>
            <a:off x="444667" y="5629407"/>
            <a:ext cx="20140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a:t>
            </a:r>
            <a:r>
              <a:rPr kumimoji="0" lang="en-GB" sz="20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Solamente</a:t>
            </a: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a:t>
            </a:r>
            <a:r>
              <a:rPr kumimoji="0" lang="en-GB" sz="20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tú</a:t>
            </a: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a:t>
            </a:r>
          </a:p>
        </p:txBody>
      </p:sp>
      <p:sp>
        <p:nvSpPr>
          <p:cNvPr id="63" name="TextBox 62">
            <a:extLst>
              <a:ext uri="{FF2B5EF4-FFF2-40B4-BE49-F238E27FC236}">
                <a16:creationId xmlns:a16="http://schemas.microsoft.com/office/drawing/2014/main" id="{15C65D5E-EC15-96FB-4682-9D499396AB25}"/>
              </a:ext>
            </a:extLst>
          </p:cNvPr>
          <p:cNvSpPr txBox="1"/>
          <p:nvPr/>
        </p:nvSpPr>
        <p:spPr>
          <a:xfrm>
            <a:off x="4648270" y="4597297"/>
            <a:ext cx="17157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cantante</a:t>
            </a:r>
          </a:p>
        </p:txBody>
      </p:sp>
      <p:sp>
        <p:nvSpPr>
          <p:cNvPr id="64" name="TextBox 63">
            <a:extLst>
              <a:ext uri="{FF2B5EF4-FFF2-40B4-BE49-F238E27FC236}">
                <a16:creationId xmlns:a16="http://schemas.microsoft.com/office/drawing/2014/main" id="{6E98392F-8279-F9D9-B3A1-AA1A35CD2212}"/>
              </a:ext>
            </a:extLst>
          </p:cNvPr>
          <p:cNvSpPr txBox="1"/>
          <p:nvPr/>
        </p:nvSpPr>
        <p:spPr>
          <a:xfrm>
            <a:off x="4219900" y="4934372"/>
            <a:ext cx="14483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Colombia</a:t>
            </a:r>
          </a:p>
        </p:txBody>
      </p:sp>
      <p:sp>
        <p:nvSpPr>
          <p:cNvPr id="65" name="TextBox 64">
            <a:extLst>
              <a:ext uri="{FF2B5EF4-FFF2-40B4-BE49-F238E27FC236}">
                <a16:creationId xmlns:a16="http://schemas.microsoft.com/office/drawing/2014/main" id="{7F2B3C9B-D64E-9FE4-EB96-9921D0CA17FB}"/>
              </a:ext>
            </a:extLst>
          </p:cNvPr>
          <p:cNvSpPr txBox="1"/>
          <p:nvPr/>
        </p:nvSpPr>
        <p:spPr>
          <a:xfrm>
            <a:off x="4979556" y="5287303"/>
            <a:ext cx="34123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Pop,</a:t>
            </a:r>
          </a:p>
        </p:txBody>
      </p:sp>
      <p:sp>
        <p:nvSpPr>
          <p:cNvPr id="66" name="TextBox 65">
            <a:extLst>
              <a:ext uri="{FF2B5EF4-FFF2-40B4-BE49-F238E27FC236}">
                <a16:creationId xmlns:a16="http://schemas.microsoft.com/office/drawing/2014/main" id="{865B6CD0-7046-82E3-F46F-76FB553CDF1E}"/>
              </a:ext>
            </a:extLst>
          </p:cNvPr>
          <p:cNvSpPr txBox="1"/>
          <p:nvPr/>
        </p:nvSpPr>
        <p:spPr>
          <a:xfrm>
            <a:off x="3431826" y="5601276"/>
            <a:ext cx="3412396" cy="400110"/>
          </a:xfrm>
          <a:prstGeom prst="rect">
            <a:avLst/>
          </a:prstGeom>
          <a:noFill/>
        </p:spPr>
        <p:txBody>
          <a:bodyPr wrap="square" rtlCol="0">
            <a:spAutoFit/>
          </a:bodyPr>
          <a:lstStyle/>
          <a:p>
            <a:pPr lvl="0">
              <a:defRPr/>
            </a:pPr>
            <a:r>
              <a:rPr lang="en-GB" sz="2000" b="1" i="1" dirty="0" err="1">
                <a:solidFill>
                  <a:srgbClr val="00B050"/>
                </a:solidFill>
                <a:latin typeface="Century Gothic" panose="020B0502020202020204" pitchFamily="34" charset="0"/>
              </a:rPr>
              <a:t>reguetón</a:t>
            </a:r>
            <a:r>
              <a:rPr lang="en-GB" sz="2000" b="1" i="1" dirty="0">
                <a:solidFill>
                  <a:srgbClr val="00B050"/>
                </a:solidFill>
                <a:latin typeface="Century Gothic" panose="020B0502020202020204" pitchFamily="34" charset="0"/>
              </a:rPr>
              <a:t>.</a:t>
            </a:r>
            <a:endPar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EC3C5B08-F7ED-8D4D-23D1-D94E2E3A061A}"/>
              </a:ext>
            </a:extLst>
          </p:cNvPr>
          <p:cNvSpPr txBox="1"/>
          <p:nvPr/>
        </p:nvSpPr>
        <p:spPr>
          <a:xfrm>
            <a:off x="4771531" y="5645887"/>
            <a:ext cx="1877560" cy="400110"/>
          </a:xfrm>
          <a:prstGeom prst="rect">
            <a:avLst/>
          </a:prstGeom>
          <a:noFill/>
        </p:spPr>
        <p:txBody>
          <a:bodyPr wrap="square" rtlCol="0">
            <a:spAutoFit/>
          </a:bodyPr>
          <a:lstStyle/>
          <a:p>
            <a:pPr lvl="0">
              <a:defRPr/>
            </a:pPr>
            <a:r>
              <a:rPr lang="en-GB" sz="2000" b="1" i="1" dirty="0">
                <a:solidFill>
                  <a:srgbClr val="00B050"/>
                </a:solidFill>
                <a:latin typeface="Century Gothic" panose="020B0502020202020204" pitchFamily="34" charset="0"/>
              </a:rPr>
              <a:t>‘La </a:t>
            </a:r>
            <a:r>
              <a:rPr lang="en-GB" sz="2000" b="1" i="1" dirty="0" err="1">
                <a:solidFill>
                  <a:srgbClr val="00B050"/>
                </a:solidFill>
                <a:latin typeface="Century Gothic" panose="020B0502020202020204" pitchFamily="34" charset="0"/>
              </a:rPr>
              <a:t>bicicleta</a:t>
            </a:r>
            <a:r>
              <a:rPr lang="en-GB" sz="2000" b="1" i="1" dirty="0">
                <a:solidFill>
                  <a:srgbClr val="00B050"/>
                </a:solidFill>
                <a:latin typeface="Century Gothic" panose="020B0502020202020204" pitchFamily="34" charset="0"/>
              </a:rPr>
              <a:t>’</a:t>
            </a:r>
            <a:endPar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B7B41517-3C52-D241-60B8-DC16178797BA}"/>
              </a:ext>
            </a:extLst>
          </p:cNvPr>
          <p:cNvSpPr txBox="1"/>
          <p:nvPr/>
        </p:nvSpPr>
        <p:spPr>
          <a:xfrm>
            <a:off x="7985247" y="4659279"/>
            <a:ext cx="17157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cantante</a:t>
            </a:r>
          </a:p>
        </p:txBody>
      </p:sp>
      <p:sp>
        <p:nvSpPr>
          <p:cNvPr id="69" name="TextBox 68">
            <a:extLst>
              <a:ext uri="{FF2B5EF4-FFF2-40B4-BE49-F238E27FC236}">
                <a16:creationId xmlns:a16="http://schemas.microsoft.com/office/drawing/2014/main" id="{89129797-FFC3-D8FB-6942-83242FAA1423}"/>
              </a:ext>
            </a:extLst>
          </p:cNvPr>
          <p:cNvSpPr txBox="1"/>
          <p:nvPr/>
        </p:nvSpPr>
        <p:spPr>
          <a:xfrm>
            <a:off x="7425679" y="5018700"/>
            <a:ext cx="29879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Puerto Rico, </a:t>
            </a:r>
            <a:r>
              <a:rPr kumimoji="0" lang="en-GB"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Méjico</a:t>
            </a:r>
            <a:endParaRPr kumimoji="0" lang="en-GB"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AEB9C082-C688-EB38-7B88-A4B46EE418E0}"/>
              </a:ext>
            </a:extLst>
          </p:cNvPr>
          <p:cNvSpPr txBox="1"/>
          <p:nvPr/>
        </p:nvSpPr>
        <p:spPr>
          <a:xfrm>
            <a:off x="8316533" y="5349285"/>
            <a:ext cx="34123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Pop </a:t>
            </a:r>
            <a:r>
              <a:rPr kumimoji="0" lang="en-GB" sz="20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latino</a:t>
            </a: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a:t>
            </a:r>
          </a:p>
        </p:txBody>
      </p:sp>
      <p:sp>
        <p:nvSpPr>
          <p:cNvPr id="71" name="TextBox 70">
            <a:extLst>
              <a:ext uri="{FF2B5EF4-FFF2-40B4-BE49-F238E27FC236}">
                <a16:creationId xmlns:a16="http://schemas.microsoft.com/office/drawing/2014/main" id="{FF568396-4F28-BAC5-E4C8-A97B03D86CA2}"/>
              </a:ext>
            </a:extLst>
          </p:cNvPr>
          <p:cNvSpPr txBox="1"/>
          <p:nvPr/>
        </p:nvSpPr>
        <p:spPr>
          <a:xfrm>
            <a:off x="6905599" y="5687350"/>
            <a:ext cx="275395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i="1" dirty="0">
                <a:solidFill>
                  <a:srgbClr val="00B050"/>
                </a:solidFill>
                <a:latin typeface="Century Gothic" panose="020B0502020202020204" pitchFamily="34" charset="0"/>
              </a:rPr>
              <a:t>‘Suave’; Mariachi</a:t>
            </a:r>
            <a:endPar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pic>
        <p:nvPicPr>
          <p:cNvPr id="73" name="Picture 4" descr="Woman, Dance, Silhouette, Flamenco, Dancer, Dancing">
            <a:extLst>
              <a:ext uri="{FF2B5EF4-FFF2-40B4-BE49-F238E27FC236}">
                <a16:creationId xmlns:a16="http://schemas.microsoft.com/office/drawing/2014/main" id="{DE8EDCAD-0AE0-BEA5-22AB-815A39424F8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645674" y="1212635"/>
            <a:ext cx="313241" cy="44571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ráficos vectoriales gratis de Mariachi">
            <a:extLst>
              <a:ext uri="{FF2B5EF4-FFF2-40B4-BE49-F238E27FC236}">
                <a16:creationId xmlns:a16="http://schemas.microsoft.com/office/drawing/2014/main" id="{B0565264-418E-1C83-7D4B-F71A1F67588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632766" y="2637695"/>
            <a:ext cx="298341" cy="499684"/>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1689638F-2652-6855-937A-84B5D628575E}"/>
              </a:ext>
            </a:extLst>
          </p:cNvPr>
          <p:cNvSpPr txBox="1"/>
          <p:nvPr/>
        </p:nvSpPr>
        <p:spPr>
          <a:xfrm>
            <a:off x="10478183" y="2177817"/>
            <a:ext cx="17157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España</a:t>
            </a:r>
          </a:p>
        </p:txBody>
      </p:sp>
      <p:sp>
        <p:nvSpPr>
          <p:cNvPr id="75" name="TextBox 74">
            <a:extLst>
              <a:ext uri="{FF2B5EF4-FFF2-40B4-BE49-F238E27FC236}">
                <a16:creationId xmlns:a16="http://schemas.microsoft.com/office/drawing/2014/main" id="{FFE0C801-79C2-E38C-4819-70A63BE86037}"/>
              </a:ext>
            </a:extLst>
          </p:cNvPr>
          <p:cNvSpPr txBox="1"/>
          <p:nvPr/>
        </p:nvSpPr>
        <p:spPr>
          <a:xfrm>
            <a:off x="10474291" y="3690454"/>
            <a:ext cx="17157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i="1" dirty="0" err="1">
                <a:solidFill>
                  <a:srgbClr val="00B050"/>
                </a:solidFill>
                <a:latin typeface="Century Gothic" panose="020B0502020202020204" pitchFamily="34" charset="0"/>
              </a:rPr>
              <a:t>Méjico</a:t>
            </a:r>
            <a:endParaRPr kumimoji="0" lang="en-GB" sz="20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3490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6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8"/>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6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70"/>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7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7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4"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sp>
        <p:nvSpPr>
          <p:cNvPr id="26" name="Google Shape;167;p2">
            <a:extLst>
              <a:ext uri="{FF2B5EF4-FFF2-40B4-BE49-F238E27FC236}">
                <a16:creationId xmlns:a16="http://schemas.microsoft.com/office/drawing/2014/main" id="{E683BCB6-77D3-4EC0-A203-669D8F746CAE}"/>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Speech Bubble: Rectangle with Corners Rounded 15">
            <a:extLst>
              <a:ext uri="{FF2B5EF4-FFF2-40B4-BE49-F238E27FC236}">
                <a16:creationId xmlns:a16="http://schemas.microsoft.com/office/drawing/2014/main" id="{A929C783-AB28-C643-D7A0-5EF3A1CFC444}"/>
              </a:ext>
            </a:extLst>
          </p:cNvPr>
          <p:cNvSpPr/>
          <p:nvPr/>
        </p:nvSpPr>
        <p:spPr>
          <a:xfrm>
            <a:off x="4465176" y="124854"/>
            <a:ext cx="5779688" cy="68943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schemeClr val="bg1"/>
                </a:solidFill>
                <a:latin typeface="Century Gothic" panose="020B0502020202020204" pitchFamily="34" charset="0"/>
              </a:rPr>
              <a:t>Usa</a:t>
            </a:r>
            <a:r>
              <a:rPr lang="en-GB" sz="2400" b="1" dirty="0">
                <a:solidFill>
                  <a:schemeClr val="bg1"/>
                </a:solidFill>
                <a:latin typeface="Century Gothic" panose="020B0502020202020204" pitchFamily="34" charset="0"/>
              </a:rPr>
              <a:t> las palabras en las </a:t>
            </a:r>
            <a:r>
              <a:rPr lang="en-GB" sz="2400" b="1" dirty="0" err="1">
                <a:solidFill>
                  <a:schemeClr val="bg1"/>
                </a:solidFill>
                <a:latin typeface="Century Gothic" panose="020B0502020202020204" pitchFamily="34" charset="0"/>
              </a:rPr>
              <a:t>burbujas</a:t>
            </a:r>
            <a:r>
              <a:rPr lang="en-GB" sz="2400" b="1" dirty="0">
                <a:solidFill>
                  <a:schemeClr val="bg1"/>
                </a:solidFill>
                <a:latin typeface="Century Gothic" panose="020B0502020202020204" pitchFamily="34" charset="0"/>
              </a:rPr>
              <a:t> y escribe las frases.</a:t>
            </a:r>
            <a:endPar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17" name="Graphic 16" descr="Teacher">
            <a:extLst>
              <a:ext uri="{FF2B5EF4-FFF2-40B4-BE49-F238E27FC236}">
                <a16:creationId xmlns:a16="http://schemas.microsoft.com/office/drawing/2014/main" id="{4A71EB69-A723-F6EC-B56E-08F032EF1F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7186" y="-12837"/>
            <a:ext cx="914400" cy="914400"/>
          </a:xfrm>
          <a:prstGeom prst="rect">
            <a:avLst/>
          </a:prstGeom>
        </p:spPr>
      </p:pic>
      <p:graphicFrame>
        <p:nvGraphicFramePr>
          <p:cNvPr id="40" name="Table 7">
            <a:extLst>
              <a:ext uri="{FF2B5EF4-FFF2-40B4-BE49-F238E27FC236}">
                <a16:creationId xmlns:a16="http://schemas.microsoft.com/office/drawing/2014/main" id="{7177F2C0-4D15-FEAE-0F28-FB254D8FC9B7}"/>
              </a:ext>
            </a:extLst>
          </p:cNvPr>
          <p:cNvGraphicFramePr>
            <a:graphicFrameLocks noGrp="1"/>
          </p:cNvGraphicFramePr>
          <p:nvPr>
            <p:extLst>
              <p:ext uri="{D42A27DB-BD31-4B8C-83A1-F6EECF244321}">
                <p14:modId xmlns:p14="http://schemas.microsoft.com/office/powerpoint/2010/main" val="4171527011"/>
              </p:ext>
            </p:extLst>
          </p:nvPr>
        </p:nvGraphicFramePr>
        <p:xfrm>
          <a:off x="189575" y="1141846"/>
          <a:ext cx="6287120" cy="5275670"/>
        </p:xfrm>
        <a:graphic>
          <a:graphicData uri="http://schemas.openxmlformats.org/drawingml/2006/table">
            <a:tbl>
              <a:tblPr firstRow="1" bandRow="1">
                <a:tableStyleId>{5940675A-B579-460E-94D1-54222C63F5DA}</a:tableStyleId>
              </a:tblPr>
              <a:tblGrid>
                <a:gridCol w="628822">
                  <a:extLst>
                    <a:ext uri="{9D8B030D-6E8A-4147-A177-3AD203B41FA5}">
                      <a16:colId xmlns:a16="http://schemas.microsoft.com/office/drawing/2014/main" val="3304328881"/>
                    </a:ext>
                  </a:extLst>
                </a:gridCol>
                <a:gridCol w="5658298">
                  <a:extLst>
                    <a:ext uri="{9D8B030D-6E8A-4147-A177-3AD203B41FA5}">
                      <a16:colId xmlns:a16="http://schemas.microsoft.com/office/drawing/2014/main" val="588052500"/>
                    </a:ext>
                  </a:extLst>
                </a:gridCol>
              </a:tblGrid>
              <a:tr h="878350">
                <a:tc>
                  <a:txBody>
                    <a:bodyPr/>
                    <a:lstStyle/>
                    <a:p>
                      <a:endParaRPr lang="en-GB" sz="2600" dirty="0">
                        <a:latin typeface="Century Gothic" panose="020B0502020202020204" pitchFamily="34" charset="0"/>
                      </a:endParaRP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rgbClr val="002060"/>
                          </a:solidFill>
                          <a:latin typeface="Century Gothic" panose="020B0502020202020204" pitchFamily="34" charset="0"/>
                        </a:rPr>
                        <a:t>She has a pretty face.</a:t>
                      </a:r>
                    </a:p>
                    <a:p>
                      <a:endParaRPr lang="en-GB" sz="2600" dirty="0">
                        <a:solidFill>
                          <a:srgbClr val="002060"/>
                        </a:solidFill>
                        <a:latin typeface="Century Gothic" panose="020B0502020202020204" pitchFamily="34" charset="0"/>
                      </a:endParaRP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extLst>
                  <a:ext uri="{0D108BD9-81ED-4DB2-BD59-A6C34878D82A}">
                    <a16:rowId xmlns:a16="http://schemas.microsoft.com/office/drawing/2014/main" val="1450221324"/>
                  </a:ext>
                </a:extLst>
              </a:tr>
              <a:tr h="878350">
                <a:tc>
                  <a:txBody>
                    <a:bodyPr/>
                    <a:lstStyle/>
                    <a:p>
                      <a:endParaRPr lang="en-GB" sz="2600">
                        <a:latin typeface="Century Gothic" panose="020B0502020202020204" pitchFamily="34" charset="0"/>
                      </a:endParaRP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tc>
                  <a:txBody>
                    <a:bodyPr/>
                    <a:lstStyle/>
                    <a:p>
                      <a:r>
                        <a:rPr lang="en-GB" sz="2600" dirty="0">
                          <a:solidFill>
                            <a:srgbClr val="002060"/>
                          </a:solidFill>
                          <a:latin typeface="Century Gothic" panose="020B0502020202020204" pitchFamily="34" charset="0"/>
                        </a:rPr>
                        <a:t>My mum has black hair.</a:t>
                      </a: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extLst>
                  <a:ext uri="{0D108BD9-81ED-4DB2-BD59-A6C34878D82A}">
                    <a16:rowId xmlns:a16="http://schemas.microsoft.com/office/drawing/2014/main" val="1274176648"/>
                  </a:ext>
                </a:extLst>
              </a:tr>
              <a:tr h="878350">
                <a:tc>
                  <a:txBody>
                    <a:bodyPr/>
                    <a:lstStyle/>
                    <a:p>
                      <a:endParaRPr lang="en-GB" sz="2600">
                        <a:latin typeface="Century Gothic" panose="020B0502020202020204" pitchFamily="34" charset="0"/>
                      </a:endParaRP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tc>
                  <a:txBody>
                    <a:bodyPr/>
                    <a:lstStyle/>
                    <a:p>
                      <a:r>
                        <a:rPr lang="en-GB" sz="2600" dirty="0">
                          <a:solidFill>
                            <a:srgbClr val="002060"/>
                          </a:solidFill>
                          <a:latin typeface="Century Gothic" panose="020B0502020202020204" pitchFamily="34" charset="0"/>
                        </a:rPr>
                        <a:t>The (female) singer has big eyes. </a:t>
                      </a: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extLst>
                  <a:ext uri="{0D108BD9-81ED-4DB2-BD59-A6C34878D82A}">
                    <a16:rowId xmlns:a16="http://schemas.microsoft.com/office/drawing/2014/main" val="249238920"/>
                  </a:ext>
                </a:extLst>
              </a:tr>
              <a:tr h="878350">
                <a:tc>
                  <a:txBody>
                    <a:bodyPr/>
                    <a:lstStyle/>
                    <a:p>
                      <a:endParaRPr lang="en-GB" sz="2600">
                        <a:latin typeface="Century Gothic" panose="020B0502020202020204" pitchFamily="34" charset="0"/>
                      </a:endParaRP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tc>
                  <a:txBody>
                    <a:bodyPr/>
                    <a:lstStyle/>
                    <a:p>
                      <a:r>
                        <a:rPr lang="en-GB" sz="2600" dirty="0">
                          <a:solidFill>
                            <a:srgbClr val="002060"/>
                          </a:solidFill>
                          <a:latin typeface="Century Gothic" panose="020B0502020202020204" pitchFamily="34" charset="0"/>
                        </a:rPr>
                        <a:t>My brother has weird feet.</a:t>
                      </a: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extLst>
                  <a:ext uri="{0D108BD9-81ED-4DB2-BD59-A6C34878D82A}">
                    <a16:rowId xmlns:a16="http://schemas.microsoft.com/office/drawing/2014/main" val="2566693989"/>
                  </a:ext>
                </a:extLst>
              </a:tr>
              <a:tr h="878350">
                <a:tc>
                  <a:txBody>
                    <a:bodyPr/>
                    <a:lstStyle/>
                    <a:p>
                      <a:endParaRPr lang="en-GB" sz="2600">
                        <a:latin typeface="Century Gothic" panose="020B0502020202020204" pitchFamily="34" charset="0"/>
                      </a:endParaRP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tc>
                  <a:txBody>
                    <a:bodyPr/>
                    <a:lstStyle/>
                    <a:p>
                      <a:r>
                        <a:rPr lang="en-GB" sz="2600" dirty="0">
                          <a:solidFill>
                            <a:srgbClr val="002060"/>
                          </a:solidFill>
                          <a:latin typeface="Century Gothic" panose="020B0502020202020204" pitchFamily="34" charset="0"/>
                        </a:rPr>
                        <a:t>My grandad has a round face. </a:t>
                      </a: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extLst>
                  <a:ext uri="{0D108BD9-81ED-4DB2-BD59-A6C34878D82A}">
                    <a16:rowId xmlns:a16="http://schemas.microsoft.com/office/drawing/2014/main" val="1826383045"/>
                  </a:ext>
                </a:extLst>
              </a:tr>
              <a:tr h="878350">
                <a:tc>
                  <a:txBody>
                    <a:bodyPr/>
                    <a:lstStyle/>
                    <a:p>
                      <a:endParaRPr lang="en-GB" sz="2600">
                        <a:latin typeface="Century Gothic" panose="020B0502020202020204" pitchFamily="34" charset="0"/>
                      </a:endParaRP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tc>
                  <a:txBody>
                    <a:bodyPr/>
                    <a:lstStyle/>
                    <a:p>
                      <a:r>
                        <a:rPr lang="en-GB" sz="2600" dirty="0">
                          <a:solidFill>
                            <a:srgbClr val="002060"/>
                          </a:solidFill>
                          <a:latin typeface="Century Gothic" panose="020B0502020202020204" pitchFamily="34" charset="0"/>
                        </a:rPr>
                        <a:t>The (male) singer has new glasses.</a:t>
                      </a:r>
                    </a:p>
                  </a:txBody>
                  <a:tcPr>
                    <a:lnL w="12700" cap="flat" cmpd="sng" algn="ctr">
                      <a:solidFill>
                        <a:srgbClr val="1D7579"/>
                      </a:solidFill>
                      <a:prstDash val="sysDash"/>
                      <a:round/>
                      <a:headEnd type="none" w="med" len="med"/>
                      <a:tailEnd type="none" w="med" len="med"/>
                    </a:lnL>
                    <a:lnR w="12700" cap="flat" cmpd="sng" algn="ctr">
                      <a:solidFill>
                        <a:srgbClr val="1D7579"/>
                      </a:solidFill>
                      <a:prstDash val="sysDash"/>
                      <a:round/>
                      <a:headEnd type="none" w="med" len="med"/>
                      <a:tailEnd type="none" w="med" len="med"/>
                    </a:lnR>
                    <a:lnT w="12700" cap="flat" cmpd="sng" algn="ctr">
                      <a:solidFill>
                        <a:srgbClr val="1D7579"/>
                      </a:solidFill>
                      <a:prstDash val="sysDash"/>
                      <a:round/>
                      <a:headEnd type="none" w="med" len="med"/>
                      <a:tailEnd type="none" w="med" len="med"/>
                    </a:lnT>
                    <a:lnB w="12700" cap="flat" cmpd="sng" algn="ctr">
                      <a:solidFill>
                        <a:srgbClr val="1D7579"/>
                      </a:solidFill>
                      <a:prstDash val="sysDash"/>
                      <a:round/>
                      <a:headEnd type="none" w="med" len="med"/>
                      <a:tailEnd type="none" w="med" len="med"/>
                    </a:lnB>
                  </a:tcPr>
                </a:tc>
                <a:extLst>
                  <a:ext uri="{0D108BD9-81ED-4DB2-BD59-A6C34878D82A}">
                    <a16:rowId xmlns:a16="http://schemas.microsoft.com/office/drawing/2014/main" val="3989708490"/>
                  </a:ext>
                </a:extLst>
              </a:tr>
            </a:tbl>
          </a:graphicData>
        </a:graphic>
      </p:graphicFrame>
      <p:sp>
        <p:nvSpPr>
          <p:cNvPr id="41" name="Rectangle 40">
            <a:extLst>
              <a:ext uri="{FF2B5EF4-FFF2-40B4-BE49-F238E27FC236}">
                <a16:creationId xmlns:a16="http://schemas.microsoft.com/office/drawing/2014/main" id="{6DF0E2E3-B277-BBFE-3DD0-39B58AEFB2F5}"/>
              </a:ext>
            </a:extLst>
          </p:cNvPr>
          <p:cNvSpPr/>
          <p:nvPr/>
        </p:nvSpPr>
        <p:spPr>
          <a:xfrm>
            <a:off x="267121" y="1372735"/>
            <a:ext cx="451088" cy="461666"/>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48" name="Rectangle 47">
            <a:extLst>
              <a:ext uri="{FF2B5EF4-FFF2-40B4-BE49-F238E27FC236}">
                <a16:creationId xmlns:a16="http://schemas.microsoft.com/office/drawing/2014/main" id="{B9A0FBE3-9A56-0210-C8CA-17BBE66C4D6E}"/>
              </a:ext>
            </a:extLst>
          </p:cNvPr>
          <p:cNvSpPr/>
          <p:nvPr/>
        </p:nvSpPr>
        <p:spPr>
          <a:xfrm>
            <a:off x="267120" y="2244885"/>
            <a:ext cx="451088" cy="461666"/>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50" name="Rectangle 49">
            <a:extLst>
              <a:ext uri="{FF2B5EF4-FFF2-40B4-BE49-F238E27FC236}">
                <a16:creationId xmlns:a16="http://schemas.microsoft.com/office/drawing/2014/main" id="{03EF3E5C-1E6F-EEF3-9534-DB0225387358}"/>
              </a:ext>
            </a:extLst>
          </p:cNvPr>
          <p:cNvSpPr/>
          <p:nvPr/>
        </p:nvSpPr>
        <p:spPr>
          <a:xfrm>
            <a:off x="267120" y="3154595"/>
            <a:ext cx="451088" cy="461666"/>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51" name="Rectangle 50">
            <a:extLst>
              <a:ext uri="{FF2B5EF4-FFF2-40B4-BE49-F238E27FC236}">
                <a16:creationId xmlns:a16="http://schemas.microsoft.com/office/drawing/2014/main" id="{2E306AFF-71F3-6E13-9BE5-7D0BDDC4A91A}"/>
              </a:ext>
            </a:extLst>
          </p:cNvPr>
          <p:cNvSpPr/>
          <p:nvPr/>
        </p:nvSpPr>
        <p:spPr>
          <a:xfrm>
            <a:off x="267119" y="4025900"/>
            <a:ext cx="451088" cy="461666"/>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52" name="Rectangle 51">
            <a:extLst>
              <a:ext uri="{FF2B5EF4-FFF2-40B4-BE49-F238E27FC236}">
                <a16:creationId xmlns:a16="http://schemas.microsoft.com/office/drawing/2014/main" id="{096BC215-353F-9062-CAF5-99A1D45CA878}"/>
              </a:ext>
            </a:extLst>
          </p:cNvPr>
          <p:cNvSpPr/>
          <p:nvPr/>
        </p:nvSpPr>
        <p:spPr>
          <a:xfrm>
            <a:off x="267119" y="4897205"/>
            <a:ext cx="451088" cy="461666"/>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53" name="Rectangle 52">
            <a:extLst>
              <a:ext uri="{FF2B5EF4-FFF2-40B4-BE49-F238E27FC236}">
                <a16:creationId xmlns:a16="http://schemas.microsoft.com/office/drawing/2014/main" id="{660D637E-0178-2CB3-1970-BAFDE158C909}"/>
              </a:ext>
            </a:extLst>
          </p:cNvPr>
          <p:cNvSpPr/>
          <p:nvPr/>
        </p:nvSpPr>
        <p:spPr>
          <a:xfrm>
            <a:off x="267118" y="5784380"/>
            <a:ext cx="451088" cy="461666"/>
          </a:xfrm>
          <a:prstGeom prst="rect">
            <a:avLst/>
          </a:prstGeom>
          <a:solidFill>
            <a:srgbClr val="1D9A78"/>
          </a:solidFill>
          <a:ln w="19050">
            <a:solidFill>
              <a:srgbClr val="1F785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54" name="TextBox 53">
            <a:extLst>
              <a:ext uri="{FF2B5EF4-FFF2-40B4-BE49-F238E27FC236}">
                <a16:creationId xmlns:a16="http://schemas.microsoft.com/office/drawing/2014/main" id="{0124F8DF-303D-6CFF-30E3-A2A54DDCBB7B}"/>
              </a:ext>
            </a:extLst>
          </p:cNvPr>
          <p:cNvSpPr txBox="1"/>
          <p:nvPr/>
        </p:nvSpPr>
        <p:spPr>
          <a:xfrm>
            <a:off x="865639" y="1562271"/>
            <a:ext cx="49003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Tiene la</a:t>
            </a:r>
            <a:r>
              <a:rPr kumimoji="0" lang="en-GB" sz="2400" b="1" i="1" u="none" strike="noStrike" kern="1200" cap="none" spc="0" normalizeH="0" noProof="0" dirty="0">
                <a:ln>
                  <a:noFill/>
                </a:ln>
                <a:solidFill>
                  <a:srgbClr val="00B050"/>
                </a:solidFill>
                <a:effectLst/>
                <a:uLnTx/>
                <a:uFillTx/>
                <a:latin typeface="Century Gothic" panose="020B0502020202020204" pitchFamily="34" charset="0"/>
                <a:ea typeface="+mn-ea"/>
                <a:cs typeface="+mn-cs"/>
              </a:rPr>
              <a:t> </a:t>
            </a:r>
            <a:r>
              <a:rPr kumimoji="0" lang="en-GB" sz="2400" b="1" i="1" u="none" strike="noStrike" kern="1200" cap="none" spc="0" normalizeH="0" noProof="0" dirty="0" err="1">
                <a:ln>
                  <a:noFill/>
                </a:ln>
                <a:solidFill>
                  <a:srgbClr val="00B050"/>
                </a:solidFill>
                <a:effectLst/>
                <a:uLnTx/>
                <a:uFillTx/>
                <a:latin typeface="Century Gothic" panose="020B0502020202020204" pitchFamily="34" charset="0"/>
                <a:ea typeface="+mn-ea"/>
                <a:cs typeface="+mn-cs"/>
              </a:rPr>
              <a:t>cara</a:t>
            </a:r>
            <a:r>
              <a:rPr kumimoji="0" lang="en-GB" sz="2400" b="1" i="1" u="none" strike="noStrike" kern="1200" cap="none" spc="0" normalizeH="0" noProof="0" dirty="0">
                <a:ln>
                  <a:noFill/>
                </a:ln>
                <a:solidFill>
                  <a:srgbClr val="00B050"/>
                </a:solidFill>
                <a:effectLst/>
                <a:uLnTx/>
                <a:uFillTx/>
                <a:latin typeface="Century Gothic" panose="020B0502020202020204" pitchFamily="34" charset="0"/>
                <a:ea typeface="+mn-ea"/>
                <a:cs typeface="+mn-cs"/>
              </a:rPr>
              <a:t> </a:t>
            </a:r>
            <a:r>
              <a:rPr kumimoji="0" lang="en-GB" sz="2400" b="1" i="1" u="none" strike="noStrike" kern="1200" cap="none" spc="0" normalizeH="0" noProof="0" dirty="0" err="1">
                <a:ln>
                  <a:noFill/>
                </a:ln>
                <a:solidFill>
                  <a:srgbClr val="00B050"/>
                </a:solidFill>
                <a:effectLst/>
                <a:uLnTx/>
                <a:uFillTx/>
                <a:latin typeface="Century Gothic" panose="020B0502020202020204" pitchFamily="34" charset="0"/>
                <a:ea typeface="+mn-ea"/>
                <a:cs typeface="+mn-cs"/>
              </a:rPr>
              <a:t>bonita</a:t>
            </a:r>
            <a:r>
              <a:rPr kumimoji="0" lang="en-GB" sz="2400" b="1" i="1" u="none" strike="noStrike" kern="1200" cap="none" spc="0" normalizeH="0" noProof="0" dirty="0">
                <a:ln>
                  <a:noFill/>
                </a:ln>
                <a:solidFill>
                  <a:srgbClr val="00B050"/>
                </a:solidFill>
                <a:effectLst/>
                <a:uLnTx/>
                <a:uFillTx/>
                <a:latin typeface="Century Gothic" panose="020B0502020202020204" pitchFamily="34" charset="0"/>
                <a:ea typeface="+mn-ea"/>
                <a:cs typeface="+mn-cs"/>
              </a:rPr>
              <a:t>.</a:t>
            </a:r>
            <a:endPar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A4521D5A-6357-8D33-C967-61D5AA3054EF}"/>
              </a:ext>
            </a:extLst>
          </p:cNvPr>
          <p:cNvSpPr txBox="1"/>
          <p:nvPr/>
        </p:nvSpPr>
        <p:spPr>
          <a:xfrm>
            <a:off x="811820" y="2421774"/>
            <a:ext cx="55542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Mi </a:t>
            </a:r>
            <a:r>
              <a:rPr kumimoji="0" lang="en-GB" sz="24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madre</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a:t>
            </a:r>
            <a:r>
              <a:rPr kumimoji="0" lang="en-GB" sz="24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tiene</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a:t>
            </a:r>
            <a:r>
              <a:rPr kumimoji="0" lang="en-GB" sz="24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el</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a:t>
            </a:r>
            <a:r>
              <a:rPr kumimoji="0" lang="en-GB" sz="24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pelo</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negro.</a:t>
            </a:r>
          </a:p>
        </p:txBody>
      </p:sp>
      <p:sp>
        <p:nvSpPr>
          <p:cNvPr id="56" name="TextBox 55">
            <a:extLst>
              <a:ext uri="{FF2B5EF4-FFF2-40B4-BE49-F238E27FC236}">
                <a16:creationId xmlns:a16="http://schemas.microsoft.com/office/drawing/2014/main" id="{E7C1D96A-3141-CD72-CD05-3FD276D8A482}"/>
              </a:ext>
            </a:extLst>
          </p:cNvPr>
          <p:cNvSpPr txBox="1"/>
          <p:nvPr/>
        </p:nvSpPr>
        <p:spPr>
          <a:xfrm>
            <a:off x="872529" y="3306800"/>
            <a:ext cx="61181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La cantante </a:t>
            </a:r>
            <a:r>
              <a:rPr kumimoji="0" lang="en-GB" sz="24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tiene</a:t>
            </a:r>
            <a:r>
              <a:rPr kumimoji="0" lang="en-GB" sz="2400" b="1" i="1" u="none" strike="noStrike" kern="1200" cap="none" spc="0" normalizeH="0" noProof="0" dirty="0">
                <a:ln>
                  <a:noFill/>
                </a:ln>
                <a:solidFill>
                  <a:srgbClr val="00B050"/>
                </a:solidFill>
                <a:effectLst/>
                <a:uLnTx/>
                <a:uFillTx/>
                <a:latin typeface="Century Gothic" panose="020B0502020202020204" pitchFamily="34" charset="0"/>
                <a:ea typeface="+mn-ea"/>
                <a:cs typeface="+mn-cs"/>
              </a:rPr>
              <a:t> </a:t>
            </a:r>
            <a:r>
              <a:rPr kumimoji="0" lang="en-GB" sz="2400" b="1" i="1" u="none" strike="noStrike" kern="1200" cap="none" spc="0" normalizeH="0" noProof="0" dirty="0" err="1">
                <a:ln>
                  <a:noFill/>
                </a:ln>
                <a:solidFill>
                  <a:srgbClr val="00B050"/>
                </a:solidFill>
                <a:effectLst/>
                <a:uLnTx/>
                <a:uFillTx/>
                <a:latin typeface="Century Gothic" panose="020B0502020202020204" pitchFamily="34" charset="0"/>
                <a:ea typeface="+mn-ea"/>
                <a:cs typeface="+mn-cs"/>
              </a:rPr>
              <a:t>los</a:t>
            </a:r>
            <a:r>
              <a:rPr kumimoji="0" lang="en-GB" sz="2400" b="1" i="1" u="none" strike="noStrike" kern="1200" cap="none" spc="0" normalizeH="0" noProof="0" dirty="0">
                <a:ln>
                  <a:noFill/>
                </a:ln>
                <a:solidFill>
                  <a:srgbClr val="00B050"/>
                </a:solidFill>
                <a:effectLst/>
                <a:uLnTx/>
                <a:uFillTx/>
                <a:latin typeface="Century Gothic" panose="020B0502020202020204" pitchFamily="34" charset="0"/>
                <a:ea typeface="+mn-ea"/>
                <a:cs typeface="+mn-cs"/>
              </a:rPr>
              <a:t> </a:t>
            </a:r>
            <a:r>
              <a:rPr kumimoji="0" lang="en-GB" sz="2400" b="1" i="1" u="none" strike="noStrike" kern="1200" cap="none" spc="0" normalizeH="0" noProof="0" dirty="0" err="1">
                <a:ln>
                  <a:noFill/>
                </a:ln>
                <a:solidFill>
                  <a:srgbClr val="00B050"/>
                </a:solidFill>
                <a:effectLst/>
                <a:uLnTx/>
                <a:uFillTx/>
                <a:latin typeface="Century Gothic" panose="020B0502020202020204" pitchFamily="34" charset="0"/>
                <a:ea typeface="+mn-ea"/>
                <a:cs typeface="+mn-cs"/>
              </a:rPr>
              <a:t>ojos</a:t>
            </a:r>
            <a:r>
              <a:rPr kumimoji="0" lang="en-GB" sz="2400" b="1" i="1" u="none" strike="noStrike" kern="1200" cap="none" spc="0" normalizeH="0" noProof="0" dirty="0">
                <a:ln>
                  <a:noFill/>
                </a:ln>
                <a:solidFill>
                  <a:srgbClr val="00B050"/>
                </a:solidFill>
                <a:effectLst/>
                <a:uLnTx/>
                <a:uFillTx/>
                <a:latin typeface="Century Gothic" panose="020B0502020202020204" pitchFamily="34" charset="0"/>
                <a:ea typeface="+mn-ea"/>
                <a:cs typeface="+mn-cs"/>
              </a:rPr>
              <a:t> </a:t>
            </a:r>
            <a:r>
              <a:rPr kumimoji="0" lang="en-GB" sz="2400" b="1" i="1" u="none" strike="noStrike" kern="1200" cap="none" spc="0" normalizeH="0" noProof="0" dirty="0" err="1">
                <a:ln>
                  <a:noFill/>
                </a:ln>
                <a:solidFill>
                  <a:srgbClr val="00B050"/>
                </a:solidFill>
                <a:effectLst/>
                <a:uLnTx/>
                <a:uFillTx/>
                <a:latin typeface="Century Gothic" panose="020B0502020202020204" pitchFamily="34" charset="0"/>
                <a:ea typeface="+mn-ea"/>
                <a:cs typeface="+mn-cs"/>
              </a:rPr>
              <a:t>grandes</a:t>
            </a:r>
            <a:r>
              <a:rPr kumimoji="0" lang="en-GB" sz="2400" b="1" i="1" u="none" strike="noStrike" kern="1200" cap="none" spc="0" normalizeH="0" noProof="0" dirty="0">
                <a:ln>
                  <a:noFill/>
                </a:ln>
                <a:solidFill>
                  <a:srgbClr val="00B050"/>
                </a:solidFill>
                <a:effectLst/>
                <a:uLnTx/>
                <a:uFillTx/>
                <a:latin typeface="Century Gothic" panose="020B0502020202020204" pitchFamily="34" charset="0"/>
                <a:ea typeface="+mn-ea"/>
                <a:cs typeface="+mn-cs"/>
              </a:rPr>
              <a:t>.</a:t>
            </a:r>
            <a:endPar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D79EC645-684E-4FED-72AB-FEE676BE801A}"/>
              </a:ext>
            </a:extLst>
          </p:cNvPr>
          <p:cNvSpPr txBox="1"/>
          <p:nvPr/>
        </p:nvSpPr>
        <p:spPr>
          <a:xfrm>
            <a:off x="793961" y="4204294"/>
            <a:ext cx="56981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Mi </a:t>
            </a:r>
            <a:r>
              <a:rPr kumimoji="0" lang="en-GB" sz="24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hermano</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a:t>
            </a:r>
            <a:r>
              <a:rPr kumimoji="0" lang="en-GB" sz="24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tiene</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a:t>
            </a:r>
            <a:r>
              <a:rPr kumimoji="0" lang="en-GB" sz="24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los</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pies </a:t>
            </a:r>
            <a:r>
              <a:rPr kumimoji="0" lang="en-GB" sz="24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pequeños</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a:t>
            </a:r>
          </a:p>
        </p:txBody>
      </p:sp>
      <p:sp>
        <p:nvSpPr>
          <p:cNvPr id="58" name="TextBox 57">
            <a:extLst>
              <a:ext uri="{FF2B5EF4-FFF2-40B4-BE49-F238E27FC236}">
                <a16:creationId xmlns:a16="http://schemas.microsoft.com/office/drawing/2014/main" id="{6A9B6563-C267-64DB-2AE6-89207B726B2C}"/>
              </a:ext>
            </a:extLst>
          </p:cNvPr>
          <p:cNvSpPr txBox="1"/>
          <p:nvPr/>
        </p:nvSpPr>
        <p:spPr>
          <a:xfrm>
            <a:off x="872530" y="5075760"/>
            <a:ext cx="55711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Mi </a:t>
            </a:r>
            <a:r>
              <a:rPr kumimoji="0" lang="en-GB" sz="24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abuelo</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a:t>
            </a:r>
            <a:r>
              <a:rPr kumimoji="0" lang="en-GB" sz="24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tiene</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la </a:t>
            </a:r>
            <a:r>
              <a:rPr kumimoji="0" lang="en-GB" sz="2400" b="1" i="1"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cara</a:t>
            </a:r>
            <a:r>
              <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redonda.</a:t>
            </a:r>
          </a:p>
        </p:txBody>
      </p:sp>
      <p:sp>
        <p:nvSpPr>
          <p:cNvPr id="59" name="TextBox 58">
            <a:extLst>
              <a:ext uri="{FF2B5EF4-FFF2-40B4-BE49-F238E27FC236}">
                <a16:creationId xmlns:a16="http://schemas.microsoft.com/office/drawing/2014/main" id="{FBD9A226-FA46-8EA4-6F0B-8BC393849259}"/>
              </a:ext>
            </a:extLst>
          </p:cNvPr>
          <p:cNvSpPr txBox="1"/>
          <p:nvPr/>
        </p:nvSpPr>
        <p:spPr>
          <a:xfrm>
            <a:off x="872529" y="5935263"/>
            <a:ext cx="61181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1" dirty="0">
                <a:solidFill>
                  <a:srgbClr val="00B050"/>
                </a:solidFill>
                <a:latin typeface="Century Gothic" panose="020B0502020202020204" pitchFamily="34" charset="0"/>
              </a:rPr>
              <a:t>El cantante </a:t>
            </a:r>
            <a:r>
              <a:rPr lang="en-GB" sz="2400" b="1" i="1" dirty="0" err="1">
                <a:solidFill>
                  <a:srgbClr val="00B050"/>
                </a:solidFill>
                <a:latin typeface="Century Gothic" panose="020B0502020202020204" pitchFamily="34" charset="0"/>
              </a:rPr>
              <a:t>tiene</a:t>
            </a:r>
            <a:r>
              <a:rPr lang="en-GB" sz="2400" b="1" i="1" dirty="0">
                <a:solidFill>
                  <a:srgbClr val="00B050"/>
                </a:solidFill>
                <a:latin typeface="Century Gothic" panose="020B0502020202020204" pitchFamily="34" charset="0"/>
              </a:rPr>
              <a:t> las </a:t>
            </a:r>
            <a:r>
              <a:rPr lang="en-GB" sz="2400" b="1" i="1" dirty="0" err="1">
                <a:solidFill>
                  <a:srgbClr val="00B050"/>
                </a:solidFill>
                <a:latin typeface="Century Gothic" panose="020B0502020202020204" pitchFamily="34" charset="0"/>
              </a:rPr>
              <a:t>gafas</a:t>
            </a:r>
            <a:r>
              <a:rPr lang="en-GB" sz="2400" b="1" i="1" dirty="0">
                <a:solidFill>
                  <a:srgbClr val="00B050"/>
                </a:solidFill>
                <a:latin typeface="Century Gothic" panose="020B0502020202020204" pitchFamily="34" charset="0"/>
              </a:rPr>
              <a:t> </a:t>
            </a:r>
            <a:r>
              <a:rPr lang="en-GB" sz="2400" b="1" i="1" dirty="0" err="1">
                <a:solidFill>
                  <a:srgbClr val="00B050"/>
                </a:solidFill>
                <a:latin typeface="Century Gothic" panose="020B0502020202020204" pitchFamily="34" charset="0"/>
              </a:rPr>
              <a:t>nuevas</a:t>
            </a:r>
            <a:r>
              <a:rPr lang="en-GB" sz="2400" b="1" i="1" dirty="0">
                <a:solidFill>
                  <a:srgbClr val="00B050"/>
                </a:solidFill>
                <a:latin typeface="Century Gothic" panose="020B0502020202020204" pitchFamily="34" charset="0"/>
              </a:rPr>
              <a:t>.</a:t>
            </a:r>
            <a:endParaRPr kumimoji="0" lang="en-GB" sz="2400" b="1" i="1"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pic>
        <p:nvPicPr>
          <p:cNvPr id="131" name="Picture 10" descr="Gráficos vectoriales gratis de Burbuja">
            <a:extLst>
              <a:ext uri="{FF2B5EF4-FFF2-40B4-BE49-F238E27FC236}">
                <a16:creationId xmlns:a16="http://schemas.microsoft.com/office/drawing/2014/main" id="{CFA8DFB5-337E-57CA-A28C-0B0D95F2BA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9886" y="1705162"/>
            <a:ext cx="804403" cy="804403"/>
          </a:xfrm>
          <a:prstGeom prst="rect">
            <a:avLst/>
          </a:prstGeom>
          <a:noFill/>
          <a:extLst>
            <a:ext uri="{909E8E84-426E-40DD-AFC4-6F175D3DCCD1}">
              <a14:hiddenFill xmlns:a14="http://schemas.microsoft.com/office/drawing/2010/main">
                <a:solidFill>
                  <a:srgbClr val="FFFFFF"/>
                </a:solidFill>
              </a14:hiddenFill>
            </a:ext>
          </a:extLst>
        </p:spPr>
      </p:pic>
      <p:sp>
        <p:nvSpPr>
          <p:cNvPr id="132" name="TextBox 131">
            <a:extLst>
              <a:ext uri="{FF2B5EF4-FFF2-40B4-BE49-F238E27FC236}">
                <a16:creationId xmlns:a16="http://schemas.microsoft.com/office/drawing/2014/main" id="{AA110352-3FC1-73C0-7D6C-3FD802E95E0F}"/>
              </a:ext>
            </a:extLst>
          </p:cNvPr>
          <p:cNvSpPr txBox="1"/>
          <p:nvPr/>
        </p:nvSpPr>
        <p:spPr>
          <a:xfrm>
            <a:off x="9018092" y="1904998"/>
            <a:ext cx="752129"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tiene</a:t>
            </a:r>
            <a:endParaRPr lang="en-GB" dirty="0">
              <a:solidFill>
                <a:srgbClr val="002060"/>
              </a:solidFill>
              <a:latin typeface="Century Gothic" panose="020B0502020202020204" pitchFamily="34" charset="0"/>
            </a:endParaRPr>
          </a:p>
        </p:txBody>
      </p:sp>
      <p:pic>
        <p:nvPicPr>
          <p:cNvPr id="133" name="Picture 10" descr="Gráficos vectoriales gratis de Burbuja">
            <a:extLst>
              <a:ext uri="{FF2B5EF4-FFF2-40B4-BE49-F238E27FC236}">
                <a16:creationId xmlns:a16="http://schemas.microsoft.com/office/drawing/2014/main" id="{5149EACD-8071-38A2-79A9-BE5985BCE7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631" y="1645097"/>
            <a:ext cx="1210588" cy="804403"/>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a:extLst>
              <a:ext uri="{FF2B5EF4-FFF2-40B4-BE49-F238E27FC236}">
                <a16:creationId xmlns:a16="http://schemas.microsoft.com/office/drawing/2014/main" id="{AC0AF870-E363-5AD7-9FC2-E4E8F576CD43}"/>
              </a:ext>
            </a:extLst>
          </p:cNvPr>
          <p:cNvSpPr txBox="1"/>
          <p:nvPr/>
        </p:nvSpPr>
        <p:spPr>
          <a:xfrm>
            <a:off x="7449547" y="1858788"/>
            <a:ext cx="1170513"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redonda</a:t>
            </a:r>
          </a:p>
        </p:txBody>
      </p:sp>
      <p:pic>
        <p:nvPicPr>
          <p:cNvPr id="135" name="Picture 10" descr="Gráficos vectoriales gratis de Burbuja">
            <a:extLst>
              <a:ext uri="{FF2B5EF4-FFF2-40B4-BE49-F238E27FC236}">
                <a16:creationId xmlns:a16="http://schemas.microsoft.com/office/drawing/2014/main" id="{7FA28437-D6E4-553E-9169-95DC6672EB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824" y="1803171"/>
            <a:ext cx="642578" cy="642578"/>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0" descr="Gráficos vectoriales gratis de Burbuja">
            <a:extLst>
              <a:ext uri="{FF2B5EF4-FFF2-40B4-BE49-F238E27FC236}">
                <a16:creationId xmlns:a16="http://schemas.microsoft.com/office/drawing/2014/main" id="{859C8580-F9B3-65E3-7411-B5F329CD1F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485" y="968738"/>
            <a:ext cx="804403" cy="804403"/>
          </a:xfrm>
          <a:prstGeom prst="rect">
            <a:avLst/>
          </a:prstGeom>
          <a:noFill/>
          <a:extLst>
            <a:ext uri="{909E8E84-426E-40DD-AFC4-6F175D3DCCD1}">
              <a14:hiddenFill xmlns:a14="http://schemas.microsoft.com/office/drawing/2010/main">
                <a:solidFill>
                  <a:srgbClr val="FFFFFF"/>
                </a:solidFill>
              </a14:hiddenFill>
            </a:ext>
          </a:extLst>
        </p:spPr>
      </p:pic>
      <p:sp>
        <p:nvSpPr>
          <p:cNvPr id="138" name="TextBox 137">
            <a:extLst>
              <a:ext uri="{FF2B5EF4-FFF2-40B4-BE49-F238E27FC236}">
                <a16:creationId xmlns:a16="http://schemas.microsoft.com/office/drawing/2014/main" id="{7EF65972-BF49-398E-25A6-53BADFFBCEA5}"/>
              </a:ext>
            </a:extLst>
          </p:cNvPr>
          <p:cNvSpPr txBox="1"/>
          <p:nvPr/>
        </p:nvSpPr>
        <p:spPr>
          <a:xfrm>
            <a:off x="7030691" y="1168574"/>
            <a:ext cx="716863"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cara</a:t>
            </a:r>
            <a:endParaRPr lang="en-GB" dirty="0">
              <a:solidFill>
                <a:srgbClr val="002060"/>
              </a:solidFill>
              <a:latin typeface="Century Gothic" panose="020B0502020202020204" pitchFamily="34" charset="0"/>
            </a:endParaRPr>
          </a:p>
        </p:txBody>
      </p:sp>
      <p:sp>
        <p:nvSpPr>
          <p:cNvPr id="139" name="TextBox 138">
            <a:extLst>
              <a:ext uri="{FF2B5EF4-FFF2-40B4-BE49-F238E27FC236}">
                <a16:creationId xmlns:a16="http://schemas.microsoft.com/office/drawing/2014/main" id="{DF447C6A-1744-79F8-4B81-126E3B0D3073}"/>
              </a:ext>
            </a:extLst>
          </p:cNvPr>
          <p:cNvSpPr txBox="1"/>
          <p:nvPr/>
        </p:nvSpPr>
        <p:spPr>
          <a:xfrm>
            <a:off x="6702573" y="1916652"/>
            <a:ext cx="388248"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la</a:t>
            </a:r>
          </a:p>
        </p:txBody>
      </p:sp>
      <p:pic>
        <p:nvPicPr>
          <p:cNvPr id="140" name="Picture 10" descr="Gráficos vectoriales gratis de Burbuja">
            <a:extLst>
              <a:ext uri="{FF2B5EF4-FFF2-40B4-BE49-F238E27FC236}">
                <a16:creationId xmlns:a16="http://schemas.microsoft.com/office/drawing/2014/main" id="{97BFE9D2-BBFD-B48C-C0D0-6938ED5C8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2700" y="5590003"/>
            <a:ext cx="569168" cy="569168"/>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140">
            <a:extLst>
              <a:ext uri="{FF2B5EF4-FFF2-40B4-BE49-F238E27FC236}">
                <a16:creationId xmlns:a16="http://schemas.microsoft.com/office/drawing/2014/main" id="{9288BFC0-DA2C-2B76-2E68-41D4B1482957}"/>
              </a:ext>
            </a:extLst>
          </p:cNvPr>
          <p:cNvSpPr txBox="1"/>
          <p:nvPr/>
        </p:nvSpPr>
        <p:spPr>
          <a:xfrm>
            <a:off x="6775795" y="5689921"/>
            <a:ext cx="447558"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mi</a:t>
            </a:r>
          </a:p>
        </p:txBody>
      </p:sp>
      <p:pic>
        <p:nvPicPr>
          <p:cNvPr id="142" name="Picture 10" descr="Gráficos vectoriales gratis de Burbuja">
            <a:extLst>
              <a:ext uri="{FF2B5EF4-FFF2-40B4-BE49-F238E27FC236}">
                <a16:creationId xmlns:a16="http://schemas.microsoft.com/office/drawing/2014/main" id="{FB432EF1-A9D3-A683-C6A3-E1A8987326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5726" y="3574696"/>
            <a:ext cx="569168" cy="569168"/>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a:extLst>
              <a:ext uri="{FF2B5EF4-FFF2-40B4-BE49-F238E27FC236}">
                <a16:creationId xmlns:a16="http://schemas.microsoft.com/office/drawing/2014/main" id="{33334084-B931-17BE-C609-255267CE1AD4}"/>
              </a:ext>
            </a:extLst>
          </p:cNvPr>
          <p:cNvSpPr txBox="1"/>
          <p:nvPr/>
        </p:nvSpPr>
        <p:spPr>
          <a:xfrm>
            <a:off x="9108821" y="3674614"/>
            <a:ext cx="447558"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mi</a:t>
            </a:r>
          </a:p>
        </p:txBody>
      </p:sp>
      <p:pic>
        <p:nvPicPr>
          <p:cNvPr id="144" name="Picture 10" descr="Gráficos vectoriales gratis de Burbuja">
            <a:extLst>
              <a:ext uri="{FF2B5EF4-FFF2-40B4-BE49-F238E27FC236}">
                <a16:creationId xmlns:a16="http://schemas.microsoft.com/office/drawing/2014/main" id="{6464D8D4-31F3-9B60-2821-1AD401C117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4114" y="5650679"/>
            <a:ext cx="569168" cy="569168"/>
          </a:xfrm>
          <a:prstGeom prst="rect">
            <a:avLst/>
          </a:prstGeom>
          <a:noFill/>
          <a:extLst>
            <a:ext uri="{909E8E84-426E-40DD-AFC4-6F175D3DCCD1}">
              <a14:hiddenFill xmlns:a14="http://schemas.microsoft.com/office/drawing/2010/main">
                <a:solidFill>
                  <a:srgbClr val="FFFFFF"/>
                </a:solidFill>
              </a14:hiddenFill>
            </a:ext>
          </a:extLst>
        </p:spPr>
      </p:pic>
      <p:sp>
        <p:nvSpPr>
          <p:cNvPr id="145" name="TextBox 144">
            <a:extLst>
              <a:ext uri="{FF2B5EF4-FFF2-40B4-BE49-F238E27FC236}">
                <a16:creationId xmlns:a16="http://schemas.microsoft.com/office/drawing/2014/main" id="{540D93A0-23F5-2C64-C781-4279370360CD}"/>
              </a:ext>
            </a:extLst>
          </p:cNvPr>
          <p:cNvSpPr txBox="1"/>
          <p:nvPr/>
        </p:nvSpPr>
        <p:spPr>
          <a:xfrm>
            <a:off x="8311064" y="5750597"/>
            <a:ext cx="447558"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mi</a:t>
            </a:r>
          </a:p>
        </p:txBody>
      </p:sp>
      <p:pic>
        <p:nvPicPr>
          <p:cNvPr id="148" name="Picture 10" descr="Gráficos vectoriales gratis de Burbuja">
            <a:extLst>
              <a:ext uri="{FF2B5EF4-FFF2-40B4-BE49-F238E27FC236}">
                <a16:creationId xmlns:a16="http://schemas.microsoft.com/office/drawing/2014/main" id="{84B88A77-8CDE-3884-9CDF-FF36C20C07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0274" y="3893887"/>
            <a:ext cx="804403" cy="804403"/>
          </a:xfrm>
          <a:prstGeom prst="rect">
            <a:avLst/>
          </a:prstGeom>
          <a:noFill/>
          <a:extLst>
            <a:ext uri="{909E8E84-426E-40DD-AFC4-6F175D3DCCD1}">
              <a14:hiddenFill xmlns:a14="http://schemas.microsoft.com/office/drawing/2010/main">
                <a:solidFill>
                  <a:srgbClr val="FFFFFF"/>
                </a:solidFill>
              </a14:hiddenFill>
            </a:ext>
          </a:extLst>
        </p:spPr>
      </p:pic>
      <p:sp>
        <p:nvSpPr>
          <p:cNvPr id="149" name="TextBox 148">
            <a:extLst>
              <a:ext uri="{FF2B5EF4-FFF2-40B4-BE49-F238E27FC236}">
                <a16:creationId xmlns:a16="http://schemas.microsoft.com/office/drawing/2014/main" id="{6CA6FB52-FA67-74C9-6C28-1C898E5A463C}"/>
              </a:ext>
            </a:extLst>
          </p:cNvPr>
          <p:cNvSpPr txBox="1"/>
          <p:nvPr/>
        </p:nvSpPr>
        <p:spPr>
          <a:xfrm>
            <a:off x="10493060" y="4093723"/>
            <a:ext cx="936475"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madre</a:t>
            </a:r>
            <a:endParaRPr lang="en-GB" dirty="0">
              <a:solidFill>
                <a:srgbClr val="002060"/>
              </a:solidFill>
              <a:latin typeface="Century Gothic" panose="020B0502020202020204" pitchFamily="34" charset="0"/>
            </a:endParaRPr>
          </a:p>
        </p:txBody>
      </p:sp>
      <p:pic>
        <p:nvPicPr>
          <p:cNvPr id="153" name="Picture 10" descr="Gráficos vectoriales gratis de Burbuja">
            <a:extLst>
              <a:ext uri="{FF2B5EF4-FFF2-40B4-BE49-F238E27FC236}">
                <a16:creationId xmlns:a16="http://schemas.microsoft.com/office/drawing/2014/main" id="{34AEE4A3-8945-BF03-0398-519BA5705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3711" y="4085364"/>
            <a:ext cx="804403" cy="804403"/>
          </a:xfrm>
          <a:prstGeom prst="rect">
            <a:avLst/>
          </a:prstGeom>
          <a:noFill/>
          <a:extLst>
            <a:ext uri="{909E8E84-426E-40DD-AFC4-6F175D3DCCD1}">
              <a14:hiddenFill xmlns:a14="http://schemas.microsoft.com/office/drawing/2010/main">
                <a:solidFill>
                  <a:srgbClr val="FFFFFF"/>
                </a:solidFill>
              </a14:hiddenFill>
            </a:ext>
          </a:extLst>
        </p:spPr>
      </p:pic>
      <p:sp>
        <p:nvSpPr>
          <p:cNvPr id="155" name="TextBox 154">
            <a:extLst>
              <a:ext uri="{FF2B5EF4-FFF2-40B4-BE49-F238E27FC236}">
                <a16:creationId xmlns:a16="http://schemas.microsoft.com/office/drawing/2014/main" id="{16A2F4F5-3F21-7A6D-B4FC-645B1282B6B7}"/>
              </a:ext>
            </a:extLst>
          </p:cNvPr>
          <p:cNvSpPr txBox="1"/>
          <p:nvPr/>
        </p:nvSpPr>
        <p:spPr>
          <a:xfrm>
            <a:off x="7531917" y="4285200"/>
            <a:ext cx="752129"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tiene</a:t>
            </a:r>
            <a:endParaRPr lang="en-GB" dirty="0">
              <a:solidFill>
                <a:srgbClr val="002060"/>
              </a:solidFill>
              <a:latin typeface="Century Gothic" panose="020B0502020202020204" pitchFamily="34" charset="0"/>
            </a:endParaRPr>
          </a:p>
        </p:txBody>
      </p:sp>
      <p:pic>
        <p:nvPicPr>
          <p:cNvPr id="156" name="Picture 10" descr="Gráficos vectoriales gratis de Burbuja">
            <a:extLst>
              <a:ext uri="{FF2B5EF4-FFF2-40B4-BE49-F238E27FC236}">
                <a16:creationId xmlns:a16="http://schemas.microsoft.com/office/drawing/2014/main" id="{EE423697-EB9E-E2ED-A23D-67C5C48F33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1844" y="2317975"/>
            <a:ext cx="804403" cy="804403"/>
          </a:xfrm>
          <a:prstGeom prst="rect">
            <a:avLst/>
          </a:prstGeom>
          <a:noFill/>
          <a:extLst>
            <a:ext uri="{909E8E84-426E-40DD-AFC4-6F175D3DCCD1}">
              <a14:hiddenFill xmlns:a14="http://schemas.microsoft.com/office/drawing/2010/main">
                <a:solidFill>
                  <a:srgbClr val="FFFFFF"/>
                </a:solidFill>
              </a14:hiddenFill>
            </a:ext>
          </a:extLst>
        </p:spPr>
      </p:pic>
      <p:sp>
        <p:nvSpPr>
          <p:cNvPr id="157" name="TextBox 156">
            <a:extLst>
              <a:ext uri="{FF2B5EF4-FFF2-40B4-BE49-F238E27FC236}">
                <a16:creationId xmlns:a16="http://schemas.microsoft.com/office/drawing/2014/main" id="{1352F866-0A1E-BC23-9B2C-A24328E65A17}"/>
              </a:ext>
            </a:extLst>
          </p:cNvPr>
          <p:cNvSpPr txBox="1"/>
          <p:nvPr/>
        </p:nvSpPr>
        <p:spPr>
          <a:xfrm>
            <a:off x="10020050" y="2517811"/>
            <a:ext cx="752129"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tiene</a:t>
            </a:r>
            <a:endParaRPr lang="en-GB" dirty="0">
              <a:solidFill>
                <a:srgbClr val="002060"/>
              </a:solidFill>
              <a:latin typeface="Century Gothic" panose="020B0502020202020204" pitchFamily="34" charset="0"/>
            </a:endParaRPr>
          </a:p>
        </p:txBody>
      </p:sp>
      <p:pic>
        <p:nvPicPr>
          <p:cNvPr id="158" name="Picture 10" descr="Gráficos vectoriales gratis de Burbuja">
            <a:extLst>
              <a:ext uri="{FF2B5EF4-FFF2-40B4-BE49-F238E27FC236}">
                <a16:creationId xmlns:a16="http://schemas.microsoft.com/office/drawing/2014/main" id="{11DB10F4-614D-47AB-C39A-2BAE1594F5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5774" y="4417582"/>
            <a:ext cx="804403" cy="804403"/>
          </a:xfrm>
          <a:prstGeom prst="rect">
            <a:avLst/>
          </a:prstGeom>
          <a:noFill/>
          <a:extLst>
            <a:ext uri="{909E8E84-426E-40DD-AFC4-6F175D3DCCD1}">
              <a14:hiddenFill xmlns:a14="http://schemas.microsoft.com/office/drawing/2010/main">
                <a:solidFill>
                  <a:srgbClr val="FFFFFF"/>
                </a:solidFill>
              </a14:hiddenFill>
            </a:ext>
          </a:extLst>
        </p:spPr>
      </p:pic>
      <p:sp>
        <p:nvSpPr>
          <p:cNvPr id="159" name="TextBox 158">
            <a:extLst>
              <a:ext uri="{FF2B5EF4-FFF2-40B4-BE49-F238E27FC236}">
                <a16:creationId xmlns:a16="http://schemas.microsoft.com/office/drawing/2014/main" id="{557D8A20-EBF3-4385-BEB1-46C49CF65EA1}"/>
              </a:ext>
            </a:extLst>
          </p:cNvPr>
          <p:cNvSpPr txBox="1"/>
          <p:nvPr/>
        </p:nvSpPr>
        <p:spPr>
          <a:xfrm>
            <a:off x="9063980" y="4617418"/>
            <a:ext cx="752129"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tiene</a:t>
            </a:r>
            <a:endParaRPr lang="en-GB" dirty="0">
              <a:solidFill>
                <a:srgbClr val="002060"/>
              </a:solidFill>
              <a:latin typeface="Century Gothic" panose="020B0502020202020204" pitchFamily="34" charset="0"/>
            </a:endParaRPr>
          </a:p>
        </p:txBody>
      </p:sp>
      <p:pic>
        <p:nvPicPr>
          <p:cNvPr id="160" name="Picture 10" descr="Gráficos vectoriales gratis de Burbuja">
            <a:extLst>
              <a:ext uri="{FF2B5EF4-FFF2-40B4-BE49-F238E27FC236}">
                <a16:creationId xmlns:a16="http://schemas.microsoft.com/office/drawing/2014/main" id="{8051585F-E6B7-70AE-B790-D52685E3AB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9333" y="3152857"/>
            <a:ext cx="804403" cy="804403"/>
          </a:xfrm>
          <a:prstGeom prst="rect">
            <a:avLst/>
          </a:prstGeom>
          <a:noFill/>
          <a:extLst>
            <a:ext uri="{909E8E84-426E-40DD-AFC4-6F175D3DCCD1}">
              <a14:hiddenFill xmlns:a14="http://schemas.microsoft.com/office/drawing/2010/main">
                <a:solidFill>
                  <a:srgbClr val="FFFFFF"/>
                </a:solidFill>
              </a14:hiddenFill>
            </a:ext>
          </a:extLst>
        </p:spPr>
      </p:pic>
      <p:sp>
        <p:nvSpPr>
          <p:cNvPr id="161" name="TextBox 160">
            <a:extLst>
              <a:ext uri="{FF2B5EF4-FFF2-40B4-BE49-F238E27FC236}">
                <a16:creationId xmlns:a16="http://schemas.microsoft.com/office/drawing/2014/main" id="{7231249E-FCFE-B720-B57C-DFC3E5593C3E}"/>
              </a:ext>
            </a:extLst>
          </p:cNvPr>
          <p:cNvSpPr txBox="1"/>
          <p:nvPr/>
        </p:nvSpPr>
        <p:spPr>
          <a:xfrm>
            <a:off x="10047539" y="3352693"/>
            <a:ext cx="752129"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tiene</a:t>
            </a:r>
            <a:endParaRPr lang="en-GB" dirty="0">
              <a:solidFill>
                <a:srgbClr val="002060"/>
              </a:solidFill>
              <a:latin typeface="Century Gothic" panose="020B0502020202020204" pitchFamily="34" charset="0"/>
            </a:endParaRPr>
          </a:p>
        </p:txBody>
      </p:sp>
      <p:pic>
        <p:nvPicPr>
          <p:cNvPr id="162" name="Picture 10" descr="Gráficos vectoriales gratis de Burbuja">
            <a:extLst>
              <a:ext uri="{FF2B5EF4-FFF2-40B4-BE49-F238E27FC236}">
                <a16:creationId xmlns:a16="http://schemas.microsoft.com/office/drawing/2014/main" id="{793E769D-C529-E6C2-64CD-77070B8B9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8821" y="2588224"/>
            <a:ext cx="804403" cy="804403"/>
          </a:xfrm>
          <a:prstGeom prst="rect">
            <a:avLst/>
          </a:prstGeom>
          <a:noFill/>
          <a:extLst>
            <a:ext uri="{909E8E84-426E-40DD-AFC4-6F175D3DCCD1}">
              <a14:hiddenFill xmlns:a14="http://schemas.microsoft.com/office/drawing/2010/main">
                <a:solidFill>
                  <a:srgbClr val="FFFFFF"/>
                </a:solidFill>
              </a14:hiddenFill>
            </a:ext>
          </a:extLst>
        </p:spPr>
      </p:pic>
      <p:sp>
        <p:nvSpPr>
          <p:cNvPr id="163" name="TextBox 162">
            <a:extLst>
              <a:ext uri="{FF2B5EF4-FFF2-40B4-BE49-F238E27FC236}">
                <a16:creationId xmlns:a16="http://schemas.microsoft.com/office/drawing/2014/main" id="{DCB68800-660E-7994-8314-21BC1F46ACCE}"/>
              </a:ext>
            </a:extLst>
          </p:cNvPr>
          <p:cNvSpPr txBox="1"/>
          <p:nvPr/>
        </p:nvSpPr>
        <p:spPr>
          <a:xfrm>
            <a:off x="9107027" y="2788060"/>
            <a:ext cx="716863"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cara</a:t>
            </a:r>
            <a:endParaRPr lang="en-GB" dirty="0">
              <a:solidFill>
                <a:srgbClr val="002060"/>
              </a:solidFill>
              <a:latin typeface="Century Gothic" panose="020B0502020202020204" pitchFamily="34" charset="0"/>
            </a:endParaRPr>
          </a:p>
        </p:txBody>
      </p:sp>
      <p:pic>
        <p:nvPicPr>
          <p:cNvPr id="164" name="Picture 10" descr="Gráficos vectoriales gratis de Burbuja">
            <a:extLst>
              <a:ext uri="{FF2B5EF4-FFF2-40B4-BE49-F238E27FC236}">
                <a16:creationId xmlns:a16="http://schemas.microsoft.com/office/drawing/2014/main" id="{FA311444-D8BC-9948-A6DD-23A7B443DB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557" y="5054328"/>
            <a:ext cx="804403" cy="804403"/>
          </a:xfrm>
          <a:prstGeom prst="rect">
            <a:avLst/>
          </a:prstGeom>
          <a:noFill/>
          <a:extLst>
            <a:ext uri="{909E8E84-426E-40DD-AFC4-6F175D3DCCD1}">
              <a14:hiddenFill xmlns:a14="http://schemas.microsoft.com/office/drawing/2010/main">
                <a:solidFill>
                  <a:srgbClr val="FFFFFF"/>
                </a:solidFill>
              </a14:hiddenFill>
            </a:ext>
          </a:extLst>
        </p:spPr>
      </p:pic>
      <p:sp>
        <p:nvSpPr>
          <p:cNvPr id="165" name="TextBox 164">
            <a:extLst>
              <a:ext uri="{FF2B5EF4-FFF2-40B4-BE49-F238E27FC236}">
                <a16:creationId xmlns:a16="http://schemas.microsoft.com/office/drawing/2014/main" id="{976734EA-B709-4960-A5AE-B2583E4B7B0F}"/>
              </a:ext>
            </a:extLst>
          </p:cNvPr>
          <p:cNvSpPr txBox="1"/>
          <p:nvPr/>
        </p:nvSpPr>
        <p:spPr>
          <a:xfrm>
            <a:off x="7335343" y="5254164"/>
            <a:ext cx="915635"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bonita</a:t>
            </a:r>
            <a:endParaRPr lang="en-GB" dirty="0">
              <a:solidFill>
                <a:srgbClr val="002060"/>
              </a:solidFill>
              <a:latin typeface="Century Gothic" panose="020B0502020202020204" pitchFamily="34" charset="0"/>
            </a:endParaRPr>
          </a:p>
        </p:txBody>
      </p:sp>
      <p:pic>
        <p:nvPicPr>
          <p:cNvPr id="166" name="Picture 10" descr="Gráficos vectoriales gratis de Burbuja">
            <a:extLst>
              <a:ext uri="{FF2B5EF4-FFF2-40B4-BE49-F238E27FC236}">
                <a16:creationId xmlns:a16="http://schemas.microsoft.com/office/drawing/2014/main" id="{4180DE90-349F-B3C9-550A-474B30A300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4513" y="3945890"/>
            <a:ext cx="569168" cy="569168"/>
          </a:xfrm>
          <a:prstGeom prst="rect">
            <a:avLst/>
          </a:prstGeom>
          <a:noFill/>
          <a:extLst>
            <a:ext uri="{909E8E84-426E-40DD-AFC4-6F175D3DCCD1}">
              <a14:hiddenFill xmlns:a14="http://schemas.microsoft.com/office/drawing/2010/main">
                <a:solidFill>
                  <a:srgbClr val="FFFFFF"/>
                </a:solidFill>
              </a14:hiddenFill>
            </a:ext>
          </a:extLst>
        </p:spPr>
      </p:pic>
      <p:sp>
        <p:nvSpPr>
          <p:cNvPr id="167" name="TextBox 166">
            <a:extLst>
              <a:ext uri="{FF2B5EF4-FFF2-40B4-BE49-F238E27FC236}">
                <a16:creationId xmlns:a16="http://schemas.microsoft.com/office/drawing/2014/main" id="{9F13EE9C-8A6A-0838-DFFD-0D2FADC14B9D}"/>
              </a:ext>
            </a:extLst>
          </p:cNvPr>
          <p:cNvSpPr txBox="1"/>
          <p:nvPr/>
        </p:nvSpPr>
        <p:spPr>
          <a:xfrm>
            <a:off x="9863028" y="4045808"/>
            <a:ext cx="381836"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el</a:t>
            </a:r>
            <a:endParaRPr lang="en-GB" dirty="0">
              <a:solidFill>
                <a:srgbClr val="002060"/>
              </a:solidFill>
              <a:latin typeface="Century Gothic" panose="020B0502020202020204" pitchFamily="34" charset="0"/>
            </a:endParaRPr>
          </a:p>
        </p:txBody>
      </p:sp>
      <p:pic>
        <p:nvPicPr>
          <p:cNvPr id="168" name="Picture 10" descr="Gráficos vectoriales gratis de Burbuja">
            <a:extLst>
              <a:ext uri="{FF2B5EF4-FFF2-40B4-BE49-F238E27FC236}">
                <a16:creationId xmlns:a16="http://schemas.microsoft.com/office/drawing/2014/main" id="{841F83C8-897C-D66E-08E6-770D23F435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2552" y="2382002"/>
            <a:ext cx="569168" cy="569168"/>
          </a:xfrm>
          <a:prstGeom prst="rect">
            <a:avLst/>
          </a:prstGeom>
          <a:noFill/>
          <a:extLst>
            <a:ext uri="{909E8E84-426E-40DD-AFC4-6F175D3DCCD1}">
              <a14:hiddenFill xmlns:a14="http://schemas.microsoft.com/office/drawing/2010/main">
                <a:solidFill>
                  <a:srgbClr val="FFFFFF"/>
                </a:solidFill>
              </a14:hiddenFill>
            </a:ext>
          </a:extLst>
        </p:spPr>
      </p:pic>
      <p:sp>
        <p:nvSpPr>
          <p:cNvPr id="169" name="TextBox 168">
            <a:extLst>
              <a:ext uri="{FF2B5EF4-FFF2-40B4-BE49-F238E27FC236}">
                <a16:creationId xmlns:a16="http://schemas.microsoft.com/office/drawing/2014/main" id="{C1BCECA3-93CC-B021-B7E0-B86727C69139}"/>
              </a:ext>
            </a:extLst>
          </p:cNvPr>
          <p:cNvSpPr txBox="1"/>
          <p:nvPr/>
        </p:nvSpPr>
        <p:spPr>
          <a:xfrm>
            <a:off x="8451067" y="2481920"/>
            <a:ext cx="381836"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el</a:t>
            </a:r>
            <a:endParaRPr lang="en-GB" dirty="0">
              <a:solidFill>
                <a:srgbClr val="002060"/>
              </a:solidFill>
              <a:latin typeface="Century Gothic" panose="020B0502020202020204" pitchFamily="34" charset="0"/>
            </a:endParaRPr>
          </a:p>
        </p:txBody>
      </p:sp>
      <p:pic>
        <p:nvPicPr>
          <p:cNvPr id="170" name="Picture 10" descr="Gráficos vectoriales gratis de Burbuja">
            <a:extLst>
              <a:ext uri="{FF2B5EF4-FFF2-40B4-BE49-F238E27FC236}">
                <a16:creationId xmlns:a16="http://schemas.microsoft.com/office/drawing/2014/main" id="{33A23412-B9A2-8857-8969-B0C6E01C0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2194" y="5315496"/>
            <a:ext cx="804403" cy="804403"/>
          </a:xfrm>
          <a:prstGeom prst="rect">
            <a:avLst/>
          </a:prstGeom>
          <a:noFill/>
          <a:extLst>
            <a:ext uri="{909E8E84-426E-40DD-AFC4-6F175D3DCCD1}">
              <a14:hiddenFill xmlns:a14="http://schemas.microsoft.com/office/drawing/2010/main">
                <a:solidFill>
                  <a:srgbClr val="FFFFFF"/>
                </a:solidFill>
              </a14:hiddenFill>
            </a:ext>
          </a:extLst>
        </p:spPr>
      </p:pic>
      <p:sp>
        <p:nvSpPr>
          <p:cNvPr id="171" name="TextBox 170">
            <a:extLst>
              <a:ext uri="{FF2B5EF4-FFF2-40B4-BE49-F238E27FC236}">
                <a16:creationId xmlns:a16="http://schemas.microsoft.com/office/drawing/2014/main" id="{E15964EC-E13B-7D58-FEDD-04B578178BA4}"/>
              </a:ext>
            </a:extLst>
          </p:cNvPr>
          <p:cNvSpPr txBox="1"/>
          <p:nvPr/>
        </p:nvSpPr>
        <p:spPr>
          <a:xfrm>
            <a:off x="9189675" y="5515332"/>
            <a:ext cx="689612"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pelo</a:t>
            </a:r>
            <a:endParaRPr lang="en-GB" dirty="0">
              <a:solidFill>
                <a:srgbClr val="002060"/>
              </a:solidFill>
              <a:latin typeface="Century Gothic" panose="020B0502020202020204" pitchFamily="34" charset="0"/>
            </a:endParaRPr>
          </a:p>
        </p:txBody>
      </p:sp>
      <p:pic>
        <p:nvPicPr>
          <p:cNvPr id="172" name="Picture 10" descr="Gráficos vectoriales gratis de Burbuja">
            <a:extLst>
              <a:ext uri="{FF2B5EF4-FFF2-40B4-BE49-F238E27FC236}">
                <a16:creationId xmlns:a16="http://schemas.microsoft.com/office/drawing/2014/main" id="{ED3846D2-036F-C117-013C-11170A3D6D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7428" y="4606586"/>
            <a:ext cx="804403" cy="804403"/>
          </a:xfrm>
          <a:prstGeom prst="rect">
            <a:avLst/>
          </a:prstGeom>
          <a:noFill/>
          <a:extLst>
            <a:ext uri="{909E8E84-426E-40DD-AFC4-6F175D3DCCD1}">
              <a14:hiddenFill xmlns:a14="http://schemas.microsoft.com/office/drawing/2010/main">
                <a:solidFill>
                  <a:srgbClr val="FFFFFF"/>
                </a:solidFill>
              </a14:hiddenFill>
            </a:ext>
          </a:extLst>
        </p:spPr>
      </p:pic>
      <p:sp>
        <p:nvSpPr>
          <p:cNvPr id="173" name="TextBox 172">
            <a:extLst>
              <a:ext uri="{FF2B5EF4-FFF2-40B4-BE49-F238E27FC236}">
                <a16:creationId xmlns:a16="http://schemas.microsoft.com/office/drawing/2014/main" id="{6F00F228-F027-DB83-F9FE-4AA65420DAF4}"/>
              </a:ext>
            </a:extLst>
          </p:cNvPr>
          <p:cNvSpPr txBox="1"/>
          <p:nvPr/>
        </p:nvSpPr>
        <p:spPr>
          <a:xfrm>
            <a:off x="10017924" y="4820277"/>
            <a:ext cx="851515"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negro</a:t>
            </a:r>
          </a:p>
        </p:txBody>
      </p:sp>
      <p:pic>
        <p:nvPicPr>
          <p:cNvPr id="174" name="Picture 10" descr="Gráficos vectoriales gratis de Burbuja">
            <a:extLst>
              <a:ext uri="{FF2B5EF4-FFF2-40B4-BE49-F238E27FC236}">
                <a16:creationId xmlns:a16="http://schemas.microsoft.com/office/drawing/2014/main" id="{153A5C0E-753D-E045-A750-811542842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426" y="3305994"/>
            <a:ext cx="1126120" cy="996702"/>
          </a:xfrm>
          <a:prstGeom prst="rect">
            <a:avLst/>
          </a:prstGeom>
          <a:noFill/>
          <a:extLst>
            <a:ext uri="{909E8E84-426E-40DD-AFC4-6F175D3DCCD1}">
              <a14:hiddenFill xmlns:a14="http://schemas.microsoft.com/office/drawing/2010/main">
                <a:solidFill>
                  <a:srgbClr val="FFFFFF"/>
                </a:solidFill>
              </a14:hiddenFill>
            </a:ext>
          </a:extLst>
        </p:spPr>
      </p:pic>
      <p:sp>
        <p:nvSpPr>
          <p:cNvPr id="175" name="TextBox 174">
            <a:extLst>
              <a:ext uri="{FF2B5EF4-FFF2-40B4-BE49-F238E27FC236}">
                <a16:creationId xmlns:a16="http://schemas.microsoft.com/office/drawing/2014/main" id="{7BFC3609-73A2-EE17-22E7-D2E8865EBBCB}"/>
              </a:ext>
            </a:extLst>
          </p:cNvPr>
          <p:cNvSpPr txBox="1"/>
          <p:nvPr/>
        </p:nvSpPr>
        <p:spPr>
          <a:xfrm>
            <a:off x="6490469" y="3617047"/>
            <a:ext cx="1237839"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cantante</a:t>
            </a:r>
          </a:p>
        </p:txBody>
      </p:sp>
      <p:pic>
        <p:nvPicPr>
          <p:cNvPr id="176" name="Picture 10" descr="Gráficos vectoriales gratis de Burbuja">
            <a:extLst>
              <a:ext uri="{FF2B5EF4-FFF2-40B4-BE49-F238E27FC236}">
                <a16:creationId xmlns:a16="http://schemas.microsoft.com/office/drawing/2014/main" id="{FE96C7B8-0C4F-E4D3-05AA-05DDA3B440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93709" y="4594089"/>
            <a:ext cx="1126120" cy="996702"/>
          </a:xfrm>
          <a:prstGeom prst="rect">
            <a:avLst/>
          </a:prstGeom>
          <a:noFill/>
          <a:extLst>
            <a:ext uri="{909E8E84-426E-40DD-AFC4-6F175D3DCCD1}">
              <a14:hiddenFill xmlns:a14="http://schemas.microsoft.com/office/drawing/2010/main">
                <a:solidFill>
                  <a:srgbClr val="FFFFFF"/>
                </a:solidFill>
              </a14:hiddenFill>
            </a:ext>
          </a:extLst>
        </p:spPr>
      </p:pic>
      <p:sp>
        <p:nvSpPr>
          <p:cNvPr id="177" name="TextBox 176">
            <a:extLst>
              <a:ext uri="{FF2B5EF4-FFF2-40B4-BE49-F238E27FC236}">
                <a16:creationId xmlns:a16="http://schemas.microsoft.com/office/drawing/2014/main" id="{BC66EDAA-2BFE-98C2-2FB3-25CC8FF76FA8}"/>
              </a:ext>
            </a:extLst>
          </p:cNvPr>
          <p:cNvSpPr txBox="1"/>
          <p:nvPr/>
        </p:nvSpPr>
        <p:spPr>
          <a:xfrm>
            <a:off x="10937752" y="4905142"/>
            <a:ext cx="1237839"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cantante</a:t>
            </a:r>
          </a:p>
        </p:txBody>
      </p:sp>
      <p:pic>
        <p:nvPicPr>
          <p:cNvPr id="178" name="Picture 10" descr="Gráficos vectoriales gratis de Burbuja">
            <a:extLst>
              <a:ext uri="{FF2B5EF4-FFF2-40B4-BE49-F238E27FC236}">
                <a16:creationId xmlns:a16="http://schemas.microsoft.com/office/drawing/2014/main" id="{A4662626-F4BD-97E4-1540-718F86D910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1102" y="6109641"/>
            <a:ext cx="569168" cy="569168"/>
          </a:xfrm>
          <a:prstGeom prst="rect">
            <a:avLst/>
          </a:prstGeom>
          <a:noFill/>
          <a:extLst>
            <a:ext uri="{909E8E84-426E-40DD-AFC4-6F175D3DCCD1}">
              <a14:hiddenFill xmlns:a14="http://schemas.microsoft.com/office/drawing/2010/main">
                <a:solidFill>
                  <a:srgbClr val="FFFFFF"/>
                </a:solidFill>
              </a14:hiddenFill>
            </a:ext>
          </a:extLst>
        </p:spPr>
      </p:pic>
      <p:sp>
        <p:nvSpPr>
          <p:cNvPr id="179" name="TextBox 178">
            <a:extLst>
              <a:ext uri="{FF2B5EF4-FFF2-40B4-BE49-F238E27FC236}">
                <a16:creationId xmlns:a16="http://schemas.microsoft.com/office/drawing/2014/main" id="{7A2CE8AC-8F05-73E8-EF7E-E96DB071E059}"/>
              </a:ext>
            </a:extLst>
          </p:cNvPr>
          <p:cNvSpPr txBox="1"/>
          <p:nvPr/>
        </p:nvSpPr>
        <p:spPr>
          <a:xfrm>
            <a:off x="8918052" y="6209559"/>
            <a:ext cx="471604"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los</a:t>
            </a:r>
            <a:endParaRPr lang="en-GB" dirty="0">
              <a:solidFill>
                <a:srgbClr val="002060"/>
              </a:solidFill>
              <a:latin typeface="Century Gothic" panose="020B0502020202020204" pitchFamily="34" charset="0"/>
            </a:endParaRPr>
          </a:p>
        </p:txBody>
      </p:sp>
      <p:pic>
        <p:nvPicPr>
          <p:cNvPr id="180" name="Picture 10" descr="Gráficos vectoriales gratis de Burbuja">
            <a:extLst>
              <a:ext uri="{FF2B5EF4-FFF2-40B4-BE49-F238E27FC236}">
                <a16:creationId xmlns:a16="http://schemas.microsoft.com/office/drawing/2014/main" id="{CBFCC631-87A5-E8AB-0E0D-9347DB6104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7831" y="2435604"/>
            <a:ext cx="804403" cy="804403"/>
          </a:xfrm>
          <a:prstGeom prst="rect">
            <a:avLst/>
          </a:prstGeom>
          <a:noFill/>
          <a:extLst>
            <a:ext uri="{909E8E84-426E-40DD-AFC4-6F175D3DCCD1}">
              <a14:hiddenFill xmlns:a14="http://schemas.microsoft.com/office/drawing/2010/main">
                <a:solidFill>
                  <a:srgbClr val="FFFFFF"/>
                </a:solidFill>
              </a14:hiddenFill>
            </a:ext>
          </a:extLst>
        </p:spPr>
      </p:pic>
      <p:sp>
        <p:nvSpPr>
          <p:cNvPr id="181" name="TextBox 180">
            <a:extLst>
              <a:ext uri="{FF2B5EF4-FFF2-40B4-BE49-F238E27FC236}">
                <a16:creationId xmlns:a16="http://schemas.microsoft.com/office/drawing/2014/main" id="{539F0397-18A7-47CC-06D2-06A14549DBB4}"/>
              </a:ext>
            </a:extLst>
          </p:cNvPr>
          <p:cNvSpPr txBox="1"/>
          <p:nvPr/>
        </p:nvSpPr>
        <p:spPr>
          <a:xfrm>
            <a:off x="7125312" y="2621585"/>
            <a:ext cx="622286"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ojos</a:t>
            </a:r>
            <a:endParaRPr lang="en-GB" dirty="0">
              <a:solidFill>
                <a:srgbClr val="002060"/>
              </a:solidFill>
              <a:latin typeface="Century Gothic" panose="020B0502020202020204" pitchFamily="34" charset="0"/>
            </a:endParaRPr>
          </a:p>
        </p:txBody>
      </p:sp>
      <p:pic>
        <p:nvPicPr>
          <p:cNvPr id="182" name="Picture 10" descr="Gráficos vectoriales gratis de Burbuja">
            <a:extLst>
              <a:ext uri="{FF2B5EF4-FFF2-40B4-BE49-F238E27FC236}">
                <a16:creationId xmlns:a16="http://schemas.microsoft.com/office/drawing/2014/main" id="{000BB17F-1141-F894-0305-D9BFA965F1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9808" y="5469189"/>
            <a:ext cx="1104599" cy="804403"/>
          </a:xfrm>
          <a:prstGeom prst="rect">
            <a:avLst/>
          </a:prstGeom>
          <a:noFill/>
          <a:extLst>
            <a:ext uri="{909E8E84-426E-40DD-AFC4-6F175D3DCCD1}">
              <a14:hiddenFill xmlns:a14="http://schemas.microsoft.com/office/drawing/2010/main">
                <a:solidFill>
                  <a:srgbClr val="FFFFFF"/>
                </a:solidFill>
              </a14:hiddenFill>
            </a:ext>
          </a:extLst>
        </p:spPr>
      </p:pic>
      <p:sp>
        <p:nvSpPr>
          <p:cNvPr id="183" name="TextBox 182">
            <a:extLst>
              <a:ext uri="{FF2B5EF4-FFF2-40B4-BE49-F238E27FC236}">
                <a16:creationId xmlns:a16="http://schemas.microsoft.com/office/drawing/2014/main" id="{17D4F597-33C7-E57D-B0B5-5B12E0052C93}"/>
              </a:ext>
            </a:extLst>
          </p:cNvPr>
          <p:cNvSpPr txBox="1"/>
          <p:nvPr/>
        </p:nvSpPr>
        <p:spPr>
          <a:xfrm>
            <a:off x="10168014" y="5669025"/>
            <a:ext cx="1106393"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grandes</a:t>
            </a:r>
            <a:endParaRPr lang="en-GB" dirty="0">
              <a:solidFill>
                <a:srgbClr val="002060"/>
              </a:solidFill>
              <a:latin typeface="Century Gothic" panose="020B0502020202020204" pitchFamily="34" charset="0"/>
            </a:endParaRPr>
          </a:p>
        </p:txBody>
      </p:sp>
      <p:pic>
        <p:nvPicPr>
          <p:cNvPr id="184" name="Picture 10" descr="Gráficos vectoriales gratis de Burbuja">
            <a:extLst>
              <a:ext uri="{FF2B5EF4-FFF2-40B4-BE49-F238E27FC236}">
                <a16:creationId xmlns:a16="http://schemas.microsoft.com/office/drawing/2014/main" id="{EF715EE2-8CFD-DB66-4AC4-B572F513CA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2819" y="1421245"/>
            <a:ext cx="1104599" cy="804403"/>
          </a:xfrm>
          <a:prstGeom prst="rect">
            <a:avLst/>
          </a:prstGeom>
          <a:noFill/>
          <a:extLst>
            <a:ext uri="{909E8E84-426E-40DD-AFC4-6F175D3DCCD1}">
              <a14:hiddenFill xmlns:a14="http://schemas.microsoft.com/office/drawing/2010/main">
                <a:solidFill>
                  <a:srgbClr val="FFFFFF"/>
                </a:solidFill>
              </a14:hiddenFill>
            </a:ext>
          </a:extLst>
        </p:spPr>
      </p:pic>
      <p:sp>
        <p:nvSpPr>
          <p:cNvPr id="185" name="TextBox 184">
            <a:extLst>
              <a:ext uri="{FF2B5EF4-FFF2-40B4-BE49-F238E27FC236}">
                <a16:creationId xmlns:a16="http://schemas.microsoft.com/office/drawing/2014/main" id="{8ADFF90A-A036-A6FE-5027-E37E6D62A3DD}"/>
              </a:ext>
            </a:extLst>
          </p:cNvPr>
          <p:cNvSpPr txBox="1"/>
          <p:nvPr/>
        </p:nvSpPr>
        <p:spPr>
          <a:xfrm>
            <a:off x="9979460" y="1621081"/>
            <a:ext cx="1210588"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hermano</a:t>
            </a:r>
            <a:endParaRPr lang="en-GB" dirty="0">
              <a:solidFill>
                <a:srgbClr val="002060"/>
              </a:solidFill>
              <a:latin typeface="Century Gothic" panose="020B0502020202020204" pitchFamily="34" charset="0"/>
            </a:endParaRPr>
          </a:p>
        </p:txBody>
      </p:sp>
      <p:pic>
        <p:nvPicPr>
          <p:cNvPr id="186" name="Picture 10" descr="Gráficos vectoriales gratis de Burbuja">
            <a:extLst>
              <a:ext uri="{FF2B5EF4-FFF2-40B4-BE49-F238E27FC236}">
                <a16:creationId xmlns:a16="http://schemas.microsoft.com/office/drawing/2014/main" id="{1E6BAF29-695F-A12F-1007-181D51E6D9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2738" y="4807185"/>
            <a:ext cx="569168" cy="569168"/>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a:extLst>
              <a:ext uri="{FF2B5EF4-FFF2-40B4-BE49-F238E27FC236}">
                <a16:creationId xmlns:a16="http://schemas.microsoft.com/office/drawing/2014/main" id="{4D2F5530-36EA-A2DA-5719-A9CF4DAA7237}"/>
              </a:ext>
            </a:extLst>
          </p:cNvPr>
          <p:cNvSpPr txBox="1"/>
          <p:nvPr/>
        </p:nvSpPr>
        <p:spPr>
          <a:xfrm>
            <a:off x="8339688" y="4907103"/>
            <a:ext cx="471604"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los</a:t>
            </a:r>
            <a:endParaRPr lang="en-GB" dirty="0">
              <a:solidFill>
                <a:srgbClr val="002060"/>
              </a:solidFill>
              <a:latin typeface="Century Gothic" panose="020B0502020202020204" pitchFamily="34" charset="0"/>
            </a:endParaRPr>
          </a:p>
        </p:txBody>
      </p:sp>
      <p:pic>
        <p:nvPicPr>
          <p:cNvPr id="188" name="Picture 10" descr="Gráficos vectoriales gratis de Burbuja">
            <a:extLst>
              <a:ext uri="{FF2B5EF4-FFF2-40B4-BE49-F238E27FC236}">
                <a16:creationId xmlns:a16="http://schemas.microsoft.com/office/drawing/2014/main" id="{398BF269-6E58-9FFA-C3A0-4ED235C72A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2538" y="3728144"/>
            <a:ext cx="804403" cy="804403"/>
          </a:xfrm>
          <a:prstGeom prst="rect">
            <a:avLst/>
          </a:prstGeom>
          <a:noFill/>
          <a:extLst>
            <a:ext uri="{909E8E84-426E-40DD-AFC4-6F175D3DCCD1}">
              <a14:hiddenFill xmlns:a14="http://schemas.microsoft.com/office/drawing/2010/main">
                <a:solidFill>
                  <a:srgbClr val="FFFFFF"/>
                </a:solidFill>
              </a14:hiddenFill>
            </a:ext>
          </a:extLst>
        </p:spPr>
      </p:pic>
      <p:sp>
        <p:nvSpPr>
          <p:cNvPr id="189" name="TextBox 188">
            <a:extLst>
              <a:ext uri="{FF2B5EF4-FFF2-40B4-BE49-F238E27FC236}">
                <a16:creationId xmlns:a16="http://schemas.microsoft.com/office/drawing/2014/main" id="{E67C9CD5-5D47-ED90-CCD8-7085AF7801AC}"/>
              </a:ext>
            </a:extLst>
          </p:cNvPr>
          <p:cNvSpPr txBox="1"/>
          <p:nvPr/>
        </p:nvSpPr>
        <p:spPr>
          <a:xfrm>
            <a:off x="8333873" y="3927980"/>
            <a:ext cx="628698"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pies</a:t>
            </a:r>
          </a:p>
        </p:txBody>
      </p:sp>
      <p:pic>
        <p:nvPicPr>
          <p:cNvPr id="190" name="Picture 10" descr="Gráficos vectoriales gratis de Burbuja">
            <a:extLst>
              <a:ext uri="{FF2B5EF4-FFF2-40B4-BE49-F238E27FC236}">
                <a16:creationId xmlns:a16="http://schemas.microsoft.com/office/drawing/2014/main" id="{FCF3169D-021B-5996-B5E2-FD54403B9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2225" y="888971"/>
            <a:ext cx="1199623" cy="873602"/>
          </a:xfrm>
          <a:prstGeom prst="rect">
            <a:avLst/>
          </a:prstGeom>
          <a:noFill/>
          <a:extLst>
            <a:ext uri="{909E8E84-426E-40DD-AFC4-6F175D3DCCD1}">
              <a14:hiddenFill xmlns:a14="http://schemas.microsoft.com/office/drawing/2010/main">
                <a:solidFill>
                  <a:srgbClr val="FFFFFF"/>
                </a:solidFill>
              </a14:hiddenFill>
            </a:ext>
          </a:extLst>
        </p:spPr>
      </p:pic>
      <p:sp>
        <p:nvSpPr>
          <p:cNvPr id="191" name="TextBox 190">
            <a:extLst>
              <a:ext uri="{FF2B5EF4-FFF2-40B4-BE49-F238E27FC236}">
                <a16:creationId xmlns:a16="http://schemas.microsoft.com/office/drawing/2014/main" id="{76C4CD54-8536-0E2B-1FCC-1B7BD3851C61}"/>
              </a:ext>
            </a:extLst>
          </p:cNvPr>
          <p:cNvSpPr txBox="1"/>
          <p:nvPr/>
        </p:nvSpPr>
        <p:spPr>
          <a:xfrm>
            <a:off x="8214037" y="1105191"/>
            <a:ext cx="1322798"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pequeños</a:t>
            </a:r>
            <a:endParaRPr lang="en-GB" dirty="0">
              <a:solidFill>
                <a:srgbClr val="002060"/>
              </a:solidFill>
              <a:latin typeface="Century Gothic" panose="020B0502020202020204" pitchFamily="34" charset="0"/>
            </a:endParaRPr>
          </a:p>
        </p:txBody>
      </p:sp>
      <p:pic>
        <p:nvPicPr>
          <p:cNvPr id="1024" name="Picture 10" descr="Gráficos vectoriales gratis de Burbuja">
            <a:extLst>
              <a:ext uri="{FF2B5EF4-FFF2-40B4-BE49-F238E27FC236}">
                <a16:creationId xmlns:a16="http://schemas.microsoft.com/office/drawing/2014/main" id="{7B44F456-F4D6-ECF9-3A08-74CBD2D220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118" y="4447305"/>
            <a:ext cx="1001303" cy="804403"/>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CEABBE72-7C1E-BD7E-0943-4328DC872681}"/>
              </a:ext>
            </a:extLst>
          </p:cNvPr>
          <p:cNvSpPr txBox="1"/>
          <p:nvPr/>
        </p:nvSpPr>
        <p:spPr>
          <a:xfrm>
            <a:off x="6571868" y="4647141"/>
            <a:ext cx="987771"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abuelo</a:t>
            </a:r>
            <a:endParaRPr lang="en-GB" dirty="0">
              <a:solidFill>
                <a:srgbClr val="002060"/>
              </a:solidFill>
              <a:latin typeface="Century Gothic" panose="020B0502020202020204" pitchFamily="34" charset="0"/>
            </a:endParaRPr>
          </a:p>
        </p:txBody>
      </p:sp>
      <p:pic>
        <p:nvPicPr>
          <p:cNvPr id="1026" name="Picture 10" descr="Gráficos vectoriales gratis de Burbuja">
            <a:extLst>
              <a:ext uri="{FF2B5EF4-FFF2-40B4-BE49-F238E27FC236}">
                <a16:creationId xmlns:a16="http://schemas.microsoft.com/office/drawing/2014/main" id="{66D7D639-2F3F-9AA2-5577-07FE9583B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943" y="2230651"/>
            <a:ext cx="642578" cy="642578"/>
          </a:xfrm>
          <a:prstGeom prst="rect">
            <a:avLst/>
          </a:prstGeom>
          <a:noFill/>
          <a:extLst>
            <a:ext uri="{909E8E84-426E-40DD-AFC4-6F175D3DCCD1}">
              <a14:hiddenFill xmlns:a14="http://schemas.microsoft.com/office/drawing/2010/main">
                <a:solidFill>
                  <a:srgbClr val="FFFFFF"/>
                </a:solidFill>
              </a14:hiddenFill>
            </a:ext>
          </a:extLst>
        </p:spPr>
      </p:pic>
      <p:sp>
        <p:nvSpPr>
          <p:cNvPr id="1027" name="TextBox 1026">
            <a:extLst>
              <a:ext uri="{FF2B5EF4-FFF2-40B4-BE49-F238E27FC236}">
                <a16:creationId xmlns:a16="http://schemas.microsoft.com/office/drawing/2014/main" id="{27E70214-D695-4A56-D9D0-BA0CCC9689C5}"/>
              </a:ext>
            </a:extLst>
          </p:cNvPr>
          <p:cNvSpPr txBox="1"/>
          <p:nvPr/>
        </p:nvSpPr>
        <p:spPr>
          <a:xfrm>
            <a:off x="11201692" y="2344132"/>
            <a:ext cx="388248"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la</a:t>
            </a:r>
          </a:p>
        </p:txBody>
      </p:sp>
      <p:pic>
        <p:nvPicPr>
          <p:cNvPr id="1028" name="Picture 10" descr="Gráficos vectoriales gratis de Burbuja">
            <a:extLst>
              <a:ext uri="{FF2B5EF4-FFF2-40B4-BE49-F238E27FC236}">
                <a16:creationId xmlns:a16="http://schemas.microsoft.com/office/drawing/2014/main" id="{DEE4F369-0FCD-897B-01E7-D7E85A9F2D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7439" y="2918014"/>
            <a:ext cx="1104599" cy="804403"/>
          </a:xfrm>
          <a:prstGeom prst="rect">
            <a:avLst/>
          </a:prstGeom>
          <a:noFill/>
          <a:extLst>
            <a:ext uri="{909E8E84-426E-40DD-AFC4-6F175D3DCCD1}">
              <a14:hiddenFill xmlns:a14="http://schemas.microsoft.com/office/drawing/2010/main">
                <a:solidFill>
                  <a:srgbClr val="FFFFFF"/>
                </a:solidFill>
              </a14:hiddenFill>
            </a:ext>
          </a:extLst>
        </p:spPr>
      </p:pic>
      <p:sp>
        <p:nvSpPr>
          <p:cNvPr id="1029" name="TextBox 1028">
            <a:extLst>
              <a:ext uri="{FF2B5EF4-FFF2-40B4-BE49-F238E27FC236}">
                <a16:creationId xmlns:a16="http://schemas.microsoft.com/office/drawing/2014/main" id="{BAF945B9-19F9-F01D-F652-546FD140DFED}"/>
              </a:ext>
            </a:extLst>
          </p:cNvPr>
          <p:cNvSpPr txBox="1"/>
          <p:nvPr/>
        </p:nvSpPr>
        <p:spPr>
          <a:xfrm>
            <a:off x="11156472" y="3116085"/>
            <a:ext cx="816249"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gafas</a:t>
            </a:r>
            <a:endParaRPr lang="en-GB" dirty="0">
              <a:solidFill>
                <a:srgbClr val="002060"/>
              </a:solidFill>
              <a:latin typeface="Century Gothic" panose="020B0502020202020204" pitchFamily="34" charset="0"/>
            </a:endParaRPr>
          </a:p>
        </p:txBody>
      </p:sp>
      <p:pic>
        <p:nvPicPr>
          <p:cNvPr id="1030" name="Picture 10" descr="Gráficos vectoriales gratis de Burbuja">
            <a:extLst>
              <a:ext uri="{FF2B5EF4-FFF2-40B4-BE49-F238E27FC236}">
                <a16:creationId xmlns:a16="http://schemas.microsoft.com/office/drawing/2014/main" id="{1742C00A-AFCB-B538-67C1-5D4ABA6B6D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5299" y="2909804"/>
            <a:ext cx="1044071" cy="760324"/>
          </a:xfrm>
          <a:prstGeom prst="rect">
            <a:avLst/>
          </a:prstGeom>
          <a:noFill/>
          <a:extLst>
            <a:ext uri="{909E8E84-426E-40DD-AFC4-6F175D3DCCD1}">
              <a14:hiddenFill xmlns:a14="http://schemas.microsoft.com/office/drawing/2010/main">
                <a:solidFill>
                  <a:srgbClr val="FFFFFF"/>
                </a:solidFill>
              </a14:hiddenFill>
            </a:ext>
          </a:extLst>
        </p:spPr>
      </p:pic>
      <p:sp>
        <p:nvSpPr>
          <p:cNvPr id="1031" name="TextBox 1030">
            <a:extLst>
              <a:ext uri="{FF2B5EF4-FFF2-40B4-BE49-F238E27FC236}">
                <a16:creationId xmlns:a16="http://schemas.microsoft.com/office/drawing/2014/main" id="{8FC79869-7B99-A1E3-91D5-8CB91EAEC42E}"/>
              </a:ext>
            </a:extLst>
          </p:cNvPr>
          <p:cNvSpPr txBox="1"/>
          <p:nvPr/>
        </p:nvSpPr>
        <p:spPr>
          <a:xfrm>
            <a:off x="7786386" y="3098314"/>
            <a:ext cx="992579"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nuevas</a:t>
            </a:r>
            <a:endParaRPr lang="en-GB" dirty="0">
              <a:solidFill>
                <a:srgbClr val="002060"/>
              </a:solidFill>
              <a:latin typeface="Century Gothic" panose="020B0502020202020204" pitchFamily="34" charset="0"/>
            </a:endParaRPr>
          </a:p>
        </p:txBody>
      </p:sp>
      <p:sp>
        <p:nvSpPr>
          <p:cNvPr id="1033" name="TextBox 1032">
            <a:extLst>
              <a:ext uri="{FF2B5EF4-FFF2-40B4-BE49-F238E27FC236}">
                <a16:creationId xmlns:a16="http://schemas.microsoft.com/office/drawing/2014/main" id="{EE0EA2C7-371C-60D6-4B6C-B90F64BD6F17}"/>
              </a:ext>
            </a:extLst>
          </p:cNvPr>
          <p:cNvSpPr txBox="1"/>
          <p:nvPr/>
        </p:nvSpPr>
        <p:spPr>
          <a:xfrm>
            <a:off x="9949475" y="6454022"/>
            <a:ext cx="2240613" cy="307777"/>
          </a:xfrm>
          <a:prstGeom prst="rect">
            <a:avLst/>
          </a:prstGeom>
          <a:solidFill>
            <a:schemeClr val="accent6">
              <a:lumMod val="20000"/>
              <a:lumOff val="80000"/>
            </a:schemeClr>
          </a:solidFill>
        </p:spPr>
        <p:txBody>
          <a:bodyPr wrap="square">
            <a:spAutoFit/>
          </a:bodyPr>
          <a:lstStyle/>
          <a:p>
            <a:r>
              <a:rPr kumimoji="0" lang="en-GB" sz="14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1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burbujar</a:t>
            </a:r>
            <a:r>
              <a:rPr kumimoji="0" lang="en-GB" sz="1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4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bubble</a:t>
            </a:r>
            <a:endParaRPr lang="en-GB" sz="1400" dirty="0">
              <a:solidFill>
                <a:srgbClr val="002060"/>
              </a:solidFill>
            </a:endParaRPr>
          </a:p>
        </p:txBody>
      </p:sp>
      <p:pic>
        <p:nvPicPr>
          <p:cNvPr id="1035" name="Picture 2" descr="Pen, Write, Pencil, Writing Tool, Work, Message, Blue">
            <a:extLst>
              <a:ext uri="{FF2B5EF4-FFF2-40B4-BE49-F238E27FC236}">
                <a16:creationId xmlns:a16="http://schemas.microsoft.com/office/drawing/2014/main" id="{11F7E110-36E6-C63A-8D3F-61C463700D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6014" y="51028"/>
            <a:ext cx="794408" cy="794408"/>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Box 1035">
            <a:extLst>
              <a:ext uri="{FF2B5EF4-FFF2-40B4-BE49-F238E27FC236}">
                <a16:creationId xmlns:a16="http://schemas.microsoft.com/office/drawing/2014/main" id="{86EB431F-CCF6-86B3-A29C-1F0A8CD3177D}"/>
              </a:ext>
            </a:extLst>
          </p:cNvPr>
          <p:cNvSpPr txBox="1"/>
          <p:nvPr/>
        </p:nvSpPr>
        <p:spPr>
          <a:xfrm>
            <a:off x="10958599" y="902176"/>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escribir</a:t>
            </a:r>
            <a:endParaRPr kumimoji="0" lang="en-GB" sz="20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pic>
        <p:nvPicPr>
          <p:cNvPr id="1037" name="Picture 10" descr="Gráficos vectoriales gratis de Burbuja">
            <a:extLst>
              <a:ext uri="{FF2B5EF4-FFF2-40B4-BE49-F238E27FC236}">
                <a16:creationId xmlns:a16="http://schemas.microsoft.com/office/drawing/2014/main" id="{82E9A4AE-3CC6-9DDA-83FA-7C9806731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9287" y="3820477"/>
            <a:ext cx="642578" cy="642578"/>
          </a:xfrm>
          <a:prstGeom prst="rect">
            <a:avLst/>
          </a:prstGeom>
          <a:noFill/>
          <a:extLst>
            <a:ext uri="{909E8E84-426E-40DD-AFC4-6F175D3DCCD1}">
              <a14:hiddenFill xmlns:a14="http://schemas.microsoft.com/office/drawing/2010/main">
                <a:solidFill>
                  <a:srgbClr val="FFFFFF"/>
                </a:solidFill>
              </a14:hiddenFill>
            </a:ext>
          </a:extLst>
        </p:spPr>
      </p:pic>
      <p:sp>
        <p:nvSpPr>
          <p:cNvPr id="1038" name="TextBox 1037">
            <a:extLst>
              <a:ext uri="{FF2B5EF4-FFF2-40B4-BE49-F238E27FC236}">
                <a16:creationId xmlns:a16="http://schemas.microsoft.com/office/drawing/2014/main" id="{859B618E-8EEC-B4BF-99B5-867F16719072}"/>
              </a:ext>
            </a:extLst>
          </p:cNvPr>
          <p:cNvSpPr txBox="1"/>
          <p:nvPr/>
        </p:nvSpPr>
        <p:spPr>
          <a:xfrm>
            <a:off x="11588036" y="3933958"/>
            <a:ext cx="388248"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la</a:t>
            </a:r>
          </a:p>
        </p:txBody>
      </p:sp>
      <p:pic>
        <p:nvPicPr>
          <p:cNvPr id="1039" name="Picture 10" descr="Gráficos vectoriales gratis de Burbuja">
            <a:extLst>
              <a:ext uri="{FF2B5EF4-FFF2-40B4-BE49-F238E27FC236}">
                <a16:creationId xmlns:a16="http://schemas.microsoft.com/office/drawing/2014/main" id="{88EAD4CF-AA8A-D700-F8E5-513305D63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2347" y="996747"/>
            <a:ext cx="569168" cy="569168"/>
          </a:xfrm>
          <a:prstGeom prst="rect">
            <a:avLst/>
          </a:prstGeom>
          <a:noFill/>
          <a:extLst>
            <a:ext uri="{909E8E84-426E-40DD-AFC4-6F175D3DCCD1}">
              <a14:hiddenFill xmlns:a14="http://schemas.microsoft.com/office/drawing/2010/main">
                <a:solidFill>
                  <a:srgbClr val="FFFFFF"/>
                </a:solidFill>
              </a14:hiddenFill>
            </a:ext>
          </a:extLst>
        </p:spPr>
      </p:pic>
      <p:sp>
        <p:nvSpPr>
          <p:cNvPr id="1040" name="TextBox 1039">
            <a:extLst>
              <a:ext uri="{FF2B5EF4-FFF2-40B4-BE49-F238E27FC236}">
                <a16:creationId xmlns:a16="http://schemas.microsoft.com/office/drawing/2014/main" id="{A07E254E-B8AD-EE83-DCC8-1DE0813A90D7}"/>
              </a:ext>
            </a:extLst>
          </p:cNvPr>
          <p:cNvSpPr txBox="1"/>
          <p:nvPr/>
        </p:nvSpPr>
        <p:spPr>
          <a:xfrm>
            <a:off x="9709297" y="1096665"/>
            <a:ext cx="478016"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las</a:t>
            </a:r>
          </a:p>
        </p:txBody>
      </p:sp>
      <p:pic>
        <p:nvPicPr>
          <p:cNvPr id="1041" name="Picture 10" descr="Gráficos vectoriales gratis de Burbuja">
            <a:extLst>
              <a:ext uri="{FF2B5EF4-FFF2-40B4-BE49-F238E27FC236}">
                <a16:creationId xmlns:a16="http://schemas.microsoft.com/office/drawing/2014/main" id="{708E8B6E-1F07-2137-C9CE-775A1986C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1308" y="5983785"/>
            <a:ext cx="804403" cy="804403"/>
          </a:xfrm>
          <a:prstGeom prst="rect">
            <a:avLst/>
          </a:prstGeom>
          <a:noFill/>
          <a:extLst>
            <a:ext uri="{909E8E84-426E-40DD-AFC4-6F175D3DCCD1}">
              <a14:hiddenFill xmlns:a14="http://schemas.microsoft.com/office/drawing/2010/main">
                <a:solidFill>
                  <a:srgbClr val="FFFFFF"/>
                </a:solidFill>
              </a14:hiddenFill>
            </a:ext>
          </a:extLst>
        </p:spPr>
      </p:pic>
      <p:sp>
        <p:nvSpPr>
          <p:cNvPr id="1042" name="TextBox 1041">
            <a:extLst>
              <a:ext uri="{FF2B5EF4-FFF2-40B4-BE49-F238E27FC236}">
                <a16:creationId xmlns:a16="http://schemas.microsoft.com/office/drawing/2014/main" id="{08B09736-2813-6DF9-77EA-6C9C2893EA73}"/>
              </a:ext>
            </a:extLst>
          </p:cNvPr>
          <p:cNvSpPr txBox="1"/>
          <p:nvPr/>
        </p:nvSpPr>
        <p:spPr>
          <a:xfrm>
            <a:off x="7359514" y="6183621"/>
            <a:ext cx="752129" cy="369332"/>
          </a:xfrm>
          <a:prstGeom prst="rect">
            <a:avLst/>
          </a:prstGeom>
          <a:noFill/>
        </p:spPr>
        <p:txBody>
          <a:bodyPr wrap="none" rtlCol="0">
            <a:spAutoFit/>
          </a:bodyPr>
          <a:lstStyle/>
          <a:p>
            <a:r>
              <a:rPr lang="en-GB" dirty="0" err="1">
                <a:solidFill>
                  <a:srgbClr val="002060"/>
                </a:solidFill>
                <a:latin typeface="Century Gothic" panose="020B0502020202020204" pitchFamily="34" charset="0"/>
              </a:rPr>
              <a:t>tiene</a:t>
            </a:r>
            <a:endParaRPr lang="en-GB" dirty="0">
              <a:solidFill>
                <a:srgbClr val="002060"/>
              </a:solidFill>
              <a:latin typeface="Century Gothic" panose="020B0502020202020204" pitchFamily="34" charset="0"/>
            </a:endParaRPr>
          </a:p>
        </p:txBody>
      </p:sp>
      <p:pic>
        <p:nvPicPr>
          <p:cNvPr id="1043" name="Picture 10" descr="Gráficos vectoriales gratis de Burbuja">
            <a:extLst>
              <a:ext uri="{FF2B5EF4-FFF2-40B4-BE49-F238E27FC236}">
                <a16:creationId xmlns:a16="http://schemas.microsoft.com/office/drawing/2014/main" id="{8D7703EC-5764-DCB3-528B-C814F7287C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1071" y="1526010"/>
            <a:ext cx="569168" cy="569168"/>
          </a:xfrm>
          <a:prstGeom prst="rect">
            <a:avLst/>
          </a:prstGeom>
          <a:noFill/>
          <a:extLst>
            <a:ext uri="{909E8E84-426E-40DD-AFC4-6F175D3DCCD1}">
              <a14:hiddenFill xmlns:a14="http://schemas.microsoft.com/office/drawing/2010/main">
                <a:solidFill>
                  <a:srgbClr val="FFFFFF"/>
                </a:solidFill>
              </a14:hiddenFill>
            </a:ext>
          </a:extLst>
        </p:spPr>
      </p:pic>
      <p:sp>
        <p:nvSpPr>
          <p:cNvPr id="1044" name="TextBox 1043">
            <a:extLst>
              <a:ext uri="{FF2B5EF4-FFF2-40B4-BE49-F238E27FC236}">
                <a16:creationId xmlns:a16="http://schemas.microsoft.com/office/drawing/2014/main" id="{51B9A28C-29A9-A67B-AAE7-40E5542B4402}"/>
              </a:ext>
            </a:extLst>
          </p:cNvPr>
          <p:cNvSpPr txBox="1"/>
          <p:nvPr/>
        </p:nvSpPr>
        <p:spPr>
          <a:xfrm>
            <a:off x="11398021" y="1625928"/>
            <a:ext cx="478016"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las</a:t>
            </a:r>
          </a:p>
        </p:txBody>
      </p:sp>
    </p:spTree>
    <p:extLst>
      <p:ext uri="{BB962C8B-B14F-4D97-AF65-F5344CB8AC3E}">
        <p14:creationId xmlns:p14="http://schemas.microsoft.com/office/powerpoint/2010/main" val="29909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38"/>
                                        </p:tgtEl>
                                      </p:cBhvr>
                                    </p:animEffect>
                                    <p:set>
                                      <p:cBhvr>
                                        <p:cTn id="11" dur="1" fill="hold">
                                          <p:stCondLst>
                                            <p:cond delay="499"/>
                                          </p:stCondLst>
                                        </p:cTn>
                                        <p:tgtEl>
                                          <p:spTgt spid="13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37"/>
                                        </p:tgtEl>
                                      </p:cBhvr>
                                    </p:animEffect>
                                    <p:set>
                                      <p:cBhvr>
                                        <p:cTn id="14" dur="1" fill="hold">
                                          <p:stCondLst>
                                            <p:cond delay="499"/>
                                          </p:stCondLst>
                                        </p:cTn>
                                        <p:tgtEl>
                                          <p:spTgt spid="137"/>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139"/>
                                        </p:tgtEl>
                                      </p:cBhvr>
                                    </p:animEffect>
                                    <p:set>
                                      <p:cBhvr>
                                        <p:cTn id="17" dur="1" fill="hold">
                                          <p:stCondLst>
                                            <p:cond delay="499"/>
                                          </p:stCondLst>
                                        </p:cTn>
                                        <p:tgtEl>
                                          <p:spTgt spid="139"/>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35"/>
                                        </p:tgtEl>
                                      </p:cBhvr>
                                    </p:animEffect>
                                    <p:set>
                                      <p:cBhvr>
                                        <p:cTn id="20" dur="1" fill="hold">
                                          <p:stCondLst>
                                            <p:cond delay="499"/>
                                          </p:stCondLst>
                                        </p:cTn>
                                        <p:tgtEl>
                                          <p:spTgt spid="135"/>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32"/>
                                        </p:tgtEl>
                                      </p:cBhvr>
                                    </p:animEffect>
                                    <p:set>
                                      <p:cBhvr>
                                        <p:cTn id="23" dur="1" fill="hold">
                                          <p:stCondLst>
                                            <p:cond delay="499"/>
                                          </p:stCondLst>
                                        </p:cTn>
                                        <p:tgtEl>
                                          <p:spTgt spid="13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31"/>
                                        </p:tgtEl>
                                      </p:cBhvr>
                                    </p:animEffect>
                                    <p:set>
                                      <p:cBhvr>
                                        <p:cTn id="26" dur="1" fill="hold">
                                          <p:stCondLst>
                                            <p:cond delay="499"/>
                                          </p:stCondLst>
                                        </p:cTn>
                                        <p:tgtEl>
                                          <p:spTgt spid="131"/>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65"/>
                                        </p:tgtEl>
                                      </p:cBhvr>
                                    </p:animEffect>
                                    <p:set>
                                      <p:cBhvr>
                                        <p:cTn id="29" dur="1" fill="hold">
                                          <p:stCondLst>
                                            <p:cond delay="499"/>
                                          </p:stCondLst>
                                        </p:cTn>
                                        <p:tgtEl>
                                          <p:spTgt spid="165"/>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64"/>
                                        </p:tgtEl>
                                      </p:cBhvr>
                                    </p:animEffect>
                                    <p:set>
                                      <p:cBhvr>
                                        <p:cTn id="32" dur="1" fill="hold">
                                          <p:stCondLst>
                                            <p:cond delay="499"/>
                                          </p:stCondLst>
                                        </p:cTn>
                                        <p:tgtEl>
                                          <p:spTgt spid="16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500"/>
                                        <p:tgtEl>
                                          <p:spTgt spid="144"/>
                                        </p:tgtEl>
                                      </p:cBhvr>
                                    </p:animEffect>
                                    <p:set>
                                      <p:cBhvr>
                                        <p:cTn id="39" dur="1" fill="hold">
                                          <p:stCondLst>
                                            <p:cond delay="499"/>
                                          </p:stCondLst>
                                        </p:cTn>
                                        <p:tgtEl>
                                          <p:spTgt spid="144"/>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45"/>
                                        </p:tgtEl>
                                      </p:cBhvr>
                                    </p:animEffect>
                                    <p:set>
                                      <p:cBhvr>
                                        <p:cTn id="42" dur="1" fill="hold">
                                          <p:stCondLst>
                                            <p:cond delay="499"/>
                                          </p:stCondLst>
                                        </p:cTn>
                                        <p:tgtEl>
                                          <p:spTgt spid="145"/>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49"/>
                                        </p:tgtEl>
                                      </p:cBhvr>
                                    </p:animEffect>
                                    <p:set>
                                      <p:cBhvr>
                                        <p:cTn id="45" dur="1" fill="hold">
                                          <p:stCondLst>
                                            <p:cond delay="499"/>
                                          </p:stCondLst>
                                        </p:cTn>
                                        <p:tgtEl>
                                          <p:spTgt spid="14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48"/>
                                        </p:tgtEl>
                                      </p:cBhvr>
                                    </p:animEffect>
                                    <p:set>
                                      <p:cBhvr>
                                        <p:cTn id="48" dur="1" fill="hold">
                                          <p:stCondLst>
                                            <p:cond delay="499"/>
                                          </p:stCondLst>
                                        </p:cTn>
                                        <p:tgtEl>
                                          <p:spTgt spid="14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68"/>
                                        </p:tgtEl>
                                      </p:cBhvr>
                                    </p:animEffect>
                                    <p:set>
                                      <p:cBhvr>
                                        <p:cTn id="51" dur="1" fill="hold">
                                          <p:stCondLst>
                                            <p:cond delay="499"/>
                                          </p:stCondLst>
                                        </p:cTn>
                                        <p:tgtEl>
                                          <p:spTgt spid="168"/>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169"/>
                                        </p:tgtEl>
                                      </p:cBhvr>
                                    </p:animEffect>
                                    <p:set>
                                      <p:cBhvr>
                                        <p:cTn id="54" dur="1" fill="hold">
                                          <p:stCondLst>
                                            <p:cond delay="499"/>
                                          </p:stCondLst>
                                        </p:cTn>
                                        <p:tgtEl>
                                          <p:spTgt spid="16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70"/>
                                        </p:tgtEl>
                                      </p:cBhvr>
                                    </p:animEffect>
                                    <p:set>
                                      <p:cBhvr>
                                        <p:cTn id="57" dur="1" fill="hold">
                                          <p:stCondLst>
                                            <p:cond delay="499"/>
                                          </p:stCondLst>
                                        </p:cTn>
                                        <p:tgtEl>
                                          <p:spTgt spid="170"/>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71"/>
                                        </p:tgtEl>
                                      </p:cBhvr>
                                    </p:animEffect>
                                    <p:set>
                                      <p:cBhvr>
                                        <p:cTn id="60" dur="1" fill="hold">
                                          <p:stCondLst>
                                            <p:cond delay="499"/>
                                          </p:stCondLst>
                                        </p:cTn>
                                        <p:tgtEl>
                                          <p:spTgt spid="17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72"/>
                                        </p:tgtEl>
                                      </p:cBhvr>
                                    </p:animEffect>
                                    <p:set>
                                      <p:cBhvr>
                                        <p:cTn id="63" dur="1" fill="hold">
                                          <p:stCondLst>
                                            <p:cond delay="499"/>
                                          </p:stCondLst>
                                        </p:cTn>
                                        <p:tgtEl>
                                          <p:spTgt spid="172"/>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173"/>
                                        </p:tgtEl>
                                      </p:cBhvr>
                                    </p:animEffect>
                                    <p:set>
                                      <p:cBhvr>
                                        <p:cTn id="66" dur="1" fill="hold">
                                          <p:stCondLst>
                                            <p:cond delay="499"/>
                                          </p:stCondLst>
                                        </p:cTn>
                                        <p:tgtEl>
                                          <p:spTgt spid="173"/>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58"/>
                                        </p:tgtEl>
                                      </p:cBhvr>
                                    </p:animEffect>
                                    <p:set>
                                      <p:cBhvr>
                                        <p:cTn id="69" dur="1" fill="hold">
                                          <p:stCondLst>
                                            <p:cond delay="499"/>
                                          </p:stCondLst>
                                        </p:cTn>
                                        <p:tgtEl>
                                          <p:spTgt spid="158"/>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159"/>
                                        </p:tgtEl>
                                      </p:cBhvr>
                                    </p:animEffect>
                                    <p:set>
                                      <p:cBhvr>
                                        <p:cTn id="72" dur="1" fill="hold">
                                          <p:stCondLst>
                                            <p:cond delay="499"/>
                                          </p:stCondLst>
                                        </p:cTn>
                                        <p:tgtEl>
                                          <p:spTgt spid="15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1026"/>
                                        </p:tgtEl>
                                      </p:cBhvr>
                                    </p:animEffect>
                                    <p:set>
                                      <p:cBhvr>
                                        <p:cTn id="81" dur="1" fill="hold">
                                          <p:stCondLst>
                                            <p:cond delay="499"/>
                                          </p:stCondLst>
                                        </p:cTn>
                                        <p:tgtEl>
                                          <p:spTgt spid="1026"/>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1027"/>
                                        </p:tgtEl>
                                      </p:cBhvr>
                                    </p:animEffect>
                                    <p:set>
                                      <p:cBhvr>
                                        <p:cTn id="84" dur="1" fill="hold">
                                          <p:stCondLst>
                                            <p:cond delay="499"/>
                                          </p:stCondLst>
                                        </p:cTn>
                                        <p:tgtEl>
                                          <p:spTgt spid="102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74"/>
                                        </p:tgtEl>
                                      </p:cBhvr>
                                    </p:animEffect>
                                    <p:set>
                                      <p:cBhvr>
                                        <p:cTn id="87" dur="1" fill="hold">
                                          <p:stCondLst>
                                            <p:cond delay="499"/>
                                          </p:stCondLst>
                                        </p:cTn>
                                        <p:tgtEl>
                                          <p:spTgt spid="174"/>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175"/>
                                        </p:tgtEl>
                                      </p:cBhvr>
                                    </p:animEffect>
                                    <p:set>
                                      <p:cBhvr>
                                        <p:cTn id="90" dur="1" fill="hold">
                                          <p:stCondLst>
                                            <p:cond delay="499"/>
                                          </p:stCondLst>
                                        </p:cTn>
                                        <p:tgtEl>
                                          <p:spTgt spid="175"/>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56"/>
                                        </p:tgtEl>
                                      </p:cBhvr>
                                    </p:animEffect>
                                    <p:set>
                                      <p:cBhvr>
                                        <p:cTn id="93" dur="1" fill="hold">
                                          <p:stCondLst>
                                            <p:cond delay="499"/>
                                          </p:stCondLst>
                                        </p:cTn>
                                        <p:tgtEl>
                                          <p:spTgt spid="156"/>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157"/>
                                        </p:tgtEl>
                                      </p:cBhvr>
                                    </p:animEffect>
                                    <p:set>
                                      <p:cBhvr>
                                        <p:cTn id="96" dur="1" fill="hold">
                                          <p:stCondLst>
                                            <p:cond delay="499"/>
                                          </p:stCondLst>
                                        </p:cTn>
                                        <p:tgtEl>
                                          <p:spTgt spid="157"/>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186"/>
                                        </p:tgtEl>
                                      </p:cBhvr>
                                    </p:animEffect>
                                    <p:set>
                                      <p:cBhvr>
                                        <p:cTn id="99" dur="1" fill="hold">
                                          <p:stCondLst>
                                            <p:cond delay="499"/>
                                          </p:stCondLst>
                                        </p:cTn>
                                        <p:tgtEl>
                                          <p:spTgt spid="186"/>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187"/>
                                        </p:tgtEl>
                                      </p:cBhvr>
                                    </p:animEffect>
                                    <p:set>
                                      <p:cBhvr>
                                        <p:cTn id="102" dur="1" fill="hold">
                                          <p:stCondLst>
                                            <p:cond delay="499"/>
                                          </p:stCondLst>
                                        </p:cTn>
                                        <p:tgtEl>
                                          <p:spTgt spid="187"/>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180"/>
                                        </p:tgtEl>
                                      </p:cBhvr>
                                    </p:animEffect>
                                    <p:set>
                                      <p:cBhvr>
                                        <p:cTn id="105" dur="1" fill="hold">
                                          <p:stCondLst>
                                            <p:cond delay="499"/>
                                          </p:stCondLst>
                                        </p:cTn>
                                        <p:tgtEl>
                                          <p:spTgt spid="180"/>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181"/>
                                        </p:tgtEl>
                                      </p:cBhvr>
                                    </p:animEffect>
                                    <p:set>
                                      <p:cBhvr>
                                        <p:cTn id="108" dur="1" fill="hold">
                                          <p:stCondLst>
                                            <p:cond delay="499"/>
                                          </p:stCondLst>
                                        </p:cTn>
                                        <p:tgtEl>
                                          <p:spTgt spid="181"/>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182"/>
                                        </p:tgtEl>
                                      </p:cBhvr>
                                    </p:animEffect>
                                    <p:set>
                                      <p:cBhvr>
                                        <p:cTn id="111" dur="1" fill="hold">
                                          <p:stCondLst>
                                            <p:cond delay="499"/>
                                          </p:stCondLst>
                                        </p:cTn>
                                        <p:tgtEl>
                                          <p:spTgt spid="182"/>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183"/>
                                        </p:tgtEl>
                                      </p:cBhvr>
                                    </p:animEffect>
                                    <p:set>
                                      <p:cBhvr>
                                        <p:cTn id="114" dur="1" fill="hold">
                                          <p:stCondLst>
                                            <p:cond delay="499"/>
                                          </p:stCondLst>
                                        </p:cTn>
                                        <p:tgtEl>
                                          <p:spTgt spid="183"/>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142"/>
                                        </p:tgtEl>
                                      </p:cBhvr>
                                    </p:animEffect>
                                    <p:set>
                                      <p:cBhvr>
                                        <p:cTn id="123" dur="1" fill="hold">
                                          <p:stCondLst>
                                            <p:cond delay="499"/>
                                          </p:stCondLst>
                                        </p:cTn>
                                        <p:tgtEl>
                                          <p:spTgt spid="142"/>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143"/>
                                        </p:tgtEl>
                                      </p:cBhvr>
                                    </p:animEffect>
                                    <p:set>
                                      <p:cBhvr>
                                        <p:cTn id="126" dur="1" fill="hold">
                                          <p:stCondLst>
                                            <p:cond delay="499"/>
                                          </p:stCondLst>
                                        </p:cTn>
                                        <p:tgtEl>
                                          <p:spTgt spid="143"/>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184"/>
                                        </p:tgtEl>
                                      </p:cBhvr>
                                    </p:animEffect>
                                    <p:set>
                                      <p:cBhvr>
                                        <p:cTn id="129" dur="1" fill="hold">
                                          <p:stCondLst>
                                            <p:cond delay="499"/>
                                          </p:stCondLst>
                                        </p:cTn>
                                        <p:tgtEl>
                                          <p:spTgt spid="184"/>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500"/>
                                        <p:tgtEl>
                                          <p:spTgt spid="185"/>
                                        </p:tgtEl>
                                      </p:cBhvr>
                                    </p:animEffect>
                                    <p:set>
                                      <p:cBhvr>
                                        <p:cTn id="132" dur="1" fill="hold">
                                          <p:stCondLst>
                                            <p:cond delay="499"/>
                                          </p:stCondLst>
                                        </p:cTn>
                                        <p:tgtEl>
                                          <p:spTgt spid="185"/>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160"/>
                                        </p:tgtEl>
                                      </p:cBhvr>
                                    </p:animEffect>
                                    <p:set>
                                      <p:cBhvr>
                                        <p:cTn id="135" dur="1" fill="hold">
                                          <p:stCondLst>
                                            <p:cond delay="499"/>
                                          </p:stCondLst>
                                        </p:cTn>
                                        <p:tgtEl>
                                          <p:spTgt spid="160"/>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500"/>
                                        <p:tgtEl>
                                          <p:spTgt spid="161"/>
                                        </p:tgtEl>
                                      </p:cBhvr>
                                    </p:animEffect>
                                    <p:set>
                                      <p:cBhvr>
                                        <p:cTn id="138" dur="1" fill="hold">
                                          <p:stCondLst>
                                            <p:cond delay="499"/>
                                          </p:stCondLst>
                                        </p:cTn>
                                        <p:tgtEl>
                                          <p:spTgt spid="161"/>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178"/>
                                        </p:tgtEl>
                                      </p:cBhvr>
                                    </p:animEffect>
                                    <p:set>
                                      <p:cBhvr>
                                        <p:cTn id="141" dur="1" fill="hold">
                                          <p:stCondLst>
                                            <p:cond delay="499"/>
                                          </p:stCondLst>
                                        </p:cTn>
                                        <p:tgtEl>
                                          <p:spTgt spid="178"/>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500"/>
                                        <p:tgtEl>
                                          <p:spTgt spid="179"/>
                                        </p:tgtEl>
                                      </p:cBhvr>
                                    </p:animEffect>
                                    <p:set>
                                      <p:cBhvr>
                                        <p:cTn id="144" dur="1" fill="hold">
                                          <p:stCondLst>
                                            <p:cond delay="499"/>
                                          </p:stCondLst>
                                        </p:cTn>
                                        <p:tgtEl>
                                          <p:spTgt spid="179"/>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188"/>
                                        </p:tgtEl>
                                      </p:cBhvr>
                                    </p:animEffect>
                                    <p:set>
                                      <p:cBhvr>
                                        <p:cTn id="147" dur="1" fill="hold">
                                          <p:stCondLst>
                                            <p:cond delay="499"/>
                                          </p:stCondLst>
                                        </p:cTn>
                                        <p:tgtEl>
                                          <p:spTgt spid="188"/>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500"/>
                                        <p:tgtEl>
                                          <p:spTgt spid="189"/>
                                        </p:tgtEl>
                                      </p:cBhvr>
                                    </p:animEffect>
                                    <p:set>
                                      <p:cBhvr>
                                        <p:cTn id="150" dur="1" fill="hold">
                                          <p:stCondLst>
                                            <p:cond delay="499"/>
                                          </p:stCondLst>
                                        </p:cTn>
                                        <p:tgtEl>
                                          <p:spTgt spid="189"/>
                                        </p:tgtEl>
                                        <p:attrNameLst>
                                          <p:attrName>style.visibility</p:attrName>
                                        </p:attrNameLst>
                                      </p:cBhvr>
                                      <p:to>
                                        <p:strVal val="hidden"/>
                                      </p:to>
                                    </p:set>
                                  </p:childTnLst>
                                </p:cTn>
                              </p:par>
                              <p:par>
                                <p:cTn id="151" presetID="10" presetClass="exit" presetSubtype="0" fill="hold" grpId="0" nodeType="withEffect">
                                  <p:stCondLst>
                                    <p:cond delay="0"/>
                                  </p:stCondLst>
                                  <p:childTnLst>
                                    <p:animEffect transition="out" filter="fade">
                                      <p:cBhvr>
                                        <p:cTn id="152" dur="500"/>
                                        <p:tgtEl>
                                          <p:spTgt spid="191"/>
                                        </p:tgtEl>
                                      </p:cBhvr>
                                    </p:animEffect>
                                    <p:set>
                                      <p:cBhvr>
                                        <p:cTn id="153" dur="1" fill="hold">
                                          <p:stCondLst>
                                            <p:cond delay="499"/>
                                          </p:stCondLst>
                                        </p:cTn>
                                        <p:tgtEl>
                                          <p:spTgt spid="191"/>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190"/>
                                        </p:tgtEl>
                                      </p:cBhvr>
                                    </p:animEffect>
                                    <p:set>
                                      <p:cBhvr>
                                        <p:cTn id="156" dur="1" fill="hold">
                                          <p:stCondLst>
                                            <p:cond delay="499"/>
                                          </p:stCondLst>
                                        </p:cTn>
                                        <p:tgtEl>
                                          <p:spTgt spid="190"/>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58"/>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500"/>
                                        <p:tgtEl>
                                          <p:spTgt spid="140"/>
                                        </p:tgtEl>
                                      </p:cBhvr>
                                    </p:animEffect>
                                    <p:set>
                                      <p:cBhvr>
                                        <p:cTn id="165" dur="1" fill="hold">
                                          <p:stCondLst>
                                            <p:cond delay="499"/>
                                          </p:stCondLst>
                                        </p:cTn>
                                        <p:tgtEl>
                                          <p:spTgt spid="140"/>
                                        </p:tgtEl>
                                        <p:attrNameLst>
                                          <p:attrName>style.visibility</p:attrName>
                                        </p:attrNameLst>
                                      </p:cBhvr>
                                      <p:to>
                                        <p:strVal val="hidden"/>
                                      </p:to>
                                    </p:set>
                                  </p:childTnLst>
                                </p:cTn>
                              </p:par>
                              <p:par>
                                <p:cTn id="166" presetID="10" presetClass="exit" presetSubtype="0" fill="hold" grpId="0" nodeType="withEffect">
                                  <p:stCondLst>
                                    <p:cond delay="0"/>
                                  </p:stCondLst>
                                  <p:childTnLst>
                                    <p:animEffect transition="out" filter="fade">
                                      <p:cBhvr>
                                        <p:cTn id="167" dur="500"/>
                                        <p:tgtEl>
                                          <p:spTgt spid="141"/>
                                        </p:tgtEl>
                                      </p:cBhvr>
                                    </p:animEffect>
                                    <p:set>
                                      <p:cBhvr>
                                        <p:cTn id="168" dur="1" fill="hold">
                                          <p:stCondLst>
                                            <p:cond delay="499"/>
                                          </p:stCondLst>
                                        </p:cTn>
                                        <p:tgtEl>
                                          <p:spTgt spid="141"/>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1024"/>
                                        </p:tgtEl>
                                      </p:cBhvr>
                                    </p:animEffect>
                                    <p:set>
                                      <p:cBhvr>
                                        <p:cTn id="171" dur="1" fill="hold">
                                          <p:stCondLst>
                                            <p:cond delay="499"/>
                                          </p:stCondLst>
                                        </p:cTn>
                                        <p:tgtEl>
                                          <p:spTgt spid="1024"/>
                                        </p:tgtEl>
                                        <p:attrNameLst>
                                          <p:attrName>style.visibility</p:attrName>
                                        </p:attrNameLst>
                                      </p:cBhvr>
                                      <p:to>
                                        <p:strVal val="hidden"/>
                                      </p:to>
                                    </p:set>
                                  </p:childTnLst>
                                </p:cTn>
                              </p:par>
                              <p:par>
                                <p:cTn id="172" presetID="10" presetClass="exit" presetSubtype="0" fill="hold" grpId="0" nodeType="withEffect">
                                  <p:stCondLst>
                                    <p:cond delay="0"/>
                                  </p:stCondLst>
                                  <p:childTnLst>
                                    <p:animEffect transition="out" filter="fade">
                                      <p:cBhvr>
                                        <p:cTn id="173" dur="500"/>
                                        <p:tgtEl>
                                          <p:spTgt spid="1025"/>
                                        </p:tgtEl>
                                      </p:cBhvr>
                                    </p:animEffect>
                                    <p:set>
                                      <p:cBhvr>
                                        <p:cTn id="174" dur="1" fill="hold">
                                          <p:stCondLst>
                                            <p:cond delay="499"/>
                                          </p:stCondLst>
                                        </p:cTn>
                                        <p:tgtEl>
                                          <p:spTgt spid="1025"/>
                                        </p:tgtEl>
                                        <p:attrNameLst>
                                          <p:attrName>style.visibility</p:attrName>
                                        </p:attrNameLst>
                                      </p:cBhvr>
                                      <p:to>
                                        <p:strVal val="hidden"/>
                                      </p:to>
                                    </p:set>
                                  </p:childTnLst>
                                </p:cTn>
                              </p:par>
                              <p:par>
                                <p:cTn id="175" presetID="10" presetClass="exit" presetSubtype="0" fill="hold" grpId="0" nodeType="withEffect">
                                  <p:stCondLst>
                                    <p:cond delay="0"/>
                                  </p:stCondLst>
                                  <p:childTnLst>
                                    <p:animEffect transition="out" filter="fade">
                                      <p:cBhvr>
                                        <p:cTn id="176" dur="500"/>
                                        <p:tgtEl>
                                          <p:spTgt spid="155"/>
                                        </p:tgtEl>
                                      </p:cBhvr>
                                    </p:animEffect>
                                    <p:set>
                                      <p:cBhvr>
                                        <p:cTn id="177" dur="1" fill="hold">
                                          <p:stCondLst>
                                            <p:cond delay="499"/>
                                          </p:stCondLst>
                                        </p:cTn>
                                        <p:tgtEl>
                                          <p:spTgt spid="155"/>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153"/>
                                        </p:tgtEl>
                                      </p:cBhvr>
                                    </p:animEffect>
                                    <p:set>
                                      <p:cBhvr>
                                        <p:cTn id="180" dur="1" fill="hold">
                                          <p:stCondLst>
                                            <p:cond delay="499"/>
                                          </p:stCondLst>
                                        </p:cTn>
                                        <p:tgtEl>
                                          <p:spTgt spid="153"/>
                                        </p:tgtEl>
                                        <p:attrNameLst>
                                          <p:attrName>style.visibility</p:attrName>
                                        </p:attrNameLst>
                                      </p:cBhvr>
                                      <p:to>
                                        <p:strVal val="hidden"/>
                                      </p:to>
                                    </p:set>
                                  </p:childTnLst>
                                </p:cTn>
                              </p:par>
                              <p:par>
                                <p:cTn id="181" presetID="10" presetClass="exit" presetSubtype="0" fill="hold" grpId="0" nodeType="withEffect">
                                  <p:stCondLst>
                                    <p:cond delay="0"/>
                                  </p:stCondLst>
                                  <p:childTnLst>
                                    <p:animEffect transition="out" filter="fade">
                                      <p:cBhvr>
                                        <p:cTn id="182" dur="500"/>
                                        <p:tgtEl>
                                          <p:spTgt spid="1038"/>
                                        </p:tgtEl>
                                      </p:cBhvr>
                                    </p:animEffect>
                                    <p:set>
                                      <p:cBhvr>
                                        <p:cTn id="183" dur="1" fill="hold">
                                          <p:stCondLst>
                                            <p:cond delay="499"/>
                                          </p:stCondLst>
                                        </p:cTn>
                                        <p:tgtEl>
                                          <p:spTgt spid="1038"/>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1037"/>
                                        </p:tgtEl>
                                      </p:cBhvr>
                                    </p:animEffect>
                                    <p:set>
                                      <p:cBhvr>
                                        <p:cTn id="186" dur="1" fill="hold">
                                          <p:stCondLst>
                                            <p:cond delay="499"/>
                                          </p:stCondLst>
                                        </p:cTn>
                                        <p:tgtEl>
                                          <p:spTgt spid="1037"/>
                                        </p:tgtEl>
                                        <p:attrNameLst>
                                          <p:attrName>style.visibility</p:attrName>
                                        </p:attrNameLst>
                                      </p:cBhvr>
                                      <p:to>
                                        <p:strVal val="hidden"/>
                                      </p:to>
                                    </p:set>
                                  </p:childTnLst>
                                </p:cTn>
                              </p:par>
                              <p:par>
                                <p:cTn id="187" presetID="10" presetClass="exit" presetSubtype="0" fill="hold" grpId="0" nodeType="withEffect">
                                  <p:stCondLst>
                                    <p:cond delay="0"/>
                                  </p:stCondLst>
                                  <p:childTnLst>
                                    <p:animEffect transition="out" filter="fade">
                                      <p:cBhvr>
                                        <p:cTn id="188" dur="500"/>
                                        <p:tgtEl>
                                          <p:spTgt spid="163"/>
                                        </p:tgtEl>
                                      </p:cBhvr>
                                    </p:animEffect>
                                    <p:set>
                                      <p:cBhvr>
                                        <p:cTn id="189" dur="1" fill="hold">
                                          <p:stCondLst>
                                            <p:cond delay="499"/>
                                          </p:stCondLst>
                                        </p:cTn>
                                        <p:tgtEl>
                                          <p:spTgt spid="163"/>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162"/>
                                        </p:tgtEl>
                                      </p:cBhvr>
                                    </p:animEffect>
                                    <p:set>
                                      <p:cBhvr>
                                        <p:cTn id="192" dur="1" fill="hold">
                                          <p:stCondLst>
                                            <p:cond delay="499"/>
                                          </p:stCondLst>
                                        </p:cTn>
                                        <p:tgtEl>
                                          <p:spTgt spid="162"/>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500"/>
                                        <p:tgtEl>
                                          <p:spTgt spid="133"/>
                                        </p:tgtEl>
                                      </p:cBhvr>
                                    </p:animEffect>
                                    <p:set>
                                      <p:cBhvr>
                                        <p:cTn id="195" dur="1" fill="hold">
                                          <p:stCondLst>
                                            <p:cond delay="499"/>
                                          </p:stCondLst>
                                        </p:cTn>
                                        <p:tgtEl>
                                          <p:spTgt spid="133"/>
                                        </p:tgtEl>
                                        <p:attrNameLst>
                                          <p:attrName>style.visibility</p:attrName>
                                        </p:attrNameLst>
                                      </p:cBhvr>
                                      <p:to>
                                        <p:strVal val="hidden"/>
                                      </p:to>
                                    </p:set>
                                  </p:childTnLst>
                                </p:cTn>
                              </p:par>
                              <p:par>
                                <p:cTn id="196" presetID="10" presetClass="exit" presetSubtype="0" fill="hold" grpId="0" nodeType="withEffect">
                                  <p:stCondLst>
                                    <p:cond delay="0"/>
                                  </p:stCondLst>
                                  <p:childTnLst>
                                    <p:animEffect transition="out" filter="fade">
                                      <p:cBhvr>
                                        <p:cTn id="197" dur="500"/>
                                        <p:tgtEl>
                                          <p:spTgt spid="134"/>
                                        </p:tgtEl>
                                      </p:cBhvr>
                                    </p:animEffect>
                                    <p:set>
                                      <p:cBhvr>
                                        <p:cTn id="198" dur="1" fill="hold">
                                          <p:stCondLst>
                                            <p:cond delay="499"/>
                                          </p:stCondLst>
                                        </p:cTn>
                                        <p:tgtEl>
                                          <p:spTgt spid="134"/>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59"/>
                                        </p:tgtEl>
                                        <p:attrNameLst>
                                          <p:attrName>style.visibility</p:attrName>
                                        </p:attrNameLst>
                                      </p:cBhvr>
                                      <p:to>
                                        <p:strVal val="visible"/>
                                      </p:to>
                                    </p:set>
                                  </p:childTnLst>
                                </p:cTn>
                              </p:par>
                              <p:par>
                                <p:cTn id="203" presetID="10" presetClass="exit" presetSubtype="0" fill="hold" nodeType="withEffect">
                                  <p:stCondLst>
                                    <p:cond delay="0"/>
                                  </p:stCondLst>
                                  <p:childTnLst>
                                    <p:animEffect transition="out" filter="fade">
                                      <p:cBhvr>
                                        <p:cTn id="204" dur="500"/>
                                        <p:tgtEl>
                                          <p:spTgt spid="1039"/>
                                        </p:tgtEl>
                                      </p:cBhvr>
                                    </p:animEffect>
                                    <p:set>
                                      <p:cBhvr>
                                        <p:cTn id="205" dur="1" fill="hold">
                                          <p:stCondLst>
                                            <p:cond delay="499"/>
                                          </p:stCondLst>
                                        </p:cTn>
                                        <p:tgtEl>
                                          <p:spTgt spid="1039"/>
                                        </p:tgtEl>
                                        <p:attrNameLst>
                                          <p:attrName>style.visibility</p:attrName>
                                        </p:attrNameLst>
                                      </p:cBhvr>
                                      <p:to>
                                        <p:strVal val="hidden"/>
                                      </p:to>
                                    </p:set>
                                  </p:childTnLst>
                                </p:cTn>
                              </p:par>
                              <p:par>
                                <p:cTn id="206" presetID="10" presetClass="exit" presetSubtype="0" fill="hold" grpId="0" nodeType="withEffect">
                                  <p:stCondLst>
                                    <p:cond delay="0"/>
                                  </p:stCondLst>
                                  <p:childTnLst>
                                    <p:animEffect transition="out" filter="fade">
                                      <p:cBhvr>
                                        <p:cTn id="207" dur="500"/>
                                        <p:tgtEl>
                                          <p:spTgt spid="1040"/>
                                        </p:tgtEl>
                                      </p:cBhvr>
                                    </p:animEffect>
                                    <p:set>
                                      <p:cBhvr>
                                        <p:cTn id="208" dur="1" fill="hold">
                                          <p:stCondLst>
                                            <p:cond delay="499"/>
                                          </p:stCondLst>
                                        </p:cTn>
                                        <p:tgtEl>
                                          <p:spTgt spid="1040"/>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1041"/>
                                        </p:tgtEl>
                                      </p:cBhvr>
                                    </p:animEffect>
                                    <p:set>
                                      <p:cBhvr>
                                        <p:cTn id="211" dur="1" fill="hold">
                                          <p:stCondLst>
                                            <p:cond delay="499"/>
                                          </p:stCondLst>
                                        </p:cTn>
                                        <p:tgtEl>
                                          <p:spTgt spid="1041"/>
                                        </p:tgtEl>
                                        <p:attrNameLst>
                                          <p:attrName>style.visibility</p:attrName>
                                        </p:attrNameLst>
                                      </p:cBhvr>
                                      <p:to>
                                        <p:strVal val="hidden"/>
                                      </p:to>
                                    </p:set>
                                  </p:childTnLst>
                                </p:cTn>
                              </p:par>
                              <p:par>
                                <p:cTn id="212" presetID="10" presetClass="exit" presetSubtype="0" fill="hold" grpId="0" nodeType="withEffect">
                                  <p:stCondLst>
                                    <p:cond delay="0"/>
                                  </p:stCondLst>
                                  <p:childTnLst>
                                    <p:animEffect transition="out" filter="fade">
                                      <p:cBhvr>
                                        <p:cTn id="213" dur="500"/>
                                        <p:tgtEl>
                                          <p:spTgt spid="1042"/>
                                        </p:tgtEl>
                                      </p:cBhvr>
                                    </p:animEffect>
                                    <p:set>
                                      <p:cBhvr>
                                        <p:cTn id="214" dur="1" fill="hold">
                                          <p:stCondLst>
                                            <p:cond delay="499"/>
                                          </p:stCondLst>
                                        </p:cTn>
                                        <p:tgtEl>
                                          <p:spTgt spid="1042"/>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1043"/>
                                        </p:tgtEl>
                                      </p:cBhvr>
                                    </p:animEffect>
                                    <p:set>
                                      <p:cBhvr>
                                        <p:cTn id="217" dur="1" fill="hold">
                                          <p:stCondLst>
                                            <p:cond delay="499"/>
                                          </p:stCondLst>
                                        </p:cTn>
                                        <p:tgtEl>
                                          <p:spTgt spid="1043"/>
                                        </p:tgtEl>
                                        <p:attrNameLst>
                                          <p:attrName>style.visibility</p:attrName>
                                        </p:attrNameLst>
                                      </p:cBhvr>
                                      <p:to>
                                        <p:strVal val="hidden"/>
                                      </p:to>
                                    </p:set>
                                  </p:childTnLst>
                                </p:cTn>
                              </p:par>
                              <p:par>
                                <p:cTn id="218" presetID="10" presetClass="exit" presetSubtype="0" fill="hold" grpId="0" nodeType="withEffect">
                                  <p:stCondLst>
                                    <p:cond delay="0"/>
                                  </p:stCondLst>
                                  <p:childTnLst>
                                    <p:animEffect transition="out" filter="fade">
                                      <p:cBhvr>
                                        <p:cTn id="219" dur="500"/>
                                        <p:tgtEl>
                                          <p:spTgt spid="1044"/>
                                        </p:tgtEl>
                                      </p:cBhvr>
                                    </p:animEffect>
                                    <p:set>
                                      <p:cBhvr>
                                        <p:cTn id="220" dur="1" fill="hold">
                                          <p:stCondLst>
                                            <p:cond delay="499"/>
                                          </p:stCondLst>
                                        </p:cTn>
                                        <p:tgtEl>
                                          <p:spTgt spid="1044"/>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166"/>
                                        </p:tgtEl>
                                      </p:cBhvr>
                                    </p:animEffect>
                                    <p:set>
                                      <p:cBhvr>
                                        <p:cTn id="223" dur="1" fill="hold">
                                          <p:stCondLst>
                                            <p:cond delay="499"/>
                                          </p:stCondLst>
                                        </p:cTn>
                                        <p:tgtEl>
                                          <p:spTgt spid="166"/>
                                        </p:tgtEl>
                                        <p:attrNameLst>
                                          <p:attrName>style.visibility</p:attrName>
                                        </p:attrNameLst>
                                      </p:cBhvr>
                                      <p:to>
                                        <p:strVal val="hidden"/>
                                      </p:to>
                                    </p:set>
                                  </p:childTnLst>
                                </p:cTn>
                              </p:par>
                              <p:par>
                                <p:cTn id="224" presetID="10" presetClass="exit" presetSubtype="0" fill="hold" grpId="0" nodeType="withEffect">
                                  <p:stCondLst>
                                    <p:cond delay="0"/>
                                  </p:stCondLst>
                                  <p:childTnLst>
                                    <p:animEffect transition="out" filter="fade">
                                      <p:cBhvr>
                                        <p:cTn id="225" dur="500"/>
                                        <p:tgtEl>
                                          <p:spTgt spid="167"/>
                                        </p:tgtEl>
                                      </p:cBhvr>
                                    </p:animEffect>
                                    <p:set>
                                      <p:cBhvr>
                                        <p:cTn id="226" dur="1" fill="hold">
                                          <p:stCondLst>
                                            <p:cond delay="499"/>
                                          </p:stCondLst>
                                        </p:cTn>
                                        <p:tgtEl>
                                          <p:spTgt spid="167"/>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176"/>
                                        </p:tgtEl>
                                      </p:cBhvr>
                                    </p:animEffect>
                                    <p:set>
                                      <p:cBhvr>
                                        <p:cTn id="229" dur="1" fill="hold">
                                          <p:stCondLst>
                                            <p:cond delay="499"/>
                                          </p:stCondLst>
                                        </p:cTn>
                                        <p:tgtEl>
                                          <p:spTgt spid="176"/>
                                        </p:tgtEl>
                                        <p:attrNameLst>
                                          <p:attrName>style.visibility</p:attrName>
                                        </p:attrNameLst>
                                      </p:cBhvr>
                                      <p:to>
                                        <p:strVal val="hidden"/>
                                      </p:to>
                                    </p:set>
                                  </p:childTnLst>
                                </p:cTn>
                              </p:par>
                              <p:par>
                                <p:cTn id="230" presetID="10" presetClass="exit" presetSubtype="0" fill="hold" grpId="0" nodeType="withEffect">
                                  <p:stCondLst>
                                    <p:cond delay="0"/>
                                  </p:stCondLst>
                                  <p:childTnLst>
                                    <p:animEffect transition="out" filter="fade">
                                      <p:cBhvr>
                                        <p:cTn id="231" dur="500"/>
                                        <p:tgtEl>
                                          <p:spTgt spid="177"/>
                                        </p:tgtEl>
                                      </p:cBhvr>
                                    </p:animEffect>
                                    <p:set>
                                      <p:cBhvr>
                                        <p:cTn id="232" dur="1" fill="hold">
                                          <p:stCondLst>
                                            <p:cond delay="499"/>
                                          </p:stCondLst>
                                        </p:cTn>
                                        <p:tgtEl>
                                          <p:spTgt spid="177"/>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500"/>
                                        <p:tgtEl>
                                          <p:spTgt spid="1028"/>
                                        </p:tgtEl>
                                      </p:cBhvr>
                                    </p:animEffect>
                                    <p:set>
                                      <p:cBhvr>
                                        <p:cTn id="235" dur="1" fill="hold">
                                          <p:stCondLst>
                                            <p:cond delay="499"/>
                                          </p:stCondLst>
                                        </p:cTn>
                                        <p:tgtEl>
                                          <p:spTgt spid="1028"/>
                                        </p:tgtEl>
                                        <p:attrNameLst>
                                          <p:attrName>style.visibility</p:attrName>
                                        </p:attrNameLst>
                                      </p:cBhvr>
                                      <p:to>
                                        <p:strVal val="hidden"/>
                                      </p:to>
                                    </p:set>
                                  </p:childTnLst>
                                </p:cTn>
                              </p:par>
                              <p:par>
                                <p:cTn id="236" presetID="10" presetClass="exit" presetSubtype="0" fill="hold" grpId="0" nodeType="withEffect">
                                  <p:stCondLst>
                                    <p:cond delay="0"/>
                                  </p:stCondLst>
                                  <p:childTnLst>
                                    <p:animEffect transition="out" filter="fade">
                                      <p:cBhvr>
                                        <p:cTn id="237" dur="500"/>
                                        <p:tgtEl>
                                          <p:spTgt spid="1029"/>
                                        </p:tgtEl>
                                      </p:cBhvr>
                                    </p:animEffect>
                                    <p:set>
                                      <p:cBhvr>
                                        <p:cTn id="238" dur="1" fill="hold">
                                          <p:stCondLst>
                                            <p:cond delay="499"/>
                                          </p:stCondLst>
                                        </p:cTn>
                                        <p:tgtEl>
                                          <p:spTgt spid="1029"/>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500"/>
                                        <p:tgtEl>
                                          <p:spTgt spid="1030"/>
                                        </p:tgtEl>
                                      </p:cBhvr>
                                    </p:animEffect>
                                    <p:set>
                                      <p:cBhvr>
                                        <p:cTn id="241" dur="1" fill="hold">
                                          <p:stCondLst>
                                            <p:cond delay="499"/>
                                          </p:stCondLst>
                                        </p:cTn>
                                        <p:tgtEl>
                                          <p:spTgt spid="1030"/>
                                        </p:tgtEl>
                                        <p:attrNameLst>
                                          <p:attrName>style.visibility</p:attrName>
                                        </p:attrNameLst>
                                      </p:cBhvr>
                                      <p:to>
                                        <p:strVal val="hidden"/>
                                      </p:to>
                                    </p:set>
                                  </p:childTnLst>
                                </p:cTn>
                              </p:par>
                              <p:par>
                                <p:cTn id="242" presetID="10" presetClass="exit" presetSubtype="0" fill="hold" grpId="0" nodeType="withEffect">
                                  <p:stCondLst>
                                    <p:cond delay="0"/>
                                  </p:stCondLst>
                                  <p:childTnLst>
                                    <p:animEffect transition="out" filter="fade">
                                      <p:cBhvr>
                                        <p:cTn id="243" dur="500"/>
                                        <p:tgtEl>
                                          <p:spTgt spid="1031"/>
                                        </p:tgtEl>
                                      </p:cBhvr>
                                    </p:animEffect>
                                    <p:set>
                                      <p:cBhvr>
                                        <p:cTn id="244" dur="1" fill="hold">
                                          <p:stCondLst>
                                            <p:cond delay="499"/>
                                          </p:stCondLst>
                                        </p:cTn>
                                        <p:tgtEl>
                                          <p:spTgt spid="10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132" grpId="0"/>
      <p:bldP spid="134" grpId="0"/>
      <p:bldP spid="138" grpId="0"/>
      <p:bldP spid="139" grpId="0"/>
      <p:bldP spid="141" grpId="0"/>
      <p:bldP spid="143" grpId="0"/>
      <p:bldP spid="145" grpId="0"/>
      <p:bldP spid="149" grpId="0"/>
      <p:bldP spid="155" grpId="0"/>
      <p:bldP spid="157" grpId="0"/>
      <p:bldP spid="159" grpId="0"/>
      <p:bldP spid="161" grpId="0"/>
      <p:bldP spid="163" grpId="0"/>
      <p:bldP spid="165" grpId="0"/>
      <p:bldP spid="167" grpId="0"/>
      <p:bldP spid="169" grpId="0"/>
      <p:bldP spid="171" grpId="0"/>
      <p:bldP spid="173" grpId="0"/>
      <p:bldP spid="175" grpId="0"/>
      <p:bldP spid="177" grpId="0"/>
      <p:bldP spid="179" grpId="0"/>
      <p:bldP spid="181" grpId="0"/>
      <p:bldP spid="183" grpId="0"/>
      <p:bldP spid="185" grpId="0"/>
      <p:bldP spid="187" grpId="0"/>
      <p:bldP spid="189" grpId="0"/>
      <p:bldP spid="191" grpId="0"/>
      <p:bldP spid="1025" grpId="0"/>
      <p:bldP spid="1027" grpId="0"/>
      <p:bldP spid="1029" grpId="0"/>
      <p:bldP spid="1031" grpId="0"/>
      <p:bldP spid="1038" grpId="0"/>
      <p:bldP spid="1040" grpId="0"/>
      <p:bldP spid="1042" grpId="0"/>
      <p:bldP spid="10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35" name="Google Shape;167;p2">
            <a:extLst>
              <a:ext uri="{FF2B5EF4-FFF2-40B4-BE49-F238E27FC236}">
                <a16:creationId xmlns:a16="http://schemas.microsoft.com/office/drawing/2014/main" id="{C482D68D-5D9A-4207-BF5C-E6EF304ABBE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Title 1">
            <a:extLst>
              <a:ext uri="{FF2B5EF4-FFF2-40B4-BE49-F238E27FC236}">
                <a16:creationId xmlns:a16="http://schemas.microsoft.com/office/drawing/2014/main" id="{62CFD262-A941-4024-ACC3-4F762296429E}"/>
              </a:ext>
            </a:extLst>
          </p:cNvPr>
          <p:cNvSpPr txBox="1">
            <a:spLocks/>
          </p:cNvSpPr>
          <p:nvPr/>
        </p:nvSpPr>
        <p:spPr>
          <a:xfrm>
            <a:off x="11081037" y="99881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5" name="Google Shape;319;p15" descr="Speech Icon, Voice, Talking, Audio, Speech">
            <a:extLst>
              <a:ext uri="{FF2B5EF4-FFF2-40B4-BE49-F238E27FC236}">
                <a16:creationId xmlns:a16="http://schemas.microsoft.com/office/drawing/2014/main" id="{531C1C8C-7E86-44DB-9C42-D17EB1BA57AF}"/>
              </a:ext>
            </a:extLst>
          </p:cNvPr>
          <p:cNvPicPr preferRelativeResize="0"/>
          <p:nvPr/>
        </p:nvPicPr>
        <p:blipFill rotWithShape="1">
          <a:blip r:embed="rId3">
            <a:alphaModFix/>
          </a:blip>
          <a:srcRect/>
          <a:stretch/>
        </p:blipFill>
        <p:spPr>
          <a:xfrm>
            <a:off x="11131654" y="149483"/>
            <a:ext cx="776168" cy="776168"/>
          </a:xfrm>
          <a:prstGeom prst="rect">
            <a:avLst/>
          </a:prstGeom>
          <a:noFill/>
          <a:ln>
            <a:noFill/>
          </a:ln>
        </p:spPr>
      </p:pic>
      <p:sp>
        <p:nvSpPr>
          <p:cNvPr id="8" name="TextBox 7">
            <a:extLst>
              <a:ext uri="{FF2B5EF4-FFF2-40B4-BE49-F238E27FC236}">
                <a16:creationId xmlns:a16="http://schemas.microsoft.com/office/drawing/2014/main" id="{D2964AED-0FDC-40C0-9AD1-089FE9007D84}"/>
              </a:ext>
            </a:extLst>
          </p:cNvPr>
          <p:cNvSpPr txBox="1"/>
          <p:nvPr/>
        </p:nvSpPr>
        <p:spPr>
          <a:xfrm>
            <a:off x="3115456" y="89574"/>
            <a:ext cx="5814412" cy="523220"/>
          </a:xfrm>
          <a:prstGeom prst="rect">
            <a:avLst/>
          </a:prstGeom>
          <a:noFill/>
        </p:spPr>
        <p:txBody>
          <a:bodyPr wrap="none" rtlCol="0">
            <a:spAutoFit/>
          </a:bodyPr>
          <a:lstStyle/>
          <a:p>
            <a:r>
              <a:rPr lang="en-GB" sz="2800" b="1" dirty="0" err="1">
                <a:solidFill>
                  <a:srgbClr val="002060"/>
                </a:solidFill>
                <a:latin typeface="Century Gothic" panose="020B0502020202020204" pitchFamily="34" charset="0"/>
              </a:rPr>
              <a:t>En</a:t>
            </a:r>
            <a:r>
              <a:rPr lang="en-GB" sz="2800" b="1" dirty="0">
                <a:solidFill>
                  <a:srgbClr val="002060"/>
                </a:solidFill>
                <a:latin typeface="Century Gothic" panose="020B0502020202020204" pitchFamily="34" charset="0"/>
              </a:rPr>
              <a:t> parejas, </a:t>
            </a:r>
            <a:r>
              <a:rPr lang="en-GB" sz="2800" b="1" dirty="0" err="1">
                <a:solidFill>
                  <a:srgbClr val="002060"/>
                </a:solidFill>
                <a:latin typeface="Century Gothic" panose="020B0502020202020204" pitchFamily="34" charset="0"/>
              </a:rPr>
              <a:t>pregunta</a:t>
            </a:r>
            <a:r>
              <a:rPr lang="en-GB" sz="2800" b="1" dirty="0">
                <a:solidFill>
                  <a:srgbClr val="002060"/>
                </a:solidFill>
                <a:latin typeface="Century Gothic" panose="020B0502020202020204" pitchFamily="34" charset="0"/>
              </a:rPr>
              <a:t> y </a:t>
            </a:r>
            <a:r>
              <a:rPr lang="en-GB" sz="2800" b="1" dirty="0" err="1">
                <a:solidFill>
                  <a:srgbClr val="002060"/>
                </a:solidFill>
                <a:latin typeface="Century Gothic" panose="020B0502020202020204" pitchFamily="34" charset="0"/>
              </a:rPr>
              <a:t>contesta</a:t>
            </a:r>
            <a:r>
              <a:rPr lang="en-GB" sz="2800" b="1" dirty="0">
                <a:solidFill>
                  <a:srgbClr val="002060"/>
                </a:solidFill>
                <a:latin typeface="Century Gothic" panose="020B0502020202020204" pitchFamily="34" charset="0"/>
              </a:rPr>
              <a:t>.</a:t>
            </a:r>
          </a:p>
        </p:txBody>
      </p:sp>
      <p:graphicFrame>
        <p:nvGraphicFramePr>
          <p:cNvPr id="3" name="Table 5">
            <a:extLst>
              <a:ext uri="{FF2B5EF4-FFF2-40B4-BE49-F238E27FC236}">
                <a16:creationId xmlns:a16="http://schemas.microsoft.com/office/drawing/2014/main" id="{5867361C-76D6-4B7C-8DAF-AECCBBC6D3D6}"/>
              </a:ext>
            </a:extLst>
          </p:cNvPr>
          <p:cNvGraphicFramePr>
            <a:graphicFrameLocks noGrp="1"/>
          </p:cNvGraphicFramePr>
          <p:nvPr>
            <p:extLst>
              <p:ext uri="{D42A27DB-BD31-4B8C-83A1-F6EECF244321}">
                <p14:modId xmlns:p14="http://schemas.microsoft.com/office/powerpoint/2010/main" val="1054591530"/>
              </p:ext>
            </p:extLst>
          </p:nvPr>
        </p:nvGraphicFramePr>
        <p:xfrm>
          <a:off x="556131" y="636436"/>
          <a:ext cx="10439316" cy="5648844"/>
        </p:xfrm>
        <a:graphic>
          <a:graphicData uri="http://schemas.openxmlformats.org/drawingml/2006/table">
            <a:tbl>
              <a:tblPr firstRow="1" bandRow="1">
                <a:tableStyleId>{5940675A-B579-460E-94D1-54222C63F5DA}</a:tableStyleId>
              </a:tblPr>
              <a:tblGrid>
                <a:gridCol w="2609829">
                  <a:extLst>
                    <a:ext uri="{9D8B030D-6E8A-4147-A177-3AD203B41FA5}">
                      <a16:colId xmlns:a16="http://schemas.microsoft.com/office/drawing/2014/main" val="3753939498"/>
                    </a:ext>
                  </a:extLst>
                </a:gridCol>
                <a:gridCol w="2609829">
                  <a:extLst>
                    <a:ext uri="{9D8B030D-6E8A-4147-A177-3AD203B41FA5}">
                      <a16:colId xmlns:a16="http://schemas.microsoft.com/office/drawing/2014/main" val="2841385335"/>
                    </a:ext>
                  </a:extLst>
                </a:gridCol>
                <a:gridCol w="2609829">
                  <a:extLst>
                    <a:ext uri="{9D8B030D-6E8A-4147-A177-3AD203B41FA5}">
                      <a16:colId xmlns:a16="http://schemas.microsoft.com/office/drawing/2014/main" val="2828141647"/>
                    </a:ext>
                  </a:extLst>
                </a:gridCol>
                <a:gridCol w="2609829">
                  <a:extLst>
                    <a:ext uri="{9D8B030D-6E8A-4147-A177-3AD203B41FA5}">
                      <a16:colId xmlns:a16="http://schemas.microsoft.com/office/drawing/2014/main" val="1618071733"/>
                    </a:ext>
                  </a:extLst>
                </a:gridCol>
              </a:tblGrid>
              <a:tr h="1412211">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662325851"/>
                  </a:ext>
                </a:extLst>
              </a:tr>
              <a:tr h="1412211">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86654655"/>
                  </a:ext>
                </a:extLst>
              </a:tr>
              <a:tr h="1412211">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994162846"/>
                  </a:ext>
                </a:extLst>
              </a:tr>
              <a:tr h="1412211">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043730527"/>
                  </a:ext>
                </a:extLst>
              </a:tr>
            </a:tbl>
          </a:graphicData>
        </a:graphic>
      </p:graphicFrame>
      <p:pic>
        <p:nvPicPr>
          <p:cNvPr id="10" name="Picture 9">
            <a:extLst>
              <a:ext uri="{FF2B5EF4-FFF2-40B4-BE49-F238E27FC236}">
                <a16:creationId xmlns:a16="http://schemas.microsoft.com/office/drawing/2014/main" id="{E1559424-3140-4183-95AF-69440D9688A1}"/>
              </a:ext>
            </a:extLst>
          </p:cNvPr>
          <p:cNvPicPr>
            <a:picLocks noChangeAspect="1"/>
          </p:cNvPicPr>
          <p:nvPr/>
        </p:nvPicPr>
        <p:blipFill rotWithShape="1">
          <a:blip r:embed="rId4">
            <a:extLst>
              <a:ext uri="{28A0092B-C50C-407E-A947-70E740481C1C}">
                <a14:useLocalDpi xmlns:a14="http://schemas.microsoft.com/office/drawing/2010/main" val="0"/>
              </a:ext>
            </a:extLst>
          </a:blip>
          <a:srcRect t="74424"/>
          <a:stretch/>
        </p:blipFill>
        <p:spPr>
          <a:xfrm>
            <a:off x="1899967" y="1173788"/>
            <a:ext cx="747328" cy="161569"/>
          </a:xfrm>
          <a:prstGeom prst="rect">
            <a:avLst/>
          </a:prstGeom>
        </p:spPr>
      </p:pic>
      <p:sp>
        <p:nvSpPr>
          <p:cNvPr id="102" name="Oval 101">
            <a:extLst>
              <a:ext uri="{FF2B5EF4-FFF2-40B4-BE49-F238E27FC236}">
                <a16:creationId xmlns:a16="http://schemas.microsoft.com/office/drawing/2014/main" id="{594063E0-9125-488B-88D2-95E91EE80035}"/>
              </a:ext>
            </a:extLst>
          </p:cNvPr>
          <p:cNvSpPr/>
          <p:nvPr/>
        </p:nvSpPr>
        <p:spPr>
          <a:xfrm>
            <a:off x="1912300" y="836594"/>
            <a:ext cx="747327" cy="104742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A82E7C55-8BFF-44C2-BFA2-0071BD5615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0376" y="708630"/>
            <a:ext cx="1436423" cy="1296052"/>
          </a:xfrm>
          <a:prstGeom prst="rect">
            <a:avLst/>
          </a:prstGeom>
        </p:spPr>
      </p:pic>
      <p:grpSp>
        <p:nvGrpSpPr>
          <p:cNvPr id="42" name="Group 41">
            <a:extLst>
              <a:ext uri="{FF2B5EF4-FFF2-40B4-BE49-F238E27FC236}">
                <a16:creationId xmlns:a16="http://schemas.microsoft.com/office/drawing/2014/main" id="{1E98D0BF-0BB9-4AD6-B919-953FE9C6631F}"/>
              </a:ext>
            </a:extLst>
          </p:cNvPr>
          <p:cNvGrpSpPr/>
          <p:nvPr/>
        </p:nvGrpSpPr>
        <p:grpSpPr>
          <a:xfrm>
            <a:off x="1680096" y="4999252"/>
            <a:ext cx="797501" cy="1194750"/>
            <a:chOff x="1240463" y="5418562"/>
            <a:chExt cx="797501" cy="1194750"/>
          </a:xfrm>
        </p:grpSpPr>
        <p:pic>
          <p:nvPicPr>
            <p:cNvPr id="118" name="Picture 117">
              <a:extLst>
                <a:ext uri="{FF2B5EF4-FFF2-40B4-BE49-F238E27FC236}">
                  <a16:creationId xmlns:a16="http://schemas.microsoft.com/office/drawing/2014/main" id="{68F5E16F-9C6C-4B15-9929-92ABD2B7C2FF}"/>
                </a:ext>
              </a:extLst>
            </p:cNvPr>
            <p:cNvPicPr>
              <a:picLocks noChangeAspect="1"/>
            </p:cNvPicPr>
            <p:nvPr/>
          </p:nvPicPr>
          <p:blipFill rotWithShape="1">
            <a:blip r:embed="rId4">
              <a:extLst>
                <a:ext uri="{28A0092B-C50C-407E-A947-70E740481C1C}">
                  <a14:useLocalDpi xmlns:a14="http://schemas.microsoft.com/office/drawing/2010/main" val="0"/>
                </a:ext>
              </a:extLst>
            </a:blip>
            <a:srcRect t="74424"/>
            <a:stretch/>
          </p:blipFill>
          <p:spPr>
            <a:xfrm>
              <a:off x="1278304" y="5903082"/>
              <a:ext cx="747328" cy="161569"/>
            </a:xfrm>
            <a:prstGeom prst="rect">
              <a:avLst/>
            </a:prstGeom>
          </p:spPr>
        </p:pic>
        <p:sp>
          <p:nvSpPr>
            <p:cNvPr id="120" name="Oval 119">
              <a:extLst>
                <a:ext uri="{FF2B5EF4-FFF2-40B4-BE49-F238E27FC236}">
                  <a16:creationId xmlns:a16="http://schemas.microsoft.com/office/drawing/2014/main" id="{D93A5608-F9AB-4E61-AF48-9F256167AFB6}"/>
                </a:ext>
              </a:extLst>
            </p:cNvPr>
            <p:cNvSpPr/>
            <p:nvPr/>
          </p:nvSpPr>
          <p:spPr>
            <a:xfrm>
              <a:off x="1290637" y="5565888"/>
              <a:ext cx="747327" cy="104742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1" name="Picture 120" descr="Background pattern&#10;&#10;Description automatically generated">
              <a:extLst>
                <a:ext uri="{FF2B5EF4-FFF2-40B4-BE49-F238E27FC236}">
                  <a16:creationId xmlns:a16="http://schemas.microsoft.com/office/drawing/2014/main" id="{F5DFB22D-F806-41DA-A763-3DBC39BD43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0463" y="5418562"/>
              <a:ext cx="785169" cy="565304"/>
            </a:xfrm>
            <a:prstGeom prst="rect">
              <a:avLst/>
            </a:prstGeom>
          </p:spPr>
        </p:pic>
      </p:grpSp>
      <p:grpSp>
        <p:nvGrpSpPr>
          <p:cNvPr id="23" name="Group 22">
            <a:extLst>
              <a:ext uri="{FF2B5EF4-FFF2-40B4-BE49-F238E27FC236}">
                <a16:creationId xmlns:a16="http://schemas.microsoft.com/office/drawing/2014/main" id="{08C5FC63-7DF4-4B1E-94A6-784B603612D6}"/>
              </a:ext>
            </a:extLst>
          </p:cNvPr>
          <p:cNvGrpSpPr/>
          <p:nvPr/>
        </p:nvGrpSpPr>
        <p:grpSpPr>
          <a:xfrm>
            <a:off x="6459286" y="3460858"/>
            <a:ext cx="1436423" cy="1296052"/>
            <a:chOff x="6287010" y="3905076"/>
            <a:chExt cx="1436423" cy="1296052"/>
          </a:xfrm>
        </p:grpSpPr>
        <p:pic>
          <p:nvPicPr>
            <p:cNvPr id="108" name="Picture 107">
              <a:extLst>
                <a:ext uri="{FF2B5EF4-FFF2-40B4-BE49-F238E27FC236}">
                  <a16:creationId xmlns:a16="http://schemas.microsoft.com/office/drawing/2014/main" id="{550F4FAA-140F-4924-948C-1884188A16CD}"/>
                </a:ext>
              </a:extLst>
            </p:cNvPr>
            <p:cNvPicPr>
              <a:picLocks noChangeAspect="1"/>
            </p:cNvPicPr>
            <p:nvPr/>
          </p:nvPicPr>
          <p:blipFill rotWithShape="1">
            <a:blip r:embed="rId4">
              <a:extLst>
                <a:ext uri="{28A0092B-C50C-407E-A947-70E740481C1C}">
                  <a14:useLocalDpi xmlns:a14="http://schemas.microsoft.com/office/drawing/2010/main" val="0"/>
                </a:ext>
              </a:extLst>
            </a:blip>
            <a:srcRect t="74424"/>
            <a:stretch/>
          </p:blipFill>
          <p:spPr>
            <a:xfrm>
              <a:off x="6619226" y="4321866"/>
              <a:ext cx="747328" cy="161569"/>
            </a:xfrm>
            <a:prstGeom prst="rect">
              <a:avLst/>
            </a:prstGeom>
          </p:spPr>
        </p:pic>
        <p:sp>
          <p:nvSpPr>
            <p:cNvPr id="109" name="Oval 108">
              <a:extLst>
                <a:ext uri="{FF2B5EF4-FFF2-40B4-BE49-F238E27FC236}">
                  <a16:creationId xmlns:a16="http://schemas.microsoft.com/office/drawing/2014/main" id="{36FB265D-998E-496D-AF75-4A7C9039CFC7}"/>
                </a:ext>
              </a:extLst>
            </p:cNvPr>
            <p:cNvSpPr/>
            <p:nvPr/>
          </p:nvSpPr>
          <p:spPr>
            <a:xfrm>
              <a:off x="6631559" y="3984672"/>
              <a:ext cx="747327" cy="104742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5" name="Picture 124">
              <a:extLst>
                <a:ext uri="{FF2B5EF4-FFF2-40B4-BE49-F238E27FC236}">
                  <a16:creationId xmlns:a16="http://schemas.microsoft.com/office/drawing/2014/main" id="{D7E3F521-A559-491F-BDBA-4A0D25002D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7010" y="3905076"/>
              <a:ext cx="1436423" cy="1296052"/>
            </a:xfrm>
            <a:prstGeom prst="rect">
              <a:avLst/>
            </a:prstGeom>
          </p:spPr>
        </p:pic>
        <p:pic>
          <p:nvPicPr>
            <p:cNvPr id="112" name="Picture 111">
              <a:extLst>
                <a:ext uri="{FF2B5EF4-FFF2-40B4-BE49-F238E27FC236}">
                  <a16:creationId xmlns:a16="http://schemas.microsoft.com/office/drawing/2014/main" id="{7E9C9571-FD94-4666-85FA-503162DB98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6554" y="4468892"/>
              <a:ext cx="103729" cy="172882"/>
            </a:xfrm>
            <a:prstGeom prst="rect">
              <a:avLst/>
            </a:prstGeom>
          </p:spPr>
        </p:pic>
        <p:pic>
          <p:nvPicPr>
            <p:cNvPr id="114" name="Picture 113">
              <a:extLst>
                <a:ext uri="{FF2B5EF4-FFF2-40B4-BE49-F238E27FC236}">
                  <a16:creationId xmlns:a16="http://schemas.microsoft.com/office/drawing/2014/main" id="{68D9890D-88F5-4D91-BEC2-DA97A0284B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34638" y="4468892"/>
              <a:ext cx="103729" cy="172882"/>
            </a:xfrm>
            <a:prstGeom prst="rect">
              <a:avLst/>
            </a:prstGeom>
          </p:spPr>
        </p:pic>
      </p:grpSp>
      <p:grpSp>
        <p:nvGrpSpPr>
          <p:cNvPr id="25" name="Group 24">
            <a:extLst>
              <a:ext uri="{FF2B5EF4-FFF2-40B4-BE49-F238E27FC236}">
                <a16:creationId xmlns:a16="http://schemas.microsoft.com/office/drawing/2014/main" id="{B1131D26-3F43-44C4-A120-DA9A0E7F3B23}"/>
              </a:ext>
            </a:extLst>
          </p:cNvPr>
          <p:cNvGrpSpPr/>
          <p:nvPr/>
        </p:nvGrpSpPr>
        <p:grpSpPr>
          <a:xfrm>
            <a:off x="4304420" y="2166454"/>
            <a:ext cx="1107564" cy="1194750"/>
            <a:chOff x="3693667" y="2516386"/>
            <a:chExt cx="1107564" cy="1194750"/>
          </a:xfrm>
        </p:grpSpPr>
        <p:pic>
          <p:nvPicPr>
            <p:cNvPr id="116" name="Picture 115">
              <a:extLst>
                <a:ext uri="{FF2B5EF4-FFF2-40B4-BE49-F238E27FC236}">
                  <a16:creationId xmlns:a16="http://schemas.microsoft.com/office/drawing/2014/main" id="{5FADC721-34DC-4642-B9DD-336D9DC38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693667" y="3041238"/>
              <a:ext cx="194153" cy="386363"/>
            </a:xfrm>
            <a:prstGeom prst="rect">
              <a:avLst/>
            </a:prstGeom>
          </p:spPr>
        </p:pic>
        <p:pic>
          <p:nvPicPr>
            <p:cNvPr id="115" name="Picture 114">
              <a:extLst>
                <a:ext uri="{FF2B5EF4-FFF2-40B4-BE49-F238E27FC236}">
                  <a16:creationId xmlns:a16="http://schemas.microsoft.com/office/drawing/2014/main" id="{5FDAC09C-97CF-4665-AFDC-E92303E728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9413" y="3061464"/>
              <a:ext cx="231818" cy="386363"/>
            </a:xfrm>
            <a:prstGeom prst="rect">
              <a:avLst/>
            </a:prstGeom>
          </p:spPr>
        </p:pic>
        <p:sp>
          <p:nvSpPr>
            <p:cNvPr id="107" name="Oval 106">
              <a:extLst>
                <a:ext uri="{FF2B5EF4-FFF2-40B4-BE49-F238E27FC236}">
                  <a16:creationId xmlns:a16="http://schemas.microsoft.com/office/drawing/2014/main" id="{9BADC1B8-AD2F-4C95-9667-EFF5AA2ABA70}"/>
                </a:ext>
              </a:extLst>
            </p:cNvPr>
            <p:cNvSpPr/>
            <p:nvPr/>
          </p:nvSpPr>
          <p:spPr>
            <a:xfrm>
              <a:off x="3847084" y="2663712"/>
              <a:ext cx="747327" cy="104742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6" name="Picture 105">
              <a:extLst>
                <a:ext uri="{FF2B5EF4-FFF2-40B4-BE49-F238E27FC236}">
                  <a16:creationId xmlns:a16="http://schemas.microsoft.com/office/drawing/2014/main" id="{610FC6D4-427E-41FA-B08A-9BA5FF7145E1}"/>
                </a:ext>
              </a:extLst>
            </p:cNvPr>
            <p:cNvPicPr>
              <a:picLocks noChangeAspect="1"/>
            </p:cNvPicPr>
            <p:nvPr/>
          </p:nvPicPr>
          <p:blipFill rotWithShape="1">
            <a:blip r:embed="rId4">
              <a:extLst>
                <a:ext uri="{28A0092B-C50C-407E-A947-70E740481C1C}">
                  <a14:useLocalDpi xmlns:a14="http://schemas.microsoft.com/office/drawing/2010/main" val="0"/>
                </a:ext>
              </a:extLst>
            </a:blip>
            <a:srcRect t="74424"/>
            <a:stretch/>
          </p:blipFill>
          <p:spPr>
            <a:xfrm>
              <a:off x="3834751" y="3000906"/>
              <a:ext cx="747328" cy="161569"/>
            </a:xfrm>
            <a:prstGeom prst="rect">
              <a:avLst/>
            </a:prstGeom>
          </p:spPr>
        </p:pic>
        <p:pic>
          <p:nvPicPr>
            <p:cNvPr id="19" name="Picture 18" descr="Background pattern&#10;&#10;Description automatically generated">
              <a:extLst>
                <a:ext uri="{FF2B5EF4-FFF2-40B4-BE49-F238E27FC236}">
                  <a16:creationId xmlns:a16="http://schemas.microsoft.com/office/drawing/2014/main" id="{A06ADF46-45DC-4E5D-8412-823D178558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6910" y="2516386"/>
              <a:ext cx="785169" cy="565304"/>
            </a:xfrm>
            <a:prstGeom prst="rect">
              <a:avLst/>
            </a:prstGeom>
          </p:spPr>
        </p:pic>
      </p:grpSp>
      <p:grpSp>
        <p:nvGrpSpPr>
          <p:cNvPr id="139" name="Group 138">
            <a:extLst>
              <a:ext uri="{FF2B5EF4-FFF2-40B4-BE49-F238E27FC236}">
                <a16:creationId xmlns:a16="http://schemas.microsoft.com/office/drawing/2014/main" id="{B9674E35-E469-4924-8798-ECB87DFC0F60}"/>
              </a:ext>
            </a:extLst>
          </p:cNvPr>
          <p:cNvGrpSpPr/>
          <p:nvPr/>
        </p:nvGrpSpPr>
        <p:grpSpPr>
          <a:xfrm>
            <a:off x="9225190" y="2057620"/>
            <a:ext cx="1645751" cy="1411102"/>
            <a:chOff x="4129394" y="-244514"/>
            <a:chExt cx="1986152" cy="1702969"/>
          </a:xfrm>
        </p:grpSpPr>
        <p:pic>
          <p:nvPicPr>
            <p:cNvPr id="57" name="Picture 56">
              <a:extLst>
                <a:ext uri="{FF2B5EF4-FFF2-40B4-BE49-F238E27FC236}">
                  <a16:creationId xmlns:a16="http://schemas.microsoft.com/office/drawing/2014/main" id="{F37DEC62-D4EE-4C86-B602-46F82B9566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9394" y="-244514"/>
              <a:ext cx="1986152" cy="1702969"/>
            </a:xfrm>
            <a:prstGeom prst="rect">
              <a:avLst/>
            </a:prstGeom>
          </p:spPr>
        </p:pic>
        <p:sp>
          <p:nvSpPr>
            <p:cNvPr id="131" name="Oval 130">
              <a:extLst>
                <a:ext uri="{FF2B5EF4-FFF2-40B4-BE49-F238E27FC236}">
                  <a16:creationId xmlns:a16="http://schemas.microsoft.com/office/drawing/2014/main" id="{E1D74EC5-7B44-4A5A-A8A5-96DE8F9DD642}"/>
                </a:ext>
              </a:extLst>
            </p:cNvPr>
            <p:cNvSpPr/>
            <p:nvPr/>
          </p:nvSpPr>
          <p:spPr>
            <a:xfrm>
              <a:off x="4508016" y="35437"/>
              <a:ext cx="1097280" cy="99752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2" name="Picture 131">
              <a:extLst>
                <a:ext uri="{FF2B5EF4-FFF2-40B4-BE49-F238E27FC236}">
                  <a16:creationId xmlns:a16="http://schemas.microsoft.com/office/drawing/2014/main" id="{12801030-9073-405B-AB44-58210AB7EAC8}"/>
                </a:ext>
              </a:extLst>
            </p:cNvPr>
            <p:cNvPicPr>
              <a:picLocks noChangeAspect="1"/>
            </p:cNvPicPr>
            <p:nvPr/>
          </p:nvPicPr>
          <p:blipFill rotWithShape="1">
            <a:blip r:embed="rId4">
              <a:extLst>
                <a:ext uri="{28A0092B-C50C-407E-A947-70E740481C1C}">
                  <a14:useLocalDpi xmlns:a14="http://schemas.microsoft.com/office/drawing/2010/main" val="0"/>
                </a:ext>
              </a:extLst>
            </a:blip>
            <a:srcRect t="74424"/>
            <a:stretch/>
          </p:blipFill>
          <p:spPr>
            <a:xfrm>
              <a:off x="4682992" y="387409"/>
              <a:ext cx="747328" cy="161569"/>
            </a:xfrm>
            <a:prstGeom prst="rect">
              <a:avLst/>
            </a:prstGeom>
          </p:spPr>
        </p:pic>
      </p:grpSp>
      <p:grpSp>
        <p:nvGrpSpPr>
          <p:cNvPr id="140" name="Group 139">
            <a:extLst>
              <a:ext uri="{FF2B5EF4-FFF2-40B4-BE49-F238E27FC236}">
                <a16:creationId xmlns:a16="http://schemas.microsoft.com/office/drawing/2014/main" id="{E3183DB2-5747-44D9-929D-B53996BBC31A}"/>
              </a:ext>
            </a:extLst>
          </p:cNvPr>
          <p:cNvGrpSpPr/>
          <p:nvPr/>
        </p:nvGrpSpPr>
        <p:grpSpPr>
          <a:xfrm>
            <a:off x="4347620" y="5068275"/>
            <a:ext cx="1014642" cy="827197"/>
            <a:chOff x="8767662" y="0"/>
            <a:chExt cx="1223568" cy="997527"/>
          </a:xfrm>
        </p:grpSpPr>
        <p:sp>
          <p:nvSpPr>
            <p:cNvPr id="129" name="Oval 128">
              <a:extLst>
                <a:ext uri="{FF2B5EF4-FFF2-40B4-BE49-F238E27FC236}">
                  <a16:creationId xmlns:a16="http://schemas.microsoft.com/office/drawing/2014/main" id="{AF91CCB3-5BE8-421D-B672-E53AA6F48C25}"/>
                </a:ext>
              </a:extLst>
            </p:cNvPr>
            <p:cNvSpPr/>
            <p:nvPr/>
          </p:nvSpPr>
          <p:spPr>
            <a:xfrm>
              <a:off x="8823761" y="0"/>
              <a:ext cx="1097280" cy="99752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0" name="Picture 129">
              <a:extLst>
                <a:ext uri="{FF2B5EF4-FFF2-40B4-BE49-F238E27FC236}">
                  <a16:creationId xmlns:a16="http://schemas.microsoft.com/office/drawing/2014/main" id="{F17FDED4-3790-4888-BD9B-A06EEE639B2F}"/>
                </a:ext>
              </a:extLst>
            </p:cNvPr>
            <p:cNvPicPr>
              <a:picLocks noChangeAspect="1"/>
            </p:cNvPicPr>
            <p:nvPr/>
          </p:nvPicPr>
          <p:blipFill rotWithShape="1">
            <a:blip r:embed="rId4">
              <a:extLst>
                <a:ext uri="{28A0092B-C50C-407E-A947-70E740481C1C}">
                  <a14:useLocalDpi xmlns:a14="http://schemas.microsoft.com/office/drawing/2010/main" val="0"/>
                </a:ext>
              </a:extLst>
            </a:blip>
            <a:srcRect t="74424"/>
            <a:stretch/>
          </p:blipFill>
          <p:spPr>
            <a:xfrm>
              <a:off x="8998737" y="340633"/>
              <a:ext cx="747328" cy="161569"/>
            </a:xfrm>
            <a:prstGeom prst="rect">
              <a:avLst/>
            </a:prstGeom>
          </p:spPr>
        </p:pic>
        <p:pic>
          <p:nvPicPr>
            <p:cNvPr id="137" name="Picture 136">
              <a:extLst>
                <a:ext uri="{FF2B5EF4-FFF2-40B4-BE49-F238E27FC236}">
                  <a16:creationId xmlns:a16="http://schemas.microsoft.com/office/drawing/2014/main" id="{493B9204-500D-4061-B193-275A3AEE08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0852" y="489988"/>
              <a:ext cx="140378" cy="233963"/>
            </a:xfrm>
            <a:prstGeom prst="rect">
              <a:avLst/>
            </a:prstGeom>
          </p:spPr>
        </p:pic>
        <p:pic>
          <p:nvPicPr>
            <p:cNvPr id="138" name="Picture 137">
              <a:extLst>
                <a:ext uri="{FF2B5EF4-FFF2-40B4-BE49-F238E27FC236}">
                  <a16:creationId xmlns:a16="http://schemas.microsoft.com/office/drawing/2014/main" id="{E8B763A6-561D-41D3-8878-884FEE31CE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67662" y="475030"/>
              <a:ext cx="140377" cy="233962"/>
            </a:xfrm>
            <a:prstGeom prst="rect">
              <a:avLst/>
            </a:prstGeom>
          </p:spPr>
        </p:pic>
      </p:grpSp>
      <p:grpSp>
        <p:nvGrpSpPr>
          <p:cNvPr id="145" name="Group 144">
            <a:extLst>
              <a:ext uri="{FF2B5EF4-FFF2-40B4-BE49-F238E27FC236}">
                <a16:creationId xmlns:a16="http://schemas.microsoft.com/office/drawing/2014/main" id="{9EC8599A-1C63-45AD-8CEC-B0EFCFE3521C}"/>
              </a:ext>
            </a:extLst>
          </p:cNvPr>
          <p:cNvGrpSpPr/>
          <p:nvPr/>
        </p:nvGrpSpPr>
        <p:grpSpPr>
          <a:xfrm>
            <a:off x="6712420" y="694171"/>
            <a:ext cx="1487369" cy="1238794"/>
            <a:chOff x="4793426" y="-313143"/>
            <a:chExt cx="1487369" cy="1238794"/>
          </a:xfrm>
        </p:grpSpPr>
        <p:pic>
          <p:nvPicPr>
            <p:cNvPr id="143" name="Picture 142">
              <a:extLst>
                <a:ext uri="{FF2B5EF4-FFF2-40B4-BE49-F238E27FC236}">
                  <a16:creationId xmlns:a16="http://schemas.microsoft.com/office/drawing/2014/main" id="{E24076D0-44D9-4DF3-BF01-DF6E4D95CD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6465" y="299426"/>
              <a:ext cx="231818" cy="386363"/>
            </a:xfrm>
            <a:prstGeom prst="rect">
              <a:avLst/>
            </a:prstGeom>
          </p:spPr>
        </p:pic>
        <p:sp>
          <p:nvSpPr>
            <p:cNvPr id="7" name="Oval 6">
              <a:extLst>
                <a:ext uri="{FF2B5EF4-FFF2-40B4-BE49-F238E27FC236}">
                  <a16:creationId xmlns:a16="http://schemas.microsoft.com/office/drawing/2014/main" id="{50DC2F87-E7D1-4FE6-A4BD-B1871DE8AC89}"/>
                </a:ext>
              </a:extLst>
            </p:cNvPr>
            <p:cNvSpPr/>
            <p:nvPr/>
          </p:nvSpPr>
          <p:spPr>
            <a:xfrm>
              <a:off x="4973014" y="-71876"/>
              <a:ext cx="1097280" cy="997527"/>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6" name="Picture 125">
              <a:extLst>
                <a:ext uri="{FF2B5EF4-FFF2-40B4-BE49-F238E27FC236}">
                  <a16:creationId xmlns:a16="http://schemas.microsoft.com/office/drawing/2014/main" id="{AB3E0EC1-EA53-44C2-96FB-F3904CEB5201}"/>
                </a:ext>
              </a:extLst>
            </p:cNvPr>
            <p:cNvPicPr>
              <a:picLocks noChangeAspect="1"/>
            </p:cNvPicPr>
            <p:nvPr/>
          </p:nvPicPr>
          <p:blipFill rotWithShape="1">
            <a:blip r:embed="rId4">
              <a:extLst>
                <a:ext uri="{28A0092B-C50C-407E-A947-70E740481C1C}">
                  <a14:useLocalDpi xmlns:a14="http://schemas.microsoft.com/office/drawing/2010/main" val="0"/>
                </a:ext>
              </a:extLst>
            </a:blip>
            <a:srcRect t="74424"/>
            <a:stretch/>
          </p:blipFill>
          <p:spPr>
            <a:xfrm>
              <a:off x="5147990" y="254684"/>
              <a:ext cx="747328" cy="161569"/>
            </a:xfrm>
            <a:prstGeom prst="rect">
              <a:avLst/>
            </a:prstGeom>
          </p:spPr>
        </p:pic>
        <p:pic>
          <p:nvPicPr>
            <p:cNvPr id="141" name="Picture 140" descr="Background pattern&#10;&#10;Description automatically generated">
              <a:extLst>
                <a:ext uri="{FF2B5EF4-FFF2-40B4-BE49-F238E27FC236}">
                  <a16:creationId xmlns:a16="http://schemas.microsoft.com/office/drawing/2014/main" id="{BAC95734-D9AF-42AA-B841-F57CA4B1E1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845655" y="-313143"/>
              <a:ext cx="1435140" cy="969394"/>
            </a:xfrm>
            <a:prstGeom prst="rect">
              <a:avLst/>
            </a:prstGeom>
          </p:spPr>
        </p:pic>
        <p:pic>
          <p:nvPicPr>
            <p:cNvPr id="144" name="Picture 143">
              <a:extLst>
                <a:ext uri="{FF2B5EF4-FFF2-40B4-BE49-F238E27FC236}">
                  <a16:creationId xmlns:a16="http://schemas.microsoft.com/office/drawing/2014/main" id="{DDCDA08A-A5A3-4D4D-AB78-06FD624281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793426" y="310544"/>
              <a:ext cx="231818" cy="386363"/>
            </a:xfrm>
            <a:prstGeom prst="rect">
              <a:avLst/>
            </a:prstGeom>
          </p:spPr>
        </p:pic>
      </p:grpSp>
      <p:grpSp>
        <p:nvGrpSpPr>
          <p:cNvPr id="148" name="Group 147">
            <a:extLst>
              <a:ext uri="{FF2B5EF4-FFF2-40B4-BE49-F238E27FC236}">
                <a16:creationId xmlns:a16="http://schemas.microsoft.com/office/drawing/2014/main" id="{EE03AD0A-5AFC-4408-AB5E-F8F7BBD78440}"/>
              </a:ext>
            </a:extLst>
          </p:cNvPr>
          <p:cNvGrpSpPr/>
          <p:nvPr/>
        </p:nvGrpSpPr>
        <p:grpSpPr>
          <a:xfrm>
            <a:off x="1277095" y="2126097"/>
            <a:ext cx="1447012" cy="1238794"/>
            <a:chOff x="7367014" y="-249404"/>
            <a:chExt cx="1447012" cy="1238794"/>
          </a:xfrm>
        </p:grpSpPr>
        <p:sp>
          <p:nvSpPr>
            <p:cNvPr id="127" name="Oval 126">
              <a:extLst>
                <a:ext uri="{FF2B5EF4-FFF2-40B4-BE49-F238E27FC236}">
                  <a16:creationId xmlns:a16="http://schemas.microsoft.com/office/drawing/2014/main" id="{2DF14911-5696-404B-876D-578EB0D84CB4}"/>
                </a:ext>
              </a:extLst>
            </p:cNvPr>
            <p:cNvSpPr/>
            <p:nvPr/>
          </p:nvSpPr>
          <p:spPr>
            <a:xfrm>
              <a:off x="7487416" y="-8137"/>
              <a:ext cx="1097280" cy="99752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8" name="Picture 127">
              <a:extLst>
                <a:ext uri="{FF2B5EF4-FFF2-40B4-BE49-F238E27FC236}">
                  <a16:creationId xmlns:a16="http://schemas.microsoft.com/office/drawing/2014/main" id="{A5CCAD93-C67C-4447-85C4-D74507A7B54A}"/>
                </a:ext>
              </a:extLst>
            </p:cNvPr>
            <p:cNvPicPr>
              <a:picLocks noChangeAspect="1"/>
            </p:cNvPicPr>
            <p:nvPr/>
          </p:nvPicPr>
          <p:blipFill rotWithShape="1">
            <a:blip r:embed="rId4">
              <a:extLst>
                <a:ext uri="{28A0092B-C50C-407E-A947-70E740481C1C}">
                  <a14:useLocalDpi xmlns:a14="http://schemas.microsoft.com/office/drawing/2010/main" val="0"/>
                </a:ext>
              </a:extLst>
            </a:blip>
            <a:srcRect t="74424"/>
            <a:stretch/>
          </p:blipFill>
          <p:spPr>
            <a:xfrm>
              <a:off x="7662392" y="290713"/>
              <a:ext cx="747328" cy="161569"/>
            </a:xfrm>
            <a:prstGeom prst="rect">
              <a:avLst/>
            </a:prstGeom>
          </p:spPr>
        </p:pic>
        <p:pic>
          <p:nvPicPr>
            <p:cNvPr id="142" name="Picture 141" descr="Background pattern&#10;&#10;Description automatically generated">
              <a:extLst>
                <a:ext uri="{FF2B5EF4-FFF2-40B4-BE49-F238E27FC236}">
                  <a16:creationId xmlns:a16="http://schemas.microsoft.com/office/drawing/2014/main" id="{9194A3F9-08EE-488C-833D-26D186AD47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378886" y="-249404"/>
              <a:ext cx="1435140" cy="969394"/>
            </a:xfrm>
            <a:prstGeom prst="rect">
              <a:avLst/>
            </a:prstGeom>
          </p:spPr>
        </p:pic>
        <p:pic>
          <p:nvPicPr>
            <p:cNvPr id="146" name="Picture 145">
              <a:extLst>
                <a:ext uri="{FF2B5EF4-FFF2-40B4-BE49-F238E27FC236}">
                  <a16:creationId xmlns:a16="http://schemas.microsoft.com/office/drawing/2014/main" id="{76AFDF36-138A-4405-A9E3-B3B16B0A85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58151" y="482800"/>
              <a:ext cx="140378" cy="233963"/>
            </a:xfrm>
            <a:prstGeom prst="rect">
              <a:avLst/>
            </a:prstGeom>
          </p:spPr>
        </p:pic>
        <p:pic>
          <p:nvPicPr>
            <p:cNvPr id="147" name="Picture 146">
              <a:extLst>
                <a:ext uri="{FF2B5EF4-FFF2-40B4-BE49-F238E27FC236}">
                  <a16:creationId xmlns:a16="http://schemas.microsoft.com/office/drawing/2014/main" id="{4296E688-BA50-41C0-9365-7F23B0C1B1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55824" flipH="1">
              <a:off x="7367014" y="479787"/>
              <a:ext cx="140378" cy="233963"/>
            </a:xfrm>
            <a:prstGeom prst="rect">
              <a:avLst/>
            </a:prstGeom>
          </p:spPr>
        </p:pic>
      </p:grpSp>
      <p:grpSp>
        <p:nvGrpSpPr>
          <p:cNvPr id="183" name="Group 182">
            <a:extLst>
              <a:ext uri="{FF2B5EF4-FFF2-40B4-BE49-F238E27FC236}">
                <a16:creationId xmlns:a16="http://schemas.microsoft.com/office/drawing/2014/main" id="{61A4E7B2-DA26-4B16-9509-0B0B2D53D3A9}"/>
              </a:ext>
            </a:extLst>
          </p:cNvPr>
          <p:cNvGrpSpPr/>
          <p:nvPr/>
        </p:nvGrpSpPr>
        <p:grpSpPr>
          <a:xfrm>
            <a:off x="4080146" y="771483"/>
            <a:ext cx="879540" cy="1131979"/>
            <a:chOff x="3907870" y="1215701"/>
            <a:chExt cx="879540" cy="1131979"/>
          </a:xfrm>
        </p:grpSpPr>
        <p:sp>
          <p:nvSpPr>
            <p:cNvPr id="150" name="Oval 149">
              <a:extLst>
                <a:ext uri="{FF2B5EF4-FFF2-40B4-BE49-F238E27FC236}">
                  <a16:creationId xmlns:a16="http://schemas.microsoft.com/office/drawing/2014/main" id="{BB1A0474-D707-4E14-9458-428E92D68CC1}"/>
                </a:ext>
              </a:extLst>
            </p:cNvPr>
            <p:cNvSpPr/>
            <p:nvPr/>
          </p:nvSpPr>
          <p:spPr>
            <a:xfrm>
              <a:off x="3932323" y="1284726"/>
              <a:ext cx="747327" cy="106295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1" name="Picture 150">
              <a:extLst>
                <a:ext uri="{FF2B5EF4-FFF2-40B4-BE49-F238E27FC236}">
                  <a16:creationId xmlns:a16="http://schemas.microsoft.com/office/drawing/2014/main" id="{0F00CFD8-5F00-4D32-86CE-99FD3F98F0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47602" y="1658098"/>
              <a:ext cx="265554" cy="132777"/>
            </a:xfrm>
            <a:prstGeom prst="rect">
              <a:avLst/>
            </a:prstGeom>
          </p:spPr>
        </p:pic>
        <p:pic>
          <p:nvPicPr>
            <p:cNvPr id="152" name="Picture 151">
              <a:extLst>
                <a:ext uri="{FF2B5EF4-FFF2-40B4-BE49-F238E27FC236}">
                  <a16:creationId xmlns:a16="http://schemas.microsoft.com/office/drawing/2014/main" id="{F16155CB-EAA5-4E37-A3CE-C09E252142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029448" y="1660425"/>
              <a:ext cx="255406" cy="127703"/>
            </a:xfrm>
            <a:prstGeom prst="rect">
              <a:avLst/>
            </a:prstGeom>
          </p:spPr>
        </p:pic>
        <p:pic>
          <p:nvPicPr>
            <p:cNvPr id="153" name="Picture 152" descr="Background pattern&#10;&#10;Description automatically generated">
              <a:extLst>
                <a:ext uri="{FF2B5EF4-FFF2-40B4-BE49-F238E27FC236}">
                  <a16:creationId xmlns:a16="http://schemas.microsoft.com/office/drawing/2014/main" id="{4E58E12B-DD8C-4C40-954D-EEA5F067AB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907870" y="1215701"/>
              <a:ext cx="879540" cy="558615"/>
            </a:xfrm>
            <a:prstGeom prst="rect">
              <a:avLst/>
            </a:prstGeom>
          </p:spPr>
        </p:pic>
      </p:grpSp>
      <p:grpSp>
        <p:nvGrpSpPr>
          <p:cNvPr id="182" name="Group 181">
            <a:extLst>
              <a:ext uri="{FF2B5EF4-FFF2-40B4-BE49-F238E27FC236}">
                <a16:creationId xmlns:a16="http://schemas.microsoft.com/office/drawing/2014/main" id="{76004A40-C3F2-4EF1-A799-2B8F8621B8E4}"/>
              </a:ext>
            </a:extLst>
          </p:cNvPr>
          <p:cNvGrpSpPr/>
          <p:nvPr/>
        </p:nvGrpSpPr>
        <p:grpSpPr>
          <a:xfrm>
            <a:off x="9673719" y="3585085"/>
            <a:ext cx="1005756" cy="1131979"/>
            <a:chOff x="8982725" y="4026495"/>
            <a:chExt cx="1005756" cy="1131979"/>
          </a:xfrm>
        </p:grpSpPr>
        <p:sp>
          <p:nvSpPr>
            <p:cNvPr id="156" name="Oval 155">
              <a:extLst>
                <a:ext uri="{FF2B5EF4-FFF2-40B4-BE49-F238E27FC236}">
                  <a16:creationId xmlns:a16="http://schemas.microsoft.com/office/drawing/2014/main" id="{1CF96A0A-732E-44F7-9696-1A225EFA50F7}"/>
                </a:ext>
              </a:extLst>
            </p:cNvPr>
            <p:cNvSpPr/>
            <p:nvPr/>
          </p:nvSpPr>
          <p:spPr>
            <a:xfrm>
              <a:off x="9092472" y="4095520"/>
              <a:ext cx="747327" cy="106295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7" name="Picture 156">
              <a:extLst>
                <a:ext uri="{FF2B5EF4-FFF2-40B4-BE49-F238E27FC236}">
                  <a16:creationId xmlns:a16="http://schemas.microsoft.com/office/drawing/2014/main" id="{3B82BF25-715F-4FAD-9574-9A4C7BCC20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7751" y="4468892"/>
              <a:ext cx="265554" cy="132777"/>
            </a:xfrm>
            <a:prstGeom prst="rect">
              <a:avLst/>
            </a:prstGeom>
          </p:spPr>
        </p:pic>
        <p:pic>
          <p:nvPicPr>
            <p:cNvPr id="158" name="Picture 157">
              <a:extLst>
                <a:ext uri="{FF2B5EF4-FFF2-40B4-BE49-F238E27FC236}">
                  <a16:creationId xmlns:a16="http://schemas.microsoft.com/office/drawing/2014/main" id="{84E0DA36-1933-4851-AA3B-C9EA3DCBDA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189597" y="4471219"/>
              <a:ext cx="255406" cy="127703"/>
            </a:xfrm>
            <a:prstGeom prst="rect">
              <a:avLst/>
            </a:prstGeom>
          </p:spPr>
        </p:pic>
        <p:pic>
          <p:nvPicPr>
            <p:cNvPr id="159" name="Picture 158" descr="Background pattern&#10;&#10;Description automatically generated">
              <a:extLst>
                <a:ext uri="{FF2B5EF4-FFF2-40B4-BE49-F238E27FC236}">
                  <a16:creationId xmlns:a16="http://schemas.microsoft.com/office/drawing/2014/main" id="{209E32AB-A3A4-4A51-9EC5-7C7BEAEFF7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068019" y="4026495"/>
              <a:ext cx="879540" cy="558615"/>
            </a:xfrm>
            <a:prstGeom prst="rect">
              <a:avLst/>
            </a:prstGeom>
          </p:spPr>
        </p:pic>
        <p:pic>
          <p:nvPicPr>
            <p:cNvPr id="162" name="Picture 161">
              <a:extLst>
                <a:ext uri="{FF2B5EF4-FFF2-40B4-BE49-F238E27FC236}">
                  <a16:creationId xmlns:a16="http://schemas.microsoft.com/office/drawing/2014/main" id="{A2A169FD-9D61-4575-B420-F4148DA86C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8103" y="4530133"/>
              <a:ext cx="140378" cy="233963"/>
            </a:xfrm>
            <a:prstGeom prst="rect">
              <a:avLst/>
            </a:prstGeom>
          </p:spPr>
        </p:pic>
        <p:pic>
          <p:nvPicPr>
            <p:cNvPr id="163" name="Picture 162">
              <a:extLst>
                <a:ext uri="{FF2B5EF4-FFF2-40B4-BE49-F238E27FC236}">
                  <a16:creationId xmlns:a16="http://schemas.microsoft.com/office/drawing/2014/main" id="{0FB4AC24-E6D3-4844-9D84-F474287411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982725" y="4530133"/>
              <a:ext cx="140378" cy="233963"/>
            </a:xfrm>
            <a:prstGeom prst="rect">
              <a:avLst/>
            </a:prstGeom>
          </p:spPr>
        </p:pic>
      </p:grpSp>
      <p:grpSp>
        <p:nvGrpSpPr>
          <p:cNvPr id="171" name="Group 170">
            <a:extLst>
              <a:ext uri="{FF2B5EF4-FFF2-40B4-BE49-F238E27FC236}">
                <a16:creationId xmlns:a16="http://schemas.microsoft.com/office/drawing/2014/main" id="{04E44FD8-9822-4363-B173-814268057452}"/>
              </a:ext>
            </a:extLst>
          </p:cNvPr>
          <p:cNvGrpSpPr/>
          <p:nvPr/>
        </p:nvGrpSpPr>
        <p:grpSpPr>
          <a:xfrm>
            <a:off x="6390248" y="2085970"/>
            <a:ext cx="1436423" cy="1432272"/>
            <a:chOff x="6274678" y="2495216"/>
            <a:chExt cx="1436423" cy="1432272"/>
          </a:xfrm>
        </p:grpSpPr>
        <p:sp>
          <p:nvSpPr>
            <p:cNvPr id="164" name="Oval 163">
              <a:extLst>
                <a:ext uri="{FF2B5EF4-FFF2-40B4-BE49-F238E27FC236}">
                  <a16:creationId xmlns:a16="http://schemas.microsoft.com/office/drawing/2014/main" id="{E38E2225-4EFE-49FD-96C6-BB4EB11857E2}"/>
                </a:ext>
              </a:extLst>
            </p:cNvPr>
            <p:cNvSpPr/>
            <p:nvPr/>
          </p:nvSpPr>
          <p:spPr>
            <a:xfrm>
              <a:off x="6588648" y="2643330"/>
              <a:ext cx="747327" cy="106295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5" name="Picture 164">
              <a:extLst>
                <a:ext uri="{FF2B5EF4-FFF2-40B4-BE49-F238E27FC236}">
                  <a16:creationId xmlns:a16="http://schemas.microsoft.com/office/drawing/2014/main" id="{FFDF003A-3AC5-4C64-BBE4-1C5797F6CA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3927" y="3016702"/>
              <a:ext cx="265554" cy="132777"/>
            </a:xfrm>
            <a:prstGeom prst="rect">
              <a:avLst/>
            </a:prstGeom>
          </p:spPr>
        </p:pic>
        <p:pic>
          <p:nvPicPr>
            <p:cNvPr id="166" name="Picture 165">
              <a:extLst>
                <a:ext uri="{FF2B5EF4-FFF2-40B4-BE49-F238E27FC236}">
                  <a16:creationId xmlns:a16="http://schemas.microsoft.com/office/drawing/2014/main" id="{3780936B-2513-4BBC-B860-8FF198970F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685773" y="3019029"/>
              <a:ext cx="255406" cy="127703"/>
            </a:xfrm>
            <a:prstGeom prst="rect">
              <a:avLst/>
            </a:prstGeom>
          </p:spPr>
        </p:pic>
        <p:pic>
          <p:nvPicPr>
            <p:cNvPr id="170" name="Picture 169">
              <a:extLst>
                <a:ext uri="{FF2B5EF4-FFF2-40B4-BE49-F238E27FC236}">
                  <a16:creationId xmlns:a16="http://schemas.microsoft.com/office/drawing/2014/main" id="{CD28E9A5-2CC1-43B9-8861-C02884798E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678" y="2495216"/>
              <a:ext cx="1436423" cy="1432272"/>
            </a:xfrm>
            <a:prstGeom prst="rect">
              <a:avLst/>
            </a:prstGeom>
          </p:spPr>
        </p:pic>
      </p:grpSp>
      <p:grpSp>
        <p:nvGrpSpPr>
          <p:cNvPr id="181" name="Group 180">
            <a:extLst>
              <a:ext uri="{FF2B5EF4-FFF2-40B4-BE49-F238E27FC236}">
                <a16:creationId xmlns:a16="http://schemas.microsoft.com/office/drawing/2014/main" id="{69FB3FAF-77F2-48F7-880D-3CD29F1CD0BF}"/>
              </a:ext>
            </a:extLst>
          </p:cNvPr>
          <p:cNvGrpSpPr/>
          <p:nvPr/>
        </p:nvGrpSpPr>
        <p:grpSpPr>
          <a:xfrm>
            <a:off x="9790595" y="784156"/>
            <a:ext cx="747327" cy="1062954"/>
            <a:chOff x="9113974" y="1201450"/>
            <a:chExt cx="747327" cy="1062954"/>
          </a:xfrm>
        </p:grpSpPr>
        <p:sp>
          <p:nvSpPr>
            <p:cNvPr id="173" name="Oval 172">
              <a:extLst>
                <a:ext uri="{FF2B5EF4-FFF2-40B4-BE49-F238E27FC236}">
                  <a16:creationId xmlns:a16="http://schemas.microsoft.com/office/drawing/2014/main" id="{59F37EA2-058A-4450-89AE-0B868661CD3D}"/>
                </a:ext>
              </a:extLst>
            </p:cNvPr>
            <p:cNvSpPr/>
            <p:nvPr/>
          </p:nvSpPr>
          <p:spPr>
            <a:xfrm>
              <a:off x="9113974" y="1201450"/>
              <a:ext cx="747327" cy="106295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4" name="Picture 173">
              <a:extLst>
                <a:ext uri="{FF2B5EF4-FFF2-40B4-BE49-F238E27FC236}">
                  <a16:creationId xmlns:a16="http://schemas.microsoft.com/office/drawing/2014/main" id="{D5E7C646-F47F-42A2-B61E-3B76D8BE27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9253" y="1574822"/>
              <a:ext cx="265554" cy="132777"/>
            </a:xfrm>
            <a:prstGeom prst="rect">
              <a:avLst/>
            </a:prstGeom>
          </p:spPr>
        </p:pic>
        <p:pic>
          <p:nvPicPr>
            <p:cNvPr id="175" name="Picture 174">
              <a:extLst>
                <a:ext uri="{FF2B5EF4-FFF2-40B4-BE49-F238E27FC236}">
                  <a16:creationId xmlns:a16="http://schemas.microsoft.com/office/drawing/2014/main" id="{BD8D4284-BAC8-4B2E-860C-695740E928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211099" y="1577149"/>
              <a:ext cx="255406" cy="127703"/>
            </a:xfrm>
            <a:prstGeom prst="rect">
              <a:avLst/>
            </a:prstGeom>
          </p:spPr>
        </p:pic>
      </p:grpSp>
      <p:grpSp>
        <p:nvGrpSpPr>
          <p:cNvPr id="215" name="Group 214">
            <a:extLst>
              <a:ext uri="{FF2B5EF4-FFF2-40B4-BE49-F238E27FC236}">
                <a16:creationId xmlns:a16="http://schemas.microsoft.com/office/drawing/2014/main" id="{DFCA8C39-0259-4528-B154-BD0864F30B73}"/>
              </a:ext>
            </a:extLst>
          </p:cNvPr>
          <p:cNvGrpSpPr/>
          <p:nvPr/>
        </p:nvGrpSpPr>
        <p:grpSpPr>
          <a:xfrm>
            <a:off x="9411621" y="5104983"/>
            <a:ext cx="1097280" cy="997527"/>
            <a:chOff x="4007067" y="-505701"/>
            <a:chExt cx="1097280" cy="997527"/>
          </a:xfrm>
        </p:grpSpPr>
        <p:sp>
          <p:nvSpPr>
            <p:cNvPr id="149" name="Oval 148">
              <a:extLst>
                <a:ext uri="{FF2B5EF4-FFF2-40B4-BE49-F238E27FC236}">
                  <a16:creationId xmlns:a16="http://schemas.microsoft.com/office/drawing/2014/main" id="{0E9BCD7B-1B94-458D-A6D5-C90E8A74C552}"/>
                </a:ext>
              </a:extLst>
            </p:cNvPr>
            <p:cNvSpPr/>
            <p:nvPr/>
          </p:nvSpPr>
          <p:spPr>
            <a:xfrm>
              <a:off x="4007067" y="-505701"/>
              <a:ext cx="1097280" cy="99752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4" name="Picture 183">
              <a:extLst>
                <a:ext uri="{FF2B5EF4-FFF2-40B4-BE49-F238E27FC236}">
                  <a16:creationId xmlns:a16="http://schemas.microsoft.com/office/drawing/2014/main" id="{2E7E69E2-4A4A-4157-BE00-FF9094EC99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3156" y="-155352"/>
              <a:ext cx="317775" cy="158888"/>
            </a:xfrm>
            <a:prstGeom prst="rect">
              <a:avLst/>
            </a:prstGeom>
          </p:spPr>
        </p:pic>
        <p:pic>
          <p:nvPicPr>
            <p:cNvPr id="185" name="Picture 184">
              <a:extLst>
                <a:ext uri="{FF2B5EF4-FFF2-40B4-BE49-F238E27FC236}">
                  <a16:creationId xmlns:a16="http://schemas.microsoft.com/office/drawing/2014/main" id="{1FEF7459-F679-43EB-8A18-AA7D042B43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188714" y="-165826"/>
              <a:ext cx="317775" cy="158888"/>
            </a:xfrm>
            <a:prstGeom prst="rect">
              <a:avLst/>
            </a:prstGeom>
          </p:spPr>
        </p:pic>
      </p:grpSp>
      <p:grpSp>
        <p:nvGrpSpPr>
          <p:cNvPr id="208" name="Group 207">
            <a:extLst>
              <a:ext uri="{FF2B5EF4-FFF2-40B4-BE49-F238E27FC236}">
                <a16:creationId xmlns:a16="http://schemas.microsoft.com/office/drawing/2014/main" id="{A4580BC2-A367-409B-B0EC-671894B03A87}"/>
              </a:ext>
            </a:extLst>
          </p:cNvPr>
          <p:cNvGrpSpPr/>
          <p:nvPr/>
        </p:nvGrpSpPr>
        <p:grpSpPr>
          <a:xfrm>
            <a:off x="6728947" y="4944943"/>
            <a:ext cx="1505389" cy="1286540"/>
            <a:chOff x="5481198" y="-780042"/>
            <a:chExt cx="1505389" cy="1286540"/>
          </a:xfrm>
        </p:grpSpPr>
        <p:pic>
          <p:nvPicPr>
            <p:cNvPr id="205" name="Picture 204">
              <a:extLst>
                <a:ext uri="{FF2B5EF4-FFF2-40B4-BE49-F238E27FC236}">
                  <a16:creationId xmlns:a16="http://schemas.microsoft.com/office/drawing/2014/main" id="{56695966-FDD6-4FEB-8726-050EF4CD33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4769" y="-193182"/>
              <a:ext cx="231818" cy="386363"/>
            </a:xfrm>
            <a:prstGeom prst="rect">
              <a:avLst/>
            </a:prstGeom>
          </p:spPr>
        </p:pic>
        <p:pic>
          <p:nvPicPr>
            <p:cNvPr id="206" name="Picture 205">
              <a:extLst>
                <a:ext uri="{FF2B5EF4-FFF2-40B4-BE49-F238E27FC236}">
                  <a16:creationId xmlns:a16="http://schemas.microsoft.com/office/drawing/2014/main" id="{3F6A9C70-7A7C-45AA-BA4A-942AF9BFD0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481198" y="-188515"/>
              <a:ext cx="259067" cy="386363"/>
            </a:xfrm>
            <a:prstGeom prst="rect">
              <a:avLst/>
            </a:prstGeom>
          </p:spPr>
        </p:pic>
        <p:sp>
          <p:nvSpPr>
            <p:cNvPr id="193" name="Oval 192">
              <a:extLst>
                <a:ext uri="{FF2B5EF4-FFF2-40B4-BE49-F238E27FC236}">
                  <a16:creationId xmlns:a16="http://schemas.microsoft.com/office/drawing/2014/main" id="{FB852109-ACCD-4D04-8CA2-5FD8635430EB}"/>
                </a:ext>
              </a:extLst>
            </p:cNvPr>
            <p:cNvSpPr/>
            <p:nvPr/>
          </p:nvSpPr>
          <p:spPr>
            <a:xfrm>
              <a:off x="5680921" y="-491029"/>
              <a:ext cx="1097280" cy="997527"/>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 name="Picture 193">
              <a:extLst>
                <a:ext uri="{FF2B5EF4-FFF2-40B4-BE49-F238E27FC236}">
                  <a16:creationId xmlns:a16="http://schemas.microsoft.com/office/drawing/2014/main" id="{B1ABB671-2792-4C4A-A862-C5AD3CBAF7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87010" y="-140680"/>
              <a:ext cx="317775" cy="158888"/>
            </a:xfrm>
            <a:prstGeom prst="rect">
              <a:avLst/>
            </a:prstGeom>
          </p:spPr>
        </p:pic>
        <p:pic>
          <p:nvPicPr>
            <p:cNvPr id="195" name="Picture 194">
              <a:extLst>
                <a:ext uri="{FF2B5EF4-FFF2-40B4-BE49-F238E27FC236}">
                  <a16:creationId xmlns:a16="http://schemas.microsoft.com/office/drawing/2014/main" id="{6E9777AF-57AC-4B32-B5FA-D885BBDD3D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862568" y="-151154"/>
              <a:ext cx="317775" cy="158888"/>
            </a:xfrm>
            <a:prstGeom prst="rect">
              <a:avLst/>
            </a:prstGeom>
          </p:spPr>
        </p:pic>
        <p:pic>
          <p:nvPicPr>
            <p:cNvPr id="55" name="Picture 54" descr="Background pattern&#10;&#10;Description automatically generated">
              <a:extLst>
                <a:ext uri="{FF2B5EF4-FFF2-40B4-BE49-F238E27FC236}">
                  <a16:creationId xmlns:a16="http://schemas.microsoft.com/office/drawing/2014/main" id="{6F2EFC16-D4C1-46A1-A884-3E75A98858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622002" y="-780042"/>
              <a:ext cx="1321480" cy="969394"/>
            </a:xfrm>
            <a:prstGeom prst="rect">
              <a:avLst/>
            </a:prstGeom>
          </p:spPr>
        </p:pic>
      </p:grpSp>
      <p:grpSp>
        <p:nvGrpSpPr>
          <p:cNvPr id="213" name="Group 212">
            <a:extLst>
              <a:ext uri="{FF2B5EF4-FFF2-40B4-BE49-F238E27FC236}">
                <a16:creationId xmlns:a16="http://schemas.microsoft.com/office/drawing/2014/main" id="{460F3D7E-C880-4E01-AD39-874A00A5DDE5}"/>
              </a:ext>
            </a:extLst>
          </p:cNvPr>
          <p:cNvGrpSpPr/>
          <p:nvPr/>
        </p:nvGrpSpPr>
        <p:grpSpPr>
          <a:xfrm>
            <a:off x="1358312" y="3409109"/>
            <a:ext cx="1697639" cy="1609864"/>
            <a:chOff x="7050149" y="-772446"/>
            <a:chExt cx="1697639" cy="1609864"/>
          </a:xfrm>
        </p:grpSpPr>
        <p:sp>
          <p:nvSpPr>
            <p:cNvPr id="196" name="Oval 195">
              <a:extLst>
                <a:ext uri="{FF2B5EF4-FFF2-40B4-BE49-F238E27FC236}">
                  <a16:creationId xmlns:a16="http://schemas.microsoft.com/office/drawing/2014/main" id="{7F55D6A8-1013-4C19-8A1E-783B10538DB6}"/>
                </a:ext>
              </a:extLst>
            </p:cNvPr>
            <p:cNvSpPr/>
            <p:nvPr/>
          </p:nvSpPr>
          <p:spPr>
            <a:xfrm>
              <a:off x="7332854" y="-525761"/>
              <a:ext cx="1097280" cy="99752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7" name="Picture 196">
              <a:extLst>
                <a:ext uri="{FF2B5EF4-FFF2-40B4-BE49-F238E27FC236}">
                  <a16:creationId xmlns:a16="http://schemas.microsoft.com/office/drawing/2014/main" id="{1155008A-A8BC-466A-ADA3-4B26612743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38943" y="-175412"/>
              <a:ext cx="317775" cy="158888"/>
            </a:xfrm>
            <a:prstGeom prst="rect">
              <a:avLst/>
            </a:prstGeom>
          </p:spPr>
        </p:pic>
        <p:pic>
          <p:nvPicPr>
            <p:cNvPr id="198" name="Picture 197">
              <a:extLst>
                <a:ext uri="{FF2B5EF4-FFF2-40B4-BE49-F238E27FC236}">
                  <a16:creationId xmlns:a16="http://schemas.microsoft.com/office/drawing/2014/main" id="{552216BA-8184-4ED7-B984-094B2BC957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514501" y="-185886"/>
              <a:ext cx="317775" cy="158888"/>
            </a:xfrm>
            <a:prstGeom prst="rect">
              <a:avLst/>
            </a:prstGeom>
          </p:spPr>
        </p:pic>
        <p:pic>
          <p:nvPicPr>
            <p:cNvPr id="202" name="Picture 201">
              <a:extLst>
                <a:ext uri="{FF2B5EF4-FFF2-40B4-BE49-F238E27FC236}">
                  <a16:creationId xmlns:a16="http://schemas.microsoft.com/office/drawing/2014/main" id="{6BCCA5CC-0E62-42FB-8C16-E78AB2EF17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0149" y="-772446"/>
              <a:ext cx="1697639" cy="1609864"/>
            </a:xfrm>
            <a:prstGeom prst="rect">
              <a:avLst/>
            </a:prstGeom>
          </p:spPr>
        </p:pic>
        <p:pic>
          <p:nvPicPr>
            <p:cNvPr id="209" name="Picture 208">
              <a:extLst>
                <a:ext uri="{FF2B5EF4-FFF2-40B4-BE49-F238E27FC236}">
                  <a16:creationId xmlns:a16="http://schemas.microsoft.com/office/drawing/2014/main" id="{F07D8BA0-301B-4E2E-8BFB-163E58F460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8819" y="-86382"/>
              <a:ext cx="140378" cy="233963"/>
            </a:xfrm>
            <a:prstGeom prst="rect">
              <a:avLst/>
            </a:prstGeom>
          </p:spPr>
        </p:pic>
        <p:pic>
          <p:nvPicPr>
            <p:cNvPr id="210" name="Picture 209">
              <a:extLst>
                <a:ext uri="{FF2B5EF4-FFF2-40B4-BE49-F238E27FC236}">
                  <a16:creationId xmlns:a16="http://schemas.microsoft.com/office/drawing/2014/main" id="{F330820E-F596-4801-AE26-964E22D347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251912" y="-109045"/>
              <a:ext cx="152400" cy="254000"/>
            </a:xfrm>
            <a:prstGeom prst="rect">
              <a:avLst/>
            </a:prstGeom>
          </p:spPr>
        </p:pic>
      </p:grpSp>
      <p:grpSp>
        <p:nvGrpSpPr>
          <p:cNvPr id="214" name="Group 213">
            <a:extLst>
              <a:ext uri="{FF2B5EF4-FFF2-40B4-BE49-F238E27FC236}">
                <a16:creationId xmlns:a16="http://schemas.microsoft.com/office/drawing/2014/main" id="{CBD0C30A-C54E-42A0-B02D-82460C03F8CA}"/>
              </a:ext>
            </a:extLst>
          </p:cNvPr>
          <p:cNvGrpSpPr/>
          <p:nvPr/>
        </p:nvGrpSpPr>
        <p:grpSpPr>
          <a:xfrm>
            <a:off x="3752274" y="3776442"/>
            <a:ext cx="1368056" cy="997527"/>
            <a:chOff x="9048156" y="-491029"/>
            <a:chExt cx="1368056" cy="997527"/>
          </a:xfrm>
        </p:grpSpPr>
        <p:sp>
          <p:nvSpPr>
            <p:cNvPr id="199" name="Oval 198">
              <a:extLst>
                <a:ext uri="{FF2B5EF4-FFF2-40B4-BE49-F238E27FC236}">
                  <a16:creationId xmlns:a16="http://schemas.microsoft.com/office/drawing/2014/main" id="{93E7BAC8-0D95-40A4-8F5E-FD11316FD5CE}"/>
                </a:ext>
              </a:extLst>
            </p:cNvPr>
            <p:cNvSpPr/>
            <p:nvPr/>
          </p:nvSpPr>
          <p:spPr>
            <a:xfrm>
              <a:off x="9172747" y="-491029"/>
              <a:ext cx="1097280" cy="99752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0" name="Picture 199">
              <a:extLst>
                <a:ext uri="{FF2B5EF4-FFF2-40B4-BE49-F238E27FC236}">
                  <a16:creationId xmlns:a16="http://schemas.microsoft.com/office/drawing/2014/main" id="{DA945218-2744-456D-B9FE-29B11088DF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8836" y="-140680"/>
              <a:ext cx="317775" cy="158888"/>
            </a:xfrm>
            <a:prstGeom prst="rect">
              <a:avLst/>
            </a:prstGeom>
          </p:spPr>
        </p:pic>
        <p:pic>
          <p:nvPicPr>
            <p:cNvPr id="201" name="Picture 200">
              <a:extLst>
                <a:ext uri="{FF2B5EF4-FFF2-40B4-BE49-F238E27FC236}">
                  <a16:creationId xmlns:a16="http://schemas.microsoft.com/office/drawing/2014/main" id="{69A4E7AE-3883-44DA-86F5-417D66D455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354394" y="-151154"/>
              <a:ext cx="317775" cy="158888"/>
            </a:xfrm>
            <a:prstGeom prst="rect">
              <a:avLst/>
            </a:prstGeom>
          </p:spPr>
        </p:pic>
        <p:pic>
          <p:nvPicPr>
            <p:cNvPr id="211" name="Picture 210">
              <a:extLst>
                <a:ext uri="{FF2B5EF4-FFF2-40B4-BE49-F238E27FC236}">
                  <a16:creationId xmlns:a16="http://schemas.microsoft.com/office/drawing/2014/main" id="{537FCEC0-67ED-4C33-B784-0876F284FB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75834" y="-39560"/>
              <a:ext cx="140378" cy="233963"/>
            </a:xfrm>
            <a:prstGeom prst="rect">
              <a:avLst/>
            </a:prstGeom>
          </p:spPr>
        </p:pic>
        <p:pic>
          <p:nvPicPr>
            <p:cNvPr id="212" name="Picture 211">
              <a:extLst>
                <a:ext uri="{FF2B5EF4-FFF2-40B4-BE49-F238E27FC236}">
                  <a16:creationId xmlns:a16="http://schemas.microsoft.com/office/drawing/2014/main" id="{A4F4D9F5-44A7-421A-A252-11EABA6AC6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048156" y="-23270"/>
              <a:ext cx="140378" cy="233963"/>
            </a:xfrm>
            <a:prstGeom prst="rect">
              <a:avLst/>
            </a:prstGeom>
          </p:spPr>
        </p:pic>
      </p:grpSp>
      <p:sp>
        <p:nvSpPr>
          <p:cNvPr id="216" name="TextBox 215">
            <a:extLst>
              <a:ext uri="{FF2B5EF4-FFF2-40B4-BE49-F238E27FC236}">
                <a16:creationId xmlns:a16="http://schemas.microsoft.com/office/drawing/2014/main" id="{E55D567A-AEF0-4783-9EE7-F217BE5A90F7}"/>
              </a:ext>
            </a:extLst>
          </p:cNvPr>
          <p:cNvSpPr txBox="1"/>
          <p:nvPr/>
        </p:nvSpPr>
        <p:spPr>
          <a:xfrm>
            <a:off x="531485" y="674753"/>
            <a:ext cx="2411603" cy="369332"/>
          </a:xfrm>
          <a:prstGeom prst="rect">
            <a:avLst/>
          </a:prstGeom>
          <a:noFill/>
        </p:spPr>
        <p:txBody>
          <a:bodyPr wrap="square" rtlCol="0">
            <a:spAutoFit/>
          </a:bodyPr>
          <a:lstStyle/>
          <a:p>
            <a:r>
              <a:rPr lang="en-GB" b="1" dirty="0" err="1">
                <a:solidFill>
                  <a:srgbClr val="002060"/>
                </a:solidFill>
                <a:latin typeface="Century Gothic" panose="020B0502020202020204" pitchFamily="34" charset="0"/>
              </a:rPr>
              <a:t>Panchita</a:t>
            </a:r>
            <a:endParaRPr lang="en-GB" b="1" dirty="0">
              <a:solidFill>
                <a:srgbClr val="002060"/>
              </a:solidFill>
              <a:latin typeface="Century Gothic" panose="020B0502020202020204" pitchFamily="34" charset="0"/>
            </a:endParaRPr>
          </a:p>
        </p:txBody>
      </p:sp>
      <p:sp>
        <p:nvSpPr>
          <p:cNvPr id="217" name="TextBox 216">
            <a:extLst>
              <a:ext uri="{FF2B5EF4-FFF2-40B4-BE49-F238E27FC236}">
                <a16:creationId xmlns:a16="http://schemas.microsoft.com/office/drawing/2014/main" id="{9A318DDD-FA3F-49C7-A151-0C9DBA20720A}"/>
              </a:ext>
            </a:extLst>
          </p:cNvPr>
          <p:cNvSpPr txBox="1"/>
          <p:nvPr/>
        </p:nvSpPr>
        <p:spPr>
          <a:xfrm>
            <a:off x="3102914" y="583883"/>
            <a:ext cx="2411603" cy="369332"/>
          </a:xfrm>
          <a:prstGeom prst="rect">
            <a:avLst/>
          </a:prstGeom>
          <a:noFill/>
        </p:spPr>
        <p:txBody>
          <a:bodyPr wrap="square" rtlCol="0">
            <a:spAutoFit/>
          </a:bodyPr>
          <a:lstStyle/>
          <a:p>
            <a:r>
              <a:rPr lang="en-GB" b="1" dirty="0" err="1">
                <a:solidFill>
                  <a:srgbClr val="002060"/>
                </a:solidFill>
                <a:latin typeface="Century Gothic" panose="020B0502020202020204" pitchFamily="34" charset="0"/>
              </a:rPr>
              <a:t>Chema</a:t>
            </a:r>
            <a:endParaRPr lang="en-GB" b="1" dirty="0">
              <a:solidFill>
                <a:srgbClr val="002060"/>
              </a:solidFill>
              <a:latin typeface="Century Gothic" panose="020B0502020202020204" pitchFamily="34" charset="0"/>
            </a:endParaRPr>
          </a:p>
        </p:txBody>
      </p:sp>
      <p:sp>
        <p:nvSpPr>
          <p:cNvPr id="218" name="TextBox 217">
            <a:extLst>
              <a:ext uri="{FF2B5EF4-FFF2-40B4-BE49-F238E27FC236}">
                <a16:creationId xmlns:a16="http://schemas.microsoft.com/office/drawing/2014/main" id="{FBE46D91-2DE8-470B-913D-2E36308B8FD1}"/>
              </a:ext>
            </a:extLst>
          </p:cNvPr>
          <p:cNvSpPr txBox="1"/>
          <p:nvPr/>
        </p:nvSpPr>
        <p:spPr>
          <a:xfrm>
            <a:off x="5747115" y="608400"/>
            <a:ext cx="1097280"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Costa</a:t>
            </a:r>
          </a:p>
        </p:txBody>
      </p:sp>
      <p:sp>
        <p:nvSpPr>
          <p:cNvPr id="219" name="TextBox 218">
            <a:extLst>
              <a:ext uri="{FF2B5EF4-FFF2-40B4-BE49-F238E27FC236}">
                <a16:creationId xmlns:a16="http://schemas.microsoft.com/office/drawing/2014/main" id="{BA8185C2-9C73-495E-A99D-610A2484C07E}"/>
              </a:ext>
            </a:extLst>
          </p:cNvPr>
          <p:cNvSpPr txBox="1"/>
          <p:nvPr/>
        </p:nvSpPr>
        <p:spPr>
          <a:xfrm>
            <a:off x="8365955" y="597135"/>
            <a:ext cx="2411603"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Casandra</a:t>
            </a:r>
          </a:p>
        </p:txBody>
      </p:sp>
      <p:sp>
        <p:nvSpPr>
          <p:cNvPr id="220" name="TextBox 219">
            <a:extLst>
              <a:ext uri="{FF2B5EF4-FFF2-40B4-BE49-F238E27FC236}">
                <a16:creationId xmlns:a16="http://schemas.microsoft.com/office/drawing/2014/main" id="{4DE767AE-0EFF-4474-8F2D-CA9E440914DD}"/>
              </a:ext>
            </a:extLst>
          </p:cNvPr>
          <p:cNvSpPr txBox="1"/>
          <p:nvPr/>
        </p:nvSpPr>
        <p:spPr>
          <a:xfrm>
            <a:off x="494934" y="2027584"/>
            <a:ext cx="2411603"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Cuevas</a:t>
            </a:r>
          </a:p>
        </p:txBody>
      </p:sp>
      <p:sp>
        <p:nvSpPr>
          <p:cNvPr id="221" name="TextBox 220">
            <a:extLst>
              <a:ext uri="{FF2B5EF4-FFF2-40B4-BE49-F238E27FC236}">
                <a16:creationId xmlns:a16="http://schemas.microsoft.com/office/drawing/2014/main" id="{F90B65D5-E68F-4E8B-9E20-80F6E91C8501}"/>
              </a:ext>
            </a:extLst>
          </p:cNvPr>
          <p:cNvSpPr txBox="1"/>
          <p:nvPr/>
        </p:nvSpPr>
        <p:spPr>
          <a:xfrm>
            <a:off x="3126699" y="2037500"/>
            <a:ext cx="2411603" cy="369332"/>
          </a:xfrm>
          <a:prstGeom prst="rect">
            <a:avLst/>
          </a:prstGeom>
          <a:noFill/>
        </p:spPr>
        <p:txBody>
          <a:bodyPr wrap="square" rtlCol="0">
            <a:spAutoFit/>
          </a:bodyPr>
          <a:lstStyle/>
          <a:p>
            <a:r>
              <a:rPr lang="en-GB" b="1" dirty="0" err="1">
                <a:solidFill>
                  <a:srgbClr val="002060"/>
                </a:solidFill>
                <a:latin typeface="Century Gothic" panose="020B0502020202020204" pitchFamily="34" charset="0"/>
              </a:rPr>
              <a:t>Pincho</a:t>
            </a:r>
            <a:endParaRPr lang="en-GB" b="1" dirty="0">
              <a:solidFill>
                <a:srgbClr val="002060"/>
              </a:solidFill>
              <a:latin typeface="Century Gothic" panose="020B0502020202020204" pitchFamily="34" charset="0"/>
            </a:endParaRPr>
          </a:p>
        </p:txBody>
      </p:sp>
      <p:sp>
        <p:nvSpPr>
          <p:cNvPr id="222" name="TextBox 221">
            <a:extLst>
              <a:ext uri="{FF2B5EF4-FFF2-40B4-BE49-F238E27FC236}">
                <a16:creationId xmlns:a16="http://schemas.microsoft.com/office/drawing/2014/main" id="{10587C5F-BFB3-4E63-89AF-1CF11CB0763F}"/>
              </a:ext>
            </a:extLst>
          </p:cNvPr>
          <p:cNvSpPr txBox="1"/>
          <p:nvPr/>
        </p:nvSpPr>
        <p:spPr>
          <a:xfrm>
            <a:off x="5706261" y="2037500"/>
            <a:ext cx="2411603"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Maca</a:t>
            </a:r>
          </a:p>
        </p:txBody>
      </p:sp>
      <p:sp>
        <p:nvSpPr>
          <p:cNvPr id="223" name="TextBox 222">
            <a:extLst>
              <a:ext uri="{FF2B5EF4-FFF2-40B4-BE49-F238E27FC236}">
                <a16:creationId xmlns:a16="http://schemas.microsoft.com/office/drawing/2014/main" id="{F6D1C0DB-2733-4FCC-A390-634B24A0A799}"/>
              </a:ext>
            </a:extLst>
          </p:cNvPr>
          <p:cNvSpPr txBox="1"/>
          <p:nvPr/>
        </p:nvSpPr>
        <p:spPr>
          <a:xfrm>
            <a:off x="8356636" y="2078506"/>
            <a:ext cx="2411603" cy="369332"/>
          </a:xfrm>
          <a:prstGeom prst="rect">
            <a:avLst/>
          </a:prstGeom>
          <a:noFill/>
        </p:spPr>
        <p:txBody>
          <a:bodyPr wrap="square" rtlCol="0">
            <a:spAutoFit/>
          </a:bodyPr>
          <a:lstStyle/>
          <a:p>
            <a:r>
              <a:rPr lang="en-GB" b="1" dirty="0" err="1">
                <a:solidFill>
                  <a:srgbClr val="002060"/>
                </a:solidFill>
                <a:latin typeface="Century Gothic" panose="020B0502020202020204" pitchFamily="34" charset="0"/>
              </a:rPr>
              <a:t>Puncha</a:t>
            </a:r>
            <a:endParaRPr lang="en-GB" b="1" dirty="0">
              <a:solidFill>
                <a:srgbClr val="002060"/>
              </a:solidFill>
              <a:latin typeface="Century Gothic" panose="020B0502020202020204" pitchFamily="34" charset="0"/>
            </a:endParaRPr>
          </a:p>
        </p:txBody>
      </p:sp>
      <p:sp>
        <p:nvSpPr>
          <p:cNvPr id="224" name="TextBox 223">
            <a:extLst>
              <a:ext uri="{FF2B5EF4-FFF2-40B4-BE49-F238E27FC236}">
                <a16:creationId xmlns:a16="http://schemas.microsoft.com/office/drawing/2014/main" id="{63CC0FBC-15B7-417D-92DE-D8AA8B1EF7FF}"/>
              </a:ext>
            </a:extLst>
          </p:cNvPr>
          <p:cNvSpPr txBox="1"/>
          <p:nvPr/>
        </p:nvSpPr>
        <p:spPr>
          <a:xfrm>
            <a:off x="550976" y="3469514"/>
            <a:ext cx="2411603"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Concha</a:t>
            </a:r>
          </a:p>
        </p:txBody>
      </p:sp>
      <p:sp>
        <p:nvSpPr>
          <p:cNvPr id="225" name="TextBox 224">
            <a:extLst>
              <a:ext uri="{FF2B5EF4-FFF2-40B4-BE49-F238E27FC236}">
                <a16:creationId xmlns:a16="http://schemas.microsoft.com/office/drawing/2014/main" id="{B664B2D4-9CC9-4069-97E0-601920031104}"/>
              </a:ext>
            </a:extLst>
          </p:cNvPr>
          <p:cNvSpPr txBox="1"/>
          <p:nvPr/>
        </p:nvSpPr>
        <p:spPr>
          <a:xfrm>
            <a:off x="3104218" y="3470225"/>
            <a:ext cx="2228901" cy="369332"/>
          </a:xfrm>
          <a:prstGeom prst="rect">
            <a:avLst/>
          </a:prstGeom>
          <a:noFill/>
        </p:spPr>
        <p:txBody>
          <a:bodyPr wrap="square" rtlCol="0">
            <a:spAutoFit/>
          </a:bodyPr>
          <a:lstStyle/>
          <a:p>
            <a:r>
              <a:rPr lang="en-GB" b="1" dirty="0" err="1">
                <a:solidFill>
                  <a:srgbClr val="002060"/>
                </a:solidFill>
                <a:latin typeface="Century Gothic" panose="020B0502020202020204" pitchFamily="34" charset="0"/>
              </a:rPr>
              <a:t>Pancha</a:t>
            </a:r>
            <a:endParaRPr lang="en-GB" b="1" dirty="0">
              <a:solidFill>
                <a:srgbClr val="002060"/>
              </a:solidFill>
              <a:latin typeface="Century Gothic" panose="020B0502020202020204" pitchFamily="34" charset="0"/>
            </a:endParaRPr>
          </a:p>
        </p:txBody>
      </p:sp>
      <p:sp>
        <p:nvSpPr>
          <p:cNvPr id="226" name="TextBox 225">
            <a:extLst>
              <a:ext uri="{FF2B5EF4-FFF2-40B4-BE49-F238E27FC236}">
                <a16:creationId xmlns:a16="http://schemas.microsoft.com/office/drawing/2014/main" id="{AF0BD7FC-4A4B-4BFD-BF15-7851CAA0347A}"/>
              </a:ext>
            </a:extLst>
          </p:cNvPr>
          <p:cNvSpPr txBox="1"/>
          <p:nvPr/>
        </p:nvSpPr>
        <p:spPr>
          <a:xfrm>
            <a:off x="8418245" y="3468737"/>
            <a:ext cx="2411603"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Carmel</a:t>
            </a:r>
          </a:p>
        </p:txBody>
      </p:sp>
      <p:sp>
        <p:nvSpPr>
          <p:cNvPr id="227" name="TextBox 226">
            <a:extLst>
              <a:ext uri="{FF2B5EF4-FFF2-40B4-BE49-F238E27FC236}">
                <a16:creationId xmlns:a16="http://schemas.microsoft.com/office/drawing/2014/main" id="{34DEB9DE-2842-4D42-8A61-2EA99D4A98C7}"/>
              </a:ext>
            </a:extLst>
          </p:cNvPr>
          <p:cNvSpPr txBox="1"/>
          <p:nvPr/>
        </p:nvSpPr>
        <p:spPr>
          <a:xfrm>
            <a:off x="5694106" y="3517808"/>
            <a:ext cx="2411603"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Costa</a:t>
            </a:r>
          </a:p>
        </p:txBody>
      </p:sp>
      <p:sp>
        <p:nvSpPr>
          <p:cNvPr id="228" name="TextBox 227">
            <a:extLst>
              <a:ext uri="{FF2B5EF4-FFF2-40B4-BE49-F238E27FC236}">
                <a16:creationId xmlns:a16="http://schemas.microsoft.com/office/drawing/2014/main" id="{A017AC03-7604-47A7-BEB4-D501F3CAF086}"/>
              </a:ext>
            </a:extLst>
          </p:cNvPr>
          <p:cNvSpPr txBox="1"/>
          <p:nvPr/>
        </p:nvSpPr>
        <p:spPr>
          <a:xfrm>
            <a:off x="602660" y="5021753"/>
            <a:ext cx="1339728" cy="369332"/>
          </a:xfrm>
          <a:prstGeom prst="rect">
            <a:avLst/>
          </a:prstGeom>
          <a:noFill/>
        </p:spPr>
        <p:txBody>
          <a:bodyPr wrap="square" rtlCol="0">
            <a:spAutoFit/>
          </a:bodyPr>
          <a:lstStyle/>
          <a:p>
            <a:r>
              <a:rPr lang="en-GB" b="1" dirty="0" err="1">
                <a:solidFill>
                  <a:srgbClr val="002060"/>
                </a:solidFill>
                <a:latin typeface="Century Gothic" panose="020B0502020202020204" pitchFamily="34" charset="0"/>
              </a:rPr>
              <a:t>Pancho</a:t>
            </a:r>
            <a:endParaRPr lang="en-GB" b="1" dirty="0">
              <a:solidFill>
                <a:srgbClr val="002060"/>
              </a:solidFill>
              <a:latin typeface="Century Gothic" panose="020B0502020202020204" pitchFamily="34" charset="0"/>
            </a:endParaRPr>
          </a:p>
        </p:txBody>
      </p:sp>
      <p:sp>
        <p:nvSpPr>
          <p:cNvPr id="229" name="TextBox 228">
            <a:extLst>
              <a:ext uri="{FF2B5EF4-FFF2-40B4-BE49-F238E27FC236}">
                <a16:creationId xmlns:a16="http://schemas.microsoft.com/office/drawing/2014/main" id="{36C89768-0BD9-46A4-9A6C-483478C2EDDD}"/>
              </a:ext>
            </a:extLst>
          </p:cNvPr>
          <p:cNvSpPr txBox="1"/>
          <p:nvPr/>
        </p:nvSpPr>
        <p:spPr>
          <a:xfrm>
            <a:off x="3178237" y="4941625"/>
            <a:ext cx="2411603"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Chantel</a:t>
            </a:r>
          </a:p>
        </p:txBody>
      </p:sp>
      <p:sp>
        <p:nvSpPr>
          <p:cNvPr id="230" name="TextBox 229">
            <a:extLst>
              <a:ext uri="{FF2B5EF4-FFF2-40B4-BE49-F238E27FC236}">
                <a16:creationId xmlns:a16="http://schemas.microsoft.com/office/drawing/2014/main" id="{23ADD81D-8A25-4CC8-B469-A01B44804A14}"/>
              </a:ext>
            </a:extLst>
          </p:cNvPr>
          <p:cNvSpPr txBox="1"/>
          <p:nvPr/>
        </p:nvSpPr>
        <p:spPr>
          <a:xfrm>
            <a:off x="8339451" y="4944523"/>
            <a:ext cx="2411603" cy="369332"/>
          </a:xfrm>
          <a:prstGeom prst="rect">
            <a:avLst/>
          </a:prstGeom>
          <a:noFill/>
        </p:spPr>
        <p:txBody>
          <a:bodyPr wrap="square" rtlCol="0">
            <a:spAutoFit/>
          </a:bodyPr>
          <a:lstStyle/>
          <a:p>
            <a:r>
              <a:rPr lang="en-GB" b="1" dirty="0">
                <a:solidFill>
                  <a:srgbClr val="002060"/>
                </a:solidFill>
                <a:latin typeface="Century Gothic" panose="020B0502020202020204" pitchFamily="34" charset="0"/>
              </a:rPr>
              <a:t>Cruz</a:t>
            </a:r>
          </a:p>
        </p:txBody>
      </p:sp>
      <p:sp>
        <p:nvSpPr>
          <p:cNvPr id="231" name="TextBox 230">
            <a:extLst>
              <a:ext uri="{FF2B5EF4-FFF2-40B4-BE49-F238E27FC236}">
                <a16:creationId xmlns:a16="http://schemas.microsoft.com/office/drawing/2014/main" id="{6DBAE8C0-E5FA-442D-BA9B-31F9C3D027E6}"/>
              </a:ext>
            </a:extLst>
          </p:cNvPr>
          <p:cNvSpPr txBox="1"/>
          <p:nvPr/>
        </p:nvSpPr>
        <p:spPr>
          <a:xfrm>
            <a:off x="5786682" y="4971828"/>
            <a:ext cx="2411603" cy="369332"/>
          </a:xfrm>
          <a:prstGeom prst="rect">
            <a:avLst/>
          </a:prstGeom>
          <a:noFill/>
        </p:spPr>
        <p:txBody>
          <a:bodyPr wrap="square" rtlCol="0">
            <a:spAutoFit/>
          </a:bodyPr>
          <a:lstStyle/>
          <a:p>
            <a:r>
              <a:rPr lang="en-GB" b="1" dirty="0" err="1">
                <a:solidFill>
                  <a:srgbClr val="002060"/>
                </a:solidFill>
                <a:latin typeface="Century Gothic" panose="020B0502020202020204" pitchFamily="34" charset="0"/>
              </a:rPr>
              <a:t>Conrado</a:t>
            </a:r>
            <a:r>
              <a:rPr lang="en-GB" b="1" dirty="0">
                <a:solidFill>
                  <a:srgbClr val="002060"/>
                </a:solidFill>
                <a:latin typeface="Century Gothic" panose="020B0502020202020204" pitchFamily="34" charset="0"/>
              </a:rPr>
              <a:t> </a:t>
            </a:r>
          </a:p>
        </p:txBody>
      </p:sp>
      <p:pic>
        <p:nvPicPr>
          <p:cNvPr id="5122" name="Picture 2" descr="Gráficos vectoriales gratis de Nariz">
            <a:extLst>
              <a:ext uri="{FF2B5EF4-FFF2-40B4-BE49-F238E27FC236}">
                <a16:creationId xmlns:a16="http://schemas.microsoft.com/office/drawing/2014/main" id="{11D15FE4-3C06-C886-BE23-4A773BC03D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7249" y="4056546"/>
            <a:ext cx="321581" cy="4095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D40288-5CC6-CC9C-1007-9FC86AFD3DC3}"/>
              </a:ext>
            </a:extLst>
          </p:cNvPr>
          <p:cNvSpPr txBox="1"/>
          <p:nvPr/>
        </p:nvSpPr>
        <p:spPr>
          <a:xfrm>
            <a:off x="215937" y="6231336"/>
            <a:ext cx="12002567" cy="707886"/>
          </a:xfrm>
          <a:prstGeom prst="rect">
            <a:avLst/>
          </a:prstGeom>
          <a:noFill/>
        </p:spPr>
        <p:txBody>
          <a:bodyPr wrap="square" rtlCol="0">
            <a:spAutoFit/>
          </a:bodyPr>
          <a:lstStyle/>
          <a:p>
            <a:pPr algn="ctr"/>
            <a:r>
              <a:rPr lang="en-GB" sz="2000" dirty="0">
                <a:solidFill>
                  <a:srgbClr val="002060"/>
                </a:solidFill>
                <a:latin typeface="Century Gothic" panose="020B0502020202020204" pitchFamily="34" charset="0"/>
              </a:rPr>
              <a:t>round face? |black or green eyes? </a:t>
            </a:r>
            <a:r>
              <a:rPr lang="en-GB" sz="2000" b="1" dirty="0">
                <a:solidFill>
                  <a:srgbClr val="002060"/>
                </a:solidFill>
                <a:latin typeface="Century Gothic" panose="020B0502020202020204" pitchFamily="34" charset="0"/>
              </a:rPr>
              <a:t>|</a:t>
            </a:r>
            <a:r>
              <a:rPr lang="en-GB" sz="2000" dirty="0">
                <a:solidFill>
                  <a:srgbClr val="002060"/>
                </a:solidFill>
                <a:latin typeface="Century Gothic" panose="020B0502020202020204" pitchFamily="34" charset="0"/>
              </a:rPr>
              <a:t>  long or short hair?</a:t>
            </a:r>
            <a:r>
              <a:rPr lang="en-GB" sz="2000" b="1" dirty="0">
                <a:solidFill>
                  <a:srgbClr val="002060"/>
                </a:solidFill>
                <a:latin typeface="Century Gothic" panose="020B0502020202020204" pitchFamily="34" charset="0"/>
              </a:rPr>
              <a:t>|</a:t>
            </a:r>
            <a:r>
              <a:rPr lang="en-GB" sz="2000" dirty="0">
                <a:solidFill>
                  <a:srgbClr val="002060"/>
                </a:solidFill>
                <a:latin typeface="Century Gothic" panose="020B0502020202020204" pitchFamily="34" charset="0"/>
              </a:rPr>
              <a:t>  blonde, black or brown hair? </a:t>
            </a:r>
          </a:p>
          <a:p>
            <a:pPr algn="ctr"/>
            <a:r>
              <a:rPr lang="en-GB" sz="2000" dirty="0">
                <a:solidFill>
                  <a:srgbClr val="002060"/>
                </a:solidFill>
                <a:latin typeface="Century Gothic" panose="020B0502020202020204" pitchFamily="34" charset="0"/>
              </a:rPr>
              <a:t>big or small nose?   </a:t>
            </a:r>
          </a:p>
        </p:txBody>
      </p:sp>
      <p:pic>
        <p:nvPicPr>
          <p:cNvPr id="11" name="Picture 10">
            <a:extLst>
              <a:ext uri="{FF2B5EF4-FFF2-40B4-BE49-F238E27FC236}">
                <a16:creationId xmlns:a16="http://schemas.microsoft.com/office/drawing/2014/main" id="{9CB7D3F2-9381-97B7-3F83-F81A0F746E03}"/>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151694" y="4923576"/>
            <a:ext cx="1436423" cy="1296052"/>
          </a:xfrm>
          <a:prstGeom prst="rect">
            <a:avLst/>
          </a:prstGeom>
        </p:spPr>
      </p:pic>
      <p:pic>
        <p:nvPicPr>
          <p:cNvPr id="13" name="Picture 12">
            <a:extLst>
              <a:ext uri="{FF2B5EF4-FFF2-40B4-BE49-F238E27FC236}">
                <a16:creationId xmlns:a16="http://schemas.microsoft.com/office/drawing/2014/main" id="{C1A03D28-C6C5-8894-D854-DD76447C3C27}"/>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261800" y="4949480"/>
            <a:ext cx="1436423" cy="1296052"/>
          </a:xfrm>
          <a:prstGeom prst="rect">
            <a:avLst/>
          </a:prstGeom>
        </p:spPr>
      </p:pic>
      <p:pic>
        <p:nvPicPr>
          <p:cNvPr id="15" name="Picture 14" descr="Background pattern&#10;&#10;Description automatically generated">
            <a:extLst>
              <a:ext uri="{FF2B5EF4-FFF2-40B4-BE49-F238E27FC236}">
                <a16:creationId xmlns:a16="http://schemas.microsoft.com/office/drawing/2014/main" id="{B2D0E6E6-A89F-1ED1-865C-C59C4A1FF6B7}"/>
              </a:ext>
            </a:extLst>
          </p:cNvPr>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407663" y="2158343"/>
            <a:ext cx="804089" cy="578926"/>
          </a:xfrm>
          <a:prstGeom prst="rect">
            <a:avLst/>
          </a:prstGeom>
        </p:spPr>
      </p:pic>
      <p:pic>
        <p:nvPicPr>
          <p:cNvPr id="16" name="Picture 2" descr="Gráficos vectoriales gratis de Nariz">
            <a:extLst>
              <a:ext uri="{FF2B5EF4-FFF2-40B4-BE49-F238E27FC236}">
                <a16:creationId xmlns:a16="http://schemas.microsoft.com/office/drawing/2014/main" id="{F7D77E03-648E-9B11-10E1-A08818CEFD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0754" y="1412634"/>
            <a:ext cx="321581" cy="4095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Gráficos vectoriales gratis de Nariz">
            <a:extLst>
              <a:ext uri="{FF2B5EF4-FFF2-40B4-BE49-F238E27FC236}">
                <a16:creationId xmlns:a16="http://schemas.microsoft.com/office/drawing/2014/main" id="{7B3020EE-F3AE-E273-1868-96EECFD1E9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1611" y="2864919"/>
            <a:ext cx="181506" cy="2311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Gráficos vectoriales gratis de Nariz">
            <a:extLst>
              <a:ext uri="{FF2B5EF4-FFF2-40B4-BE49-F238E27FC236}">
                <a16:creationId xmlns:a16="http://schemas.microsoft.com/office/drawing/2014/main" id="{7453D53D-ED7F-4324-B279-A2AB8C89A8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2444" y="2741138"/>
            <a:ext cx="181506" cy="23113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4903D16F-989F-D868-BCC4-CC5438405E09}"/>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480533" y="661694"/>
            <a:ext cx="1436423" cy="1296052"/>
          </a:xfrm>
          <a:prstGeom prst="rect">
            <a:avLst/>
          </a:prstGeom>
        </p:spPr>
      </p:pic>
      <p:pic>
        <p:nvPicPr>
          <p:cNvPr id="26" name="Picture 2" descr="Gráficos vectoriales gratis de Nariz">
            <a:extLst>
              <a:ext uri="{FF2B5EF4-FFF2-40B4-BE49-F238E27FC236}">
                <a16:creationId xmlns:a16="http://schemas.microsoft.com/office/drawing/2014/main" id="{6D159CB3-D6F8-3901-B83C-2492A95FB7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15423" y="4144664"/>
            <a:ext cx="321581" cy="40950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Gráficos vectoriales gratis de Nariz">
            <a:extLst>
              <a:ext uri="{FF2B5EF4-FFF2-40B4-BE49-F238E27FC236}">
                <a16:creationId xmlns:a16="http://schemas.microsoft.com/office/drawing/2014/main" id="{2077D9C9-A443-A303-1A70-463A86C006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5496" y="1369552"/>
            <a:ext cx="181506" cy="2311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0FD58A3F-5A49-0488-7286-C55CB64621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3767" y="1272741"/>
            <a:ext cx="140378" cy="233963"/>
          </a:xfrm>
          <a:prstGeom prst="rect">
            <a:avLst/>
          </a:prstGeom>
        </p:spPr>
      </p:pic>
      <p:pic>
        <p:nvPicPr>
          <p:cNvPr id="29" name="Picture 28">
            <a:extLst>
              <a:ext uri="{FF2B5EF4-FFF2-40B4-BE49-F238E27FC236}">
                <a16:creationId xmlns:a16="http://schemas.microsoft.com/office/drawing/2014/main" id="{60C4D020-4598-FF2A-605B-BA49B7BAC1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968389" y="1272741"/>
            <a:ext cx="140378" cy="233963"/>
          </a:xfrm>
          <a:prstGeom prst="rect">
            <a:avLst/>
          </a:prstGeom>
        </p:spPr>
      </p:pic>
      <p:pic>
        <p:nvPicPr>
          <p:cNvPr id="30" name="Picture 29">
            <a:extLst>
              <a:ext uri="{FF2B5EF4-FFF2-40B4-BE49-F238E27FC236}">
                <a16:creationId xmlns:a16="http://schemas.microsoft.com/office/drawing/2014/main" id="{1FC1EDF1-7A27-559F-7205-5C8D9E8394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564675" y="5502969"/>
            <a:ext cx="194153" cy="386363"/>
          </a:xfrm>
          <a:prstGeom prst="rect">
            <a:avLst/>
          </a:prstGeom>
        </p:spPr>
      </p:pic>
      <p:pic>
        <p:nvPicPr>
          <p:cNvPr id="31" name="Picture 30">
            <a:extLst>
              <a:ext uri="{FF2B5EF4-FFF2-40B4-BE49-F238E27FC236}">
                <a16:creationId xmlns:a16="http://schemas.microsoft.com/office/drawing/2014/main" id="{5012C20B-1A9A-5CFE-8E33-4996BF3F3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0421" y="5523195"/>
            <a:ext cx="231818" cy="386363"/>
          </a:xfrm>
          <a:prstGeom prst="rect">
            <a:avLst/>
          </a:prstGeom>
        </p:spPr>
      </p:pic>
      <p:pic>
        <p:nvPicPr>
          <p:cNvPr id="33" name="Picture 32">
            <a:extLst>
              <a:ext uri="{FF2B5EF4-FFF2-40B4-BE49-F238E27FC236}">
                <a16:creationId xmlns:a16="http://schemas.microsoft.com/office/drawing/2014/main" id="{7A94FF62-6F4F-F7FD-537C-7F2E517A33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2277" y="5381709"/>
            <a:ext cx="927310" cy="463656"/>
          </a:xfrm>
          <a:prstGeom prst="rect">
            <a:avLst/>
          </a:prstGeom>
        </p:spPr>
      </p:pic>
      <p:pic>
        <p:nvPicPr>
          <p:cNvPr id="34" name="Picture 33">
            <a:extLst>
              <a:ext uri="{FF2B5EF4-FFF2-40B4-BE49-F238E27FC236}">
                <a16:creationId xmlns:a16="http://schemas.microsoft.com/office/drawing/2014/main" id="{BBC2A8C1-A29A-99EA-7446-80960A14C0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32159" y="2539231"/>
            <a:ext cx="927310" cy="463656"/>
          </a:xfrm>
          <a:prstGeom prst="rect">
            <a:avLst/>
          </a:prstGeom>
        </p:spPr>
      </p:pic>
      <p:pic>
        <p:nvPicPr>
          <p:cNvPr id="37" name="Picture 2" descr="Gráficos vectoriales gratis de Nariz">
            <a:extLst>
              <a:ext uri="{FF2B5EF4-FFF2-40B4-BE49-F238E27FC236}">
                <a16:creationId xmlns:a16="http://schemas.microsoft.com/office/drawing/2014/main" id="{11D202A5-C6FB-7229-0317-00BE3A5BAD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0747" y="5482297"/>
            <a:ext cx="181506" cy="2311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Gráficos vectoriales gratis de Nariz">
            <a:extLst>
              <a:ext uri="{FF2B5EF4-FFF2-40B4-BE49-F238E27FC236}">
                <a16:creationId xmlns:a16="http://schemas.microsoft.com/office/drawing/2014/main" id="{9575E228-A2FD-D778-30F7-885F59D879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71617" y="1302224"/>
            <a:ext cx="181506" cy="23113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Gráficos vectoriales gratis de Nariz">
            <a:extLst>
              <a:ext uri="{FF2B5EF4-FFF2-40B4-BE49-F238E27FC236}">
                <a16:creationId xmlns:a16="http://schemas.microsoft.com/office/drawing/2014/main" id="{1C590AB2-540F-0E54-312E-D8E0112F67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14097" y="5600028"/>
            <a:ext cx="321581" cy="40950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Gráficos vectoriales gratis de Nariz">
            <a:extLst>
              <a:ext uri="{FF2B5EF4-FFF2-40B4-BE49-F238E27FC236}">
                <a16:creationId xmlns:a16="http://schemas.microsoft.com/office/drawing/2014/main" id="{33972295-9EEA-A92F-5AC4-D1C61C9949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0901" y="5748071"/>
            <a:ext cx="181506" cy="23113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214C0783-20DC-B1BB-311B-145EA467F9B2}"/>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038091" y="5448594"/>
            <a:ext cx="927310" cy="463656"/>
          </a:xfrm>
          <a:prstGeom prst="rect">
            <a:avLst/>
          </a:prstGeom>
        </p:spPr>
      </p:pic>
      <p:pic>
        <p:nvPicPr>
          <p:cNvPr id="44" name="Picture 2" descr="Gráficos vectoriales gratis de Nariz">
            <a:extLst>
              <a:ext uri="{FF2B5EF4-FFF2-40B4-BE49-F238E27FC236}">
                <a16:creationId xmlns:a16="http://schemas.microsoft.com/office/drawing/2014/main" id="{F471761F-7BFA-5948-1B09-81F05C15D3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5707" y="4238766"/>
            <a:ext cx="181506" cy="23113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8DFED6CB-57D8-1890-DBCE-7D80B5C274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08312" y="923210"/>
            <a:ext cx="1316469" cy="658236"/>
          </a:xfrm>
          <a:prstGeom prst="rect">
            <a:avLst/>
          </a:prstGeom>
        </p:spPr>
      </p:pic>
      <p:pic>
        <p:nvPicPr>
          <p:cNvPr id="46" name="Picture 2" descr="Gráficos vectoriales gratis de Nariz">
            <a:extLst>
              <a:ext uri="{FF2B5EF4-FFF2-40B4-BE49-F238E27FC236}">
                <a16:creationId xmlns:a16="http://schemas.microsoft.com/office/drawing/2014/main" id="{48E29F6C-99FA-B7E7-2CE7-6AAB13012F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3352" y="1330542"/>
            <a:ext cx="181506" cy="23113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7C41B78A-0C00-E41C-BF8E-531479B899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29542" y="2480111"/>
            <a:ext cx="927310" cy="463656"/>
          </a:xfrm>
          <a:prstGeom prst="rect">
            <a:avLst/>
          </a:prstGeom>
        </p:spPr>
      </p:pic>
      <p:pic>
        <p:nvPicPr>
          <p:cNvPr id="48" name="Picture 2" descr="Gráficos vectoriales gratis de Nariz">
            <a:extLst>
              <a:ext uri="{FF2B5EF4-FFF2-40B4-BE49-F238E27FC236}">
                <a16:creationId xmlns:a16="http://schemas.microsoft.com/office/drawing/2014/main" id="{3EFA0BA5-207E-4128-470F-FBA90B352D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794" y="2820246"/>
            <a:ext cx="181506" cy="23113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Gráficos vectoriales gratis de Nariz">
            <a:extLst>
              <a:ext uri="{FF2B5EF4-FFF2-40B4-BE49-F238E27FC236}">
                <a16:creationId xmlns:a16="http://schemas.microsoft.com/office/drawing/2014/main" id="{A4C0FAEC-C785-BAE8-0A7E-E106444621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35548" y="2692874"/>
            <a:ext cx="321581" cy="40950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Gráficos vectoriales gratis de Nariz">
            <a:extLst>
              <a:ext uri="{FF2B5EF4-FFF2-40B4-BE49-F238E27FC236}">
                <a16:creationId xmlns:a16="http://schemas.microsoft.com/office/drawing/2014/main" id="{B5158AAE-B89F-6CE8-EA80-4977598174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2635" y="5583233"/>
            <a:ext cx="321581" cy="40950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Background pattern&#10;&#10;Description automatically generated">
            <a:extLst>
              <a:ext uri="{FF2B5EF4-FFF2-40B4-BE49-F238E27FC236}">
                <a16:creationId xmlns:a16="http://schemas.microsoft.com/office/drawing/2014/main" id="{1D6D1E63-11C9-1C03-B676-CE2DDD7282AC}"/>
              </a:ext>
            </a:extLst>
          </p:cNvPr>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814117" y="3675783"/>
            <a:ext cx="1160028" cy="578926"/>
          </a:xfrm>
          <a:prstGeom prst="rect">
            <a:avLst/>
          </a:prstGeom>
        </p:spPr>
      </p:pic>
      <p:pic>
        <p:nvPicPr>
          <p:cNvPr id="56" name="Picture 55">
            <a:extLst>
              <a:ext uri="{FF2B5EF4-FFF2-40B4-BE49-F238E27FC236}">
                <a16:creationId xmlns:a16="http://schemas.microsoft.com/office/drawing/2014/main" id="{5C4B38C5-91AC-950B-9E2B-56CC091CD3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5187" y="3975576"/>
            <a:ext cx="927310" cy="463656"/>
          </a:xfrm>
          <a:prstGeom prst="rect">
            <a:avLst/>
          </a:prstGeom>
        </p:spPr>
      </p:pic>
    </p:spTree>
    <p:extLst>
      <p:ext uri="{BB962C8B-B14F-4D97-AF65-F5344CB8AC3E}">
        <p14:creationId xmlns:p14="http://schemas.microsoft.com/office/powerpoint/2010/main" val="8988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07C148F-45EB-4409-B006-B3FFBC980597}"/>
              </a:ext>
            </a:extLst>
          </p:cNvPr>
          <p:cNvSpPr txBox="1"/>
          <p:nvPr/>
        </p:nvSpPr>
        <p:spPr>
          <a:xfrm>
            <a:off x="3388523" y="0"/>
            <a:ext cx="7354899" cy="492443"/>
          </a:xfrm>
          <a:prstGeom prst="rect">
            <a:avLst/>
          </a:prstGeom>
          <a:noFill/>
        </p:spPr>
        <p:txBody>
          <a:bodyPr wrap="none" rtlCol="0">
            <a:spAutoFit/>
          </a:bodyPr>
          <a:lstStyle/>
          <a:p>
            <a:pPr lvl="0">
              <a:buClr>
                <a:srgbClr val="000000"/>
              </a:buClr>
              <a:defRPr/>
            </a:pPr>
            <a:r>
              <a:rPr kumimoji="0" lang="en-GB" sz="2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r>
              <a:rPr kumimoji="0" lang="en-GB" sz="2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Qué</a:t>
            </a:r>
            <a:r>
              <a:rPr kumimoji="0" lang="en-GB" sz="2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falta</a:t>
            </a:r>
            <a:r>
              <a:rPr kumimoji="0" lang="en-GB" sz="2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Escribe las palabras </a:t>
            </a:r>
            <a:r>
              <a:rPr kumimoji="0" lang="en-GB" sz="2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en</a:t>
            </a:r>
            <a:r>
              <a:rPr kumimoji="0" lang="en-GB" sz="2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a:t>
            </a:r>
            <a:r>
              <a:rPr kumimoji="0" lang="en-GB" sz="2600" b="1"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español</a:t>
            </a:r>
            <a:r>
              <a:rPr kumimoji="0" lang="en-GB" sz="26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a:t>
            </a:r>
          </a:p>
        </p:txBody>
      </p:sp>
      <p:pic>
        <p:nvPicPr>
          <p:cNvPr id="4098" name="Picture 2" descr="Pen, Write, Pencil, Writing Tool, Work, Message, Blue">
            <a:extLst>
              <a:ext uri="{FF2B5EF4-FFF2-40B4-BE49-F238E27FC236}">
                <a16:creationId xmlns:a16="http://schemas.microsoft.com/office/drawing/2014/main" id="{D970F823-60BB-4ADA-AC7C-C6F2AC9EC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D476269-C102-45C1-AE2B-D714D9BF0054}"/>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7C6489EB-43FC-42D3-8D7A-D009A3C30C25}"/>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Picture 3" descr="A picture containing text, pool table, furniture, table&#10;&#10;Description automatically generated">
            <a:extLst>
              <a:ext uri="{FF2B5EF4-FFF2-40B4-BE49-F238E27FC236}">
                <a16:creationId xmlns:a16="http://schemas.microsoft.com/office/drawing/2014/main" id="{C5CD9E89-001E-4ADA-BD87-0CCA88C45841}"/>
              </a:ext>
            </a:extLst>
          </p:cNvPr>
          <p:cNvPicPr>
            <a:picLocks noChangeAspect="1"/>
          </p:cNvPicPr>
          <p:nvPr/>
        </p:nvPicPr>
        <p:blipFill rotWithShape="1">
          <a:blip r:embed="rId4">
            <a:clrChange>
              <a:clrFrom>
                <a:srgbClr val="FFFFFF"/>
              </a:clrFrom>
              <a:clrTo>
                <a:srgbClr val="FFFFFF">
                  <a:alpha val="0"/>
                </a:srgbClr>
              </a:clrTo>
            </a:clrChange>
            <a:alphaModFix amt="20000"/>
            <a:extLst>
              <a:ext uri="{28A0092B-C50C-407E-A947-70E740481C1C}">
                <a14:useLocalDpi xmlns:a14="http://schemas.microsoft.com/office/drawing/2010/main" val="0"/>
              </a:ext>
            </a:extLst>
          </a:blip>
          <a:srcRect l="18694" t="30354" r="20013" b="32116"/>
          <a:stretch/>
        </p:blipFill>
        <p:spPr>
          <a:xfrm>
            <a:off x="598795" y="215541"/>
            <a:ext cx="10848474" cy="6642459"/>
          </a:xfrm>
          <a:prstGeom prst="rect">
            <a:avLst/>
          </a:prstGeom>
        </p:spPr>
      </p:pic>
      <p:graphicFrame>
        <p:nvGraphicFramePr>
          <p:cNvPr id="5" name="Table 5">
            <a:extLst>
              <a:ext uri="{FF2B5EF4-FFF2-40B4-BE49-F238E27FC236}">
                <a16:creationId xmlns:a16="http://schemas.microsoft.com/office/drawing/2014/main" id="{3BCC03D4-FCA9-48E6-9A45-0AA9847AD520}"/>
              </a:ext>
            </a:extLst>
          </p:cNvPr>
          <p:cNvGraphicFramePr>
            <a:graphicFrameLocks noGrp="1"/>
          </p:cNvGraphicFramePr>
          <p:nvPr>
            <p:extLst>
              <p:ext uri="{D42A27DB-BD31-4B8C-83A1-F6EECF244321}">
                <p14:modId xmlns:p14="http://schemas.microsoft.com/office/powerpoint/2010/main" val="2860863992"/>
              </p:ext>
            </p:extLst>
          </p:nvPr>
        </p:nvGraphicFramePr>
        <p:xfrm>
          <a:off x="135936" y="839099"/>
          <a:ext cx="11867965" cy="5803362"/>
        </p:xfrm>
        <a:graphic>
          <a:graphicData uri="http://schemas.openxmlformats.org/drawingml/2006/table">
            <a:tbl>
              <a:tblPr firstRow="1" bandRow="1">
                <a:tableStyleId>{5940675A-B579-460E-94D1-54222C63F5DA}</a:tableStyleId>
              </a:tblPr>
              <a:tblGrid>
                <a:gridCol w="11867965">
                  <a:extLst>
                    <a:ext uri="{9D8B030D-6E8A-4147-A177-3AD203B41FA5}">
                      <a16:colId xmlns:a16="http://schemas.microsoft.com/office/drawing/2014/main" val="2026517501"/>
                    </a:ext>
                  </a:extLst>
                </a:gridCol>
              </a:tblGrid>
              <a:tr h="967227">
                <a:tc>
                  <a:txBody>
                    <a:bodyPr/>
                    <a:lstStyle/>
                    <a:p>
                      <a:endParaRPr lang="en-GB" dirty="0"/>
                    </a:p>
                  </a:txBody>
                  <a:tcPr/>
                </a:tc>
                <a:extLst>
                  <a:ext uri="{0D108BD9-81ED-4DB2-BD59-A6C34878D82A}">
                    <a16:rowId xmlns:a16="http://schemas.microsoft.com/office/drawing/2014/main" val="734610000"/>
                  </a:ext>
                </a:extLst>
              </a:tr>
              <a:tr h="967227">
                <a:tc>
                  <a:txBody>
                    <a:bodyPr/>
                    <a:lstStyle/>
                    <a:p>
                      <a:endParaRPr lang="en-GB"/>
                    </a:p>
                  </a:txBody>
                  <a:tcPr/>
                </a:tc>
                <a:extLst>
                  <a:ext uri="{0D108BD9-81ED-4DB2-BD59-A6C34878D82A}">
                    <a16:rowId xmlns:a16="http://schemas.microsoft.com/office/drawing/2014/main" val="820775451"/>
                  </a:ext>
                </a:extLst>
              </a:tr>
              <a:tr h="967227">
                <a:tc>
                  <a:txBody>
                    <a:bodyPr/>
                    <a:lstStyle/>
                    <a:p>
                      <a:endParaRPr lang="en-GB"/>
                    </a:p>
                  </a:txBody>
                  <a:tcPr/>
                </a:tc>
                <a:extLst>
                  <a:ext uri="{0D108BD9-81ED-4DB2-BD59-A6C34878D82A}">
                    <a16:rowId xmlns:a16="http://schemas.microsoft.com/office/drawing/2014/main" val="2997324914"/>
                  </a:ext>
                </a:extLst>
              </a:tr>
              <a:tr h="967227">
                <a:tc>
                  <a:txBody>
                    <a:bodyPr/>
                    <a:lstStyle/>
                    <a:p>
                      <a:endParaRPr lang="en-GB" dirty="0"/>
                    </a:p>
                  </a:txBody>
                  <a:tcPr/>
                </a:tc>
                <a:extLst>
                  <a:ext uri="{0D108BD9-81ED-4DB2-BD59-A6C34878D82A}">
                    <a16:rowId xmlns:a16="http://schemas.microsoft.com/office/drawing/2014/main" val="3308141858"/>
                  </a:ext>
                </a:extLst>
              </a:tr>
              <a:tr h="967227">
                <a:tc>
                  <a:txBody>
                    <a:bodyPr/>
                    <a:lstStyle/>
                    <a:p>
                      <a:endParaRPr lang="en-GB" dirty="0"/>
                    </a:p>
                  </a:txBody>
                  <a:tcPr/>
                </a:tc>
                <a:extLst>
                  <a:ext uri="{0D108BD9-81ED-4DB2-BD59-A6C34878D82A}">
                    <a16:rowId xmlns:a16="http://schemas.microsoft.com/office/drawing/2014/main" val="4180136291"/>
                  </a:ext>
                </a:extLst>
              </a:tr>
              <a:tr h="967227">
                <a:tc>
                  <a:txBody>
                    <a:bodyPr/>
                    <a:lstStyle/>
                    <a:p>
                      <a:endParaRPr lang="en-GB" dirty="0"/>
                    </a:p>
                  </a:txBody>
                  <a:tcPr/>
                </a:tc>
                <a:extLst>
                  <a:ext uri="{0D108BD9-81ED-4DB2-BD59-A6C34878D82A}">
                    <a16:rowId xmlns:a16="http://schemas.microsoft.com/office/drawing/2014/main" val="2009559939"/>
                  </a:ext>
                </a:extLst>
              </a:tr>
            </a:tbl>
          </a:graphicData>
        </a:graphic>
      </p:graphicFrame>
      <p:cxnSp>
        <p:nvCxnSpPr>
          <p:cNvPr id="8" name="Straight Arrow Connector 7">
            <a:extLst>
              <a:ext uri="{FF2B5EF4-FFF2-40B4-BE49-F238E27FC236}">
                <a16:creationId xmlns:a16="http://schemas.microsoft.com/office/drawing/2014/main" id="{1AF020E3-CD4C-4C1D-93C5-1629D744E5B0}"/>
              </a:ext>
            </a:extLst>
          </p:cNvPr>
          <p:cNvCxnSpPr/>
          <p:nvPr/>
        </p:nvCxnSpPr>
        <p:spPr>
          <a:xfrm flipV="1">
            <a:off x="135936" y="839099"/>
            <a:ext cx="0" cy="580336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3A764E-5D47-49C6-AAED-7FCA0F99FD0A}"/>
              </a:ext>
            </a:extLst>
          </p:cNvPr>
          <p:cNvSpPr txBox="1"/>
          <p:nvPr/>
        </p:nvSpPr>
        <p:spPr>
          <a:xfrm>
            <a:off x="426606" y="5643161"/>
            <a:ext cx="11458811" cy="954107"/>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1. </a:t>
            </a:r>
            <a:r>
              <a:rPr lang="en-GB" sz="2800" b="1" dirty="0" err="1">
                <a:solidFill>
                  <a:srgbClr val="002060"/>
                </a:solidFill>
                <a:latin typeface="Century Gothic" panose="020B0502020202020204" pitchFamily="34" charset="0"/>
              </a:rPr>
              <a:t>enero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febrero</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marzo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abril</a:t>
            </a:r>
            <a:r>
              <a:rPr lang="en-GB" sz="2800" dirty="0">
                <a:solidFill>
                  <a:srgbClr val="002060"/>
                </a:solidFill>
                <a:latin typeface="Century Gothic" panose="020B0502020202020204" pitchFamily="34" charset="0"/>
              </a:rPr>
              <a:t>, mayo, </a:t>
            </a:r>
            <a:r>
              <a:rPr lang="en-GB" sz="2800" b="1" dirty="0" err="1">
                <a:solidFill>
                  <a:srgbClr val="002060"/>
                </a:solidFill>
                <a:latin typeface="Century Gothic" panose="020B0502020202020204" pitchFamily="34" charset="0"/>
              </a:rPr>
              <a:t>junio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julio</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agosto</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septiembre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octubre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noviembre</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diciembre</a:t>
            </a:r>
            <a:endParaRPr lang="en-GB" sz="2800" b="1" dirty="0">
              <a:solidFill>
                <a:srgbClr val="002060"/>
              </a:solidFill>
              <a:latin typeface="Century Gothic" panose="020B0502020202020204" pitchFamily="34" charset="0"/>
            </a:endParaRPr>
          </a:p>
        </p:txBody>
      </p:sp>
      <p:sp>
        <p:nvSpPr>
          <p:cNvPr id="14" name="Rectangle: Rounded Corners 13">
            <a:extLst>
              <a:ext uri="{FF2B5EF4-FFF2-40B4-BE49-F238E27FC236}">
                <a16:creationId xmlns:a16="http://schemas.microsoft.com/office/drawing/2014/main" id="{9D2E76BA-A960-480C-B290-6D867D2C5D5E}"/>
              </a:ext>
            </a:extLst>
          </p:cNvPr>
          <p:cNvSpPr/>
          <p:nvPr/>
        </p:nvSpPr>
        <p:spPr>
          <a:xfrm>
            <a:off x="892366" y="5761822"/>
            <a:ext cx="1024569" cy="352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sp>
        <p:nvSpPr>
          <p:cNvPr id="64" name="Rectangle: Rounded Corners 63">
            <a:extLst>
              <a:ext uri="{FF2B5EF4-FFF2-40B4-BE49-F238E27FC236}">
                <a16:creationId xmlns:a16="http://schemas.microsoft.com/office/drawing/2014/main" id="{0D44BB95-68EA-430B-A9D3-BC04E88252E0}"/>
              </a:ext>
            </a:extLst>
          </p:cNvPr>
          <p:cNvSpPr/>
          <p:nvPr/>
        </p:nvSpPr>
        <p:spPr>
          <a:xfrm>
            <a:off x="3545595" y="5737952"/>
            <a:ext cx="1114540" cy="35253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sp>
        <p:nvSpPr>
          <p:cNvPr id="65" name="Rectangle: Rounded Corners 64">
            <a:extLst>
              <a:ext uri="{FF2B5EF4-FFF2-40B4-BE49-F238E27FC236}">
                <a16:creationId xmlns:a16="http://schemas.microsoft.com/office/drawing/2014/main" id="{A5AC6CFF-F2C0-4E1C-B3C9-604558BF2D42}"/>
              </a:ext>
            </a:extLst>
          </p:cNvPr>
          <p:cNvSpPr/>
          <p:nvPr/>
        </p:nvSpPr>
        <p:spPr>
          <a:xfrm>
            <a:off x="6939162" y="5761822"/>
            <a:ext cx="1024569" cy="35253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sp>
        <p:nvSpPr>
          <p:cNvPr id="66" name="Rectangle: Rounded Corners 65">
            <a:extLst>
              <a:ext uri="{FF2B5EF4-FFF2-40B4-BE49-F238E27FC236}">
                <a16:creationId xmlns:a16="http://schemas.microsoft.com/office/drawing/2014/main" id="{31652743-E765-4A5A-99EC-7380D02B4BFC}"/>
              </a:ext>
            </a:extLst>
          </p:cNvPr>
          <p:cNvSpPr/>
          <p:nvPr/>
        </p:nvSpPr>
        <p:spPr>
          <a:xfrm>
            <a:off x="8866741" y="5761821"/>
            <a:ext cx="1202675" cy="352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sp>
        <p:nvSpPr>
          <p:cNvPr id="67" name="Rectangle: Rounded Corners 66">
            <a:extLst>
              <a:ext uri="{FF2B5EF4-FFF2-40B4-BE49-F238E27FC236}">
                <a16:creationId xmlns:a16="http://schemas.microsoft.com/office/drawing/2014/main" id="{F3606D75-726E-400D-9DB9-38416DC8DC19}"/>
              </a:ext>
            </a:extLst>
          </p:cNvPr>
          <p:cNvSpPr/>
          <p:nvPr/>
        </p:nvSpPr>
        <p:spPr>
          <a:xfrm>
            <a:off x="426605" y="6179545"/>
            <a:ext cx="2030156" cy="352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sp>
        <p:nvSpPr>
          <p:cNvPr id="68" name="Rectangle: Rounded Corners 67">
            <a:extLst>
              <a:ext uri="{FF2B5EF4-FFF2-40B4-BE49-F238E27FC236}">
                <a16:creationId xmlns:a16="http://schemas.microsoft.com/office/drawing/2014/main" id="{0CEE78F9-2A4E-4B97-9A0A-597F15F3B56E}"/>
              </a:ext>
            </a:extLst>
          </p:cNvPr>
          <p:cNvSpPr/>
          <p:nvPr/>
        </p:nvSpPr>
        <p:spPr>
          <a:xfrm>
            <a:off x="6297241" y="6176229"/>
            <a:ext cx="1844223" cy="35253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sp>
        <p:nvSpPr>
          <p:cNvPr id="69" name="TextBox 68">
            <a:extLst>
              <a:ext uri="{FF2B5EF4-FFF2-40B4-BE49-F238E27FC236}">
                <a16:creationId xmlns:a16="http://schemas.microsoft.com/office/drawing/2014/main" id="{E5B081AE-D2D4-422C-B643-3D4489EAD750}"/>
              </a:ext>
            </a:extLst>
          </p:cNvPr>
          <p:cNvSpPr txBox="1"/>
          <p:nvPr/>
        </p:nvSpPr>
        <p:spPr>
          <a:xfrm>
            <a:off x="426605" y="4868131"/>
            <a:ext cx="11458811"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2. </a:t>
            </a:r>
            <a:r>
              <a:rPr lang="en-GB" sz="2800" dirty="0" err="1">
                <a:solidFill>
                  <a:srgbClr val="002060"/>
                </a:solidFill>
                <a:latin typeface="Century Gothic" panose="020B0502020202020204" pitchFamily="34" charset="0"/>
              </a:rPr>
              <a:t>doce</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trece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catorce</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quince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dieciséis</a:t>
            </a:r>
            <a:endParaRPr lang="en-GB" sz="2800" b="1" dirty="0">
              <a:solidFill>
                <a:srgbClr val="002060"/>
              </a:solidFill>
              <a:latin typeface="Century Gothic" panose="020B0502020202020204" pitchFamily="34" charset="0"/>
            </a:endParaRPr>
          </a:p>
        </p:txBody>
      </p:sp>
      <p:sp>
        <p:nvSpPr>
          <p:cNvPr id="71" name="Rectangle: Rounded Corners 70">
            <a:extLst>
              <a:ext uri="{FF2B5EF4-FFF2-40B4-BE49-F238E27FC236}">
                <a16:creationId xmlns:a16="http://schemas.microsoft.com/office/drawing/2014/main" id="{298FC1D3-61A3-4084-A9B6-9748B0E732BD}"/>
              </a:ext>
            </a:extLst>
          </p:cNvPr>
          <p:cNvSpPr/>
          <p:nvPr/>
        </p:nvSpPr>
        <p:spPr>
          <a:xfrm>
            <a:off x="4619578" y="4964057"/>
            <a:ext cx="1467524" cy="35253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sp>
        <p:nvSpPr>
          <p:cNvPr id="72" name="TextBox 71">
            <a:extLst>
              <a:ext uri="{FF2B5EF4-FFF2-40B4-BE49-F238E27FC236}">
                <a16:creationId xmlns:a16="http://schemas.microsoft.com/office/drawing/2014/main" id="{F42A89A8-CB39-480C-891C-A47A0DC9289D}"/>
              </a:ext>
            </a:extLst>
          </p:cNvPr>
          <p:cNvSpPr txBox="1"/>
          <p:nvPr/>
        </p:nvSpPr>
        <p:spPr>
          <a:xfrm>
            <a:off x="320588" y="3950814"/>
            <a:ext cx="11458811"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3. </a:t>
            </a:r>
            <a:r>
              <a:rPr lang="en-GB" sz="2800" dirty="0" err="1">
                <a:solidFill>
                  <a:srgbClr val="002060"/>
                </a:solidFill>
                <a:latin typeface="Century Gothic" panose="020B0502020202020204" pitchFamily="34" charset="0"/>
              </a:rPr>
              <a:t>veinte</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veintidós</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veinticuatro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veintiséis</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veintiocho</a:t>
            </a:r>
            <a:r>
              <a:rPr lang="en-GB" sz="2800" dirty="0">
                <a:solidFill>
                  <a:srgbClr val="002060"/>
                </a:solidFill>
                <a:latin typeface="Century Gothic" panose="020B0502020202020204" pitchFamily="34" charset="0"/>
              </a:rPr>
              <a:t>,</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treinta</a:t>
            </a:r>
            <a:endParaRPr lang="en-GB" sz="2800" b="1" dirty="0">
              <a:solidFill>
                <a:srgbClr val="002060"/>
              </a:solidFill>
              <a:latin typeface="Century Gothic" panose="020B0502020202020204" pitchFamily="34" charset="0"/>
            </a:endParaRPr>
          </a:p>
        </p:txBody>
      </p:sp>
      <p:sp>
        <p:nvSpPr>
          <p:cNvPr id="73" name="Rectangle: Rounded Corners 72">
            <a:extLst>
              <a:ext uri="{FF2B5EF4-FFF2-40B4-BE49-F238E27FC236}">
                <a16:creationId xmlns:a16="http://schemas.microsoft.com/office/drawing/2014/main" id="{107387EC-2775-4F8A-ADE6-3A19ED466DEE}"/>
              </a:ext>
            </a:extLst>
          </p:cNvPr>
          <p:cNvSpPr/>
          <p:nvPr/>
        </p:nvSpPr>
        <p:spPr>
          <a:xfrm>
            <a:off x="4156026" y="4077730"/>
            <a:ext cx="2081924" cy="352539"/>
          </a:xfrm>
          <a:prstGeom prst="roundRect">
            <a:avLst/>
          </a:prstGeom>
          <a:solidFill>
            <a:srgbClr val="DC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sp>
        <p:nvSpPr>
          <p:cNvPr id="74" name="Rectangle: Rounded Corners 73">
            <a:extLst>
              <a:ext uri="{FF2B5EF4-FFF2-40B4-BE49-F238E27FC236}">
                <a16:creationId xmlns:a16="http://schemas.microsoft.com/office/drawing/2014/main" id="{4A28981D-030F-49CE-87AE-74F0BD26C43B}"/>
              </a:ext>
            </a:extLst>
          </p:cNvPr>
          <p:cNvSpPr/>
          <p:nvPr/>
        </p:nvSpPr>
        <p:spPr>
          <a:xfrm>
            <a:off x="2019527" y="4026641"/>
            <a:ext cx="1653520" cy="4150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sp>
        <p:nvSpPr>
          <p:cNvPr id="75" name="Rectangle: Rounded Corners 74">
            <a:extLst>
              <a:ext uri="{FF2B5EF4-FFF2-40B4-BE49-F238E27FC236}">
                <a16:creationId xmlns:a16="http://schemas.microsoft.com/office/drawing/2014/main" id="{348162EB-4D24-4944-B03A-26581975D2F1}"/>
              </a:ext>
            </a:extLst>
          </p:cNvPr>
          <p:cNvSpPr/>
          <p:nvPr/>
        </p:nvSpPr>
        <p:spPr>
          <a:xfrm>
            <a:off x="10125226" y="4077729"/>
            <a:ext cx="1717442" cy="352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sp>
        <p:nvSpPr>
          <p:cNvPr id="76" name="TextBox 75">
            <a:extLst>
              <a:ext uri="{FF2B5EF4-FFF2-40B4-BE49-F238E27FC236}">
                <a16:creationId xmlns:a16="http://schemas.microsoft.com/office/drawing/2014/main" id="{6A5D99D5-9C59-499D-BCFB-B40F70855855}"/>
              </a:ext>
            </a:extLst>
          </p:cNvPr>
          <p:cNvSpPr txBox="1"/>
          <p:nvPr/>
        </p:nvSpPr>
        <p:spPr>
          <a:xfrm>
            <a:off x="426604" y="3001571"/>
            <a:ext cx="11458811"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4. Mi </a:t>
            </a:r>
            <a:r>
              <a:rPr lang="en-GB" sz="2800" b="1" dirty="0">
                <a:solidFill>
                  <a:srgbClr val="002060"/>
                </a:solidFill>
                <a:latin typeface="Century Gothic" panose="020B0502020202020204" pitchFamily="34" charset="0"/>
              </a:rPr>
              <a:t>ciudad </a:t>
            </a:r>
            <a:r>
              <a:rPr lang="en-GB" sz="2800" dirty="0" err="1">
                <a:solidFill>
                  <a:srgbClr val="002060"/>
                </a:solidFill>
                <a:latin typeface="Century Gothic" panose="020B0502020202020204" pitchFamily="34" charset="0"/>
              </a:rPr>
              <a:t>tiene</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unas</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escuelas</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y </a:t>
            </a:r>
            <a:r>
              <a:rPr lang="en-GB" sz="2800" b="1"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museo</a:t>
            </a:r>
            <a:r>
              <a:rPr lang="en-GB" sz="2800" dirty="0">
                <a:solidFill>
                  <a:srgbClr val="002060"/>
                </a:solidFill>
                <a:latin typeface="Century Gothic" panose="020B0502020202020204" pitchFamily="34" charset="0"/>
              </a:rPr>
              <a:t>. </a:t>
            </a:r>
            <a:endParaRPr lang="en-GB" sz="2800" b="1" dirty="0">
              <a:solidFill>
                <a:srgbClr val="002060"/>
              </a:solidFill>
              <a:latin typeface="Century Gothic" panose="020B0502020202020204" pitchFamily="34" charset="0"/>
            </a:endParaRPr>
          </a:p>
        </p:txBody>
      </p:sp>
      <p:sp>
        <p:nvSpPr>
          <p:cNvPr id="77" name="Rectangle: Rounded Corners 76">
            <a:extLst>
              <a:ext uri="{FF2B5EF4-FFF2-40B4-BE49-F238E27FC236}">
                <a16:creationId xmlns:a16="http://schemas.microsoft.com/office/drawing/2014/main" id="{8A7AC20A-3A88-47F9-AB6B-CA652A9FB23B}"/>
              </a:ext>
            </a:extLst>
          </p:cNvPr>
          <p:cNvSpPr/>
          <p:nvPr/>
        </p:nvSpPr>
        <p:spPr>
          <a:xfrm>
            <a:off x="1294352" y="3122888"/>
            <a:ext cx="1371474" cy="352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_________</a:t>
            </a:r>
          </a:p>
        </p:txBody>
      </p:sp>
      <p:sp>
        <p:nvSpPr>
          <p:cNvPr id="78" name="Rectangle: Rounded Corners 77">
            <a:extLst>
              <a:ext uri="{FF2B5EF4-FFF2-40B4-BE49-F238E27FC236}">
                <a16:creationId xmlns:a16="http://schemas.microsoft.com/office/drawing/2014/main" id="{9EDA88E5-EB3E-4BB6-A3D5-370E3F12F588}"/>
              </a:ext>
            </a:extLst>
          </p:cNvPr>
          <p:cNvSpPr/>
          <p:nvPr/>
        </p:nvSpPr>
        <p:spPr>
          <a:xfrm>
            <a:off x="3714708" y="3119572"/>
            <a:ext cx="2854962" cy="352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 ________________</a:t>
            </a:r>
          </a:p>
        </p:txBody>
      </p:sp>
      <p:sp>
        <p:nvSpPr>
          <p:cNvPr id="79" name="Rectangle: Rounded Corners 78">
            <a:extLst>
              <a:ext uri="{FF2B5EF4-FFF2-40B4-BE49-F238E27FC236}">
                <a16:creationId xmlns:a16="http://schemas.microsoft.com/office/drawing/2014/main" id="{0B8383F4-93AB-42DF-9C35-FE43928C3975}"/>
              </a:ext>
            </a:extLst>
          </p:cNvPr>
          <p:cNvSpPr/>
          <p:nvPr/>
        </p:nvSpPr>
        <p:spPr>
          <a:xfrm>
            <a:off x="6569670" y="3111768"/>
            <a:ext cx="2611918" cy="352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 _______________</a:t>
            </a:r>
          </a:p>
        </p:txBody>
      </p:sp>
      <p:sp>
        <p:nvSpPr>
          <p:cNvPr id="84" name="TextBox 83">
            <a:extLst>
              <a:ext uri="{FF2B5EF4-FFF2-40B4-BE49-F238E27FC236}">
                <a16:creationId xmlns:a16="http://schemas.microsoft.com/office/drawing/2014/main" id="{638327EF-904A-44AE-8231-07CE8C80CB41}"/>
              </a:ext>
            </a:extLst>
          </p:cNvPr>
          <p:cNvSpPr txBox="1"/>
          <p:nvPr/>
        </p:nvSpPr>
        <p:spPr>
          <a:xfrm>
            <a:off x="383856" y="2063284"/>
            <a:ext cx="11458811"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5. </a:t>
            </a:r>
            <a:r>
              <a:rPr lang="en-GB" sz="2800" b="1" dirty="0">
                <a:solidFill>
                  <a:srgbClr val="002060"/>
                </a:solidFill>
                <a:latin typeface="Century Gothic" panose="020B0502020202020204" pitchFamily="34" charset="0"/>
              </a:rPr>
              <a:t>¿</a:t>
            </a:r>
            <a:r>
              <a:rPr lang="en-GB" sz="2800" b="1" dirty="0" err="1">
                <a:solidFill>
                  <a:srgbClr val="002060"/>
                </a:solidFill>
                <a:latin typeface="Century Gothic" panose="020B0502020202020204" pitchFamily="34" charset="0"/>
              </a:rPr>
              <a:t>Tienes</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un </a:t>
            </a:r>
            <a:r>
              <a:rPr lang="en-GB" sz="2800" b="1" dirty="0" err="1">
                <a:solidFill>
                  <a:srgbClr val="002060"/>
                </a:solidFill>
                <a:latin typeface="Century Gothic" panose="020B0502020202020204" pitchFamily="34" charset="0"/>
              </a:rPr>
              <a:t>estadio</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grande</a:t>
            </a:r>
            <a:r>
              <a:rPr lang="en-GB" sz="2800" dirty="0">
                <a:solidFill>
                  <a:srgbClr val="002060"/>
                </a:solidFill>
                <a:latin typeface="Century Gothic" panose="020B0502020202020204" pitchFamily="34" charset="0"/>
              </a:rPr>
              <a:t>? No, </a:t>
            </a:r>
            <a:r>
              <a:rPr lang="en-GB" sz="2800" dirty="0" err="1">
                <a:solidFill>
                  <a:srgbClr val="002060"/>
                </a:solidFill>
                <a:latin typeface="Century Gothic" panose="020B0502020202020204" pitchFamily="34" charset="0"/>
              </a:rPr>
              <a:t>tengo</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iglesia</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pequeña</a:t>
            </a:r>
            <a:r>
              <a:rPr lang="en-GB" sz="2800" dirty="0">
                <a:solidFill>
                  <a:srgbClr val="002060"/>
                </a:solidFill>
                <a:latin typeface="Century Gothic" panose="020B0502020202020204" pitchFamily="34" charset="0"/>
              </a:rPr>
              <a:t>.</a:t>
            </a:r>
            <a:endParaRPr lang="en-GB" sz="2800" b="1" dirty="0">
              <a:solidFill>
                <a:srgbClr val="002060"/>
              </a:solidFill>
              <a:latin typeface="Century Gothic" panose="020B0502020202020204" pitchFamily="34" charset="0"/>
            </a:endParaRPr>
          </a:p>
        </p:txBody>
      </p:sp>
      <p:sp>
        <p:nvSpPr>
          <p:cNvPr id="85" name="Rectangle: Rounded Corners 84">
            <a:extLst>
              <a:ext uri="{FF2B5EF4-FFF2-40B4-BE49-F238E27FC236}">
                <a16:creationId xmlns:a16="http://schemas.microsoft.com/office/drawing/2014/main" id="{C901DD2F-E180-4C7A-8848-EBAF3BFEC715}"/>
              </a:ext>
            </a:extLst>
          </p:cNvPr>
          <p:cNvSpPr/>
          <p:nvPr/>
        </p:nvSpPr>
        <p:spPr>
          <a:xfrm>
            <a:off x="2692329" y="2180600"/>
            <a:ext cx="1336332" cy="352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sp>
        <p:nvSpPr>
          <p:cNvPr id="86" name="Rectangle: Rounded Corners 85">
            <a:extLst>
              <a:ext uri="{FF2B5EF4-FFF2-40B4-BE49-F238E27FC236}">
                <a16:creationId xmlns:a16="http://schemas.microsoft.com/office/drawing/2014/main" id="{0B2FEE00-D874-4E62-B92F-801EB6929BBD}"/>
              </a:ext>
            </a:extLst>
          </p:cNvPr>
          <p:cNvSpPr/>
          <p:nvPr/>
        </p:nvSpPr>
        <p:spPr>
          <a:xfrm>
            <a:off x="4050346" y="2180599"/>
            <a:ext cx="1336332" cy="352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sp>
        <p:nvSpPr>
          <p:cNvPr id="87" name="Rectangle: Rounded Corners 86">
            <a:extLst>
              <a:ext uri="{FF2B5EF4-FFF2-40B4-BE49-F238E27FC236}">
                <a16:creationId xmlns:a16="http://schemas.microsoft.com/office/drawing/2014/main" id="{77CF02BA-1A83-4657-A3E6-C8327642D0BF}"/>
              </a:ext>
            </a:extLst>
          </p:cNvPr>
          <p:cNvSpPr/>
          <p:nvPr/>
        </p:nvSpPr>
        <p:spPr>
          <a:xfrm>
            <a:off x="8218305" y="2172222"/>
            <a:ext cx="1281366" cy="352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sp>
        <p:nvSpPr>
          <p:cNvPr id="88" name="Rectangle: Rounded Corners 87">
            <a:extLst>
              <a:ext uri="{FF2B5EF4-FFF2-40B4-BE49-F238E27FC236}">
                <a16:creationId xmlns:a16="http://schemas.microsoft.com/office/drawing/2014/main" id="{E729CA06-0B8E-4091-A33B-0E6600A92AA7}"/>
              </a:ext>
            </a:extLst>
          </p:cNvPr>
          <p:cNvSpPr/>
          <p:nvPr/>
        </p:nvSpPr>
        <p:spPr>
          <a:xfrm>
            <a:off x="7490872" y="2154391"/>
            <a:ext cx="727433" cy="352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a:t>
            </a:r>
          </a:p>
        </p:txBody>
      </p:sp>
      <p:sp>
        <p:nvSpPr>
          <p:cNvPr id="90" name="TextBox 89">
            <a:extLst>
              <a:ext uri="{FF2B5EF4-FFF2-40B4-BE49-F238E27FC236}">
                <a16:creationId xmlns:a16="http://schemas.microsoft.com/office/drawing/2014/main" id="{208A6B4A-2EC7-43FB-B9DB-638AF3486B1B}"/>
              </a:ext>
            </a:extLst>
          </p:cNvPr>
          <p:cNvSpPr txBox="1"/>
          <p:nvPr/>
        </p:nvSpPr>
        <p:spPr>
          <a:xfrm>
            <a:off x="383856" y="1047745"/>
            <a:ext cx="11458811"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6. En </a:t>
            </a:r>
            <a:r>
              <a:rPr lang="en-GB" sz="2800" b="1" dirty="0">
                <a:solidFill>
                  <a:srgbClr val="002060"/>
                </a:solidFill>
                <a:latin typeface="Century Gothic" panose="020B0502020202020204" pitchFamily="34" charset="0"/>
              </a:rPr>
              <a:t>casa</a:t>
            </a:r>
            <a:r>
              <a:rPr lang="en-GB" sz="2800" dirty="0">
                <a:solidFill>
                  <a:srgbClr val="002060"/>
                </a:solidFill>
                <a:latin typeface="Century Gothic" panose="020B0502020202020204" pitchFamily="34" charset="0"/>
              </a:rPr>
              <a:t>, Max  no </a:t>
            </a:r>
            <a:r>
              <a:rPr lang="en-GB" sz="2800" b="1" dirty="0" err="1">
                <a:solidFill>
                  <a:srgbClr val="002060"/>
                </a:solidFill>
                <a:latin typeface="Century Gothic" panose="020B0502020202020204" pitchFamily="34" charset="0"/>
              </a:rPr>
              <a:t>tiene</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a:t>
            </a:r>
            <a:r>
              <a:rPr lang="en-GB" sz="2800" b="1" dirty="0">
                <a:solidFill>
                  <a:srgbClr val="002060"/>
                </a:solidFill>
                <a:latin typeface="Century Gothic" panose="020B0502020202020204" pitchFamily="34" charset="0"/>
              </a:rPr>
              <a:t>piscina</a:t>
            </a:r>
            <a:r>
              <a:rPr lang="en-GB" sz="2800" dirty="0">
                <a:solidFill>
                  <a:srgbClr val="002060"/>
                </a:solidFill>
                <a:latin typeface="Century Gothic" panose="020B0502020202020204" pitchFamily="34" charset="0"/>
              </a:rPr>
              <a:t> .</a:t>
            </a:r>
            <a:endParaRPr lang="en-GB" sz="2800" b="1" dirty="0">
              <a:solidFill>
                <a:srgbClr val="002060"/>
              </a:solidFill>
              <a:latin typeface="Century Gothic" panose="020B0502020202020204" pitchFamily="34" charset="0"/>
            </a:endParaRPr>
          </a:p>
        </p:txBody>
      </p:sp>
      <p:sp>
        <p:nvSpPr>
          <p:cNvPr id="91" name="Rectangle: Rounded Corners 90">
            <a:extLst>
              <a:ext uri="{FF2B5EF4-FFF2-40B4-BE49-F238E27FC236}">
                <a16:creationId xmlns:a16="http://schemas.microsoft.com/office/drawing/2014/main" id="{339FC858-BE42-4FA0-B79E-F095B213A292}"/>
              </a:ext>
            </a:extLst>
          </p:cNvPr>
          <p:cNvSpPr/>
          <p:nvPr/>
        </p:nvSpPr>
        <p:spPr>
          <a:xfrm>
            <a:off x="1294351" y="1151423"/>
            <a:ext cx="964108" cy="352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a:t>
            </a:r>
          </a:p>
        </p:txBody>
      </p:sp>
      <p:sp>
        <p:nvSpPr>
          <p:cNvPr id="92" name="Rectangle: Rounded Corners 91">
            <a:extLst>
              <a:ext uri="{FF2B5EF4-FFF2-40B4-BE49-F238E27FC236}">
                <a16:creationId xmlns:a16="http://schemas.microsoft.com/office/drawing/2014/main" id="{6D7FF6A7-FB91-4BF3-BB51-FD7829B26A23}"/>
              </a:ext>
            </a:extLst>
          </p:cNvPr>
          <p:cNvSpPr/>
          <p:nvPr/>
        </p:nvSpPr>
        <p:spPr>
          <a:xfrm>
            <a:off x="3831807" y="1148739"/>
            <a:ext cx="964108" cy="352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a:t>
            </a:r>
          </a:p>
        </p:txBody>
      </p:sp>
      <p:sp>
        <p:nvSpPr>
          <p:cNvPr id="93" name="Rectangle: Rounded Corners 92">
            <a:extLst>
              <a:ext uri="{FF2B5EF4-FFF2-40B4-BE49-F238E27FC236}">
                <a16:creationId xmlns:a16="http://schemas.microsoft.com/office/drawing/2014/main" id="{F1CD8154-72EF-4027-9C5F-215B85DC3119}"/>
              </a:ext>
            </a:extLst>
          </p:cNvPr>
          <p:cNvSpPr/>
          <p:nvPr/>
        </p:nvSpPr>
        <p:spPr>
          <a:xfrm>
            <a:off x="5667912" y="1091988"/>
            <a:ext cx="1256762" cy="4347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a:t>
            </a:r>
          </a:p>
        </p:txBody>
      </p:sp>
      <p:pic>
        <p:nvPicPr>
          <p:cNvPr id="95" name="Picture 2" descr="Casa, Iconos, Tarjeta De Jims">
            <a:extLst>
              <a:ext uri="{FF2B5EF4-FFF2-40B4-BE49-F238E27FC236}">
                <a16:creationId xmlns:a16="http://schemas.microsoft.com/office/drawing/2014/main" id="{8ECAA139-FDF8-4561-BF88-301F2AED95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564" y="898329"/>
            <a:ext cx="523264" cy="5263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AA8CD28A-8A1A-B0F9-9EE8-930BB72271F6}"/>
              </a:ext>
            </a:extLst>
          </p:cNvPr>
          <p:cNvSpPr/>
          <p:nvPr/>
        </p:nvSpPr>
        <p:spPr>
          <a:xfrm>
            <a:off x="1931224" y="4991477"/>
            <a:ext cx="1155507" cy="3525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pic>
        <p:nvPicPr>
          <p:cNvPr id="6146" name="Picture 2" descr="Gráficos vectoriales gratis de Rascacielos">
            <a:extLst>
              <a:ext uri="{FF2B5EF4-FFF2-40B4-BE49-F238E27FC236}">
                <a16:creationId xmlns:a16="http://schemas.microsoft.com/office/drawing/2014/main" id="{C8198FA9-331B-F11B-7067-E79CB8B196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1521" y="2939825"/>
            <a:ext cx="730827" cy="365414"/>
          </a:xfrm>
          <a:prstGeom prst="roundRect">
            <a:avLst/>
          </a:prstGeom>
          <a:noFill/>
          <a:extLst>
            <a:ext uri="{909E8E84-426E-40DD-AFC4-6F175D3DCCD1}">
              <a14:hiddenFill xmlns:a14="http://schemas.microsoft.com/office/drawing/2010/main">
                <a:solidFill>
                  <a:srgbClr val="FFFFFF"/>
                </a:solidFill>
              </a14:hiddenFill>
            </a:ext>
          </a:extLst>
        </p:spPr>
      </p:pic>
      <p:pic>
        <p:nvPicPr>
          <p:cNvPr id="6" name="Picture 4" descr="Escuela, Edificio, Educación, Propiedad">
            <a:extLst>
              <a:ext uri="{FF2B5EF4-FFF2-40B4-BE49-F238E27FC236}">
                <a16:creationId xmlns:a16="http://schemas.microsoft.com/office/drawing/2014/main" id="{D5E03D0C-9A98-77C3-3767-25BA074519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2293" y="3036723"/>
            <a:ext cx="614656" cy="3152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scuela, Edificio, Educación, Propiedad">
            <a:extLst>
              <a:ext uri="{FF2B5EF4-FFF2-40B4-BE49-F238E27FC236}">
                <a16:creationId xmlns:a16="http://schemas.microsoft.com/office/drawing/2014/main" id="{422B11B1-FEDD-4C98-59D6-7C013C20BA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5921" y="3052458"/>
            <a:ext cx="614656" cy="3152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ráficos vectoriales gratis de Museo">
            <a:extLst>
              <a:ext uri="{FF2B5EF4-FFF2-40B4-BE49-F238E27FC236}">
                <a16:creationId xmlns:a16="http://schemas.microsoft.com/office/drawing/2014/main" id="{EB2A33AE-B5FD-0FFE-7479-62F01804C5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3636" y="2818351"/>
            <a:ext cx="804914" cy="55965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ráficos vectoriales gratis de Fútbol">
            <a:extLst>
              <a:ext uri="{FF2B5EF4-FFF2-40B4-BE49-F238E27FC236}">
                <a16:creationId xmlns:a16="http://schemas.microsoft.com/office/drawing/2014/main" id="{7D870BF8-7EBE-4A20-C23F-E6206A2F91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4869" y="2081432"/>
            <a:ext cx="480726" cy="3433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B590213-A1C8-D056-721C-3DEDFB7D60B8}"/>
              </a:ext>
            </a:extLst>
          </p:cNvPr>
          <p:cNvSpPr txBox="1"/>
          <p:nvPr/>
        </p:nvSpPr>
        <p:spPr>
          <a:xfrm>
            <a:off x="4442293" y="1871444"/>
            <a:ext cx="707245" cy="369332"/>
          </a:xfrm>
          <a:prstGeom prst="rect">
            <a:avLst/>
          </a:prstGeom>
          <a:noFill/>
        </p:spPr>
        <p:txBody>
          <a:bodyPr wrap="none" rtlCol="0">
            <a:spAutoFit/>
          </a:bodyPr>
          <a:lstStyle/>
          <a:p>
            <a:r>
              <a:rPr lang="en-GB" dirty="0">
                <a:solidFill>
                  <a:srgbClr val="002060"/>
                </a:solidFill>
                <a:latin typeface="Century Gothic" panose="020B0502020202020204" pitchFamily="34" charset="0"/>
              </a:rPr>
              <a:t>[big]</a:t>
            </a:r>
          </a:p>
        </p:txBody>
      </p:sp>
      <p:pic>
        <p:nvPicPr>
          <p:cNvPr id="10" name="Picture 10" descr="Church, Religion, Building, Architecture, Facade, Faith">
            <a:extLst>
              <a:ext uri="{FF2B5EF4-FFF2-40B4-BE49-F238E27FC236}">
                <a16:creationId xmlns:a16="http://schemas.microsoft.com/office/drawing/2014/main" id="{7B110CF6-35DA-75BD-FDA6-FAC02E8441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9601" y="1793512"/>
            <a:ext cx="450810" cy="5260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Villa, Piscina, Natación, Casa">
            <a:extLst>
              <a:ext uri="{FF2B5EF4-FFF2-40B4-BE49-F238E27FC236}">
                <a16:creationId xmlns:a16="http://schemas.microsoft.com/office/drawing/2014/main" id="{73C930C9-9AAF-3E6B-5F82-7F31F8A745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34768" y="899179"/>
            <a:ext cx="458187" cy="424976"/>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DAB99842-094F-44B7-AA96-27842099E9B3}"/>
              </a:ext>
            </a:extLst>
          </p:cNvPr>
          <p:cNvSpPr txBox="1"/>
          <p:nvPr/>
        </p:nvSpPr>
        <p:spPr>
          <a:xfrm>
            <a:off x="8480930" y="446365"/>
            <a:ext cx="2477431" cy="369332"/>
          </a:xfrm>
          <a:prstGeom prst="rect">
            <a:avLst/>
          </a:prstGeom>
          <a:solidFill>
            <a:schemeClr val="accent2"/>
          </a:solidFill>
        </p:spPr>
        <p:txBody>
          <a:bodyPr wrap="square">
            <a:spAutoFit/>
          </a:bodyPr>
          <a:lstStyle/>
          <a:p>
            <a:pPr algn="ctr"/>
            <a:r>
              <a:rPr kumimoji="0" lang="en-GB"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faltar</a:t>
            </a:r>
            <a:r>
              <a:rPr kumimoji="0" lang="en-GB"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be missing</a:t>
            </a:r>
            <a:endParaRPr lang="en-GB" dirty="0">
              <a:solidFill>
                <a:srgbClr val="002060"/>
              </a:solidFill>
            </a:endParaRPr>
          </a:p>
        </p:txBody>
      </p:sp>
      <p:sp>
        <p:nvSpPr>
          <p:cNvPr id="49" name="Rectangle: Rounded Corners 48">
            <a:extLst>
              <a:ext uri="{FF2B5EF4-FFF2-40B4-BE49-F238E27FC236}">
                <a16:creationId xmlns:a16="http://schemas.microsoft.com/office/drawing/2014/main" id="{CC05BE42-012B-4C36-88A9-E8E7276B41CE}"/>
              </a:ext>
            </a:extLst>
          </p:cNvPr>
          <p:cNvSpPr/>
          <p:nvPr/>
        </p:nvSpPr>
        <p:spPr>
          <a:xfrm>
            <a:off x="794153" y="2094150"/>
            <a:ext cx="1374018" cy="4952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______</a:t>
            </a:r>
          </a:p>
        </p:txBody>
      </p:sp>
    </p:spTree>
    <p:extLst>
      <p:ext uri="{BB962C8B-B14F-4D97-AF65-F5344CB8AC3E}">
        <p14:creationId xmlns:p14="http://schemas.microsoft.com/office/powerpoint/2010/main" val="67384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7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7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7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7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14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7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7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14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8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615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86"/>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0" nodeType="clickEffect">
                                  <p:stCondLst>
                                    <p:cond delay="0"/>
                                  </p:stCondLst>
                                  <p:childTnLst>
                                    <p:set>
                                      <p:cBhvr>
                                        <p:cTn id="86" dur="1" fill="hold">
                                          <p:stCondLst>
                                            <p:cond delay="0"/>
                                          </p:stCondLst>
                                        </p:cTn>
                                        <p:tgtEl>
                                          <p:spTgt spid="88"/>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87"/>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91"/>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95"/>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0" nodeType="clickEffect">
                                  <p:stCondLst>
                                    <p:cond delay="0"/>
                                  </p:stCondLst>
                                  <p:childTnLst>
                                    <p:set>
                                      <p:cBhvr>
                                        <p:cTn id="100" dur="1" fill="hold">
                                          <p:stCondLst>
                                            <p:cond delay="0"/>
                                          </p:stCondLst>
                                        </p:cTn>
                                        <p:tgtEl>
                                          <p:spTgt spid="92"/>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0" nodeType="clickEffect">
                                  <p:stCondLst>
                                    <p:cond delay="0"/>
                                  </p:stCondLst>
                                  <p:childTnLst>
                                    <p:set>
                                      <p:cBhvr>
                                        <p:cTn id="104" dur="1" fill="hold">
                                          <p:stCondLst>
                                            <p:cond delay="0"/>
                                          </p:stCondLst>
                                        </p:cTn>
                                        <p:tgtEl>
                                          <p:spTgt spid="93"/>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4" grpId="0" animBg="1"/>
      <p:bldP spid="65" grpId="0" animBg="1"/>
      <p:bldP spid="66" grpId="0" animBg="1"/>
      <p:bldP spid="67" grpId="0" animBg="1"/>
      <p:bldP spid="68" grpId="0" animBg="1"/>
      <p:bldP spid="71" grpId="0" animBg="1"/>
      <p:bldP spid="73" grpId="0" animBg="1"/>
      <p:bldP spid="74" grpId="0" animBg="1"/>
      <p:bldP spid="75" grpId="0" animBg="1"/>
      <p:bldP spid="77" grpId="0" animBg="1"/>
      <p:bldP spid="78" grpId="0" animBg="1"/>
      <p:bldP spid="79" grpId="0" animBg="1"/>
      <p:bldP spid="85" grpId="0" animBg="1"/>
      <p:bldP spid="86" grpId="0" animBg="1"/>
      <p:bldP spid="87" grpId="0" animBg="1"/>
      <p:bldP spid="88" grpId="0" animBg="1"/>
      <p:bldP spid="91" grpId="0" animBg="1"/>
      <p:bldP spid="92" grpId="0" animBg="1"/>
      <p:bldP spid="93" grpId="0" animBg="1"/>
      <p:bldP spid="3" grpId="0" animBg="1"/>
      <p:bldP spid="9" grpId="0"/>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2986</TotalTime>
  <Words>2466</Words>
  <Application>Microsoft Office PowerPoint</Application>
  <PresentationFormat>Widescreen</PresentationFormat>
  <Paragraphs>352</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docs-Century Gothic</vt:lpstr>
      <vt:lpstr>Arial</vt:lpstr>
      <vt:lpstr>Calibri</vt:lpstr>
      <vt:lpstr>Calibri Light</vt:lpstr>
      <vt:lpstr>Century Gothic</vt:lpstr>
      <vt:lpstr>Modern Love</vt:lpstr>
      <vt:lpstr>Roboto</vt:lpstr>
      <vt:lpstr>Office Theme</vt:lpstr>
      <vt:lpstr>2_Office Theme</vt:lpstr>
      <vt:lpstr>Describing me and others </vt:lpstr>
      <vt:lpstr>Follow up 1: </vt:lpstr>
      <vt:lpstr>Follow up 1: </vt:lpstr>
      <vt:lpstr>Follow up 2: </vt:lpstr>
      <vt:lpstr>Follow up 2: </vt:lpstr>
      <vt:lpstr>Follow up 3: </vt:lpstr>
      <vt:lpstr>Follow up 4: </vt:lpstr>
      <vt:lpstr>Follow up 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Paula Vázquez-Valero</dc:creator>
  <cp:lastModifiedBy>Rachel Hawkes</cp:lastModifiedBy>
  <cp:revision>96</cp:revision>
  <dcterms:created xsi:type="dcterms:W3CDTF">2021-07-27T17:17:07Z</dcterms:created>
  <dcterms:modified xsi:type="dcterms:W3CDTF">2022-10-31T05:00:04Z</dcterms:modified>
</cp:coreProperties>
</file>