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99" r:id="rId2"/>
    <p:sldId id="552" r:id="rId3"/>
    <p:sldId id="536" r:id="rId4"/>
    <p:sldId id="554" r:id="rId5"/>
    <p:sldId id="535" r:id="rId6"/>
    <p:sldId id="538" r:id="rId7"/>
    <p:sldId id="502" r:id="rId8"/>
    <p:sldId id="5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CE292"/>
    <a:srgbClr val="009999"/>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832B7-70F2-4026-ABAD-00DC2E466DA6}" v="1" dt="2022-10-31T01:12:14.667"/>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8402" autoAdjust="0"/>
  </p:normalViewPr>
  <p:slideViewPr>
    <p:cSldViewPr snapToGrid="0">
      <p:cViewPr varScale="1">
        <p:scale>
          <a:sx n="26" d="100"/>
          <a:sy n="26" d="100"/>
        </p:scale>
        <p:origin x="1554"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FDB832B7-70F2-4026-ABAD-00DC2E466DA6}"/>
    <pc:docChg chg="addSld delSld modSld">
      <pc:chgData name="Tom Dawes" userId="fe899cd594ff6f3a" providerId="LiveId" clId="{FDB832B7-70F2-4026-ABAD-00DC2E466DA6}" dt="2022-10-31T01:12:14.665" v="1"/>
      <pc:docMkLst>
        <pc:docMk/>
      </pc:docMkLst>
      <pc:sldChg chg="add del">
        <pc:chgData name="Tom Dawes" userId="fe899cd594ff6f3a" providerId="LiveId" clId="{FDB832B7-70F2-4026-ABAD-00DC2E466DA6}" dt="2022-10-31T01:12:14.665" v="1"/>
        <pc:sldMkLst>
          <pc:docMk/>
          <pc:sldMk cId="803024172" sldId="536"/>
        </pc:sldMkLst>
      </pc:sldChg>
      <pc:sldChg chg="add del">
        <pc:chgData name="Tom Dawes" userId="fe899cd594ff6f3a" providerId="LiveId" clId="{FDB832B7-70F2-4026-ABAD-00DC2E466DA6}" dt="2022-10-31T01:12:14.665" v="1"/>
        <pc:sldMkLst>
          <pc:docMk/>
          <pc:sldMk cId="0" sldId="552"/>
        </pc:sldMkLst>
      </pc:sldChg>
      <pc:sldChg chg="add del">
        <pc:chgData name="Tom Dawes" userId="fe899cd594ff6f3a" providerId="LiveId" clId="{FDB832B7-70F2-4026-ABAD-00DC2E466DA6}" dt="2022-10-31T01:12:14.665" v="1"/>
        <pc:sldMkLst>
          <pc:docMk/>
          <pc:sldMk cId="2004703458" sldId="5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1BAF2-F30E-46E5-ABD8-9DA924764E82}"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74147-0019-4FD1-B23A-A604CBA8141C}" type="slidenum">
              <a:rPr lang="en-GB" smtClean="0"/>
              <a:t>‹#›</a:t>
            </a:fld>
            <a:endParaRPr lang="en-GB"/>
          </a:p>
        </p:txBody>
      </p:sp>
    </p:spTree>
    <p:extLst>
      <p:ext uri="{BB962C8B-B14F-4D97-AF65-F5344CB8AC3E}">
        <p14:creationId xmlns:p14="http://schemas.microsoft.com/office/powerpoint/2010/main" val="10252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Phonics</a:t>
            </a:r>
            <a:r>
              <a:rPr lang="en-GB" sz="1200" b="0" i="0" u="none" strike="noStrike" dirty="0">
                <a:solidFill>
                  <a:srgbClr val="1F3864"/>
                </a:solidFill>
                <a:effectLst/>
                <a:latin typeface="docs-Century Gothic"/>
                <a:ea typeface="Calibri" panose="020F0502020204030204" pitchFamily="34" charset="0"/>
              </a:rPr>
              <a:t>: </a:t>
            </a:r>
            <a:r>
              <a:rPr lang="en-GB" sz="1200" b="1" i="0" u="none" strike="noStrike" dirty="0" err="1">
                <a:solidFill>
                  <a:srgbClr val="1F3864"/>
                </a:solidFill>
                <a:effectLst/>
                <a:latin typeface="docs-Century Gothic"/>
                <a:ea typeface="Calibri" panose="020F0502020204030204" pitchFamily="34" charset="0"/>
              </a:rPr>
              <a:t>z</a:t>
            </a:r>
            <a:r>
              <a:rPr lang="en-GB" sz="1200" b="0" i="0" u="none" strike="noStrike" dirty="0" err="1">
                <a:solidFill>
                  <a:srgbClr val="1F3864"/>
                </a:solidFill>
                <a:effectLst/>
                <a:latin typeface="docs-Century Gothic"/>
                <a:ea typeface="Calibri" panose="020F0502020204030204" pitchFamily="34" charset="0"/>
              </a:rPr>
              <a:t>apato</a:t>
            </a:r>
            <a:r>
              <a:rPr lang="en-GB" sz="1200" b="0" i="0" u="none" strike="noStrike" dirty="0">
                <a:solidFill>
                  <a:srgbClr val="1F3864"/>
                </a:solidFill>
                <a:effectLst/>
                <a:latin typeface="docs-Century Gothic"/>
                <a:ea typeface="Calibri" panose="020F0502020204030204" pitchFamily="34" charset="0"/>
              </a:rPr>
              <a:t> [1477] </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200" b="1" i="0" u="none" strike="noStrike" dirty="0" err="1">
                <a:solidFill>
                  <a:srgbClr val="002060"/>
                </a:solidFill>
                <a:effectLst/>
                <a:latin typeface="Century Gothic" panose="020B0502020202020204" pitchFamily="34" charset="0"/>
              </a:rPr>
              <a:t>tienen</a:t>
            </a:r>
            <a:r>
              <a:rPr lang="en-GB" sz="1200" b="0" i="0" u="none" strike="noStrike" dirty="0">
                <a:solidFill>
                  <a:srgbClr val="002060"/>
                </a:solidFill>
                <a:effectLst/>
                <a:latin typeface="Century Gothic" panose="020B0502020202020204" pitchFamily="34" charset="0"/>
              </a:rPr>
              <a:t> [8] </a:t>
            </a:r>
            <a:r>
              <a:rPr lang="en-GB" sz="1200" b="1" i="0" u="none" strike="noStrike" dirty="0" err="1">
                <a:solidFill>
                  <a:srgbClr val="002060"/>
                </a:solidFill>
                <a:effectLst/>
                <a:latin typeface="Century Gothic" panose="020B0502020202020204" pitchFamily="34" charset="0"/>
              </a:rPr>
              <a:t>tenemos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 </a:t>
            </a:r>
            <a:r>
              <a:rPr lang="en-GB" sz="1200" b="1" i="0" u="none" strike="noStrike" dirty="0" err="1">
                <a:solidFill>
                  <a:srgbClr val="002060"/>
                </a:solidFill>
                <a:effectLst/>
                <a:latin typeface="Century Gothic" panose="020B0502020202020204" pitchFamily="34" charset="0"/>
              </a:rPr>
              <a:t>edificio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[857] </a:t>
            </a:r>
            <a:r>
              <a:rPr lang="en-GB" sz="1200" b="1" i="0" u="none" strike="noStrike" dirty="0">
                <a:solidFill>
                  <a:srgbClr val="002060"/>
                </a:solidFill>
                <a:effectLst/>
                <a:latin typeface="Century Gothic" panose="020B0502020202020204" pitchFamily="34" charset="0"/>
              </a:rPr>
              <a:t>aquí</a:t>
            </a:r>
            <a:r>
              <a:rPr lang="en-GB" sz="1200" b="0" i="0" u="none" strike="noStrike" dirty="0">
                <a:solidFill>
                  <a:srgbClr val="002060"/>
                </a:solidFill>
                <a:effectLst/>
                <a:latin typeface="Century Gothic" panose="020B0502020202020204" pitchFamily="34" charset="0"/>
              </a:rPr>
              <a:t> [130] de12 [2] </a:t>
            </a:r>
            <a:r>
              <a:rPr lang="en-GB" sz="1200" b="1" i="0" u="none" strike="noStrike" dirty="0" err="1">
                <a:solidFill>
                  <a:srgbClr val="002060"/>
                </a:solidFill>
                <a:effectLst/>
                <a:latin typeface="Century Gothic" panose="020B0502020202020204" pitchFamily="34" charset="0"/>
              </a:rPr>
              <a:t>delante</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[1742] </a:t>
            </a:r>
            <a:r>
              <a:rPr lang="en-GB" sz="1200" b="1" i="0" u="none" strike="noStrike" dirty="0" err="1">
                <a:solidFill>
                  <a:srgbClr val="002060"/>
                </a:solidFill>
                <a:effectLst/>
                <a:latin typeface="Century Gothic" panose="020B0502020202020204" pitchFamily="34" charset="0"/>
              </a:rPr>
              <a:t>detrás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[2044] </a:t>
            </a:r>
            <a:r>
              <a:rPr lang="en-GB" sz="1200" b="0" i="0" u="none" strike="noStrike" dirty="0" err="1">
                <a:solidFill>
                  <a:srgbClr val="002060"/>
                </a:solidFill>
                <a:effectLst/>
                <a:latin typeface="Century Gothic" panose="020B0502020202020204" pitchFamily="34" charset="0"/>
              </a:rPr>
              <a:t>dónde</a:t>
            </a:r>
            <a:r>
              <a:rPr lang="en-GB" sz="1200" b="0" i="0" u="none" strike="noStrike" dirty="0">
                <a:solidFill>
                  <a:srgbClr val="002060"/>
                </a:solidFill>
                <a:effectLst/>
                <a:latin typeface="Century Gothic" panose="020B0502020202020204" pitchFamily="34" charset="0"/>
              </a:rPr>
              <a:t> [161] en1[6] </a:t>
            </a:r>
            <a:r>
              <a:rPr lang="en-GB" sz="1200" b="1" i="0" u="none" strike="noStrike" dirty="0">
                <a:solidFill>
                  <a:srgbClr val="002060"/>
                </a:solidFill>
                <a:effectLst/>
                <a:latin typeface="Century Gothic" panose="020B0502020202020204" pitchFamily="34" charset="0"/>
              </a:rPr>
              <a:t>entre </a:t>
            </a:r>
            <a:r>
              <a:rPr lang="en-GB" sz="1200" b="0" i="0" u="none" strike="noStrike" dirty="0">
                <a:solidFill>
                  <a:srgbClr val="002060"/>
                </a:solidFill>
                <a:effectLst/>
                <a:latin typeface="Century Gothic" panose="020B0502020202020204" pitchFamily="34" charset="0"/>
              </a:rPr>
              <a:t>[63]</a:t>
            </a:r>
            <a:endParaRPr lang="en-GB" sz="1200" b="0" i="0" u="none" strike="noStrike" dirty="0">
              <a:solidFill>
                <a:srgbClr val="1F3864"/>
              </a:solidFill>
              <a:effectLst/>
              <a:latin typeface="docs-Century Gothic"/>
            </a:endParaRP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tener [19] tengo [tener 19] tiene [tener 19] compañero / compañera [551] escuela [424] hotel [1163] piscina [4604] puente [1715] feo [2373] muy [43]  bastante [308]que [50] un [6] una [6] </a:t>
            </a:r>
            <a:r>
              <a:rPr lang="es-ES" sz="1800" b="0" i="0" u="none" strike="noStrike" dirty="0" err="1">
                <a:solidFill>
                  <a:srgbClr val="002060"/>
                </a:solidFill>
                <a:effectLst/>
                <a:latin typeface="Century Gothic" panose="020B0502020202020204" pitchFamily="34" charset="0"/>
              </a:rPr>
              <a:t>re-use</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adjectives</a:t>
            </a:r>
            <a:r>
              <a:rPr lang="es-ES" sz="1800" b="0" i="0" u="none" strike="noStrike" dirty="0">
                <a:solidFill>
                  <a:srgbClr val="002060"/>
                </a:solidFill>
                <a:effectLst/>
                <a:latin typeface="Century Gothic" panose="020B0502020202020204" pitchFamily="34" charset="0"/>
              </a:rPr>
              <a:t>: bonito [891] diferente [293] divertido [2465]  fuerte [435] grande [66]  importante [171] independiente [1177] inteligente [2167] lento [1569] normal [1000] pequeño [202] perfecto [1115] pesado [2166] serio [856]</a:t>
            </a:r>
            <a:r>
              <a:rPr lang="es-ES" sz="2800" dirty="0"/>
              <a:t> </a:t>
            </a:r>
            <a:r>
              <a:rPr lang="en-GB" dirty="0"/>
              <a:t>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somos [ser, 7] estamos [estar, 21]  amable [2707] curioso [1811] enfermo [1092] imposible [1418] nervioso [1521] sano [1961] y [4]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Glossed: </a:t>
            </a:r>
            <a:r>
              <a:rPr lang="en-GB" b="0" dirty="0"/>
              <a:t> </a:t>
            </a: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hablar</a:t>
            </a:r>
            <a:r>
              <a:rPr lang="en-GB" sz="1200" dirty="0">
                <a:effectLst/>
                <a:latin typeface="Calibri" panose="020F0502020204030204" pitchFamily="34" charset="0"/>
                <a:ea typeface="Calibri" panose="020F0502020204030204" pitchFamily="34" charset="0"/>
              </a:rPr>
              <a:t> [90] </a:t>
            </a:r>
            <a:r>
              <a:rPr lang="en-GB" sz="1200" b="1"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1"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phonological awareness of the similarities between [za] [zo] [</a:t>
            </a:r>
            <a:r>
              <a:rPr lang="en-GB" b="0" dirty="0" err="1"/>
              <a:t>zu</a:t>
            </a:r>
            <a:r>
              <a:rPr lang="en-GB" b="0" dirty="0"/>
              <a:t>] [</a:t>
            </a:r>
            <a:r>
              <a:rPr lang="en-GB" b="0" dirty="0" err="1"/>
              <a:t>ce</a:t>
            </a:r>
            <a:r>
              <a:rPr lang="en-GB" b="0" dirty="0"/>
              <a:t>] and [ci]. </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US" b="1" dirty="0"/>
              <a:t>Procedure:</a:t>
            </a:r>
          </a:p>
          <a:p>
            <a:r>
              <a:rPr lang="en-US" b="1" dirty="0"/>
              <a:t>Part A</a:t>
            </a:r>
          </a:p>
          <a:p>
            <a:pPr marL="228600" indent="-228600">
              <a:buAutoNum type="arabicPeriod"/>
            </a:pPr>
            <a:r>
              <a:rPr lang="en-US" b="0" dirty="0"/>
              <a:t>Students listen and write </a:t>
            </a:r>
            <a:r>
              <a:rPr lang="en-GB" sz="1200" dirty="0">
                <a:solidFill>
                  <a:srgbClr val="002060"/>
                </a:solidFill>
                <a:latin typeface="Century Gothic" panose="020B0502020202020204" pitchFamily="34" charset="0"/>
              </a:rPr>
              <a:t>[za] [zo] [</a:t>
            </a:r>
            <a:r>
              <a:rPr lang="en-GB" sz="1200" dirty="0" err="1">
                <a:solidFill>
                  <a:srgbClr val="002060"/>
                </a:solidFill>
                <a:latin typeface="Century Gothic" panose="020B0502020202020204" pitchFamily="34" charset="0"/>
              </a:rPr>
              <a:t>zu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[ci]</a:t>
            </a:r>
            <a:endParaRPr lang="en-US" b="0" dirty="0"/>
          </a:p>
          <a:p>
            <a:pPr marL="228600" indent="-228600">
              <a:buAutoNum type="arabicPeriod"/>
            </a:pPr>
            <a:r>
              <a:rPr lang="en-US" b="0" dirty="0"/>
              <a:t>The teacher shows the answers for each word, one by one.</a:t>
            </a:r>
          </a:p>
          <a:p>
            <a:pPr marL="0" indent="0">
              <a:buNone/>
            </a:pPr>
            <a:endParaRPr lang="en-US" b="0" dirty="0"/>
          </a:p>
          <a:p>
            <a:pPr marL="0" indent="0">
              <a:buNone/>
            </a:pPr>
            <a:r>
              <a:rPr lang="en-US" b="1" dirty="0"/>
              <a:t>Transcript</a:t>
            </a:r>
            <a:r>
              <a:rPr lang="en-US" b="0" dirty="0"/>
              <a:t>:</a:t>
            </a:r>
            <a:br>
              <a:rPr lang="en-US" b="0" dirty="0"/>
            </a:br>
            <a:r>
              <a:rPr lang="en-US" b="0" dirty="0" err="1"/>
              <a:t>cerca</a:t>
            </a:r>
            <a:br>
              <a:rPr lang="en-US" b="0" dirty="0"/>
            </a:br>
            <a:r>
              <a:rPr lang="en-US" b="0" dirty="0" err="1"/>
              <a:t>corazón</a:t>
            </a:r>
            <a:br>
              <a:rPr lang="en-US" b="0" dirty="0"/>
            </a:br>
            <a:r>
              <a:rPr lang="en-US" b="0" dirty="0" err="1"/>
              <a:t>cima</a:t>
            </a:r>
            <a:endParaRPr lang="en-US" b="0" dirty="0"/>
          </a:p>
          <a:p>
            <a:pPr marL="0" indent="0">
              <a:buNone/>
            </a:pPr>
            <a:r>
              <a:rPr lang="en-US" b="0" dirty="0"/>
              <a:t>luces</a:t>
            </a:r>
          </a:p>
          <a:p>
            <a:pPr marL="0" indent="0">
              <a:buNone/>
            </a:pPr>
            <a:r>
              <a:rPr lang="en-US" b="0" dirty="0"/>
              <a:t>calabaza</a:t>
            </a:r>
          </a:p>
          <a:p>
            <a:pPr marL="0" indent="0">
              <a:buNone/>
            </a:pPr>
            <a:r>
              <a:rPr lang="en-US" b="0" dirty="0"/>
              <a:t>cereza</a:t>
            </a:r>
          </a:p>
          <a:p>
            <a:pPr marL="228600" indent="-228600">
              <a:buAutoNum type="arabicPeriod"/>
            </a:pPr>
            <a:endParaRPr lang="en-US" b="1" dirty="0"/>
          </a:p>
          <a:p>
            <a:pPr marL="0" indent="0">
              <a:buNone/>
            </a:pPr>
            <a:r>
              <a:rPr lang="en-US" b="1" dirty="0"/>
              <a:t>Part B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the first five words that on the first click.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Teacher clicks to bring up the remaining 5 words (and remove the first five for clarity).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 clicks again to bring all words back.  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on each of the words to hear it pronounced.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err="1"/>
              <a:t>corazón</a:t>
            </a:r>
            <a:r>
              <a:rPr lang="en-GB" baseline="0" dirty="0"/>
              <a:t> [475] </a:t>
            </a:r>
            <a:r>
              <a:rPr lang="en-GB" baseline="0" dirty="0" err="1"/>
              <a:t>cima</a:t>
            </a:r>
            <a:r>
              <a:rPr lang="en-GB" baseline="0" dirty="0"/>
              <a:t> [4632] luz (luces) [278] calabaza [&gt;5000] </a:t>
            </a:r>
            <a:r>
              <a:rPr lang="en-GB" baseline="0" dirty="0" err="1"/>
              <a:t>decisión</a:t>
            </a:r>
            <a:r>
              <a:rPr lang="en-GB" baseline="0" dirty="0"/>
              <a:t> [590] cereza [&gt;5000] zoo [&gt;5000] </a:t>
            </a:r>
            <a:r>
              <a:rPr lang="en-GB" baseline="0" dirty="0" err="1"/>
              <a:t>paz</a:t>
            </a:r>
            <a:r>
              <a:rPr lang="en-GB" baseline="0" dirty="0"/>
              <a:t> [554] </a:t>
            </a:r>
            <a:r>
              <a:rPr lang="en-GB" baseline="0" dirty="0" err="1"/>
              <a:t>cien</a:t>
            </a:r>
            <a:r>
              <a:rPr lang="en-GB" baseline="0" dirty="0"/>
              <a:t>(to) [440] zona [359] </a:t>
            </a:r>
            <a:r>
              <a:rPr lang="en-GB" baseline="0" dirty="0" err="1"/>
              <a:t>cerca</a:t>
            </a:r>
            <a:r>
              <a:rPr lang="en-GB" baseline="0" dirty="0"/>
              <a:t> [1042] </a:t>
            </a:r>
            <a:r>
              <a:rPr lang="en-GB" baseline="0" dirty="0" err="1"/>
              <a:t>zumo</a:t>
            </a:r>
            <a:r>
              <a:rPr lang="en-GB" baseline="0" dirty="0"/>
              <a:t> [&gt;5000] dulce [3450] </a:t>
            </a:r>
            <a:r>
              <a:rPr lang="en-GB" baseline="0" dirty="0" err="1"/>
              <a:t>celebrar</a:t>
            </a:r>
            <a:r>
              <a:rPr lang="en-GB" baseline="0" dirty="0"/>
              <a:t> [886]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this first slide to set the scene.</a:t>
            </a:r>
            <a:br>
              <a:rPr lang="en-GB" b="1"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Read the title and click to bring up the instructions in Spanish. </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Move to the next slide for the task.</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hablar [90] </a:t>
            </a: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una / </a:t>
            </a:r>
            <a:r>
              <a:rPr lang="en-GB" b="0" dirty="0" err="1"/>
              <a:t>unos</a:t>
            </a:r>
            <a:r>
              <a:rPr lang="en-GB" b="0" dirty="0"/>
              <a:t> / </a:t>
            </a:r>
            <a:r>
              <a:rPr lang="en-GB" b="0" dirty="0" err="1"/>
              <a:t>unas</a:t>
            </a:r>
            <a:r>
              <a:rPr lang="en-GB" b="0" dirty="0"/>
              <a:t> and their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baseline="0" dirty="0">
                <a:solidFill>
                  <a:schemeClr val="dk1"/>
                </a:solidFill>
                <a:latin typeface="Calibri"/>
                <a:ea typeface="Century Gothic"/>
                <a:cs typeface="Calibri"/>
                <a:sym typeface="Calibri"/>
              </a:rPr>
              <a:t>(Click the buttons on the left to hear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Qué</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Pues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[playa]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[cines]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museo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universidad</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iglesias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ea typeface="Century Gothic"/>
                <a:cs typeface="Century Gothic"/>
                <a:sym typeface="Century Gothic"/>
              </a:rPr>
              <a:t>Tenemos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parques</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634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6 places that </a:t>
            </a:r>
            <a:r>
              <a:rPr lang="en-GB" b="0" dirty="0" err="1"/>
              <a:t>abuelita</a:t>
            </a:r>
            <a:r>
              <a:rPr lang="en-GB" b="0" dirty="0"/>
              <a:t> mention, and the 5 items that she doesn’t mention.</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 clues are available on a mouse click, but first pupils should try to recall as many of the meanings as they can.  Most of the words have been taught and revisited before.  Teachers should judge the most appropriate moment to provide the additional support.  If not needed, it can be clicked to appear just prior to revealing the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affirmative / negative phrases).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819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474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648-DF97-478E-BE31-750859F477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9F69C8-BC3F-4133-A017-D1DD8D8FF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47B8FB-AC31-4B51-992F-89AA71405338}"/>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B3B2BAFC-DE3F-4BBA-8D60-BA0E79509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D75946-FBB1-4928-88A1-0C1208EC27B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39784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8FA4-2723-47C6-A4AD-572CF0FC9F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AC1F27-9556-494D-ADB5-19E5DFB60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32339-A5BC-4141-A052-584EF3004011}"/>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C45947FC-A1AC-4212-A61E-BF9D6E995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A81CEA-138B-48CD-97AE-6BDB64ECB9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59382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D926F-E003-40BB-941C-D8BDFEE41E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DA4895-E5A9-4F92-9114-4C365ABA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6B0651-A0C5-4144-BE6C-5051EFF7D050}"/>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4F342C14-CBE4-4F24-800C-EEA9DA4775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A9FF9-251F-472F-85C6-7425280EFDFA}"/>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40274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BF2F-7D8E-4582-A2D9-325EE4B6C4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4C83CD-776C-4094-A740-312FC4DBF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CE02C-0066-48C7-B8CB-AE487075BDCC}"/>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899B8BAE-2F25-4CB9-9BA5-A62B67FBC1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B9422-3043-46BB-BDA7-E781EF9945D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124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75C7-AACD-471B-92CA-BE3BB7499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A9567-07F7-43AE-92E7-8C2BB4053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41C65-8888-4483-9782-A39AD4A00632}"/>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AC227BCD-D725-43D2-A6D7-C4FCE9630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2527EC-449F-4C02-877E-0D56E87AE0D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74215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8CBB-690E-4FCC-82B2-842538E87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8501D0-4CD9-4FAB-AADF-5D4127B74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0FC783-7D55-4544-B197-50C90BD80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23F773-16B9-4A1D-852C-3830DE6EE1FF}"/>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F6E21879-064B-46A1-89C0-7B44146C2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84D1AB-0C8F-4F48-A8D7-84310523BCE7}"/>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08533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FA85-93BC-4447-8A1B-A41F648952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4FDEC6-C58A-4792-BFEE-7CAF25EF7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E0744-79E3-41E6-A44D-AD7BB0BD6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4BCFB1-CBFF-4D00-9743-74E8196BF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05F9E-302E-459A-B417-A5C8CBD3C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4EA6F-BA2D-44B7-8140-C85111C985D8}"/>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8" name="Footer Placeholder 7">
            <a:extLst>
              <a:ext uri="{FF2B5EF4-FFF2-40B4-BE49-F238E27FC236}">
                <a16:creationId xmlns:a16="http://schemas.microsoft.com/office/drawing/2014/main" id="{03A8894D-6654-490D-9E69-FBEF526F43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58F98-5DDD-43E4-8D5B-96D2DF5B55F1}"/>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62483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006-70FF-473D-9979-FB956A249A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8F9CC4-485B-4B7B-BA58-35A8ACF15949}"/>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4" name="Footer Placeholder 3">
            <a:extLst>
              <a:ext uri="{FF2B5EF4-FFF2-40B4-BE49-F238E27FC236}">
                <a16:creationId xmlns:a16="http://schemas.microsoft.com/office/drawing/2014/main" id="{68C9C0C5-92AA-4BE6-B2ED-0AF3B50CF0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DF983-3557-4F76-A197-AC893D8D6DAB}"/>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92244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56C8-8F50-40F7-BFBE-37B2D0DAEAC7}"/>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3" name="Footer Placeholder 2">
            <a:extLst>
              <a:ext uri="{FF2B5EF4-FFF2-40B4-BE49-F238E27FC236}">
                <a16:creationId xmlns:a16="http://schemas.microsoft.com/office/drawing/2014/main" id="{B395587A-9E1C-4C42-BA30-EA75386B79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229B7C-5539-4363-8D23-B8F8402A5D86}"/>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29374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8246-D715-467E-88AD-4FC0C5A8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7FA947-6D76-4A25-95D8-DDCF84EB9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C77AD-FC46-4F99-9882-1E35B4630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03508-5A44-48D9-A9C3-ED8E8571A3EE}"/>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FBF6192F-AD4E-45ED-AB42-04E8A54A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93219-D6E0-4A80-8137-F13D8CD91F0F}"/>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19717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9C23-0AE8-405A-B19A-CEFBD94E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299A14-06AA-4B7B-A9A7-800759C2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24ADE2-C099-4BF3-B2A7-7E9DC567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DEB82-00AB-48C7-AB97-7ADDE92BBE6B}"/>
              </a:ext>
            </a:extLst>
          </p:cNvPr>
          <p:cNvSpPr>
            <a:spLocks noGrp="1"/>
          </p:cNvSpPr>
          <p:nvPr>
            <p:ph type="dt" sz="half" idx="10"/>
          </p:nvPr>
        </p:nvSpPr>
        <p:spPr/>
        <p:txBody>
          <a:bodyPr/>
          <a:lstStyle/>
          <a:p>
            <a:fld id="{68973AAE-CCB8-49DF-BB76-4551D6156287}" type="datetimeFigureOut">
              <a:rPr lang="en-GB" smtClean="0"/>
              <a:t>02/11/2022</a:t>
            </a:fld>
            <a:endParaRPr lang="en-GB"/>
          </a:p>
        </p:txBody>
      </p:sp>
      <p:sp>
        <p:nvSpPr>
          <p:cNvPr id="6" name="Footer Placeholder 5">
            <a:extLst>
              <a:ext uri="{FF2B5EF4-FFF2-40B4-BE49-F238E27FC236}">
                <a16:creationId xmlns:a16="http://schemas.microsoft.com/office/drawing/2014/main" id="{73B679E8-F83A-417D-ADA8-D1699D747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AF86F-6AD8-4F2E-BCFF-04A87A5A9545}"/>
              </a:ext>
            </a:extLst>
          </p:cNvPr>
          <p:cNvSpPr>
            <a:spLocks noGrp="1"/>
          </p:cNvSpPr>
          <p:nvPr>
            <p:ph type="sldNum" sz="quarter" idx="12"/>
          </p:nvPr>
        </p:nvSpPr>
        <p:spPr/>
        <p:txBody>
          <a:bodyPr/>
          <a:lstStyle/>
          <a:p>
            <a:fld id="{387D0504-6A58-4B6C-996F-B0BBF5E0D6A1}" type="slidenum">
              <a:rPr lang="en-GB" smtClean="0"/>
              <a:t>‹#›</a:t>
            </a:fld>
            <a:endParaRPr lang="en-GB"/>
          </a:p>
        </p:txBody>
      </p:sp>
    </p:spTree>
    <p:extLst>
      <p:ext uri="{BB962C8B-B14F-4D97-AF65-F5344CB8AC3E}">
        <p14:creationId xmlns:p14="http://schemas.microsoft.com/office/powerpoint/2010/main" val="310215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A322A-96FD-4E51-8EA6-0694EB8EE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B786D0-9057-4AF2-8820-3FBDEDFDB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50AF-5542-4840-88CB-45FB4C0B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73AAE-CCB8-49DF-BB76-4551D6156287}" type="datetimeFigureOut">
              <a:rPr lang="en-GB" smtClean="0"/>
              <a:t>02/11/2022</a:t>
            </a:fld>
            <a:endParaRPr lang="en-GB"/>
          </a:p>
        </p:txBody>
      </p:sp>
      <p:sp>
        <p:nvSpPr>
          <p:cNvPr id="5" name="Footer Placeholder 4">
            <a:extLst>
              <a:ext uri="{FF2B5EF4-FFF2-40B4-BE49-F238E27FC236}">
                <a16:creationId xmlns:a16="http://schemas.microsoft.com/office/drawing/2014/main" id="{CAA7E8FF-FF16-43B9-830D-331AFF843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4F2204-90A9-48E3-8B0E-75548D509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D0504-6A58-4B6C-996F-B0BBF5E0D6A1}" type="slidenum">
              <a:rPr lang="en-GB" smtClean="0"/>
              <a:t>‹#›</a:t>
            </a:fld>
            <a:endParaRPr lang="en-GB"/>
          </a:p>
        </p:txBody>
      </p:sp>
    </p:spTree>
    <p:extLst>
      <p:ext uri="{BB962C8B-B14F-4D97-AF65-F5344CB8AC3E}">
        <p14:creationId xmlns:p14="http://schemas.microsoft.com/office/powerpoint/2010/main" val="1581671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9.png"/><Relationship Id="rId26" Type="http://schemas.openxmlformats.org/officeDocument/2006/relationships/image" Target="../media/image12.png"/><Relationship Id="rId3" Type="http://schemas.openxmlformats.org/officeDocument/2006/relationships/image" Target="../media/image6.png"/><Relationship Id="rId21" Type="http://schemas.openxmlformats.org/officeDocument/2006/relationships/audio" Target="../media/audio15.wav"/><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2.wav"/><Relationship Id="rId25"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4.wav"/><Relationship Id="rId29"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7.wav"/><Relationship Id="rId24" Type="http://schemas.openxmlformats.org/officeDocument/2006/relationships/image" Target="../media/image10.png"/><Relationship Id="rId32"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audio" Target="../media/audio17.wav"/><Relationship Id="rId28" Type="http://schemas.openxmlformats.org/officeDocument/2006/relationships/image" Target="../media/image14.png"/><Relationship Id="rId10" Type="http://schemas.openxmlformats.org/officeDocument/2006/relationships/audio" Target="../media/audio6.wav"/><Relationship Id="rId19" Type="http://schemas.openxmlformats.org/officeDocument/2006/relationships/audio" Target="../media/audio13.wav"/><Relationship Id="rId31"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8.png"/><Relationship Id="rId22" Type="http://schemas.openxmlformats.org/officeDocument/2006/relationships/audio" Target="../media/audio16.wav"/><Relationship Id="rId27" Type="http://schemas.openxmlformats.org/officeDocument/2006/relationships/image" Target="../media/image13.png"/><Relationship Id="rId30"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8.wav"/><Relationship Id="rId21" Type="http://schemas.openxmlformats.org/officeDocument/2006/relationships/audio" Target="../media/audio21.wav"/><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gif"/><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gif"/><Relationship Id="rId4" Type="http://schemas.openxmlformats.org/officeDocument/2006/relationships/audio" Target="../media/audio19.wav"/><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29.wav"/><Relationship Id="rId18" Type="http://schemas.openxmlformats.org/officeDocument/2006/relationships/audio" Target="../media/audio32.wav"/><Relationship Id="rId3" Type="http://schemas.openxmlformats.org/officeDocument/2006/relationships/audio" Target="../media/audio22.wav"/><Relationship Id="rId21" Type="http://schemas.openxmlformats.org/officeDocument/2006/relationships/audio" Target="../media/audio35.wav"/><Relationship Id="rId7" Type="http://schemas.openxmlformats.org/officeDocument/2006/relationships/audio" Target="../media/audio25.wav"/><Relationship Id="rId12" Type="http://schemas.openxmlformats.org/officeDocument/2006/relationships/image" Target="../media/image35.svg"/><Relationship Id="rId17" Type="http://schemas.openxmlformats.org/officeDocument/2006/relationships/audio" Target="../media/audio31.wav"/><Relationship Id="rId2" Type="http://schemas.openxmlformats.org/officeDocument/2006/relationships/notesSlide" Target="../notesSlides/notesSlide4.xml"/><Relationship Id="rId16" Type="http://schemas.openxmlformats.org/officeDocument/2006/relationships/image" Target="../media/image32.gif"/><Relationship Id="rId20" Type="http://schemas.openxmlformats.org/officeDocument/2006/relationships/audio" Target="../media/audio34.wav"/><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34.png"/><Relationship Id="rId5" Type="http://schemas.openxmlformats.org/officeDocument/2006/relationships/audio" Target="../media/audio23.wav"/><Relationship Id="rId15" Type="http://schemas.openxmlformats.org/officeDocument/2006/relationships/image" Target="../media/image33.gif"/><Relationship Id="rId23" Type="http://schemas.openxmlformats.org/officeDocument/2006/relationships/audio" Target="../media/audio20.wav"/><Relationship Id="rId10" Type="http://schemas.openxmlformats.org/officeDocument/2006/relationships/audio" Target="../media/audio28.wav"/><Relationship Id="rId19" Type="http://schemas.openxmlformats.org/officeDocument/2006/relationships/audio" Target="../media/audio33.wav"/><Relationship Id="rId4" Type="http://schemas.openxmlformats.org/officeDocument/2006/relationships/image" Target="../media/image19.png"/><Relationship Id="rId9" Type="http://schemas.openxmlformats.org/officeDocument/2006/relationships/audio" Target="../media/audio27.wav"/><Relationship Id="rId14" Type="http://schemas.openxmlformats.org/officeDocument/2006/relationships/audio" Target="../media/audio30.wav"/><Relationship Id="rId22" Type="http://schemas.openxmlformats.org/officeDocument/2006/relationships/audio" Target="../media/audio36.wav"/></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4.png"/><Relationship Id="rId17" Type="http://schemas.openxmlformats.org/officeDocument/2006/relationships/image" Target="../media/image49.gif"/><Relationship Id="rId2" Type="http://schemas.openxmlformats.org/officeDocument/2006/relationships/notesSlide" Target="../notesSlides/notesSlide6.xml"/><Relationship Id="rId16" Type="http://schemas.openxmlformats.org/officeDocument/2006/relationships/image" Target="../media/image48.gif"/><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gif"/><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45.png"/><Relationship Id="rId1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13" name="Picture 12">
            <a:extLst>
              <a:ext uri="{FF2B5EF4-FFF2-40B4-BE49-F238E27FC236}">
                <a16:creationId xmlns:a16="http://schemas.microsoft.com/office/drawing/2014/main" id="{3659E3B3-C6E0-3D3E-F338-8433DF247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4476">
            <a:off x="5777479" y="781106"/>
            <a:ext cx="2126101" cy="2675504"/>
          </a:xfrm>
          <a:prstGeom prst="rect">
            <a:avLst/>
          </a:prstGeom>
        </p:spPr>
      </p:pic>
      <p:pic>
        <p:nvPicPr>
          <p:cNvPr id="15" name="Picture 14">
            <a:extLst>
              <a:ext uri="{FF2B5EF4-FFF2-40B4-BE49-F238E27FC236}">
                <a16:creationId xmlns:a16="http://schemas.microsoft.com/office/drawing/2014/main" id="{8A7A97E5-10F6-20C4-7230-976C1B9CFDB4}"/>
              </a:ext>
            </a:extLst>
          </p:cNvPr>
          <p:cNvPicPr>
            <a:picLocks noChangeAspect="1"/>
          </p:cNvPicPr>
          <p:nvPr/>
        </p:nvPicPr>
        <p:blipFill>
          <a:blip r:embed="rId5"/>
          <a:stretch>
            <a:fillRect/>
          </a:stretch>
        </p:blipFill>
        <p:spPr>
          <a:xfrm>
            <a:off x="422608" y="2220788"/>
            <a:ext cx="2411791" cy="2392650"/>
          </a:xfrm>
          <a:prstGeom prst="rect">
            <a:avLst/>
          </a:prstGeom>
        </p:spPr>
      </p:pic>
      <p:sp>
        <p:nvSpPr>
          <p:cNvPr id="16" name="TextBox 15">
            <a:extLst>
              <a:ext uri="{FF2B5EF4-FFF2-40B4-BE49-F238E27FC236}">
                <a16:creationId xmlns:a16="http://schemas.microsoft.com/office/drawing/2014/main" id="{642B20E7-E7A0-9835-2E4C-C88527812E60}"/>
              </a:ext>
            </a:extLst>
          </p:cNvPr>
          <p:cNvSpPr txBox="1"/>
          <p:nvPr/>
        </p:nvSpPr>
        <p:spPr>
          <a:xfrm>
            <a:off x="2206614" y="1567706"/>
            <a:ext cx="2144370" cy="769441"/>
          </a:xfrm>
          <a:prstGeom prst="rect">
            <a:avLst/>
          </a:prstGeom>
          <a:noFill/>
        </p:spPr>
        <p:txBody>
          <a:bodyPr wrap="none" rtlCol="0">
            <a:spAutoFit/>
          </a:bodyPr>
          <a:lstStyle/>
          <a:p>
            <a:r>
              <a:rPr lang="en-GB" sz="4400" dirty="0" err="1">
                <a:solidFill>
                  <a:srgbClr val="FFC400"/>
                </a:solidFill>
                <a:latin typeface="Modern Love" panose="04090805081005020601" pitchFamily="82" charset="0"/>
              </a:rPr>
              <a:t>lugares</a:t>
            </a:r>
            <a:endParaRPr lang="en-GB" sz="4400" dirty="0">
              <a:solidFill>
                <a:srgbClr val="FFC400"/>
              </a:solidFill>
              <a:latin typeface="Modern Love" panose="04090805081005020601" pitchFamily="82" charset="0"/>
            </a:endParaRPr>
          </a:p>
        </p:txBody>
      </p:sp>
      <p:grpSp>
        <p:nvGrpSpPr>
          <p:cNvPr id="17" name="Group 16">
            <a:extLst>
              <a:ext uri="{FF2B5EF4-FFF2-40B4-BE49-F238E27FC236}">
                <a16:creationId xmlns:a16="http://schemas.microsoft.com/office/drawing/2014/main" id="{7901D081-41BF-44A7-A31C-3BB9C48E76DB}"/>
              </a:ext>
            </a:extLst>
          </p:cNvPr>
          <p:cNvGrpSpPr/>
          <p:nvPr/>
        </p:nvGrpSpPr>
        <p:grpSpPr>
          <a:xfrm>
            <a:off x="3326905" y="4739214"/>
            <a:ext cx="2496915" cy="2118786"/>
            <a:chOff x="-2831123" y="4009292"/>
            <a:chExt cx="2831123" cy="2325528"/>
          </a:xfrm>
        </p:grpSpPr>
        <p:sp>
          <p:nvSpPr>
            <p:cNvPr id="18" name="Rectangle: Rounded Corners 17">
              <a:extLst>
                <a:ext uri="{FF2B5EF4-FFF2-40B4-BE49-F238E27FC236}">
                  <a16:creationId xmlns:a16="http://schemas.microsoft.com/office/drawing/2014/main" id="{D76AC638-BE35-42CE-8DC6-A051785EB002}"/>
                </a:ext>
              </a:extLst>
            </p:cNvPr>
            <p:cNvSpPr/>
            <p:nvPr/>
          </p:nvSpPr>
          <p:spPr>
            <a:xfrm>
              <a:off x="-2831123" y="4009292"/>
              <a:ext cx="2831123" cy="2325528"/>
            </a:xfrm>
            <a:prstGeom prst="roundRect">
              <a:avLst/>
            </a:prstGeom>
            <a:solidFill>
              <a:schemeClr val="bg1"/>
            </a:solidFill>
            <a:ln w="76200">
              <a:solidFill>
                <a:schemeClr val="bg2">
                  <a:lumMod val="2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text&#10;&#10;Description automatically generated">
              <a:extLst>
                <a:ext uri="{FF2B5EF4-FFF2-40B4-BE49-F238E27FC236}">
                  <a16:creationId xmlns:a16="http://schemas.microsoft.com/office/drawing/2014/main" id="{BB5750A3-7694-4385-A271-99E3E8C2D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386" y="4237892"/>
              <a:ext cx="1555561" cy="2096928"/>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F04AE277-C87B-4B6B-A45E-719CE9BCA9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459" y="4222552"/>
              <a:ext cx="1064322" cy="2096928"/>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2" name="Picture 2" descr="Doodle, Cartoon, Drawn, Food, Sweet">
            <a:extLst>
              <a:ext uri="{FF2B5EF4-FFF2-40B4-BE49-F238E27FC236}">
                <a16:creationId xmlns:a16="http://schemas.microsoft.com/office/drawing/2014/main" id="{95825DEC-781C-4354-8EEF-B3939E166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51" y="4852900"/>
            <a:ext cx="1199002" cy="1199002"/>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2">
            <a:hlinkClick r:id="" action="ppaction://noaction">
              <a:snd r:embed="rId4" name="s3_1.wav"/>
            </a:hlinkClick>
          </p:cNvPr>
          <p:cNvSpPr txBox="1"/>
          <p:nvPr/>
        </p:nvSpPr>
        <p:spPr>
          <a:xfrm>
            <a:off x="8143378" y="-38384"/>
            <a:ext cx="776169"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a:hlinkClick r:id="" action="ppaction://noaction">
              <a:snd r:embed="rId5" name="s2_zapato.wav"/>
            </a:hlinkClick>
          </p:cNvPr>
          <p:cNvSpPr txBox="1"/>
          <p:nvPr/>
        </p:nvSpPr>
        <p:spPr>
          <a:xfrm>
            <a:off x="9012576" y="-41576"/>
            <a:ext cx="254149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z</a:t>
            </a: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apato</a:t>
            </a:r>
            <a:endParaRPr kumimoji="0" sz="4000" b="0"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6">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6" name="TextBox 65">
            <a:hlinkClick r:id="" action="ppaction://noaction">
              <a:snd r:embed="rId7" name="2_12.wav"/>
            </a:hlinkClick>
            <a:extLst>
              <a:ext uri="{FF2B5EF4-FFF2-40B4-BE49-F238E27FC236}">
                <a16:creationId xmlns:a16="http://schemas.microsoft.com/office/drawing/2014/main" id="{82CE2097-F85F-4DA8-B50A-FF4442BAA69D}"/>
              </a:ext>
            </a:extLst>
          </p:cNvPr>
          <p:cNvSpPr txBox="1"/>
          <p:nvPr/>
        </p:nvSpPr>
        <p:spPr>
          <a:xfrm>
            <a:off x="8143378" y="3239705"/>
            <a:ext cx="18212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decisión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8" name="s2_zumo.wav"/>
            </a:hlinkClick>
            <a:extLst>
              <a:ext uri="{FF2B5EF4-FFF2-40B4-BE49-F238E27FC236}">
                <a16:creationId xmlns:a16="http://schemas.microsoft.com/office/drawing/2014/main" id="{CE3D3E3B-4974-4808-86C9-691C8D8DE1B5}"/>
              </a:ext>
            </a:extLst>
          </p:cNvPr>
          <p:cNvSpPr txBox="1"/>
          <p:nvPr/>
        </p:nvSpPr>
        <p:spPr>
          <a:xfrm>
            <a:off x="10390332" y="2863248"/>
            <a:ext cx="1263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9" name="s2_zoo.wav"/>
            </a:hlinkClick>
            <a:extLst>
              <a:ext uri="{FF2B5EF4-FFF2-40B4-BE49-F238E27FC236}">
                <a16:creationId xmlns:a16="http://schemas.microsoft.com/office/drawing/2014/main" id="{B71C24DA-6F19-4FFC-B9A8-0A39536C158F}"/>
              </a:ext>
            </a:extLst>
          </p:cNvPr>
          <p:cNvSpPr txBox="1"/>
          <p:nvPr/>
        </p:nvSpPr>
        <p:spPr>
          <a:xfrm>
            <a:off x="6282931" y="1735670"/>
            <a:ext cx="1464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zoo</a:t>
            </a:r>
          </a:p>
        </p:txBody>
      </p:sp>
      <p:sp>
        <p:nvSpPr>
          <p:cNvPr id="69" name="TextBox 68">
            <a:hlinkClick r:id="" action="ppaction://noaction">
              <a:snd r:embed="rId5" name="s2_zapato.wav"/>
            </a:hlinkClick>
            <a:extLst>
              <a:ext uri="{FF2B5EF4-FFF2-40B4-BE49-F238E27FC236}">
                <a16:creationId xmlns:a16="http://schemas.microsoft.com/office/drawing/2014/main" id="{90398DDF-B53F-4B09-9920-CE478D15D1DF}"/>
              </a:ext>
            </a:extLst>
          </p:cNvPr>
          <p:cNvSpPr txBox="1"/>
          <p:nvPr/>
        </p:nvSpPr>
        <p:spPr>
          <a:xfrm>
            <a:off x="10740866" y="5053151"/>
            <a:ext cx="13949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zapato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0" name="s2_cien.wav"/>
            </a:hlinkClick>
            <a:extLst>
              <a:ext uri="{FF2B5EF4-FFF2-40B4-BE49-F238E27FC236}">
                <a16:creationId xmlns:a16="http://schemas.microsoft.com/office/drawing/2014/main" id="{BB4ABFC7-C143-4A0F-82C6-7F59575053F1}"/>
              </a:ext>
            </a:extLst>
          </p:cNvPr>
          <p:cNvSpPr txBox="1"/>
          <p:nvPr/>
        </p:nvSpPr>
        <p:spPr>
          <a:xfrm>
            <a:off x="10577571" y="1454850"/>
            <a:ext cx="1077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1" name="s2_zona.wav"/>
            </a:hlinkClick>
            <a:extLst>
              <a:ext uri="{FF2B5EF4-FFF2-40B4-BE49-F238E27FC236}">
                <a16:creationId xmlns:a16="http://schemas.microsoft.com/office/drawing/2014/main" id="{2F6A3320-F35B-453B-AD8B-20F08D5E54BE}"/>
              </a:ext>
            </a:extLst>
          </p:cNvPr>
          <p:cNvSpPr txBox="1"/>
          <p:nvPr/>
        </p:nvSpPr>
        <p:spPr>
          <a:xfrm>
            <a:off x="6637377" y="3784406"/>
            <a:ext cx="17725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zona</a:t>
            </a:r>
          </a:p>
        </p:txBody>
      </p:sp>
      <p:sp>
        <p:nvSpPr>
          <p:cNvPr id="72" name="TextBox 71">
            <a:hlinkClick r:id="" action="ppaction://noaction">
              <a:snd r:embed="rId12" name="s2_dulce.wav"/>
            </a:hlinkClick>
            <a:extLst>
              <a:ext uri="{FF2B5EF4-FFF2-40B4-BE49-F238E27FC236}">
                <a16:creationId xmlns:a16="http://schemas.microsoft.com/office/drawing/2014/main" id="{D214A325-55D8-4538-85FC-1A6A27358011}"/>
              </a:ext>
            </a:extLst>
          </p:cNvPr>
          <p:cNvSpPr txBox="1"/>
          <p:nvPr/>
        </p:nvSpPr>
        <p:spPr>
          <a:xfrm>
            <a:off x="5837959" y="5969059"/>
            <a:ext cx="12654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dulce</a:t>
            </a:r>
          </a:p>
        </p:txBody>
      </p:sp>
      <p:sp>
        <p:nvSpPr>
          <p:cNvPr id="73" name="TextBox 72">
            <a:hlinkClick r:id="" action="ppaction://noaction">
              <a:snd r:embed="rId13" name="s2_celebrar.wav"/>
            </a:hlinkClick>
            <a:extLst>
              <a:ext uri="{FF2B5EF4-FFF2-40B4-BE49-F238E27FC236}">
                <a16:creationId xmlns:a16="http://schemas.microsoft.com/office/drawing/2014/main" id="{689B712F-A68A-4477-968F-C17D700BFC2C}"/>
              </a:ext>
            </a:extLst>
          </p:cNvPr>
          <p:cNvSpPr txBox="1"/>
          <p:nvPr/>
        </p:nvSpPr>
        <p:spPr>
          <a:xfrm>
            <a:off x="8363552" y="5923436"/>
            <a:ext cx="18371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AAFA605-EE5F-44EB-BF52-B37C045F5F6A}"/>
              </a:ext>
            </a:extLst>
          </p:cNvPr>
          <p:cNvSpPr txBox="1"/>
          <p:nvPr/>
        </p:nvSpPr>
        <p:spPr>
          <a:xfrm>
            <a:off x="8111037" y="365745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[decision]</a:t>
            </a:r>
          </a:p>
        </p:txBody>
      </p:sp>
      <p:sp>
        <p:nvSpPr>
          <p:cNvPr id="76" name="TextBox 75">
            <a:extLst>
              <a:ext uri="{FF2B5EF4-FFF2-40B4-BE49-F238E27FC236}">
                <a16:creationId xmlns:a16="http://schemas.microsoft.com/office/drawing/2014/main" id="{2F290B64-4FB3-441D-A951-8324AD282744}"/>
              </a:ext>
            </a:extLst>
          </p:cNvPr>
          <p:cNvSpPr txBox="1"/>
          <p:nvPr/>
        </p:nvSpPr>
        <p:spPr>
          <a:xfrm>
            <a:off x="6385010" y="413981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a:t>
            </a:r>
          </a:p>
        </p:txBody>
      </p:sp>
      <p:sp>
        <p:nvSpPr>
          <p:cNvPr id="78" name="TextBox 77">
            <a:extLst>
              <a:ext uri="{FF2B5EF4-FFF2-40B4-BE49-F238E27FC236}">
                <a16:creationId xmlns:a16="http://schemas.microsoft.com/office/drawing/2014/main" id="{2B5DF756-9640-4B2A-AE29-86203B8972B7}"/>
              </a:ext>
            </a:extLst>
          </p:cNvPr>
          <p:cNvSpPr txBox="1"/>
          <p:nvPr/>
        </p:nvSpPr>
        <p:spPr>
          <a:xfrm>
            <a:off x="8054695" y="6370034"/>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celebrate]</a:t>
            </a:r>
          </a:p>
        </p:txBody>
      </p:sp>
      <p:pic>
        <p:nvPicPr>
          <p:cNvPr id="80" name="Picture 79">
            <a:extLst>
              <a:ext uri="{FF2B5EF4-FFF2-40B4-BE49-F238E27FC236}">
                <a16:creationId xmlns:a16="http://schemas.microsoft.com/office/drawing/2014/main" id="{BFB60259-4952-4005-ABE9-9BF6A7D2233C}"/>
              </a:ext>
            </a:extLst>
          </p:cNvPr>
          <p:cNvPicPr>
            <a:picLocks noChangeAspect="1"/>
          </p:cNvPicPr>
          <p:nvPr/>
        </p:nvPicPr>
        <p:blipFill>
          <a:blip r:embed="rId14"/>
          <a:stretch>
            <a:fillRect/>
          </a:stretch>
        </p:blipFill>
        <p:spPr>
          <a:xfrm>
            <a:off x="8422111" y="4669613"/>
            <a:ext cx="1718067" cy="1233128"/>
          </a:xfrm>
          <a:prstGeom prst="rect">
            <a:avLst/>
          </a:prstGeom>
        </p:spPr>
      </p:pic>
      <p:sp>
        <p:nvSpPr>
          <p:cNvPr id="81" name="TextBox 80">
            <a:extLst>
              <a:ext uri="{FF2B5EF4-FFF2-40B4-BE49-F238E27FC236}">
                <a16:creationId xmlns:a16="http://schemas.microsoft.com/office/drawing/2014/main" id="{CC0C6590-562F-45EE-BE80-93AC7E9B9E96}"/>
              </a:ext>
            </a:extLst>
          </p:cNvPr>
          <p:cNvSpPr txBox="1"/>
          <p:nvPr/>
        </p:nvSpPr>
        <p:spPr>
          <a:xfrm>
            <a:off x="10478255" y="1989062"/>
            <a:ext cx="1276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100</a:t>
            </a:r>
          </a:p>
        </p:txBody>
      </p:sp>
      <p:sp>
        <p:nvSpPr>
          <p:cNvPr id="83" name="TextBox 82">
            <a:extLst>
              <a:ext uri="{FF2B5EF4-FFF2-40B4-BE49-F238E27FC236}">
                <a16:creationId xmlns:a16="http://schemas.microsoft.com/office/drawing/2014/main" id="{5537FC99-2B2B-40EA-BB59-50FC5B3F2633}"/>
              </a:ext>
            </a:extLst>
          </p:cNvPr>
          <p:cNvSpPr txBox="1"/>
          <p:nvPr/>
        </p:nvSpPr>
        <p:spPr>
          <a:xfrm>
            <a:off x="5272172" y="6401832"/>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[sweets]</a:t>
            </a:r>
          </a:p>
        </p:txBody>
      </p:sp>
      <p:sp>
        <p:nvSpPr>
          <p:cNvPr id="84" name="TextBox 83">
            <a:hlinkClick r:id="" action="ppaction://noaction">
              <a:snd r:embed="rId15" name="s2_paz.wav"/>
            </a:hlinkClick>
            <a:extLst>
              <a:ext uri="{FF2B5EF4-FFF2-40B4-BE49-F238E27FC236}">
                <a16:creationId xmlns:a16="http://schemas.microsoft.com/office/drawing/2014/main" id="{08637B02-BA77-4C7D-8E9C-30B0B9E2C621}"/>
              </a:ext>
            </a:extLst>
          </p:cNvPr>
          <p:cNvSpPr txBox="1"/>
          <p:nvPr/>
        </p:nvSpPr>
        <p:spPr>
          <a:xfrm>
            <a:off x="8305725" y="1933857"/>
            <a:ext cx="1683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hlinkClick r:id="" action="ppaction://noaction">
              <a:snd r:embed="rId16" name="2_1.wav"/>
            </a:hlinkClick>
            <a:extLst>
              <a:ext uri="{FF2B5EF4-FFF2-40B4-BE49-F238E27FC236}">
                <a16:creationId xmlns:a16="http://schemas.microsoft.com/office/drawing/2014/main" id="{73D7D6AB-F3F0-49B0-8224-97B5D2B7029C}"/>
              </a:ext>
            </a:extLst>
          </p:cNvPr>
          <p:cNvSpPr txBox="1"/>
          <p:nvPr/>
        </p:nvSpPr>
        <p:spPr>
          <a:xfrm>
            <a:off x="123171" y="625915"/>
            <a:ext cx="62804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y escribe [za] [zo]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[ci].</a:t>
            </a:r>
          </a:p>
        </p:txBody>
      </p:sp>
      <p:sp>
        <p:nvSpPr>
          <p:cNvPr id="90" name="Google Shape;158;p2">
            <a:extLst>
              <a:ext uri="{FF2B5EF4-FFF2-40B4-BE49-F238E27FC236}">
                <a16:creationId xmlns:a16="http://schemas.microsoft.com/office/drawing/2014/main" id="{89BCF51E-B130-49CC-BAF4-C4831C57D921}"/>
              </a:ext>
            </a:extLst>
          </p:cNvPr>
          <p:cNvSpPr txBox="1"/>
          <p:nvPr/>
        </p:nvSpPr>
        <p:spPr>
          <a:xfrm>
            <a:off x="1613389" y="2623226"/>
            <a:ext cx="34827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e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c a</a:t>
            </a:r>
          </a:p>
        </p:txBody>
      </p:sp>
      <p:sp>
        <p:nvSpPr>
          <p:cNvPr id="91" name="Google Shape;158;p2">
            <a:extLst>
              <a:ext uri="{FF2B5EF4-FFF2-40B4-BE49-F238E27FC236}">
                <a16:creationId xmlns:a16="http://schemas.microsoft.com/office/drawing/2014/main" id="{BE33326F-5655-45F3-A13A-E5F48A7F5BC9}"/>
              </a:ext>
            </a:extLst>
          </p:cNvPr>
          <p:cNvSpPr txBox="1"/>
          <p:nvPr/>
        </p:nvSpPr>
        <p:spPr>
          <a:xfrm>
            <a:off x="848959" y="2626980"/>
            <a:ext cx="9042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[EJ]</a:t>
            </a:r>
          </a:p>
        </p:txBody>
      </p:sp>
      <p:sp>
        <p:nvSpPr>
          <p:cNvPr id="92" name="Google Shape;158;p2">
            <a:extLst>
              <a:ext uri="{FF2B5EF4-FFF2-40B4-BE49-F238E27FC236}">
                <a16:creationId xmlns:a16="http://schemas.microsoft.com/office/drawing/2014/main" id="{B0C9534F-630E-42C9-A944-60248F61C30E}"/>
              </a:ext>
            </a:extLst>
          </p:cNvPr>
          <p:cNvSpPr txBox="1"/>
          <p:nvPr/>
        </p:nvSpPr>
        <p:spPr>
          <a:xfrm>
            <a:off x="860999" y="323503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93" name="Google Shape;158;p2">
            <a:extLst>
              <a:ext uri="{FF2B5EF4-FFF2-40B4-BE49-F238E27FC236}">
                <a16:creationId xmlns:a16="http://schemas.microsoft.com/office/drawing/2014/main" id="{231B72C6-A815-4BAD-9567-99B8EBEC74B8}"/>
              </a:ext>
            </a:extLst>
          </p:cNvPr>
          <p:cNvSpPr txBox="1"/>
          <p:nvPr/>
        </p:nvSpPr>
        <p:spPr>
          <a:xfrm>
            <a:off x="1455792" y="3223834"/>
            <a:ext cx="29074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800" kern="0" spc="300" dirty="0" err="1">
                <a:solidFill>
                  <a:srgbClr val="002060"/>
                </a:solidFill>
                <a:latin typeface="Century Gothic"/>
                <a:ea typeface="Century Gothic"/>
                <a:cs typeface="Century Gothic"/>
                <a:sym typeface="Century Gothic"/>
              </a:rPr>
              <a:t>cora</a:t>
            </a:r>
            <a:r>
              <a:rPr lang="en-GB" sz="2800" b="1" kern="0" spc="300" dirty="0" err="1">
                <a:solidFill>
                  <a:srgbClr val="002060"/>
                </a:solidFill>
                <a:latin typeface="Century Gothic"/>
                <a:ea typeface="Century Gothic"/>
                <a:cs typeface="Century Gothic"/>
                <a:sym typeface="Century Gothic"/>
              </a:rPr>
              <a:t>zó</a:t>
            </a:r>
            <a:r>
              <a:rPr lang="en-GB" sz="2800" b="1" kern="0" spc="300" dirty="0">
                <a:solidFill>
                  <a:srgbClr val="002060"/>
                </a:solidFill>
                <a:latin typeface="Century Gothic"/>
                <a:ea typeface="Century Gothic"/>
                <a:cs typeface="Century Gothic"/>
                <a:sym typeface="Century Gothic"/>
              </a:rPr>
              <a:t> </a:t>
            </a:r>
            <a:r>
              <a:rPr lang="en-GB" sz="2800" kern="0" spc="300" dirty="0">
                <a:solidFill>
                  <a:srgbClr val="002060"/>
                </a:solidFill>
                <a:latin typeface="Century Gothic"/>
                <a:ea typeface="Century Gothic"/>
                <a:cs typeface="Century Gothic"/>
                <a:sym typeface="Century Gothic"/>
              </a:rPr>
              <a:t>n</a:t>
            </a:r>
            <a:endPar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4" name="Google Shape;158;p2">
            <a:extLst>
              <a:ext uri="{FF2B5EF4-FFF2-40B4-BE49-F238E27FC236}">
                <a16:creationId xmlns:a16="http://schemas.microsoft.com/office/drawing/2014/main" id="{1CDA37F0-AC66-4216-8BDA-665559C6FB24}"/>
              </a:ext>
            </a:extLst>
          </p:cNvPr>
          <p:cNvSpPr txBox="1"/>
          <p:nvPr/>
        </p:nvSpPr>
        <p:spPr>
          <a:xfrm>
            <a:off x="875171" y="387472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95" name="Google Shape;158;p2">
            <a:extLst>
              <a:ext uri="{FF2B5EF4-FFF2-40B4-BE49-F238E27FC236}">
                <a16:creationId xmlns:a16="http://schemas.microsoft.com/office/drawing/2014/main" id="{8709976A-F24A-443E-9FCC-11F8DCF2BB3E}"/>
              </a:ext>
            </a:extLst>
          </p:cNvPr>
          <p:cNvSpPr txBox="1"/>
          <p:nvPr/>
        </p:nvSpPr>
        <p:spPr>
          <a:xfrm>
            <a:off x="1613389" y="3897893"/>
            <a:ext cx="1977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ci</a:t>
            </a:r>
            <a:r>
              <a:rPr kumimoji="0" lang="es-AR" sz="2800" b="0"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ma</a:t>
            </a:r>
            <a:endPar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6" name="Google Shape;158;p2">
            <a:extLst>
              <a:ext uri="{FF2B5EF4-FFF2-40B4-BE49-F238E27FC236}">
                <a16:creationId xmlns:a16="http://schemas.microsoft.com/office/drawing/2014/main" id="{21F9AF4F-1547-462B-8C38-390633FDBD40}"/>
              </a:ext>
            </a:extLst>
          </p:cNvPr>
          <p:cNvSpPr txBox="1"/>
          <p:nvPr/>
        </p:nvSpPr>
        <p:spPr>
          <a:xfrm>
            <a:off x="860999" y="453474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97" name="Google Shape;158;p2">
            <a:extLst>
              <a:ext uri="{FF2B5EF4-FFF2-40B4-BE49-F238E27FC236}">
                <a16:creationId xmlns:a16="http://schemas.microsoft.com/office/drawing/2014/main" id="{65F4D4F3-55DF-4598-B237-B06F71CDF1E9}"/>
              </a:ext>
            </a:extLst>
          </p:cNvPr>
          <p:cNvSpPr txBox="1"/>
          <p:nvPr/>
        </p:nvSpPr>
        <p:spPr>
          <a:xfrm>
            <a:off x="1599217" y="4557910"/>
            <a:ext cx="23922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lu</a:t>
            </a:r>
            <a:r>
              <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ce </a:t>
            </a:r>
            <a:r>
              <a:rPr kumimoji="0" lang="es-AR" sz="2800"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rPr>
              <a:t>s</a:t>
            </a:r>
            <a:endParaRPr kumimoji="0" lang="es-AR" sz="2800" b="1" i="0" u="none" strike="noStrike" kern="0" cap="none" spc="30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8" name="Google Shape;158;p2">
            <a:extLst>
              <a:ext uri="{FF2B5EF4-FFF2-40B4-BE49-F238E27FC236}">
                <a16:creationId xmlns:a16="http://schemas.microsoft.com/office/drawing/2014/main" id="{D7218198-E1F9-4336-9054-FDE19F3350A1}"/>
              </a:ext>
            </a:extLst>
          </p:cNvPr>
          <p:cNvSpPr txBox="1"/>
          <p:nvPr/>
        </p:nvSpPr>
        <p:spPr>
          <a:xfrm>
            <a:off x="875172" y="522342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99" name="Google Shape;158;p2">
            <a:extLst>
              <a:ext uri="{FF2B5EF4-FFF2-40B4-BE49-F238E27FC236}">
                <a16:creationId xmlns:a16="http://schemas.microsoft.com/office/drawing/2014/main" id="{29F49A73-126A-4DB9-AFF2-1417B7EB898E}"/>
              </a:ext>
            </a:extLst>
          </p:cNvPr>
          <p:cNvSpPr txBox="1"/>
          <p:nvPr/>
        </p:nvSpPr>
        <p:spPr>
          <a:xfrm>
            <a:off x="1613389" y="5246586"/>
            <a:ext cx="31763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calaba</a:t>
            </a:r>
            <a:r>
              <a:rPr kumimoji="0" lang="es-AR" sz="2800" b="1" i="0" u="none" strike="noStrike" kern="0" cap="none" spc="600" normalizeH="0" baseline="0" noProof="0" dirty="0">
                <a:ln>
                  <a:noFill/>
                </a:ln>
                <a:solidFill>
                  <a:srgbClr val="002060"/>
                </a:solidFill>
                <a:effectLst/>
                <a:uLnTx/>
                <a:uFillTx/>
                <a:latin typeface="Century Gothic"/>
                <a:ea typeface="Century Gothic"/>
                <a:cs typeface="Century Gothic"/>
                <a:sym typeface="Century Gothic"/>
              </a:rPr>
              <a:t>za</a:t>
            </a:r>
          </a:p>
        </p:txBody>
      </p:sp>
      <p:sp>
        <p:nvSpPr>
          <p:cNvPr id="100" name="Google Shape;158;p2">
            <a:extLst>
              <a:ext uri="{FF2B5EF4-FFF2-40B4-BE49-F238E27FC236}">
                <a16:creationId xmlns:a16="http://schemas.microsoft.com/office/drawing/2014/main" id="{6522F42F-3211-4E19-BA41-F1DF38E456E3}"/>
              </a:ext>
            </a:extLst>
          </p:cNvPr>
          <p:cNvSpPr txBox="1"/>
          <p:nvPr/>
        </p:nvSpPr>
        <p:spPr>
          <a:xfrm>
            <a:off x="864535" y="594302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101" name="Google Shape;158;p2">
            <a:extLst>
              <a:ext uri="{FF2B5EF4-FFF2-40B4-BE49-F238E27FC236}">
                <a16:creationId xmlns:a16="http://schemas.microsoft.com/office/drawing/2014/main" id="{58EC8E8E-698D-4A11-A130-70A7C31A2373}"/>
              </a:ext>
            </a:extLst>
          </p:cNvPr>
          <p:cNvSpPr txBox="1"/>
          <p:nvPr/>
        </p:nvSpPr>
        <p:spPr>
          <a:xfrm>
            <a:off x="1562586" y="5908145"/>
            <a:ext cx="26938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e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e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 name="Google Shape;338;p8">
            <a:hlinkClick r:id="" action="ppaction://noaction">
              <a:snd r:embed="rId17" name="2_2.wav"/>
            </a:hlinkClick>
            <a:extLst>
              <a:ext uri="{FF2B5EF4-FFF2-40B4-BE49-F238E27FC236}">
                <a16:creationId xmlns:a16="http://schemas.microsoft.com/office/drawing/2014/main" id="{17CCF021-2F4A-4854-AA17-7FF5535C0ABA}"/>
              </a:ext>
            </a:extLst>
          </p:cNvPr>
          <p:cNvPicPr preferRelativeResize="0"/>
          <p:nvPr/>
        </p:nvPicPr>
        <p:blipFill rotWithShape="1">
          <a:blip r:embed="rId18">
            <a:alphaModFix/>
          </a:blip>
          <a:srcRect/>
          <a:stretch/>
        </p:blipFill>
        <p:spPr>
          <a:xfrm>
            <a:off x="249602" y="2593278"/>
            <a:ext cx="534978" cy="523220"/>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9" name="2_3.wav"/>
            </a:hlinkClick>
            <a:extLst>
              <a:ext uri="{FF2B5EF4-FFF2-40B4-BE49-F238E27FC236}">
                <a16:creationId xmlns:a16="http://schemas.microsoft.com/office/drawing/2014/main" id="{A287A5C1-1928-4FDA-B73E-D70833F580EC}"/>
              </a:ext>
            </a:extLst>
          </p:cNvPr>
          <p:cNvPicPr preferRelativeResize="0"/>
          <p:nvPr/>
        </p:nvPicPr>
        <p:blipFill rotWithShape="1">
          <a:blip r:embed="rId18">
            <a:alphaModFix/>
          </a:blip>
          <a:srcRect/>
          <a:stretch/>
        </p:blipFill>
        <p:spPr>
          <a:xfrm>
            <a:off x="227824" y="3246037"/>
            <a:ext cx="534978" cy="523220"/>
          </a:xfrm>
          <a:prstGeom prst="rect">
            <a:avLst/>
          </a:prstGeom>
          <a:noFill/>
          <a:ln>
            <a:noFill/>
          </a:ln>
          <a:effectLst>
            <a:outerShdw blurRad="50800" dist="38100" dir="5400000" algn="t" rotWithShape="0">
              <a:prstClr val="black">
                <a:alpha val="40000"/>
              </a:prstClr>
            </a:outerShdw>
          </a:effectLst>
        </p:spPr>
      </p:pic>
      <p:pic>
        <p:nvPicPr>
          <p:cNvPr id="104" name="Google Shape;338;p8">
            <a:hlinkClick r:id="" action="ppaction://noaction">
              <a:snd r:embed="rId20" name="2_4.wav"/>
            </a:hlinkClick>
            <a:extLst>
              <a:ext uri="{FF2B5EF4-FFF2-40B4-BE49-F238E27FC236}">
                <a16:creationId xmlns:a16="http://schemas.microsoft.com/office/drawing/2014/main" id="{1298132D-E19F-4D8E-AFC4-F9534226F327}"/>
              </a:ext>
            </a:extLst>
          </p:cNvPr>
          <p:cNvPicPr preferRelativeResize="0"/>
          <p:nvPr/>
        </p:nvPicPr>
        <p:blipFill rotWithShape="1">
          <a:blip r:embed="rId18">
            <a:alphaModFix/>
          </a:blip>
          <a:srcRect/>
          <a:stretch/>
        </p:blipFill>
        <p:spPr>
          <a:xfrm>
            <a:off x="227824" y="3942338"/>
            <a:ext cx="534978" cy="523220"/>
          </a:xfrm>
          <a:prstGeom prst="rect">
            <a:avLst/>
          </a:prstGeom>
          <a:noFill/>
          <a:ln>
            <a:noFill/>
          </a:ln>
          <a:effectLst>
            <a:outerShdw blurRad="50800" dist="38100" dir="5400000" algn="t" rotWithShape="0">
              <a:prstClr val="black">
                <a:alpha val="40000"/>
              </a:prstClr>
            </a:outerShdw>
          </a:effectLst>
        </p:spPr>
      </p:pic>
      <p:pic>
        <p:nvPicPr>
          <p:cNvPr id="105" name="Google Shape;338;p8">
            <a:hlinkClick r:id="" action="ppaction://noaction">
              <a:snd r:embed="rId21" name="2_5.wav"/>
            </a:hlinkClick>
            <a:extLst>
              <a:ext uri="{FF2B5EF4-FFF2-40B4-BE49-F238E27FC236}">
                <a16:creationId xmlns:a16="http://schemas.microsoft.com/office/drawing/2014/main" id="{1DFEE69C-7CBE-48AE-8138-73785B3B5A44}"/>
              </a:ext>
            </a:extLst>
          </p:cNvPr>
          <p:cNvPicPr preferRelativeResize="0"/>
          <p:nvPr/>
        </p:nvPicPr>
        <p:blipFill rotWithShape="1">
          <a:blip r:embed="rId18">
            <a:alphaModFix/>
          </a:blip>
          <a:srcRect/>
          <a:stretch/>
        </p:blipFill>
        <p:spPr>
          <a:xfrm>
            <a:off x="227824" y="4563021"/>
            <a:ext cx="534978" cy="523220"/>
          </a:xfrm>
          <a:prstGeom prst="rect">
            <a:avLst/>
          </a:prstGeom>
          <a:noFill/>
          <a:ln>
            <a:noFill/>
          </a:ln>
          <a:effectLst>
            <a:outerShdw blurRad="50800" dist="38100" dir="5400000" algn="t" rotWithShape="0">
              <a:prstClr val="black">
                <a:alpha val="40000"/>
              </a:prstClr>
            </a:outerShdw>
          </a:effectLst>
        </p:spPr>
      </p:pic>
      <p:pic>
        <p:nvPicPr>
          <p:cNvPr id="106" name="Google Shape;338;p8">
            <a:hlinkClick r:id="" action="ppaction://noaction">
              <a:snd r:embed="rId22" name="2_6.wav"/>
            </a:hlinkClick>
            <a:extLst>
              <a:ext uri="{FF2B5EF4-FFF2-40B4-BE49-F238E27FC236}">
                <a16:creationId xmlns:a16="http://schemas.microsoft.com/office/drawing/2014/main" id="{F1BD1EE2-0F00-4E49-9A04-709991359ACB}"/>
              </a:ext>
            </a:extLst>
          </p:cNvPr>
          <p:cNvPicPr preferRelativeResize="0"/>
          <p:nvPr/>
        </p:nvPicPr>
        <p:blipFill rotWithShape="1">
          <a:blip r:embed="rId18">
            <a:alphaModFix/>
          </a:blip>
          <a:srcRect/>
          <a:stretch/>
        </p:blipFill>
        <p:spPr>
          <a:xfrm>
            <a:off x="249602" y="5193631"/>
            <a:ext cx="534978" cy="523220"/>
          </a:xfrm>
          <a:prstGeom prst="rect">
            <a:avLst/>
          </a:prstGeom>
          <a:noFill/>
          <a:ln>
            <a:noFill/>
          </a:ln>
          <a:effectLst>
            <a:outerShdw blurRad="50800" dist="38100" dir="5400000" algn="t" rotWithShape="0">
              <a:prstClr val="black">
                <a:alpha val="40000"/>
              </a:prstClr>
            </a:outerShdw>
          </a:effectLst>
        </p:spPr>
      </p:pic>
      <p:pic>
        <p:nvPicPr>
          <p:cNvPr id="107" name="Google Shape;338;p8">
            <a:hlinkClick r:id="" action="ppaction://noaction">
              <a:snd r:embed="rId23" name="2_7.wav"/>
            </a:hlinkClick>
            <a:extLst>
              <a:ext uri="{FF2B5EF4-FFF2-40B4-BE49-F238E27FC236}">
                <a16:creationId xmlns:a16="http://schemas.microsoft.com/office/drawing/2014/main" id="{7F7B64EE-56D3-4D68-97F0-0930D67B535E}"/>
              </a:ext>
            </a:extLst>
          </p:cNvPr>
          <p:cNvPicPr preferRelativeResize="0"/>
          <p:nvPr/>
        </p:nvPicPr>
        <p:blipFill rotWithShape="1">
          <a:blip r:embed="rId18">
            <a:alphaModFix/>
          </a:blip>
          <a:srcRect/>
          <a:stretch/>
        </p:blipFill>
        <p:spPr>
          <a:xfrm>
            <a:off x="248186" y="5889932"/>
            <a:ext cx="534978" cy="523220"/>
          </a:xfrm>
          <a:prstGeom prst="rect">
            <a:avLst/>
          </a:prstGeom>
          <a:noFill/>
          <a:ln>
            <a:noFill/>
          </a:ln>
          <a:effectLst>
            <a:outerShdw blurRad="50800" dist="38100" dir="5400000" algn="t" rotWithShape="0">
              <a:prstClr val="black">
                <a:alpha val="40000"/>
              </a:prstClr>
            </a:outerShdw>
          </a:effectLst>
        </p:spPr>
      </p:pic>
      <p:sp>
        <p:nvSpPr>
          <p:cNvPr id="108" name="TextBox 107">
            <a:extLst>
              <a:ext uri="{FF2B5EF4-FFF2-40B4-BE49-F238E27FC236}">
                <a16:creationId xmlns:a16="http://schemas.microsoft.com/office/drawing/2014/main" id="{F0E45D03-D4A0-4BDE-979A-15694B4E2091}"/>
              </a:ext>
            </a:extLst>
          </p:cNvPr>
          <p:cNvSpPr txBox="1"/>
          <p:nvPr/>
        </p:nvSpPr>
        <p:spPr>
          <a:xfrm>
            <a:off x="1569975" y="2582849"/>
            <a:ext cx="716382"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3" name="TextBox 112">
            <a:extLst>
              <a:ext uri="{FF2B5EF4-FFF2-40B4-BE49-F238E27FC236}">
                <a16:creationId xmlns:a16="http://schemas.microsoft.com/office/drawing/2014/main" id="{A857D97E-3EC5-4DEA-8FD6-B0DA087CD5E3}"/>
              </a:ext>
            </a:extLst>
          </p:cNvPr>
          <p:cNvSpPr txBox="1"/>
          <p:nvPr/>
        </p:nvSpPr>
        <p:spPr>
          <a:xfrm>
            <a:off x="2497760" y="3224566"/>
            <a:ext cx="627095"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4" name="TextBox 113">
            <a:extLst>
              <a:ext uri="{FF2B5EF4-FFF2-40B4-BE49-F238E27FC236}">
                <a16:creationId xmlns:a16="http://schemas.microsoft.com/office/drawing/2014/main" id="{2EC7D727-CE2D-4FC3-9EE9-6F024DD2BE13}"/>
              </a:ext>
            </a:extLst>
          </p:cNvPr>
          <p:cNvSpPr txBox="1"/>
          <p:nvPr/>
        </p:nvSpPr>
        <p:spPr>
          <a:xfrm>
            <a:off x="1482286" y="3873430"/>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5" name="TextBox 114">
            <a:extLst>
              <a:ext uri="{FF2B5EF4-FFF2-40B4-BE49-F238E27FC236}">
                <a16:creationId xmlns:a16="http://schemas.microsoft.com/office/drawing/2014/main" id="{487CA4D5-48F7-4AB5-9D5A-964FD087953E}"/>
              </a:ext>
            </a:extLst>
          </p:cNvPr>
          <p:cNvSpPr txBox="1"/>
          <p:nvPr/>
        </p:nvSpPr>
        <p:spPr>
          <a:xfrm>
            <a:off x="2791815" y="5858396"/>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6" name="TextBox 115">
            <a:extLst>
              <a:ext uri="{FF2B5EF4-FFF2-40B4-BE49-F238E27FC236}">
                <a16:creationId xmlns:a16="http://schemas.microsoft.com/office/drawing/2014/main" id="{1F46616A-D8CC-454E-8F2E-3A82E31E66CA}"/>
              </a:ext>
            </a:extLst>
          </p:cNvPr>
          <p:cNvSpPr txBox="1"/>
          <p:nvPr/>
        </p:nvSpPr>
        <p:spPr>
          <a:xfrm>
            <a:off x="2051822" y="4542419"/>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7" name="TextBox 116">
            <a:extLst>
              <a:ext uri="{FF2B5EF4-FFF2-40B4-BE49-F238E27FC236}">
                <a16:creationId xmlns:a16="http://schemas.microsoft.com/office/drawing/2014/main" id="{604A2A61-7527-492B-B8E7-495094023D02}"/>
              </a:ext>
            </a:extLst>
          </p:cNvPr>
          <p:cNvSpPr txBox="1"/>
          <p:nvPr/>
        </p:nvSpPr>
        <p:spPr>
          <a:xfrm>
            <a:off x="1497352" y="5858396"/>
            <a:ext cx="732366"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sp>
        <p:nvSpPr>
          <p:cNvPr id="119" name="Speech Bubble: Rectangle with Corners Rounded 118">
            <a:extLst>
              <a:ext uri="{FF2B5EF4-FFF2-40B4-BE49-F238E27FC236}">
                <a16:creationId xmlns:a16="http://schemas.microsoft.com/office/drawing/2014/main" id="{1BFBB69C-7946-4850-9530-04A9E12FD151}"/>
              </a:ext>
            </a:extLst>
          </p:cNvPr>
          <p:cNvSpPr/>
          <p:nvPr/>
        </p:nvSpPr>
        <p:spPr>
          <a:xfrm>
            <a:off x="2259754" y="1147426"/>
            <a:ext cx="3872408" cy="1248717"/>
          </a:xfrm>
          <a:prstGeom prst="wedgeRoundRectCallout">
            <a:avLst>
              <a:gd name="adj1" fmla="val 7957"/>
              <a:gd name="adj2" fmla="val 844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always followed by [a] [o] [u].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sounds the same as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front of [e] [i]</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0" name="TextBox 119">
            <a:extLst>
              <a:ext uri="{FF2B5EF4-FFF2-40B4-BE49-F238E27FC236}">
                <a16:creationId xmlns:a16="http://schemas.microsoft.com/office/drawing/2014/main" id="{5735D58F-DF1B-4547-BE28-10F1830F1839}"/>
              </a:ext>
            </a:extLst>
          </p:cNvPr>
          <p:cNvSpPr txBox="1"/>
          <p:nvPr/>
        </p:nvSpPr>
        <p:spPr>
          <a:xfrm>
            <a:off x="7016481" y="971662"/>
            <a:ext cx="2388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E66C9E8-7FC6-476C-8DCE-FA829B61E681}"/>
              </a:ext>
            </a:extLst>
          </p:cNvPr>
          <p:cNvSpPr txBox="1"/>
          <p:nvPr/>
        </p:nvSpPr>
        <p:spPr>
          <a:xfrm>
            <a:off x="6917014" y="995701"/>
            <a:ext cx="2388046" cy="523220"/>
          </a:xfrm>
          <a:prstGeom prst="rect">
            <a:avLst/>
          </a:prstGeom>
          <a:solidFill>
            <a:srgbClr val="CDF2FF"/>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91C5324A-C5A3-491A-BBC1-D52E87990F24}"/>
              </a:ext>
            </a:extLst>
          </p:cNvPr>
          <p:cNvSpPr txBox="1"/>
          <p:nvPr/>
        </p:nvSpPr>
        <p:spPr>
          <a:xfrm>
            <a:off x="6917014" y="1018553"/>
            <a:ext cx="2388046" cy="523220"/>
          </a:xfrm>
          <a:prstGeom prst="rect">
            <a:avLst/>
          </a:prstGeom>
          <a:solidFill>
            <a:srgbClr val="D1FBE8"/>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9" name="Picture 10" descr="Jugo, Beber, Vidrio, Jugo De Naranja">
            <a:extLst>
              <a:ext uri="{FF2B5EF4-FFF2-40B4-BE49-F238E27FC236}">
                <a16:creationId xmlns:a16="http://schemas.microsoft.com/office/drawing/2014/main" id="{FB927FAF-857E-430F-9ECD-86EC09C73C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81209" y="3279049"/>
            <a:ext cx="1117512" cy="1026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imales, Linda, Plano, Animales Lindos, Divertido">
            <a:extLst>
              <a:ext uri="{FF2B5EF4-FFF2-40B4-BE49-F238E27FC236}">
                <a16:creationId xmlns:a16="http://schemas.microsoft.com/office/drawing/2014/main" id="{575D07F8-94E6-4748-A1DE-552EE93657F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09432" y="2286113"/>
            <a:ext cx="1239811" cy="1239811"/>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E2A199F8-91E5-4BB3-B523-7468DB253520}"/>
              </a:ext>
            </a:extLst>
          </p:cNvPr>
          <p:cNvSpPr txBox="1"/>
          <p:nvPr/>
        </p:nvSpPr>
        <p:spPr>
          <a:xfrm>
            <a:off x="3418911" y="5285100"/>
            <a:ext cx="627096" cy="5078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_ _</a:t>
            </a:r>
          </a:p>
        </p:txBody>
      </p:sp>
      <p:pic>
        <p:nvPicPr>
          <p:cNvPr id="123" name="Picture 4" descr="Zapato Bajo, Zapato, Brown, Ropa, Pie, Vestir">
            <a:extLst>
              <a:ext uri="{FF2B5EF4-FFF2-40B4-BE49-F238E27FC236}">
                <a16:creationId xmlns:a16="http://schemas.microsoft.com/office/drawing/2014/main" id="{33DE2D9A-7F29-45ED-BDEF-C62C95AFF2F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51778" y="5588481"/>
            <a:ext cx="1091060" cy="87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loma, Paz, Volador, Rama De Olivo, Símbolo, Alas">
            <a:extLst>
              <a:ext uri="{FF2B5EF4-FFF2-40B4-BE49-F238E27FC236}">
                <a16:creationId xmlns:a16="http://schemas.microsoft.com/office/drawing/2014/main" id="{D29ACD29-FA4A-4D77-BE68-FBE7EF4BCB3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12576" y="2256620"/>
            <a:ext cx="745959" cy="914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7A375B-54E6-4C54-AF27-B6D7A868EE9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57670" y="5981201"/>
            <a:ext cx="475804" cy="391795"/>
          </a:xfrm>
          <a:prstGeom prst="rect">
            <a:avLst/>
          </a:prstGeom>
        </p:spPr>
      </p:pic>
      <p:pic>
        <p:nvPicPr>
          <p:cNvPr id="3" name="Picture 2" descr="Montaña, Cima, Nieve, Paisaje">
            <a:extLst>
              <a:ext uri="{FF2B5EF4-FFF2-40B4-BE49-F238E27FC236}">
                <a16:creationId xmlns:a16="http://schemas.microsoft.com/office/drawing/2014/main" id="{73F850FA-BF65-B0D2-A8DF-462CDCF96CC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93900" y="3825862"/>
            <a:ext cx="778518" cy="5957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E755AB3-7458-F375-9EAF-C840F82564BC}"/>
              </a:ext>
            </a:extLst>
          </p:cNvPr>
          <p:cNvCxnSpPr>
            <a:cxnSpLocks/>
          </p:cNvCxnSpPr>
          <p:nvPr/>
        </p:nvCxnSpPr>
        <p:spPr>
          <a:xfrm flipH="1">
            <a:off x="3552285" y="3840862"/>
            <a:ext cx="440266" cy="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053188-F70C-81BB-044E-F1D18B780FA9}"/>
              </a:ext>
            </a:extLst>
          </p:cNvPr>
          <p:cNvSpPr txBox="1"/>
          <p:nvPr/>
        </p:nvSpPr>
        <p:spPr>
          <a:xfrm>
            <a:off x="3459873" y="2617064"/>
            <a:ext cx="106311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[near]</a:t>
            </a:r>
          </a:p>
        </p:txBody>
      </p:sp>
      <p:pic>
        <p:nvPicPr>
          <p:cNvPr id="13" name="Picture 4" descr="Corazón, Rojo, Amor, Formulario">
            <a:extLst>
              <a:ext uri="{FF2B5EF4-FFF2-40B4-BE49-F238E27FC236}">
                <a16:creationId xmlns:a16="http://schemas.microsoft.com/office/drawing/2014/main" id="{B43D19FB-673A-53FD-7F5F-80B7BEA3782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70307" y="3235526"/>
            <a:ext cx="408517" cy="390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idad, Cuerda, Luces, Días Festivos">
            <a:extLst>
              <a:ext uri="{FF2B5EF4-FFF2-40B4-BE49-F238E27FC236}">
                <a16:creationId xmlns:a16="http://schemas.microsoft.com/office/drawing/2014/main" id="{72EA833E-FB5F-4BE0-0CC9-064293D795F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2886" t="-2287"/>
          <a:stretch/>
        </p:blipFill>
        <p:spPr bwMode="auto">
          <a:xfrm>
            <a:off x="3220416" y="4563629"/>
            <a:ext cx="606282" cy="658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labaza, Vegetal">
            <a:extLst>
              <a:ext uri="{FF2B5EF4-FFF2-40B4-BE49-F238E27FC236}">
                <a16:creationId xmlns:a16="http://schemas.microsoft.com/office/drawing/2014/main" id="{274E6708-E125-4C92-1211-0A95D9E1BD2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102759" y="5246586"/>
            <a:ext cx="599593" cy="513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par>
                                <p:cTn id="75" presetID="10" presetClass="entr" presetSubtype="0" fill="hold" nodeType="with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fade">
                                      <p:cBhvr>
                                        <p:cTn id="77" dur="500"/>
                                        <p:tgtEl>
                                          <p:spTgt spid="109"/>
                                        </p:tgtEl>
                                      </p:cBhvr>
                                    </p:animEffect>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par>
                                <p:cTn id="81" presetID="10" presetClass="entr" presetSubtype="0" fill="hold" nodeType="withEffect">
                                  <p:stCondLst>
                                    <p:cond delay="0"/>
                                  </p:stCondLst>
                                  <p:childTnLst>
                                    <p:set>
                                      <p:cBhvr>
                                        <p:cTn id="82" dur="1" fill="hold">
                                          <p:stCondLst>
                                            <p:cond delay="0"/>
                                          </p:stCondLst>
                                        </p:cTn>
                                        <p:tgtEl>
                                          <p:spTgt spid="123"/>
                                        </p:tgtEl>
                                        <p:attrNameLst>
                                          <p:attrName>style.visibility</p:attrName>
                                        </p:attrNameLst>
                                      </p:cBhvr>
                                      <p:to>
                                        <p:strVal val="visible"/>
                                      </p:to>
                                    </p:set>
                                    <p:animEffect transition="in" filter="fade">
                                      <p:cBhvr>
                                        <p:cTn id="83" dur="500"/>
                                        <p:tgtEl>
                                          <p:spTgt spid="123"/>
                                        </p:tgtEl>
                                      </p:cBhvr>
                                    </p:animEffect>
                                  </p:childTnLst>
                                </p:cTn>
                              </p:par>
                              <p:par>
                                <p:cTn id="84" presetID="10" presetClass="entr" presetSubtype="0" fill="hold" nodeType="withEffect">
                                  <p:stCondLst>
                                    <p:cond delay="0"/>
                                  </p:stCondLst>
                                  <p:childTnLst>
                                    <p:set>
                                      <p:cBhvr>
                                        <p:cTn id="85" dur="1" fill="hold">
                                          <p:stCondLst>
                                            <p:cond delay="0"/>
                                          </p:stCondLst>
                                        </p:cTn>
                                        <p:tgtEl>
                                          <p:spTgt spid="1028"/>
                                        </p:tgtEl>
                                        <p:attrNameLst>
                                          <p:attrName>style.visibility</p:attrName>
                                        </p:attrNameLst>
                                      </p:cBhvr>
                                      <p:to>
                                        <p:strVal val="visible"/>
                                      </p:to>
                                    </p:set>
                                    <p:animEffect transition="in" filter="fade">
                                      <p:cBhvr>
                                        <p:cTn id="86" dur="500"/>
                                        <p:tgtEl>
                                          <p:spTgt spid="10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500"/>
                                        <p:tgtEl>
                                          <p:spTgt spid="7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fade">
                                      <p:cBhvr>
                                        <p:cTn id="92" dur="500"/>
                                        <p:tgtEl>
                                          <p:spTgt spid="8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1"/>
                                        </p:tgtEl>
                                        <p:attrNameLst>
                                          <p:attrName>style.visibility</p:attrName>
                                        </p:attrNameLst>
                                      </p:cBhvr>
                                      <p:to>
                                        <p:strVal val="visible"/>
                                      </p:to>
                                    </p:set>
                                    <p:animEffect transition="in" filter="fade">
                                      <p:cBhvr>
                                        <p:cTn id="97" dur="500"/>
                                        <p:tgtEl>
                                          <p:spTgt spid="1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66"/>
                                        </p:tgtEl>
                                      </p:cBhvr>
                                    </p:animEffect>
                                    <p:set>
                                      <p:cBhvr>
                                        <p:cTn id="102" dur="1" fill="hold">
                                          <p:stCondLst>
                                            <p:cond delay="499"/>
                                          </p:stCondLst>
                                        </p:cTn>
                                        <p:tgtEl>
                                          <p:spTgt spid="6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7"/>
                                        </p:tgtEl>
                                      </p:cBhvr>
                                    </p:animEffect>
                                    <p:set>
                                      <p:cBhvr>
                                        <p:cTn id="105" dur="1" fill="hold">
                                          <p:stCondLst>
                                            <p:cond delay="499"/>
                                          </p:stCondLst>
                                        </p:cTn>
                                        <p:tgtEl>
                                          <p:spTgt spid="6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68"/>
                                        </p:tgtEl>
                                      </p:cBhvr>
                                    </p:animEffect>
                                    <p:set>
                                      <p:cBhvr>
                                        <p:cTn id="108" dur="1" fill="hold">
                                          <p:stCondLst>
                                            <p:cond delay="499"/>
                                          </p:stCondLst>
                                        </p:cTn>
                                        <p:tgtEl>
                                          <p:spTgt spid="6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71"/>
                                        </p:tgtEl>
                                      </p:cBhvr>
                                    </p:animEffect>
                                    <p:set>
                                      <p:cBhvr>
                                        <p:cTn id="111" dur="1" fill="hold">
                                          <p:stCondLst>
                                            <p:cond delay="499"/>
                                          </p:stCondLst>
                                        </p:cTn>
                                        <p:tgtEl>
                                          <p:spTgt spid="7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75"/>
                                        </p:tgtEl>
                                      </p:cBhvr>
                                    </p:animEffect>
                                    <p:set>
                                      <p:cBhvr>
                                        <p:cTn id="114" dur="1" fill="hold">
                                          <p:stCondLst>
                                            <p:cond delay="499"/>
                                          </p:stCondLst>
                                        </p:cTn>
                                        <p:tgtEl>
                                          <p:spTgt spid="7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76"/>
                                        </p:tgtEl>
                                      </p:cBhvr>
                                    </p:animEffect>
                                    <p:set>
                                      <p:cBhvr>
                                        <p:cTn id="117" dur="1" fill="hold">
                                          <p:stCondLst>
                                            <p:cond delay="499"/>
                                          </p:stCondLst>
                                        </p:cTn>
                                        <p:tgtEl>
                                          <p:spTgt spid="76"/>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09"/>
                                        </p:tgtEl>
                                      </p:cBhvr>
                                    </p:animEffect>
                                    <p:set>
                                      <p:cBhvr>
                                        <p:cTn id="120" dur="1" fill="hold">
                                          <p:stCondLst>
                                            <p:cond delay="499"/>
                                          </p:stCondLst>
                                        </p:cTn>
                                        <p:tgtEl>
                                          <p:spTgt spid="10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026"/>
                                        </p:tgtEl>
                                      </p:cBhvr>
                                    </p:animEffect>
                                    <p:set>
                                      <p:cBhvr>
                                        <p:cTn id="123" dur="1" fill="hold">
                                          <p:stCondLst>
                                            <p:cond delay="499"/>
                                          </p:stCondLst>
                                        </p:cTn>
                                        <p:tgtEl>
                                          <p:spTgt spid="102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2" nodeType="clickEffect">
                                  <p:stCondLst>
                                    <p:cond delay="0"/>
                                  </p:stCondLst>
                                  <p:childTnLst>
                                    <p:set>
                                      <p:cBhvr>
                                        <p:cTn id="127" dur="1" fill="hold">
                                          <p:stCondLst>
                                            <p:cond delay="0"/>
                                          </p:stCondLst>
                                        </p:cTn>
                                        <p:tgtEl>
                                          <p:spTgt spid="66"/>
                                        </p:tgtEl>
                                        <p:attrNameLst>
                                          <p:attrName>style.visibility</p:attrName>
                                        </p:attrNameLst>
                                      </p:cBhvr>
                                      <p:to>
                                        <p:strVal val="visible"/>
                                      </p:to>
                                    </p:set>
                                    <p:animEffect transition="in" filter="fade">
                                      <p:cBhvr>
                                        <p:cTn id="128" dur="500"/>
                                        <p:tgtEl>
                                          <p:spTgt spid="66"/>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fade">
                                      <p:cBhvr>
                                        <p:cTn id="131" dur="500"/>
                                        <p:tgtEl>
                                          <p:spTgt spid="67"/>
                                        </p:tgtEl>
                                      </p:cBhvr>
                                    </p:animEffect>
                                  </p:childTnLst>
                                </p:cTn>
                              </p:par>
                              <p:par>
                                <p:cTn id="132" presetID="10" presetClass="entr" presetSubtype="0" fill="hold" grpId="2" nodeType="withEffect">
                                  <p:stCondLst>
                                    <p:cond delay="0"/>
                                  </p:stCondLst>
                                  <p:childTnLst>
                                    <p:set>
                                      <p:cBhvr>
                                        <p:cTn id="133" dur="1" fill="hold">
                                          <p:stCondLst>
                                            <p:cond delay="0"/>
                                          </p:stCondLst>
                                        </p:cTn>
                                        <p:tgtEl>
                                          <p:spTgt spid="68"/>
                                        </p:tgtEl>
                                        <p:attrNameLst>
                                          <p:attrName>style.visibility</p:attrName>
                                        </p:attrNameLst>
                                      </p:cBhvr>
                                      <p:to>
                                        <p:strVal val="visible"/>
                                      </p:to>
                                    </p:set>
                                    <p:animEffect transition="in" filter="fade">
                                      <p:cBhvr>
                                        <p:cTn id="134" dur="500"/>
                                        <p:tgtEl>
                                          <p:spTgt spid="68"/>
                                        </p:tgtEl>
                                      </p:cBhvr>
                                    </p:animEffect>
                                  </p:childTnLst>
                                </p:cTn>
                              </p:par>
                              <p:par>
                                <p:cTn id="135" presetID="10" presetClass="entr" presetSubtype="0" fill="hold" grpId="2"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500"/>
                                        <p:tgtEl>
                                          <p:spTgt spid="71"/>
                                        </p:tgtEl>
                                      </p:cBhvr>
                                    </p:animEffect>
                                  </p:childTnLst>
                                </p:cTn>
                              </p:par>
                              <p:par>
                                <p:cTn id="138" presetID="10" presetClass="entr" presetSubtype="0" fill="hold" grpId="2" nodeType="withEffect">
                                  <p:stCondLst>
                                    <p:cond delay="0"/>
                                  </p:stCondLst>
                                  <p:childTnLst>
                                    <p:set>
                                      <p:cBhvr>
                                        <p:cTn id="139" dur="1" fill="hold">
                                          <p:stCondLst>
                                            <p:cond delay="0"/>
                                          </p:stCondLst>
                                        </p:cTn>
                                        <p:tgtEl>
                                          <p:spTgt spid="75"/>
                                        </p:tgtEl>
                                        <p:attrNameLst>
                                          <p:attrName>style.visibility</p:attrName>
                                        </p:attrNameLst>
                                      </p:cBhvr>
                                      <p:to>
                                        <p:strVal val="visible"/>
                                      </p:to>
                                    </p:set>
                                    <p:animEffect transition="in" filter="fade">
                                      <p:cBhvr>
                                        <p:cTn id="140" dur="500"/>
                                        <p:tgtEl>
                                          <p:spTgt spid="75"/>
                                        </p:tgtEl>
                                      </p:cBhvr>
                                    </p:animEffect>
                                  </p:childTnLst>
                                </p:cTn>
                              </p:par>
                              <p:par>
                                <p:cTn id="141" presetID="10" presetClass="entr" presetSubtype="0" fill="hold" grpId="2"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par>
                                <p:cTn id="144" presetID="10" presetClass="entr" presetSubtype="0" fill="hold" grpId="1" nodeType="with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par>
                                <p:cTn id="147" presetID="10" presetClass="entr" presetSubtype="0" fill="hold" nodeType="withEffect">
                                  <p:stCondLst>
                                    <p:cond delay="0"/>
                                  </p:stCondLst>
                                  <p:childTnLst>
                                    <p:set>
                                      <p:cBhvr>
                                        <p:cTn id="148" dur="1" fill="hold">
                                          <p:stCondLst>
                                            <p:cond delay="0"/>
                                          </p:stCondLst>
                                        </p:cTn>
                                        <p:tgtEl>
                                          <p:spTgt spid="109"/>
                                        </p:tgtEl>
                                        <p:attrNameLst>
                                          <p:attrName>style.visibility</p:attrName>
                                        </p:attrNameLst>
                                      </p:cBhvr>
                                      <p:to>
                                        <p:strVal val="visible"/>
                                      </p:to>
                                    </p:set>
                                    <p:animEffect transition="in" filter="fade">
                                      <p:cBhvr>
                                        <p:cTn id="149" dur="500"/>
                                        <p:tgtEl>
                                          <p:spTgt spid="109"/>
                                        </p:tgtEl>
                                      </p:cBhvr>
                                    </p:animEffect>
                                  </p:childTnLst>
                                </p:cTn>
                              </p:par>
                              <p:par>
                                <p:cTn id="150" presetID="10" presetClass="entr" presetSubtype="0" fill="hold" nodeType="withEffect">
                                  <p:stCondLst>
                                    <p:cond delay="0"/>
                                  </p:stCondLst>
                                  <p:childTnLst>
                                    <p:set>
                                      <p:cBhvr>
                                        <p:cTn id="151" dur="1" fill="hold">
                                          <p:stCondLst>
                                            <p:cond delay="0"/>
                                          </p:stCondLst>
                                        </p:cTn>
                                        <p:tgtEl>
                                          <p:spTgt spid="1026"/>
                                        </p:tgtEl>
                                        <p:attrNameLst>
                                          <p:attrName>style.visibility</p:attrName>
                                        </p:attrNameLst>
                                      </p:cBhvr>
                                      <p:to>
                                        <p:strVal val="visible"/>
                                      </p:to>
                                    </p:set>
                                    <p:animEffect transition="in" filter="fade">
                                      <p:cBhvr>
                                        <p:cTn id="152" dur="500"/>
                                        <p:tgtEl>
                                          <p:spTgt spid="1026"/>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70"/>
                                        </p:tgtEl>
                                        <p:attrNameLst>
                                          <p:attrName>style.visibility</p:attrName>
                                        </p:attrNameLst>
                                      </p:cBhvr>
                                      <p:to>
                                        <p:strVal val="visible"/>
                                      </p:to>
                                    </p:set>
                                    <p:animEffect transition="in" filter="fade">
                                      <p:cBhvr>
                                        <p:cTn id="155" dur="500"/>
                                        <p:tgtEl>
                                          <p:spTgt spid="70"/>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2"/>
                                        </p:tgtEl>
                                        <p:attrNameLst>
                                          <p:attrName>style.visibility</p:attrName>
                                        </p:attrNameLst>
                                      </p:cBhvr>
                                      <p:to>
                                        <p:strVal val="visible"/>
                                      </p:to>
                                    </p:set>
                                    <p:animEffect transition="in" filter="fade">
                                      <p:cBhvr>
                                        <p:cTn id="160" dur="500"/>
                                        <p:tgtEl>
                                          <p:spTgt spid="122"/>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82"/>
                                        </p:tgtEl>
                                      </p:cBhvr>
                                    </p:animEffect>
                                    <p:set>
                                      <p:cBhvr>
                                        <p:cTn id="165" dur="1" fill="hold">
                                          <p:stCondLst>
                                            <p:cond delay="499"/>
                                          </p:stCondLst>
                                        </p:cTn>
                                        <p:tgtEl>
                                          <p:spTgt spid="8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69"/>
                                        </p:tgtEl>
                                      </p:cBhvr>
                                    </p:animEffect>
                                    <p:set>
                                      <p:cBhvr>
                                        <p:cTn id="168" dur="1" fill="hold">
                                          <p:stCondLst>
                                            <p:cond delay="499"/>
                                          </p:stCondLst>
                                        </p:cTn>
                                        <p:tgtEl>
                                          <p:spTgt spid="6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72"/>
                                        </p:tgtEl>
                                      </p:cBhvr>
                                    </p:animEffect>
                                    <p:set>
                                      <p:cBhvr>
                                        <p:cTn id="171" dur="1" fill="hold">
                                          <p:stCondLst>
                                            <p:cond delay="499"/>
                                          </p:stCondLst>
                                        </p:cTn>
                                        <p:tgtEl>
                                          <p:spTgt spid="72"/>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73"/>
                                        </p:tgtEl>
                                      </p:cBhvr>
                                    </p:animEffect>
                                    <p:set>
                                      <p:cBhvr>
                                        <p:cTn id="174" dur="1" fill="hold">
                                          <p:stCondLst>
                                            <p:cond delay="499"/>
                                          </p:stCondLst>
                                        </p:cTn>
                                        <p:tgtEl>
                                          <p:spTgt spid="73"/>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78"/>
                                        </p:tgtEl>
                                      </p:cBhvr>
                                    </p:animEffect>
                                    <p:set>
                                      <p:cBhvr>
                                        <p:cTn id="177" dur="1" fill="hold">
                                          <p:stCondLst>
                                            <p:cond delay="499"/>
                                          </p:stCondLst>
                                        </p:cTn>
                                        <p:tgtEl>
                                          <p:spTgt spid="78"/>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80"/>
                                        </p:tgtEl>
                                      </p:cBhvr>
                                    </p:animEffect>
                                    <p:set>
                                      <p:cBhvr>
                                        <p:cTn id="180" dur="1" fill="hold">
                                          <p:stCondLst>
                                            <p:cond delay="499"/>
                                          </p:stCondLst>
                                        </p:cTn>
                                        <p:tgtEl>
                                          <p:spTgt spid="80"/>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84"/>
                                        </p:tgtEl>
                                      </p:cBhvr>
                                    </p:animEffect>
                                    <p:set>
                                      <p:cBhvr>
                                        <p:cTn id="183" dur="1" fill="hold">
                                          <p:stCondLst>
                                            <p:cond delay="499"/>
                                          </p:stCondLst>
                                        </p:cTn>
                                        <p:tgtEl>
                                          <p:spTgt spid="84"/>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23"/>
                                        </p:tgtEl>
                                      </p:cBhvr>
                                    </p:animEffect>
                                    <p:set>
                                      <p:cBhvr>
                                        <p:cTn id="186" dur="1" fill="hold">
                                          <p:stCondLst>
                                            <p:cond delay="499"/>
                                          </p:stCondLst>
                                        </p:cTn>
                                        <p:tgtEl>
                                          <p:spTgt spid="123"/>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028"/>
                                        </p:tgtEl>
                                      </p:cBhvr>
                                    </p:animEffect>
                                    <p:set>
                                      <p:cBhvr>
                                        <p:cTn id="189" dur="1" fill="hold">
                                          <p:stCondLst>
                                            <p:cond delay="499"/>
                                          </p:stCondLst>
                                        </p:cTn>
                                        <p:tgtEl>
                                          <p:spTgt spid="1028"/>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83"/>
                                        </p:tgtEl>
                                      </p:cBhvr>
                                    </p:animEffect>
                                    <p:set>
                                      <p:cBhvr>
                                        <p:cTn id="192"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6" grpId="2"/>
      <p:bldP spid="67" grpId="0"/>
      <p:bldP spid="67" grpId="1"/>
      <p:bldP spid="67" grpId="2"/>
      <p:bldP spid="68" grpId="0"/>
      <p:bldP spid="68" grpId="1"/>
      <p:bldP spid="68" grpId="2"/>
      <p:bldP spid="69" grpId="0"/>
      <p:bldP spid="69" grpId="1"/>
      <p:bldP spid="70" grpId="0"/>
      <p:bldP spid="70" grpId="1"/>
      <p:bldP spid="71" grpId="0"/>
      <p:bldP spid="71" grpId="1"/>
      <p:bldP spid="71" grpId="2"/>
      <p:bldP spid="72" grpId="0"/>
      <p:bldP spid="72" grpId="1"/>
      <p:bldP spid="73" grpId="0"/>
      <p:bldP spid="73" grpId="1"/>
      <p:bldP spid="75" grpId="0"/>
      <p:bldP spid="75" grpId="1"/>
      <p:bldP spid="75" grpId="2"/>
      <p:bldP spid="76" grpId="0"/>
      <p:bldP spid="76" grpId="1"/>
      <p:bldP spid="76" grpId="2"/>
      <p:bldP spid="78" grpId="0"/>
      <p:bldP spid="78" grpId="1"/>
      <p:bldP spid="81" grpId="0"/>
      <p:bldP spid="81" grpId="1"/>
      <p:bldP spid="83" grpId="0"/>
      <p:bldP spid="83" grpId="1"/>
      <p:bldP spid="84" grpId="0"/>
      <p:bldP spid="84" grpId="1"/>
      <p:bldP spid="108" grpId="0" animBg="1"/>
      <p:bldP spid="113" grpId="0" animBg="1"/>
      <p:bldP spid="114" grpId="0" animBg="1"/>
      <p:bldP spid="115" grpId="0" animBg="1"/>
      <p:bldP spid="116" grpId="0" animBg="1"/>
      <p:bldP spid="117" grpId="0" animBg="1"/>
      <p:bldP spid="121" grpId="0" animBg="1"/>
      <p:bldP spid="122" grpId="0" animBg="1"/>
      <p:bldP spid="1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Google Shape;221;p10">
            <a:extLst>
              <a:ext uri="{FF2B5EF4-FFF2-40B4-BE49-F238E27FC236}">
                <a16:creationId xmlns:a16="http://schemas.microsoft.com/office/drawing/2014/main" id="{BA796669-C00A-4B5F-8262-2E849E1A4912}"/>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7" name="Title 1">
            <a:extLst>
              <a:ext uri="{FF2B5EF4-FFF2-40B4-BE49-F238E27FC236}">
                <a16:creationId xmlns:a16="http://schemas.microsoft.com/office/drawing/2014/main" id="{1DBEA688-B2CB-444A-BB31-2089F2E1E670}"/>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96013339-82FC-4859-92E7-DA73322C69D2}"/>
              </a:ext>
            </a:extLst>
          </p:cNvPr>
          <p:cNvSpPr txBox="1"/>
          <p:nvPr/>
        </p:nvSpPr>
        <p:spPr>
          <a:xfrm>
            <a:off x="84567" y="1425592"/>
            <a:ext cx="7543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Menciona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unos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unas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9D14910A-9F01-47AE-A73E-4F700441A8CD}"/>
              </a:ext>
            </a:extLst>
          </p:cNvPr>
          <p:cNvSpPr txBox="1"/>
          <p:nvPr/>
        </p:nvSpPr>
        <p:spPr>
          <a:xfrm>
            <a:off x="104659" y="665002"/>
            <a:ext cx="99954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Los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abuelos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 Lima.</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Speech Bubble: Oval 18">
            <a:hlinkClick r:id="" action="ppaction://noaction">
              <a:snd r:embed="rId6" name="3_4.wav"/>
            </a:hlinkClick>
            <a:extLst>
              <a:ext uri="{FF2B5EF4-FFF2-40B4-BE49-F238E27FC236}">
                <a16:creationId xmlns:a16="http://schemas.microsoft.com/office/drawing/2014/main" id="{00FA9044-0DE5-4423-88E5-AB78D3F334A6}"/>
              </a:ext>
            </a:extLst>
          </p:cNvPr>
          <p:cNvSpPr/>
          <p:nvPr/>
        </p:nvSpPr>
        <p:spPr>
          <a:xfrm>
            <a:off x="6795802" y="2244310"/>
            <a:ext cx="3304344" cy="1756042"/>
          </a:xfrm>
          <a:prstGeom prst="wedgeEllipseCallout">
            <a:avLst>
              <a:gd name="adj1" fmla="val 36904"/>
              <a:gd name="adj2" fmla="val 87353"/>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En</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Lima </a:t>
            </a:r>
            <a:r>
              <a:rPr kumimoji="0" lang="en-GB" sz="32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tenemos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p:txBody>
      </p:sp>
      <p:sp>
        <p:nvSpPr>
          <p:cNvPr id="22" name="Google Shape;167;p2">
            <a:extLst>
              <a:ext uri="{FF2B5EF4-FFF2-40B4-BE49-F238E27FC236}">
                <a16:creationId xmlns:a16="http://schemas.microsoft.com/office/drawing/2014/main" id="{7C4423A3-2ADD-1B0C-14FC-628FB78F2EF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 name="Picture 2" descr="Mapa De La Ciudad, Localización">
            <a:extLst>
              <a:ext uri="{FF2B5EF4-FFF2-40B4-BE49-F238E27FC236}">
                <a16:creationId xmlns:a16="http://schemas.microsoft.com/office/drawing/2014/main" id="{D5027658-4625-3F38-85F3-6EC85CA513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18536" y="2091533"/>
            <a:ext cx="4605884" cy="45743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 curtain&#10;&#10;Description automatically generated">
            <a:extLst>
              <a:ext uri="{FF2B5EF4-FFF2-40B4-BE49-F238E27FC236}">
                <a16:creationId xmlns:a16="http://schemas.microsoft.com/office/drawing/2014/main" id="{6B27D9DA-411C-8714-323B-F273386F51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70105" y="5132844"/>
            <a:ext cx="423613" cy="410044"/>
          </a:xfrm>
          <a:prstGeom prst="roundRect">
            <a:avLst/>
          </a:prstGeom>
        </p:spPr>
      </p:pic>
      <p:pic>
        <p:nvPicPr>
          <p:cNvPr id="26" name="Picture 18" descr="Museo, Institución, Capital, Dos Puntos">
            <a:extLst>
              <a:ext uri="{FF2B5EF4-FFF2-40B4-BE49-F238E27FC236}">
                <a16:creationId xmlns:a16="http://schemas.microsoft.com/office/drawing/2014/main" id="{C61018F9-48C5-495E-5BFD-3C610B2335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606841" y="5773356"/>
            <a:ext cx="430887" cy="430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arque, Al Aire Libre, Ciudad">
            <a:extLst>
              <a:ext uri="{FF2B5EF4-FFF2-40B4-BE49-F238E27FC236}">
                <a16:creationId xmlns:a16="http://schemas.microsoft.com/office/drawing/2014/main" id="{FF6F2D3A-B3CC-5685-3FD3-FEBCF73A42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5450"/>
          <a:stretch/>
        </p:blipFill>
        <p:spPr bwMode="auto">
          <a:xfrm>
            <a:off x="1137317" y="2148583"/>
            <a:ext cx="1150384" cy="423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glesia, Capilla, Religión, Cementerio">
            <a:extLst>
              <a:ext uri="{FF2B5EF4-FFF2-40B4-BE49-F238E27FC236}">
                <a16:creationId xmlns:a16="http://schemas.microsoft.com/office/drawing/2014/main" id="{9AD7ECB3-DFCC-F917-3863-8A86331982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1269" y="2571041"/>
            <a:ext cx="341195" cy="5155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scuela, Edificio, Educación, Propiedad">
            <a:extLst>
              <a:ext uri="{FF2B5EF4-FFF2-40B4-BE49-F238E27FC236}">
                <a16:creationId xmlns:a16="http://schemas.microsoft.com/office/drawing/2014/main" id="{F1AE87F1-BA1E-AA8F-8FD2-6C3E44B5A5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212413" y="5881606"/>
            <a:ext cx="515894" cy="264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Gráficos vectoriales gratis de Paisaje urbano">
            <a:extLst>
              <a:ext uri="{FF2B5EF4-FFF2-40B4-BE49-F238E27FC236}">
                <a16:creationId xmlns:a16="http://schemas.microsoft.com/office/drawing/2014/main" id="{E5918720-1F05-7866-A030-6AD54E9B8D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683" y="4253386"/>
            <a:ext cx="583634" cy="6074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Gráficos vectoriales gratis de Paisaje urbano">
            <a:extLst>
              <a:ext uri="{FF2B5EF4-FFF2-40B4-BE49-F238E27FC236}">
                <a16:creationId xmlns:a16="http://schemas.microsoft.com/office/drawing/2014/main" id="{4CEDF073-299C-3B82-B3BB-9181054AE5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156830" y="5622594"/>
            <a:ext cx="289723" cy="3015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curtain&#10;&#10;Description automatically generated">
            <a:extLst>
              <a:ext uri="{FF2B5EF4-FFF2-40B4-BE49-F238E27FC236}">
                <a16:creationId xmlns:a16="http://schemas.microsoft.com/office/drawing/2014/main" id="{5415E97A-8940-9B7F-0457-91BF7ED9D6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1477" y="3359147"/>
            <a:ext cx="251307" cy="243257"/>
          </a:xfrm>
          <a:prstGeom prst="roundRect">
            <a:avLst/>
          </a:prstGeom>
        </p:spPr>
      </p:pic>
      <p:pic>
        <p:nvPicPr>
          <p:cNvPr id="34" name="Picture 2" descr="Parque, Al Aire Libre, Ciudad">
            <a:extLst>
              <a:ext uri="{FF2B5EF4-FFF2-40B4-BE49-F238E27FC236}">
                <a16:creationId xmlns:a16="http://schemas.microsoft.com/office/drawing/2014/main" id="{8ED8DA61-CC2C-1FA5-B1ED-0AFE2EDC09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5450"/>
          <a:stretch/>
        </p:blipFill>
        <p:spPr bwMode="auto">
          <a:xfrm>
            <a:off x="3744856" y="5936726"/>
            <a:ext cx="765162" cy="2815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scuela, Edificio, Educación, Propiedad">
            <a:extLst>
              <a:ext uri="{FF2B5EF4-FFF2-40B4-BE49-F238E27FC236}">
                <a16:creationId xmlns:a16="http://schemas.microsoft.com/office/drawing/2014/main" id="{9F60C009-63EB-80DA-E229-F3EE994EA6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5500" y="3160588"/>
            <a:ext cx="515894" cy="26456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glesia, Capilla, Religión, Cementerio">
            <a:extLst>
              <a:ext uri="{FF2B5EF4-FFF2-40B4-BE49-F238E27FC236}">
                <a16:creationId xmlns:a16="http://schemas.microsoft.com/office/drawing/2014/main" id="{6B34670D-9F98-E8CD-A61E-D09DAADA2C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0534" y="4000352"/>
            <a:ext cx="368428" cy="5567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Fútbol, Estadio, Deporte, San Mames, Bilbao">
            <a:extLst>
              <a:ext uri="{FF2B5EF4-FFF2-40B4-BE49-F238E27FC236}">
                <a16:creationId xmlns:a16="http://schemas.microsoft.com/office/drawing/2014/main" id="{F5711C08-EE4D-9871-6269-E0455811A4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79764" y="4000352"/>
            <a:ext cx="701432" cy="499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Montaña, Gama De La Montaña, Cima, Rock">
            <a:extLst>
              <a:ext uri="{FF2B5EF4-FFF2-40B4-BE49-F238E27FC236}">
                <a16:creationId xmlns:a16="http://schemas.microsoft.com/office/drawing/2014/main" id="{DFB2E631-3615-4788-E45D-9C178FD0F7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533" y="2121457"/>
            <a:ext cx="1337918" cy="7564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lmera, Árbol De Coco, Isla">
            <a:extLst>
              <a:ext uri="{FF2B5EF4-FFF2-40B4-BE49-F238E27FC236}">
                <a16:creationId xmlns:a16="http://schemas.microsoft.com/office/drawing/2014/main" id="{1817E97C-7683-C7EA-B0B6-B9B252A900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31521" y="2699770"/>
            <a:ext cx="991831" cy="10249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Montaña, Gama De La Montaña, Cima, Rock">
            <a:extLst>
              <a:ext uri="{FF2B5EF4-FFF2-40B4-BE49-F238E27FC236}">
                <a16:creationId xmlns:a16="http://schemas.microsoft.com/office/drawing/2014/main" id="{50079007-8B24-8A94-C53E-C8C4BCF4D5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6654" y="2461547"/>
            <a:ext cx="1512846" cy="75642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0C97DDC-A963-5815-075A-CCA2CA0DE41F}"/>
              </a:ext>
            </a:extLst>
          </p:cNvPr>
          <p:cNvSpPr txBox="1"/>
          <p:nvPr/>
        </p:nvSpPr>
        <p:spPr>
          <a:xfrm>
            <a:off x="9134061" y="1445202"/>
            <a:ext cx="3057939" cy="646331"/>
          </a:xfrm>
          <a:prstGeom prst="rect">
            <a:avLst/>
          </a:prstGeom>
          <a:solidFill>
            <a:schemeClr val="accent6">
              <a:lumMod val="20000"/>
              <a:lumOff val="80000"/>
            </a:schemeClr>
          </a:solidFill>
        </p:spPr>
        <p:txBody>
          <a:bodyPr wrap="square">
            <a:spAutoFit/>
          </a:bodyPr>
          <a:lstStyle/>
          <a:p>
            <a:r>
              <a:rPr kumimoji="0" lang="en-GB" sz="1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hablan</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they speak</a:t>
            </a:r>
          </a:p>
          <a:p>
            <a:r>
              <a:rPr lang="en-GB" b="1" kern="0" dirty="0" err="1">
                <a:solidFill>
                  <a:srgbClr val="002060"/>
                </a:solidFill>
                <a:latin typeface="Century Gothic" panose="020B0502020202020204" pitchFamily="34" charset="0"/>
                <a:cs typeface="Arial"/>
                <a:sym typeface="Arial"/>
              </a:rPr>
              <a:t>menciona</a:t>
            </a:r>
            <a:r>
              <a:rPr lang="en-GB" kern="0" dirty="0">
                <a:solidFill>
                  <a:srgbClr val="002060"/>
                </a:solidFill>
                <a:latin typeface="Century Gothic" panose="020B0502020202020204" pitchFamily="34" charset="0"/>
                <a:cs typeface="Arial"/>
                <a:sym typeface="Arial"/>
              </a:rPr>
              <a:t> = she mentions</a:t>
            </a:r>
            <a:endParaRPr lang="en-GB" dirty="0"/>
          </a:p>
        </p:txBody>
      </p:sp>
      <p:pic>
        <p:nvPicPr>
          <p:cNvPr id="4" name="Picture 3">
            <a:extLst>
              <a:ext uri="{FF2B5EF4-FFF2-40B4-BE49-F238E27FC236}">
                <a16:creationId xmlns:a16="http://schemas.microsoft.com/office/drawing/2014/main" id="{FD0A0D46-183E-E93C-B172-8CA4768751DE}"/>
              </a:ext>
            </a:extLst>
          </p:cNvPr>
          <p:cNvPicPr>
            <a:picLocks noChangeAspect="1"/>
          </p:cNvPicPr>
          <p:nvPr/>
        </p:nvPicPr>
        <p:blipFill>
          <a:blip r:embed="rId17"/>
          <a:stretch>
            <a:fillRect/>
          </a:stretch>
        </p:blipFill>
        <p:spPr>
          <a:xfrm>
            <a:off x="5011586" y="4683467"/>
            <a:ext cx="2847447" cy="1898298"/>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39AB1C28-19A6-440C-89D1-A90B5E12035E}"/>
              </a:ext>
            </a:extLst>
          </p:cNvPr>
          <p:cNvPicPr>
            <a:picLocks noChangeAspect="1"/>
          </p:cNvPicPr>
          <p:nvPr/>
        </p:nvPicPr>
        <p:blipFill>
          <a:blip r:embed="rId18"/>
          <a:stretch>
            <a:fillRect/>
          </a:stretch>
        </p:blipFill>
        <p:spPr>
          <a:xfrm rot="5400000">
            <a:off x="902459" y="4882074"/>
            <a:ext cx="1020391" cy="406270"/>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71B456DC-A7CF-4777-94A9-8D8B607036B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7822" y="3724762"/>
            <a:ext cx="1409081" cy="2979540"/>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B3F27150-82D3-4EB0-B187-DEF20F78F75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91466" y="3597421"/>
            <a:ext cx="1440599" cy="3106881"/>
          </a:xfrm>
          <a:prstGeom prst="rect">
            <a:avLst/>
          </a:prstGeom>
        </p:spPr>
      </p:pic>
      <p:sp>
        <p:nvSpPr>
          <p:cNvPr id="3" name="Title 1">
            <a:hlinkClick r:id="" action="ppaction://noaction">
              <a:snd r:embed="rId21" name="3_1.wav"/>
            </a:hlinkClick>
            <a:extLst>
              <a:ext uri="{FF2B5EF4-FFF2-40B4-BE49-F238E27FC236}">
                <a16:creationId xmlns:a16="http://schemas.microsoft.com/office/drawing/2014/main" id="{8FD35112-A746-79E9-A7BC-D09164D8AA6C}"/>
              </a:ext>
            </a:extLst>
          </p:cNvPr>
          <p:cNvSpPr txBox="1">
            <a:spLocks/>
          </p:cNvSpPr>
          <p:nvPr/>
        </p:nvSpPr>
        <p:spPr>
          <a:xfrm>
            <a:off x="781911" y="120609"/>
            <a:ext cx="9402621"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2: </a:t>
            </a:r>
            <a:r>
              <a:rPr lang="en-GB" sz="3200" b="1" kern="0">
                <a:solidFill>
                  <a:srgbClr val="002060"/>
                </a:solidFill>
                <a:latin typeface="Century Gothic" panose="020B0502020202020204" pitchFamily="34" charset="0"/>
                <a:cs typeface="Arial"/>
                <a:sym typeface="Arial"/>
              </a:rPr>
              <a:t>la ciudad de la abuela</a:t>
            </a:r>
            <a:endParaRPr lang="en-GB" sz="3200" dirty="0"/>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3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22" name="Table 3">
            <a:extLst>
              <a:ext uri="{FF2B5EF4-FFF2-40B4-BE49-F238E27FC236}">
                <a16:creationId xmlns:a16="http://schemas.microsoft.com/office/drawing/2014/main" id="{7CFECC8F-C958-423B-96EB-A99A74B6724A}"/>
              </a:ext>
            </a:extLst>
          </p:cNvPr>
          <p:cNvGraphicFramePr>
            <a:graphicFrameLocks noGrp="1"/>
          </p:cNvGraphicFramePr>
          <p:nvPr/>
        </p:nvGraphicFramePr>
        <p:xfrm>
          <a:off x="239566" y="2500532"/>
          <a:ext cx="11087420" cy="4183250"/>
        </p:xfrm>
        <a:graphic>
          <a:graphicData uri="http://schemas.openxmlformats.org/drawingml/2006/table">
            <a:tbl>
              <a:tblPr firstRow="1" bandRow="1"/>
              <a:tblGrid>
                <a:gridCol w="1195220">
                  <a:extLst>
                    <a:ext uri="{9D8B030D-6E8A-4147-A177-3AD203B41FA5}">
                      <a16:colId xmlns:a16="http://schemas.microsoft.com/office/drawing/2014/main" val="2446177157"/>
                    </a:ext>
                  </a:extLst>
                </a:gridCol>
                <a:gridCol w="5553007">
                  <a:extLst>
                    <a:ext uri="{9D8B030D-6E8A-4147-A177-3AD203B41FA5}">
                      <a16:colId xmlns:a16="http://schemas.microsoft.com/office/drawing/2014/main" val="1738757276"/>
                    </a:ext>
                  </a:extLst>
                </a:gridCol>
                <a:gridCol w="2285188">
                  <a:extLst>
                    <a:ext uri="{9D8B030D-6E8A-4147-A177-3AD203B41FA5}">
                      <a16:colId xmlns:a16="http://schemas.microsoft.com/office/drawing/2014/main" val="3791761402"/>
                    </a:ext>
                  </a:extLst>
                </a:gridCol>
                <a:gridCol w="2054005">
                  <a:extLst>
                    <a:ext uri="{9D8B030D-6E8A-4147-A177-3AD203B41FA5}">
                      <a16:colId xmlns:a16="http://schemas.microsoft.com/office/drawing/2014/main" val="2641158905"/>
                    </a:ext>
                  </a:extLst>
                </a:gridCol>
              </a:tblGrid>
              <a:tr h="664171">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puente</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playa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cines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escuelas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iglesia</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museo</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64171">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universidad</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hotel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763283">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iglesias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árboles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76328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calles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36777988"/>
                  </a:ext>
                </a:extLst>
              </a:tr>
            </a:tbl>
          </a:graphicData>
        </a:graphic>
      </p:graphicFrame>
      <p:sp>
        <p:nvSpPr>
          <p:cNvPr id="23" name="Rectangle 22">
            <a:hlinkClick r:id="" action="ppaction://noaction">
              <a:snd r:embed="rId5" name="4_5_2.wav"/>
            </a:hlinkClick>
            <a:extLst>
              <a:ext uri="{FF2B5EF4-FFF2-40B4-BE49-F238E27FC236}">
                <a16:creationId xmlns:a16="http://schemas.microsoft.com/office/drawing/2014/main" id="{9025C757-02D6-4C45-9DEA-6AFF0A6807C5}"/>
              </a:ext>
            </a:extLst>
          </p:cNvPr>
          <p:cNvSpPr/>
          <p:nvPr/>
        </p:nvSpPr>
        <p:spPr>
          <a:xfrm>
            <a:off x="442001" y="2576630"/>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4" name="Rectangle 23">
            <a:hlinkClick r:id="" action="ppaction://noaction">
              <a:snd r:embed="rId6" name="4_6_2.wav"/>
            </a:hlinkClick>
            <a:extLst>
              <a:ext uri="{FF2B5EF4-FFF2-40B4-BE49-F238E27FC236}">
                <a16:creationId xmlns:a16="http://schemas.microsoft.com/office/drawing/2014/main" id="{CF8CB0E1-527A-4AC2-BEF2-867F37F6CF5D}"/>
              </a:ext>
            </a:extLst>
          </p:cNvPr>
          <p:cNvSpPr/>
          <p:nvPr/>
        </p:nvSpPr>
        <p:spPr>
          <a:xfrm>
            <a:off x="442002" y="3234233"/>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7" name="4_7_2.wav"/>
            </a:hlinkClick>
            <a:extLst>
              <a:ext uri="{FF2B5EF4-FFF2-40B4-BE49-F238E27FC236}">
                <a16:creationId xmlns:a16="http://schemas.microsoft.com/office/drawing/2014/main" id="{774D9186-61A7-4327-80DA-B64A8EEBA664}"/>
              </a:ext>
            </a:extLst>
          </p:cNvPr>
          <p:cNvSpPr/>
          <p:nvPr/>
        </p:nvSpPr>
        <p:spPr>
          <a:xfrm>
            <a:off x="442002" y="388548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8" name="4_8_2.wav"/>
            </a:hlinkClick>
            <a:extLst>
              <a:ext uri="{FF2B5EF4-FFF2-40B4-BE49-F238E27FC236}">
                <a16:creationId xmlns:a16="http://schemas.microsoft.com/office/drawing/2014/main" id="{88825818-1CA9-4AC7-9EB5-5812E626284B}"/>
              </a:ext>
            </a:extLst>
          </p:cNvPr>
          <p:cNvSpPr/>
          <p:nvPr/>
        </p:nvSpPr>
        <p:spPr>
          <a:xfrm>
            <a:off x="434472" y="4539687"/>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Rectangle 27">
            <a:hlinkClick r:id="" action="ppaction://noaction">
              <a:snd r:embed="rId9" name="4_9_2.wav"/>
            </a:hlinkClick>
            <a:extLst>
              <a:ext uri="{FF2B5EF4-FFF2-40B4-BE49-F238E27FC236}">
                <a16:creationId xmlns:a16="http://schemas.microsoft.com/office/drawing/2014/main" id="{89EA54A5-FBA5-4C5A-819D-F14D53465BAF}"/>
              </a:ext>
            </a:extLst>
          </p:cNvPr>
          <p:cNvSpPr/>
          <p:nvPr/>
        </p:nvSpPr>
        <p:spPr>
          <a:xfrm>
            <a:off x="442000" y="5255672"/>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Rectangle: Rounded Corners 28">
            <a:extLst>
              <a:ext uri="{FF2B5EF4-FFF2-40B4-BE49-F238E27FC236}">
                <a16:creationId xmlns:a16="http://schemas.microsoft.com/office/drawing/2014/main" id="{976C338E-8830-4252-A97E-0E9AA93BDC80}"/>
              </a:ext>
            </a:extLst>
          </p:cNvPr>
          <p:cNvSpPr/>
          <p:nvPr/>
        </p:nvSpPr>
        <p:spPr>
          <a:xfrm>
            <a:off x="3031125" y="2578667"/>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hlinkClick r:id="" action="ppaction://noaction">
              <a:snd r:embed="rId10" name="4_1.wav"/>
            </a:hlinkClick>
            <a:extLst>
              <a:ext uri="{FF2B5EF4-FFF2-40B4-BE49-F238E27FC236}">
                <a16:creationId xmlns:a16="http://schemas.microsoft.com/office/drawing/2014/main" id="{9E613308-B4D7-4B79-8008-0E5901D401E4}"/>
              </a:ext>
            </a:extLst>
          </p:cNvPr>
          <p:cNvSpPr txBox="1"/>
          <p:nvPr/>
        </p:nvSpPr>
        <p:spPr>
          <a:xfrm>
            <a:off x="265419" y="262734"/>
            <a:ext cx="40318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ciudad de Lima.</a:t>
            </a:r>
            <a:endParaRPr kumimoji="0" lang="en-US"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Rectangle 2">
            <a:extLst>
              <a:ext uri="{FF2B5EF4-FFF2-40B4-BE49-F238E27FC236}">
                <a16:creationId xmlns:a16="http://schemas.microsoft.com/office/drawing/2014/main" id="{0FA2C073-073F-4E1A-8ADD-1517F0CC7E73}"/>
              </a:ext>
            </a:extLst>
          </p:cNvPr>
          <p:cNvSpPr/>
          <p:nvPr/>
        </p:nvSpPr>
        <p:spPr>
          <a:xfrm>
            <a:off x="9243669" y="2523648"/>
            <a:ext cx="208331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A5998E54-0C44-4F8C-908F-EB3474D4DD17}"/>
              </a:ext>
            </a:extLst>
          </p:cNvPr>
          <p:cNvSpPr/>
          <p:nvPr/>
        </p:nvSpPr>
        <p:spPr>
          <a:xfrm>
            <a:off x="4089508" y="3264882"/>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0962304-FDA9-4F0E-A501-CC6455AE68C6}"/>
              </a:ext>
            </a:extLst>
          </p:cNvPr>
          <p:cNvSpPr/>
          <p:nvPr/>
        </p:nvSpPr>
        <p:spPr>
          <a:xfrm>
            <a:off x="6993872" y="3175934"/>
            <a:ext cx="2252268"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9354AA21-C91A-40F3-B64C-D710DBB7E15B}"/>
              </a:ext>
            </a:extLst>
          </p:cNvPr>
          <p:cNvSpPr/>
          <p:nvPr/>
        </p:nvSpPr>
        <p:spPr>
          <a:xfrm>
            <a:off x="2106734" y="3952899"/>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2CE7D94-9A1C-49D5-8B3F-59EE49E640F2}"/>
              </a:ext>
            </a:extLst>
          </p:cNvPr>
          <p:cNvSpPr/>
          <p:nvPr/>
        </p:nvSpPr>
        <p:spPr>
          <a:xfrm>
            <a:off x="9246393" y="3849188"/>
            <a:ext cx="208331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1D26711B-85AA-4ECC-B2B5-68D7FAC25118}"/>
              </a:ext>
            </a:extLst>
          </p:cNvPr>
          <p:cNvSpPr/>
          <p:nvPr/>
        </p:nvSpPr>
        <p:spPr>
          <a:xfrm>
            <a:off x="3049270" y="4597636"/>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3A2A7FC-40BA-4834-9762-7CAA6C7D5F70}"/>
              </a:ext>
            </a:extLst>
          </p:cNvPr>
          <p:cNvSpPr/>
          <p:nvPr/>
        </p:nvSpPr>
        <p:spPr>
          <a:xfrm>
            <a:off x="6945650" y="4512234"/>
            <a:ext cx="2298019"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F8F5A71-15DB-41E5-9C3F-1BA04B1CFC16}"/>
              </a:ext>
            </a:extLst>
          </p:cNvPr>
          <p:cNvSpPr/>
          <p:nvPr/>
        </p:nvSpPr>
        <p:spPr>
          <a:xfrm>
            <a:off x="5201159" y="5324380"/>
            <a:ext cx="987606"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9EC6699-5B24-46EA-88C5-0FB4FD8C0D54}"/>
              </a:ext>
            </a:extLst>
          </p:cNvPr>
          <p:cNvSpPr/>
          <p:nvPr/>
        </p:nvSpPr>
        <p:spPr>
          <a:xfrm>
            <a:off x="6993872" y="5136120"/>
            <a:ext cx="2252268"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EA1533D-BFDC-49D5-9369-08713D297C18}"/>
              </a:ext>
            </a:extLst>
          </p:cNvPr>
          <p:cNvSpPr txBox="1"/>
          <p:nvPr/>
        </p:nvSpPr>
        <p:spPr>
          <a:xfrm>
            <a:off x="239566" y="955695"/>
            <a:ext cx="77299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Los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abuelos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 Lima.</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5" name="Graphic 34" descr="Teacher">
            <a:extLst>
              <a:ext uri="{FF2B5EF4-FFF2-40B4-BE49-F238E27FC236}">
                <a16:creationId xmlns:a16="http://schemas.microsoft.com/office/drawing/2014/main" id="{2991A799-E8B1-BA1A-47F8-6011879427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221" y="1509110"/>
            <a:ext cx="914400" cy="914400"/>
          </a:xfrm>
          <a:prstGeom prst="rect">
            <a:avLst/>
          </a:prstGeom>
        </p:spPr>
      </p:pic>
      <p:sp>
        <p:nvSpPr>
          <p:cNvPr id="36" name="Speech Bubble: Rectangle with Corners Rounded 35">
            <a:hlinkClick r:id="" action="ppaction://noaction">
              <a:snd r:embed="rId13" name="4_3.wav"/>
            </a:hlinkClick>
            <a:extLst>
              <a:ext uri="{FF2B5EF4-FFF2-40B4-BE49-F238E27FC236}">
                <a16:creationId xmlns:a16="http://schemas.microsoft.com/office/drawing/2014/main" id="{40B765C4-6F2D-17E7-2F35-65DE5E4AA594}"/>
              </a:ext>
            </a:extLst>
          </p:cNvPr>
          <p:cNvSpPr/>
          <p:nvPr/>
        </p:nvSpPr>
        <p:spPr>
          <a:xfrm>
            <a:off x="1135704" y="1675491"/>
            <a:ext cx="6179496" cy="512606"/>
          </a:xfrm>
          <a:prstGeom prst="wedgeRoundRectCallout">
            <a:avLst>
              <a:gd name="adj1" fmla="val -51814"/>
              <a:gd name="adj2" fmla="val 643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Menciona</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un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una</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unos</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unas</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37" name="Rectangle 36">
            <a:hlinkClick r:id="" action="ppaction://noaction">
              <a:snd r:embed="rId14" name="4_10_2.wav"/>
            </a:hlinkClick>
            <a:extLst>
              <a:ext uri="{FF2B5EF4-FFF2-40B4-BE49-F238E27FC236}">
                <a16:creationId xmlns:a16="http://schemas.microsoft.com/office/drawing/2014/main" id="{C01813E0-E393-4310-48A9-616628C8FCF5}"/>
              </a:ext>
            </a:extLst>
          </p:cNvPr>
          <p:cNvSpPr/>
          <p:nvPr/>
        </p:nvSpPr>
        <p:spPr>
          <a:xfrm>
            <a:off x="433929" y="601942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Rectangle: Rounded Corners 37">
            <a:extLst>
              <a:ext uri="{FF2B5EF4-FFF2-40B4-BE49-F238E27FC236}">
                <a16:creationId xmlns:a16="http://schemas.microsoft.com/office/drawing/2014/main" id="{EBA6D099-80C0-7C1A-D542-9E9953D7C2E5}"/>
              </a:ext>
            </a:extLst>
          </p:cNvPr>
          <p:cNvSpPr/>
          <p:nvPr/>
        </p:nvSpPr>
        <p:spPr>
          <a:xfrm>
            <a:off x="3992490" y="6074000"/>
            <a:ext cx="987606"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E0289D4-4E7E-7F48-C1D9-D1EEF4CEFB1B}"/>
              </a:ext>
            </a:extLst>
          </p:cNvPr>
          <p:cNvSpPr/>
          <p:nvPr/>
        </p:nvSpPr>
        <p:spPr>
          <a:xfrm>
            <a:off x="9243669" y="5937373"/>
            <a:ext cx="2083317"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text&#10;&#10;Description automatically generated">
            <a:extLst>
              <a:ext uri="{FF2B5EF4-FFF2-40B4-BE49-F238E27FC236}">
                <a16:creationId xmlns:a16="http://schemas.microsoft.com/office/drawing/2014/main" id="{01DDE73C-7AD1-4E8B-9647-7FA34AA249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99347" y="138901"/>
            <a:ext cx="1080176" cy="2329572"/>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8C7150AB-A63D-48D7-BE76-CBDD2A9036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91651" y="213525"/>
            <a:ext cx="1080176" cy="2284060"/>
          </a:xfrm>
          <a:prstGeom prst="rect">
            <a:avLst/>
          </a:prstGeom>
        </p:spPr>
      </p:pic>
      <p:sp>
        <p:nvSpPr>
          <p:cNvPr id="5" name="Rectangle 4">
            <a:hlinkClick r:id="" action="ppaction://noaction">
              <a:snd r:embed="rId17" name="4_5_1.wav"/>
            </a:hlinkClick>
            <a:extLst>
              <a:ext uri="{FF2B5EF4-FFF2-40B4-BE49-F238E27FC236}">
                <a16:creationId xmlns:a16="http://schemas.microsoft.com/office/drawing/2014/main" id="{73763163-D0A2-0593-40F5-EA59FE0A7536}"/>
              </a:ext>
            </a:extLst>
          </p:cNvPr>
          <p:cNvSpPr/>
          <p:nvPr/>
        </p:nvSpPr>
        <p:spPr>
          <a:xfrm>
            <a:off x="11248118" y="2555679"/>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 name="Rectangle 5">
            <a:hlinkClick r:id="" action="ppaction://noaction">
              <a:snd r:embed="rId18" name="4_6_1.wav"/>
            </a:hlinkClick>
            <a:extLst>
              <a:ext uri="{FF2B5EF4-FFF2-40B4-BE49-F238E27FC236}">
                <a16:creationId xmlns:a16="http://schemas.microsoft.com/office/drawing/2014/main" id="{27685A11-E141-80B6-B130-8C85FAE1D36E}"/>
              </a:ext>
            </a:extLst>
          </p:cNvPr>
          <p:cNvSpPr/>
          <p:nvPr/>
        </p:nvSpPr>
        <p:spPr>
          <a:xfrm>
            <a:off x="11248119" y="3213282"/>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 name="Rectangle 7">
            <a:hlinkClick r:id="" action="ppaction://noaction">
              <a:snd r:embed="rId19" name="4_7_1.wav"/>
            </a:hlinkClick>
            <a:extLst>
              <a:ext uri="{FF2B5EF4-FFF2-40B4-BE49-F238E27FC236}">
                <a16:creationId xmlns:a16="http://schemas.microsoft.com/office/drawing/2014/main" id="{10768984-0766-50A5-52EE-2F96E3FEC1CC}"/>
              </a:ext>
            </a:extLst>
          </p:cNvPr>
          <p:cNvSpPr/>
          <p:nvPr/>
        </p:nvSpPr>
        <p:spPr>
          <a:xfrm>
            <a:off x="11248119" y="3864533"/>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 name="Rectangle 8">
            <a:hlinkClick r:id="" action="ppaction://noaction">
              <a:snd r:embed="rId20" name="4_8_1.wav"/>
            </a:hlinkClick>
            <a:extLst>
              <a:ext uri="{FF2B5EF4-FFF2-40B4-BE49-F238E27FC236}">
                <a16:creationId xmlns:a16="http://schemas.microsoft.com/office/drawing/2014/main" id="{405EA16E-52C8-A91E-79E4-A256383F41F1}"/>
              </a:ext>
            </a:extLst>
          </p:cNvPr>
          <p:cNvSpPr/>
          <p:nvPr/>
        </p:nvSpPr>
        <p:spPr>
          <a:xfrm>
            <a:off x="11240589" y="4518736"/>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 name="Rectangle 9">
            <a:hlinkClick r:id="" action="ppaction://noaction">
              <a:snd r:embed="rId21" name="4_9_1.wav"/>
            </a:hlinkClick>
            <a:extLst>
              <a:ext uri="{FF2B5EF4-FFF2-40B4-BE49-F238E27FC236}">
                <a16:creationId xmlns:a16="http://schemas.microsoft.com/office/drawing/2014/main" id="{AC83E010-AB60-918D-413C-DEBCFE00FCE3}"/>
              </a:ext>
            </a:extLst>
          </p:cNvPr>
          <p:cNvSpPr/>
          <p:nvPr/>
        </p:nvSpPr>
        <p:spPr>
          <a:xfrm>
            <a:off x="11248117" y="5234721"/>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 name="Rectangle 10">
            <a:hlinkClick r:id="" action="ppaction://noaction">
              <a:snd r:embed="rId22" name="4_10_1.wav"/>
            </a:hlinkClick>
            <a:extLst>
              <a:ext uri="{FF2B5EF4-FFF2-40B4-BE49-F238E27FC236}">
                <a16:creationId xmlns:a16="http://schemas.microsoft.com/office/drawing/2014/main" id="{088FF575-05BC-DE24-4EBD-E0364A4652F4}"/>
              </a:ext>
            </a:extLst>
          </p:cNvPr>
          <p:cNvSpPr/>
          <p:nvPr/>
        </p:nvSpPr>
        <p:spPr>
          <a:xfrm>
            <a:off x="11260133" y="6013546"/>
            <a:ext cx="746057" cy="523220"/>
          </a:xfrm>
          <a:prstGeom prst="rect">
            <a:avLst/>
          </a:prstGeom>
          <a:solidFill>
            <a:srgbClr val="BCE29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0" name="Speech Bubble: Oval 39">
            <a:hlinkClick r:id="" action="ppaction://noaction">
              <a:snd r:embed="rId23" name="3_4.wav"/>
            </a:hlinkClick>
            <a:extLst>
              <a:ext uri="{FF2B5EF4-FFF2-40B4-BE49-F238E27FC236}">
                <a16:creationId xmlns:a16="http://schemas.microsoft.com/office/drawing/2014/main" id="{2B6B7545-3CF3-464E-9727-344775C43B68}"/>
              </a:ext>
            </a:extLst>
          </p:cNvPr>
          <p:cNvSpPr/>
          <p:nvPr/>
        </p:nvSpPr>
        <p:spPr>
          <a:xfrm>
            <a:off x="6972723" y="106652"/>
            <a:ext cx="2126624" cy="1591288"/>
          </a:xfrm>
          <a:prstGeom prst="wedgeEllipseCallout">
            <a:avLst>
              <a:gd name="adj1" fmla="val 61502"/>
              <a:gd name="adj2" fmla="val -15964"/>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Lima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tenemos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p:txBody>
      </p:sp>
    </p:spTree>
    <p:extLst>
      <p:ext uri="{BB962C8B-B14F-4D97-AF65-F5344CB8AC3E}">
        <p14:creationId xmlns:p14="http://schemas.microsoft.com/office/powerpoint/2010/main" val="31680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ppt_x"/>
                                          </p:val>
                                        </p:tav>
                                        <p:tav tm="100000">
                                          <p:val>
                                            <p:strVal val="#ppt_x"/>
                                          </p:val>
                                        </p:tav>
                                      </p:tavLst>
                                    </p:anim>
                                    <p:anim calcmode="lin" valueType="num">
                                      <p:cBhvr additive="base">
                                        <p:cTn id="4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animBg="1"/>
      <p:bldP spid="50" grpId="0" animBg="1"/>
      <p:bldP spid="51" grpId="0" animBg="1"/>
      <p:bldP spid="52" grpId="0" animBg="1"/>
      <p:bldP spid="53" grpId="0" animBg="1"/>
      <p:bldP spid="54" grpId="0" animBg="1"/>
      <p:bldP spid="55" grpId="0" animBg="1"/>
      <p:bldP spid="56" grpId="0" animBg="1"/>
      <p:bldP spid="57" grpId="0" animBg="1"/>
      <p:bldP spid="30" grpId="0"/>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7" name="Google Shape;282;p13" descr="Reading, Book, Symbol, Icon, Reader, Man">
            <a:extLst>
              <a:ext uri="{FF2B5EF4-FFF2-40B4-BE49-F238E27FC236}">
                <a16:creationId xmlns:a16="http://schemas.microsoft.com/office/drawing/2014/main" id="{045CAB71-7007-494C-9816-BFA7AE473594}"/>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8" name="Title 1">
            <a:extLst>
              <a:ext uri="{FF2B5EF4-FFF2-40B4-BE49-F238E27FC236}">
                <a16:creationId xmlns:a16="http://schemas.microsoft.com/office/drawing/2014/main" id="{EBC1E6BF-6194-43C3-A429-A702FCCB9630}"/>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2" name="Table 3">
            <a:extLst>
              <a:ext uri="{FF2B5EF4-FFF2-40B4-BE49-F238E27FC236}">
                <a16:creationId xmlns:a16="http://schemas.microsoft.com/office/drawing/2014/main" id="{3C7845E0-3DDC-42DD-9BAC-BE15D83AA50A}"/>
              </a:ext>
            </a:extLst>
          </p:cNvPr>
          <p:cNvGraphicFramePr>
            <a:graphicFrameLocks noGrp="1"/>
          </p:cNvGraphicFramePr>
          <p:nvPr>
            <p:extLst>
              <p:ext uri="{D42A27DB-BD31-4B8C-83A1-F6EECF244321}">
                <p14:modId xmlns:p14="http://schemas.microsoft.com/office/powerpoint/2010/main" val="97071895"/>
              </p:ext>
            </p:extLst>
          </p:nvPr>
        </p:nvGraphicFramePr>
        <p:xfrm>
          <a:off x="56758" y="1112747"/>
          <a:ext cx="6259842" cy="2274240"/>
        </p:xfrm>
        <a:graphic>
          <a:graphicData uri="http://schemas.openxmlformats.org/drawingml/2006/table">
            <a:tbl>
              <a:tblPr firstRow="1" bandRow="1"/>
              <a:tblGrid>
                <a:gridCol w="2885225">
                  <a:extLst>
                    <a:ext uri="{9D8B030D-6E8A-4147-A177-3AD203B41FA5}">
                      <a16:colId xmlns:a16="http://schemas.microsoft.com/office/drawing/2014/main" val="3791761402"/>
                    </a:ext>
                  </a:extLst>
                </a:gridCol>
                <a:gridCol w="3374617">
                  <a:extLst>
                    <a:ext uri="{9D8B030D-6E8A-4147-A177-3AD203B41FA5}">
                      <a16:colId xmlns:a16="http://schemas.microsoft.com/office/drawing/2014/main" val="2641158905"/>
                    </a:ext>
                  </a:extLst>
                </a:gridCol>
              </a:tblGrid>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parques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hotel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cines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universidades</a:t>
                      </a:r>
                      <a:r>
                        <a:rPr lang="en-GB" sz="2000" dirty="0">
                          <a:solidFill>
                            <a:srgbClr val="002060"/>
                          </a:solidFill>
                          <a:latin typeface="Century Gothic" panose="020B0502020202020204" pitchFamily="34" charset="0"/>
                        </a:rPr>
                        <a:t>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iglesias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454848">
                <a:tc>
                  <a:txBody>
                    <a:bodyPr/>
                    <a:lstStyle/>
                    <a:p>
                      <a:pPr algn="ctr"/>
                      <a:r>
                        <a:rPr lang="en-GB" sz="2000" dirty="0" err="1">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playa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puentes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montañas</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museo</a:t>
                      </a:r>
                      <a:endParaRPr lang="en-GB" sz="20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13" name="Picture 12" descr="Shape, arrow&#10;&#10;Description automatically generated">
            <a:extLst>
              <a:ext uri="{FF2B5EF4-FFF2-40B4-BE49-F238E27FC236}">
                <a16:creationId xmlns:a16="http://schemas.microsoft.com/office/drawing/2014/main" id="{A771F1BA-E2A2-423D-8B87-541BB08F3A60}"/>
              </a:ext>
            </a:extLst>
          </p:cNvPr>
          <p:cNvPicPr>
            <a:picLocks noChangeAspect="1"/>
          </p:cNvPicPr>
          <p:nvPr/>
        </p:nvPicPr>
        <p:blipFill>
          <a:blip r:embed="rId5"/>
          <a:stretch>
            <a:fillRect/>
          </a:stretch>
        </p:blipFill>
        <p:spPr>
          <a:xfrm>
            <a:off x="381627" y="2132817"/>
            <a:ext cx="391400" cy="266030"/>
          </a:xfrm>
          <a:prstGeom prst="rect">
            <a:avLst/>
          </a:prstGeom>
        </p:spPr>
      </p:pic>
      <p:pic>
        <p:nvPicPr>
          <p:cNvPr id="14" name="Picture 13" descr="Shape, arrow&#10;&#10;Description automatically generated">
            <a:extLst>
              <a:ext uri="{FF2B5EF4-FFF2-40B4-BE49-F238E27FC236}">
                <a16:creationId xmlns:a16="http://schemas.microsoft.com/office/drawing/2014/main" id="{4A0E44F8-B922-41FF-ACD4-5E04F4BF8E73}"/>
              </a:ext>
            </a:extLst>
          </p:cNvPr>
          <p:cNvPicPr>
            <a:picLocks noChangeAspect="1"/>
          </p:cNvPicPr>
          <p:nvPr/>
        </p:nvPicPr>
        <p:blipFill>
          <a:blip r:embed="rId6"/>
          <a:stretch>
            <a:fillRect/>
          </a:stretch>
        </p:blipFill>
        <p:spPr>
          <a:xfrm>
            <a:off x="327571" y="1136254"/>
            <a:ext cx="416547" cy="385957"/>
          </a:xfrm>
          <a:prstGeom prst="rect">
            <a:avLst/>
          </a:prstGeom>
        </p:spPr>
      </p:pic>
      <p:pic>
        <p:nvPicPr>
          <p:cNvPr id="15" name="Picture 14" descr="Shape, arrow&#10;&#10;Description automatically generated">
            <a:extLst>
              <a:ext uri="{FF2B5EF4-FFF2-40B4-BE49-F238E27FC236}">
                <a16:creationId xmlns:a16="http://schemas.microsoft.com/office/drawing/2014/main" id="{9C3C6CB9-4CC0-44AA-93E6-F09E88C5070E}"/>
              </a:ext>
            </a:extLst>
          </p:cNvPr>
          <p:cNvPicPr>
            <a:picLocks noChangeAspect="1"/>
          </p:cNvPicPr>
          <p:nvPr/>
        </p:nvPicPr>
        <p:blipFill>
          <a:blip r:embed="rId6"/>
          <a:stretch>
            <a:fillRect/>
          </a:stretch>
        </p:blipFill>
        <p:spPr>
          <a:xfrm>
            <a:off x="289489" y="2515702"/>
            <a:ext cx="426544" cy="395220"/>
          </a:xfrm>
          <a:prstGeom prst="rect">
            <a:avLst/>
          </a:prstGeom>
        </p:spPr>
      </p:pic>
      <p:pic>
        <p:nvPicPr>
          <p:cNvPr id="16" name="Picture 15" descr="Shape, arrow&#10;&#10;Description automatically generated">
            <a:extLst>
              <a:ext uri="{FF2B5EF4-FFF2-40B4-BE49-F238E27FC236}">
                <a16:creationId xmlns:a16="http://schemas.microsoft.com/office/drawing/2014/main" id="{B488C315-C345-419C-8FBC-0170BF95E863}"/>
              </a:ext>
            </a:extLst>
          </p:cNvPr>
          <p:cNvPicPr>
            <a:picLocks noChangeAspect="1"/>
          </p:cNvPicPr>
          <p:nvPr/>
        </p:nvPicPr>
        <p:blipFill>
          <a:blip r:embed="rId6"/>
          <a:stretch>
            <a:fillRect/>
          </a:stretch>
        </p:blipFill>
        <p:spPr>
          <a:xfrm>
            <a:off x="3086704" y="2066895"/>
            <a:ext cx="412274" cy="381998"/>
          </a:xfrm>
          <a:prstGeom prst="rect">
            <a:avLst/>
          </a:prstGeom>
        </p:spPr>
      </p:pic>
      <p:pic>
        <p:nvPicPr>
          <p:cNvPr id="17" name="Picture 16" descr="Shape, arrow&#10;&#10;Description automatically generated">
            <a:extLst>
              <a:ext uri="{FF2B5EF4-FFF2-40B4-BE49-F238E27FC236}">
                <a16:creationId xmlns:a16="http://schemas.microsoft.com/office/drawing/2014/main" id="{4A1E9CAB-37C4-4AD6-B2C5-357601735BAF}"/>
              </a:ext>
            </a:extLst>
          </p:cNvPr>
          <p:cNvPicPr>
            <a:picLocks noChangeAspect="1"/>
          </p:cNvPicPr>
          <p:nvPr/>
        </p:nvPicPr>
        <p:blipFill>
          <a:blip r:embed="rId6"/>
          <a:stretch>
            <a:fillRect/>
          </a:stretch>
        </p:blipFill>
        <p:spPr>
          <a:xfrm>
            <a:off x="327571" y="1590885"/>
            <a:ext cx="445456" cy="412743"/>
          </a:xfrm>
          <a:prstGeom prst="rect">
            <a:avLst/>
          </a:prstGeom>
        </p:spPr>
      </p:pic>
      <p:pic>
        <p:nvPicPr>
          <p:cNvPr id="18" name="Picture 17" descr="Shape, arrow&#10;&#10;Description automatically generated">
            <a:extLst>
              <a:ext uri="{FF2B5EF4-FFF2-40B4-BE49-F238E27FC236}">
                <a16:creationId xmlns:a16="http://schemas.microsoft.com/office/drawing/2014/main" id="{EE416948-7436-4581-974C-215334C6AAD3}"/>
              </a:ext>
            </a:extLst>
          </p:cNvPr>
          <p:cNvPicPr>
            <a:picLocks noChangeAspect="1"/>
          </p:cNvPicPr>
          <p:nvPr/>
        </p:nvPicPr>
        <p:blipFill>
          <a:blip r:embed="rId6"/>
          <a:stretch>
            <a:fillRect/>
          </a:stretch>
        </p:blipFill>
        <p:spPr>
          <a:xfrm>
            <a:off x="200034" y="2963724"/>
            <a:ext cx="422687" cy="391646"/>
          </a:xfrm>
          <a:prstGeom prst="rect">
            <a:avLst/>
          </a:prstGeom>
        </p:spPr>
      </p:pic>
      <p:pic>
        <p:nvPicPr>
          <p:cNvPr id="19" name="Picture 18" descr="Shape, arrow&#10;&#10;Description automatically generated">
            <a:extLst>
              <a:ext uri="{FF2B5EF4-FFF2-40B4-BE49-F238E27FC236}">
                <a16:creationId xmlns:a16="http://schemas.microsoft.com/office/drawing/2014/main" id="{BFB1BCAE-2BB5-4FC4-BFD2-E854A5A146AD}"/>
              </a:ext>
            </a:extLst>
          </p:cNvPr>
          <p:cNvPicPr>
            <a:picLocks noChangeAspect="1"/>
          </p:cNvPicPr>
          <p:nvPr/>
        </p:nvPicPr>
        <p:blipFill>
          <a:blip r:embed="rId5"/>
          <a:stretch>
            <a:fillRect/>
          </a:stretch>
        </p:blipFill>
        <p:spPr>
          <a:xfrm>
            <a:off x="3100238" y="2589072"/>
            <a:ext cx="391400" cy="266030"/>
          </a:xfrm>
          <a:prstGeom prst="rect">
            <a:avLst/>
          </a:prstGeom>
        </p:spPr>
      </p:pic>
      <p:pic>
        <p:nvPicPr>
          <p:cNvPr id="21" name="Picture 20" descr="Shape, arrow&#10;&#10;Description automatically generated">
            <a:extLst>
              <a:ext uri="{FF2B5EF4-FFF2-40B4-BE49-F238E27FC236}">
                <a16:creationId xmlns:a16="http://schemas.microsoft.com/office/drawing/2014/main" id="{12685FC3-2EFA-4ACF-856B-FE1B8905C180}"/>
              </a:ext>
            </a:extLst>
          </p:cNvPr>
          <p:cNvPicPr>
            <a:picLocks noChangeAspect="1"/>
          </p:cNvPicPr>
          <p:nvPr/>
        </p:nvPicPr>
        <p:blipFill>
          <a:blip r:embed="rId5"/>
          <a:stretch>
            <a:fillRect/>
          </a:stretch>
        </p:blipFill>
        <p:spPr>
          <a:xfrm>
            <a:off x="3011488" y="1684458"/>
            <a:ext cx="391400" cy="266030"/>
          </a:xfrm>
          <a:prstGeom prst="rect">
            <a:avLst/>
          </a:prstGeom>
        </p:spPr>
      </p:pic>
      <p:pic>
        <p:nvPicPr>
          <p:cNvPr id="23" name="Picture 22" descr="Shape, arrow&#10;&#10;Description automatically generated">
            <a:extLst>
              <a:ext uri="{FF2B5EF4-FFF2-40B4-BE49-F238E27FC236}">
                <a16:creationId xmlns:a16="http://schemas.microsoft.com/office/drawing/2014/main" id="{7C35010F-1CA8-4072-862E-84D6D5B4A83A}"/>
              </a:ext>
            </a:extLst>
          </p:cNvPr>
          <p:cNvPicPr>
            <a:picLocks noChangeAspect="1"/>
          </p:cNvPicPr>
          <p:nvPr/>
        </p:nvPicPr>
        <p:blipFill>
          <a:blip r:embed="rId5"/>
          <a:stretch>
            <a:fillRect/>
          </a:stretch>
        </p:blipFill>
        <p:spPr>
          <a:xfrm>
            <a:off x="3071179" y="1237437"/>
            <a:ext cx="391400" cy="266030"/>
          </a:xfrm>
          <a:prstGeom prst="rect">
            <a:avLst/>
          </a:prstGeom>
        </p:spPr>
      </p:pic>
      <p:sp>
        <p:nvSpPr>
          <p:cNvPr id="29" name="Rounded Rectangle 11">
            <a:extLst>
              <a:ext uri="{FF2B5EF4-FFF2-40B4-BE49-F238E27FC236}">
                <a16:creationId xmlns:a16="http://schemas.microsoft.com/office/drawing/2014/main" id="{E70B5CBB-85D5-4FDB-8DE7-07B93960A349}"/>
              </a:ext>
            </a:extLst>
          </p:cNvPr>
          <p:cNvSpPr/>
          <p:nvPr/>
        </p:nvSpPr>
        <p:spPr>
          <a:xfrm>
            <a:off x="6112791" y="3166319"/>
            <a:ext cx="2752452" cy="35978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30" name="Straight Connector 29">
            <a:extLst>
              <a:ext uri="{FF2B5EF4-FFF2-40B4-BE49-F238E27FC236}">
                <a16:creationId xmlns:a16="http://schemas.microsoft.com/office/drawing/2014/main" id="{6190ABA1-1365-43CE-8335-A2E6D7FB1B71}"/>
              </a:ext>
            </a:extLst>
          </p:cNvPr>
          <p:cNvCxnSpPr>
            <a:cxnSpLocks/>
          </p:cNvCxnSpPr>
          <p:nvPr/>
        </p:nvCxnSpPr>
        <p:spPr>
          <a:xfrm>
            <a:off x="6809173" y="4347145"/>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14B77-DC91-42FD-B586-4DBD95536AB2}"/>
              </a:ext>
            </a:extLst>
          </p:cNvPr>
          <p:cNvCxnSpPr>
            <a:cxnSpLocks/>
          </p:cNvCxnSpPr>
          <p:nvPr/>
        </p:nvCxnSpPr>
        <p:spPr>
          <a:xfrm>
            <a:off x="6809173" y="4878304"/>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62FBFF-30AD-4EC8-98FF-2A18CAF91424}"/>
              </a:ext>
            </a:extLst>
          </p:cNvPr>
          <p:cNvCxnSpPr>
            <a:cxnSpLocks/>
          </p:cNvCxnSpPr>
          <p:nvPr/>
        </p:nvCxnSpPr>
        <p:spPr>
          <a:xfrm>
            <a:off x="6809173" y="5467681"/>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F59AEAF-B867-476A-B32E-32858224D50C}"/>
              </a:ext>
            </a:extLst>
          </p:cNvPr>
          <p:cNvSpPr/>
          <p:nvPr/>
        </p:nvSpPr>
        <p:spPr>
          <a:xfrm>
            <a:off x="6285334" y="3367285"/>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7" name="Straight Connector 36">
            <a:extLst>
              <a:ext uri="{FF2B5EF4-FFF2-40B4-BE49-F238E27FC236}">
                <a16:creationId xmlns:a16="http://schemas.microsoft.com/office/drawing/2014/main" id="{D6BE01B6-59D6-4DDE-86DB-B61FE74A830D}"/>
              </a:ext>
            </a:extLst>
          </p:cNvPr>
          <p:cNvCxnSpPr>
            <a:cxnSpLocks/>
          </p:cNvCxnSpPr>
          <p:nvPr/>
        </p:nvCxnSpPr>
        <p:spPr>
          <a:xfrm>
            <a:off x="6816075" y="3786450"/>
            <a:ext cx="1877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Picture 39" descr="Shape, arrow&#10;&#10;Description automatically generated">
            <a:extLst>
              <a:ext uri="{FF2B5EF4-FFF2-40B4-BE49-F238E27FC236}">
                <a16:creationId xmlns:a16="http://schemas.microsoft.com/office/drawing/2014/main" id="{F50A5A83-7D0B-4DEA-A7BE-3680E34CFE1D}"/>
              </a:ext>
            </a:extLst>
          </p:cNvPr>
          <p:cNvPicPr>
            <a:picLocks noChangeAspect="1"/>
          </p:cNvPicPr>
          <p:nvPr/>
        </p:nvPicPr>
        <p:blipFill>
          <a:blip r:embed="rId6"/>
          <a:stretch>
            <a:fillRect/>
          </a:stretch>
        </p:blipFill>
        <p:spPr>
          <a:xfrm>
            <a:off x="6337972" y="3166319"/>
            <a:ext cx="377588" cy="572198"/>
          </a:xfrm>
          <a:prstGeom prst="rect">
            <a:avLst/>
          </a:prstGeom>
        </p:spPr>
      </p:pic>
      <p:cxnSp>
        <p:nvCxnSpPr>
          <p:cNvPr id="26" name="Straight Connector 25">
            <a:extLst>
              <a:ext uri="{FF2B5EF4-FFF2-40B4-BE49-F238E27FC236}">
                <a16:creationId xmlns:a16="http://schemas.microsoft.com/office/drawing/2014/main" id="{E66E313F-6821-4CB3-BCE3-92ED1DB07A0D}"/>
              </a:ext>
            </a:extLst>
          </p:cNvPr>
          <p:cNvCxnSpPr>
            <a:cxnSpLocks/>
          </p:cNvCxnSpPr>
          <p:nvPr/>
        </p:nvCxnSpPr>
        <p:spPr>
          <a:xfrm>
            <a:off x="6809173" y="6013415"/>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16F57A-5AF7-4DCE-BFEF-2D83AAECA921}"/>
              </a:ext>
            </a:extLst>
          </p:cNvPr>
          <p:cNvSpPr txBox="1"/>
          <p:nvPr/>
        </p:nvSpPr>
        <p:spPr>
          <a:xfrm>
            <a:off x="6720141" y="338510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parks</a:t>
            </a:r>
          </a:p>
        </p:txBody>
      </p:sp>
      <p:sp>
        <p:nvSpPr>
          <p:cNvPr id="43" name="TextBox 42">
            <a:extLst>
              <a:ext uri="{FF2B5EF4-FFF2-40B4-BE49-F238E27FC236}">
                <a16:creationId xmlns:a16="http://schemas.microsoft.com/office/drawing/2014/main" id="{0FB17140-4961-4269-9E50-318D065A5632}"/>
              </a:ext>
            </a:extLst>
          </p:cNvPr>
          <p:cNvSpPr txBox="1"/>
          <p:nvPr/>
        </p:nvSpPr>
        <p:spPr>
          <a:xfrm>
            <a:off x="6674513" y="3932489"/>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r>
              <a:rPr kumimoji="0" lang="en-GB" sz="22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cinemas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87BAE8E2-A791-4C82-931A-5592A057D037}"/>
              </a:ext>
            </a:extLst>
          </p:cNvPr>
          <p:cNvSpPr txBox="1"/>
          <p:nvPr/>
        </p:nvSpPr>
        <p:spPr>
          <a:xfrm>
            <a:off x="6671844" y="448851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beach</a:t>
            </a:r>
          </a:p>
        </p:txBody>
      </p:sp>
      <p:sp>
        <p:nvSpPr>
          <p:cNvPr id="45" name="TextBox 44">
            <a:extLst>
              <a:ext uri="{FF2B5EF4-FFF2-40B4-BE49-F238E27FC236}">
                <a16:creationId xmlns:a16="http://schemas.microsoft.com/office/drawing/2014/main" id="{3EF342F8-2542-48C0-9B1E-F96475C3C8A1}"/>
              </a:ext>
            </a:extLst>
          </p:cNvPr>
          <p:cNvSpPr txBox="1"/>
          <p:nvPr/>
        </p:nvSpPr>
        <p:spPr>
          <a:xfrm>
            <a:off x="6671844" y="5107138"/>
            <a:ext cx="275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mountains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FBEA0212-39CC-4CB3-BBB4-15D31410EA14}"/>
              </a:ext>
            </a:extLst>
          </p:cNvPr>
          <p:cNvSpPr txBox="1"/>
          <p:nvPr/>
        </p:nvSpPr>
        <p:spPr>
          <a:xfrm>
            <a:off x="6632088" y="563703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churches</a:t>
            </a:r>
          </a:p>
        </p:txBody>
      </p:sp>
      <p:sp>
        <p:nvSpPr>
          <p:cNvPr id="56" name="Rounded Rectangle 11">
            <a:extLst>
              <a:ext uri="{FF2B5EF4-FFF2-40B4-BE49-F238E27FC236}">
                <a16:creationId xmlns:a16="http://schemas.microsoft.com/office/drawing/2014/main" id="{C40B5C75-805D-43BC-AEF6-342EE57171B7}"/>
              </a:ext>
            </a:extLst>
          </p:cNvPr>
          <p:cNvSpPr/>
          <p:nvPr/>
        </p:nvSpPr>
        <p:spPr>
          <a:xfrm>
            <a:off x="9060715" y="4180381"/>
            <a:ext cx="3041802" cy="233920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57" name="Straight Connector 56">
            <a:extLst>
              <a:ext uri="{FF2B5EF4-FFF2-40B4-BE49-F238E27FC236}">
                <a16:creationId xmlns:a16="http://schemas.microsoft.com/office/drawing/2014/main" id="{04AEE96E-FACC-4BB5-8251-2DC1199C6B4F}"/>
              </a:ext>
            </a:extLst>
          </p:cNvPr>
          <p:cNvCxnSpPr>
            <a:cxnSpLocks/>
          </p:cNvCxnSpPr>
          <p:nvPr/>
        </p:nvCxnSpPr>
        <p:spPr>
          <a:xfrm>
            <a:off x="9826564" y="5251736"/>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D37115-AFC2-4911-8E03-9F8C3BB6DF9D}"/>
              </a:ext>
            </a:extLst>
          </p:cNvPr>
          <p:cNvCxnSpPr>
            <a:cxnSpLocks/>
          </p:cNvCxnSpPr>
          <p:nvPr/>
        </p:nvCxnSpPr>
        <p:spPr>
          <a:xfrm>
            <a:off x="9826564" y="5756271"/>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2B2C44-689D-4C23-813D-A26021826A06}"/>
              </a:ext>
            </a:extLst>
          </p:cNvPr>
          <p:cNvCxnSpPr>
            <a:cxnSpLocks/>
          </p:cNvCxnSpPr>
          <p:nvPr/>
        </p:nvCxnSpPr>
        <p:spPr>
          <a:xfrm>
            <a:off x="9826564" y="6244250"/>
            <a:ext cx="226701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ED15C6E-DEC0-4A5E-93AA-CE9683406088}"/>
              </a:ext>
            </a:extLst>
          </p:cNvPr>
          <p:cNvSpPr/>
          <p:nvPr/>
        </p:nvSpPr>
        <p:spPr>
          <a:xfrm>
            <a:off x="9245878" y="4870903"/>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61" name="Rectangle 60">
            <a:extLst>
              <a:ext uri="{FF2B5EF4-FFF2-40B4-BE49-F238E27FC236}">
                <a16:creationId xmlns:a16="http://schemas.microsoft.com/office/drawing/2014/main" id="{2A3E0AA4-3630-42DA-B949-E22596AC24F0}"/>
              </a:ext>
            </a:extLst>
          </p:cNvPr>
          <p:cNvSpPr/>
          <p:nvPr/>
        </p:nvSpPr>
        <p:spPr>
          <a:xfrm>
            <a:off x="9243392" y="5375438"/>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2" name="Rectangle 61">
            <a:extLst>
              <a:ext uri="{FF2B5EF4-FFF2-40B4-BE49-F238E27FC236}">
                <a16:creationId xmlns:a16="http://schemas.microsoft.com/office/drawing/2014/main" id="{3CD91982-0044-4BF4-9BF3-0C797AB1FA2D}"/>
              </a:ext>
            </a:extLst>
          </p:cNvPr>
          <p:cNvSpPr/>
          <p:nvPr/>
        </p:nvSpPr>
        <p:spPr>
          <a:xfrm>
            <a:off x="9243391" y="5925871"/>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3" name="Rectangle 62">
            <a:extLst>
              <a:ext uri="{FF2B5EF4-FFF2-40B4-BE49-F238E27FC236}">
                <a16:creationId xmlns:a16="http://schemas.microsoft.com/office/drawing/2014/main" id="{1F75442F-8B30-4CE8-9615-7BD7DA33F0EC}"/>
              </a:ext>
            </a:extLst>
          </p:cNvPr>
          <p:cNvSpPr/>
          <p:nvPr/>
        </p:nvSpPr>
        <p:spPr>
          <a:xfrm>
            <a:off x="9243392" y="4352175"/>
            <a:ext cx="454145" cy="38083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64" name="Straight Connector 63">
            <a:extLst>
              <a:ext uri="{FF2B5EF4-FFF2-40B4-BE49-F238E27FC236}">
                <a16:creationId xmlns:a16="http://schemas.microsoft.com/office/drawing/2014/main" id="{4B9E9171-3EF3-4A4A-9ED2-808A030BF37C}"/>
              </a:ext>
            </a:extLst>
          </p:cNvPr>
          <p:cNvCxnSpPr>
            <a:cxnSpLocks/>
          </p:cNvCxnSpPr>
          <p:nvPr/>
        </p:nvCxnSpPr>
        <p:spPr>
          <a:xfrm>
            <a:off x="9834865" y="4717295"/>
            <a:ext cx="22587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1" name="Picture 50" descr="Shape, arrow&#10;&#10;Description automatically generated">
            <a:extLst>
              <a:ext uri="{FF2B5EF4-FFF2-40B4-BE49-F238E27FC236}">
                <a16:creationId xmlns:a16="http://schemas.microsoft.com/office/drawing/2014/main" id="{53B74864-4F33-459F-BE10-631D2EC7010B}"/>
              </a:ext>
            </a:extLst>
          </p:cNvPr>
          <p:cNvPicPr>
            <a:picLocks noChangeAspect="1"/>
          </p:cNvPicPr>
          <p:nvPr/>
        </p:nvPicPr>
        <p:blipFill>
          <a:blip r:embed="rId5"/>
          <a:stretch>
            <a:fillRect/>
          </a:stretch>
        </p:blipFill>
        <p:spPr>
          <a:xfrm>
            <a:off x="9240893" y="4377925"/>
            <a:ext cx="486311" cy="323378"/>
          </a:xfrm>
          <a:prstGeom prst="rect">
            <a:avLst/>
          </a:prstGeom>
        </p:spPr>
      </p:pic>
      <p:pic>
        <p:nvPicPr>
          <p:cNvPr id="52" name="Picture 51" descr="Shape, arrow&#10;&#10;Description automatically generated">
            <a:extLst>
              <a:ext uri="{FF2B5EF4-FFF2-40B4-BE49-F238E27FC236}">
                <a16:creationId xmlns:a16="http://schemas.microsoft.com/office/drawing/2014/main" id="{ACB42355-1199-4D28-929C-ED1923B27E73}"/>
              </a:ext>
            </a:extLst>
          </p:cNvPr>
          <p:cNvPicPr>
            <a:picLocks noChangeAspect="1"/>
          </p:cNvPicPr>
          <p:nvPr/>
        </p:nvPicPr>
        <p:blipFill>
          <a:blip r:embed="rId5"/>
          <a:stretch>
            <a:fillRect/>
          </a:stretch>
        </p:blipFill>
        <p:spPr>
          <a:xfrm>
            <a:off x="9240893" y="4890580"/>
            <a:ext cx="486311" cy="323378"/>
          </a:xfrm>
          <a:prstGeom prst="rect">
            <a:avLst/>
          </a:prstGeom>
        </p:spPr>
      </p:pic>
      <p:pic>
        <p:nvPicPr>
          <p:cNvPr id="53" name="Picture 52" descr="Shape, arrow&#10;&#10;Description automatically generated">
            <a:extLst>
              <a:ext uri="{FF2B5EF4-FFF2-40B4-BE49-F238E27FC236}">
                <a16:creationId xmlns:a16="http://schemas.microsoft.com/office/drawing/2014/main" id="{53FCCC9C-9D23-4F05-86AE-9B7121FC4B3C}"/>
              </a:ext>
            </a:extLst>
          </p:cNvPr>
          <p:cNvPicPr>
            <a:picLocks noChangeAspect="1"/>
          </p:cNvPicPr>
          <p:nvPr/>
        </p:nvPicPr>
        <p:blipFill>
          <a:blip r:embed="rId5"/>
          <a:stretch>
            <a:fillRect/>
          </a:stretch>
        </p:blipFill>
        <p:spPr>
          <a:xfrm>
            <a:off x="9240893" y="5427113"/>
            <a:ext cx="486311" cy="323378"/>
          </a:xfrm>
          <a:prstGeom prst="rect">
            <a:avLst/>
          </a:prstGeom>
        </p:spPr>
      </p:pic>
      <p:pic>
        <p:nvPicPr>
          <p:cNvPr id="54" name="Picture 53" descr="Shape, arrow&#10;&#10;Description automatically generated">
            <a:extLst>
              <a:ext uri="{FF2B5EF4-FFF2-40B4-BE49-F238E27FC236}">
                <a16:creationId xmlns:a16="http://schemas.microsoft.com/office/drawing/2014/main" id="{A6D27336-43ED-4D91-B4D6-695A46683AF8}"/>
              </a:ext>
            </a:extLst>
          </p:cNvPr>
          <p:cNvPicPr>
            <a:picLocks noChangeAspect="1"/>
          </p:cNvPicPr>
          <p:nvPr/>
        </p:nvPicPr>
        <p:blipFill>
          <a:blip r:embed="rId5"/>
          <a:stretch>
            <a:fillRect/>
          </a:stretch>
        </p:blipFill>
        <p:spPr>
          <a:xfrm>
            <a:off x="9227307" y="5935029"/>
            <a:ext cx="486311" cy="323378"/>
          </a:xfrm>
          <a:prstGeom prst="rect">
            <a:avLst/>
          </a:prstGeom>
        </p:spPr>
      </p:pic>
      <p:sp>
        <p:nvSpPr>
          <p:cNvPr id="65" name="TextBox 64">
            <a:extLst>
              <a:ext uri="{FF2B5EF4-FFF2-40B4-BE49-F238E27FC236}">
                <a16:creationId xmlns:a16="http://schemas.microsoft.com/office/drawing/2014/main" id="{ECEB2698-A987-476F-8BA3-057ADD075A39}"/>
              </a:ext>
            </a:extLst>
          </p:cNvPr>
          <p:cNvSpPr txBox="1"/>
          <p:nvPr/>
        </p:nvSpPr>
        <p:spPr>
          <a:xfrm>
            <a:off x="9783922" y="4322852"/>
            <a:ext cx="2260763" cy="433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streets</a:t>
            </a:r>
          </a:p>
        </p:txBody>
      </p:sp>
      <p:sp>
        <p:nvSpPr>
          <p:cNvPr id="66" name="TextBox 65">
            <a:extLst>
              <a:ext uri="{FF2B5EF4-FFF2-40B4-BE49-F238E27FC236}">
                <a16:creationId xmlns:a16="http://schemas.microsoft.com/office/drawing/2014/main" id="{F8C3935F-B77C-49ED-822F-27C0B0901C57}"/>
              </a:ext>
            </a:extLst>
          </p:cNvPr>
          <p:cNvSpPr txBox="1"/>
          <p:nvPr/>
        </p:nvSpPr>
        <p:spPr>
          <a:xfrm>
            <a:off x="9736364" y="4870877"/>
            <a:ext cx="2806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hote</a:t>
            </a:r>
            <a:r>
              <a:rPr lang="en-GB" sz="2400" kern="0" dirty="0">
                <a:solidFill>
                  <a:srgbClr val="002060"/>
                </a:solidFill>
                <a:latin typeface="Century Gothic" panose="020B0502020202020204" pitchFamily="34" charset="0"/>
                <a:cs typeface="Arial"/>
                <a:sym typeface="Arial"/>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D4D952D7-D715-4424-A938-56010A59662F}"/>
              </a:ext>
            </a:extLst>
          </p:cNvPr>
          <p:cNvSpPr txBox="1"/>
          <p:nvPr/>
        </p:nvSpPr>
        <p:spPr>
          <a:xfrm>
            <a:off x="9740100" y="5328739"/>
            <a:ext cx="29654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universities </a:t>
            </a:r>
          </a:p>
        </p:txBody>
      </p:sp>
      <p:sp>
        <p:nvSpPr>
          <p:cNvPr id="68" name="TextBox 67">
            <a:extLst>
              <a:ext uri="{FF2B5EF4-FFF2-40B4-BE49-F238E27FC236}">
                <a16:creationId xmlns:a16="http://schemas.microsoft.com/office/drawing/2014/main" id="{DA4A9467-2DFB-4481-BDC6-7FF6E5690EB4}"/>
              </a:ext>
            </a:extLst>
          </p:cNvPr>
          <p:cNvSpPr txBox="1"/>
          <p:nvPr/>
        </p:nvSpPr>
        <p:spPr>
          <a:xfrm>
            <a:off x="9748106" y="5891153"/>
            <a:ext cx="2965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bridges</a:t>
            </a:r>
          </a:p>
        </p:txBody>
      </p:sp>
      <p:sp>
        <p:nvSpPr>
          <p:cNvPr id="70" name="TextBox 69">
            <a:extLst>
              <a:ext uri="{FF2B5EF4-FFF2-40B4-BE49-F238E27FC236}">
                <a16:creationId xmlns:a16="http://schemas.microsoft.com/office/drawing/2014/main" id="{F7760634-422D-457F-80A5-DDA193A142C8}"/>
              </a:ext>
            </a:extLst>
          </p:cNvPr>
          <p:cNvSpPr txBox="1"/>
          <p:nvPr/>
        </p:nvSpPr>
        <p:spPr>
          <a:xfrm>
            <a:off x="6474128" y="1439429"/>
            <a:ext cx="4515463" cy="83099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Abuelita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forgotten to mention </a:t>
            </a:r>
            <a:r>
              <a:rPr lang="en-GB" sz="2400" dirty="0">
                <a:solidFill>
                  <a:srgbClr val="002060"/>
                </a:solidFill>
                <a:latin typeface="Century Gothic" panose="020B0502020202020204" pitchFamily="34" charset="0"/>
              </a:rPr>
              <a:t>two places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71E53D95-3394-4460-908F-9F2ADDFB0B49}"/>
              </a:ext>
            </a:extLst>
          </p:cNvPr>
          <p:cNvSpPr txBox="1"/>
          <p:nvPr/>
        </p:nvSpPr>
        <p:spPr>
          <a:xfrm>
            <a:off x="3594498" y="4492586"/>
            <a:ext cx="23190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estadio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5" name="Google Shape;167;p2">
            <a:extLst>
              <a:ext uri="{FF2B5EF4-FFF2-40B4-BE49-F238E27FC236}">
                <a16:creationId xmlns:a16="http://schemas.microsoft.com/office/drawing/2014/main" id="{2B0F60C1-BC89-0702-0878-4952499F4B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1" name="Picture 110" descr="Shape, arrow&#10;&#10;Description automatically generated">
            <a:extLst>
              <a:ext uri="{FF2B5EF4-FFF2-40B4-BE49-F238E27FC236}">
                <a16:creationId xmlns:a16="http://schemas.microsoft.com/office/drawing/2014/main" id="{5D81E597-CB59-DE2C-1F46-CFC4A07F5E2D}"/>
              </a:ext>
            </a:extLst>
          </p:cNvPr>
          <p:cNvPicPr>
            <a:picLocks noChangeAspect="1"/>
          </p:cNvPicPr>
          <p:nvPr/>
        </p:nvPicPr>
        <p:blipFill>
          <a:blip r:embed="rId6"/>
          <a:stretch>
            <a:fillRect/>
          </a:stretch>
        </p:blipFill>
        <p:spPr>
          <a:xfrm>
            <a:off x="3107471" y="2978485"/>
            <a:ext cx="412274" cy="381998"/>
          </a:xfrm>
          <a:prstGeom prst="rect">
            <a:avLst/>
          </a:prstGeom>
        </p:spPr>
      </p:pic>
      <p:pic>
        <p:nvPicPr>
          <p:cNvPr id="4" name="Picture 3">
            <a:extLst>
              <a:ext uri="{FF2B5EF4-FFF2-40B4-BE49-F238E27FC236}">
                <a16:creationId xmlns:a16="http://schemas.microsoft.com/office/drawing/2014/main" id="{844D2DC0-9FD8-0F85-43E6-9CCFCF1FCD5B}"/>
              </a:ext>
            </a:extLst>
          </p:cNvPr>
          <p:cNvPicPr>
            <a:picLocks noChangeAspect="1"/>
          </p:cNvPicPr>
          <p:nvPr/>
        </p:nvPicPr>
        <p:blipFill>
          <a:blip r:embed="rId7"/>
          <a:stretch>
            <a:fillRect/>
          </a:stretch>
        </p:blipFill>
        <p:spPr>
          <a:xfrm>
            <a:off x="98425" y="3482628"/>
            <a:ext cx="3310519" cy="3284245"/>
          </a:xfrm>
          <a:prstGeom prst="rect">
            <a:avLst/>
          </a:prstGeom>
        </p:spPr>
      </p:pic>
      <p:cxnSp>
        <p:nvCxnSpPr>
          <p:cNvPr id="112" name="Straight Connector 111">
            <a:extLst>
              <a:ext uri="{FF2B5EF4-FFF2-40B4-BE49-F238E27FC236}">
                <a16:creationId xmlns:a16="http://schemas.microsoft.com/office/drawing/2014/main" id="{E37E887D-1079-9E06-72AA-CDE5B64B5D2F}"/>
              </a:ext>
            </a:extLst>
          </p:cNvPr>
          <p:cNvCxnSpPr>
            <a:cxnSpLocks/>
          </p:cNvCxnSpPr>
          <p:nvPr/>
        </p:nvCxnSpPr>
        <p:spPr>
          <a:xfrm>
            <a:off x="6809173" y="6519583"/>
            <a:ext cx="188485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716A49F3-7F35-761F-1E01-E0402988EE8B}"/>
              </a:ext>
            </a:extLst>
          </p:cNvPr>
          <p:cNvSpPr/>
          <p:nvPr/>
        </p:nvSpPr>
        <p:spPr>
          <a:xfrm>
            <a:off x="6285334" y="3938857"/>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5" name="Rectangle 114">
            <a:extLst>
              <a:ext uri="{FF2B5EF4-FFF2-40B4-BE49-F238E27FC236}">
                <a16:creationId xmlns:a16="http://schemas.microsoft.com/office/drawing/2014/main" id="{0AE5980D-F62F-478C-0F97-E4B5AB2A3927}"/>
              </a:ext>
            </a:extLst>
          </p:cNvPr>
          <p:cNvSpPr/>
          <p:nvPr/>
        </p:nvSpPr>
        <p:spPr>
          <a:xfrm>
            <a:off x="6294256" y="4467656"/>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6" name="Rectangle 115">
            <a:extLst>
              <a:ext uri="{FF2B5EF4-FFF2-40B4-BE49-F238E27FC236}">
                <a16:creationId xmlns:a16="http://schemas.microsoft.com/office/drawing/2014/main" id="{D34ED7D1-170A-6B86-6F8B-1815313521B9}"/>
              </a:ext>
            </a:extLst>
          </p:cNvPr>
          <p:cNvSpPr/>
          <p:nvPr/>
        </p:nvSpPr>
        <p:spPr>
          <a:xfrm>
            <a:off x="6294256" y="5039228"/>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7" name="Rectangle 116">
            <a:extLst>
              <a:ext uri="{FF2B5EF4-FFF2-40B4-BE49-F238E27FC236}">
                <a16:creationId xmlns:a16="http://schemas.microsoft.com/office/drawing/2014/main" id="{F00F3C0E-990C-21A7-D668-B1FD9D4F8806}"/>
              </a:ext>
            </a:extLst>
          </p:cNvPr>
          <p:cNvSpPr/>
          <p:nvPr/>
        </p:nvSpPr>
        <p:spPr>
          <a:xfrm>
            <a:off x="6285334" y="5586800"/>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8" name="Rectangle 117">
            <a:extLst>
              <a:ext uri="{FF2B5EF4-FFF2-40B4-BE49-F238E27FC236}">
                <a16:creationId xmlns:a16="http://schemas.microsoft.com/office/drawing/2014/main" id="{84D246FA-4048-D6DF-7A09-D862D8F832DA}"/>
              </a:ext>
            </a:extLst>
          </p:cNvPr>
          <p:cNvSpPr/>
          <p:nvPr/>
        </p:nvSpPr>
        <p:spPr>
          <a:xfrm>
            <a:off x="6274378" y="6135400"/>
            <a:ext cx="377588" cy="430206"/>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9" name="TextBox 118">
            <a:extLst>
              <a:ext uri="{FF2B5EF4-FFF2-40B4-BE49-F238E27FC236}">
                <a16:creationId xmlns:a16="http://schemas.microsoft.com/office/drawing/2014/main" id="{567E19B5-DB04-6C68-268F-9E422BB3B5F5}"/>
              </a:ext>
            </a:extLst>
          </p:cNvPr>
          <p:cNvSpPr txBox="1"/>
          <p:nvPr/>
        </p:nvSpPr>
        <p:spPr>
          <a:xfrm>
            <a:off x="6662922" y="612597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museum</a:t>
            </a:r>
          </a:p>
        </p:txBody>
      </p:sp>
      <p:pic>
        <p:nvPicPr>
          <p:cNvPr id="120" name="Picture 119" descr="Shape, arrow&#10;&#10;Description automatically generated">
            <a:extLst>
              <a:ext uri="{FF2B5EF4-FFF2-40B4-BE49-F238E27FC236}">
                <a16:creationId xmlns:a16="http://schemas.microsoft.com/office/drawing/2014/main" id="{C75BD817-7AFB-2DFA-12A4-87801F97713A}"/>
              </a:ext>
            </a:extLst>
          </p:cNvPr>
          <p:cNvPicPr>
            <a:picLocks noChangeAspect="1"/>
          </p:cNvPicPr>
          <p:nvPr/>
        </p:nvPicPr>
        <p:blipFill>
          <a:blip r:embed="rId6"/>
          <a:stretch>
            <a:fillRect/>
          </a:stretch>
        </p:blipFill>
        <p:spPr>
          <a:xfrm>
            <a:off x="6357912" y="3775187"/>
            <a:ext cx="377588" cy="572198"/>
          </a:xfrm>
          <a:prstGeom prst="rect">
            <a:avLst/>
          </a:prstGeom>
        </p:spPr>
      </p:pic>
      <p:pic>
        <p:nvPicPr>
          <p:cNvPr id="121" name="Picture 120" descr="Shape, arrow&#10;&#10;Description automatically generated">
            <a:extLst>
              <a:ext uri="{FF2B5EF4-FFF2-40B4-BE49-F238E27FC236}">
                <a16:creationId xmlns:a16="http://schemas.microsoft.com/office/drawing/2014/main" id="{7AE174C0-5F8C-7616-DB47-9B11C26B6C42}"/>
              </a:ext>
            </a:extLst>
          </p:cNvPr>
          <p:cNvPicPr>
            <a:picLocks noChangeAspect="1"/>
          </p:cNvPicPr>
          <p:nvPr/>
        </p:nvPicPr>
        <p:blipFill>
          <a:blip r:embed="rId6"/>
          <a:stretch>
            <a:fillRect/>
          </a:stretch>
        </p:blipFill>
        <p:spPr>
          <a:xfrm>
            <a:off x="6353999" y="4305423"/>
            <a:ext cx="377588" cy="572198"/>
          </a:xfrm>
          <a:prstGeom prst="rect">
            <a:avLst/>
          </a:prstGeom>
        </p:spPr>
      </p:pic>
      <p:pic>
        <p:nvPicPr>
          <p:cNvPr id="122" name="Picture 121" descr="Shape, arrow&#10;&#10;Description automatically generated">
            <a:extLst>
              <a:ext uri="{FF2B5EF4-FFF2-40B4-BE49-F238E27FC236}">
                <a16:creationId xmlns:a16="http://schemas.microsoft.com/office/drawing/2014/main" id="{5F25D693-405B-00F8-16C6-305A5566A7F6}"/>
              </a:ext>
            </a:extLst>
          </p:cNvPr>
          <p:cNvPicPr>
            <a:picLocks noChangeAspect="1"/>
          </p:cNvPicPr>
          <p:nvPr/>
        </p:nvPicPr>
        <p:blipFill>
          <a:blip r:embed="rId6"/>
          <a:stretch>
            <a:fillRect/>
          </a:stretch>
        </p:blipFill>
        <p:spPr>
          <a:xfrm>
            <a:off x="6365314" y="4874222"/>
            <a:ext cx="377588" cy="572198"/>
          </a:xfrm>
          <a:prstGeom prst="rect">
            <a:avLst/>
          </a:prstGeom>
        </p:spPr>
      </p:pic>
      <p:pic>
        <p:nvPicPr>
          <p:cNvPr id="123" name="Picture 122" descr="Shape, arrow&#10;&#10;Description automatically generated">
            <a:extLst>
              <a:ext uri="{FF2B5EF4-FFF2-40B4-BE49-F238E27FC236}">
                <a16:creationId xmlns:a16="http://schemas.microsoft.com/office/drawing/2014/main" id="{C0804BF5-4CC4-C412-9134-59A397E19119}"/>
              </a:ext>
            </a:extLst>
          </p:cNvPr>
          <p:cNvPicPr>
            <a:picLocks noChangeAspect="1"/>
          </p:cNvPicPr>
          <p:nvPr/>
        </p:nvPicPr>
        <p:blipFill>
          <a:blip r:embed="rId6"/>
          <a:stretch>
            <a:fillRect/>
          </a:stretch>
        </p:blipFill>
        <p:spPr>
          <a:xfrm>
            <a:off x="6358805" y="5384499"/>
            <a:ext cx="377588" cy="572198"/>
          </a:xfrm>
          <a:prstGeom prst="rect">
            <a:avLst/>
          </a:prstGeom>
        </p:spPr>
      </p:pic>
      <p:pic>
        <p:nvPicPr>
          <p:cNvPr id="124" name="Picture 123" descr="Shape, arrow&#10;&#10;Description automatically generated">
            <a:extLst>
              <a:ext uri="{FF2B5EF4-FFF2-40B4-BE49-F238E27FC236}">
                <a16:creationId xmlns:a16="http://schemas.microsoft.com/office/drawing/2014/main" id="{57F42FBB-1BF9-9EA2-9FD0-8F61EF549644}"/>
              </a:ext>
            </a:extLst>
          </p:cNvPr>
          <p:cNvPicPr>
            <a:picLocks noChangeAspect="1"/>
          </p:cNvPicPr>
          <p:nvPr/>
        </p:nvPicPr>
        <p:blipFill>
          <a:blip r:embed="rId6"/>
          <a:stretch>
            <a:fillRect/>
          </a:stretch>
        </p:blipFill>
        <p:spPr>
          <a:xfrm>
            <a:off x="6352296" y="5954800"/>
            <a:ext cx="377588" cy="572198"/>
          </a:xfrm>
          <a:prstGeom prst="rect">
            <a:avLst/>
          </a:prstGeom>
        </p:spPr>
      </p:pic>
      <p:pic>
        <p:nvPicPr>
          <p:cNvPr id="126" name="Graphic 125" descr="Teacher">
            <a:extLst>
              <a:ext uri="{FF2B5EF4-FFF2-40B4-BE49-F238E27FC236}">
                <a16:creationId xmlns:a16="http://schemas.microsoft.com/office/drawing/2014/main" id="{155E84FB-5D17-CF3B-F051-FE3E89E2D6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4583" y="1728788"/>
            <a:ext cx="914400" cy="914400"/>
          </a:xfrm>
          <a:prstGeom prst="rect">
            <a:avLst/>
          </a:prstGeom>
        </p:spPr>
      </p:pic>
      <p:sp>
        <p:nvSpPr>
          <p:cNvPr id="127" name="Speech Bubble: Rectangle with Corners Rounded 126">
            <a:extLst>
              <a:ext uri="{FF2B5EF4-FFF2-40B4-BE49-F238E27FC236}">
                <a16:creationId xmlns:a16="http://schemas.microsoft.com/office/drawing/2014/main" id="{FAF995B7-214B-2929-2638-E9C2DD42BDE3}"/>
              </a:ext>
            </a:extLst>
          </p:cNvPr>
          <p:cNvSpPr/>
          <p:nvPr/>
        </p:nvSpPr>
        <p:spPr>
          <a:xfrm>
            <a:off x="6429896" y="2488745"/>
            <a:ext cx="5529997" cy="512606"/>
          </a:xfrm>
          <a:prstGeom prst="wedgeRoundRectCallout">
            <a:avLst>
              <a:gd name="adj1" fmla="val 30862"/>
              <a:gd name="adj2" fmla="val -67245"/>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lang="en-GB" sz="2800" dirty="0">
              <a:solidFill>
                <a:srgbClr val="002060"/>
              </a:solidFill>
            </a:endParaRPr>
          </a:p>
        </p:txBody>
      </p:sp>
      <p:sp>
        <p:nvSpPr>
          <p:cNvPr id="130" name="TextBox 129">
            <a:extLst>
              <a:ext uri="{FF2B5EF4-FFF2-40B4-BE49-F238E27FC236}">
                <a16:creationId xmlns:a16="http://schemas.microsoft.com/office/drawing/2014/main" id="{9102B4DD-7B15-04B0-BB39-9B9992754737}"/>
              </a:ext>
            </a:extLst>
          </p:cNvPr>
          <p:cNvSpPr txBox="1"/>
          <p:nvPr/>
        </p:nvSpPr>
        <p:spPr>
          <a:xfrm>
            <a:off x="3607679" y="5160321"/>
            <a:ext cx="2319059"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Rectangle: Rounded Corners 71">
            <a:extLst>
              <a:ext uri="{FF2B5EF4-FFF2-40B4-BE49-F238E27FC236}">
                <a16:creationId xmlns:a16="http://schemas.microsoft.com/office/drawing/2014/main" id="{A95CB334-A890-45D8-9C8F-37453A136180}"/>
              </a:ext>
            </a:extLst>
          </p:cNvPr>
          <p:cNvSpPr/>
          <p:nvPr/>
        </p:nvSpPr>
        <p:spPr>
          <a:xfrm>
            <a:off x="2567496" y="4748380"/>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id="{7863A45C-3EC3-4FC0-67E4-CD50EC106FF1}"/>
              </a:ext>
            </a:extLst>
          </p:cNvPr>
          <p:cNvSpPr/>
          <p:nvPr/>
        </p:nvSpPr>
        <p:spPr>
          <a:xfrm>
            <a:off x="939305" y="4377925"/>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Speech Bubble: Rectangle with Corners Rounded 131">
            <a:extLst>
              <a:ext uri="{FF2B5EF4-FFF2-40B4-BE49-F238E27FC236}">
                <a16:creationId xmlns:a16="http://schemas.microsoft.com/office/drawing/2014/main" id="{D0F6F39E-EDD6-E7AF-1D58-443FABB55AF7}"/>
              </a:ext>
            </a:extLst>
          </p:cNvPr>
          <p:cNvSpPr/>
          <p:nvPr/>
        </p:nvSpPr>
        <p:spPr>
          <a:xfrm>
            <a:off x="3241069" y="55627"/>
            <a:ext cx="7562886" cy="512606"/>
          </a:xfrm>
          <a:prstGeom prst="wedgeRoundRectCallout">
            <a:avLst>
              <a:gd name="adj1" fmla="val -2171"/>
              <a:gd name="adj2" fmla="val 8011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a:solidFill>
                  <a:schemeClr val="bg1"/>
                </a:solidFill>
                <a:latin typeface="Century Gothic" panose="020B0502020202020204" pitchFamily="34" charset="0"/>
                <a:cs typeface="Arial"/>
                <a:sym typeface="Arial"/>
              </a:rPr>
              <a:t>Lee ¿Qué </a:t>
            </a:r>
            <a:r>
              <a:rPr lang="en-GB" sz="2400" b="1" kern="0" dirty="0" err="1">
                <a:solidFill>
                  <a:schemeClr val="bg1"/>
                </a:solidFill>
                <a:latin typeface="Century Gothic" panose="020B0502020202020204" pitchFamily="34" charset="0"/>
                <a:cs typeface="Arial"/>
                <a:sym typeface="Arial"/>
              </a:rPr>
              <a:t>menciona</a:t>
            </a:r>
            <a:r>
              <a:rPr lang="en-GB" sz="2400" b="1" kern="0" dirty="0">
                <a:solidFill>
                  <a:schemeClr val="bg1"/>
                </a:solidFill>
                <a:latin typeface="Century Gothic" panose="020B0502020202020204" pitchFamily="34" charset="0"/>
                <a:cs typeface="Arial"/>
                <a:sym typeface="Arial"/>
              </a:rPr>
              <a:t> Elena? ¿Qué no </a:t>
            </a:r>
            <a:r>
              <a:rPr lang="en-GB" sz="2400" b="1" kern="0" dirty="0" err="1">
                <a:solidFill>
                  <a:schemeClr val="bg1"/>
                </a:solidFill>
                <a:latin typeface="Century Gothic" panose="020B0502020202020204" pitchFamily="34" charset="0"/>
                <a:cs typeface="Arial"/>
                <a:sym typeface="Arial"/>
              </a:rPr>
              <a:t>menciona</a:t>
            </a:r>
            <a:r>
              <a:rPr lang="en-GB" sz="2400" b="1" kern="0" dirty="0">
                <a:solidFill>
                  <a:schemeClr val="bg1"/>
                </a:solidFill>
                <a:latin typeface="Century Gothic" panose="020B0502020202020204" pitchFamily="34" charset="0"/>
                <a:cs typeface="Arial"/>
                <a:sym typeface="Arial"/>
              </a:rPr>
              <a:t>? </a:t>
            </a:r>
            <a:endParaRPr lang="en-US" sz="2400" b="1" kern="0" dirty="0">
              <a:solidFill>
                <a:schemeClr val="bg1"/>
              </a:solidFill>
              <a:latin typeface="Century Gothic" panose="020B0502020202020204" pitchFamily="34" charset="0"/>
              <a:cs typeface="Arial"/>
              <a:sym typeface="Arial"/>
            </a:endParaRPr>
          </a:p>
        </p:txBody>
      </p:sp>
      <p:pic>
        <p:nvPicPr>
          <p:cNvPr id="133" name="Graphic 132" descr="Teacher">
            <a:extLst>
              <a:ext uri="{FF2B5EF4-FFF2-40B4-BE49-F238E27FC236}">
                <a16:creationId xmlns:a16="http://schemas.microsoft.com/office/drawing/2014/main" id="{1921B00C-4D7D-8E58-C24C-8072B5E75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5638" y="525029"/>
            <a:ext cx="914400" cy="914400"/>
          </a:xfrm>
          <a:prstGeom prst="rect">
            <a:avLst/>
          </a:prstGeom>
        </p:spPr>
      </p:pic>
      <p:sp>
        <p:nvSpPr>
          <p:cNvPr id="134" name="Speech Bubble: Rectangle with Corners Rounded 133">
            <a:extLst>
              <a:ext uri="{FF2B5EF4-FFF2-40B4-BE49-F238E27FC236}">
                <a16:creationId xmlns:a16="http://schemas.microsoft.com/office/drawing/2014/main" id="{93CBC450-3D66-AEB7-897A-F4E0078615F3}"/>
              </a:ext>
            </a:extLst>
          </p:cNvPr>
          <p:cNvSpPr/>
          <p:nvPr/>
        </p:nvSpPr>
        <p:spPr>
          <a:xfrm>
            <a:off x="3192612" y="32477"/>
            <a:ext cx="4877962" cy="512606"/>
          </a:xfrm>
          <a:prstGeom prst="wedgeRoundRectCallout">
            <a:avLst>
              <a:gd name="adj1" fmla="val 30328"/>
              <a:gd name="adj2" fmla="val 9174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800" b="1" kern="0" dirty="0">
                <a:solidFill>
                  <a:schemeClr val="bg1"/>
                </a:solidFill>
                <a:latin typeface="Century Gothic" panose="020B0502020202020204" pitchFamily="34" charset="0"/>
                <a:cs typeface="Arial"/>
                <a:sym typeface="Arial"/>
              </a:rPr>
              <a:t>Escribe dos </a:t>
            </a:r>
            <a:r>
              <a:rPr lang="en-GB" sz="2800" b="1" kern="0" dirty="0" err="1">
                <a:solidFill>
                  <a:schemeClr val="bg1"/>
                </a:solidFill>
                <a:latin typeface="Century Gothic" panose="020B0502020202020204" pitchFamily="34" charset="0"/>
                <a:cs typeface="Arial"/>
                <a:sym typeface="Arial"/>
              </a:rPr>
              <a:t>listas</a:t>
            </a:r>
            <a:r>
              <a:rPr lang="en-GB" sz="2800" b="1" kern="0" dirty="0">
                <a:solidFill>
                  <a:schemeClr val="bg1"/>
                </a:solidFill>
                <a:latin typeface="Century Gothic" panose="020B0502020202020204" pitchFamily="34" charset="0"/>
                <a:cs typeface="Arial"/>
                <a:sym typeface="Arial"/>
              </a:rPr>
              <a:t> en inglés.</a:t>
            </a:r>
            <a:endParaRPr lang="en-US" sz="2800" b="1" kern="0" dirty="0">
              <a:solidFill>
                <a:schemeClr val="bg1"/>
              </a:solidFill>
              <a:latin typeface="Century Gothic" panose="020B0502020202020204" pitchFamily="34" charset="0"/>
              <a:cs typeface="Arial"/>
              <a:sym typeface="Arial"/>
            </a:endParaRPr>
          </a:p>
        </p:txBody>
      </p:sp>
      <p:sp>
        <p:nvSpPr>
          <p:cNvPr id="71" name="Rectangle: Rounded Corners 70">
            <a:extLst>
              <a:ext uri="{FF2B5EF4-FFF2-40B4-BE49-F238E27FC236}">
                <a16:creationId xmlns:a16="http://schemas.microsoft.com/office/drawing/2014/main" id="{49EF2BD2-2FCE-42E9-91A6-FBB93C971B87}"/>
              </a:ext>
            </a:extLst>
          </p:cNvPr>
          <p:cNvSpPr/>
          <p:nvPr/>
        </p:nvSpPr>
        <p:spPr>
          <a:xfrm>
            <a:off x="773027" y="6039278"/>
            <a:ext cx="552536" cy="534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2"/>
                                        </p:tgtEl>
                                      </p:cBhvr>
                                    </p:animEffect>
                                    <p:set>
                                      <p:cBhvr>
                                        <p:cTn id="7" dur="1" fill="hold">
                                          <p:stCondLst>
                                            <p:cond delay="499"/>
                                          </p:stCondLst>
                                        </p:cTn>
                                        <p:tgtEl>
                                          <p:spTgt spid="13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7"/>
                                        </p:tgtEl>
                                        <p:attrNameLst>
                                          <p:attrName>style.visibility</p:attrName>
                                        </p:attrNameLst>
                                      </p:cBhvr>
                                      <p:to>
                                        <p:strVal val="visible"/>
                                      </p:to>
                                    </p:set>
                                    <p:animEffect transition="in" filter="fade">
                                      <p:cBhvr>
                                        <p:cTn id="60" dur="500"/>
                                        <p:tgtEl>
                                          <p:spTgt spid="127"/>
                                        </p:tgtEl>
                                      </p:cBhvr>
                                    </p:animEffect>
                                  </p:childTnLst>
                                </p:cTn>
                              </p:par>
                              <p:par>
                                <p:cTn id="61" presetID="10" presetClass="entr" presetSubtype="0" fill="hold" nodeType="withEffect">
                                  <p:stCondLst>
                                    <p:cond delay="0"/>
                                  </p:stCondLst>
                                  <p:childTnLst>
                                    <p:set>
                                      <p:cBhvr>
                                        <p:cTn id="62" dur="1" fill="hold">
                                          <p:stCondLst>
                                            <p:cond delay="0"/>
                                          </p:stCondLst>
                                        </p:cTn>
                                        <p:tgtEl>
                                          <p:spTgt spid="126"/>
                                        </p:tgtEl>
                                        <p:attrNameLst>
                                          <p:attrName>style.visibility</p:attrName>
                                        </p:attrNameLst>
                                      </p:cBhvr>
                                      <p:to>
                                        <p:strVal val="visible"/>
                                      </p:to>
                                    </p:set>
                                    <p:animEffect transition="in" filter="fade">
                                      <p:cBhvr>
                                        <p:cTn id="63" dur="500"/>
                                        <p:tgtEl>
                                          <p:spTgt spid="12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 calcmode="lin" valueType="num">
                                      <p:cBhvr additive="base">
                                        <p:cTn id="68" dur="500" fill="hold"/>
                                        <p:tgtEl>
                                          <p:spTgt spid="72"/>
                                        </p:tgtEl>
                                        <p:attrNameLst>
                                          <p:attrName>ppt_x</p:attrName>
                                        </p:attrNameLst>
                                      </p:cBhvr>
                                      <p:tavLst>
                                        <p:tav tm="0">
                                          <p:val>
                                            <p:strVal val="#ppt_x"/>
                                          </p:val>
                                        </p:tav>
                                        <p:tav tm="100000">
                                          <p:val>
                                            <p:strVal val="#ppt_x"/>
                                          </p:val>
                                        </p:tav>
                                      </p:tavLst>
                                    </p:anim>
                                    <p:anim calcmode="lin" valueType="num">
                                      <p:cBhvr additive="base">
                                        <p:cTn id="6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 calcmode="lin" valueType="num">
                                      <p:cBhvr additive="base">
                                        <p:cTn id="79" dur="500" fill="hold"/>
                                        <p:tgtEl>
                                          <p:spTgt spid="131"/>
                                        </p:tgtEl>
                                        <p:attrNameLst>
                                          <p:attrName>ppt_x</p:attrName>
                                        </p:attrNameLst>
                                      </p:cBhvr>
                                      <p:tavLst>
                                        <p:tav tm="0">
                                          <p:val>
                                            <p:strVal val="#ppt_x"/>
                                          </p:val>
                                        </p:tav>
                                        <p:tav tm="100000">
                                          <p:val>
                                            <p:strVal val="#ppt_x"/>
                                          </p:val>
                                        </p:tav>
                                      </p:tavLst>
                                    </p:anim>
                                    <p:anim calcmode="lin" valueType="num">
                                      <p:cBhvr additive="base">
                                        <p:cTn id="80"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30"/>
                                        </p:tgtEl>
                                        <p:attrNameLst>
                                          <p:attrName>style.visibility</p:attrName>
                                        </p:attrNameLst>
                                      </p:cBhvr>
                                      <p:to>
                                        <p:strVal val="visible"/>
                                      </p:to>
                                    </p:set>
                                    <p:animEffect transition="in" filter="fade">
                                      <p:cBhvr>
                                        <p:cTn id="85" dur="500"/>
                                        <p:tgtEl>
                                          <p:spTgt spid="130"/>
                                        </p:tgtEl>
                                      </p:cBhvr>
                                    </p:animEffect>
                                  </p:childTnLst>
                                </p:cTn>
                              </p:par>
                              <p:par>
                                <p:cTn id="86" presetID="2" presetClass="entr" presetSubtype="4"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additive="base">
                                        <p:cTn id="88" dur="500" fill="hold"/>
                                        <p:tgtEl>
                                          <p:spTgt spid="71"/>
                                        </p:tgtEl>
                                        <p:attrNameLst>
                                          <p:attrName>ppt_x</p:attrName>
                                        </p:attrNameLst>
                                      </p:cBhvr>
                                      <p:tavLst>
                                        <p:tav tm="0">
                                          <p:val>
                                            <p:strVal val="#ppt_x"/>
                                          </p:val>
                                        </p:tav>
                                        <p:tav tm="100000">
                                          <p:val>
                                            <p:strVal val="#ppt_x"/>
                                          </p:val>
                                        </p:tav>
                                      </p:tavLst>
                                    </p:anim>
                                    <p:anim calcmode="lin" valueType="num">
                                      <p:cBhvr additive="base">
                                        <p:cTn id="89"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65" grpId="0"/>
      <p:bldP spid="66" grpId="0"/>
      <p:bldP spid="67" grpId="0"/>
      <p:bldP spid="68" grpId="0"/>
      <p:bldP spid="70" grpId="0" animBg="1"/>
      <p:bldP spid="73" grpId="0" animBg="1"/>
      <p:bldP spid="119" grpId="0"/>
      <p:bldP spid="127" grpId="0" animBg="1"/>
      <p:bldP spid="130" grpId="0" animBg="1"/>
      <p:bldP spid="72" grpId="0" animBg="1"/>
      <p:bldP spid="131" grpId="0" animBg="1"/>
      <p:bldP spid="132" grpId="0" animBg="1"/>
      <p:bldP spid="134"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ech Bubble, Speech Balloon, Balloon">
            <a:extLst>
              <a:ext uri="{FF2B5EF4-FFF2-40B4-BE49-F238E27FC236}">
                <a16:creationId xmlns:a16="http://schemas.microsoft.com/office/drawing/2014/main" id="{05DAC67D-03E7-4746-80E8-A58C2F047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57" y="1493070"/>
            <a:ext cx="2490345" cy="2234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153" y="726144"/>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9C1CDBC-3328-4482-8397-2CC9959B3B3E}"/>
              </a:ext>
            </a:extLst>
          </p:cNvPr>
          <p:cNvSpPr/>
          <p:nvPr/>
        </p:nvSpPr>
        <p:spPr>
          <a:xfrm>
            <a:off x="3312383" y="1529137"/>
            <a:ext cx="782853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0577" y="26610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686862" y="262060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4763674" y="263568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9952347" y="26905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4704415" y="259103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4733400" y="258329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6862" y="2645242"/>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2597568921"/>
              </p:ext>
            </p:extLst>
          </p:nvPr>
        </p:nvGraphicFramePr>
        <p:xfrm>
          <a:off x="2363759" y="3447441"/>
          <a:ext cx="3778730" cy="3200400"/>
        </p:xfrm>
        <a:graphic>
          <a:graphicData uri="http://schemas.openxmlformats.org/drawingml/2006/table">
            <a:tbl>
              <a:tblPr firstRow="1" bandRow="1"/>
              <a:tblGrid>
                <a:gridCol w="435293">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does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do not have…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They do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they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872027058"/>
              </p:ext>
            </p:extLst>
          </p:nvPr>
        </p:nvGraphicFramePr>
        <p:xfrm>
          <a:off x="7202075" y="3424874"/>
          <a:ext cx="5062815" cy="3200400"/>
        </p:xfrm>
        <a:graphic>
          <a:graphicData uri="http://schemas.openxmlformats.org/drawingml/2006/table">
            <a:tbl>
              <a:tblPr firstRow="1" bandRow="1"/>
              <a:tblGrid>
                <a:gridCol w="853487">
                  <a:extLst>
                    <a:ext uri="{9D8B030D-6E8A-4147-A177-3AD203B41FA5}">
                      <a16:colId xmlns:a16="http://schemas.microsoft.com/office/drawing/2014/main" val="431552140"/>
                    </a:ext>
                  </a:extLst>
                </a:gridCol>
                <a:gridCol w="4209328">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big museum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perfect beach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some fun parks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some important mountains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pretty church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small university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9910577" y="2652727"/>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3797598" y="1775614"/>
            <a:ext cx="61815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iglesia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bonita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9931462" y="266231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9462" y="260262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31462" y="268385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921898" y="266726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68C9059-2E5A-4FA1-A205-1E7B1052F819}"/>
              </a:ext>
            </a:extLst>
          </p:cNvPr>
          <p:cNvSpPr txBox="1"/>
          <p:nvPr/>
        </p:nvSpPr>
        <p:spPr>
          <a:xfrm>
            <a:off x="2882537" y="724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sobre Luis,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Krina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 Max</a:t>
            </a:r>
          </a:p>
        </p:txBody>
      </p:sp>
      <p:sp>
        <p:nvSpPr>
          <p:cNvPr id="6" name="TextBox 5">
            <a:extLst>
              <a:ext uri="{FF2B5EF4-FFF2-40B4-BE49-F238E27FC236}">
                <a16:creationId xmlns:a16="http://schemas.microsoft.com/office/drawing/2014/main" id="{75614A5C-EB6F-49AE-AA2F-F2748746751C}"/>
              </a:ext>
            </a:extLst>
          </p:cNvPr>
          <p:cNvSpPr txBox="1"/>
          <p:nvPr/>
        </p:nvSpPr>
        <p:spPr>
          <a:xfrm>
            <a:off x="5820644" y="4853702"/>
            <a:ext cx="1241045" cy="954107"/>
          </a:xfrm>
          <a:prstGeom prst="rect">
            <a:avLst/>
          </a:prstGeom>
          <a:solidFill>
            <a:srgbClr val="CDF2FF"/>
          </a:solidFill>
        </p:spPr>
        <p:txBody>
          <a:bodyPr wrap="none" rtlCol="0">
            <a:spAutoFit/>
          </a:bodyPr>
          <a:lstStyle/>
          <a:p>
            <a:r>
              <a:rPr lang="en-GB" sz="2800" b="1" dirty="0">
                <a:solidFill>
                  <a:srgbClr val="002060"/>
                </a:solidFill>
                <a:latin typeface="Century Gothic" panose="020B0502020202020204" pitchFamily="34" charset="0"/>
              </a:rPr>
              <a:t>a / an</a:t>
            </a:r>
          </a:p>
          <a:p>
            <a:r>
              <a:rPr lang="en-GB" sz="2800" b="1" dirty="0">
                <a:solidFill>
                  <a:srgbClr val="002060"/>
                </a:solidFill>
                <a:latin typeface="Century Gothic" panose="020B0502020202020204" pitchFamily="34" charset="0"/>
              </a:rPr>
              <a:t>some</a:t>
            </a:r>
          </a:p>
        </p:txBody>
      </p:sp>
      <p:sp>
        <p:nvSpPr>
          <p:cNvPr id="71" name="TextBox 70">
            <a:extLst>
              <a:ext uri="{FF2B5EF4-FFF2-40B4-BE49-F238E27FC236}">
                <a16:creationId xmlns:a16="http://schemas.microsoft.com/office/drawing/2014/main" id="{E36BE0F7-5EED-4E94-BF82-77B73346CAD8}"/>
              </a:ext>
            </a:extLst>
          </p:cNvPr>
          <p:cNvSpPr txBox="1"/>
          <p:nvPr/>
        </p:nvSpPr>
        <p:spPr>
          <a:xfrm>
            <a:off x="3666374" y="1739281"/>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grande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08906DE5-2273-4D16-8A41-80BAD59CB66B}"/>
              </a:ext>
            </a:extLst>
          </p:cNvPr>
          <p:cNvSpPr txBox="1"/>
          <p:nvPr/>
        </p:nvSpPr>
        <p:spPr>
          <a:xfrm>
            <a:off x="3734610" y="1753727"/>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parques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divertidos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3" name="TextBox 72">
            <a:extLst>
              <a:ext uri="{FF2B5EF4-FFF2-40B4-BE49-F238E27FC236}">
                <a16:creationId xmlns:a16="http://schemas.microsoft.com/office/drawing/2014/main" id="{7F24F059-715A-43DD-AF0C-C71CBE30A0BE}"/>
              </a:ext>
            </a:extLst>
          </p:cNvPr>
          <p:cNvSpPr txBox="1"/>
          <p:nvPr/>
        </p:nvSpPr>
        <p:spPr>
          <a:xfrm>
            <a:off x="3943507" y="1734900"/>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playa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perfecta.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3421335" y="1692968"/>
            <a:ext cx="84864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unas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montañas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importantes</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EDBDA95-AE84-4E06-963F-FFFF86BD971F}"/>
              </a:ext>
            </a:extLst>
          </p:cNvPr>
          <p:cNvSpPr txBox="1"/>
          <p:nvPr/>
        </p:nvSpPr>
        <p:spPr>
          <a:xfrm>
            <a:off x="3355071" y="1719293"/>
            <a:ext cx="10205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universidad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Google Shape;167;p2">
            <a:extLst>
              <a:ext uri="{FF2B5EF4-FFF2-40B4-BE49-F238E27FC236}">
                <a16:creationId xmlns:a16="http://schemas.microsoft.com/office/drawing/2014/main" id="{8949A64C-0C33-F661-A761-9C07CB43340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Graphic 37" descr="Teacher">
            <a:extLst>
              <a:ext uri="{FF2B5EF4-FFF2-40B4-BE49-F238E27FC236}">
                <a16:creationId xmlns:a16="http://schemas.microsoft.com/office/drawing/2014/main" id="{8F4814C1-7038-3926-D0BB-28C036204C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73" y="654735"/>
            <a:ext cx="914400" cy="914400"/>
          </a:xfrm>
          <a:prstGeom prst="rect">
            <a:avLst/>
          </a:prstGeom>
        </p:spPr>
      </p:pic>
      <p:sp>
        <p:nvSpPr>
          <p:cNvPr id="39" name="Speech Bubble: Rectangle with Corners Rounded 38">
            <a:extLst>
              <a:ext uri="{FF2B5EF4-FFF2-40B4-BE49-F238E27FC236}">
                <a16:creationId xmlns:a16="http://schemas.microsoft.com/office/drawing/2014/main" id="{DEB6FA4A-B7A7-9DD1-87BC-A07B32C05C3A}"/>
              </a:ext>
            </a:extLst>
          </p:cNvPr>
          <p:cNvSpPr/>
          <p:nvPr/>
        </p:nvSpPr>
        <p:spPr>
          <a:xfrm>
            <a:off x="1093868" y="821116"/>
            <a:ext cx="6487690" cy="512606"/>
          </a:xfrm>
          <a:prstGeom prst="wedgeRoundRectCallout">
            <a:avLst>
              <a:gd name="adj1" fmla="val -51814"/>
              <a:gd name="adj2" fmla="val 643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kern="0" dirty="0">
                <a:solidFill>
                  <a:schemeClr val="bg1"/>
                </a:solidFill>
                <a:latin typeface="Century Gothic" panose="020B0502020202020204" pitchFamily="34" charset="0"/>
                <a:cs typeface="Arial"/>
                <a:sym typeface="Arial"/>
              </a:rPr>
              <a:t>¿Qué </a:t>
            </a:r>
            <a:r>
              <a:rPr lang="en-GB" sz="2800" b="1" kern="0" dirty="0" err="1">
                <a:solidFill>
                  <a:schemeClr val="bg1"/>
                </a:solidFill>
                <a:latin typeface="Century Gothic" panose="020B0502020202020204" pitchFamily="34" charset="0"/>
                <a:cs typeface="Arial"/>
                <a:sym typeface="Arial"/>
              </a:rPr>
              <a:t>menciona</a:t>
            </a:r>
            <a:r>
              <a:rPr lang="en-GB" sz="2800" b="1" kern="0" dirty="0">
                <a:solidFill>
                  <a:schemeClr val="bg1"/>
                </a:solidFill>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a:t>
            </a:r>
          </a:p>
        </p:txBody>
      </p:sp>
      <p:pic>
        <p:nvPicPr>
          <p:cNvPr id="44" name="Picture 43" descr="A picture containing text&#10;&#10;Description automatically generated">
            <a:extLst>
              <a:ext uri="{FF2B5EF4-FFF2-40B4-BE49-F238E27FC236}">
                <a16:creationId xmlns:a16="http://schemas.microsoft.com/office/drawing/2014/main" id="{2DD2307E-3429-40EE-9D02-57A0C64996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0361" y="1912584"/>
            <a:ext cx="819409" cy="1141085"/>
          </a:xfrm>
          <a:prstGeom prst="rect">
            <a:avLst/>
          </a:prstGeom>
        </p:spPr>
      </p:pic>
      <p:pic>
        <p:nvPicPr>
          <p:cNvPr id="45" name="Picture 44" descr="A picture containing toy&#10;&#10;Description automatically generated">
            <a:extLst>
              <a:ext uri="{FF2B5EF4-FFF2-40B4-BE49-F238E27FC236}">
                <a16:creationId xmlns:a16="http://schemas.microsoft.com/office/drawing/2014/main" id="{F53F68C2-3278-499D-958B-E57296D024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72400" y="1912584"/>
            <a:ext cx="575897" cy="1172130"/>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70C081E5-6C53-4F31-91E1-6FFCF0F164C5}"/>
              </a:ext>
            </a:extLst>
          </p:cNvPr>
          <p:cNvPicPr>
            <a:picLocks noChangeAspect="1"/>
          </p:cNvPicPr>
          <p:nvPr/>
        </p:nvPicPr>
        <p:blipFill rotWithShape="1">
          <a:blip r:embed="rId16">
            <a:extLst>
              <a:ext uri="{28A0092B-C50C-407E-A947-70E740481C1C}">
                <a14:useLocalDpi xmlns:a14="http://schemas.microsoft.com/office/drawing/2010/main" val="0"/>
              </a:ext>
            </a:extLst>
          </a:blip>
          <a:srcRect b="27884"/>
          <a:stretch/>
        </p:blipFill>
        <p:spPr>
          <a:xfrm>
            <a:off x="684399" y="1912828"/>
            <a:ext cx="522638" cy="1157480"/>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4CB31170-0C40-46A0-A29E-35E70DC170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4543" y="3629080"/>
            <a:ext cx="1193754" cy="3107980"/>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80">
                                          <p:stCondLst>
                                            <p:cond delay="0"/>
                                          </p:stCondLst>
                                        </p:cTn>
                                        <p:tgtEl>
                                          <p:spTgt spid="26"/>
                                        </p:tgtEl>
                                      </p:cBhvr>
                                    </p:animEffect>
                                    <p:anim calcmode="lin" valueType="num">
                                      <p:cBhvr>
                                        <p:cTn id="1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4" dur="26">
                                          <p:stCondLst>
                                            <p:cond delay="650"/>
                                          </p:stCondLst>
                                        </p:cTn>
                                        <p:tgtEl>
                                          <p:spTgt spid="26"/>
                                        </p:tgtEl>
                                      </p:cBhvr>
                                      <p:to x="100000" y="60000"/>
                                    </p:animScale>
                                    <p:animScale>
                                      <p:cBhvr>
                                        <p:cTn id="25" dur="166" decel="50000">
                                          <p:stCondLst>
                                            <p:cond delay="676"/>
                                          </p:stCondLst>
                                        </p:cTn>
                                        <p:tgtEl>
                                          <p:spTgt spid="26"/>
                                        </p:tgtEl>
                                      </p:cBhvr>
                                      <p:to x="100000" y="100000"/>
                                    </p:animScale>
                                    <p:animScale>
                                      <p:cBhvr>
                                        <p:cTn id="26" dur="26">
                                          <p:stCondLst>
                                            <p:cond delay="1312"/>
                                          </p:stCondLst>
                                        </p:cTn>
                                        <p:tgtEl>
                                          <p:spTgt spid="26"/>
                                        </p:tgtEl>
                                      </p:cBhvr>
                                      <p:to x="100000" y="80000"/>
                                    </p:animScale>
                                    <p:animScale>
                                      <p:cBhvr>
                                        <p:cTn id="27" dur="166" decel="50000">
                                          <p:stCondLst>
                                            <p:cond delay="1338"/>
                                          </p:stCondLst>
                                        </p:cTn>
                                        <p:tgtEl>
                                          <p:spTgt spid="26"/>
                                        </p:tgtEl>
                                      </p:cBhvr>
                                      <p:to x="100000" y="100000"/>
                                    </p:animScale>
                                    <p:animScale>
                                      <p:cBhvr>
                                        <p:cTn id="28" dur="26">
                                          <p:stCondLst>
                                            <p:cond delay="1642"/>
                                          </p:stCondLst>
                                        </p:cTn>
                                        <p:tgtEl>
                                          <p:spTgt spid="26"/>
                                        </p:tgtEl>
                                      </p:cBhvr>
                                      <p:to x="100000" y="90000"/>
                                    </p:animScale>
                                    <p:animScale>
                                      <p:cBhvr>
                                        <p:cTn id="29" dur="166" decel="50000">
                                          <p:stCondLst>
                                            <p:cond delay="1668"/>
                                          </p:stCondLst>
                                        </p:cTn>
                                        <p:tgtEl>
                                          <p:spTgt spid="26"/>
                                        </p:tgtEl>
                                      </p:cBhvr>
                                      <p:to x="100000" y="100000"/>
                                    </p:animScale>
                                    <p:animScale>
                                      <p:cBhvr>
                                        <p:cTn id="30" dur="26">
                                          <p:stCondLst>
                                            <p:cond delay="1808"/>
                                          </p:stCondLst>
                                        </p:cTn>
                                        <p:tgtEl>
                                          <p:spTgt spid="26"/>
                                        </p:tgtEl>
                                      </p:cBhvr>
                                      <p:to x="100000" y="95000"/>
                                    </p:animScale>
                                    <p:animScale>
                                      <p:cBhvr>
                                        <p:cTn id="31" dur="166" decel="50000">
                                          <p:stCondLst>
                                            <p:cond delay="1834"/>
                                          </p:stCondLst>
                                        </p:cTn>
                                        <p:tgtEl>
                                          <p:spTgt spid="2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80">
                                          <p:stCondLst>
                                            <p:cond delay="0"/>
                                          </p:stCondLst>
                                        </p:cTn>
                                        <p:tgtEl>
                                          <p:spTgt spid="21"/>
                                        </p:tgtEl>
                                      </p:cBhvr>
                                    </p:animEffect>
                                    <p:anim calcmode="lin" valueType="num">
                                      <p:cBhvr>
                                        <p:cTn id="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1"/>
                                        </p:tgtEl>
                                      </p:cBhvr>
                                      <p:to x="100000" y="60000"/>
                                    </p:animScale>
                                    <p:animScale>
                                      <p:cBhvr>
                                        <p:cTn id="43" dur="166" decel="50000">
                                          <p:stCondLst>
                                            <p:cond delay="676"/>
                                          </p:stCondLst>
                                        </p:cTn>
                                        <p:tgtEl>
                                          <p:spTgt spid="21"/>
                                        </p:tgtEl>
                                      </p:cBhvr>
                                      <p:to x="100000" y="100000"/>
                                    </p:animScale>
                                    <p:animScale>
                                      <p:cBhvr>
                                        <p:cTn id="44" dur="26">
                                          <p:stCondLst>
                                            <p:cond delay="1312"/>
                                          </p:stCondLst>
                                        </p:cTn>
                                        <p:tgtEl>
                                          <p:spTgt spid="21"/>
                                        </p:tgtEl>
                                      </p:cBhvr>
                                      <p:to x="100000" y="80000"/>
                                    </p:animScale>
                                    <p:animScale>
                                      <p:cBhvr>
                                        <p:cTn id="45" dur="166" decel="50000">
                                          <p:stCondLst>
                                            <p:cond delay="1338"/>
                                          </p:stCondLst>
                                        </p:cTn>
                                        <p:tgtEl>
                                          <p:spTgt spid="21"/>
                                        </p:tgtEl>
                                      </p:cBhvr>
                                      <p:to x="100000" y="100000"/>
                                    </p:animScale>
                                    <p:animScale>
                                      <p:cBhvr>
                                        <p:cTn id="46" dur="26">
                                          <p:stCondLst>
                                            <p:cond delay="1642"/>
                                          </p:stCondLst>
                                        </p:cTn>
                                        <p:tgtEl>
                                          <p:spTgt spid="21"/>
                                        </p:tgtEl>
                                      </p:cBhvr>
                                      <p:to x="100000" y="90000"/>
                                    </p:animScale>
                                    <p:animScale>
                                      <p:cBhvr>
                                        <p:cTn id="47" dur="166" decel="50000">
                                          <p:stCondLst>
                                            <p:cond delay="1668"/>
                                          </p:stCondLst>
                                        </p:cTn>
                                        <p:tgtEl>
                                          <p:spTgt spid="21"/>
                                        </p:tgtEl>
                                      </p:cBhvr>
                                      <p:to x="100000" y="100000"/>
                                    </p:animScale>
                                    <p:animScale>
                                      <p:cBhvr>
                                        <p:cTn id="48" dur="26">
                                          <p:stCondLst>
                                            <p:cond delay="1808"/>
                                          </p:stCondLst>
                                        </p:cTn>
                                        <p:tgtEl>
                                          <p:spTgt spid="21"/>
                                        </p:tgtEl>
                                      </p:cBhvr>
                                      <p:to x="100000" y="95000"/>
                                    </p:animScale>
                                    <p:animScale>
                                      <p:cBhvr>
                                        <p:cTn id="49" dur="166" decel="50000">
                                          <p:stCondLst>
                                            <p:cond delay="1834"/>
                                          </p:stCondLst>
                                        </p:cTn>
                                        <p:tgtEl>
                                          <p:spTgt spid="21"/>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down)">
                                      <p:cBhvr>
                                        <p:cTn id="68" dur="580">
                                          <p:stCondLst>
                                            <p:cond delay="0"/>
                                          </p:stCondLst>
                                        </p:cTn>
                                        <p:tgtEl>
                                          <p:spTgt spid="30"/>
                                        </p:tgtEl>
                                      </p:cBhvr>
                                    </p:animEffect>
                                    <p:anim calcmode="lin" valueType="num">
                                      <p:cBhvr>
                                        <p:cTn id="6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4" dur="26">
                                          <p:stCondLst>
                                            <p:cond delay="650"/>
                                          </p:stCondLst>
                                        </p:cTn>
                                        <p:tgtEl>
                                          <p:spTgt spid="30"/>
                                        </p:tgtEl>
                                      </p:cBhvr>
                                      <p:to x="100000" y="60000"/>
                                    </p:animScale>
                                    <p:animScale>
                                      <p:cBhvr>
                                        <p:cTn id="75" dur="166" decel="50000">
                                          <p:stCondLst>
                                            <p:cond delay="676"/>
                                          </p:stCondLst>
                                        </p:cTn>
                                        <p:tgtEl>
                                          <p:spTgt spid="30"/>
                                        </p:tgtEl>
                                      </p:cBhvr>
                                      <p:to x="100000" y="100000"/>
                                    </p:animScale>
                                    <p:animScale>
                                      <p:cBhvr>
                                        <p:cTn id="76" dur="26">
                                          <p:stCondLst>
                                            <p:cond delay="1312"/>
                                          </p:stCondLst>
                                        </p:cTn>
                                        <p:tgtEl>
                                          <p:spTgt spid="30"/>
                                        </p:tgtEl>
                                      </p:cBhvr>
                                      <p:to x="100000" y="80000"/>
                                    </p:animScale>
                                    <p:animScale>
                                      <p:cBhvr>
                                        <p:cTn id="77" dur="166" decel="50000">
                                          <p:stCondLst>
                                            <p:cond delay="1338"/>
                                          </p:stCondLst>
                                        </p:cTn>
                                        <p:tgtEl>
                                          <p:spTgt spid="30"/>
                                        </p:tgtEl>
                                      </p:cBhvr>
                                      <p:to x="100000" y="100000"/>
                                    </p:animScale>
                                    <p:animScale>
                                      <p:cBhvr>
                                        <p:cTn id="78" dur="26">
                                          <p:stCondLst>
                                            <p:cond delay="1642"/>
                                          </p:stCondLst>
                                        </p:cTn>
                                        <p:tgtEl>
                                          <p:spTgt spid="30"/>
                                        </p:tgtEl>
                                      </p:cBhvr>
                                      <p:to x="100000" y="90000"/>
                                    </p:animScale>
                                    <p:animScale>
                                      <p:cBhvr>
                                        <p:cTn id="79" dur="166" decel="50000">
                                          <p:stCondLst>
                                            <p:cond delay="1668"/>
                                          </p:stCondLst>
                                        </p:cTn>
                                        <p:tgtEl>
                                          <p:spTgt spid="30"/>
                                        </p:tgtEl>
                                      </p:cBhvr>
                                      <p:to x="100000" y="100000"/>
                                    </p:animScale>
                                    <p:animScale>
                                      <p:cBhvr>
                                        <p:cTn id="80" dur="26">
                                          <p:stCondLst>
                                            <p:cond delay="1808"/>
                                          </p:stCondLst>
                                        </p:cTn>
                                        <p:tgtEl>
                                          <p:spTgt spid="30"/>
                                        </p:tgtEl>
                                      </p:cBhvr>
                                      <p:to x="100000" y="95000"/>
                                    </p:animScale>
                                    <p:animScale>
                                      <p:cBhvr>
                                        <p:cTn id="81" dur="166" decel="50000">
                                          <p:stCondLst>
                                            <p:cond delay="1834"/>
                                          </p:stCondLst>
                                        </p:cTn>
                                        <p:tgtEl>
                                          <p:spTgt spid="30"/>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down)">
                                      <p:cBhvr>
                                        <p:cTn id="86" dur="580">
                                          <p:stCondLst>
                                            <p:cond delay="0"/>
                                          </p:stCondLst>
                                        </p:cTn>
                                        <p:tgtEl>
                                          <p:spTgt spid="25"/>
                                        </p:tgtEl>
                                      </p:cBhvr>
                                    </p:animEffect>
                                    <p:anim calcmode="lin" valueType="num">
                                      <p:cBhvr>
                                        <p:cTn id="8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2" dur="26">
                                          <p:stCondLst>
                                            <p:cond delay="650"/>
                                          </p:stCondLst>
                                        </p:cTn>
                                        <p:tgtEl>
                                          <p:spTgt spid="25"/>
                                        </p:tgtEl>
                                      </p:cBhvr>
                                      <p:to x="100000" y="60000"/>
                                    </p:animScale>
                                    <p:animScale>
                                      <p:cBhvr>
                                        <p:cTn id="93" dur="166" decel="50000">
                                          <p:stCondLst>
                                            <p:cond delay="676"/>
                                          </p:stCondLst>
                                        </p:cTn>
                                        <p:tgtEl>
                                          <p:spTgt spid="25"/>
                                        </p:tgtEl>
                                      </p:cBhvr>
                                      <p:to x="100000" y="100000"/>
                                    </p:animScale>
                                    <p:animScale>
                                      <p:cBhvr>
                                        <p:cTn id="94" dur="26">
                                          <p:stCondLst>
                                            <p:cond delay="1312"/>
                                          </p:stCondLst>
                                        </p:cTn>
                                        <p:tgtEl>
                                          <p:spTgt spid="25"/>
                                        </p:tgtEl>
                                      </p:cBhvr>
                                      <p:to x="100000" y="80000"/>
                                    </p:animScale>
                                    <p:animScale>
                                      <p:cBhvr>
                                        <p:cTn id="95" dur="166" decel="50000">
                                          <p:stCondLst>
                                            <p:cond delay="1338"/>
                                          </p:stCondLst>
                                        </p:cTn>
                                        <p:tgtEl>
                                          <p:spTgt spid="25"/>
                                        </p:tgtEl>
                                      </p:cBhvr>
                                      <p:to x="100000" y="100000"/>
                                    </p:animScale>
                                    <p:animScale>
                                      <p:cBhvr>
                                        <p:cTn id="96" dur="26">
                                          <p:stCondLst>
                                            <p:cond delay="1642"/>
                                          </p:stCondLst>
                                        </p:cTn>
                                        <p:tgtEl>
                                          <p:spTgt spid="25"/>
                                        </p:tgtEl>
                                      </p:cBhvr>
                                      <p:to x="100000" y="90000"/>
                                    </p:animScale>
                                    <p:animScale>
                                      <p:cBhvr>
                                        <p:cTn id="97" dur="166" decel="50000">
                                          <p:stCondLst>
                                            <p:cond delay="1668"/>
                                          </p:stCondLst>
                                        </p:cTn>
                                        <p:tgtEl>
                                          <p:spTgt spid="25"/>
                                        </p:tgtEl>
                                      </p:cBhvr>
                                      <p:to x="100000" y="100000"/>
                                    </p:animScale>
                                    <p:animScale>
                                      <p:cBhvr>
                                        <p:cTn id="98" dur="26">
                                          <p:stCondLst>
                                            <p:cond delay="1808"/>
                                          </p:stCondLst>
                                        </p:cTn>
                                        <p:tgtEl>
                                          <p:spTgt spid="25"/>
                                        </p:tgtEl>
                                      </p:cBhvr>
                                      <p:to x="100000" y="95000"/>
                                    </p:animScale>
                                    <p:animScale>
                                      <p:cBhvr>
                                        <p:cTn id="99" dur="166" decel="50000">
                                          <p:stCondLst>
                                            <p:cond delay="1834"/>
                                          </p:stCondLst>
                                        </p:cTn>
                                        <p:tgtEl>
                                          <p:spTgt spid="25"/>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7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2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down)">
                                      <p:cBhvr>
                                        <p:cTn id="116" dur="580">
                                          <p:stCondLst>
                                            <p:cond delay="0"/>
                                          </p:stCondLst>
                                        </p:cTn>
                                        <p:tgtEl>
                                          <p:spTgt spid="24"/>
                                        </p:tgtEl>
                                      </p:cBhvr>
                                    </p:animEffect>
                                    <p:anim calcmode="lin" valueType="num">
                                      <p:cBhvr>
                                        <p:cTn id="11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2" dur="26">
                                          <p:stCondLst>
                                            <p:cond delay="650"/>
                                          </p:stCondLst>
                                        </p:cTn>
                                        <p:tgtEl>
                                          <p:spTgt spid="24"/>
                                        </p:tgtEl>
                                      </p:cBhvr>
                                      <p:to x="100000" y="60000"/>
                                    </p:animScale>
                                    <p:animScale>
                                      <p:cBhvr>
                                        <p:cTn id="123" dur="166" decel="50000">
                                          <p:stCondLst>
                                            <p:cond delay="676"/>
                                          </p:stCondLst>
                                        </p:cTn>
                                        <p:tgtEl>
                                          <p:spTgt spid="24"/>
                                        </p:tgtEl>
                                      </p:cBhvr>
                                      <p:to x="100000" y="100000"/>
                                    </p:animScale>
                                    <p:animScale>
                                      <p:cBhvr>
                                        <p:cTn id="124" dur="26">
                                          <p:stCondLst>
                                            <p:cond delay="1312"/>
                                          </p:stCondLst>
                                        </p:cTn>
                                        <p:tgtEl>
                                          <p:spTgt spid="24"/>
                                        </p:tgtEl>
                                      </p:cBhvr>
                                      <p:to x="100000" y="80000"/>
                                    </p:animScale>
                                    <p:animScale>
                                      <p:cBhvr>
                                        <p:cTn id="125" dur="166" decel="50000">
                                          <p:stCondLst>
                                            <p:cond delay="1338"/>
                                          </p:stCondLst>
                                        </p:cTn>
                                        <p:tgtEl>
                                          <p:spTgt spid="24"/>
                                        </p:tgtEl>
                                      </p:cBhvr>
                                      <p:to x="100000" y="100000"/>
                                    </p:animScale>
                                    <p:animScale>
                                      <p:cBhvr>
                                        <p:cTn id="126" dur="26">
                                          <p:stCondLst>
                                            <p:cond delay="1642"/>
                                          </p:stCondLst>
                                        </p:cTn>
                                        <p:tgtEl>
                                          <p:spTgt spid="24"/>
                                        </p:tgtEl>
                                      </p:cBhvr>
                                      <p:to x="100000" y="90000"/>
                                    </p:animScale>
                                    <p:animScale>
                                      <p:cBhvr>
                                        <p:cTn id="127" dur="166" decel="50000">
                                          <p:stCondLst>
                                            <p:cond delay="1668"/>
                                          </p:stCondLst>
                                        </p:cTn>
                                        <p:tgtEl>
                                          <p:spTgt spid="24"/>
                                        </p:tgtEl>
                                      </p:cBhvr>
                                      <p:to x="100000" y="100000"/>
                                    </p:animScale>
                                    <p:animScale>
                                      <p:cBhvr>
                                        <p:cTn id="128" dur="26">
                                          <p:stCondLst>
                                            <p:cond delay="1808"/>
                                          </p:stCondLst>
                                        </p:cTn>
                                        <p:tgtEl>
                                          <p:spTgt spid="24"/>
                                        </p:tgtEl>
                                      </p:cBhvr>
                                      <p:to x="100000" y="95000"/>
                                    </p:animScale>
                                    <p:animScale>
                                      <p:cBhvr>
                                        <p:cTn id="129" dur="166" decel="50000">
                                          <p:stCondLst>
                                            <p:cond delay="1834"/>
                                          </p:stCondLst>
                                        </p:cTn>
                                        <p:tgtEl>
                                          <p:spTgt spid="24"/>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wipe(down)">
                                      <p:cBhvr>
                                        <p:cTn id="134" dur="580">
                                          <p:stCondLst>
                                            <p:cond delay="0"/>
                                          </p:stCondLst>
                                        </p:cTn>
                                        <p:tgtEl>
                                          <p:spTgt spid="41"/>
                                        </p:tgtEl>
                                      </p:cBhvr>
                                    </p:animEffect>
                                    <p:anim calcmode="lin" valueType="num">
                                      <p:cBhvr>
                                        <p:cTn id="135"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40" dur="26">
                                          <p:stCondLst>
                                            <p:cond delay="650"/>
                                          </p:stCondLst>
                                        </p:cTn>
                                        <p:tgtEl>
                                          <p:spTgt spid="41"/>
                                        </p:tgtEl>
                                      </p:cBhvr>
                                      <p:to x="100000" y="60000"/>
                                    </p:animScale>
                                    <p:animScale>
                                      <p:cBhvr>
                                        <p:cTn id="141" dur="166" decel="50000">
                                          <p:stCondLst>
                                            <p:cond delay="676"/>
                                          </p:stCondLst>
                                        </p:cTn>
                                        <p:tgtEl>
                                          <p:spTgt spid="41"/>
                                        </p:tgtEl>
                                      </p:cBhvr>
                                      <p:to x="100000" y="100000"/>
                                    </p:animScale>
                                    <p:animScale>
                                      <p:cBhvr>
                                        <p:cTn id="142" dur="26">
                                          <p:stCondLst>
                                            <p:cond delay="1312"/>
                                          </p:stCondLst>
                                        </p:cTn>
                                        <p:tgtEl>
                                          <p:spTgt spid="41"/>
                                        </p:tgtEl>
                                      </p:cBhvr>
                                      <p:to x="100000" y="80000"/>
                                    </p:animScale>
                                    <p:animScale>
                                      <p:cBhvr>
                                        <p:cTn id="143" dur="166" decel="50000">
                                          <p:stCondLst>
                                            <p:cond delay="1338"/>
                                          </p:stCondLst>
                                        </p:cTn>
                                        <p:tgtEl>
                                          <p:spTgt spid="41"/>
                                        </p:tgtEl>
                                      </p:cBhvr>
                                      <p:to x="100000" y="100000"/>
                                    </p:animScale>
                                    <p:animScale>
                                      <p:cBhvr>
                                        <p:cTn id="144" dur="26">
                                          <p:stCondLst>
                                            <p:cond delay="1642"/>
                                          </p:stCondLst>
                                        </p:cTn>
                                        <p:tgtEl>
                                          <p:spTgt spid="41"/>
                                        </p:tgtEl>
                                      </p:cBhvr>
                                      <p:to x="100000" y="90000"/>
                                    </p:animScale>
                                    <p:animScale>
                                      <p:cBhvr>
                                        <p:cTn id="145" dur="166" decel="50000">
                                          <p:stCondLst>
                                            <p:cond delay="1668"/>
                                          </p:stCondLst>
                                        </p:cTn>
                                        <p:tgtEl>
                                          <p:spTgt spid="41"/>
                                        </p:tgtEl>
                                      </p:cBhvr>
                                      <p:to x="100000" y="100000"/>
                                    </p:animScale>
                                    <p:animScale>
                                      <p:cBhvr>
                                        <p:cTn id="146" dur="26">
                                          <p:stCondLst>
                                            <p:cond delay="1808"/>
                                          </p:stCondLst>
                                        </p:cTn>
                                        <p:tgtEl>
                                          <p:spTgt spid="41"/>
                                        </p:tgtEl>
                                      </p:cBhvr>
                                      <p:to x="100000" y="95000"/>
                                    </p:animScale>
                                    <p:animScale>
                                      <p:cBhvr>
                                        <p:cTn id="147" dur="166" decel="50000">
                                          <p:stCondLst>
                                            <p:cond delay="1834"/>
                                          </p:stCondLst>
                                        </p:cTn>
                                        <p:tgtEl>
                                          <p:spTgt spid="41"/>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grpId="1" nodeType="clickEffect">
                                  <p:stCondLst>
                                    <p:cond delay="0"/>
                                  </p:stCondLst>
                                  <p:childTnLst>
                                    <p:set>
                                      <p:cBhvr>
                                        <p:cTn id="155" dur="1" fill="hold">
                                          <p:stCondLst>
                                            <p:cond delay="0"/>
                                          </p:stCondLst>
                                        </p:cTn>
                                        <p:tgtEl>
                                          <p:spTgt spid="72"/>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41"/>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2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nodeType="click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wipe(down)">
                                      <p:cBhvr>
                                        <p:cTn id="164" dur="580">
                                          <p:stCondLst>
                                            <p:cond delay="0"/>
                                          </p:stCondLst>
                                        </p:cTn>
                                        <p:tgtEl>
                                          <p:spTgt spid="29"/>
                                        </p:tgtEl>
                                      </p:cBhvr>
                                    </p:animEffect>
                                    <p:anim calcmode="lin" valueType="num">
                                      <p:cBhvr>
                                        <p:cTn id="16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70" dur="26">
                                          <p:stCondLst>
                                            <p:cond delay="650"/>
                                          </p:stCondLst>
                                        </p:cTn>
                                        <p:tgtEl>
                                          <p:spTgt spid="29"/>
                                        </p:tgtEl>
                                      </p:cBhvr>
                                      <p:to x="100000" y="60000"/>
                                    </p:animScale>
                                    <p:animScale>
                                      <p:cBhvr>
                                        <p:cTn id="171" dur="166" decel="50000">
                                          <p:stCondLst>
                                            <p:cond delay="676"/>
                                          </p:stCondLst>
                                        </p:cTn>
                                        <p:tgtEl>
                                          <p:spTgt spid="29"/>
                                        </p:tgtEl>
                                      </p:cBhvr>
                                      <p:to x="100000" y="100000"/>
                                    </p:animScale>
                                    <p:animScale>
                                      <p:cBhvr>
                                        <p:cTn id="172" dur="26">
                                          <p:stCondLst>
                                            <p:cond delay="1312"/>
                                          </p:stCondLst>
                                        </p:cTn>
                                        <p:tgtEl>
                                          <p:spTgt spid="29"/>
                                        </p:tgtEl>
                                      </p:cBhvr>
                                      <p:to x="100000" y="80000"/>
                                    </p:animScale>
                                    <p:animScale>
                                      <p:cBhvr>
                                        <p:cTn id="173" dur="166" decel="50000">
                                          <p:stCondLst>
                                            <p:cond delay="1338"/>
                                          </p:stCondLst>
                                        </p:cTn>
                                        <p:tgtEl>
                                          <p:spTgt spid="29"/>
                                        </p:tgtEl>
                                      </p:cBhvr>
                                      <p:to x="100000" y="100000"/>
                                    </p:animScale>
                                    <p:animScale>
                                      <p:cBhvr>
                                        <p:cTn id="174" dur="26">
                                          <p:stCondLst>
                                            <p:cond delay="1642"/>
                                          </p:stCondLst>
                                        </p:cTn>
                                        <p:tgtEl>
                                          <p:spTgt spid="29"/>
                                        </p:tgtEl>
                                      </p:cBhvr>
                                      <p:to x="100000" y="90000"/>
                                    </p:animScale>
                                    <p:animScale>
                                      <p:cBhvr>
                                        <p:cTn id="175" dur="166" decel="50000">
                                          <p:stCondLst>
                                            <p:cond delay="1668"/>
                                          </p:stCondLst>
                                        </p:cTn>
                                        <p:tgtEl>
                                          <p:spTgt spid="29"/>
                                        </p:tgtEl>
                                      </p:cBhvr>
                                      <p:to x="100000" y="100000"/>
                                    </p:animScale>
                                    <p:animScale>
                                      <p:cBhvr>
                                        <p:cTn id="176" dur="26">
                                          <p:stCondLst>
                                            <p:cond delay="1808"/>
                                          </p:stCondLst>
                                        </p:cTn>
                                        <p:tgtEl>
                                          <p:spTgt spid="29"/>
                                        </p:tgtEl>
                                      </p:cBhvr>
                                      <p:to x="100000" y="95000"/>
                                    </p:animScale>
                                    <p:animScale>
                                      <p:cBhvr>
                                        <p:cTn id="177" dur="166" decel="50000">
                                          <p:stCondLst>
                                            <p:cond delay="1834"/>
                                          </p:stCondLst>
                                        </p:cTn>
                                        <p:tgtEl>
                                          <p:spTgt spid="29"/>
                                        </p:tgtEl>
                                      </p:cBhvr>
                                      <p:to x="100000" y="100000"/>
                                    </p:animScale>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nodeType="clickEffect">
                                  <p:stCondLst>
                                    <p:cond delay="0"/>
                                  </p:stCondLst>
                                  <p:childTnLst>
                                    <p:set>
                                      <p:cBhvr>
                                        <p:cTn id="181" dur="1" fill="hold">
                                          <p:stCondLst>
                                            <p:cond delay="0"/>
                                          </p:stCondLst>
                                        </p:cTn>
                                        <p:tgtEl>
                                          <p:spTgt spid="48"/>
                                        </p:tgtEl>
                                        <p:attrNameLst>
                                          <p:attrName>style.visibility</p:attrName>
                                        </p:attrNameLst>
                                      </p:cBhvr>
                                      <p:to>
                                        <p:strVal val="visible"/>
                                      </p:to>
                                    </p:set>
                                    <p:animEffect transition="in" filter="wipe(down)">
                                      <p:cBhvr>
                                        <p:cTn id="182" dur="580">
                                          <p:stCondLst>
                                            <p:cond delay="0"/>
                                          </p:stCondLst>
                                        </p:cTn>
                                        <p:tgtEl>
                                          <p:spTgt spid="48"/>
                                        </p:tgtEl>
                                      </p:cBhvr>
                                    </p:animEffect>
                                    <p:anim calcmode="lin" valueType="num">
                                      <p:cBhvr>
                                        <p:cTn id="18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8" dur="26">
                                          <p:stCondLst>
                                            <p:cond delay="650"/>
                                          </p:stCondLst>
                                        </p:cTn>
                                        <p:tgtEl>
                                          <p:spTgt spid="48"/>
                                        </p:tgtEl>
                                      </p:cBhvr>
                                      <p:to x="100000" y="60000"/>
                                    </p:animScale>
                                    <p:animScale>
                                      <p:cBhvr>
                                        <p:cTn id="189" dur="166" decel="50000">
                                          <p:stCondLst>
                                            <p:cond delay="676"/>
                                          </p:stCondLst>
                                        </p:cTn>
                                        <p:tgtEl>
                                          <p:spTgt spid="48"/>
                                        </p:tgtEl>
                                      </p:cBhvr>
                                      <p:to x="100000" y="100000"/>
                                    </p:animScale>
                                    <p:animScale>
                                      <p:cBhvr>
                                        <p:cTn id="190" dur="26">
                                          <p:stCondLst>
                                            <p:cond delay="1312"/>
                                          </p:stCondLst>
                                        </p:cTn>
                                        <p:tgtEl>
                                          <p:spTgt spid="48"/>
                                        </p:tgtEl>
                                      </p:cBhvr>
                                      <p:to x="100000" y="80000"/>
                                    </p:animScale>
                                    <p:animScale>
                                      <p:cBhvr>
                                        <p:cTn id="191" dur="166" decel="50000">
                                          <p:stCondLst>
                                            <p:cond delay="1338"/>
                                          </p:stCondLst>
                                        </p:cTn>
                                        <p:tgtEl>
                                          <p:spTgt spid="48"/>
                                        </p:tgtEl>
                                      </p:cBhvr>
                                      <p:to x="100000" y="100000"/>
                                    </p:animScale>
                                    <p:animScale>
                                      <p:cBhvr>
                                        <p:cTn id="192" dur="26">
                                          <p:stCondLst>
                                            <p:cond delay="1642"/>
                                          </p:stCondLst>
                                        </p:cTn>
                                        <p:tgtEl>
                                          <p:spTgt spid="48"/>
                                        </p:tgtEl>
                                      </p:cBhvr>
                                      <p:to x="100000" y="90000"/>
                                    </p:animScale>
                                    <p:animScale>
                                      <p:cBhvr>
                                        <p:cTn id="193" dur="166" decel="50000">
                                          <p:stCondLst>
                                            <p:cond delay="1668"/>
                                          </p:stCondLst>
                                        </p:cTn>
                                        <p:tgtEl>
                                          <p:spTgt spid="48"/>
                                        </p:tgtEl>
                                      </p:cBhvr>
                                      <p:to x="100000" y="100000"/>
                                    </p:animScale>
                                    <p:animScale>
                                      <p:cBhvr>
                                        <p:cTn id="194" dur="26">
                                          <p:stCondLst>
                                            <p:cond delay="1808"/>
                                          </p:stCondLst>
                                        </p:cTn>
                                        <p:tgtEl>
                                          <p:spTgt spid="48"/>
                                        </p:tgtEl>
                                      </p:cBhvr>
                                      <p:to x="100000" y="95000"/>
                                    </p:animScale>
                                    <p:animScale>
                                      <p:cBhvr>
                                        <p:cTn id="195" dur="166" decel="50000">
                                          <p:stCondLst>
                                            <p:cond delay="1834"/>
                                          </p:stCondLst>
                                        </p:cTn>
                                        <p:tgtEl>
                                          <p:spTgt spid="48"/>
                                        </p:tgtEl>
                                      </p:cBhvr>
                                      <p:to x="100000" y="100000"/>
                                    </p:animScale>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73"/>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xit" presetSubtype="0" fill="hold" grpId="1" nodeType="clickEffect">
                                  <p:stCondLst>
                                    <p:cond delay="0"/>
                                  </p:stCondLst>
                                  <p:childTnLst>
                                    <p:set>
                                      <p:cBhvr>
                                        <p:cTn id="203" dur="1" fill="hold">
                                          <p:stCondLst>
                                            <p:cond delay="0"/>
                                          </p:stCondLst>
                                        </p:cTn>
                                        <p:tgtEl>
                                          <p:spTgt spid="73"/>
                                        </p:tgtEl>
                                        <p:attrNameLst>
                                          <p:attrName>style.visibility</p:attrName>
                                        </p:attrNameLst>
                                      </p:cBhvr>
                                      <p:to>
                                        <p:strVal val="hidden"/>
                                      </p:to>
                                    </p:set>
                                  </p:childTnLst>
                                </p:cTn>
                              </p:par>
                              <p:par>
                                <p:cTn id="204" presetID="1" presetClass="exit" presetSubtype="0" fill="hold" nodeType="withEffect">
                                  <p:stCondLst>
                                    <p:cond delay="0"/>
                                  </p:stCondLst>
                                  <p:childTnLst>
                                    <p:set>
                                      <p:cBhvr>
                                        <p:cTn id="205" dur="1" fill="hold">
                                          <p:stCondLst>
                                            <p:cond delay="0"/>
                                          </p:stCondLst>
                                        </p:cTn>
                                        <p:tgtEl>
                                          <p:spTgt spid="29"/>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4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49"/>
                                        </p:tgtEl>
                                        <p:attrNameLst>
                                          <p:attrName>style.visibility</p:attrName>
                                        </p:attrNameLst>
                                      </p:cBhvr>
                                      <p:to>
                                        <p:strVal val="visible"/>
                                      </p:to>
                                    </p:set>
                                    <p:animEffect transition="in" filter="wipe(down)">
                                      <p:cBhvr>
                                        <p:cTn id="212" dur="580">
                                          <p:stCondLst>
                                            <p:cond delay="0"/>
                                          </p:stCondLst>
                                        </p:cTn>
                                        <p:tgtEl>
                                          <p:spTgt spid="49"/>
                                        </p:tgtEl>
                                      </p:cBhvr>
                                    </p:animEffect>
                                    <p:anim calcmode="lin" valueType="num">
                                      <p:cBhvr>
                                        <p:cTn id="2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8" dur="26">
                                          <p:stCondLst>
                                            <p:cond delay="650"/>
                                          </p:stCondLst>
                                        </p:cTn>
                                        <p:tgtEl>
                                          <p:spTgt spid="49"/>
                                        </p:tgtEl>
                                      </p:cBhvr>
                                      <p:to x="100000" y="60000"/>
                                    </p:animScale>
                                    <p:animScale>
                                      <p:cBhvr>
                                        <p:cTn id="219" dur="166" decel="50000">
                                          <p:stCondLst>
                                            <p:cond delay="676"/>
                                          </p:stCondLst>
                                        </p:cTn>
                                        <p:tgtEl>
                                          <p:spTgt spid="49"/>
                                        </p:tgtEl>
                                      </p:cBhvr>
                                      <p:to x="100000" y="100000"/>
                                    </p:animScale>
                                    <p:animScale>
                                      <p:cBhvr>
                                        <p:cTn id="220" dur="26">
                                          <p:stCondLst>
                                            <p:cond delay="1312"/>
                                          </p:stCondLst>
                                        </p:cTn>
                                        <p:tgtEl>
                                          <p:spTgt spid="49"/>
                                        </p:tgtEl>
                                      </p:cBhvr>
                                      <p:to x="100000" y="80000"/>
                                    </p:animScale>
                                    <p:animScale>
                                      <p:cBhvr>
                                        <p:cTn id="221" dur="166" decel="50000">
                                          <p:stCondLst>
                                            <p:cond delay="1338"/>
                                          </p:stCondLst>
                                        </p:cTn>
                                        <p:tgtEl>
                                          <p:spTgt spid="49"/>
                                        </p:tgtEl>
                                      </p:cBhvr>
                                      <p:to x="100000" y="100000"/>
                                    </p:animScale>
                                    <p:animScale>
                                      <p:cBhvr>
                                        <p:cTn id="222" dur="26">
                                          <p:stCondLst>
                                            <p:cond delay="1642"/>
                                          </p:stCondLst>
                                        </p:cTn>
                                        <p:tgtEl>
                                          <p:spTgt spid="49"/>
                                        </p:tgtEl>
                                      </p:cBhvr>
                                      <p:to x="100000" y="90000"/>
                                    </p:animScale>
                                    <p:animScale>
                                      <p:cBhvr>
                                        <p:cTn id="223" dur="166" decel="50000">
                                          <p:stCondLst>
                                            <p:cond delay="1668"/>
                                          </p:stCondLst>
                                        </p:cTn>
                                        <p:tgtEl>
                                          <p:spTgt spid="49"/>
                                        </p:tgtEl>
                                      </p:cBhvr>
                                      <p:to x="100000" y="100000"/>
                                    </p:animScale>
                                    <p:animScale>
                                      <p:cBhvr>
                                        <p:cTn id="224" dur="26">
                                          <p:stCondLst>
                                            <p:cond delay="1808"/>
                                          </p:stCondLst>
                                        </p:cTn>
                                        <p:tgtEl>
                                          <p:spTgt spid="49"/>
                                        </p:tgtEl>
                                      </p:cBhvr>
                                      <p:to x="100000" y="95000"/>
                                    </p:animScale>
                                    <p:animScale>
                                      <p:cBhvr>
                                        <p:cTn id="225" dur="166" decel="50000">
                                          <p:stCondLst>
                                            <p:cond delay="1834"/>
                                          </p:stCondLst>
                                        </p:cTn>
                                        <p:tgtEl>
                                          <p:spTgt spid="49"/>
                                        </p:tgtEl>
                                      </p:cBhvr>
                                      <p:to x="100000" y="100000"/>
                                    </p:animScale>
                                  </p:childTnLst>
                                </p:cTn>
                              </p:par>
                            </p:childTnLst>
                          </p:cTn>
                        </p:par>
                      </p:childTnLst>
                    </p:cTn>
                  </p:par>
                  <p:par>
                    <p:cTn id="226" fill="hold">
                      <p:stCondLst>
                        <p:cond delay="indefinite"/>
                      </p:stCondLst>
                      <p:childTnLst>
                        <p:par>
                          <p:cTn id="227" fill="hold">
                            <p:stCondLst>
                              <p:cond delay="0"/>
                            </p:stCondLst>
                            <p:childTnLst>
                              <p:par>
                                <p:cTn id="228" presetID="26" presetClass="entr" presetSubtype="0" fill="hold" nodeType="clickEffect">
                                  <p:stCondLst>
                                    <p:cond delay="0"/>
                                  </p:stCondLst>
                                  <p:childTnLst>
                                    <p:set>
                                      <p:cBhvr>
                                        <p:cTn id="229" dur="1" fill="hold">
                                          <p:stCondLst>
                                            <p:cond delay="0"/>
                                          </p:stCondLst>
                                        </p:cTn>
                                        <p:tgtEl>
                                          <p:spTgt spid="50"/>
                                        </p:tgtEl>
                                        <p:attrNameLst>
                                          <p:attrName>style.visibility</p:attrName>
                                        </p:attrNameLst>
                                      </p:cBhvr>
                                      <p:to>
                                        <p:strVal val="visible"/>
                                      </p:to>
                                    </p:set>
                                    <p:animEffect transition="in" filter="wipe(down)">
                                      <p:cBhvr>
                                        <p:cTn id="230" dur="580">
                                          <p:stCondLst>
                                            <p:cond delay="0"/>
                                          </p:stCondLst>
                                        </p:cTn>
                                        <p:tgtEl>
                                          <p:spTgt spid="50"/>
                                        </p:tgtEl>
                                      </p:cBhvr>
                                    </p:animEffect>
                                    <p:anim calcmode="lin" valueType="num">
                                      <p:cBhvr>
                                        <p:cTn id="231"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32"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33"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34"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35"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36" dur="26">
                                          <p:stCondLst>
                                            <p:cond delay="650"/>
                                          </p:stCondLst>
                                        </p:cTn>
                                        <p:tgtEl>
                                          <p:spTgt spid="50"/>
                                        </p:tgtEl>
                                      </p:cBhvr>
                                      <p:to x="100000" y="60000"/>
                                    </p:animScale>
                                    <p:animScale>
                                      <p:cBhvr>
                                        <p:cTn id="237" dur="166" decel="50000">
                                          <p:stCondLst>
                                            <p:cond delay="676"/>
                                          </p:stCondLst>
                                        </p:cTn>
                                        <p:tgtEl>
                                          <p:spTgt spid="50"/>
                                        </p:tgtEl>
                                      </p:cBhvr>
                                      <p:to x="100000" y="100000"/>
                                    </p:animScale>
                                    <p:animScale>
                                      <p:cBhvr>
                                        <p:cTn id="238" dur="26">
                                          <p:stCondLst>
                                            <p:cond delay="1312"/>
                                          </p:stCondLst>
                                        </p:cTn>
                                        <p:tgtEl>
                                          <p:spTgt spid="50"/>
                                        </p:tgtEl>
                                      </p:cBhvr>
                                      <p:to x="100000" y="80000"/>
                                    </p:animScale>
                                    <p:animScale>
                                      <p:cBhvr>
                                        <p:cTn id="239" dur="166" decel="50000">
                                          <p:stCondLst>
                                            <p:cond delay="1338"/>
                                          </p:stCondLst>
                                        </p:cTn>
                                        <p:tgtEl>
                                          <p:spTgt spid="50"/>
                                        </p:tgtEl>
                                      </p:cBhvr>
                                      <p:to x="100000" y="100000"/>
                                    </p:animScale>
                                    <p:animScale>
                                      <p:cBhvr>
                                        <p:cTn id="240" dur="26">
                                          <p:stCondLst>
                                            <p:cond delay="1642"/>
                                          </p:stCondLst>
                                        </p:cTn>
                                        <p:tgtEl>
                                          <p:spTgt spid="50"/>
                                        </p:tgtEl>
                                      </p:cBhvr>
                                      <p:to x="100000" y="90000"/>
                                    </p:animScale>
                                    <p:animScale>
                                      <p:cBhvr>
                                        <p:cTn id="241" dur="166" decel="50000">
                                          <p:stCondLst>
                                            <p:cond delay="1668"/>
                                          </p:stCondLst>
                                        </p:cTn>
                                        <p:tgtEl>
                                          <p:spTgt spid="50"/>
                                        </p:tgtEl>
                                      </p:cBhvr>
                                      <p:to x="100000" y="100000"/>
                                    </p:animScale>
                                    <p:animScale>
                                      <p:cBhvr>
                                        <p:cTn id="242" dur="26">
                                          <p:stCondLst>
                                            <p:cond delay="1808"/>
                                          </p:stCondLst>
                                        </p:cTn>
                                        <p:tgtEl>
                                          <p:spTgt spid="50"/>
                                        </p:tgtEl>
                                      </p:cBhvr>
                                      <p:to x="100000" y="95000"/>
                                    </p:animScale>
                                    <p:animScale>
                                      <p:cBhvr>
                                        <p:cTn id="243" dur="166" decel="50000">
                                          <p:stCondLst>
                                            <p:cond delay="1834"/>
                                          </p:stCondLst>
                                        </p:cTn>
                                        <p:tgtEl>
                                          <p:spTgt spid="50"/>
                                        </p:tgtEl>
                                      </p:cBhvr>
                                      <p:to x="100000" y="100000"/>
                                    </p:animScale>
                                  </p:childTnLst>
                                </p:cTn>
                              </p:par>
                            </p:childTnLst>
                          </p:cTn>
                        </p:par>
                      </p:childTnLst>
                    </p:cTn>
                  </p:par>
                  <p:par>
                    <p:cTn id="244" fill="hold">
                      <p:stCondLst>
                        <p:cond delay="indefinite"/>
                      </p:stCondLst>
                      <p:childTnLst>
                        <p:par>
                          <p:cTn id="245" fill="hold">
                            <p:stCondLst>
                              <p:cond delay="0"/>
                            </p:stCondLst>
                            <p:childTnLst>
                              <p:par>
                                <p:cTn id="246" presetID="1" presetClass="entr" presetSubtype="0" fill="hold" grpId="0" nodeType="clickEffect">
                                  <p:stCondLst>
                                    <p:cond delay="0"/>
                                  </p:stCondLst>
                                  <p:childTnLst>
                                    <p:set>
                                      <p:cBhvr>
                                        <p:cTn id="247" dur="1" fill="hold">
                                          <p:stCondLst>
                                            <p:cond delay="0"/>
                                          </p:stCondLst>
                                        </p:cTn>
                                        <p:tgtEl>
                                          <p:spTgt spid="74"/>
                                        </p:tgtEl>
                                        <p:attrNameLst>
                                          <p:attrName>style.visibility</p:attrName>
                                        </p:attrNameLst>
                                      </p:cBhvr>
                                      <p:to>
                                        <p:strVal val="visible"/>
                                      </p:to>
                                    </p:set>
                                  </p:childTnLst>
                                </p:cTn>
                              </p:par>
                            </p:childTnLst>
                          </p:cTn>
                        </p:par>
                      </p:childTnLst>
                    </p:cTn>
                  </p:par>
                  <p:par>
                    <p:cTn id="248" fill="hold">
                      <p:stCondLst>
                        <p:cond delay="indefinite"/>
                      </p:stCondLst>
                      <p:childTnLst>
                        <p:par>
                          <p:cTn id="249" fill="hold">
                            <p:stCondLst>
                              <p:cond delay="0"/>
                            </p:stCondLst>
                            <p:childTnLst>
                              <p:par>
                                <p:cTn id="250" presetID="1" presetClass="exit" presetSubtype="0" fill="hold" grpId="1" nodeType="clickEffect">
                                  <p:stCondLst>
                                    <p:cond delay="0"/>
                                  </p:stCondLst>
                                  <p:childTnLst>
                                    <p:set>
                                      <p:cBhvr>
                                        <p:cTn id="251" dur="1" fill="hold">
                                          <p:stCondLst>
                                            <p:cond delay="0"/>
                                          </p:stCondLst>
                                        </p:cTn>
                                        <p:tgtEl>
                                          <p:spTgt spid="74"/>
                                        </p:tgtEl>
                                        <p:attrNameLst>
                                          <p:attrName>style.visibility</p:attrName>
                                        </p:attrNameLst>
                                      </p:cBhvr>
                                      <p:to>
                                        <p:strVal val="hidden"/>
                                      </p:to>
                                    </p:set>
                                  </p:childTnLst>
                                </p:cTn>
                              </p:par>
                              <p:par>
                                <p:cTn id="252" presetID="1" presetClass="exit" presetSubtype="0" fill="hold" nodeType="withEffect">
                                  <p:stCondLst>
                                    <p:cond delay="0"/>
                                  </p:stCondLst>
                                  <p:childTnLst>
                                    <p:set>
                                      <p:cBhvr>
                                        <p:cTn id="253" dur="1" fill="hold">
                                          <p:stCondLst>
                                            <p:cond delay="0"/>
                                          </p:stCondLst>
                                        </p:cTn>
                                        <p:tgtEl>
                                          <p:spTgt spid="49"/>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50"/>
                                        </p:tgtEl>
                                        <p:attrNameLst>
                                          <p:attrName>style.visibility</p:attrName>
                                        </p:attrNameLst>
                                      </p:cBhvr>
                                      <p:to>
                                        <p:strVal val="hidden"/>
                                      </p:to>
                                    </p:set>
                                  </p:childTnLst>
                                </p:cTn>
                              </p:par>
                            </p:childTnLst>
                          </p:cTn>
                        </p:par>
                      </p:childTnLst>
                    </p:cTn>
                  </p:par>
                  <p:par>
                    <p:cTn id="256" fill="hold">
                      <p:stCondLst>
                        <p:cond delay="indefinite"/>
                      </p:stCondLst>
                      <p:childTnLst>
                        <p:par>
                          <p:cTn id="257" fill="hold">
                            <p:stCondLst>
                              <p:cond delay="0"/>
                            </p:stCondLst>
                            <p:childTnLst>
                              <p:par>
                                <p:cTn id="258" presetID="26" presetClass="entr" presetSubtype="0" fill="hold" nodeType="clickEffect">
                                  <p:stCondLst>
                                    <p:cond delay="0"/>
                                  </p:stCondLst>
                                  <p:childTnLst>
                                    <p:set>
                                      <p:cBhvr>
                                        <p:cTn id="259" dur="1" fill="hold">
                                          <p:stCondLst>
                                            <p:cond delay="0"/>
                                          </p:stCondLst>
                                        </p:cTn>
                                        <p:tgtEl>
                                          <p:spTgt spid="23"/>
                                        </p:tgtEl>
                                        <p:attrNameLst>
                                          <p:attrName>style.visibility</p:attrName>
                                        </p:attrNameLst>
                                      </p:cBhvr>
                                      <p:to>
                                        <p:strVal val="visible"/>
                                      </p:to>
                                    </p:set>
                                    <p:animEffect transition="in" filter="wipe(down)">
                                      <p:cBhvr>
                                        <p:cTn id="260" dur="580">
                                          <p:stCondLst>
                                            <p:cond delay="0"/>
                                          </p:stCondLst>
                                        </p:cTn>
                                        <p:tgtEl>
                                          <p:spTgt spid="23"/>
                                        </p:tgtEl>
                                      </p:cBhvr>
                                    </p:animEffect>
                                    <p:anim calcmode="lin" valueType="num">
                                      <p:cBhvr>
                                        <p:cTn id="2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6" dur="26">
                                          <p:stCondLst>
                                            <p:cond delay="650"/>
                                          </p:stCondLst>
                                        </p:cTn>
                                        <p:tgtEl>
                                          <p:spTgt spid="23"/>
                                        </p:tgtEl>
                                      </p:cBhvr>
                                      <p:to x="100000" y="60000"/>
                                    </p:animScale>
                                    <p:animScale>
                                      <p:cBhvr>
                                        <p:cTn id="267" dur="166" decel="50000">
                                          <p:stCondLst>
                                            <p:cond delay="676"/>
                                          </p:stCondLst>
                                        </p:cTn>
                                        <p:tgtEl>
                                          <p:spTgt spid="23"/>
                                        </p:tgtEl>
                                      </p:cBhvr>
                                      <p:to x="100000" y="100000"/>
                                    </p:animScale>
                                    <p:animScale>
                                      <p:cBhvr>
                                        <p:cTn id="268" dur="26">
                                          <p:stCondLst>
                                            <p:cond delay="1312"/>
                                          </p:stCondLst>
                                        </p:cTn>
                                        <p:tgtEl>
                                          <p:spTgt spid="23"/>
                                        </p:tgtEl>
                                      </p:cBhvr>
                                      <p:to x="100000" y="80000"/>
                                    </p:animScale>
                                    <p:animScale>
                                      <p:cBhvr>
                                        <p:cTn id="269" dur="166" decel="50000">
                                          <p:stCondLst>
                                            <p:cond delay="1338"/>
                                          </p:stCondLst>
                                        </p:cTn>
                                        <p:tgtEl>
                                          <p:spTgt spid="23"/>
                                        </p:tgtEl>
                                      </p:cBhvr>
                                      <p:to x="100000" y="100000"/>
                                    </p:animScale>
                                    <p:animScale>
                                      <p:cBhvr>
                                        <p:cTn id="270" dur="26">
                                          <p:stCondLst>
                                            <p:cond delay="1642"/>
                                          </p:stCondLst>
                                        </p:cTn>
                                        <p:tgtEl>
                                          <p:spTgt spid="23"/>
                                        </p:tgtEl>
                                      </p:cBhvr>
                                      <p:to x="100000" y="90000"/>
                                    </p:animScale>
                                    <p:animScale>
                                      <p:cBhvr>
                                        <p:cTn id="271" dur="166" decel="50000">
                                          <p:stCondLst>
                                            <p:cond delay="1668"/>
                                          </p:stCondLst>
                                        </p:cTn>
                                        <p:tgtEl>
                                          <p:spTgt spid="23"/>
                                        </p:tgtEl>
                                      </p:cBhvr>
                                      <p:to x="100000" y="100000"/>
                                    </p:animScale>
                                    <p:animScale>
                                      <p:cBhvr>
                                        <p:cTn id="272" dur="26">
                                          <p:stCondLst>
                                            <p:cond delay="1808"/>
                                          </p:stCondLst>
                                        </p:cTn>
                                        <p:tgtEl>
                                          <p:spTgt spid="23"/>
                                        </p:tgtEl>
                                      </p:cBhvr>
                                      <p:to x="100000" y="95000"/>
                                    </p:animScale>
                                    <p:animScale>
                                      <p:cBhvr>
                                        <p:cTn id="273" dur="166" decel="50000">
                                          <p:stCondLst>
                                            <p:cond delay="1834"/>
                                          </p:stCondLst>
                                        </p:cTn>
                                        <p:tgtEl>
                                          <p:spTgt spid="23"/>
                                        </p:tgtEl>
                                      </p:cBhvr>
                                      <p:to x="100000" y="100000"/>
                                    </p:animScale>
                                  </p:childTnLst>
                                </p:cTn>
                              </p:par>
                            </p:childTnLst>
                          </p:cTn>
                        </p:par>
                      </p:childTnLst>
                    </p:cTn>
                  </p:par>
                  <p:par>
                    <p:cTn id="274" fill="hold">
                      <p:stCondLst>
                        <p:cond delay="indefinite"/>
                      </p:stCondLst>
                      <p:childTnLst>
                        <p:par>
                          <p:cTn id="275" fill="hold">
                            <p:stCondLst>
                              <p:cond delay="0"/>
                            </p:stCondLst>
                            <p:childTnLst>
                              <p:par>
                                <p:cTn id="276" presetID="26" presetClass="entr" presetSubtype="0" fill="hold" nodeType="clickEffect">
                                  <p:stCondLst>
                                    <p:cond delay="0"/>
                                  </p:stCondLst>
                                  <p:childTnLst>
                                    <p:set>
                                      <p:cBhvr>
                                        <p:cTn id="277" dur="1" fill="hold">
                                          <p:stCondLst>
                                            <p:cond delay="0"/>
                                          </p:stCondLst>
                                        </p:cTn>
                                        <p:tgtEl>
                                          <p:spTgt spid="51"/>
                                        </p:tgtEl>
                                        <p:attrNameLst>
                                          <p:attrName>style.visibility</p:attrName>
                                        </p:attrNameLst>
                                      </p:cBhvr>
                                      <p:to>
                                        <p:strVal val="visible"/>
                                      </p:to>
                                    </p:set>
                                    <p:animEffect transition="in" filter="wipe(down)">
                                      <p:cBhvr>
                                        <p:cTn id="278" dur="580">
                                          <p:stCondLst>
                                            <p:cond delay="0"/>
                                          </p:stCondLst>
                                        </p:cTn>
                                        <p:tgtEl>
                                          <p:spTgt spid="51"/>
                                        </p:tgtEl>
                                      </p:cBhvr>
                                    </p:animEffect>
                                    <p:anim calcmode="lin" valueType="num">
                                      <p:cBhvr>
                                        <p:cTn id="27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8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8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8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8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84" dur="26">
                                          <p:stCondLst>
                                            <p:cond delay="650"/>
                                          </p:stCondLst>
                                        </p:cTn>
                                        <p:tgtEl>
                                          <p:spTgt spid="51"/>
                                        </p:tgtEl>
                                      </p:cBhvr>
                                      <p:to x="100000" y="60000"/>
                                    </p:animScale>
                                    <p:animScale>
                                      <p:cBhvr>
                                        <p:cTn id="285" dur="166" decel="50000">
                                          <p:stCondLst>
                                            <p:cond delay="676"/>
                                          </p:stCondLst>
                                        </p:cTn>
                                        <p:tgtEl>
                                          <p:spTgt spid="51"/>
                                        </p:tgtEl>
                                      </p:cBhvr>
                                      <p:to x="100000" y="100000"/>
                                    </p:animScale>
                                    <p:animScale>
                                      <p:cBhvr>
                                        <p:cTn id="286" dur="26">
                                          <p:stCondLst>
                                            <p:cond delay="1312"/>
                                          </p:stCondLst>
                                        </p:cTn>
                                        <p:tgtEl>
                                          <p:spTgt spid="51"/>
                                        </p:tgtEl>
                                      </p:cBhvr>
                                      <p:to x="100000" y="80000"/>
                                    </p:animScale>
                                    <p:animScale>
                                      <p:cBhvr>
                                        <p:cTn id="287" dur="166" decel="50000">
                                          <p:stCondLst>
                                            <p:cond delay="1338"/>
                                          </p:stCondLst>
                                        </p:cTn>
                                        <p:tgtEl>
                                          <p:spTgt spid="51"/>
                                        </p:tgtEl>
                                      </p:cBhvr>
                                      <p:to x="100000" y="100000"/>
                                    </p:animScale>
                                    <p:animScale>
                                      <p:cBhvr>
                                        <p:cTn id="288" dur="26">
                                          <p:stCondLst>
                                            <p:cond delay="1642"/>
                                          </p:stCondLst>
                                        </p:cTn>
                                        <p:tgtEl>
                                          <p:spTgt spid="51"/>
                                        </p:tgtEl>
                                      </p:cBhvr>
                                      <p:to x="100000" y="90000"/>
                                    </p:animScale>
                                    <p:animScale>
                                      <p:cBhvr>
                                        <p:cTn id="289" dur="166" decel="50000">
                                          <p:stCondLst>
                                            <p:cond delay="1668"/>
                                          </p:stCondLst>
                                        </p:cTn>
                                        <p:tgtEl>
                                          <p:spTgt spid="51"/>
                                        </p:tgtEl>
                                      </p:cBhvr>
                                      <p:to x="100000" y="100000"/>
                                    </p:animScale>
                                    <p:animScale>
                                      <p:cBhvr>
                                        <p:cTn id="290" dur="26">
                                          <p:stCondLst>
                                            <p:cond delay="1808"/>
                                          </p:stCondLst>
                                        </p:cTn>
                                        <p:tgtEl>
                                          <p:spTgt spid="51"/>
                                        </p:tgtEl>
                                      </p:cBhvr>
                                      <p:to x="100000" y="95000"/>
                                    </p:animScale>
                                    <p:animScale>
                                      <p:cBhvr>
                                        <p:cTn id="291" dur="166" decel="50000">
                                          <p:stCondLst>
                                            <p:cond delay="1834"/>
                                          </p:stCondLst>
                                        </p:cTn>
                                        <p:tgtEl>
                                          <p:spTgt spid="51"/>
                                        </p:tgtEl>
                                      </p:cBhvr>
                                      <p:to x="100000" y="100000"/>
                                    </p:animScale>
                                  </p:childTnLst>
                                </p:cTn>
                              </p:par>
                              <p:par>
                                <p:cTn id="292" presetID="1" presetClass="exit" presetSubtype="0" fill="hold" nodeType="withEffect">
                                  <p:stCondLst>
                                    <p:cond delay="0"/>
                                  </p:stCondLst>
                                  <p:childTnLst>
                                    <p:set>
                                      <p:cBhvr>
                                        <p:cTn id="293" dur="1" fill="hold">
                                          <p:stCondLst>
                                            <p:cond delay="0"/>
                                          </p:stCondLst>
                                        </p:cTn>
                                        <p:tgtEl>
                                          <p:spTgt spid="23"/>
                                        </p:tgtEl>
                                        <p:attrNameLst>
                                          <p:attrName>style.visibility</p:attrName>
                                        </p:attrNameLst>
                                      </p:cBhvr>
                                      <p:to>
                                        <p:strVal val="hidden"/>
                                      </p:to>
                                    </p:set>
                                  </p:childTnLst>
                                </p:cTn>
                              </p:par>
                            </p:childTnLst>
                          </p:cTn>
                        </p:par>
                        <p:par>
                          <p:cTn id="294" fill="hold">
                            <p:stCondLst>
                              <p:cond delay="2000"/>
                            </p:stCondLst>
                            <p:childTnLst>
                              <p:par>
                                <p:cTn id="295" presetID="1" presetClass="exit" presetSubtype="0" fill="hold" nodeType="afterEffect">
                                  <p:stCondLst>
                                    <p:cond delay="0"/>
                                  </p:stCondLst>
                                  <p:childTnLst>
                                    <p:set>
                                      <p:cBhvr>
                                        <p:cTn id="296" dur="1" fill="hold">
                                          <p:stCondLst>
                                            <p:cond delay="0"/>
                                          </p:stCondLst>
                                        </p:cTn>
                                        <p:tgtEl>
                                          <p:spTgt spid="51"/>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75"/>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xit" presetSubtype="0" fill="hold" grpId="1" nodeType="clickEffect">
                                  <p:stCondLst>
                                    <p:cond delay="0"/>
                                  </p:stCondLst>
                                  <p:childTnLst>
                                    <p:set>
                                      <p:cBhvr>
                                        <p:cTn id="304"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BF4C5244-AD8C-4BA8-8779-F20D068FD745}"/>
              </a:ext>
            </a:extLst>
          </p:cNvPr>
          <p:cNvGraphicFramePr>
            <a:graphicFrameLocks noGrp="1"/>
          </p:cNvGraphicFramePr>
          <p:nvPr>
            <p:extLst>
              <p:ext uri="{D42A27DB-BD31-4B8C-83A1-F6EECF244321}">
                <p14:modId xmlns:p14="http://schemas.microsoft.com/office/powerpoint/2010/main" val="1286649455"/>
              </p:ext>
            </p:extLst>
          </p:nvPr>
        </p:nvGraphicFramePr>
        <p:xfrm>
          <a:off x="211531" y="1152375"/>
          <a:ext cx="10045214" cy="483133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we are (perm.)</a:t>
                      </a:r>
                    </a:p>
                  </a:txBody>
                  <a:tcPr/>
                </a:tc>
                <a:tc>
                  <a:txBody>
                    <a:bodyPr/>
                    <a:lstStyle/>
                    <a:p>
                      <a:r>
                        <a:rPr lang="en-GB" sz="2800" b="1" dirty="0">
                          <a:solidFill>
                            <a:srgbClr val="00B0F0"/>
                          </a:solidFill>
                          <a:latin typeface="Century Gothic" panose="020B0502020202020204" pitchFamily="34" charset="0"/>
                        </a:rPr>
                        <a:t>ill (m)</a:t>
                      </a:r>
                    </a:p>
                  </a:txBody>
                  <a:tcPr/>
                </a:tc>
                <a:tc>
                  <a:txBody>
                    <a:bodyPr/>
                    <a:lstStyle/>
                    <a:p>
                      <a:r>
                        <a:rPr lang="en-GB" sz="2800" b="1" dirty="0">
                          <a:solidFill>
                            <a:srgbClr val="00B0F0"/>
                          </a:solidFill>
                          <a:latin typeface="Century Gothic" panose="020B0502020202020204" pitchFamily="34" charset="0"/>
                        </a:rPr>
                        <a:t>we are (state)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kind (f)</a:t>
                      </a:r>
                    </a:p>
                  </a:txBody>
                  <a:tcPr/>
                </a:tc>
                <a:tc>
                  <a:txBody>
                    <a:bodyPr/>
                    <a:lstStyle/>
                    <a:p>
                      <a:r>
                        <a:rPr lang="en-GB" sz="2800" b="1" dirty="0">
                          <a:solidFill>
                            <a:srgbClr val="00B0F0"/>
                          </a:solidFill>
                          <a:latin typeface="Century Gothic" panose="020B0502020202020204" pitchFamily="34" charset="0"/>
                        </a:rPr>
                        <a:t>impossible</a:t>
                      </a:r>
                    </a:p>
                  </a:txBody>
                  <a:tcPr/>
                </a:tc>
                <a:tc>
                  <a:txBody>
                    <a:bodyPr/>
                    <a:lstStyle/>
                    <a:p>
                      <a:r>
                        <a:rPr lang="en-GB" sz="2800" b="1" dirty="0">
                          <a:solidFill>
                            <a:srgbClr val="00B0F0"/>
                          </a:solidFill>
                          <a:latin typeface="Century Gothic" panose="020B0502020202020204" pitchFamily="34" charset="0"/>
                        </a:rPr>
                        <a:t>healthy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partner (f)</a:t>
                      </a:r>
                    </a:p>
                  </a:txBody>
                  <a:tcPr/>
                </a:tc>
                <a:tc>
                  <a:txBody>
                    <a:bodyPr/>
                    <a:lstStyle/>
                    <a:p>
                      <a:r>
                        <a:rPr lang="en-GB" sz="2800" b="1" dirty="0">
                          <a:solidFill>
                            <a:srgbClr val="92D050"/>
                          </a:solidFill>
                          <a:latin typeface="Century Gothic" panose="020B0502020202020204" pitchFamily="34" charset="0"/>
                        </a:rPr>
                        <a:t>annoying (m) </a:t>
                      </a:r>
                    </a:p>
                  </a:txBody>
                  <a:tcPr/>
                </a:tc>
                <a:tc>
                  <a:txBody>
                    <a:bodyPr/>
                    <a:lstStyle/>
                    <a:p>
                      <a:r>
                        <a:rPr lang="en-GB" sz="2800" b="1" dirty="0">
                          <a:solidFill>
                            <a:srgbClr val="92D050"/>
                          </a:solidFill>
                          <a:latin typeface="Century Gothic" panose="020B0502020202020204" pitchFamily="34" charset="0"/>
                        </a:rPr>
                        <a:t>slow (f)</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quite</a:t>
                      </a:r>
                    </a:p>
                  </a:txBody>
                  <a:tcPr/>
                </a:tc>
                <a:tc>
                  <a:txBody>
                    <a:bodyPr/>
                    <a:lstStyle/>
                    <a:p>
                      <a:r>
                        <a:rPr lang="en-GB" sz="2800" b="1" dirty="0">
                          <a:solidFill>
                            <a:srgbClr val="92D050"/>
                          </a:solidFill>
                          <a:latin typeface="Century Gothic" panose="020B0502020202020204" pitchFamily="34" charset="0"/>
                        </a:rPr>
                        <a:t>strong (m/f)</a:t>
                      </a:r>
                    </a:p>
                  </a:txBody>
                  <a:tcPr/>
                </a:tc>
                <a:tc>
                  <a:txBody>
                    <a:bodyPr/>
                    <a:lstStyle/>
                    <a:p>
                      <a:r>
                        <a:rPr lang="en-GB" sz="2800" b="1" dirty="0">
                          <a:solidFill>
                            <a:srgbClr val="92D050"/>
                          </a:solidFill>
                          <a:latin typeface="Century Gothic" panose="020B0502020202020204" pitchFamily="34" charset="0"/>
                        </a:rPr>
                        <a:t>very</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in front (of)</a:t>
                      </a:r>
                    </a:p>
                  </a:txBody>
                  <a:tcPr/>
                </a:tc>
                <a:tc>
                  <a:txBody>
                    <a:bodyPr/>
                    <a:lstStyle/>
                    <a:p>
                      <a:r>
                        <a:rPr lang="en-GB" sz="2800" b="1" dirty="0">
                          <a:solidFill>
                            <a:srgbClr val="FF3399"/>
                          </a:solidFill>
                          <a:latin typeface="Century Gothic" panose="020B0502020202020204" pitchFamily="34" charset="0"/>
                        </a:rPr>
                        <a:t>(the) building</a:t>
                      </a:r>
                    </a:p>
                  </a:txBody>
                  <a:tcPr/>
                </a:tc>
                <a:tc>
                  <a:txBody>
                    <a:bodyPr/>
                    <a:lstStyle/>
                    <a:p>
                      <a:r>
                        <a:rPr lang="en-GB" sz="2800" b="1" dirty="0">
                          <a:solidFill>
                            <a:srgbClr val="FF3399"/>
                          </a:solidFill>
                          <a:latin typeface="Century Gothic" panose="020B0502020202020204" pitchFamily="34" charset="0"/>
                        </a:rPr>
                        <a:t>(the) cinema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we have</a:t>
                      </a:r>
                    </a:p>
                  </a:txBody>
                  <a:tcPr/>
                </a:tc>
                <a:tc>
                  <a:txBody>
                    <a:bodyPr/>
                    <a:lstStyle/>
                    <a:p>
                      <a:r>
                        <a:rPr lang="en-GB" sz="2800" b="1" dirty="0">
                          <a:solidFill>
                            <a:srgbClr val="FF3399"/>
                          </a:solidFill>
                          <a:latin typeface="Century Gothic" panose="020B0502020202020204" pitchFamily="34" charset="0"/>
                        </a:rPr>
                        <a:t>between</a:t>
                      </a:r>
                    </a:p>
                  </a:txBody>
                  <a:tcPr/>
                </a:tc>
                <a:tc>
                  <a:txBody>
                    <a:bodyPr/>
                    <a:lstStyle/>
                    <a:p>
                      <a:r>
                        <a:rPr lang="en-GB" sz="2800" b="1" dirty="0">
                          <a:solidFill>
                            <a:srgbClr val="FF3399"/>
                          </a:solidFill>
                          <a:latin typeface="Century Gothic" panose="020B0502020202020204" pitchFamily="34" charset="0"/>
                        </a:rPr>
                        <a:t>behind</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09308"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8" name="Picture 37">
            <a:extLst>
              <a:ext uri="{FF2B5EF4-FFF2-40B4-BE49-F238E27FC236}">
                <a16:creationId xmlns:a16="http://schemas.microsoft.com/office/drawing/2014/main" id="{7122F9E4-DEB4-45B6-9602-7C77394E682C}"/>
              </a:ext>
            </a:extLst>
          </p:cNvPr>
          <p:cNvPicPr>
            <a:picLocks noChangeAspect="1"/>
          </p:cNvPicPr>
          <p:nvPr/>
        </p:nvPicPr>
        <p:blipFill>
          <a:blip r:embed="rId4"/>
          <a:stretch>
            <a:fillRect/>
          </a:stretch>
        </p:blipFill>
        <p:spPr>
          <a:xfrm>
            <a:off x="376319" y="3154807"/>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E5DB475-0AA8-43AB-86B1-189C4F2D6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31" y="1513427"/>
            <a:ext cx="1186070" cy="1186070"/>
          </a:xfrm>
          <a:prstGeom prst="rect">
            <a:avLst/>
          </a:prstGeom>
        </p:spPr>
      </p:pic>
      <p:pic>
        <p:nvPicPr>
          <p:cNvPr id="40" name="Picture 39">
            <a:extLst>
              <a:ext uri="{FF2B5EF4-FFF2-40B4-BE49-F238E27FC236}">
                <a16:creationId xmlns:a16="http://schemas.microsoft.com/office/drawing/2014/main" id="{305C682E-9695-454B-B5B9-09967920DEB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5003" y="4929728"/>
            <a:ext cx="1162417" cy="1101237"/>
          </a:xfrm>
          <a:prstGeom prst="rect">
            <a:avLst/>
          </a:prstGeom>
        </p:spPr>
      </p:pic>
      <p:sp>
        <p:nvSpPr>
          <p:cNvPr id="41" name="TextBox 40">
            <a:extLst>
              <a:ext uri="{FF2B5EF4-FFF2-40B4-BE49-F238E27FC236}">
                <a16:creationId xmlns:a16="http://schemas.microsoft.com/office/drawing/2014/main" id="{8A2D478C-640F-4F23-9DB2-5ACA4EDC3A9F}"/>
              </a:ext>
            </a:extLst>
          </p:cNvPr>
          <p:cNvSpPr txBox="1"/>
          <p:nvPr/>
        </p:nvSpPr>
        <p:spPr>
          <a:xfrm>
            <a:off x="1138285" y="54538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2" name="TextBox 41">
            <a:extLst>
              <a:ext uri="{FF2B5EF4-FFF2-40B4-BE49-F238E27FC236}">
                <a16:creationId xmlns:a16="http://schemas.microsoft.com/office/drawing/2014/main" id="{676A278C-6D50-42F3-B6BD-F51053AA1320}"/>
              </a:ext>
            </a:extLst>
          </p:cNvPr>
          <p:cNvSpPr txBox="1"/>
          <p:nvPr/>
        </p:nvSpPr>
        <p:spPr>
          <a:xfrm>
            <a:off x="1138285" y="387575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3" name="TextBox 42">
            <a:extLst>
              <a:ext uri="{FF2B5EF4-FFF2-40B4-BE49-F238E27FC236}">
                <a16:creationId xmlns:a16="http://schemas.microsoft.com/office/drawing/2014/main" id="{93D56B4B-0266-49C9-BDA4-EA158BBB3E03}"/>
              </a:ext>
            </a:extLst>
          </p:cNvPr>
          <p:cNvSpPr txBox="1"/>
          <p:nvPr/>
        </p:nvSpPr>
        <p:spPr>
          <a:xfrm>
            <a:off x="1108723" y="22057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6" name="TextBox 45">
            <a:extLst>
              <a:ext uri="{FF2B5EF4-FFF2-40B4-BE49-F238E27FC236}">
                <a16:creationId xmlns:a16="http://schemas.microsoft.com/office/drawing/2014/main" id="{49003044-FB02-4ECD-A7C1-45866D26D5B6}"/>
              </a:ext>
            </a:extLst>
          </p:cNvPr>
          <p:cNvSpPr txBox="1"/>
          <p:nvPr/>
        </p:nvSpPr>
        <p:spPr>
          <a:xfrm>
            <a:off x="1617381" y="5527717"/>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tenemos</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EC42E33E-750C-49CD-A547-72391D69997D}"/>
              </a:ext>
            </a:extLst>
          </p:cNvPr>
          <p:cNvSpPr txBox="1"/>
          <p:nvPr/>
        </p:nvSpPr>
        <p:spPr>
          <a:xfrm>
            <a:off x="4466081" y="554116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entre</a:t>
            </a:r>
          </a:p>
        </p:txBody>
      </p:sp>
      <p:sp>
        <p:nvSpPr>
          <p:cNvPr id="48" name="TextBox 47">
            <a:extLst>
              <a:ext uri="{FF2B5EF4-FFF2-40B4-BE49-F238E27FC236}">
                <a16:creationId xmlns:a16="http://schemas.microsoft.com/office/drawing/2014/main" id="{001EAA19-A8E3-4B0D-AF32-6FBC3DE0F83A}"/>
              </a:ext>
            </a:extLst>
          </p:cNvPr>
          <p:cNvSpPr txBox="1"/>
          <p:nvPr/>
        </p:nvSpPr>
        <p:spPr>
          <a:xfrm>
            <a:off x="7231386" y="5531923"/>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detrás</a:t>
            </a:r>
            <a:r>
              <a:rPr lang="en-GB" sz="2400" dirty="0">
                <a:solidFill>
                  <a:srgbClr val="002060"/>
                </a:solidFill>
                <a:latin typeface="Century Gothic" panose="020B0502020202020204" pitchFamily="34" charset="0"/>
              </a:rPr>
              <a:t> (de)</a:t>
            </a:r>
          </a:p>
        </p:txBody>
      </p:sp>
      <p:sp>
        <p:nvSpPr>
          <p:cNvPr id="49" name="TextBox 48">
            <a:extLst>
              <a:ext uri="{FF2B5EF4-FFF2-40B4-BE49-F238E27FC236}">
                <a16:creationId xmlns:a16="http://schemas.microsoft.com/office/drawing/2014/main" id="{DE781BFB-E8BB-4E4F-97E3-F796B3FC0E51}"/>
              </a:ext>
            </a:extLst>
          </p:cNvPr>
          <p:cNvSpPr txBox="1"/>
          <p:nvPr/>
        </p:nvSpPr>
        <p:spPr>
          <a:xfrm>
            <a:off x="1671170" y="4698897"/>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delante</a:t>
            </a:r>
            <a:r>
              <a:rPr lang="en-GB" sz="2400" dirty="0">
                <a:solidFill>
                  <a:srgbClr val="002060"/>
                </a:solidFill>
                <a:latin typeface="Century Gothic" panose="020B0502020202020204" pitchFamily="34" charset="0"/>
              </a:rPr>
              <a:t> (de)</a:t>
            </a:r>
          </a:p>
        </p:txBody>
      </p:sp>
      <p:sp>
        <p:nvSpPr>
          <p:cNvPr id="50" name="TextBox 49">
            <a:extLst>
              <a:ext uri="{FF2B5EF4-FFF2-40B4-BE49-F238E27FC236}">
                <a16:creationId xmlns:a16="http://schemas.microsoft.com/office/drawing/2014/main" id="{9CF03E92-E105-4949-8B9C-73CC1D1E0ECE}"/>
              </a:ext>
            </a:extLst>
          </p:cNvPr>
          <p:cNvSpPr txBox="1"/>
          <p:nvPr/>
        </p:nvSpPr>
        <p:spPr>
          <a:xfrm>
            <a:off x="4485752" y="4725790"/>
            <a:ext cx="27547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edificio</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A3B19F1E-75AC-4904-BE21-A5945D8FCB4C}"/>
              </a:ext>
            </a:extLst>
          </p:cNvPr>
          <p:cNvSpPr txBox="1"/>
          <p:nvPr/>
        </p:nvSpPr>
        <p:spPr>
          <a:xfrm>
            <a:off x="7324099" y="4715033"/>
            <a:ext cx="290326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cine</a:t>
            </a:r>
          </a:p>
        </p:txBody>
      </p:sp>
      <p:sp>
        <p:nvSpPr>
          <p:cNvPr id="52" name="TextBox 51">
            <a:extLst>
              <a:ext uri="{FF2B5EF4-FFF2-40B4-BE49-F238E27FC236}">
                <a16:creationId xmlns:a16="http://schemas.microsoft.com/office/drawing/2014/main" id="{717D0760-D1AF-40C5-AAA4-15BE923A8960}"/>
              </a:ext>
            </a:extLst>
          </p:cNvPr>
          <p:cNvSpPr txBox="1"/>
          <p:nvPr/>
        </p:nvSpPr>
        <p:spPr>
          <a:xfrm>
            <a:off x="1641446" y="3927524"/>
            <a:ext cx="25878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bastante</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8FF47E7-0115-4291-8913-395D48BD97A0}"/>
              </a:ext>
            </a:extLst>
          </p:cNvPr>
          <p:cNvSpPr txBox="1"/>
          <p:nvPr/>
        </p:nvSpPr>
        <p:spPr>
          <a:xfrm>
            <a:off x="4434098" y="390628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fuerte</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DB8526A5-E8F9-4430-AD65-A13976767CF3}"/>
              </a:ext>
            </a:extLst>
          </p:cNvPr>
          <p:cNvSpPr txBox="1"/>
          <p:nvPr/>
        </p:nvSpPr>
        <p:spPr>
          <a:xfrm>
            <a:off x="7249340" y="3897333"/>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muy</a:t>
            </a:r>
            <a:endParaRPr lang="en-GB" sz="2400"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EA5FBC07-87E1-433E-BBDE-29EB3E3AF60C}"/>
              </a:ext>
            </a:extLst>
          </p:cNvPr>
          <p:cNvSpPr txBox="1"/>
          <p:nvPr/>
        </p:nvSpPr>
        <p:spPr>
          <a:xfrm>
            <a:off x="1688688" y="3113559"/>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compañera</a:t>
            </a:r>
            <a:endParaRPr lang="en-GB" sz="2400"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31134945-F6E7-4277-9DC2-E8B97526071A}"/>
              </a:ext>
            </a:extLst>
          </p:cNvPr>
          <p:cNvSpPr txBox="1"/>
          <p:nvPr/>
        </p:nvSpPr>
        <p:spPr>
          <a:xfrm>
            <a:off x="4434098" y="3094798"/>
            <a:ext cx="25878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pesado</a:t>
            </a:r>
            <a:r>
              <a:rPr lang="en-GB" sz="2400" dirty="0">
                <a:solidFill>
                  <a:srgbClr val="002060"/>
                </a:solidFill>
                <a:latin typeface="Century Gothic" panose="020B0502020202020204" pitchFamily="34" charset="0"/>
              </a:rPr>
              <a:t> </a:t>
            </a:r>
          </a:p>
        </p:txBody>
      </p:sp>
      <p:sp>
        <p:nvSpPr>
          <p:cNvPr id="85" name="TextBox 84">
            <a:extLst>
              <a:ext uri="{FF2B5EF4-FFF2-40B4-BE49-F238E27FC236}">
                <a16:creationId xmlns:a16="http://schemas.microsoft.com/office/drawing/2014/main" id="{48A20D21-29C8-4E49-BC42-E0BD2F737A9F}"/>
              </a:ext>
            </a:extLst>
          </p:cNvPr>
          <p:cNvSpPr txBox="1"/>
          <p:nvPr/>
        </p:nvSpPr>
        <p:spPr>
          <a:xfrm>
            <a:off x="7313744" y="3092013"/>
            <a:ext cx="29136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lenta</a:t>
            </a:r>
            <a:endParaRPr lang="en-GB" sz="24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F58059DE-45B6-4F2E-9BE8-E6C56BB4182F}"/>
              </a:ext>
            </a:extLst>
          </p:cNvPr>
          <p:cNvSpPr txBox="1"/>
          <p:nvPr/>
        </p:nvSpPr>
        <p:spPr>
          <a:xfrm>
            <a:off x="1665510" y="2272544"/>
            <a:ext cx="30529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08E50747-063B-407D-8B7C-BA62242E142C}"/>
              </a:ext>
            </a:extLst>
          </p:cNvPr>
          <p:cNvSpPr txBox="1"/>
          <p:nvPr/>
        </p:nvSpPr>
        <p:spPr>
          <a:xfrm>
            <a:off x="4465780" y="2298994"/>
            <a:ext cx="2462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imposible</a:t>
            </a:r>
            <a:endParaRPr lang="en-GB" sz="24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EDF78A68-C747-4623-9958-64560B4FBB28}"/>
              </a:ext>
            </a:extLst>
          </p:cNvPr>
          <p:cNvSpPr txBox="1"/>
          <p:nvPr/>
        </p:nvSpPr>
        <p:spPr>
          <a:xfrm>
            <a:off x="7249340" y="229384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sana</a:t>
            </a:r>
            <a:endParaRPr lang="en-GB" sz="24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948C5589-B18E-445E-B56A-25D8B6EB24EA}"/>
              </a:ext>
            </a:extLst>
          </p:cNvPr>
          <p:cNvSpPr txBox="1"/>
          <p:nvPr/>
        </p:nvSpPr>
        <p:spPr>
          <a:xfrm>
            <a:off x="1665509" y="1483516"/>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E6A652B4-E89A-41F7-B301-E9DD8205F0B4}"/>
              </a:ext>
            </a:extLst>
          </p:cNvPr>
          <p:cNvSpPr txBox="1"/>
          <p:nvPr/>
        </p:nvSpPr>
        <p:spPr>
          <a:xfrm>
            <a:off x="4446974" y="148690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enfermo</a:t>
            </a:r>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CA312FE2-EF94-40EC-872A-A922390BE2B3}"/>
              </a:ext>
            </a:extLst>
          </p:cNvPr>
          <p:cNvSpPr txBox="1"/>
          <p:nvPr/>
        </p:nvSpPr>
        <p:spPr>
          <a:xfrm>
            <a:off x="7240470" y="1506859"/>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579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63933" y="-22878"/>
            <a:ext cx="5100276" cy="675762"/>
          </a:xfrm>
        </p:spPr>
        <p:txBody>
          <a:bodyPr>
            <a:normAutofit/>
          </a:bodyPr>
          <a:lstStyle/>
          <a:p>
            <a:r>
              <a:rPr lang="en-GB" sz="3200" b="1" dirty="0">
                <a:solidFill>
                  <a:schemeClr val="bg1"/>
                </a:solidFill>
                <a:latin typeface="Century Gothic"/>
                <a:ea typeface="Century Gothic"/>
                <a:cs typeface="Century Gothic"/>
                <a:sym typeface="Century Gothic"/>
              </a:rPr>
              <a:t>Handout Follow up 5: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744182" y="594847"/>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0749B99E-44CA-40DC-B2F9-6A8340EB439A}"/>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3" name="Title 1">
            <a:extLst>
              <a:ext uri="{FF2B5EF4-FFF2-40B4-BE49-F238E27FC236}">
                <a16:creationId xmlns:a16="http://schemas.microsoft.com/office/drawing/2014/main" id="{C9116486-D31D-460F-24A3-628AD08F4ACB}"/>
              </a:ext>
            </a:extLst>
          </p:cNvPr>
          <p:cNvSpPr txBox="1">
            <a:spLocks/>
          </p:cNvSpPr>
          <p:nvPr/>
        </p:nvSpPr>
        <p:spPr>
          <a:xfrm>
            <a:off x="724790" y="92041"/>
            <a:ext cx="3709308"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5: </a:t>
            </a:r>
            <a:endParaRPr lang="en-GB" sz="3200" dirty="0"/>
          </a:p>
        </p:txBody>
      </p:sp>
      <p:graphicFrame>
        <p:nvGraphicFramePr>
          <p:cNvPr id="15" name="Table 4">
            <a:extLst>
              <a:ext uri="{FF2B5EF4-FFF2-40B4-BE49-F238E27FC236}">
                <a16:creationId xmlns:a16="http://schemas.microsoft.com/office/drawing/2014/main" id="{9EE25C18-C3FC-49BF-A0E5-85EA55AD4442}"/>
              </a:ext>
            </a:extLst>
          </p:cNvPr>
          <p:cNvGraphicFramePr>
            <a:graphicFrameLocks noGrp="1"/>
          </p:cNvGraphicFramePr>
          <p:nvPr>
            <p:extLst>
              <p:ext uri="{D42A27DB-BD31-4B8C-83A1-F6EECF244321}">
                <p14:modId xmlns:p14="http://schemas.microsoft.com/office/powerpoint/2010/main" val="2578388280"/>
              </p:ext>
            </p:extLst>
          </p:nvPr>
        </p:nvGraphicFramePr>
        <p:xfrm>
          <a:off x="211531" y="1152375"/>
          <a:ext cx="10045214" cy="483133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are (perm.)</a:t>
                      </a:r>
                    </a:p>
                  </a:txBody>
                  <a:tcPr/>
                </a:tc>
                <a:tc>
                  <a:txBody>
                    <a:bodyPr/>
                    <a:lstStyle/>
                    <a:p>
                      <a:r>
                        <a:rPr lang="en-GB" sz="2800" b="1" dirty="0">
                          <a:solidFill>
                            <a:srgbClr val="002060"/>
                          </a:solidFill>
                          <a:latin typeface="Century Gothic" panose="020B0502020202020204" pitchFamily="34" charset="0"/>
                        </a:rPr>
                        <a:t>ill (m)</a:t>
                      </a:r>
                    </a:p>
                  </a:txBody>
                  <a:tcPr/>
                </a:tc>
                <a:tc>
                  <a:txBody>
                    <a:bodyPr/>
                    <a:lstStyle/>
                    <a:p>
                      <a:r>
                        <a:rPr lang="en-GB" sz="2800" b="1" dirty="0">
                          <a:solidFill>
                            <a:srgbClr val="002060"/>
                          </a:solidFill>
                          <a:latin typeface="Century Gothic" panose="020B0502020202020204" pitchFamily="34" charset="0"/>
                        </a:rPr>
                        <a:t>we are (state)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kind (f)</a:t>
                      </a:r>
                    </a:p>
                  </a:txBody>
                  <a:tcPr/>
                </a:tc>
                <a:tc>
                  <a:txBody>
                    <a:bodyPr/>
                    <a:lstStyle/>
                    <a:p>
                      <a:r>
                        <a:rPr lang="en-GB" sz="2800" b="1" dirty="0">
                          <a:solidFill>
                            <a:srgbClr val="002060"/>
                          </a:solidFill>
                          <a:latin typeface="Century Gothic" panose="020B0502020202020204" pitchFamily="34" charset="0"/>
                        </a:rPr>
                        <a:t>impossible</a:t>
                      </a:r>
                    </a:p>
                  </a:txBody>
                  <a:tcPr/>
                </a:tc>
                <a:tc>
                  <a:txBody>
                    <a:bodyPr/>
                    <a:lstStyle/>
                    <a:p>
                      <a:r>
                        <a:rPr lang="en-GB" sz="2800" b="1" dirty="0">
                          <a:solidFill>
                            <a:srgbClr val="002060"/>
                          </a:solidFill>
                          <a:latin typeface="Century Gothic" panose="020B0502020202020204" pitchFamily="34" charset="0"/>
                        </a:rPr>
                        <a:t>healthy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partner (f)</a:t>
                      </a:r>
                    </a:p>
                  </a:txBody>
                  <a:tcPr/>
                </a:tc>
                <a:tc>
                  <a:txBody>
                    <a:bodyPr/>
                    <a:lstStyle/>
                    <a:p>
                      <a:r>
                        <a:rPr lang="en-GB" sz="2800" b="1" dirty="0">
                          <a:solidFill>
                            <a:srgbClr val="002060"/>
                          </a:solidFill>
                          <a:latin typeface="Century Gothic" panose="020B0502020202020204" pitchFamily="34" charset="0"/>
                        </a:rPr>
                        <a:t>annoying (m) </a:t>
                      </a:r>
                    </a:p>
                  </a:txBody>
                  <a:tcPr/>
                </a:tc>
                <a:tc>
                  <a:txBody>
                    <a:bodyPr/>
                    <a:lstStyle/>
                    <a:p>
                      <a:r>
                        <a:rPr lang="en-GB" sz="2800" b="1" dirty="0">
                          <a:solidFill>
                            <a:srgbClr val="002060"/>
                          </a:solidFill>
                          <a:latin typeface="Century Gothic" panose="020B0502020202020204" pitchFamily="34" charset="0"/>
                        </a:rPr>
                        <a:t>slow (f)</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quite</a:t>
                      </a:r>
                    </a:p>
                  </a:txBody>
                  <a:tcPr/>
                </a:tc>
                <a:tc>
                  <a:txBody>
                    <a:bodyPr/>
                    <a:lstStyle/>
                    <a:p>
                      <a:r>
                        <a:rPr lang="en-GB" sz="2800" b="1" dirty="0">
                          <a:solidFill>
                            <a:srgbClr val="002060"/>
                          </a:solidFill>
                          <a:latin typeface="Century Gothic" panose="020B0502020202020204" pitchFamily="34" charset="0"/>
                        </a:rPr>
                        <a:t>strong (m/f)</a:t>
                      </a:r>
                    </a:p>
                  </a:txBody>
                  <a:tcPr/>
                </a:tc>
                <a:tc>
                  <a:txBody>
                    <a:bodyPr/>
                    <a:lstStyle/>
                    <a:p>
                      <a:r>
                        <a:rPr lang="en-GB" sz="28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047692962"/>
                  </a:ext>
                </a:extLst>
              </a:tr>
              <a:tr h="805222">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in front (of)</a:t>
                      </a:r>
                    </a:p>
                  </a:txBody>
                  <a:tcPr/>
                </a:tc>
                <a:tc>
                  <a:txBody>
                    <a:bodyPr/>
                    <a:lstStyle/>
                    <a:p>
                      <a:r>
                        <a:rPr lang="en-GB" sz="2800" b="1" dirty="0">
                          <a:solidFill>
                            <a:srgbClr val="002060"/>
                          </a:solidFill>
                          <a:latin typeface="Century Gothic" panose="020B0502020202020204" pitchFamily="34" charset="0"/>
                        </a:rPr>
                        <a:t>(the) building</a:t>
                      </a:r>
                    </a:p>
                  </a:txBody>
                  <a:tcPr/>
                </a:tc>
                <a:tc>
                  <a:txBody>
                    <a:bodyPr/>
                    <a:lstStyle/>
                    <a:p>
                      <a:r>
                        <a:rPr lang="en-GB" sz="2800" b="1" dirty="0">
                          <a:solidFill>
                            <a:srgbClr val="002060"/>
                          </a:solidFill>
                          <a:latin typeface="Century Gothic" panose="020B0502020202020204" pitchFamily="34" charset="0"/>
                        </a:rPr>
                        <a:t>(the) cinema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have</a:t>
                      </a:r>
                    </a:p>
                  </a:txBody>
                  <a:tcPr/>
                </a:tc>
                <a:tc>
                  <a:txBody>
                    <a:bodyPr/>
                    <a:lstStyle/>
                    <a:p>
                      <a:r>
                        <a:rPr lang="en-GB" sz="2800" b="1" dirty="0">
                          <a:solidFill>
                            <a:srgbClr val="002060"/>
                          </a:solidFill>
                          <a:latin typeface="Century Gothic" panose="020B0502020202020204" pitchFamily="34" charset="0"/>
                        </a:rPr>
                        <a:t>between</a:t>
                      </a:r>
                    </a:p>
                  </a:txBody>
                  <a:tcPr/>
                </a:tc>
                <a:tc>
                  <a:txBody>
                    <a:bodyPr/>
                    <a:lstStyle/>
                    <a:p>
                      <a:r>
                        <a:rPr lang="en-GB" sz="2800" b="1" dirty="0">
                          <a:solidFill>
                            <a:srgbClr val="002060"/>
                          </a:solidFill>
                          <a:latin typeface="Century Gothic" panose="020B0502020202020204" pitchFamily="34" charset="0"/>
                        </a:rPr>
                        <a:t>behind</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AABB5CF4-E101-4D13-8265-19C5DE7DB6D9}"/>
              </a:ext>
            </a:extLst>
          </p:cNvPr>
          <p:cNvPicPr>
            <a:picLocks noChangeAspect="1"/>
          </p:cNvPicPr>
          <p:nvPr/>
        </p:nvPicPr>
        <p:blipFill>
          <a:blip r:embed="rId4"/>
          <a:stretch>
            <a:fillRect/>
          </a:stretch>
        </p:blipFill>
        <p:spPr>
          <a:xfrm>
            <a:off x="376319" y="31548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B0AB0D92-13B4-47E0-AB69-C7501DAB7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31" y="1513427"/>
            <a:ext cx="1186070" cy="1186070"/>
          </a:xfrm>
          <a:prstGeom prst="rect">
            <a:avLst/>
          </a:prstGeom>
        </p:spPr>
      </p:pic>
      <p:pic>
        <p:nvPicPr>
          <p:cNvPr id="18" name="Picture 17">
            <a:extLst>
              <a:ext uri="{FF2B5EF4-FFF2-40B4-BE49-F238E27FC236}">
                <a16:creationId xmlns:a16="http://schemas.microsoft.com/office/drawing/2014/main" id="{A0BC90CD-DAFF-452A-ADFB-0ADBDDFCDE6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5003" y="4929728"/>
            <a:ext cx="1162417" cy="1101237"/>
          </a:xfrm>
          <a:prstGeom prst="rect">
            <a:avLst/>
          </a:prstGeom>
        </p:spPr>
      </p:pic>
      <p:sp>
        <p:nvSpPr>
          <p:cNvPr id="19" name="TextBox 18">
            <a:extLst>
              <a:ext uri="{FF2B5EF4-FFF2-40B4-BE49-F238E27FC236}">
                <a16:creationId xmlns:a16="http://schemas.microsoft.com/office/drawing/2014/main" id="{6B99EE67-44F5-42E9-B510-A94416D01512}"/>
              </a:ext>
            </a:extLst>
          </p:cNvPr>
          <p:cNvSpPr txBox="1"/>
          <p:nvPr/>
        </p:nvSpPr>
        <p:spPr>
          <a:xfrm>
            <a:off x="1138285" y="54538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0" name="TextBox 19">
            <a:extLst>
              <a:ext uri="{FF2B5EF4-FFF2-40B4-BE49-F238E27FC236}">
                <a16:creationId xmlns:a16="http://schemas.microsoft.com/office/drawing/2014/main" id="{81D5D8E1-7B99-4161-AFD4-7FF9C7A00C0F}"/>
              </a:ext>
            </a:extLst>
          </p:cNvPr>
          <p:cNvSpPr txBox="1"/>
          <p:nvPr/>
        </p:nvSpPr>
        <p:spPr>
          <a:xfrm>
            <a:off x="1138285" y="387575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1" name="TextBox 20">
            <a:extLst>
              <a:ext uri="{FF2B5EF4-FFF2-40B4-BE49-F238E27FC236}">
                <a16:creationId xmlns:a16="http://schemas.microsoft.com/office/drawing/2014/main" id="{2F7C2F50-9FD2-4732-BB43-A9F7B0D932B0}"/>
              </a:ext>
            </a:extLst>
          </p:cNvPr>
          <p:cNvSpPr txBox="1"/>
          <p:nvPr/>
        </p:nvSpPr>
        <p:spPr>
          <a:xfrm>
            <a:off x="1108723" y="22057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987254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1895</Words>
  <Application>Microsoft Office PowerPoint</Application>
  <PresentationFormat>Widescreen</PresentationFormat>
  <Paragraphs>328</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docs-Century Gothic</vt:lpstr>
      <vt:lpstr>Arial</vt:lpstr>
      <vt:lpstr>Calibri</vt:lpstr>
      <vt:lpstr>Calibri Light</vt:lpstr>
      <vt:lpstr>Century Gothic</vt:lpstr>
      <vt:lpstr>Modern Love</vt:lpstr>
      <vt:lpstr>Tw Cen MT</vt:lpstr>
      <vt:lpstr>Office Theme</vt:lpstr>
      <vt:lpstr>Describing me and others </vt:lpstr>
      <vt:lpstr>Follow up 1: </vt:lpstr>
      <vt:lpstr>PowerPoint Presentation</vt:lpstr>
      <vt:lpstr>escuchar</vt:lpstr>
      <vt:lpstr>Follow up 3: </vt:lpstr>
      <vt:lpstr>Follow up 4: </vt:lpstr>
      <vt:lpstr>Follow up 5: </vt:lpstr>
      <vt:lpstr>Handout 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19</cp:revision>
  <dcterms:created xsi:type="dcterms:W3CDTF">2021-07-28T12:57:34Z</dcterms:created>
  <dcterms:modified xsi:type="dcterms:W3CDTF">2022-11-02T14:58:58Z</dcterms:modified>
</cp:coreProperties>
</file>