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53" r:id="rId2"/>
    <p:sldId id="442" r:id="rId3"/>
    <p:sldId id="527" r:id="rId4"/>
    <p:sldId id="513" r:id="rId5"/>
    <p:sldId id="966" r:id="rId6"/>
    <p:sldId id="1005" r:id="rId7"/>
    <p:sldId id="469" r:id="rId8"/>
    <p:sldId id="539" r:id="rId9"/>
    <p:sldId id="533" r:id="rId10"/>
    <p:sldId id="507" r:id="rId11"/>
    <p:sldId id="540" r:id="rId12"/>
    <p:sldId id="541" r:id="rId13"/>
    <p:sldId id="542" r:id="rId14"/>
    <p:sldId id="543"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8D5C8"/>
    <a:srgbClr val="23908D"/>
    <a:srgbClr val="C8F4E8"/>
    <a:srgbClr val="91EAD2"/>
    <a:srgbClr val="33CCCC"/>
    <a:srgbClr val="85CFE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80191-C32F-437D-A7F2-FBFFE73251AC}" v="89" dt="2022-10-27T18:44:50.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45006" autoAdjust="0"/>
  </p:normalViewPr>
  <p:slideViewPr>
    <p:cSldViewPr snapToGrid="0">
      <p:cViewPr varScale="1">
        <p:scale>
          <a:sx n="51" d="100"/>
          <a:sy n="51" d="100"/>
        </p:scale>
        <p:origin x="2544" y="7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7780191-C32F-437D-A7F2-FBFFE73251AC}"/>
    <pc:docChg chg="undo custSel addSld delSld modSld">
      <pc:chgData name="Tom Dawes" userId="fe899cd594ff6f3a" providerId="LiveId" clId="{27780191-C32F-437D-A7F2-FBFFE73251AC}" dt="2022-10-27T18:47:10.620" v="84" actId="20577"/>
      <pc:docMkLst>
        <pc:docMk/>
      </pc:docMkLst>
      <pc:sldChg chg="addSp delSp modSp mod modAnim">
        <pc:chgData name="Tom Dawes" userId="fe899cd594ff6f3a" providerId="LiveId" clId="{27780191-C32F-437D-A7F2-FBFFE73251AC}" dt="2022-10-24T16:23:41.121" v="44"/>
        <pc:sldMkLst>
          <pc:docMk/>
          <pc:sldMk cId="1368772787" sldId="469"/>
        </pc:sldMkLst>
        <pc:spChg chg="del">
          <ac:chgData name="Tom Dawes" userId="fe899cd594ff6f3a" providerId="LiveId" clId="{27780191-C32F-437D-A7F2-FBFFE73251AC}" dt="2022-10-24T16:21:43.292" v="38" actId="478"/>
          <ac:spMkLst>
            <pc:docMk/>
            <pc:sldMk cId="1368772787" sldId="469"/>
            <ac:spMk id="2" creationId="{D974A6DC-187E-4C4A-92B8-4D8EDD2BB1DF}"/>
          </ac:spMkLst>
        </pc:spChg>
        <pc:spChg chg="add mod">
          <ac:chgData name="Tom Dawes" userId="fe899cd594ff6f3a" providerId="LiveId" clId="{27780191-C32F-437D-A7F2-FBFFE73251AC}" dt="2022-10-24T16:21:48.376" v="40" actId="1076"/>
          <ac:spMkLst>
            <pc:docMk/>
            <pc:sldMk cId="1368772787" sldId="469"/>
            <ac:spMk id="4" creationId="{26A810C0-8194-4BBF-F59E-65682B7E7C64}"/>
          </ac:spMkLst>
        </pc:spChg>
        <pc:spChg chg="add del mod">
          <ac:chgData name="Tom Dawes" userId="fe899cd594ff6f3a" providerId="LiveId" clId="{27780191-C32F-437D-A7F2-FBFFE73251AC}" dt="2022-10-24T16:21:45.642" v="39" actId="478"/>
          <ac:spMkLst>
            <pc:docMk/>
            <pc:sldMk cId="1368772787" sldId="469"/>
            <ac:spMk id="6" creationId="{FAB9945E-19C6-F804-940A-B3356BFC2681}"/>
          </ac:spMkLst>
        </pc:spChg>
      </pc:sldChg>
      <pc:sldChg chg="modAnim">
        <pc:chgData name="Tom Dawes" userId="fe899cd594ff6f3a" providerId="LiveId" clId="{27780191-C32F-437D-A7F2-FBFFE73251AC}" dt="2022-10-27T18:41:04.160" v="56"/>
        <pc:sldMkLst>
          <pc:docMk/>
          <pc:sldMk cId="469621544" sldId="507"/>
        </pc:sldMkLst>
      </pc:sldChg>
      <pc:sldChg chg="add del">
        <pc:chgData name="Tom Dawes" userId="fe899cd594ff6f3a" providerId="LiveId" clId="{27780191-C32F-437D-A7F2-FBFFE73251AC}" dt="2022-10-24T16:07:34.814" v="1"/>
        <pc:sldMkLst>
          <pc:docMk/>
          <pc:sldMk cId="3733018610" sldId="527"/>
        </pc:sldMkLst>
      </pc:sldChg>
      <pc:sldChg chg="modSp mod">
        <pc:chgData name="Tom Dawes" userId="fe899cd594ff6f3a" providerId="LiveId" clId="{27780191-C32F-437D-A7F2-FBFFE73251AC}" dt="2022-10-27T18:39:37.340" v="54" actId="1076"/>
        <pc:sldMkLst>
          <pc:docMk/>
          <pc:sldMk cId="3504463046" sldId="533"/>
        </pc:sldMkLst>
        <pc:picChg chg="mod">
          <ac:chgData name="Tom Dawes" userId="fe899cd594ff6f3a" providerId="LiveId" clId="{27780191-C32F-437D-A7F2-FBFFE73251AC}" dt="2022-10-27T18:39:37.340" v="54" actId="1076"/>
          <ac:picMkLst>
            <pc:docMk/>
            <pc:sldMk cId="3504463046" sldId="533"/>
            <ac:picMk id="5" creationId="{4CD29BAC-26F9-48FF-929D-08010DFE1524}"/>
          </ac:picMkLst>
        </pc:picChg>
      </pc:sldChg>
      <pc:sldChg chg="modSp mod modAnim">
        <pc:chgData name="Tom Dawes" userId="fe899cd594ff6f3a" providerId="LiveId" clId="{27780191-C32F-437D-A7F2-FBFFE73251AC}" dt="2022-10-27T18:32:31.163" v="53"/>
        <pc:sldMkLst>
          <pc:docMk/>
          <pc:sldMk cId="3943061260" sldId="539"/>
        </pc:sldMkLst>
        <pc:spChg chg="mod">
          <ac:chgData name="Tom Dawes" userId="fe899cd594ff6f3a" providerId="LiveId" clId="{27780191-C32F-437D-A7F2-FBFFE73251AC}" dt="2022-10-27T18:29:52.608" v="47" actId="1076"/>
          <ac:spMkLst>
            <pc:docMk/>
            <pc:sldMk cId="3943061260" sldId="539"/>
            <ac:spMk id="52" creationId="{572D1121-4C23-EBAC-D6AC-BC0B8B12A034}"/>
          </ac:spMkLst>
        </pc:spChg>
        <pc:spChg chg="mod">
          <ac:chgData name="Tom Dawes" userId="fe899cd594ff6f3a" providerId="LiveId" clId="{27780191-C32F-437D-A7F2-FBFFE73251AC}" dt="2022-10-27T18:30:17.086" v="48" actId="1076"/>
          <ac:spMkLst>
            <pc:docMk/>
            <pc:sldMk cId="3943061260" sldId="539"/>
            <ac:spMk id="54" creationId="{8E262DFF-B51A-0EE6-F571-613D55066275}"/>
          </ac:spMkLst>
        </pc:spChg>
      </pc:sldChg>
      <pc:sldChg chg="modAnim">
        <pc:chgData name="Tom Dawes" userId="fe899cd594ff6f3a" providerId="LiveId" clId="{27780191-C32F-437D-A7F2-FBFFE73251AC}" dt="2022-10-27T18:42:15.126" v="57"/>
        <pc:sldMkLst>
          <pc:docMk/>
          <pc:sldMk cId="2343277716" sldId="540"/>
        </pc:sldMkLst>
      </pc:sldChg>
      <pc:sldChg chg="addSp delSp modSp mod modAnim modNotesTx">
        <pc:chgData name="Tom Dawes" userId="fe899cd594ff6f3a" providerId="LiveId" clId="{27780191-C32F-437D-A7F2-FBFFE73251AC}" dt="2022-10-27T18:43:36.275" v="79"/>
        <pc:sldMkLst>
          <pc:docMk/>
          <pc:sldMk cId="2085807492" sldId="541"/>
        </pc:sldMkLst>
        <pc:spChg chg="add mod">
          <ac:chgData name="Tom Dawes" userId="fe899cd594ff6f3a" providerId="LiveId" clId="{27780191-C32F-437D-A7F2-FBFFE73251AC}" dt="2022-10-27T18:42:27.294" v="62" actId="20577"/>
          <ac:spMkLst>
            <pc:docMk/>
            <pc:sldMk cId="2085807492" sldId="541"/>
            <ac:spMk id="2" creationId="{F693AC47-73D9-B273-4EA3-D6C2666ECA1A}"/>
          </ac:spMkLst>
        </pc:spChg>
        <pc:spChg chg="del mod">
          <ac:chgData name="Tom Dawes" userId="fe899cd594ff6f3a" providerId="LiveId" clId="{27780191-C32F-437D-A7F2-FBFFE73251AC}" dt="2022-10-27T18:42:24.145" v="59" actId="478"/>
          <ac:spMkLst>
            <pc:docMk/>
            <pc:sldMk cId="2085807492" sldId="541"/>
            <ac:spMk id="13" creationId="{0919F724-B5A7-4EDF-AC86-956CD887D72E}"/>
          </ac:spMkLst>
        </pc:spChg>
        <pc:spChg chg="mod">
          <ac:chgData name="Tom Dawes" userId="fe899cd594ff6f3a" providerId="LiveId" clId="{27780191-C32F-437D-A7F2-FBFFE73251AC}" dt="2022-10-27T18:43:16.400" v="78" actId="6549"/>
          <ac:spMkLst>
            <pc:docMk/>
            <pc:sldMk cId="2085807492" sldId="541"/>
            <ac:spMk id="22" creationId="{A0024D5B-D548-44C5-83D7-2001AD7E9B49}"/>
          </ac:spMkLst>
        </pc:spChg>
      </pc:sldChg>
      <pc:sldChg chg="addSp delSp modSp mod modAnim">
        <pc:chgData name="Tom Dawes" userId="fe899cd594ff6f3a" providerId="LiveId" clId="{27780191-C32F-437D-A7F2-FBFFE73251AC}" dt="2022-10-27T18:44:05.356" v="80"/>
        <pc:sldMkLst>
          <pc:docMk/>
          <pc:sldMk cId="4017895961" sldId="542"/>
        </pc:sldMkLst>
        <pc:spChg chg="add mod">
          <ac:chgData name="Tom Dawes" userId="fe899cd594ff6f3a" providerId="LiveId" clId="{27780191-C32F-437D-A7F2-FBFFE73251AC}" dt="2022-10-27T18:42:33.950" v="66" actId="20577"/>
          <ac:spMkLst>
            <pc:docMk/>
            <pc:sldMk cId="4017895961" sldId="542"/>
            <ac:spMk id="2" creationId="{C668705F-1157-3B2F-CCBC-E2DFBC96169B}"/>
          </ac:spMkLst>
        </pc:spChg>
        <pc:spChg chg="del">
          <ac:chgData name="Tom Dawes" userId="fe899cd594ff6f3a" providerId="LiveId" clId="{27780191-C32F-437D-A7F2-FBFFE73251AC}" dt="2022-10-27T18:42:30.777" v="63" actId="478"/>
          <ac:spMkLst>
            <pc:docMk/>
            <pc:sldMk cId="4017895961" sldId="542"/>
            <ac:spMk id="13" creationId="{0919F724-B5A7-4EDF-AC86-956CD887D72E}"/>
          </ac:spMkLst>
        </pc:spChg>
      </pc:sldChg>
      <pc:sldChg chg="addSp delSp modSp mod modAnim modNotesTx">
        <pc:chgData name="Tom Dawes" userId="fe899cd594ff6f3a" providerId="LiveId" clId="{27780191-C32F-437D-A7F2-FBFFE73251AC}" dt="2022-10-27T18:47:10.620" v="84" actId="20577"/>
        <pc:sldMkLst>
          <pc:docMk/>
          <pc:sldMk cId="3818445789" sldId="543"/>
        </pc:sldMkLst>
        <pc:spChg chg="add mod">
          <ac:chgData name="Tom Dawes" userId="fe899cd594ff6f3a" providerId="LiveId" clId="{27780191-C32F-437D-A7F2-FBFFE73251AC}" dt="2022-10-27T18:42:40.494" v="70" actId="20577"/>
          <ac:spMkLst>
            <pc:docMk/>
            <pc:sldMk cId="3818445789" sldId="543"/>
            <ac:spMk id="2" creationId="{23B4DEEC-1F11-B2E7-B3E0-7A6E35400578}"/>
          </ac:spMkLst>
        </pc:spChg>
        <pc:spChg chg="del">
          <ac:chgData name="Tom Dawes" userId="fe899cd594ff6f3a" providerId="LiveId" clId="{27780191-C32F-437D-A7F2-FBFFE73251AC}" dt="2022-10-27T18:42:37.780" v="67" actId="478"/>
          <ac:spMkLst>
            <pc:docMk/>
            <pc:sldMk cId="3818445789" sldId="543"/>
            <ac:spMk id="13" creationId="{0919F724-B5A7-4EDF-AC86-956CD887D72E}"/>
          </ac:spMkLst>
        </pc:spChg>
      </pc:sldChg>
      <pc:sldChg chg="modSp modAnim">
        <pc:chgData name="Tom Dawes" userId="fe899cd594ff6f3a" providerId="LiveId" clId="{27780191-C32F-437D-A7F2-FBFFE73251AC}" dt="2022-10-24T16:17:15.293" v="28"/>
        <pc:sldMkLst>
          <pc:docMk/>
          <pc:sldMk cId="3059019735" sldId="966"/>
        </pc:sldMkLst>
        <pc:spChg chg="mod">
          <ac:chgData name="Tom Dawes" userId="fe899cd594ff6f3a" providerId="LiveId" clId="{27780191-C32F-437D-A7F2-FBFFE73251AC}" dt="2022-10-24T16:15:58.421" v="25" actId="404"/>
          <ac:spMkLst>
            <pc:docMk/>
            <pc:sldMk cId="3059019735" sldId="966"/>
            <ac:spMk id="93" creationId="{C83228EA-054D-AE9F-4F79-6C5A3F614F2E}"/>
          </ac:spMkLst>
        </pc:spChg>
      </pc:sldChg>
      <pc:sldChg chg="modSp mod">
        <pc:chgData name="Tom Dawes" userId="fe899cd594ff6f3a" providerId="LiveId" clId="{27780191-C32F-437D-A7F2-FBFFE73251AC}" dt="2022-10-24T16:20:24.659" v="36" actId="113"/>
        <pc:sldMkLst>
          <pc:docMk/>
          <pc:sldMk cId="2304595392" sldId="1005"/>
        </pc:sldMkLst>
        <pc:spChg chg="mod">
          <ac:chgData name="Tom Dawes" userId="fe899cd594ff6f3a" providerId="LiveId" clId="{27780191-C32F-437D-A7F2-FBFFE73251AC}" dt="2022-10-24T16:20:24.659" v="36" actId="113"/>
          <ac:spMkLst>
            <pc:docMk/>
            <pc:sldMk cId="2304595392" sldId="1005"/>
            <ac:spMk id="26" creationId="{03927E14-9A48-9216-A064-6236F765F8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A64C9-2652-4749-88A0-2EBF72496F7C}"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B50FE-3F3B-41E8-AA08-D423C28F23E0}" type="slidenum">
              <a:rPr lang="en-GB" smtClean="0"/>
              <a:t>‹#›</a:t>
            </a:fld>
            <a:endParaRPr lang="en-GB"/>
          </a:p>
        </p:txBody>
      </p:sp>
    </p:spTree>
    <p:extLst>
      <p:ext uri="{BB962C8B-B14F-4D97-AF65-F5344CB8AC3E}">
        <p14:creationId xmlns:p14="http://schemas.microsoft.com/office/powerpoint/2010/main" val="424316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b="1"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Phonics</a:t>
            </a:r>
            <a:r>
              <a:rPr lang="en-GB" sz="1200" b="0" i="0" u="none" strike="noStrike" dirty="0">
                <a:solidFill>
                  <a:srgbClr val="1F3864"/>
                </a:solidFill>
                <a:effectLst/>
                <a:latin typeface="docs-Century Gothic"/>
                <a:ea typeface="Calibri" panose="020F0502020204030204" pitchFamily="34" charset="0"/>
              </a:rPr>
              <a:t>: [</a:t>
            </a:r>
            <a:r>
              <a:rPr lang="en-GB" sz="1200" b="0" i="0" u="none" strike="noStrike" dirty="0" err="1">
                <a:solidFill>
                  <a:srgbClr val="1F3864"/>
                </a:solidFill>
                <a:effectLst/>
                <a:latin typeface="docs-Century Gothic"/>
                <a:ea typeface="Calibri" panose="020F0502020204030204" pitchFamily="34" charset="0"/>
              </a:rPr>
              <a:t>ce</a:t>
            </a:r>
            <a:r>
              <a:rPr lang="en-GB" sz="1200" b="0" i="0" u="none" strike="noStrike" dirty="0">
                <a:solidFill>
                  <a:srgbClr val="1F3864"/>
                </a:solidFill>
                <a:effectLst/>
                <a:latin typeface="docs-Century Gothic"/>
                <a:ea typeface="Calibri" panose="020F0502020204030204" pitchFamily="34" charset="0"/>
              </a:rPr>
              <a:t>] [ci] </a:t>
            </a:r>
            <a:r>
              <a:rPr lang="en-GB" sz="1200" b="0" i="0" u="none" strike="noStrike" dirty="0" err="1">
                <a:solidFill>
                  <a:srgbClr val="1F3864"/>
                </a:solidFill>
                <a:effectLst/>
                <a:latin typeface="docs-Century Gothic"/>
                <a:ea typeface="Calibri" panose="020F0502020204030204" pitchFamily="34" charset="0"/>
              </a:rPr>
              <a:t>decir</a:t>
            </a:r>
            <a:r>
              <a:rPr lang="en-GB" sz="1200" b="0" i="0" u="none" strike="noStrike" dirty="0">
                <a:solidFill>
                  <a:srgbClr val="1F3864"/>
                </a:solidFill>
                <a:effectLst/>
                <a:latin typeface="docs-Century Gothic"/>
                <a:ea typeface="Calibri" panose="020F0502020204030204" pitchFamily="34" charset="0"/>
              </a:rPr>
              <a:t> [32] </a:t>
            </a:r>
            <a:r>
              <a:rPr lang="en-GB" sz="1200" b="0" i="0" u="none" strike="noStrike" dirty="0" err="1">
                <a:solidFill>
                  <a:srgbClr val="1F3864"/>
                </a:solidFill>
                <a:effectLst/>
                <a:latin typeface="docs-Century Gothic"/>
                <a:ea typeface="Calibri" panose="020F0502020204030204" pitchFamily="34" charset="0"/>
              </a:rPr>
              <a:t>centro</a:t>
            </a:r>
            <a:r>
              <a:rPr lang="en-GB" sz="1200" b="0" i="0" u="none" strike="noStrike" dirty="0">
                <a:solidFill>
                  <a:srgbClr val="1F3864"/>
                </a:solidFill>
                <a:effectLst/>
                <a:latin typeface="docs-Century Gothic"/>
                <a:ea typeface="Calibri" panose="020F0502020204030204" pitchFamily="34" charset="0"/>
              </a:rPr>
              <a:t> [317] </a:t>
            </a:r>
            <a:r>
              <a:rPr lang="en-GB" sz="1200" b="0" i="0" u="none" strike="noStrike" dirty="0" err="1">
                <a:solidFill>
                  <a:srgbClr val="1F3864"/>
                </a:solidFill>
                <a:effectLst/>
                <a:latin typeface="docs-Century Gothic"/>
                <a:ea typeface="Calibri" panose="020F0502020204030204" pitchFamily="34" charset="0"/>
              </a:rPr>
              <a:t>cerca</a:t>
            </a:r>
            <a:r>
              <a:rPr lang="en-GB" sz="1200" b="0" i="0" u="none" strike="noStrike" dirty="0">
                <a:solidFill>
                  <a:srgbClr val="1F3864"/>
                </a:solidFill>
                <a:effectLst/>
                <a:latin typeface="docs-Century Gothic"/>
                <a:ea typeface="Calibri" panose="020F0502020204030204" pitchFamily="34" charset="0"/>
              </a:rPr>
              <a:t> [1042] </a:t>
            </a:r>
            <a:r>
              <a:rPr lang="en-GB" sz="1200" b="0" i="0" u="none" strike="noStrike" dirty="0" err="1">
                <a:solidFill>
                  <a:srgbClr val="1F3864"/>
                </a:solidFill>
                <a:effectLst/>
                <a:latin typeface="docs-Century Gothic"/>
                <a:ea typeface="Calibri" panose="020F0502020204030204" pitchFamily="34" charset="0"/>
              </a:rPr>
              <a:t>celebrar</a:t>
            </a:r>
            <a:r>
              <a:rPr lang="en-GB" sz="1200" b="0" i="0" u="none" strike="noStrike" dirty="0">
                <a:solidFill>
                  <a:srgbClr val="1F3864"/>
                </a:solidFill>
                <a:effectLst/>
                <a:latin typeface="docs-Century Gothic"/>
                <a:ea typeface="Calibri" panose="020F0502020204030204" pitchFamily="34" charset="0"/>
              </a:rPr>
              <a:t> [886] dulce [1861] cero [1731] </a:t>
            </a:r>
            <a:r>
              <a:rPr lang="en-GB" sz="1200" b="0" i="0" u="none" strike="noStrike" dirty="0" err="1">
                <a:solidFill>
                  <a:srgbClr val="1F3864"/>
                </a:solidFill>
                <a:effectLst/>
                <a:latin typeface="docs-Century Gothic"/>
                <a:ea typeface="Calibri" panose="020F0502020204030204" pitchFamily="34" charset="0"/>
              </a:rPr>
              <a:t>cocina</a:t>
            </a:r>
            <a:r>
              <a:rPr lang="en-GB" sz="1200" b="0" i="0" u="none" strike="noStrike" dirty="0">
                <a:solidFill>
                  <a:srgbClr val="1F3864"/>
                </a:solidFill>
                <a:effectLst/>
                <a:latin typeface="docs-Century Gothic"/>
                <a:ea typeface="Calibri" panose="020F0502020204030204" pitchFamily="34" charset="0"/>
              </a:rPr>
              <a:t> [1214]</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1" i="0" u="none" strike="noStrike" dirty="0">
                <a:solidFill>
                  <a:srgbClr val="002060"/>
                </a:solidFill>
                <a:effectLst/>
                <a:latin typeface="Century Gothic" panose="020B0502020202020204" pitchFamily="34" charset="0"/>
              </a:rPr>
              <a:t>tienen </a:t>
            </a:r>
            <a:r>
              <a:rPr lang="es-ES" sz="1800" b="0" i="0" u="none" strike="noStrike" dirty="0">
                <a:solidFill>
                  <a:srgbClr val="002060"/>
                </a:solidFill>
                <a:effectLst/>
                <a:latin typeface="Century Gothic" panose="020B0502020202020204" pitchFamily="34" charset="0"/>
              </a:rPr>
              <a:t>[8] calle [269] cine [952] escuela [424] hotel [1163] iglesia [437] museo [1114] parque [1354] piscina [4604] plaza [806] puente [1715] universidad [387]  </a:t>
            </a:r>
            <a:r>
              <a:rPr lang="es-ES" sz="1800" b="1" i="0" u="none" strike="noStrike" dirty="0">
                <a:solidFill>
                  <a:srgbClr val="002060"/>
                </a:solidFill>
                <a:effectLst/>
                <a:latin typeface="Century Gothic" panose="020B0502020202020204" pitchFamily="34" charset="0"/>
              </a:rPr>
              <a:t>enorme </a:t>
            </a:r>
            <a:r>
              <a:rPr lang="es-ES" sz="1800" b="0" i="0" u="none" strike="noStrike" dirty="0">
                <a:solidFill>
                  <a:srgbClr val="002060"/>
                </a:solidFill>
                <a:effectLst/>
                <a:latin typeface="Century Gothic" panose="020B0502020202020204" pitchFamily="34" charset="0"/>
              </a:rPr>
              <a:t>[631] </a:t>
            </a:r>
            <a:r>
              <a:rPr lang="es-ES" sz="1800" b="1" i="0" u="none" strike="noStrike" dirty="0">
                <a:solidFill>
                  <a:srgbClr val="002060"/>
                </a:solidFill>
                <a:effectLst/>
                <a:latin typeface="Century Gothic" panose="020B0502020202020204" pitchFamily="34" charset="0"/>
              </a:rPr>
              <a:t>histórico</a:t>
            </a:r>
            <a:r>
              <a:rPr lang="es-ES" sz="1800" b="0" i="0" u="none" strike="noStrike" dirty="0">
                <a:solidFill>
                  <a:srgbClr val="002060"/>
                </a:solidFill>
                <a:effectLst/>
                <a:latin typeface="Century Gothic" panose="020B0502020202020204" pitchFamily="34" charset="0"/>
              </a:rPr>
              <a:t> [830] </a:t>
            </a:r>
            <a:r>
              <a:rPr lang="es-ES" sz="1800" b="1" i="0" u="none" strike="noStrike" dirty="0">
                <a:solidFill>
                  <a:srgbClr val="002060"/>
                </a:solidFill>
                <a:effectLst/>
                <a:latin typeface="Century Gothic" panose="020B0502020202020204" pitchFamily="34" charset="0"/>
              </a:rPr>
              <a:t>solo</a:t>
            </a:r>
            <a:r>
              <a:rPr lang="es-ES" sz="1800" b="0" i="0" u="none" strike="noStrike" dirty="0">
                <a:solidFill>
                  <a:srgbClr val="002060"/>
                </a:solidFill>
                <a:effectLst/>
                <a:latin typeface="Century Gothic" panose="020B0502020202020204" pitchFamily="34" charset="0"/>
              </a:rPr>
              <a:t> [181]  de</a:t>
            </a:r>
            <a:r>
              <a:rPr lang="es-ES" sz="1800" b="0" i="0" u="none" strike="noStrike" baseline="30000" dirty="0">
                <a:solidFill>
                  <a:srgbClr val="002060"/>
                </a:solidFill>
                <a:effectLst/>
                <a:latin typeface="Century Gothic" panose="020B0502020202020204" pitchFamily="34" charset="0"/>
              </a:rPr>
              <a:t>12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a:solidFill>
                  <a:srgbClr val="002060"/>
                </a:solidFill>
                <a:effectLst/>
                <a:latin typeface="Century Gothic" panose="020B0502020202020204" pitchFamily="34" charset="0"/>
              </a:rPr>
              <a:t>hay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bolígrafo</a:t>
            </a:r>
            <a:r>
              <a:rPr lang="en-GB" sz="1800" b="0" i="0" u="none" strike="noStrike" dirty="0">
                <a:solidFill>
                  <a:srgbClr val="002060"/>
                </a:solidFill>
                <a:effectLst/>
                <a:latin typeface="Century Gothic" panose="020B0502020202020204" pitchFamily="34" charset="0"/>
              </a:rPr>
              <a:t> [&gt;5000] </a:t>
            </a:r>
            <a:r>
              <a:rPr lang="en-GB" sz="1800" b="0" i="0" u="none" strike="noStrike" dirty="0" err="1">
                <a:solidFill>
                  <a:srgbClr val="002060"/>
                </a:solidFill>
                <a:effectLst/>
                <a:latin typeface="Century Gothic" panose="020B0502020202020204" pitchFamily="34" charset="0"/>
              </a:rPr>
              <a:t>camiseta</a:t>
            </a:r>
            <a:r>
              <a:rPr lang="en-GB" sz="1800" b="0" i="0" u="none" strike="noStrike" dirty="0">
                <a:solidFill>
                  <a:srgbClr val="002060"/>
                </a:solidFill>
                <a:effectLst/>
                <a:latin typeface="Century Gothic" panose="020B0502020202020204" pitchFamily="34" charset="0"/>
              </a:rPr>
              <a:t> [4130] </a:t>
            </a:r>
            <a:r>
              <a:rPr lang="en-GB" sz="1800" b="0" i="0" u="none" strike="noStrike" dirty="0" err="1">
                <a:solidFill>
                  <a:srgbClr val="002060"/>
                </a:solidFill>
                <a:effectLst/>
                <a:latin typeface="Century Gothic" panose="020B0502020202020204" pitchFamily="34" charset="0"/>
              </a:rPr>
              <a:t>cuaderno</a:t>
            </a:r>
            <a:r>
              <a:rPr lang="en-GB" sz="1800" b="0" i="0" u="none" strike="noStrike" dirty="0">
                <a:solidFill>
                  <a:srgbClr val="002060"/>
                </a:solidFill>
                <a:effectLst/>
                <a:latin typeface="Century Gothic" panose="020B0502020202020204" pitchFamily="34" charset="0"/>
              </a:rPr>
              <a:t> [3301] </a:t>
            </a:r>
            <a:r>
              <a:rPr lang="en-GB" sz="1800" b="0" i="0" u="none" strike="noStrike" dirty="0" err="1">
                <a:solidFill>
                  <a:srgbClr val="002060"/>
                </a:solidFill>
                <a:effectLst/>
                <a:latin typeface="Century Gothic" panose="020B0502020202020204" pitchFamily="34" charset="0"/>
              </a:rPr>
              <a:t>deporte</a:t>
            </a:r>
            <a:r>
              <a:rPr lang="en-GB" sz="1800" b="0" i="0" u="none" strike="noStrike" dirty="0">
                <a:solidFill>
                  <a:srgbClr val="002060"/>
                </a:solidFill>
                <a:effectLst/>
                <a:latin typeface="Century Gothic" panose="020B0502020202020204" pitchFamily="34" charset="0"/>
              </a:rPr>
              <a:t> [1489] mochila [&gt;5000] </a:t>
            </a:r>
            <a:r>
              <a:rPr lang="en-GB" sz="1800" b="0" i="0" u="none" strike="noStrike" dirty="0" err="1">
                <a:solidFill>
                  <a:srgbClr val="002060"/>
                </a:solidFill>
                <a:effectLst/>
                <a:latin typeface="Century Gothic" panose="020B0502020202020204" pitchFamily="34" charset="0"/>
              </a:rPr>
              <a:t>capaz</a:t>
            </a:r>
            <a:r>
              <a:rPr lang="en-GB" sz="1800" b="0" i="0" u="none" strike="noStrike" dirty="0">
                <a:solidFill>
                  <a:srgbClr val="002060"/>
                </a:solidFill>
                <a:effectLst/>
                <a:latin typeface="Century Gothic" panose="020B0502020202020204" pitchFamily="34" charset="0"/>
              </a:rPr>
              <a:t> [645] </a:t>
            </a:r>
            <a:r>
              <a:rPr lang="en-GB" sz="1800" b="0" i="0" u="none" strike="noStrike" dirty="0" err="1">
                <a:solidFill>
                  <a:srgbClr val="002060"/>
                </a:solidFill>
                <a:effectLst/>
                <a:latin typeface="Century Gothic" panose="020B0502020202020204" pitchFamily="34" charset="0"/>
              </a:rPr>
              <a:t>difícil</a:t>
            </a:r>
            <a:r>
              <a:rPr lang="en-GB" sz="1800" b="0" i="0" u="none" strike="noStrike" dirty="0">
                <a:solidFill>
                  <a:srgbClr val="002060"/>
                </a:solidFill>
                <a:effectLst/>
                <a:latin typeface="Century Gothic" panose="020B0502020202020204" pitchFamily="34" charset="0"/>
              </a:rPr>
              <a:t> [374] </a:t>
            </a:r>
            <a:r>
              <a:rPr lang="en-GB" sz="1800" b="0" i="0" u="none" strike="noStrike" dirty="0" err="1">
                <a:solidFill>
                  <a:srgbClr val="002060"/>
                </a:solidFill>
                <a:effectLst/>
                <a:latin typeface="Century Gothic" panose="020B0502020202020204" pitchFamily="34" charset="0"/>
              </a:rPr>
              <a:t>esencial</a:t>
            </a:r>
            <a:r>
              <a:rPr lang="en-GB" sz="1800" b="0" i="0" u="none" strike="noStrike" dirty="0">
                <a:solidFill>
                  <a:srgbClr val="002060"/>
                </a:solidFill>
                <a:effectLst/>
                <a:latin typeface="Century Gothic" panose="020B0502020202020204" pitchFamily="34" charset="0"/>
              </a:rPr>
              <a:t> [1872] </a:t>
            </a:r>
            <a:r>
              <a:rPr lang="en-GB" sz="1800" b="0" i="0" u="none" strike="noStrike" dirty="0" err="1">
                <a:solidFill>
                  <a:srgbClr val="002060"/>
                </a:solidFill>
                <a:effectLst/>
                <a:latin typeface="Century Gothic" panose="020B0502020202020204" pitchFamily="34" charset="0"/>
              </a:rPr>
              <a:t>fácil</a:t>
            </a:r>
            <a:r>
              <a:rPr lang="en-GB" sz="1800" b="0" i="0" u="none" strike="noStrike" dirty="0">
                <a:solidFill>
                  <a:srgbClr val="002060"/>
                </a:solidFill>
                <a:effectLst/>
                <a:latin typeface="Century Gothic" panose="020B0502020202020204" pitchFamily="34" charset="0"/>
              </a:rPr>
              <a:t> [584] </a:t>
            </a:r>
            <a:r>
              <a:rPr lang="en-GB" sz="1800" b="0" i="0" u="none" strike="noStrike" dirty="0" err="1">
                <a:solidFill>
                  <a:srgbClr val="002060"/>
                </a:solidFill>
                <a:effectLst/>
                <a:latin typeface="Century Gothic" panose="020B0502020202020204" pitchFamily="34" charset="0"/>
              </a:rPr>
              <a:t>útil</a:t>
            </a:r>
            <a:r>
              <a:rPr lang="en-GB" sz="1800" b="0" i="0" u="none" strike="noStrike" dirty="0">
                <a:solidFill>
                  <a:srgbClr val="002060"/>
                </a:solidFill>
                <a:effectLst/>
                <a:latin typeface="Century Gothic" panose="020B0502020202020204" pitchFamily="34" charset="0"/>
              </a:rPr>
              <a:t> [3951] Recycle nouns and adjectives from previous years: </a:t>
            </a:r>
            <a:r>
              <a:rPr lang="en-GB" sz="1800" b="0" i="0" u="none" strike="noStrike" dirty="0" err="1">
                <a:solidFill>
                  <a:srgbClr val="002060"/>
                </a:solidFill>
                <a:effectLst/>
                <a:latin typeface="Century Gothic" panose="020B0502020202020204" pitchFamily="34" charset="0"/>
              </a:rPr>
              <a:t>amarillo</a:t>
            </a:r>
            <a:r>
              <a:rPr lang="en-GB" sz="1800" b="0" i="0" u="none" strike="noStrike" dirty="0">
                <a:solidFill>
                  <a:srgbClr val="002060"/>
                </a:solidFill>
                <a:effectLst/>
                <a:latin typeface="Century Gothic" panose="020B0502020202020204" pitchFamily="34" charset="0"/>
              </a:rPr>
              <a:t> [1381] </a:t>
            </a:r>
            <a:r>
              <a:rPr lang="en-GB" sz="1800" b="0" i="0" u="none" strike="noStrike" dirty="0" err="1">
                <a:solidFill>
                  <a:srgbClr val="002060"/>
                </a:solidFill>
                <a:effectLst/>
                <a:latin typeface="Century Gothic" panose="020B0502020202020204" pitchFamily="34" charset="0"/>
              </a:rPr>
              <a:t>divertido</a:t>
            </a:r>
            <a:r>
              <a:rPr lang="en-GB" sz="1800" b="0" i="0" u="none" strike="noStrike" dirty="0">
                <a:solidFill>
                  <a:srgbClr val="002060"/>
                </a:solidFill>
                <a:effectLst/>
                <a:latin typeface="Century Gothic" panose="020B0502020202020204" pitchFamily="34" charset="0"/>
              </a:rPr>
              <a:t>[2465] </a:t>
            </a:r>
            <a:r>
              <a:rPr lang="en-GB" sz="1800" b="0" i="0" u="none" strike="noStrike" dirty="0" err="1">
                <a:solidFill>
                  <a:srgbClr val="002060"/>
                </a:solidFill>
                <a:effectLst/>
                <a:latin typeface="Century Gothic" panose="020B0502020202020204" pitchFamily="34" charset="0"/>
              </a:rPr>
              <a:t>fuerte</a:t>
            </a:r>
            <a:r>
              <a:rPr lang="en-GB" sz="1800" b="0" i="0" u="none" strike="noStrike" dirty="0">
                <a:solidFill>
                  <a:srgbClr val="002060"/>
                </a:solidFill>
                <a:effectLst/>
                <a:latin typeface="Century Gothic" panose="020B0502020202020204" pitchFamily="34" charset="0"/>
              </a:rPr>
              <a:t> [435] lento [1569] </a:t>
            </a:r>
            <a:r>
              <a:rPr lang="en-GB" sz="1800" b="0" i="0" u="none" strike="noStrike" dirty="0" err="1">
                <a:solidFill>
                  <a:srgbClr val="002060"/>
                </a:solidFill>
                <a:effectLst/>
                <a:latin typeface="Century Gothic" panose="020B0502020202020204" pitchFamily="34" charset="0"/>
              </a:rPr>
              <a:t>pequeño</a:t>
            </a:r>
            <a:r>
              <a:rPr lang="en-GB" sz="1800" b="0" i="0" u="none" strike="noStrike" dirty="0">
                <a:solidFill>
                  <a:srgbClr val="002060"/>
                </a:solidFill>
                <a:effectLst/>
                <a:latin typeface="Century Gothic" panose="020B0502020202020204" pitchFamily="34" charset="0"/>
              </a:rPr>
              <a:t> [202]</a:t>
            </a:r>
            <a:r>
              <a:rPr lang="en-GB" dirty="0"/>
              <a:t>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es [ser, 7] está [estar 21] negativo [1804] perdido [1899] positivo [1188] preparado [2092] tranquilo [1093] mi [37] demasiado [494] hoy [167] normalmente [1696] pero [30]</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b="1" dirty="0"/>
              <a:t>Glossed: </a:t>
            </a:r>
            <a:r>
              <a:rPr lang="en-GB" sz="1200" b="1" i="0" u="none" strike="noStrike" dirty="0" err="1">
                <a:solidFill>
                  <a:schemeClr val="dk1"/>
                </a:solidFill>
                <a:latin typeface="+mn-lt"/>
                <a:ea typeface="Calibri"/>
                <a:cs typeface="Calibri"/>
                <a:sym typeface="Calibri"/>
              </a:rPr>
              <a:t>corregir</a:t>
            </a:r>
            <a:r>
              <a:rPr lang="en-GB" sz="1200" b="0" i="0" u="none" strike="noStrike" dirty="0">
                <a:solidFill>
                  <a:schemeClr val="dk1"/>
                </a:solidFill>
                <a:latin typeface="+mn-lt"/>
                <a:ea typeface="Calibri"/>
                <a:cs typeface="Calibri"/>
                <a:sym typeface="Calibri"/>
              </a:rPr>
              <a:t> [2351] </a:t>
            </a:r>
            <a:r>
              <a:rPr lang="en-GB" b="1" dirty="0" err="1"/>
              <a:t>vivir</a:t>
            </a:r>
            <a:r>
              <a:rPr lang="en-GB" b="0" dirty="0"/>
              <a:t> [142] </a:t>
            </a:r>
            <a:r>
              <a:rPr lang="en-GB" b="1" dirty="0" err="1">
                <a:solidFill>
                  <a:srgbClr val="002060"/>
                </a:solidFill>
                <a:latin typeface="Century Gothic" panose="020B0502020202020204" pitchFamily="34" charset="0"/>
              </a:rPr>
              <a:t>lugar</a:t>
            </a:r>
            <a:r>
              <a:rPr lang="en-GB" dirty="0">
                <a:solidFill>
                  <a:srgbClr val="002060"/>
                </a:solidFill>
                <a:latin typeface="Century Gothic" panose="020B0502020202020204" pitchFamily="34" charset="0"/>
              </a:rPr>
              <a:t> [144]</a:t>
            </a:r>
            <a:r>
              <a:rPr lang="en-GB" b="0" dirty="0"/>
              <a:t> ] </a:t>
            </a:r>
            <a:r>
              <a:rPr lang="en-GB" b="1" dirty="0" err="1">
                <a:solidFill>
                  <a:srgbClr val="002060"/>
                </a:solidFill>
                <a:latin typeface="Century Gothic" panose="020B0502020202020204" pitchFamily="34" charset="0"/>
              </a:rPr>
              <a:t>vez</a:t>
            </a:r>
            <a:r>
              <a:rPr lang="en-GB" dirty="0">
                <a:solidFill>
                  <a:srgbClr val="002060"/>
                </a:solidFill>
                <a:latin typeface="Century Gothic" panose="020B0502020202020204" pitchFamily="34" charset="0"/>
              </a:rPr>
              <a:t> [59]  </a:t>
            </a:r>
            <a:r>
              <a:rPr lang="en-GB" b="1" dirty="0" err="1"/>
              <a:t>su</a:t>
            </a:r>
            <a:r>
              <a:rPr lang="en-GB" b="0" dirty="0"/>
              <a:t> [12]  </a:t>
            </a:r>
            <a:r>
              <a:rPr lang="en-GB" b="1" dirty="0">
                <a:solidFill>
                  <a:srgbClr val="002060"/>
                </a:solidFill>
                <a:latin typeface="Century Gothic" panose="020B0502020202020204" pitchFamily="34" charset="0"/>
              </a:rPr>
              <a:t>otra</a:t>
            </a:r>
            <a:r>
              <a:rPr lang="en-GB" dirty="0">
                <a:solidFill>
                  <a:srgbClr val="002060"/>
                </a:solidFill>
                <a:latin typeface="Century Gothic" panose="020B0502020202020204" pitchFamily="34" charset="0"/>
              </a:rPr>
              <a:t> [35]</a:t>
            </a:r>
            <a:endParaRPr lang="en-GB" b="0"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negative ‘no’ in combination; to practise written comprehension of ‘</a:t>
            </a:r>
            <a:r>
              <a:rPr lang="en-GB" b="0" dirty="0" err="1"/>
              <a:t>tiene</a:t>
            </a:r>
            <a:r>
              <a:rPr lang="en-GB" b="0" dirty="0"/>
              <a:t>’ &amp; ‘</a:t>
            </a:r>
            <a:r>
              <a:rPr lang="en-GB" b="0" dirty="0" err="1"/>
              <a:t>tienen</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Explain to pupils that they need to identify whether the statement is positive or negative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response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show the sentence, with the callout pointing towards the speakers.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possible persons of the verb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correct meaning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confirm with a tick.</a:t>
            </a:r>
          </a:p>
          <a:p>
            <a:pPr marL="228600" marR="0" lvl="0" indent="-228600" algn="l" rtl="0">
              <a:lnSpc>
                <a:spcPct val="100000"/>
              </a:lnSpc>
              <a:spcBef>
                <a:spcPts val="0"/>
              </a:spcBef>
              <a:spcAft>
                <a:spcPts val="0"/>
              </a:spcAft>
              <a:buClr>
                <a:schemeClr val="dk1"/>
              </a:buClr>
              <a:buSzPts val="1200"/>
              <a:buFont typeface="Calibri"/>
              <a:buAutoNum type="arabicPeriod" startAt="8"/>
            </a:pPr>
            <a:r>
              <a:rPr lang="en-GB" dirty="0"/>
              <a:t>Repeat steps 2-7 with the next three slides.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Tienen </a:t>
            </a:r>
            <a:r>
              <a:rPr lang="en-GB" sz="1200" b="0" dirty="0" err="1">
                <a:solidFill>
                  <a:srgbClr val="002060"/>
                </a:solidFill>
                <a:latin typeface="Century Gothic" panose="020B0502020202020204" pitchFamily="34" charset="0"/>
              </a:rPr>
              <a:t>una</a:t>
            </a:r>
            <a:r>
              <a:rPr lang="en-GB" sz="1200" b="0" dirty="0">
                <a:solidFill>
                  <a:srgbClr val="002060"/>
                </a:solidFill>
                <a:latin typeface="Century Gothic" panose="020B0502020202020204" pitchFamily="34" charset="0"/>
              </a:rPr>
              <a:t> Universidad </a:t>
            </a:r>
            <a:r>
              <a:rPr lang="en-GB" sz="1200" b="0" dirty="0" err="1">
                <a:solidFill>
                  <a:srgbClr val="002060"/>
                </a:solidFill>
                <a:latin typeface="Century Gothic" panose="020B0502020202020204" pitchFamily="34" charset="0"/>
              </a:rPr>
              <a:t>importante</a:t>
            </a:r>
            <a:r>
              <a:rPr lang="en-GB" sz="1200" b="0" dirty="0">
                <a:solidFill>
                  <a:srgbClr val="002060"/>
                </a:solidFill>
                <a:latin typeface="Century Gothic" panose="020B0502020202020204" pitchFamily="34" charset="0"/>
              </a:rPr>
              <a: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6413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No </a:t>
            </a:r>
            <a:r>
              <a:rPr lang="en-GB" sz="1200" b="0" dirty="0" err="1">
                <a:solidFill>
                  <a:srgbClr val="002060"/>
                </a:solidFill>
                <a:latin typeface="Century Gothic" panose="020B0502020202020204" pitchFamily="34" charset="0"/>
              </a:rPr>
              <a:t>tienen</a:t>
            </a:r>
            <a:r>
              <a:rPr lang="en-GB" sz="1200" b="0" dirty="0">
                <a:solidFill>
                  <a:srgbClr val="002060"/>
                </a:solidFill>
                <a:latin typeface="Century Gothic" panose="020B0502020202020204" pitchFamily="34" charset="0"/>
              </a:rPr>
              <a:t> un </a:t>
            </a:r>
            <a:r>
              <a:rPr lang="en-GB" sz="1200" b="0" dirty="0" err="1">
                <a:solidFill>
                  <a:srgbClr val="002060"/>
                </a:solidFill>
                <a:latin typeface="Century Gothic" panose="020B0502020202020204" pitchFamily="34" charset="0"/>
              </a:rPr>
              <a:t>puente</a:t>
            </a:r>
            <a:r>
              <a:rPr lang="en-GB" sz="1200" b="0" dirty="0">
                <a:solidFill>
                  <a:srgbClr val="002060"/>
                </a:solidFill>
                <a:latin typeface="Century Gothic" panose="020B0502020202020204" pitchFamily="34" charset="0"/>
              </a:rPr>
              <a: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584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No </a:t>
            </a:r>
            <a:r>
              <a:rPr lang="en-GB" sz="1200" b="0" dirty="0" err="1">
                <a:solidFill>
                  <a:srgbClr val="002060"/>
                </a:solidFill>
                <a:latin typeface="Century Gothic" panose="020B0502020202020204" pitchFamily="34" charset="0"/>
              </a:rPr>
              <a:t>tiene</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una</a:t>
            </a:r>
            <a:r>
              <a:rPr lang="en-GB" sz="1200" b="0" dirty="0">
                <a:solidFill>
                  <a:srgbClr val="002060"/>
                </a:solidFill>
                <a:latin typeface="Century Gothic" panose="020B0502020202020204" pitchFamily="34" charset="0"/>
              </a:rPr>
              <a:t> playa.</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084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Tiene </a:t>
            </a:r>
            <a:r>
              <a:rPr lang="en-GB" sz="1200" b="0" dirty="0" err="1">
                <a:solidFill>
                  <a:srgbClr val="002060"/>
                </a:solidFill>
                <a:latin typeface="Century Gothic" panose="020B0502020202020204" pitchFamily="34" charset="0"/>
              </a:rPr>
              <a:t>unas</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escuelas</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nuevas</a:t>
            </a:r>
            <a:r>
              <a:rPr lang="en-GB" sz="1200" b="0" dirty="0">
                <a:solidFill>
                  <a:srgbClr val="002060"/>
                </a:solidFill>
                <a:latin typeface="Century Gothic" panose="020B0502020202020204" pitchFamily="34" charset="0"/>
              </a:rPr>
              <a: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a:t>
            </a:r>
            <a:r>
              <a:rPr lang="en-GB" b="1" dirty="0"/>
              <a:t> [</a:t>
            </a:r>
            <a:r>
              <a:rPr lang="en-GB" b="1" dirty="0" err="1"/>
              <a:t>ce</a:t>
            </a:r>
            <a:r>
              <a:rPr lang="en-GB" b="1" dirty="0"/>
              <a:t>] </a:t>
            </a:r>
            <a:r>
              <a:rPr lang="en-GB" b="0" dirty="0"/>
              <a:t>and </a:t>
            </a:r>
            <a:r>
              <a:rPr lang="en-GB" b="1" dirty="0"/>
              <a:t>[ci]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and elicit the pronunciation of the </a:t>
            </a:r>
            <a:r>
              <a:rPr lang="en-GB" b="1" dirty="0"/>
              <a:t>individual SSC [ci] </a:t>
            </a:r>
            <a:r>
              <a:rPr lang="en-GB" dirty="0"/>
              <a:t>and then the </a:t>
            </a:r>
            <a:r>
              <a:rPr lang="en-GB" b="1" dirty="0"/>
              <a:t>source</a:t>
            </a:r>
            <a:r>
              <a:rPr lang="en-GB" dirty="0"/>
              <a:t> word ‘</a:t>
            </a:r>
            <a:r>
              <a:rPr lang="en-GB" b="1" dirty="0" err="1"/>
              <a:t>decir</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students to repeat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Present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students to repeat (with gesture, if using).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endParaRPr lang="en-GB" dirty="0"/>
          </a:p>
          <a:p>
            <a:pPr marL="0" lvl="0" indent="0" algn="l" rtl="0">
              <a:spcBef>
                <a:spcPts val="0"/>
              </a:spcBef>
              <a:spcAft>
                <a:spcPts val="0"/>
              </a:spcAft>
              <a:buClr>
                <a:schemeClr val="dk1"/>
              </a:buClr>
              <a:buSzPts val="1200"/>
              <a:buFont typeface="Calibri"/>
              <a:buNone/>
            </a:pPr>
            <a:r>
              <a:rPr lang="en-GB" b="1" dirty="0"/>
              <a:t>Suggested gestures</a:t>
            </a:r>
            <a:r>
              <a:rPr lang="en-GB" dirty="0"/>
              <a:t>:</a:t>
            </a:r>
            <a:br>
              <a:rPr lang="en-GB" dirty="0"/>
            </a:br>
            <a:r>
              <a:rPr lang="en-GB" dirty="0" err="1"/>
              <a:t>i</a:t>
            </a:r>
            <a:r>
              <a:rPr lang="en-GB" dirty="0"/>
              <a:t>) For ‘centre’, pupils can bring their two index fingers together to touch as per the image where arrows converge in a central point.</a:t>
            </a:r>
          </a:p>
          <a:p>
            <a:pPr marL="0" lvl="0" indent="0" algn="l" rtl="0">
              <a:spcBef>
                <a:spcPts val="0"/>
              </a:spcBef>
              <a:spcAft>
                <a:spcPts val="0"/>
              </a:spcAft>
              <a:buClr>
                <a:schemeClr val="dk1"/>
              </a:buClr>
              <a:buSzPts val="1200"/>
              <a:buFont typeface="Calibri"/>
              <a:buNone/>
            </a:pPr>
            <a:r>
              <a:rPr lang="en-GB" dirty="0"/>
              <a:t>ii) British sign language for ‘say’ is to lift the right index finger to mouth and then direct it quickly away from the body (as though tracing the trajectory of a string of words coming out of the mouth towards a listener in front).</a:t>
            </a:r>
            <a:br>
              <a:rPr lang="en-GB" dirty="0"/>
            </a:br>
            <a:r>
              <a:rPr lang="en-GB" dirty="0"/>
              <a:t>For a video, see here: https://www.signbsl.com/sign/say </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endParaRPr lang="en-GB" b="1" dirty="0"/>
          </a:p>
          <a:p>
            <a:r>
              <a:rPr lang="en-GB" b="1" dirty="0"/>
              <a:t>Aim: </a:t>
            </a:r>
            <a:r>
              <a:rPr lang="en-GB" b="0" dirty="0"/>
              <a:t>to practise SSC </a:t>
            </a:r>
            <a:r>
              <a:rPr lang="en-GB" b="1" dirty="0"/>
              <a:t>[</a:t>
            </a:r>
            <a:r>
              <a:rPr lang="en-GB" b="1" dirty="0" err="1"/>
              <a:t>ce</a:t>
            </a:r>
            <a:r>
              <a:rPr lang="en-GB" b="1" dirty="0"/>
              <a:t>] [ci]</a:t>
            </a:r>
            <a:r>
              <a:rPr lang="en-GB" b="0" dirty="0"/>
              <a:t> in a read aloud task. </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3. Swap roles.</a:t>
            </a:r>
          </a:p>
          <a:p>
            <a:r>
              <a:rPr lang="en-GB" b="1" dirty="0"/>
              <a:t>Note:</a:t>
            </a:r>
            <a:r>
              <a:rPr lang="en-GB" dirty="0"/>
              <a:t>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3. Optional at this stage: elicit the Spanish from pupils, (English prompts reappear on each mouse click) this time with some written support. </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r>
              <a:rPr lang="en-GB" baseline="0" dirty="0">
                <a:sym typeface="Wingdings" panose="05000000000000000000" pitchFamily="2" charset="2"/>
              </a:rPr>
              <a:t>4. Click on the picture (or English definition) to hear the audio for each word again, if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30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introduce the context of the lesson and locate two important Peruvian cities on a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Clarify the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Read the information and elicit the name of the correct city from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and cognate vocabulary</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vivir</a:t>
            </a:r>
            <a:r>
              <a:rPr lang="en-GB" b="0" dirty="0"/>
              <a:t> [142] </a:t>
            </a:r>
            <a:r>
              <a:rPr lang="en-GB" b="1" dirty="0" err="1"/>
              <a:t>su</a:t>
            </a:r>
            <a:r>
              <a:rPr lang="en-GB" b="0" dirty="0"/>
              <a:t> [12]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58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 singular and plural of ‘</a:t>
            </a:r>
            <a:r>
              <a:rPr lang="en-GB" b="0" dirty="0" err="1"/>
              <a:t>tener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t>
            </a:r>
            <a:r>
              <a:rPr lang="en-GB" b="0" dirty="0" err="1"/>
              <a:t>tienen</a:t>
            </a:r>
            <a:r>
              <a:rPr lang="en-GB" b="0" dirty="0"/>
              <a:t>’ and ‘</a:t>
            </a:r>
            <a:r>
              <a:rPr lang="en-GB" b="0" dirty="0" err="1"/>
              <a:t>tiene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Pupils write 1-6 in their books and Luis / </a:t>
            </a:r>
            <a:r>
              <a:rPr lang="en-GB" b="0" dirty="0" err="1"/>
              <a:t>abuelos</a:t>
            </a:r>
            <a:r>
              <a:rPr lang="en-GB" b="0" dirty="0"/>
              <a:t> as headings.</a:t>
            </a:r>
          </a:p>
          <a:p>
            <a:pPr marL="228600" lvl="0" indent="-228600" algn="l" rtl="0">
              <a:spcBef>
                <a:spcPts val="0"/>
              </a:spcBef>
              <a:spcAft>
                <a:spcPts val="0"/>
              </a:spcAft>
              <a:buAutoNum type="arabicPeriod"/>
            </a:pPr>
            <a:r>
              <a:rPr lang="en-GB" b="0" dirty="0"/>
              <a:t>Click to listen to the example. Pupils decide whether Sofía is talking about Luis (he), or the grandparents (they). They will hear ‘</a:t>
            </a:r>
            <a:r>
              <a:rPr lang="en-GB" b="0" dirty="0" err="1"/>
              <a:t>tiene</a:t>
            </a:r>
            <a:r>
              <a:rPr lang="en-GB" b="0" dirty="0"/>
              <a:t>’ (he has) or ‘</a:t>
            </a:r>
            <a:r>
              <a:rPr lang="en-GB" b="0" dirty="0" err="1"/>
              <a:t>tienen</a:t>
            </a:r>
            <a:r>
              <a:rPr lang="en-GB" b="0" dirty="0"/>
              <a:t>’ (they have).</a:t>
            </a:r>
          </a:p>
          <a:p>
            <a:pPr marL="228600" lvl="0" indent="-228600" algn="l" rtl="0">
              <a:spcBef>
                <a:spcPts val="0"/>
              </a:spcBef>
              <a:spcAft>
                <a:spcPts val="0"/>
              </a:spcAft>
              <a:buAutoNum type="arabicPeriod"/>
            </a:pPr>
            <a:r>
              <a:rPr lang="en-GB" b="0" dirty="0"/>
              <a:t>Click to listen again. Pupils transcribe the noun and article in Spanish. </a:t>
            </a:r>
          </a:p>
          <a:p>
            <a:pPr marL="228600" lvl="0" indent="-228600" algn="l" rtl="0">
              <a:spcBef>
                <a:spcPts val="0"/>
              </a:spcBef>
              <a:spcAft>
                <a:spcPts val="0"/>
              </a:spcAft>
              <a:buAutoNum type="arabicPeriod"/>
            </a:pPr>
            <a:r>
              <a:rPr lang="en-GB" b="0" dirty="0"/>
              <a:t>Complete the task with items 1-5, listening once for the person of the verb (he or they).</a:t>
            </a:r>
          </a:p>
          <a:p>
            <a:pPr marL="228600" lvl="0" indent="-228600" algn="l" rtl="0">
              <a:spcBef>
                <a:spcPts val="0"/>
              </a:spcBef>
              <a:spcAft>
                <a:spcPts val="0"/>
              </a:spcAft>
              <a:buAutoNum type="arabicPeriod"/>
            </a:pPr>
            <a:r>
              <a:rPr lang="en-GB" b="0" dirty="0"/>
              <a:t>Click to correct.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again. </a:t>
            </a:r>
            <a:r>
              <a:rPr lang="en-GB" sz="1200" kern="1200" dirty="0">
                <a:solidFill>
                  <a:schemeClr val="tx1"/>
                </a:solidFill>
                <a:effectLst/>
                <a:latin typeface="+mn-lt"/>
                <a:ea typeface="+mn-ea"/>
                <a:cs typeface="+mn-cs"/>
              </a:rPr>
              <a:t>Pupils transcribe the noun and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They then select the correct form of the adjective (grammar task) based on their knowledge of number and gender agreement.</a:t>
            </a:r>
            <a:endParaRPr lang="en-GB" b="0" dirty="0"/>
          </a:p>
          <a:p>
            <a:pPr marL="228600" lvl="0" indent="-228600" algn="l" rtl="0">
              <a:spcBef>
                <a:spcPts val="0"/>
              </a:spcBef>
              <a:spcAft>
                <a:spcPts val="0"/>
              </a:spcAft>
              <a:buAutoNum type="arabicPeriod"/>
            </a:pPr>
            <a:r>
              <a:rPr lang="en-GB" b="0" dirty="0"/>
              <a:t>Click to bring up a new set of audio buttons. Listen to the full sentences (Transcript 2) to check, and reveal written answers.</a:t>
            </a:r>
            <a:br>
              <a:rPr lang="en-GB" b="0" dirty="0"/>
            </a:br>
            <a:endParaRPr lang="en-GB" b="0" dirty="0"/>
          </a:p>
          <a:p>
            <a:r>
              <a:rPr lang="en-GB" b="1" dirty="0"/>
              <a:t>Transcript 1</a:t>
            </a:r>
            <a:r>
              <a:rPr lang="en-GB" dirty="0"/>
              <a:t>:</a:t>
            </a: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unas montañas.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una plaza.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unos museos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 parque.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una playa.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unas calles.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 2</a:t>
            </a:r>
            <a:r>
              <a:rPr lang="en-GB" dirty="0"/>
              <a:t>:</a:t>
            </a:r>
            <a:endParaRPr lang="en-GB" b="1" dirty="0"/>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unas montañas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famosas.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una plaza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histórica</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unos museos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grandes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 parque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divertido</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una playa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bonita</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unas calles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imposibles</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s-A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A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solidFill>
                  <a:srgbClr val="002060"/>
                </a:solidFill>
                <a:latin typeface="Century Gothic" panose="020B0502020202020204" pitchFamily="34" charset="0"/>
              </a:rPr>
              <a:t>otra</a:t>
            </a:r>
            <a:r>
              <a:rPr lang="en-GB" dirty="0">
                <a:solidFill>
                  <a:srgbClr val="002060"/>
                </a:solidFill>
                <a:latin typeface="Century Gothic" panose="020B0502020202020204" pitchFamily="34" charset="0"/>
              </a:rPr>
              <a:t> [35] </a:t>
            </a:r>
            <a:r>
              <a:rPr lang="en-GB" b="1" dirty="0" err="1">
                <a:solidFill>
                  <a:srgbClr val="002060"/>
                </a:solidFill>
                <a:latin typeface="Century Gothic" panose="020B0502020202020204" pitchFamily="34" charset="0"/>
              </a:rPr>
              <a:t>vez</a:t>
            </a:r>
            <a:r>
              <a:rPr lang="en-GB" dirty="0">
                <a:solidFill>
                  <a:srgbClr val="002060"/>
                </a:solidFill>
                <a:latin typeface="Century Gothic" panose="020B0502020202020204" pitchFamily="34" charset="0"/>
              </a:rPr>
              <a:t> [59] </a:t>
            </a:r>
            <a:r>
              <a:rPr lang="en-GB" b="1" dirty="0" err="1">
                <a:solidFill>
                  <a:srgbClr val="002060"/>
                </a:solidFill>
                <a:latin typeface="Century Gothic" panose="020B0502020202020204" pitchFamily="34" charset="0"/>
              </a:rPr>
              <a:t>lugar</a:t>
            </a:r>
            <a:r>
              <a:rPr lang="en-GB" dirty="0">
                <a:solidFill>
                  <a:srgbClr val="002060"/>
                </a:solidFill>
                <a:latin typeface="Century Gothic" panose="020B0502020202020204" pitchFamily="34" charset="0"/>
              </a:rPr>
              <a:t> [144]</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singular and plural nouns based on the connection to the singular or plural indefinite articles as well as revisited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 – ‘</a:t>
            </a:r>
            <a:r>
              <a:rPr lang="en-GB" sz="1200" b="1" dirty="0">
                <a:solidFill>
                  <a:srgbClr val="002060"/>
                </a:solidFill>
                <a:latin typeface="Century Gothic" panose="020B0502020202020204" pitchFamily="34" charset="0"/>
              </a:rPr>
              <a:t>¿</a:t>
            </a:r>
            <a:r>
              <a:rPr lang="en-GB" sz="1200" b="1" dirty="0" err="1">
                <a:solidFill>
                  <a:srgbClr val="002060"/>
                </a:solidFill>
                <a:latin typeface="Century Gothic" panose="020B0502020202020204" pitchFamily="34" charset="0"/>
              </a:rPr>
              <a:t>Qué</a:t>
            </a:r>
            <a:r>
              <a:rPr lang="en-GB" sz="1200" b="1" dirty="0">
                <a:solidFill>
                  <a:srgbClr val="002060"/>
                </a:solidFill>
                <a:latin typeface="Century Gothic" panose="020B0502020202020204" pitchFamily="34" charset="0"/>
              </a:rPr>
              <a:t> es </a:t>
            </a:r>
            <a:r>
              <a:rPr lang="en-GB" sz="1200" b="1" dirty="0" err="1">
                <a:solidFill>
                  <a:srgbClr val="002060"/>
                </a:solidFill>
                <a:latin typeface="Century Gothic" panose="020B0502020202020204" pitchFamily="34" charset="0"/>
              </a:rPr>
              <a:t>incorrecto</a:t>
            </a:r>
            <a:r>
              <a:rPr lang="en-GB" sz="1200" b="1" dirty="0">
                <a:solidFill>
                  <a:srgbClr val="002060"/>
                </a:solidFill>
                <a:latin typeface="Century Gothic" panose="020B0502020202020204" pitchFamily="34" charset="0"/>
              </a:rPr>
              <a:t>? </a:t>
            </a:r>
            <a:r>
              <a:rPr lang="en-GB" sz="1200" b="0" i="0" u="none" strike="noStrike" dirty="0">
                <a:solidFill>
                  <a:schemeClr val="dk1"/>
                </a:solidFill>
                <a:latin typeface="+mn-lt"/>
                <a:ea typeface="Calibri"/>
                <a:cs typeface="Calibri"/>
                <a:sym typeface="Calibri"/>
              </a:rPr>
              <a:t>Ensure that pupils understand the title &amp;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Explain that this is the list Sofía has read aloud in the previous task. They need to work out the mistakes in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Do [EJ] with them to model the task.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Pupils correct the mistake in each of these translations.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Frequency of unknown words and cognates</a:t>
            </a:r>
            <a:r>
              <a:rPr lang="en-GB" sz="1200" b="0" i="0" u="none" strike="noStrike" dirty="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latin typeface="+mn-lt"/>
                <a:ea typeface="Calibri"/>
                <a:cs typeface="Calibri"/>
                <a:sym typeface="Calibri"/>
              </a:rPr>
              <a:t>corregir</a:t>
            </a:r>
            <a:r>
              <a:rPr lang="en-GB" sz="1200" b="0" i="0" u="none" strike="noStrike" dirty="0">
                <a:solidFill>
                  <a:schemeClr val="dk1"/>
                </a:solidFill>
                <a:latin typeface="+mn-lt"/>
                <a:ea typeface="Calibri"/>
                <a:cs typeface="Calibri"/>
                <a:sym typeface="Calibri"/>
              </a:rPr>
              <a:t> [2351]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581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a:t>
            </a:r>
            <a:r>
              <a:rPr lang="en-US" b="0" dirty="0"/>
              <a:t>: 2 minutes</a:t>
            </a:r>
          </a:p>
          <a:p>
            <a:endParaRPr lang="en-US" b="1" dirty="0"/>
          </a:p>
          <a:p>
            <a:r>
              <a:rPr lang="en-US" b="1" dirty="0"/>
              <a:t>Aim: </a:t>
            </a:r>
            <a:r>
              <a:rPr lang="en-US" b="0" dirty="0"/>
              <a:t>to</a:t>
            </a:r>
            <a:r>
              <a:rPr lang="en-US" b="0" baseline="0" dirty="0"/>
              <a:t> introduce negation with ‘no’</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Interactive elicitation: Try</a:t>
            </a:r>
            <a:r>
              <a:rPr lang="en-GB" baseline="0" dirty="0"/>
              <a:t> to elicit the English meaning in each of the example sentences. </a:t>
            </a:r>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609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88C-E004-4179-A082-A2118300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C2C450-C0B6-4174-AC8C-D2AD1C646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E0D0B-A9EE-4324-ACDD-2D1F119B85FB}"/>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FD894D28-ED70-48F0-992B-D9D8DADD5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6953-2DE5-4161-924E-0FF85A75A5A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83861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8FB7-84DB-49AA-8E07-3270188AC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8912E-1D2E-4A85-9DE4-BC00895E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D3A7F-4EB4-4E19-B03D-88F880F2C9A7}"/>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D437FC4B-96A7-415A-A13A-8DEDDA581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04869-C652-418F-8926-4E6A02829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81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4F259-53A0-4F9B-AD93-2DE194A27B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96752E-3376-4EF1-A190-60C5D8570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3CE4-C3C8-499B-81AD-763CD7200478}"/>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2F093E6C-1EA9-4592-A293-1BA647CFA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68B-899D-4E94-84D4-AB69A5EDF85E}"/>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680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9506-D1D4-433C-9C53-2856D3017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A255-A558-4486-851B-B9A0BF64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53B497-3539-46E1-ABA4-37910F1544F5}"/>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A4C30235-F187-43B4-9AC1-D298D9E49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55B46-4DF6-41A7-8A54-4539D5AB8A64}"/>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41232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6CEE-68B8-44C9-8D03-82CA881D7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BDF6F-5AB3-4331-A7CA-4AB2BE908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70F7C-B9D6-4663-A275-19E0D9FA509C}"/>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48A0FB67-5321-4E14-A8BE-E1C57CD81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568BC-6B32-4207-A91C-756B2E3D467B}"/>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61878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51-7923-4D4D-9B83-1428C6C95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09AB43-AF2E-4A1B-861A-CD16DB409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37DF81-9B14-47B7-BD88-23C43160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1817C5-5542-4EFD-9301-C8D2CE2D33AD}"/>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98B5A7BD-D025-4858-B4C7-C1ECD4FAA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40DBC-DAFC-483D-B643-9BBB5D5BEF10}"/>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478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28D0-E69B-4E16-9D88-93B02A2B97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40F40B-F911-449F-96EF-AA37C702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3AC5A-2100-49B4-A278-DE4EE9C7D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1628-C1A5-4BA5-B5D0-0DF25544B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C7C92-AB7C-4C28-BBE1-AF84FC5AD0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B4C32-48B7-44FF-B579-120EF80D87A0}"/>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8" name="Footer Placeholder 7">
            <a:extLst>
              <a:ext uri="{FF2B5EF4-FFF2-40B4-BE49-F238E27FC236}">
                <a16:creationId xmlns:a16="http://schemas.microsoft.com/office/drawing/2014/main" id="{8F83CC62-85C5-45A7-833E-6BF063A00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45B98B-A1E8-46EE-9FC4-1FD8625AD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29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C7B-E686-4119-A1B6-7C04D91D2C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5D2DD-7EA8-4859-8DAC-7E537F703133}"/>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4" name="Footer Placeholder 3">
            <a:extLst>
              <a:ext uri="{FF2B5EF4-FFF2-40B4-BE49-F238E27FC236}">
                <a16:creationId xmlns:a16="http://schemas.microsoft.com/office/drawing/2014/main" id="{2B0F1B94-70C1-4A13-A09D-DAEA707B2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6EA3E1-2167-43E1-86DD-63624424BD8A}"/>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4531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9161-532B-4B68-AD25-87714F80D3BC}"/>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3" name="Footer Placeholder 2">
            <a:extLst>
              <a:ext uri="{FF2B5EF4-FFF2-40B4-BE49-F238E27FC236}">
                <a16:creationId xmlns:a16="http://schemas.microsoft.com/office/drawing/2014/main" id="{13C11072-131B-4C78-B36A-E1122D25A9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BCFD8E-0DBC-4576-BE6C-CAC9166E69D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253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E69A-BB0C-403D-8895-F2CB59D4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D21DD-F6E4-4114-9DBE-BFEE79505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E044D6-D500-4FBB-A4E0-9FA56244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BE67-7F13-4D1E-B814-A6E650566519}"/>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C2E66663-CFAA-4372-AF8F-6ECEC6F79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DAE23-F614-4192-A6AF-0BF94FB6ABF2}"/>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975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5DD-C5DB-4A4D-A2B7-97A388C1C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6A7FD-949C-44CC-9FFB-8955BD7C6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FE008-8BF6-4C48-BE5D-0AA3B57E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205FD-DD1A-43FF-B85A-4F69F0B3E626}"/>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BFCBAACD-3B9B-4796-92E1-04B5F52E9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CB4823-F2D2-4DF4-B0B3-D10318D20FF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808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4140A-1D76-4AE6-A559-8874F853C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FF2E6-D86E-456D-B89A-EBC65B23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654C3-9D07-489E-A70A-9EA088F55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BE906E3A-D340-46B4-939B-8E74287C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943B76-1668-4406-B083-913C5B34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240CC-9730-481F-89BC-40B05A7A27CA}" type="slidenum">
              <a:rPr lang="en-GB" smtClean="0"/>
              <a:t>‹#›</a:t>
            </a:fld>
            <a:endParaRPr lang="en-GB"/>
          </a:p>
        </p:txBody>
      </p:sp>
    </p:spTree>
    <p:extLst>
      <p:ext uri="{BB962C8B-B14F-4D97-AF65-F5344CB8AC3E}">
        <p14:creationId xmlns:p14="http://schemas.microsoft.com/office/powerpoint/2010/main" val="14793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53.wav"/><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54.wav"/></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3" Type="http://schemas.openxmlformats.org/officeDocument/2006/relationships/audio" Target="../media/audio55.wav"/><Relationship Id="rId7" Type="http://schemas.microsoft.com/office/2007/relationships/hdphoto" Target="../media/hdphoto1.wdp"/><Relationship Id="rId12"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41.png"/><Relationship Id="rId10" Type="http://schemas.openxmlformats.org/officeDocument/2006/relationships/image" Target="../media/image42.png"/><Relationship Id="rId4" Type="http://schemas.openxmlformats.org/officeDocument/2006/relationships/audio" Target="../media/audio56.wav"/><Relationship Id="rId9" Type="http://schemas.openxmlformats.org/officeDocument/2006/relationships/audio" Target="../media/audio57.wav"/></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56.wav"/><Relationship Id="rId3" Type="http://schemas.openxmlformats.org/officeDocument/2006/relationships/audio" Target="../media/audio58.wav"/><Relationship Id="rId7" Type="http://schemas.openxmlformats.org/officeDocument/2006/relationships/audio" Target="../media/audio59.wav"/><Relationship Id="rId12" Type="http://schemas.openxmlformats.org/officeDocument/2006/relationships/image" Target="../media/image43.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35.gif"/><Relationship Id="rId5" Type="http://schemas.microsoft.com/office/2007/relationships/hdphoto" Target="../media/hdphoto1.wdp"/><Relationship Id="rId10" Type="http://schemas.openxmlformats.org/officeDocument/2006/relationships/image" Target="../media/image34.gif"/><Relationship Id="rId4" Type="http://schemas.openxmlformats.org/officeDocument/2006/relationships/image" Target="../media/image30.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56.wav"/><Relationship Id="rId3" Type="http://schemas.openxmlformats.org/officeDocument/2006/relationships/audio" Target="../media/audio60.wav"/><Relationship Id="rId7" Type="http://schemas.openxmlformats.org/officeDocument/2006/relationships/audio" Target="../media/audio61.wav"/><Relationship Id="rId12"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35.gif"/><Relationship Id="rId5" Type="http://schemas.microsoft.com/office/2007/relationships/hdphoto" Target="../media/hdphoto1.wdp"/><Relationship Id="rId10" Type="http://schemas.openxmlformats.org/officeDocument/2006/relationships/image" Target="../media/image34.gif"/><Relationship Id="rId4" Type="http://schemas.openxmlformats.org/officeDocument/2006/relationships/image" Target="../media/image30.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56.wav"/><Relationship Id="rId3" Type="http://schemas.openxmlformats.org/officeDocument/2006/relationships/audio" Target="../media/audio62.wav"/><Relationship Id="rId7" Type="http://schemas.openxmlformats.org/officeDocument/2006/relationships/image" Target="../media/image38.png"/><Relationship Id="rId12" Type="http://schemas.openxmlformats.org/officeDocument/2006/relationships/image" Target="../media/image43.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35.gif"/><Relationship Id="rId5" Type="http://schemas.openxmlformats.org/officeDocument/2006/relationships/image" Target="../media/image30.png"/><Relationship Id="rId10" Type="http://schemas.openxmlformats.org/officeDocument/2006/relationships/image" Target="../media/image34.gif"/><Relationship Id="rId4" Type="http://schemas.openxmlformats.org/officeDocument/2006/relationships/image" Target="../media/image41.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12.png"/><Relationship Id="rId21" Type="http://schemas.openxmlformats.org/officeDocument/2006/relationships/image" Target="../media/image20.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image" Target="../media/image15.png"/><Relationship Id="rId23" Type="http://schemas.openxmlformats.org/officeDocument/2006/relationships/audio" Target="../media/audio14.wav"/><Relationship Id="rId10" Type="http://schemas.openxmlformats.org/officeDocument/2006/relationships/audio" Target="../media/audio10.wav"/><Relationship Id="rId19" Type="http://schemas.openxmlformats.org/officeDocument/2006/relationships/audio" Target="../media/audio13.wav"/><Relationship Id="rId4" Type="http://schemas.openxmlformats.org/officeDocument/2006/relationships/image" Target="../media/image8.png"/><Relationship Id="rId9" Type="http://schemas.openxmlformats.org/officeDocument/2006/relationships/audio" Target="../media/audio9.wav"/><Relationship Id="rId14" Type="http://schemas.openxmlformats.org/officeDocument/2006/relationships/image" Target="../media/image14.png"/><Relationship Id="rId22"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audio15.wav"/><Relationship Id="rId21" Type="http://schemas.openxmlformats.org/officeDocument/2006/relationships/image" Target="../media/image17.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sv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23.png"/><Relationship Id="rId10" Type="http://schemas.openxmlformats.org/officeDocument/2006/relationships/audio" Target="../media/audio22.wav"/><Relationship Id="rId19"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5.wav"/><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33.png"/><Relationship Id="rId18" Type="http://schemas.openxmlformats.org/officeDocument/2006/relationships/image" Target="../media/image34.gif"/><Relationship Id="rId3"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32.png"/><Relationship Id="rId17" Type="http://schemas.openxmlformats.org/officeDocument/2006/relationships/audio" Target="../media/audio29.wav"/><Relationship Id="rId2" Type="http://schemas.openxmlformats.org/officeDocument/2006/relationships/notesSlide" Target="../notesSlides/notesSlide5.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image" Target="../media/image4.gif"/><Relationship Id="rId11" Type="http://schemas.openxmlformats.org/officeDocument/2006/relationships/image" Target="../media/image31.jpeg"/><Relationship Id="rId5" Type="http://schemas.openxmlformats.org/officeDocument/2006/relationships/image" Target="../media/image7.jpg"/><Relationship Id="rId15" Type="http://schemas.openxmlformats.org/officeDocument/2006/relationships/image" Target="../media/image21.svg"/><Relationship Id="rId10" Type="http://schemas.openxmlformats.org/officeDocument/2006/relationships/audio" Target="../media/audio27.wav"/><Relationship Id="rId19" Type="http://schemas.openxmlformats.org/officeDocument/2006/relationships/image" Target="../media/image35.gif"/><Relationship Id="rId4" Type="http://schemas.microsoft.com/office/2007/relationships/hdphoto" Target="../media/hdphoto1.wdp"/><Relationship Id="rId9" Type="http://schemas.openxmlformats.org/officeDocument/2006/relationships/audio" Target="../media/audio26.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0.wav"/><Relationship Id="rId7" Type="http://schemas.openxmlformats.org/officeDocument/2006/relationships/image" Target="../media/image36.png"/><Relationship Id="rId12" Type="http://schemas.openxmlformats.org/officeDocument/2006/relationships/audio" Target="../media/audio34.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35.gif"/><Relationship Id="rId5" Type="http://schemas.openxmlformats.org/officeDocument/2006/relationships/audio" Target="../media/audio32.wav"/><Relationship Id="rId10" Type="http://schemas.openxmlformats.org/officeDocument/2006/relationships/image" Target="../media/image34.gif"/><Relationship Id="rId4" Type="http://schemas.openxmlformats.org/officeDocument/2006/relationships/audio" Target="../media/audio31.wav"/><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image" Target="../media/image35.gif"/><Relationship Id="rId3" Type="http://schemas.openxmlformats.org/officeDocument/2006/relationships/audio" Target="../media/audio35.wav"/><Relationship Id="rId21" Type="http://schemas.openxmlformats.org/officeDocument/2006/relationships/image" Target="../media/image20.png"/><Relationship Id="rId7" Type="http://schemas.openxmlformats.org/officeDocument/2006/relationships/image" Target="../media/image38.png"/><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image" Target="../media/image34.gif"/><Relationship Id="rId2" Type="http://schemas.openxmlformats.org/officeDocument/2006/relationships/notesSlide" Target="../notesSlides/notesSlide7.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audio" Target="../media/audio41.wav"/><Relationship Id="rId24" Type="http://schemas.openxmlformats.org/officeDocument/2006/relationships/image" Target="../media/image5.png"/><Relationship Id="rId5" Type="http://schemas.openxmlformats.org/officeDocument/2006/relationships/audio" Target="../media/audio37.wav"/><Relationship Id="rId15" Type="http://schemas.openxmlformats.org/officeDocument/2006/relationships/audio" Target="../media/audio45.wav"/><Relationship Id="rId23" Type="http://schemas.openxmlformats.org/officeDocument/2006/relationships/audio" Target="../media/audio51.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6.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audio" Target="../media/audio52.wav"/><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negative ‘no’</a:t>
            </a:r>
            <a:endParaRPr lang="en-GB" sz="2800" b="1" dirty="0">
              <a:solidFill>
                <a:srgbClr val="002060"/>
              </a:solidFill>
              <a:latin typeface="Century Gothic" panose="020B0502020202020204" pitchFamily="34" charset="0"/>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861603" y="33719"/>
            <a:ext cx="1330395" cy="1332245"/>
          </a:xfrm>
          <a:prstGeom prst="rect">
            <a:avLst/>
          </a:prstGeom>
          <a:noFill/>
          <a:ln>
            <a:noFill/>
          </a:ln>
        </p:spPr>
      </p:pic>
      <p:sp>
        <p:nvSpPr>
          <p:cNvPr id="20" name="Google Shape;171;p8">
            <a:extLst>
              <a:ext uri="{FF2B5EF4-FFF2-40B4-BE49-F238E27FC236}">
                <a16:creationId xmlns:a16="http://schemas.microsoft.com/office/drawing/2014/main" id="{1C2BA49B-BBAB-4D33-B908-8134CDE29DD7}"/>
              </a:ext>
            </a:extLst>
          </p:cNvPr>
          <p:cNvSpPr txBox="1"/>
          <p:nvPr/>
        </p:nvSpPr>
        <p:spPr>
          <a:xfrm>
            <a:off x="185582" y="4097581"/>
            <a:ext cx="11870636"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This works for any verb and any person (e.g., I, s/he, they).</a:t>
            </a:r>
          </a:p>
        </p:txBody>
      </p:sp>
      <p:sp>
        <p:nvSpPr>
          <p:cNvPr id="15" name="Google Shape;171;p8">
            <a:extLst>
              <a:ext uri="{FF2B5EF4-FFF2-40B4-BE49-F238E27FC236}">
                <a16:creationId xmlns:a16="http://schemas.microsoft.com/office/drawing/2014/main" id="{70495B2D-DD90-47B8-AC77-5FAE774A4FD4}"/>
              </a:ext>
            </a:extLst>
          </p:cNvPr>
          <p:cNvSpPr txBox="1"/>
          <p:nvPr/>
        </p:nvSpPr>
        <p:spPr>
          <a:xfrm>
            <a:off x="240746" y="928977"/>
            <a:ext cx="9952638" cy="954067"/>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In Spanish, to say what you or others don’t have, put ‘</a:t>
            </a:r>
            <a:r>
              <a:rPr lang="en-GB" sz="2800" b="1" dirty="0">
                <a:solidFill>
                  <a:srgbClr val="92D050"/>
                </a:solidFill>
                <a:latin typeface="Century Gothic" panose="020B0502020202020204" pitchFamily="34" charset="0"/>
              </a:rPr>
              <a:t>no</a:t>
            </a:r>
            <a:r>
              <a:rPr lang="en-GB" sz="2800" dirty="0">
                <a:solidFill>
                  <a:srgbClr val="002060"/>
                </a:solidFill>
                <a:latin typeface="Century Gothic" panose="020B0502020202020204" pitchFamily="34" charset="0"/>
              </a:rPr>
              <a:t>’ before the verb. This makes a negative.</a:t>
            </a:r>
          </a:p>
        </p:txBody>
      </p:sp>
      <p:sp>
        <p:nvSpPr>
          <p:cNvPr id="16" name="Google Shape;171;p8">
            <a:extLst>
              <a:ext uri="{FF2B5EF4-FFF2-40B4-BE49-F238E27FC236}">
                <a16:creationId xmlns:a16="http://schemas.microsoft.com/office/drawing/2014/main" id="{03E1AB82-8BA7-4233-90F2-5A67310A4241}"/>
              </a:ext>
            </a:extLst>
          </p:cNvPr>
          <p:cNvSpPr txBox="1"/>
          <p:nvPr/>
        </p:nvSpPr>
        <p:spPr>
          <a:xfrm>
            <a:off x="839237" y="2374226"/>
            <a:ext cx="5398489" cy="461624"/>
          </a:xfrm>
          <a:prstGeom prst="rect">
            <a:avLst/>
          </a:prstGeom>
          <a:noFill/>
          <a:ln>
            <a:noFill/>
          </a:ln>
        </p:spPr>
        <p:txBody>
          <a:bodyPr spcFirstLastPara="1" wrap="square" lIns="91425" tIns="45700" rIns="91425" bIns="45700" anchor="t" anchorCtr="0">
            <a:spAutoFit/>
          </a:bodyPr>
          <a:lstStyle/>
          <a:p>
            <a:r>
              <a:rPr lang="en-GB" sz="2400" dirty="0">
                <a:solidFill>
                  <a:srgbClr val="002060"/>
                </a:solidFill>
                <a:latin typeface="Century Gothic" panose="020B0502020202020204" pitchFamily="34" charset="0"/>
              </a:rPr>
              <a:t>Luis </a:t>
            </a:r>
            <a:r>
              <a:rPr lang="en-GB" sz="2400" b="1" dirty="0">
                <a:solidFill>
                  <a:srgbClr val="92D050"/>
                </a:solidFill>
                <a:latin typeface="Century Gothic" panose="020B0502020202020204" pitchFamily="34" charset="0"/>
              </a:rPr>
              <a:t>no</a:t>
            </a:r>
            <a:r>
              <a:rPr lang="en-GB" sz="2400"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ordenador</a:t>
            </a:r>
            <a:r>
              <a:rPr lang="en-GB" sz="2400" dirty="0">
                <a:solidFill>
                  <a:srgbClr val="002060"/>
                </a:solidFill>
                <a:latin typeface="Century Gothic" panose="020B0502020202020204" pitchFamily="34" charset="0"/>
              </a:rPr>
              <a:t>.</a:t>
            </a:r>
            <a:endParaRPr lang="en-GB" sz="2400" i="1" dirty="0">
              <a:solidFill>
                <a:srgbClr val="002060"/>
              </a:solidFill>
              <a:latin typeface="Century Gothic" panose="020B0502020202020204" pitchFamily="34" charset="0"/>
            </a:endParaRPr>
          </a:p>
        </p:txBody>
      </p:sp>
      <p:sp>
        <p:nvSpPr>
          <p:cNvPr id="17" name="Google Shape;171;p8">
            <a:extLst>
              <a:ext uri="{FF2B5EF4-FFF2-40B4-BE49-F238E27FC236}">
                <a16:creationId xmlns:a16="http://schemas.microsoft.com/office/drawing/2014/main" id="{56506920-5F00-43E9-84BC-5D9736434730}"/>
              </a:ext>
            </a:extLst>
          </p:cNvPr>
          <p:cNvSpPr txBox="1"/>
          <p:nvPr/>
        </p:nvSpPr>
        <p:spPr>
          <a:xfrm>
            <a:off x="839238" y="2856905"/>
            <a:ext cx="522350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Luis </a:t>
            </a:r>
            <a:r>
              <a:rPr lang="en-GB" sz="2400" b="1" i="1" dirty="0">
                <a:solidFill>
                  <a:srgbClr val="002060"/>
                </a:solidFill>
                <a:latin typeface="Century Gothic" panose="020B0502020202020204" pitchFamily="34" charset="0"/>
              </a:rPr>
              <a:t>does not </a:t>
            </a:r>
            <a:r>
              <a:rPr lang="en-GB" sz="2400" i="1" dirty="0">
                <a:solidFill>
                  <a:srgbClr val="002060"/>
                </a:solidFill>
                <a:latin typeface="Century Gothic" panose="020B0502020202020204" pitchFamily="34" charset="0"/>
              </a:rPr>
              <a:t>have a computer.</a:t>
            </a:r>
          </a:p>
        </p:txBody>
      </p:sp>
      <p:pic>
        <p:nvPicPr>
          <p:cNvPr id="23" name="Google Shape;183;p8">
            <a:extLst>
              <a:ext uri="{FF2B5EF4-FFF2-40B4-BE49-F238E27FC236}">
                <a16:creationId xmlns:a16="http://schemas.microsoft.com/office/drawing/2014/main" id="{B4F1AF30-2A42-4ED6-8417-4BA0EB2CBA61}"/>
              </a:ext>
            </a:extLst>
          </p:cNvPr>
          <p:cNvPicPr preferRelativeResize="0"/>
          <p:nvPr/>
        </p:nvPicPr>
        <p:blipFill rotWithShape="1">
          <a:blip r:embed="rId6">
            <a:alphaModFix/>
          </a:blip>
          <a:srcRect/>
          <a:stretch/>
        </p:blipFill>
        <p:spPr>
          <a:xfrm>
            <a:off x="262254" y="2914074"/>
            <a:ext cx="537470" cy="523180"/>
          </a:xfrm>
          <a:prstGeom prst="rect">
            <a:avLst/>
          </a:prstGeom>
          <a:noFill/>
          <a:ln>
            <a:noFill/>
          </a:ln>
        </p:spPr>
      </p:pic>
      <p:sp>
        <p:nvSpPr>
          <p:cNvPr id="27" name="Google Shape;171;p8">
            <a:extLst>
              <a:ext uri="{FF2B5EF4-FFF2-40B4-BE49-F238E27FC236}">
                <a16:creationId xmlns:a16="http://schemas.microsoft.com/office/drawing/2014/main" id="{8FE4316A-D0B0-4554-BE2F-CE586B4C0254}"/>
              </a:ext>
            </a:extLst>
          </p:cNvPr>
          <p:cNvSpPr txBox="1"/>
          <p:nvPr/>
        </p:nvSpPr>
        <p:spPr>
          <a:xfrm>
            <a:off x="799723" y="4805856"/>
            <a:ext cx="6932335"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s-ES" sz="2400" dirty="0">
                <a:solidFill>
                  <a:srgbClr val="002060"/>
                </a:solidFill>
                <a:latin typeface="Century Gothic"/>
                <a:ea typeface="Century Gothic"/>
                <a:cs typeface="Century Gothic"/>
                <a:sym typeface="Century Gothic"/>
              </a:rPr>
              <a:t>Los abuelos </a:t>
            </a:r>
            <a:r>
              <a:rPr lang="es-ES" sz="2400" b="1" dirty="0">
                <a:solidFill>
                  <a:srgbClr val="002060"/>
                </a:solidFill>
                <a:latin typeface="Century Gothic"/>
                <a:ea typeface="Century Gothic"/>
                <a:cs typeface="Century Gothic"/>
                <a:sym typeface="Century Gothic"/>
              </a:rPr>
              <a:t>no </a:t>
            </a:r>
            <a:r>
              <a:rPr lang="es-ES" sz="2400" dirty="0">
                <a:solidFill>
                  <a:srgbClr val="002060"/>
                </a:solidFill>
                <a:latin typeface="Century Gothic"/>
                <a:ea typeface="Century Gothic"/>
                <a:cs typeface="Century Gothic"/>
                <a:sym typeface="Century Gothic"/>
              </a:rPr>
              <a:t>tienen</a:t>
            </a:r>
            <a:r>
              <a:rPr lang="es-ES" sz="2400" b="1" dirty="0">
                <a:solidFill>
                  <a:srgbClr val="002060"/>
                </a:solidFill>
                <a:latin typeface="Century Gothic"/>
                <a:ea typeface="Century Gothic"/>
                <a:cs typeface="Century Gothic"/>
                <a:sym typeface="Century Gothic"/>
              </a:rPr>
              <a:t> </a:t>
            </a:r>
            <a:r>
              <a:rPr lang="es-ES" sz="2400" dirty="0">
                <a:solidFill>
                  <a:srgbClr val="002060"/>
                </a:solidFill>
                <a:latin typeface="Century Gothic"/>
                <a:ea typeface="Century Gothic"/>
                <a:cs typeface="Century Gothic"/>
                <a:sym typeface="Century Gothic"/>
              </a:rPr>
              <a:t>un ordenador.</a:t>
            </a:r>
            <a:endParaRPr lang="es-ES" sz="2400" dirty="0">
              <a:solidFill>
                <a:srgbClr val="002060"/>
              </a:solidFill>
            </a:endParaRPr>
          </a:p>
        </p:txBody>
      </p:sp>
      <p:sp>
        <p:nvSpPr>
          <p:cNvPr id="32" name="Google Shape;171;p8">
            <a:extLst>
              <a:ext uri="{FF2B5EF4-FFF2-40B4-BE49-F238E27FC236}">
                <a16:creationId xmlns:a16="http://schemas.microsoft.com/office/drawing/2014/main" id="{8F4BA0D2-993E-40EF-BE69-F8283B17975A}"/>
              </a:ext>
            </a:extLst>
          </p:cNvPr>
          <p:cNvSpPr txBox="1"/>
          <p:nvPr/>
        </p:nvSpPr>
        <p:spPr>
          <a:xfrm>
            <a:off x="825169" y="5323072"/>
            <a:ext cx="10036434"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The grandparents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 computer.</a:t>
            </a:r>
          </a:p>
        </p:txBody>
      </p:sp>
      <p:pic>
        <p:nvPicPr>
          <p:cNvPr id="35" name="Google Shape;183;p8">
            <a:extLst>
              <a:ext uri="{FF2B5EF4-FFF2-40B4-BE49-F238E27FC236}">
                <a16:creationId xmlns:a16="http://schemas.microsoft.com/office/drawing/2014/main" id="{64F7C889-CAFC-4FAA-91E3-7D0BB9B85D75}"/>
              </a:ext>
            </a:extLst>
          </p:cNvPr>
          <p:cNvPicPr preferRelativeResize="0"/>
          <p:nvPr/>
        </p:nvPicPr>
        <p:blipFill rotWithShape="1">
          <a:blip r:embed="rId6">
            <a:alphaModFix/>
          </a:blip>
          <a:srcRect/>
          <a:stretch/>
        </p:blipFill>
        <p:spPr>
          <a:xfrm>
            <a:off x="287699" y="5355148"/>
            <a:ext cx="537470" cy="523180"/>
          </a:xfrm>
          <a:prstGeom prst="rect">
            <a:avLst/>
          </a:prstGeom>
          <a:noFill/>
          <a:ln>
            <a:noFill/>
          </a:ln>
        </p:spPr>
      </p:pic>
      <p:sp>
        <p:nvSpPr>
          <p:cNvPr id="36" name="Google Shape;171;p8">
            <a:extLst>
              <a:ext uri="{FF2B5EF4-FFF2-40B4-BE49-F238E27FC236}">
                <a16:creationId xmlns:a16="http://schemas.microsoft.com/office/drawing/2014/main" id="{2244B4EA-EF7F-4DCA-BA00-0883C311D070}"/>
              </a:ext>
            </a:extLst>
          </p:cNvPr>
          <p:cNvSpPr txBox="1"/>
          <p:nvPr/>
        </p:nvSpPr>
        <p:spPr>
          <a:xfrm>
            <a:off x="805924" y="5840288"/>
            <a:ext cx="919231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They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 computer.</a:t>
            </a:r>
          </a:p>
        </p:txBody>
      </p:sp>
      <p:sp>
        <p:nvSpPr>
          <p:cNvPr id="37" name="Google Shape;171;p8">
            <a:extLst>
              <a:ext uri="{FF2B5EF4-FFF2-40B4-BE49-F238E27FC236}">
                <a16:creationId xmlns:a16="http://schemas.microsoft.com/office/drawing/2014/main" id="{AED8D20E-4D6B-44C8-8D79-12DCABF6CECF}"/>
              </a:ext>
            </a:extLst>
          </p:cNvPr>
          <p:cNvSpPr txBox="1"/>
          <p:nvPr/>
        </p:nvSpPr>
        <p:spPr>
          <a:xfrm>
            <a:off x="834060" y="3238793"/>
            <a:ext cx="522350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He </a:t>
            </a:r>
            <a:r>
              <a:rPr lang="en-GB" sz="2400" b="1" i="1" dirty="0">
                <a:solidFill>
                  <a:srgbClr val="002060"/>
                </a:solidFill>
                <a:latin typeface="Century Gothic" panose="020B0502020202020204" pitchFamily="34" charset="0"/>
              </a:rPr>
              <a:t>does not </a:t>
            </a:r>
            <a:r>
              <a:rPr lang="en-GB" sz="2400" i="1" dirty="0">
                <a:solidFill>
                  <a:srgbClr val="002060"/>
                </a:solidFill>
                <a:latin typeface="Century Gothic" panose="020B0502020202020204" pitchFamily="34" charset="0"/>
              </a:rPr>
              <a:t>have a computer.</a:t>
            </a:r>
          </a:p>
        </p:txBody>
      </p:sp>
      <p:pic>
        <p:nvPicPr>
          <p:cNvPr id="21" name="Picture 20">
            <a:extLst>
              <a:ext uri="{FF2B5EF4-FFF2-40B4-BE49-F238E27FC236}">
                <a16:creationId xmlns:a16="http://schemas.microsoft.com/office/drawing/2014/main" id="{C5489442-2FF9-2BDA-D21F-441DD366DC01}"/>
              </a:ext>
            </a:extLst>
          </p:cNvPr>
          <p:cNvPicPr>
            <a:picLocks noChangeAspect="1"/>
          </p:cNvPicPr>
          <p:nvPr/>
        </p:nvPicPr>
        <p:blipFill>
          <a:blip r:embed="rId7"/>
          <a:stretch>
            <a:fillRect/>
          </a:stretch>
        </p:blipFill>
        <p:spPr>
          <a:xfrm>
            <a:off x="5505089" y="1883632"/>
            <a:ext cx="328197" cy="973274"/>
          </a:xfrm>
          <a:prstGeom prst="rect">
            <a:avLst/>
          </a:prstGeom>
        </p:spPr>
      </p:pic>
    </p:spTree>
    <p:extLst>
      <p:ext uri="{BB962C8B-B14F-4D97-AF65-F5344CB8AC3E}">
        <p14:creationId xmlns:p14="http://schemas.microsoft.com/office/powerpoint/2010/main" val="4696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0_1.wav"/>
                                        </p:tgtEl>
                                      </p:cMediaNode>
                                    </p:audio>
                                  </p:sub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10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6" grpId="0"/>
      <p:bldP spid="17" grpId="0"/>
      <p:bldP spid="27" grpId="0"/>
      <p:bldP spid="32"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hlinkClick r:id="" action="ppaction://noaction">
              <a:snd r:embed="rId4" name="11_1.wav"/>
            </a:hlinkClick>
            <a:extLst>
              <a:ext uri="{FF2B5EF4-FFF2-40B4-BE49-F238E27FC236}">
                <a16:creationId xmlns:a16="http://schemas.microsoft.com/office/drawing/2014/main" id="{0919F724-B5A7-4EDF-AC86-956CD887D72E}"/>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[1/4]</a:t>
            </a:r>
          </a:p>
        </p:txBody>
      </p:sp>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644559F9-BA27-46F3-9262-ADEC667BFC71}"/>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16" name="Rectangle 15">
            <a:extLst>
              <a:ext uri="{FF2B5EF4-FFF2-40B4-BE49-F238E27FC236}">
                <a16:creationId xmlns:a16="http://schemas.microsoft.com/office/drawing/2014/main" id="{27C28BB1-C38B-4991-9673-624A94ED4815}"/>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770" y="4429724"/>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8">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2.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Speech Bubble: Oval 21">
            <a:hlinkClick r:id="" action="ppaction://noaction">
              <a:snd r:embed="rId9" name="s10_5.wav"/>
            </a:hlinkClick>
            <a:extLst>
              <a:ext uri="{FF2B5EF4-FFF2-40B4-BE49-F238E27FC236}">
                <a16:creationId xmlns:a16="http://schemas.microsoft.com/office/drawing/2014/main" id="{A0024D5B-D548-44C5-83D7-2001AD7E9B49}"/>
              </a:ext>
            </a:extLst>
          </p:cNvPr>
          <p:cNvSpPr/>
          <p:nvPr/>
        </p:nvSpPr>
        <p:spPr>
          <a:xfrm>
            <a:off x="3957180" y="1287018"/>
            <a:ext cx="4441232" cy="2424422"/>
          </a:xfrm>
          <a:prstGeom prst="wedgeEllipseCallout">
            <a:avLst>
              <a:gd name="adj1" fmla="val -4516"/>
              <a:gd name="adj2" fmla="val 67675"/>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Tienen una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universidad</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importante</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5025AE6-24DE-407F-A7FF-216B4DED948F}"/>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B0E90CE4-6502-4284-AC7E-DB5B87613EC4}"/>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Picture 23" descr="A picture containing text, toy, doll&#10;&#10;Description automatically generated">
            <a:extLst>
              <a:ext uri="{FF2B5EF4-FFF2-40B4-BE49-F238E27FC236}">
                <a16:creationId xmlns:a16="http://schemas.microsoft.com/office/drawing/2014/main" id="{E3B4B05E-C09F-4092-8DA4-802971366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0FCB1F0-20C9-414E-A602-0A65065AB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 name="Picture 2" descr="A picture containing text, doll, toy&#10;&#10;Description automatically generated">
            <a:extLst>
              <a:ext uri="{FF2B5EF4-FFF2-40B4-BE49-F238E27FC236}">
                <a16:creationId xmlns:a16="http://schemas.microsoft.com/office/drawing/2014/main" id="{D0154DFE-776D-4FBB-B60A-1352D2B05A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Tree>
    <p:extLst>
      <p:ext uri="{BB962C8B-B14F-4D97-AF65-F5344CB8AC3E}">
        <p14:creationId xmlns:p14="http://schemas.microsoft.com/office/powerpoint/2010/main" val="234327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6">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3.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Speech Bubble: Oval 21">
            <a:hlinkClick r:id="" action="ppaction://noaction">
              <a:snd r:embed="rId7" name="s10_3.wav"/>
            </a:hlinkClick>
            <a:extLst>
              <a:ext uri="{FF2B5EF4-FFF2-40B4-BE49-F238E27FC236}">
                <a16:creationId xmlns:a16="http://schemas.microsoft.com/office/drawing/2014/main" id="{A0024D5B-D548-44C5-83D7-2001AD7E9B49}"/>
              </a:ext>
            </a:extLst>
          </p:cNvPr>
          <p:cNvSpPr/>
          <p:nvPr/>
        </p:nvSpPr>
        <p:spPr>
          <a:xfrm>
            <a:off x="3875384" y="1271643"/>
            <a:ext cx="4617400" cy="2424422"/>
          </a:xfrm>
          <a:prstGeom prst="wedgeEllipseCallout">
            <a:avLst>
              <a:gd name="adj1" fmla="val -2795"/>
              <a:gd name="adj2" fmla="val 74623"/>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8911EA-9B89-45A8-B565-422766C3B6D1}"/>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B6AAC55F-4391-44EA-A83E-487B2F835751}"/>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B2CE2628-15DB-CE4C-8601-14F2B0688D33}"/>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5" name="Rectangle 24">
            <a:extLst>
              <a:ext uri="{FF2B5EF4-FFF2-40B4-BE49-F238E27FC236}">
                <a16:creationId xmlns:a16="http://schemas.microsoft.com/office/drawing/2014/main" id="{2FFECAEA-6D0D-F0D5-7D35-9317A28E43F5}"/>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43" y="4429724"/>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toy, doll&#10;&#10;Description automatically generated">
            <a:extLst>
              <a:ext uri="{FF2B5EF4-FFF2-40B4-BE49-F238E27FC236}">
                <a16:creationId xmlns:a16="http://schemas.microsoft.com/office/drawing/2014/main" id="{E933B490-99B7-49DE-883A-8B2542999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1C0279B4-17CC-46E1-BF1F-AC065A097E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2" name="Picture 31" descr="A picture containing text, doll, toy&#10;&#10;Description automatically generated">
            <a:extLst>
              <a:ext uri="{FF2B5EF4-FFF2-40B4-BE49-F238E27FC236}">
                <a16:creationId xmlns:a16="http://schemas.microsoft.com/office/drawing/2014/main" id="{0247117B-07D6-4AB8-A024-5ECAC3DD9F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F693AC47-73D9-B273-4EA3-D6C2666ECA1A}"/>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p>
        </p:txBody>
      </p:sp>
    </p:spTree>
    <p:extLst>
      <p:ext uri="{BB962C8B-B14F-4D97-AF65-F5344CB8AC3E}">
        <p14:creationId xmlns:p14="http://schemas.microsoft.com/office/powerpoint/2010/main" val="20858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0" grpId="0"/>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6">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4.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Speech Bubble: Oval 21">
            <a:hlinkClick r:id="" action="ppaction://noaction">
              <a:snd r:embed="rId7" name="s10_4.wav"/>
            </a:hlinkClick>
            <a:extLst>
              <a:ext uri="{FF2B5EF4-FFF2-40B4-BE49-F238E27FC236}">
                <a16:creationId xmlns:a16="http://schemas.microsoft.com/office/drawing/2014/main" id="{A0024D5B-D548-44C5-83D7-2001AD7E9B49}"/>
              </a:ext>
            </a:extLst>
          </p:cNvPr>
          <p:cNvSpPr/>
          <p:nvPr/>
        </p:nvSpPr>
        <p:spPr>
          <a:xfrm>
            <a:off x="3957180" y="1276350"/>
            <a:ext cx="4441232" cy="2424422"/>
          </a:xfrm>
          <a:prstGeom prst="wedgeEllipseCallout">
            <a:avLst>
              <a:gd name="adj1" fmla="val -1966"/>
              <a:gd name="adj2" fmla="val 78593"/>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playa.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1AB09A5-200F-46BD-A4E1-2482D1314E3A}"/>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0056D8F3-0D97-4C44-B1DE-138CEDC3C038}"/>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539A851B-F48F-D570-9097-22BA29076247}"/>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5" name="Rectangle 24">
            <a:extLst>
              <a:ext uri="{FF2B5EF4-FFF2-40B4-BE49-F238E27FC236}">
                <a16:creationId xmlns:a16="http://schemas.microsoft.com/office/drawing/2014/main" id="{26B63AE9-51A3-4249-A18F-7FDBEC872AC9}"/>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9855" y="4328657"/>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toy, doll&#10;&#10;Description automatically generated">
            <a:extLst>
              <a:ext uri="{FF2B5EF4-FFF2-40B4-BE49-F238E27FC236}">
                <a16:creationId xmlns:a16="http://schemas.microsoft.com/office/drawing/2014/main" id="{D81DB165-2017-451B-BCC0-EA94EF562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9AA95A6E-A48E-4C12-95B4-58AC7EE72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2" name="Picture 31" descr="A picture containing text, doll, toy&#10;&#10;Description automatically generated">
            <a:extLst>
              <a:ext uri="{FF2B5EF4-FFF2-40B4-BE49-F238E27FC236}">
                <a16:creationId xmlns:a16="http://schemas.microsoft.com/office/drawing/2014/main" id="{056B3070-9CD8-456A-B687-11B94B6566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C668705F-1157-3B2F-CCBC-E2DFBC96169B}"/>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[3/4]</a:t>
            </a:r>
          </a:p>
        </p:txBody>
      </p:sp>
    </p:spTree>
    <p:extLst>
      <p:ext uri="{BB962C8B-B14F-4D97-AF65-F5344CB8AC3E}">
        <p14:creationId xmlns:p14="http://schemas.microsoft.com/office/powerpoint/2010/main" val="40178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0" grpId="0"/>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445ECB-AC49-5250-1502-2541F89E1E05}"/>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3" name="Rectangle 22">
            <a:extLst>
              <a:ext uri="{FF2B5EF4-FFF2-40B4-BE49-F238E27FC236}">
                <a16:creationId xmlns:a16="http://schemas.microsoft.com/office/drawing/2014/main" id="{7125FB39-EC16-81A4-8EB0-D894094FB5E7}"/>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7" name="Speech Bubble: Oval 6">
            <a:extLst>
              <a:ext uri="{FF2B5EF4-FFF2-40B4-BE49-F238E27FC236}">
                <a16:creationId xmlns:a16="http://schemas.microsoft.com/office/drawing/2014/main" id="{E3768F24-A5E4-44D7-B770-DBF7A91094DE}"/>
              </a:ext>
            </a:extLst>
          </p:cNvPr>
          <p:cNvSpPr/>
          <p:nvPr/>
        </p:nvSpPr>
        <p:spPr>
          <a:xfrm>
            <a:off x="3875384" y="127766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855" y="4389152"/>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7">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5.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Speech Bubble: Oval 21">
            <a:hlinkClick r:id="" action="ppaction://noaction">
              <a:snd r:embed="rId8" name="s10_2.wav"/>
            </a:hlinkClick>
            <a:extLst>
              <a:ext uri="{FF2B5EF4-FFF2-40B4-BE49-F238E27FC236}">
                <a16:creationId xmlns:a16="http://schemas.microsoft.com/office/drawing/2014/main" id="{A0024D5B-D548-44C5-83D7-2001AD7E9B49}"/>
              </a:ext>
            </a:extLst>
          </p:cNvPr>
          <p:cNvSpPr/>
          <p:nvPr/>
        </p:nvSpPr>
        <p:spPr>
          <a:xfrm>
            <a:off x="3878204" y="1286539"/>
            <a:ext cx="4441232" cy="2424422"/>
          </a:xfrm>
          <a:prstGeom prst="wedgeEllipseCallout">
            <a:avLst>
              <a:gd name="adj1" fmla="val -4516"/>
              <a:gd name="adj2" fmla="val 70032"/>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a:t>
            </a: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unas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escuelas</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nuevas</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80B3CBB-D2AF-438A-9462-E7AF9CC07A79}"/>
              </a:ext>
            </a:extLst>
          </p:cNvPr>
          <p:cNvSpPr txBox="1"/>
          <p:nvPr/>
        </p:nvSpPr>
        <p:spPr>
          <a:xfrm>
            <a:off x="213178" y="6105111"/>
            <a:ext cx="2131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0E7DA67A-40D3-4FC4-AC67-9A2099618938}"/>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8" name="Picture 27" descr="A picture containing text, toy, doll&#10;&#10;Description automatically generated">
            <a:extLst>
              <a:ext uri="{FF2B5EF4-FFF2-40B4-BE49-F238E27FC236}">
                <a16:creationId xmlns:a16="http://schemas.microsoft.com/office/drawing/2014/main" id="{832CC064-A656-4147-90B6-C559598F6B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9424D3F8-F7F4-44C8-AB61-635CABE558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1" name="Picture 30" descr="A picture containing text, doll, toy&#10;&#10;Description automatically generated">
            <a:extLst>
              <a:ext uri="{FF2B5EF4-FFF2-40B4-BE49-F238E27FC236}">
                <a16:creationId xmlns:a16="http://schemas.microsoft.com/office/drawing/2014/main" id="{2E6AD1D3-54DF-4358-AF96-CF8DF8CEC2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23B4DEEC-1F11-B2E7-B3E0-7A6E35400578}"/>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[4/4]</a:t>
            </a:r>
          </a:p>
        </p:txBody>
      </p:sp>
    </p:spTree>
    <p:extLst>
      <p:ext uri="{BB962C8B-B14F-4D97-AF65-F5344CB8AC3E}">
        <p14:creationId xmlns:p14="http://schemas.microsoft.com/office/powerpoint/2010/main" val="38184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1_5.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7" grpId="0" animBg="1"/>
      <p:bldP spid="22"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9291" y="4547744"/>
            <a:ext cx="4172793"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tener: 3rd </a:t>
            </a:r>
            <a:r>
              <a:rPr lang="es-ES" sz="2400" b="1" dirty="0" err="1">
                <a:solidFill>
                  <a:schemeClr val="bg2"/>
                </a:solidFill>
                <a:latin typeface="Century Gothic"/>
                <a:ea typeface="Century Gothic"/>
                <a:cs typeface="Century Gothic"/>
                <a:sym typeface="Century Gothic"/>
              </a:rPr>
              <a:t>person</a:t>
            </a:r>
            <a:r>
              <a:rPr lang="es-ES" sz="2400" b="1" dirty="0">
                <a:solidFill>
                  <a:schemeClr val="bg2"/>
                </a:solidFill>
                <a:latin typeface="Century Gothic"/>
                <a:ea typeface="Century Gothic"/>
                <a:cs typeface="Century Gothic"/>
                <a:sym typeface="Century Gothic"/>
              </a:rPr>
              <a:t> singular &amp; plural</a:t>
            </a: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negation</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[ce] [</a:t>
            </a:r>
            <a:r>
              <a:rPr lang="es-ES" sz="2400" b="1" dirty="0" err="1">
                <a:solidFill>
                  <a:schemeClr val="bg2"/>
                </a:solidFill>
                <a:latin typeface="Century Gothic"/>
                <a:ea typeface="Century Gothic"/>
                <a:cs typeface="Century Gothic"/>
                <a:sym typeface="Century Gothic"/>
              </a:rPr>
              <a:t>ci</a:t>
            </a:r>
            <a:r>
              <a:rPr lang="es-ES" sz="2400" b="1" dirty="0">
                <a:solidFill>
                  <a:schemeClr val="bg2"/>
                </a:solidFill>
                <a:latin typeface="Century Gothic"/>
                <a:ea typeface="Century Gothic"/>
                <a:cs typeface="Century Gothic"/>
                <a:sym typeface="Century Gothic"/>
              </a:rPr>
              <a:t>]</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grpSp>
        <p:nvGrpSpPr>
          <p:cNvPr id="7" name="Group 6">
            <a:extLst>
              <a:ext uri="{FF2B5EF4-FFF2-40B4-BE49-F238E27FC236}">
                <a16:creationId xmlns:a16="http://schemas.microsoft.com/office/drawing/2014/main" id="{D0451081-FC1A-ACA7-DAED-DDE35BB70212}"/>
              </a:ext>
            </a:extLst>
          </p:cNvPr>
          <p:cNvGrpSpPr/>
          <p:nvPr/>
        </p:nvGrpSpPr>
        <p:grpSpPr>
          <a:xfrm>
            <a:off x="4223984" y="5290599"/>
            <a:ext cx="2912965" cy="1569620"/>
            <a:chOff x="575483" y="5195933"/>
            <a:chExt cx="1062938" cy="717349"/>
          </a:xfrm>
        </p:grpSpPr>
        <p:pic>
          <p:nvPicPr>
            <p:cNvPr id="10" name="Picture 9">
              <a:extLst>
                <a:ext uri="{FF2B5EF4-FFF2-40B4-BE49-F238E27FC236}">
                  <a16:creationId xmlns:a16="http://schemas.microsoft.com/office/drawing/2014/main" id="{5203B1FF-10A6-70A3-EF79-8F9A6F8C1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15" y="5200650"/>
              <a:ext cx="706406" cy="712632"/>
            </a:xfrm>
            <a:prstGeom prst="rect">
              <a:avLst/>
            </a:prstGeom>
          </p:spPr>
        </p:pic>
        <p:pic>
          <p:nvPicPr>
            <p:cNvPr id="11" name="Picture 10">
              <a:extLst>
                <a:ext uri="{FF2B5EF4-FFF2-40B4-BE49-F238E27FC236}">
                  <a16:creationId xmlns:a16="http://schemas.microsoft.com/office/drawing/2014/main" id="{A3325275-2CA5-4E43-CAAE-3E5D1CEFD807}"/>
                </a:ext>
              </a:extLst>
            </p:cNvPr>
            <p:cNvPicPr>
              <a:picLocks noChangeAspect="1"/>
            </p:cNvPicPr>
            <p:nvPr/>
          </p:nvPicPr>
          <p:blipFill rotWithShape="1">
            <a:blip r:embed="rId5"/>
            <a:srcRect l="15767" b="56590"/>
            <a:stretch/>
          </p:blipFill>
          <p:spPr>
            <a:xfrm flipH="1">
              <a:off x="880761" y="5288145"/>
              <a:ext cx="404457" cy="618131"/>
            </a:xfrm>
            <a:prstGeom prst="rect">
              <a:avLst/>
            </a:prstGeom>
          </p:spPr>
        </p:pic>
        <p:pic>
          <p:nvPicPr>
            <p:cNvPr id="12" name="Picture 11">
              <a:extLst>
                <a:ext uri="{FF2B5EF4-FFF2-40B4-BE49-F238E27FC236}">
                  <a16:creationId xmlns:a16="http://schemas.microsoft.com/office/drawing/2014/main" id="{5F1232AF-70E6-82D2-83AF-36D871C21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483" y="5195933"/>
              <a:ext cx="512058" cy="712632"/>
            </a:xfrm>
            <a:prstGeom prst="rect">
              <a:avLst/>
            </a:prstGeom>
          </p:spPr>
        </p:pic>
      </p:grpSp>
      <p:pic>
        <p:nvPicPr>
          <p:cNvPr id="13" name="Picture 12">
            <a:extLst>
              <a:ext uri="{FF2B5EF4-FFF2-40B4-BE49-F238E27FC236}">
                <a16:creationId xmlns:a16="http://schemas.microsoft.com/office/drawing/2014/main" id="{07A4B82E-ADC8-800E-2883-DAAB88427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94476">
            <a:off x="5777479" y="781106"/>
            <a:ext cx="2126101" cy="26755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20261" y="1456268"/>
            <a:ext cx="2044906"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[ci]</a:t>
            </a:r>
            <a:endParaRPr sz="88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760459" y="1456268"/>
            <a:ext cx="3709352" cy="1446509"/>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8800" b="1" dirty="0">
                <a:solidFill>
                  <a:srgbClr val="002060"/>
                </a:solidFill>
                <a:latin typeface="Century Gothic"/>
                <a:ea typeface="Century Gothic"/>
                <a:cs typeface="Century Gothic"/>
                <a:sym typeface="Century Gothic"/>
              </a:rPr>
              <a:t> </a:t>
            </a:r>
            <a:r>
              <a:rPr lang="en-GB" sz="8800" b="1" dirty="0" err="1">
                <a:solidFill>
                  <a:srgbClr val="002060"/>
                </a:solidFill>
                <a:latin typeface="Century Gothic"/>
                <a:ea typeface="Century Gothic"/>
                <a:cs typeface="Century Gothic"/>
                <a:sym typeface="Century Gothic"/>
              </a:rPr>
              <a:t>de</a:t>
            </a:r>
            <a:r>
              <a:rPr lang="en-GB" sz="8800" b="1" dirty="0" err="1">
                <a:solidFill>
                  <a:srgbClr val="FF0066"/>
                </a:solidFill>
                <a:latin typeface="Century Gothic"/>
                <a:ea typeface="Century Gothic"/>
                <a:cs typeface="Century Gothic"/>
                <a:sym typeface="Century Gothic"/>
              </a:rPr>
              <a:t>ci</a:t>
            </a:r>
            <a:r>
              <a:rPr lang="en-GB" sz="8800" b="1" dirty="0" err="1">
                <a:solidFill>
                  <a:srgbClr val="002060"/>
                </a:solidFill>
                <a:latin typeface="Century Gothic"/>
                <a:ea typeface="Century Gothic"/>
                <a:cs typeface="Century Gothic"/>
                <a:sym typeface="Century Gothic"/>
              </a:rPr>
              <a:t>r</a:t>
            </a:r>
            <a:endParaRPr sz="8800" b="1" i="0" u="none" strike="noStrike" cap="none" dirty="0">
              <a:solidFill>
                <a:srgbClr val="002060"/>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3F9AE319-3A8B-4D4B-BD3D-0D0309F3F5C2}"/>
              </a:ext>
            </a:extLst>
          </p:cNvPr>
          <p:cNvSpPr txBox="1"/>
          <p:nvPr/>
        </p:nvSpPr>
        <p:spPr>
          <a:xfrm>
            <a:off x="120261" y="4197061"/>
            <a:ext cx="2640198"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a:t>
            </a:r>
            <a:r>
              <a:rPr lang="en-GB" sz="8800" b="1" i="0" u="none" strike="noStrike" cap="none" dirty="0" err="1">
                <a:solidFill>
                  <a:srgbClr val="002060"/>
                </a:solidFill>
                <a:latin typeface="Century Gothic"/>
                <a:ea typeface="Century Gothic"/>
                <a:cs typeface="Century Gothic"/>
                <a:sym typeface="Century Gothic"/>
              </a:rPr>
              <a:t>ce</a:t>
            </a:r>
            <a:r>
              <a:rPr lang="en-GB" sz="8800" b="1" i="0" u="none" strike="noStrike" cap="none" dirty="0">
                <a:solidFill>
                  <a:srgbClr val="002060"/>
                </a:solidFill>
                <a:latin typeface="Century Gothic"/>
                <a:ea typeface="Century Gothic"/>
                <a:cs typeface="Century Gothic"/>
                <a:sym typeface="Century Gothic"/>
              </a:rPr>
              <a:t>]</a:t>
            </a:r>
            <a:endParaRPr sz="88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96CE77A8-AA43-4B13-BDE8-905B3A63E20B}"/>
              </a:ext>
            </a:extLst>
          </p:cNvPr>
          <p:cNvSpPr txBox="1"/>
          <p:nvPr/>
        </p:nvSpPr>
        <p:spPr>
          <a:xfrm>
            <a:off x="2830576" y="4197061"/>
            <a:ext cx="4243084" cy="1446509"/>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8800" b="1" dirty="0">
                <a:solidFill>
                  <a:srgbClr val="FF0066"/>
                </a:solidFill>
                <a:latin typeface="Century Gothic"/>
                <a:ea typeface="Century Gothic"/>
                <a:cs typeface="Century Gothic"/>
                <a:sym typeface="Century Gothic"/>
              </a:rPr>
              <a:t> </a:t>
            </a:r>
            <a:r>
              <a:rPr lang="en-GB" sz="8800" b="1" dirty="0" err="1">
                <a:solidFill>
                  <a:srgbClr val="FF0066"/>
                </a:solidFill>
                <a:latin typeface="Century Gothic"/>
                <a:ea typeface="Century Gothic"/>
                <a:cs typeface="Century Gothic"/>
                <a:sym typeface="Century Gothic"/>
              </a:rPr>
              <a:t>ce</a:t>
            </a:r>
            <a:r>
              <a:rPr lang="en-GB" sz="8800" b="1" dirty="0" err="1">
                <a:solidFill>
                  <a:srgbClr val="002060"/>
                </a:solidFill>
                <a:latin typeface="Century Gothic"/>
                <a:ea typeface="Century Gothic"/>
                <a:cs typeface="Century Gothic"/>
                <a:sym typeface="Century Gothic"/>
              </a:rPr>
              <a:t>ntro</a:t>
            </a:r>
            <a:endParaRPr sz="8800" b="1" i="0" u="none" strike="noStrike" cap="none" dirty="0">
              <a:solidFill>
                <a:srgbClr val="00206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3B98AC53-9E26-4E83-AFCF-8C1619E32780}"/>
              </a:ext>
            </a:extLst>
          </p:cNvPr>
          <p:cNvPicPr>
            <a:picLocks noChangeAspect="1"/>
          </p:cNvPicPr>
          <p:nvPr/>
        </p:nvPicPr>
        <p:blipFill>
          <a:blip r:embed="rId8"/>
          <a:stretch>
            <a:fillRect/>
          </a:stretch>
        </p:blipFill>
        <p:spPr>
          <a:xfrm>
            <a:off x="7751344" y="3892542"/>
            <a:ext cx="1891420" cy="1900018"/>
          </a:xfrm>
          <a:prstGeom prst="rect">
            <a:avLst/>
          </a:prstGeom>
        </p:spPr>
      </p:pic>
      <p:grpSp>
        <p:nvGrpSpPr>
          <p:cNvPr id="13" name="Group 12">
            <a:extLst>
              <a:ext uri="{FF2B5EF4-FFF2-40B4-BE49-F238E27FC236}">
                <a16:creationId xmlns:a16="http://schemas.microsoft.com/office/drawing/2014/main" id="{C3BC13C8-A6AD-46D2-9CE3-AC4637F6FF3F}"/>
              </a:ext>
            </a:extLst>
          </p:cNvPr>
          <p:cNvGrpSpPr/>
          <p:nvPr/>
        </p:nvGrpSpPr>
        <p:grpSpPr>
          <a:xfrm>
            <a:off x="7622959" y="473904"/>
            <a:ext cx="2148189" cy="2854057"/>
            <a:chOff x="3893917" y="1926510"/>
            <a:chExt cx="3081311" cy="4093790"/>
          </a:xfrm>
        </p:grpSpPr>
        <p:pic>
          <p:nvPicPr>
            <p:cNvPr id="14" name="Picture 13" descr="Icon&#10;&#10;Description automatically generated">
              <a:extLst>
                <a:ext uri="{FF2B5EF4-FFF2-40B4-BE49-F238E27FC236}">
                  <a16:creationId xmlns:a16="http://schemas.microsoft.com/office/drawing/2014/main" id="{A18B6893-2A60-47DF-9D54-B951E83D18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3917" y="3043808"/>
              <a:ext cx="2392821" cy="2976492"/>
            </a:xfrm>
            <a:prstGeom prst="rect">
              <a:avLst/>
            </a:prstGeom>
          </p:spPr>
        </p:pic>
        <p:sp>
          <p:nvSpPr>
            <p:cNvPr id="15" name="TextBox 14">
              <a:extLst>
                <a:ext uri="{FF2B5EF4-FFF2-40B4-BE49-F238E27FC236}">
                  <a16:creationId xmlns:a16="http://schemas.microsoft.com/office/drawing/2014/main" id="{9725592E-6770-40D5-9F1C-DF1AF827A28C}"/>
                </a:ext>
              </a:extLst>
            </p:cNvPr>
            <p:cNvSpPr txBox="1"/>
            <p:nvPr/>
          </p:nvSpPr>
          <p:spPr>
            <a:xfrm>
              <a:off x="4267202" y="5109882"/>
              <a:ext cx="1757082" cy="441468"/>
            </a:xfrm>
            <a:prstGeom prst="rect">
              <a:avLst/>
            </a:prstGeom>
            <a:noFill/>
          </p:spPr>
          <p:txBody>
            <a:bodyPr wrap="square" rtlCol="0">
              <a:spAutoFit/>
            </a:bodyPr>
            <a:lstStyle/>
            <a:p>
              <a:r>
                <a:rPr lang="en-GB" sz="1400" dirty="0">
                  <a:solidFill>
                    <a:srgbClr val="002060"/>
                  </a:solidFill>
                  <a:latin typeface="Century Gothic" panose="020B0502020202020204" pitchFamily="34" charset="0"/>
                </a:rPr>
                <a:t>[to say, tell]</a:t>
              </a:r>
            </a:p>
          </p:txBody>
        </p:sp>
        <p:pic>
          <p:nvPicPr>
            <p:cNvPr id="16" name="Picture 15" descr="Icon&#10;&#10;Description automatically generated">
              <a:extLst>
                <a:ext uri="{FF2B5EF4-FFF2-40B4-BE49-F238E27FC236}">
                  <a16:creationId xmlns:a16="http://schemas.microsoft.com/office/drawing/2014/main" id="{B623871D-3AFA-45D0-A6C9-C7CD6A759462}"/>
                </a:ext>
              </a:extLst>
            </p:cNvPr>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73232" y="1926510"/>
              <a:ext cx="1901996" cy="1808382"/>
            </a:xfrm>
            <a:prstGeom prst="rect">
              <a:avLst/>
            </a:prstGeom>
          </p:spPr>
        </p:pic>
      </p:grpSp>
    </p:spTree>
    <p:extLst>
      <p:ext uri="{BB962C8B-B14F-4D97-AF65-F5344CB8AC3E}">
        <p14:creationId xmlns:p14="http://schemas.microsoft.com/office/powerpoint/2010/main" val="37330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3_ci.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s3_decir.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3_deci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s3_c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s3_centro.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s3_cent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oodle, Cartoon, Drawn, Food, Sweet">
            <a:extLst>
              <a:ext uri="{FF2B5EF4-FFF2-40B4-BE49-F238E27FC236}">
                <a16:creationId xmlns:a16="http://schemas.microsoft.com/office/drawing/2014/main" id="{4BB94729-F200-D4E1-0114-24F8438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454" y="3655598"/>
            <a:ext cx="1007293" cy="1007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77" name="Rectangle: Rounded Corners 76">
            <a:hlinkClick r:id="" action="ppaction://noaction">
              <a:snd r:embed="rId5" name="4_5.wav"/>
            </a:hlinkClick>
            <a:extLst>
              <a:ext uri="{FF2B5EF4-FFF2-40B4-BE49-F238E27FC236}">
                <a16:creationId xmlns:a16="http://schemas.microsoft.com/office/drawing/2014/main" id="{EC89777C-075D-4DE5-9202-5C67EE7F73FC}"/>
              </a:ext>
            </a:extLst>
          </p:cNvPr>
          <p:cNvSpPr/>
          <p:nvPr/>
        </p:nvSpPr>
        <p:spPr>
          <a:xfrm>
            <a:off x="4163460" y="2698755"/>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cesta</a:t>
            </a:r>
          </a:p>
        </p:txBody>
      </p:sp>
      <p:sp>
        <p:nvSpPr>
          <p:cNvPr id="78" name="Rectangle: Rounded Corners 77">
            <a:hlinkClick r:id="" action="ppaction://noaction">
              <a:snd r:embed="rId6" name="4_2.wav"/>
            </a:hlinkClick>
            <a:extLst>
              <a:ext uri="{FF2B5EF4-FFF2-40B4-BE49-F238E27FC236}">
                <a16:creationId xmlns:a16="http://schemas.microsoft.com/office/drawing/2014/main" id="{13A467D8-A72A-4A4C-B676-964C4882042A}"/>
              </a:ext>
            </a:extLst>
          </p:cNvPr>
          <p:cNvSpPr/>
          <p:nvPr/>
        </p:nvSpPr>
        <p:spPr>
          <a:xfrm>
            <a:off x="861711" y="1477367"/>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cerca</a:t>
            </a:r>
            <a:endParaRPr lang="en-GB" sz="4000" dirty="0">
              <a:solidFill>
                <a:srgbClr val="002060"/>
              </a:solidFill>
              <a:latin typeface="Century Gothic" panose="020B0502020202020204" pitchFamily="34" charset="0"/>
            </a:endParaRPr>
          </a:p>
        </p:txBody>
      </p:sp>
      <p:sp>
        <p:nvSpPr>
          <p:cNvPr id="79" name="Rectangle: Rounded Corners 78">
            <a:hlinkClick r:id="" action="ppaction://noaction">
              <a:snd r:embed="rId7" name="4_7.wav"/>
            </a:hlinkClick>
            <a:extLst>
              <a:ext uri="{FF2B5EF4-FFF2-40B4-BE49-F238E27FC236}">
                <a16:creationId xmlns:a16="http://schemas.microsoft.com/office/drawing/2014/main" id="{08F179FF-30EE-46A7-91AA-D583A3CC40E4}"/>
              </a:ext>
            </a:extLst>
          </p:cNvPr>
          <p:cNvSpPr/>
          <p:nvPr/>
        </p:nvSpPr>
        <p:spPr>
          <a:xfrm>
            <a:off x="4114800" y="4159245"/>
            <a:ext cx="1981200" cy="708660"/>
          </a:xfrm>
          <a:prstGeom prst="roundRect">
            <a:avLst/>
          </a:prstGeom>
          <a:solidFill>
            <a:schemeClr val="bg1"/>
          </a:solid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dulces</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Rounded Corners 80">
            <a:hlinkClick r:id="" action="ppaction://noaction">
              <a:snd r:embed="rId8" name="4_8.wav"/>
            </a:hlinkClick>
            <a:extLst>
              <a:ext uri="{FF2B5EF4-FFF2-40B4-BE49-F238E27FC236}">
                <a16:creationId xmlns:a16="http://schemas.microsoft.com/office/drawing/2014/main" id="{C12F9D64-F9A8-4395-BCD5-8EB3A3813FFD}"/>
              </a:ext>
            </a:extLst>
          </p:cNvPr>
          <p:cNvSpPr/>
          <p:nvPr/>
        </p:nvSpPr>
        <p:spPr>
          <a:xfrm>
            <a:off x="7428922" y="4149710"/>
            <a:ext cx="2356349"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cocina</a:t>
            </a:r>
            <a:endParaRPr lang="en-GB" sz="4000" dirty="0">
              <a:solidFill>
                <a:srgbClr val="002060"/>
              </a:solidFill>
              <a:latin typeface="Century Gothic" panose="020B0502020202020204" pitchFamily="34" charset="0"/>
            </a:endParaRPr>
          </a:p>
        </p:txBody>
      </p:sp>
      <p:sp>
        <p:nvSpPr>
          <p:cNvPr id="82" name="Rectangle: Rounded Corners 81">
            <a:hlinkClick r:id="" action="ppaction://noaction">
              <a:snd r:embed="rId9" name="4_6.wav"/>
            </a:hlinkClick>
            <a:extLst>
              <a:ext uri="{FF2B5EF4-FFF2-40B4-BE49-F238E27FC236}">
                <a16:creationId xmlns:a16="http://schemas.microsoft.com/office/drawing/2014/main" id="{50A041CC-AFEC-4FF9-B41F-466F98947B6E}"/>
              </a:ext>
            </a:extLst>
          </p:cNvPr>
          <p:cNvSpPr/>
          <p:nvPr/>
        </p:nvSpPr>
        <p:spPr>
          <a:xfrm>
            <a:off x="1612232" y="4327018"/>
            <a:ext cx="1552691" cy="768321"/>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cine</a:t>
            </a:r>
            <a:endParaRPr lang="en-GB" sz="4000" b="1" dirty="0">
              <a:solidFill>
                <a:srgbClr val="002060"/>
              </a:solidFill>
              <a:latin typeface="Century Gothic" panose="020B0502020202020204" pitchFamily="34" charset="0"/>
            </a:endParaRPr>
          </a:p>
        </p:txBody>
      </p:sp>
      <p:sp>
        <p:nvSpPr>
          <p:cNvPr id="84" name="Rectangle: Rounded Corners 83">
            <a:hlinkClick r:id="" action="ppaction://noaction">
              <a:snd r:embed="rId10" name="4_9.wav"/>
            </a:hlinkClick>
            <a:extLst>
              <a:ext uri="{FF2B5EF4-FFF2-40B4-BE49-F238E27FC236}">
                <a16:creationId xmlns:a16="http://schemas.microsoft.com/office/drawing/2014/main" id="{0486C3AD-9A80-4CB9-A75B-9F187CA51569}"/>
              </a:ext>
            </a:extLst>
          </p:cNvPr>
          <p:cNvSpPr/>
          <p:nvPr/>
        </p:nvSpPr>
        <p:spPr>
          <a:xfrm>
            <a:off x="3103199" y="5408557"/>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celebrar</a:t>
            </a:r>
            <a:endParaRPr lang="en-GB" sz="4000" dirty="0">
              <a:solidFill>
                <a:srgbClr val="002060"/>
              </a:solidFill>
              <a:latin typeface="Century Gothic" panose="020B0502020202020204" pitchFamily="34" charset="0"/>
            </a:endParaRPr>
          </a:p>
        </p:txBody>
      </p:sp>
      <p:sp>
        <p:nvSpPr>
          <p:cNvPr id="85" name="Rectangle: Rounded Corners 84">
            <a:hlinkClick r:id="" action="ppaction://noaction">
              <a:snd r:embed="rId11" name="4_10.wav"/>
            </a:hlinkClick>
            <a:extLst>
              <a:ext uri="{FF2B5EF4-FFF2-40B4-BE49-F238E27FC236}">
                <a16:creationId xmlns:a16="http://schemas.microsoft.com/office/drawing/2014/main" id="{9274B027-8575-4735-9A9A-20CB482EE060}"/>
              </a:ext>
            </a:extLst>
          </p:cNvPr>
          <p:cNvSpPr/>
          <p:nvPr/>
        </p:nvSpPr>
        <p:spPr>
          <a:xfrm>
            <a:off x="6597318" y="5439730"/>
            <a:ext cx="2579681"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oficina</a:t>
            </a:r>
            <a:endParaRPr lang="en-GB" sz="4000" dirty="0">
              <a:solidFill>
                <a:srgbClr val="002060"/>
              </a:solidFill>
              <a:latin typeface="Century Gothic" panose="020B0502020202020204" pitchFamily="34" charset="0"/>
            </a:endParaRPr>
          </a:p>
        </p:txBody>
      </p:sp>
      <p:sp>
        <p:nvSpPr>
          <p:cNvPr id="89" name="Google Shape;387;p19">
            <a:extLst>
              <a:ext uri="{FF2B5EF4-FFF2-40B4-BE49-F238E27FC236}">
                <a16:creationId xmlns:a16="http://schemas.microsoft.com/office/drawing/2014/main" id="{A98D080B-CD16-484A-8EFF-61866B4C39A6}"/>
              </a:ext>
            </a:extLst>
          </p:cNvPr>
          <p:cNvSpPr/>
          <p:nvPr/>
        </p:nvSpPr>
        <p:spPr>
          <a:xfrm>
            <a:off x="10896751" y="278070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0" name="Google Shape;389;p19">
            <a:extLst>
              <a:ext uri="{FF2B5EF4-FFF2-40B4-BE49-F238E27FC236}">
                <a16:creationId xmlns:a16="http://schemas.microsoft.com/office/drawing/2014/main" id="{9E385D68-B534-4D4A-8334-9F5E174B863D}"/>
              </a:ext>
            </a:extLst>
          </p:cNvPr>
          <p:cNvCxnSpPr>
            <a:cxnSpLocks/>
          </p:cNvCxnSpPr>
          <p:nvPr/>
        </p:nvCxnSpPr>
        <p:spPr>
          <a:xfrm>
            <a:off x="11594943" y="2769273"/>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1" name="Google Shape;390;p19">
            <a:extLst>
              <a:ext uri="{FF2B5EF4-FFF2-40B4-BE49-F238E27FC236}">
                <a16:creationId xmlns:a16="http://schemas.microsoft.com/office/drawing/2014/main" id="{D7A838A5-F3D4-4829-A4DC-73D2D3A6F758}"/>
              </a:ext>
            </a:extLst>
          </p:cNvPr>
          <p:cNvCxnSpPr>
            <a:cxnSpLocks/>
          </p:cNvCxnSpPr>
          <p:nvPr/>
        </p:nvCxnSpPr>
        <p:spPr>
          <a:xfrm>
            <a:off x="11587079" y="2753357"/>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92" name="Google Shape;391;p19">
            <a:extLst>
              <a:ext uri="{FF2B5EF4-FFF2-40B4-BE49-F238E27FC236}">
                <a16:creationId xmlns:a16="http://schemas.microsoft.com/office/drawing/2014/main" id="{2132B8F2-8265-41F1-A63D-003596765B09}"/>
              </a:ext>
            </a:extLst>
          </p:cNvPr>
          <p:cNvCxnSpPr>
            <a:cxnSpLocks/>
          </p:cNvCxnSpPr>
          <p:nvPr/>
        </p:nvCxnSpPr>
        <p:spPr>
          <a:xfrm>
            <a:off x="11588546" y="6148316"/>
            <a:ext cx="223189"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5;p19">
            <a:extLst>
              <a:ext uri="{FF2B5EF4-FFF2-40B4-BE49-F238E27FC236}">
                <a16:creationId xmlns:a16="http://schemas.microsoft.com/office/drawing/2014/main" id="{D0AC1465-0826-4D8F-921E-3BB13CC7E7D2}"/>
              </a:ext>
            </a:extLst>
          </p:cNvPr>
          <p:cNvSpPr/>
          <p:nvPr/>
        </p:nvSpPr>
        <p:spPr>
          <a:xfrm>
            <a:off x="10617059" y="6450184"/>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94" name="Google Shape;388;p19">
            <a:extLst>
              <a:ext uri="{FF2B5EF4-FFF2-40B4-BE49-F238E27FC236}">
                <a16:creationId xmlns:a16="http://schemas.microsoft.com/office/drawing/2014/main" id="{6AFC950B-2A79-45D2-8A96-322CD0A051D5}"/>
              </a:ext>
            </a:extLst>
          </p:cNvPr>
          <p:cNvSpPr/>
          <p:nvPr/>
        </p:nvSpPr>
        <p:spPr>
          <a:xfrm>
            <a:off x="10892624" y="278069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5" name="Rectangle: Rounded Corners 94">
            <a:hlinkClick r:id="" action="ppaction://noaction">
              <a:snd r:embed="rId12" name="4_4.wav"/>
            </a:hlinkClick>
            <a:extLst>
              <a:ext uri="{FF2B5EF4-FFF2-40B4-BE49-F238E27FC236}">
                <a16:creationId xmlns:a16="http://schemas.microsoft.com/office/drawing/2014/main" id="{41B8580E-9A1A-49D3-99A1-238AE7BDB4C0}"/>
              </a:ext>
            </a:extLst>
          </p:cNvPr>
          <p:cNvSpPr/>
          <p:nvPr/>
        </p:nvSpPr>
        <p:spPr>
          <a:xfrm>
            <a:off x="540987" y="3044955"/>
            <a:ext cx="2327943"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edificio</a:t>
            </a:r>
            <a:endParaRPr lang="en-GB" sz="40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CB9713F-4C9E-8A19-76EE-5BEF5B20E6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9414" y="2472336"/>
            <a:ext cx="667086" cy="946641"/>
          </a:xfrm>
          <a:prstGeom prst="roundRect">
            <a:avLst/>
          </a:prstGeom>
        </p:spPr>
      </p:pic>
      <p:pic>
        <p:nvPicPr>
          <p:cNvPr id="21" name="Picture 20">
            <a:extLst>
              <a:ext uri="{FF2B5EF4-FFF2-40B4-BE49-F238E27FC236}">
                <a16:creationId xmlns:a16="http://schemas.microsoft.com/office/drawing/2014/main" id="{F5C28876-5528-296A-E859-E70034FB384E}"/>
              </a:ext>
            </a:extLst>
          </p:cNvPr>
          <p:cNvPicPr>
            <a:picLocks noChangeAspect="1"/>
          </p:cNvPicPr>
          <p:nvPr/>
        </p:nvPicPr>
        <p:blipFill>
          <a:blip r:embed="rId14"/>
          <a:stretch>
            <a:fillRect/>
          </a:stretch>
        </p:blipFill>
        <p:spPr>
          <a:xfrm>
            <a:off x="5256944" y="5035913"/>
            <a:ext cx="765712" cy="549583"/>
          </a:xfrm>
          <a:prstGeom prst="rect">
            <a:avLst/>
          </a:prstGeom>
        </p:spPr>
      </p:pic>
      <p:pic>
        <p:nvPicPr>
          <p:cNvPr id="25" name="Picture 4" descr="Laptop, Pencil, Office, Developer, Table">
            <a:extLst>
              <a:ext uri="{FF2B5EF4-FFF2-40B4-BE49-F238E27FC236}">
                <a16:creationId xmlns:a16="http://schemas.microsoft.com/office/drawing/2014/main" id="{95C35CCE-FA1E-A431-3B56-FE51AB950E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69900" y="5219883"/>
            <a:ext cx="989042" cy="509506"/>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B6C73BC-1A13-F0F6-0CBE-2E6328A0A6DF}"/>
              </a:ext>
            </a:extLst>
          </p:cNvPr>
          <p:cNvPicPr>
            <a:picLocks noChangeAspect="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04543" y="3813043"/>
            <a:ext cx="748234" cy="524933"/>
          </a:xfrm>
          <a:prstGeom prst="roundRect">
            <a:avLst/>
          </a:prstGeom>
        </p:spPr>
      </p:pic>
      <p:pic>
        <p:nvPicPr>
          <p:cNvPr id="27" name="Picture 26" descr="A picture containing text, curtain&#10;&#10;Description automatically generated">
            <a:extLst>
              <a:ext uri="{FF2B5EF4-FFF2-40B4-BE49-F238E27FC236}">
                <a16:creationId xmlns:a16="http://schemas.microsoft.com/office/drawing/2014/main" id="{B33ECBDD-84F3-F6D0-D0CC-221A2A7D29E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69308" y="3807062"/>
            <a:ext cx="854384" cy="827018"/>
          </a:xfrm>
          <a:prstGeom prst="roundRect">
            <a:avLst/>
          </a:prstGeom>
        </p:spPr>
      </p:pic>
      <p:pic>
        <p:nvPicPr>
          <p:cNvPr id="1026" name="Picture 2" descr="Cesta, Compras, Cesta De Mimbre">
            <a:extLst>
              <a:ext uri="{FF2B5EF4-FFF2-40B4-BE49-F238E27FC236}">
                <a16:creationId xmlns:a16="http://schemas.microsoft.com/office/drawing/2014/main" id="{60D25BE3-7DDC-739D-DCB1-1558124EA4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3454" y="2214272"/>
            <a:ext cx="729075" cy="7102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E65C633-C71D-9942-18D3-D155CAAB720A}"/>
              </a:ext>
            </a:extLst>
          </p:cNvPr>
          <p:cNvSpPr txBox="1"/>
          <p:nvPr/>
        </p:nvSpPr>
        <p:spPr>
          <a:xfrm>
            <a:off x="143288" y="2153825"/>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[near]</a:t>
            </a:r>
          </a:p>
        </p:txBody>
      </p:sp>
      <p:sp>
        <p:nvSpPr>
          <p:cNvPr id="31" name="Rectangle: Rounded Corners 30">
            <a:hlinkClick r:id="" action="ppaction://noaction">
              <a:snd r:embed="rId19" name="4_3.wav"/>
            </a:hlinkClick>
            <a:extLst>
              <a:ext uri="{FF2B5EF4-FFF2-40B4-BE49-F238E27FC236}">
                <a16:creationId xmlns:a16="http://schemas.microsoft.com/office/drawing/2014/main" id="{8D5FE6D5-989F-A0DE-C298-98FC96A807E6}"/>
              </a:ext>
            </a:extLst>
          </p:cNvPr>
          <p:cNvSpPr/>
          <p:nvPr/>
        </p:nvSpPr>
        <p:spPr>
          <a:xfrm>
            <a:off x="3569028" y="1477367"/>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circo</a:t>
            </a:r>
            <a:endParaRPr lang="en-GB" sz="4000" dirty="0">
              <a:solidFill>
                <a:srgbClr val="002060"/>
              </a:solidFill>
              <a:latin typeface="Century Gothic" panose="020B0502020202020204" pitchFamily="34" charset="0"/>
            </a:endParaRPr>
          </a:p>
        </p:txBody>
      </p:sp>
      <p:pic>
        <p:nvPicPr>
          <p:cNvPr id="1028" name="Picture 4" descr="Circo, Tienda, Entretenimiento, Bandera">
            <a:extLst>
              <a:ext uri="{FF2B5EF4-FFF2-40B4-BE49-F238E27FC236}">
                <a16:creationId xmlns:a16="http://schemas.microsoft.com/office/drawing/2014/main" id="{6459DFB7-5F4C-D7F5-67CA-ADB9D0C0DA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2444" y="1124549"/>
            <a:ext cx="787606" cy="555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959669-3011-FA69-BCC0-16E68202AF27}"/>
              </a:ext>
            </a:extLst>
          </p:cNvPr>
          <p:cNvSpPr txBox="1"/>
          <p:nvPr/>
        </p:nvSpPr>
        <p:spPr>
          <a:xfrm>
            <a:off x="10669245" y="2445579"/>
            <a:ext cx="1266693" cy="307777"/>
          </a:xfrm>
          <a:prstGeom prst="rect">
            <a:avLst/>
          </a:prstGeom>
          <a:noFill/>
        </p:spPr>
        <p:txBody>
          <a:bodyPr wrap="none" rtlCol="0">
            <a:spAutoFit/>
          </a:bodyPr>
          <a:lstStyle/>
          <a:p>
            <a:r>
              <a:rPr lang="en-GB" sz="1400" dirty="0">
                <a:solidFill>
                  <a:srgbClr val="002060"/>
                </a:solidFill>
                <a:latin typeface="Century Gothic" panose="020B0502020202020204" pitchFamily="34" charset="0"/>
              </a:rPr>
              <a:t>30 </a:t>
            </a:r>
            <a:r>
              <a:rPr lang="en-GB" sz="1400" b="1" dirty="0" err="1">
                <a:solidFill>
                  <a:srgbClr val="002060"/>
                </a:solidFill>
                <a:latin typeface="Century Gothic" panose="020B0502020202020204" pitchFamily="34" charset="0"/>
              </a:rPr>
              <a:t>segundos</a:t>
            </a:r>
            <a:endParaRPr lang="en-GB" sz="1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04FF81C0-3654-8081-8B41-3F119A6BC213}"/>
              </a:ext>
            </a:extLst>
          </p:cNvPr>
          <p:cNvSpPr txBox="1"/>
          <p:nvPr/>
        </p:nvSpPr>
        <p:spPr>
          <a:xfrm>
            <a:off x="11779460" y="5963328"/>
            <a:ext cx="284052" cy="307777"/>
          </a:xfrm>
          <a:prstGeom prst="rect">
            <a:avLst/>
          </a:prstGeom>
          <a:noFill/>
        </p:spPr>
        <p:txBody>
          <a:bodyPr wrap="none" rtlCol="0">
            <a:spAutoFit/>
          </a:bodyPr>
          <a:lstStyle/>
          <a:p>
            <a:r>
              <a:rPr lang="en-GB" sz="1400" dirty="0">
                <a:solidFill>
                  <a:srgbClr val="002060"/>
                </a:solidFill>
                <a:latin typeface="Century Gothic" panose="020B0502020202020204" pitchFamily="34" charset="0"/>
              </a:rPr>
              <a:t>0</a:t>
            </a:r>
            <a:endParaRPr lang="en-GB" sz="1400" b="1" dirty="0">
              <a:solidFill>
                <a:srgbClr val="002060"/>
              </a:solidFill>
              <a:latin typeface="Century Gothic" panose="020B0502020202020204" pitchFamily="34" charset="0"/>
            </a:endParaRPr>
          </a:p>
        </p:txBody>
      </p:sp>
      <p:pic>
        <p:nvPicPr>
          <p:cNvPr id="37" name="Graphic 36" descr="Teacher">
            <a:extLst>
              <a:ext uri="{FF2B5EF4-FFF2-40B4-BE49-F238E27FC236}">
                <a16:creationId xmlns:a16="http://schemas.microsoft.com/office/drawing/2014/main" id="{B8A557D6-F148-EA03-8E80-81F341F8A69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342" y="-49458"/>
            <a:ext cx="914400" cy="914400"/>
          </a:xfrm>
          <a:prstGeom prst="rect">
            <a:avLst/>
          </a:prstGeom>
        </p:spPr>
      </p:pic>
      <p:sp>
        <p:nvSpPr>
          <p:cNvPr id="38" name="Speech Bubble: Rectangle with Corners Rounded 37">
            <a:hlinkClick r:id="" action="ppaction://noaction">
              <a:snd r:embed="rId23" name="4_1.wav"/>
            </a:hlinkClick>
            <a:extLst>
              <a:ext uri="{FF2B5EF4-FFF2-40B4-BE49-F238E27FC236}">
                <a16:creationId xmlns:a16="http://schemas.microsoft.com/office/drawing/2014/main" id="{A22232D9-CC27-5097-238E-A5CA719D2C84}"/>
              </a:ext>
            </a:extLst>
          </p:cNvPr>
          <p:cNvSpPr/>
          <p:nvPr/>
        </p:nvSpPr>
        <p:spPr>
          <a:xfrm>
            <a:off x="1177233" y="124536"/>
            <a:ext cx="4646222"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94"/>
                                        </p:tgtEl>
                                      </p:cBhvr>
                                    </p:animEffect>
                                    <p:anim calcmode="lin" valueType="num">
                                      <p:cBhvr>
                                        <p:cTn id="7" dur="30000"/>
                                        <p:tgtEl>
                                          <p:spTgt spid="94"/>
                                        </p:tgtEl>
                                        <p:attrNameLst>
                                          <p:attrName>ppt_x</p:attrName>
                                        </p:attrNameLst>
                                      </p:cBhvr>
                                      <p:tavLst>
                                        <p:tav tm="0">
                                          <p:val>
                                            <p:strVal val="ppt_x"/>
                                          </p:val>
                                        </p:tav>
                                        <p:tav tm="100000">
                                          <p:val>
                                            <p:strVal val="ppt_x"/>
                                          </p:val>
                                        </p:tav>
                                      </p:tavLst>
                                    </p:anim>
                                    <p:anim calcmode="lin" valueType="num">
                                      <p:cBhvr>
                                        <p:cTn id="8" dur="30000"/>
                                        <p:tgtEl>
                                          <p:spTgt spid="94"/>
                                        </p:tgtEl>
                                        <p:attrNameLst>
                                          <p:attrName>ppt_y</p:attrName>
                                        </p:attrNameLst>
                                      </p:cBhvr>
                                      <p:tavLst>
                                        <p:tav tm="0">
                                          <p:val>
                                            <p:strVal val="ppt_y"/>
                                          </p:val>
                                        </p:tav>
                                        <p:tav tm="100000">
                                          <p:val>
                                            <p:strVal val="ppt_y+.1"/>
                                          </p:val>
                                        </p:tav>
                                      </p:tavLst>
                                    </p:anim>
                                    <p:set>
                                      <p:cBhvr>
                                        <p:cTn id="9" dur="1" fill="hold">
                                          <p:stCondLst>
                                            <p:cond delay="29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13949" y="1011610"/>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569561F-DB38-4090-99BA-C1E9376734AF}"/>
              </a:ext>
            </a:extLst>
          </p:cNvPr>
          <p:cNvGrpSpPr/>
          <p:nvPr/>
        </p:nvGrpSpPr>
        <p:grpSpPr>
          <a:xfrm>
            <a:off x="1045849" y="176083"/>
            <a:ext cx="4905500" cy="525942"/>
            <a:chOff x="1140978" y="6269194"/>
            <a:chExt cx="4479150" cy="525942"/>
          </a:xfrm>
        </p:grpSpPr>
        <p:sp>
          <p:nvSpPr>
            <p:cNvPr id="38" name="Speech Bubble: Rectangle with Corners Rounded 37">
              <a:extLst>
                <a:ext uri="{FF2B5EF4-FFF2-40B4-BE49-F238E27FC236}">
                  <a16:creationId xmlns:a16="http://schemas.microsoft.com/office/drawing/2014/main" id="{25FA4F54-0FDD-4244-B325-E07F5BDA1E18}"/>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hlinkClick r:id="" action="ppaction://noaction">
                <a:snd r:embed="rId14" name="5_1.wav"/>
              </a:hlinkClick>
              <a:extLst>
                <a:ext uri="{FF2B5EF4-FFF2-40B4-BE49-F238E27FC236}">
                  <a16:creationId xmlns:a16="http://schemas.microsoft.com/office/drawing/2014/main" id="{644BE3E8-1201-472D-9E36-CEFD0CE092BD}"/>
                </a:ext>
              </a:extLst>
            </p:cNvPr>
            <p:cNvSpPr txBox="1"/>
            <p:nvPr/>
          </p:nvSpPr>
          <p:spPr>
            <a:xfrm>
              <a:off x="1140978" y="6269194"/>
              <a:ext cx="447915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en español?</a:t>
              </a:r>
            </a:p>
          </p:txBody>
        </p:sp>
      </p:gr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84" y="46294"/>
            <a:ext cx="914400" cy="914400"/>
          </a:xfrm>
          <a:prstGeom prst="rect">
            <a:avLst/>
          </a:prstGeom>
        </p:spPr>
      </p:pic>
      <p:graphicFrame>
        <p:nvGraphicFramePr>
          <p:cNvPr id="40" name="Table 43">
            <a:extLst>
              <a:ext uri="{FF2B5EF4-FFF2-40B4-BE49-F238E27FC236}">
                <a16:creationId xmlns:a16="http://schemas.microsoft.com/office/drawing/2014/main" id="{83475C98-78FF-489D-A8A7-8E875BB0D7F3}"/>
              </a:ext>
            </a:extLst>
          </p:cNvPr>
          <p:cNvGraphicFramePr>
            <a:graphicFrameLocks noGrp="1"/>
          </p:cNvGraphicFramePr>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2" name="TextBox 41">
            <a:extLst>
              <a:ext uri="{FF2B5EF4-FFF2-40B4-BE49-F238E27FC236}">
                <a16:creationId xmlns:a16="http://schemas.microsoft.com/office/drawing/2014/main" id="{191C928F-7AE3-43F9-A90F-ACC8C8C024D8}"/>
              </a:ext>
            </a:extLst>
          </p:cNvPr>
          <p:cNvSpPr txBox="1"/>
          <p:nvPr/>
        </p:nvSpPr>
        <p:spPr>
          <a:xfrm>
            <a:off x="1382557" y="1700365"/>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museo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177781F9-7F90-4CE6-A06F-D7D8C6D77A64}"/>
              </a:ext>
            </a:extLst>
          </p:cNvPr>
          <p:cNvSpPr txBox="1"/>
          <p:nvPr/>
        </p:nvSpPr>
        <p:spPr>
          <a:xfrm>
            <a:off x="237395" y="336452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 ciudad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F4FF554-1C7D-4D9F-A5CC-FFB6A6B86DC9}"/>
              </a:ext>
            </a:extLst>
          </p:cNvPr>
          <p:cNvSpPr txBox="1"/>
          <p:nvPr/>
        </p:nvSpPr>
        <p:spPr>
          <a:xfrm>
            <a:off x="6307877"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318C810B-88AB-4ECD-A689-F6E684D3D29E}"/>
              </a:ext>
            </a:extLst>
          </p:cNvPr>
          <p:cNvSpPr txBox="1"/>
          <p:nvPr/>
        </p:nvSpPr>
        <p:spPr>
          <a:xfrm>
            <a:off x="6120383" y="5321245"/>
            <a:ext cx="15597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cine</a:t>
            </a:r>
          </a:p>
        </p:txBody>
      </p:sp>
      <p:sp>
        <p:nvSpPr>
          <p:cNvPr id="46" name="TextBox 45">
            <a:extLst>
              <a:ext uri="{FF2B5EF4-FFF2-40B4-BE49-F238E27FC236}">
                <a16:creationId xmlns:a16="http://schemas.microsoft.com/office/drawing/2014/main" id="{6677B091-4226-412A-A702-14AF24F7DE67}"/>
              </a:ext>
            </a:extLst>
          </p:cNvPr>
          <p:cNvSpPr txBox="1"/>
          <p:nvPr/>
        </p:nvSpPr>
        <p:spPr>
          <a:xfrm>
            <a:off x="9118419" y="376344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enorme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82DE659-A0DF-4FF6-8319-E398ED3CE596}"/>
              </a:ext>
            </a:extLst>
          </p:cNvPr>
          <p:cNvSpPr txBox="1"/>
          <p:nvPr/>
        </p:nvSpPr>
        <p:spPr>
          <a:xfrm>
            <a:off x="206857" y="52076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8DA645C-A0E6-4F7B-B748-950F886A9815}"/>
              </a:ext>
            </a:extLst>
          </p:cNvPr>
          <p:cNvSpPr txBox="1"/>
          <p:nvPr/>
        </p:nvSpPr>
        <p:spPr>
          <a:xfrm>
            <a:off x="3553338" y="558010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C16B214-93B2-4B4D-99DF-C0B20B7DC3C5}"/>
              </a:ext>
            </a:extLst>
          </p:cNvPr>
          <p:cNvSpPr txBox="1"/>
          <p:nvPr/>
        </p:nvSpPr>
        <p:spPr>
          <a:xfrm>
            <a:off x="3342684" y="2060064"/>
            <a:ext cx="2738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histórico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8A4A3F9A-2991-40AB-8665-3138E4AF010C}"/>
              </a:ext>
            </a:extLst>
          </p:cNvPr>
          <p:cNvSpPr txBox="1"/>
          <p:nvPr/>
        </p:nvSpPr>
        <p:spPr>
          <a:xfrm>
            <a:off x="8486230" y="188673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55" name="TextBox 54">
            <a:extLst>
              <a:ext uri="{FF2B5EF4-FFF2-40B4-BE49-F238E27FC236}">
                <a16:creationId xmlns:a16="http://schemas.microsoft.com/office/drawing/2014/main" id="{F67BC720-E49E-4C6C-81C8-EEAD5AF92726}"/>
              </a:ext>
            </a:extLst>
          </p:cNvPr>
          <p:cNvSpPr txBox="1"/>
          <p:nvPr/>
        </p:nvSpPr>
        <p:spPr>
          <a:xfrm>
            <a:off x="8939906" y="5649805"/>
            <a:ext cx="27518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solo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E86F7CB2-B636-97C2-A1CF-08353B626834}"/>
              </a:ext>
            </a:extLst>
          </p:cNvPr>
          <p:cNvSpPr/>
          <p:nvPr/>
        </p:nvSpPr>
        <p:spPr>
          <a:xfrm>
            <a:off x="8924886" y="324712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enormous</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89" name="Rectangle 88">
            <a:extLst>
              <a:ext uri="{FF2B5EF4-FFF2-40B4-BE49-F238E27FC236}">
                <a16:creationId xmlns:a16="http://schemas.microsoft.com/office/drawing/2014/main" id="{AB566FF0-CB69-AEFF-7BC4-4C0AC42795D5}"/>
              </a:ext>
            </a:extLst>
          </p:cNvPr>
          <p:cNvSpPr/>
          <p:nvPr/>
        </p:nvSpPr>
        <p:spPr>
          <a:xfrm>
            <a:off x="8786809" y="4980113"/>
            <a:ext cx="2738876" cy="707886"/>
          </a:xfrm>
          <a:prstGeom prst="rect">
            <a:avLst/>
          </a:prstGeom>
          <a:noFill/>
        </p:spPr>
        <p:txBody>
          <a:bodyPr wrap="square" lIns="91440" tIns="45720" rIns="91440" bIns="45720">
            <a:spAutoFit/>
          </a:bodyPr>
          <a:lstStyle/>
          <a:p>
            <a:pPr algn="ctr"/>
            <a:r>
              <a:rPr lang="en-US" sz="4000" b="1" cap="none" spc="0" dirty="0">
                <a:ln w="12700" cmpd="sng">
                  <a:solidFill>
                    <a:srgbClr val="FF0066"/>
                  </a:solidFill>
                  <a:prstDash val="solid"/>
                </a:ln>
                <a:solidFill>
                  <a:srgbClr val="FF4B94"/>
                </a:solidFill>
                <a:effectLst/>
                <a:latin typeface="Segoe Print" panose="02000600000000000000" pitchFamily="2" charset="0"/>
              </a:rPr>
              <a:t>only</a:t>
            </a:r>
          </a:p>
        </p:txBody>
      </p:sp>
      <p:sp>
        <p:nvSpPr>
          <p:cNvPr id="92" name="Rectangle 91">
            <a:extLst>
              <a:ext uri="{FF2B5EF4-FFF2-40B4-BE49-F238E27FC236}">
                <a16:creationId xmlns:a16="http://schemas.microsoft.com/office/drawing/2014/main" id="{3B5ABF02-748F-CA67-E351-BD4A61E6CF23}"/>
              </a:ext>
            </a:extLst>
          </p:cNvPr>
          <p:cNvSpPr/>
          <p:nvPr/>
        </p:nvSpPr>
        <p:spPr>
          <a:xfrm>
            <a:off x="3406121" y="5006094"/>
            <a:ext cx="2546951" cy="646331"/>
          </a:xfrm>
          <a:prstGeom prst="rect">
            <a:avLst/>
          </a:prstGeom>
          <a:noFill/>
        </p:spPr>
        <p:txBody>
          <a:bodyPr wrap="square" lIns="91440" tIns="45720" rIns="91440" bIns="45720">
            <a:spAutoFit/>
          </a:bodyPr>
          <a:lstStyle/>
          <a:p>
            <a:pPr algn="ctr"/>
            <a:r>
              <a:rPr lang="en-US" sz="3600" b="1" dirty="0">
                <a:ln w="12700" cmpd="sng">
                  <a:solidFill>
                    <a:srgbClr val="FF0066"/>
                  </a:solidFill>
                  <a:prstDash val="solid"/>
                </a:ln>
                <a:solidFill>
                  <a:srgbClr val="FF4B94"/>
                </a:solidFill>
                <a:latin typeface="Segoe Print" panose="02000600000000000000" pitchFamily="2" charset="0"/>
              </a:rPr>
              <a:t>pretty (f)</a:t>
            </a:r>
            <a:endParaRPr lang="en-US" sz="36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93" name="Rectangle 92">
            <a:extLst>
              <a:ext uri="{FF2B5EF4-FFF2-40B4-BE49-F238E27FC236}">
                <a16:creationId xmlns:a16="http://schemas.microsoft.com/office/drawing/2014/main" id="{C83228EA-054D-AE9F-4F79-6C5A3F614F2E}"/>
              </a:ext>
            </a:extLst>
          </p:cNvPr>
          <p:cNvSpPr/>
          <p:nvPr/>
        </p:nvSpPr>
        <p:spPr>
          <a:xfrm>
            <a:off x="3357124" y="1623273"/>
            <a:ext cx="2738876" cy="523220"/>
          </a:xfrm>
          <a:prstGeom prst="rect">
            <a:avLst/>
          </a:prstGeom>
          <a:noFill/>
        </p:spPr>
        <p:txBody>
          <a:bodyPr wrap="square" lIns="91440" tIns="45720" rIns="91440" bIns="45720">
            <a:spAutoFit/>
          </a:bodyPr>
          <a:lstStyle/>
          <a:p>
            <a:pPr algn="ctr"/>
            <a:r>
              <a:rPr lang="en-US" sz="2800" b="1" dirty="0">
                <a:ln w="12700" cmpd="sng">
                  <a:solidFill>
                    <a:srgbClr val="FF0066"/>
                  </a:solidFill>
                  <a:prstDash val="solid"/>
                </a:ln>
                <a:solidFill>
                  <a:srgbClr val="FF4B94"/>
                </a:solidFill>
                <a:latin typeface="Segoe Print" panose="02000600000000000000" pitchFamily="2" charset="0"/>
              </a:rPr>
              <a:t>historical (m)</a:t>
            </a:r>
            <a:endParaRPr lang="en-US" sz="28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5" name="TextBox 14">
            <a:extLst>
              <a:ext uri="{FF2B5EF4-FFF2-40B4-BE49-F238E27FC236}">
                <a16:creationId xmlns:a16="http://schemas.microsoft.com/office/drawing/2014/main" id="{E227725E-E6ED-24F6-50CC-C4F026233C65}"/>
              </a:ext>
            </a:extLst>
          </p:cNvPr>
          <p:cNvSpPr txBox="1"/>
          <p:nvPr/>
        </p:nvSpPr>
        <p:spPr>
          <a:xfrm>
            <a:off x="889015" y="2647092"/>
            <a:ext cx="214674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m_ s _ _</a:t>
            </a:r>
          </a:p>
        </p:txBody>
      </p:sp>
      <p:sp>
        <p:nvSpPr>
          <p:cNvPr id="100" name="TextBox 99">
            <a:extLst>
              <a:ext uri="{FF2B5EF4-FFF2-40B4-BE49-F238E27FC236}">
                <a16:creationId xmlns:a16="http://schemas.microsoft.com/office/drawing/2014/main" id="{A94536BF-9B31-8E42-4FB9-6D61CDC69920}"/>
              </a:ext>
            </a:extLst>
          </p:cNvPr>
          <p:cNvSpPr txBox="1"/>
          <p:nvPr/>
        </p:nvSpPr>
        <p:spPr>
          <a:xfrm>
            <a:off x="3524226" y="2588560"/>
            <a:ext cx="244490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h_ _ t_ r_ c_</a:t>
            </a:r>
          </a:p>
        </p:txBody>
      </p:sp>
      <p:sp>
        <p:nvSpPr>
          <p:cNvPr id="103" name="TextBox 102">
            <a:extLst>
              <a:ext uri="{FF2B5EF4-FFF2-40B4-BE49-F238E27FC236}">
                <a16:creationId xmlns:a16="http://schemas.microsoft.com/office/drawing/2014/main" id="{983973FC-0895-2ED8-2E46-08956D1393FB}"/>
              </a:ext>
            </a:extLst>
          </p:cNvPr>
          <p:cNvSpPr txBox="1"/>
          <p:nvPr/>
        </p:nvSpPr>
        <p:spPr>
          <a:xfrm>
            <a:off x="9317169" y="2643282"/>
            <a:ext cx="42553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p_ _ z_</a:t>
            </a:r>
          </a:p>
        </p:txBody>
      </p:sp>
      <p:sp>
        <p:nvSpPr>
          <p:cNvPr id="104" name="TextBox 103">
            <a:extLst>
              <a:ext uri="{FF2B5EF4-FFF2-40B4-BE49-F238E27FC236}">
                <a16:creationId xmlns:a16="http://schemas.microsoft.com/office/drawing/2014/main" id="{DBC7505A-7DA8-CB04-0A69-468BD1119D7E}"/>
              </a:ext>
            </a:extLst>
          </p:cNvPr>
          <p:cNvSpPr txBox="1"/>
          <p:nvPr/>
        </p:nvSpPr>
        <p:spPr>
          <a:xfrm>
            <a:off x="626146" y="4316063"/>
            <a:ext cx="254695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c_ _d_ d</a:t>
            </a:r>
          </a:p>
        </p:txBody>
      </p:sp>
      <p:sp>
        <p:nvSpPr>
          <p:cNvPr id="105" name="TextBox 104">
            <a:extLst>
              <a:ext uri="{FF2B5EF4-FFF2-40B4-BE49-F238E27FC236}">
                <a16:creationId xmlns:a16="http://schemas.microsoft.com/office/drawing/2014/main" id="{527664C6-5FEB-CC96-52DC-C0BBA2E7399E}"/>
              </a:ext>
            </a:extLst>
          </p:cNvPr>
          <p:cNvSpPr txBox="1"/>
          <p:nvPr/>
        </p:nvSpPr>
        <p:spPr>
          <a:xfrm>
            <a:off x="9417122" y="4314423"/>
            <a:ext cx="42553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 _ _rm_</a:t>
            </a:r>
          </a:p>
        </p:txBody>
      </p:sp>
      <p:sp>
        <p:nvSpPr>
          <p:cNvPr id="106" name="TextBox 105">
            <a:extLst>
              <a:ext uri="{FF2B5EF4-FFF2-40B4-BE49-F238E27FC236}">
                <a16:creationId xmlns:a16="http://schemas.microsoft.com/office/drawing/2014/main" id="{DE007832-B1E7-54D1-6C79-4B6354C29413}"/>
              </a:ext>
            </a:extLst>
          </p:cNvPr>
          <p:cNvSpPr txBox="1"/>
          <p:nvPr/>
        </p:nvSpPr>
        <p:spPr>
          <a:xfrm>
            <a:off x="9820811" y="6093185"/>
            <a:ext cx="4255350"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s_l</a:t>
            </a:r>
            <a:r>
              <a:rPr lang="en-GB" sz="3200" dirty="0">
                <a:solidFill>
                  <a:srgbClr val="002060"/>
                </a:solidFill>
                <a:latin typeface="Century Gothic" panose="020B0502020202020204" pitchFamily="34" charset="0"/>
              </a:rPr>
              <a:t>_</a:t>
            </a:r>
          </a:p>
        </p:txBody>
      </p:sp>
      <p:sp>
        <p:nvSpPr>
          <p:cNvPr id="107" name="TextBox 106">
            <a:extLst>
              <a:ext uri="{FF2B5EF4-FFF2-40B4-BE49-F238E27FC236}">
                <a16:creationId xmlns:a16="http://schemas.microsoft.com/office/drawing/2014/main" id="{4F91283F-46BF-8DBE-55CF-1CC2C7BDA77D}"/>
              </a:ext>
            </a:extLst>
          </p:cNvPr>
          <p:cNvSpPr txBox="1"/>
          <p:nvPr/>
        </p:nvSpPr>
        <p:spPr>
          <a:xfrm>
            <a:off x="6628706" y="6063072"/>
            <a:ext cx="230330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c_n</a:t>
            </a:r>
            <a:r>
              <a:rPr lang="en-GB" sz="3200" dirty="0">
                <a:solidFill>
                  <a:srgbClr val="002060"/>
                </a:solidFill>
                <a:latin typeface="Century Gothic" panose="020B0502020202020204" pitchFamily="34" charset="0"/>
              </a:rPr>
              <a:t>_</a:t>
            </a:r>
          </a:p>
        </p:txBody>
      </p:sp>
      <p:sp>
        <p:nvSpPr>
          <p:cNvPr id="108" name="TextBox 107">
            <a:extLst>
              <a:ext uri="{FF2B5EF4-FFF2-40B4-BE49-F238E27FC236}">
                <a16:creationId xmlns:a16="http://schemas.microsoft.com/office/drawing/2014/main" id="{F1A2E2D9-72D5-11FD-7C8E-3EBB514BF1F8}"/>
              </a:ext>
            </a:extLst>
          </p:cNvPr>
          <p:cNvSpPr txBox="1"/>
          <p:nvPr/>
        </p:nvSpPr>
        <p:spPr>
          <a:xfrm>
            <a:off x="3699747" y="5989198"/>
            <a:ext cx="2348814"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b_n</a:t>
            </a:r>
            <a:r>
              <a:rPr lang="en-GB" sz="4000" dirty="0">
                <a:solidFill>
                  <a:srgbClr val="002060"/>
                </a:solidFill>
                <a:latin typeface="Century Gothic" panose="020B0502020202020204" pitchFamily="34" charset="0"/>
              </a:rPr>
              <a:t> _ t _</a:t>
            </a:r>
          </a:p>
        </p:txBody>
      </p:sp>
      <p:sp>
        <p:nvSpPr>
          <p:cNvPr id="110" name="TextBox 109">
            <a:extLst>
              <a:ext uri="{FF2B5EF4-FFF2-40B4-BE49-F238E27FC236}">
                <a16:creationId xmlns:a16="http://schemas.microsoft.com/office/drawing/2014/main" id="{66D455F3-EF3B-08E2-3BE6-90FA2375B386}"/>
              </a:ext>
            </a:extLst>
          </p:cNvPr>
          <p:cNvSpPr txBox="1"/>
          <p:nvPr/>
        </p:nvSpPr>
        <p:spPr>
          <a:xfrm>
            <a:off x="564900" y="6089240"/>
            <a:ext cx="279906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ig</a:t>
            </a:r>
            <a:r>
              <a:rPr lang="en-GB" sz="3200" dirty="0">
                <a:solidFill>
                  <a:srgbClr val="002060"/>
                </a:solidFill>
                <a:latin typeface="Century Gothic" panose="020B0502020202020204" pitchFamily="34" charset="0"/>
              </a:rPr>
              <a:t> _ _ s_ _</a:t>
            </a:r>
          </a:p>
        </p:txBody>
      </p:sp>
      <p:pic>
        <p:nvPicPr>
          <p:cNvPr id="68" name="Picture 10" descr="Church, Religion, Building, Architecture, Facade, Faith">
            <a:extLst>
              <a:ext uri="{FF2B5EF4-FFF2-40B4-BE49-F238E27FC236}">
                <a16:creationId xmlns:a16="http://schemas.microsoft.com/office/drawing/2014/main" id="{BE2918FE-8430-2C74-886D-88C56F02DE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13814" y="5090318"/>
            <a:ext cx="906403" cy="105771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Ciudad, La Carretera, Comunidad Local">
            <a:extLst>
              <a:ext uri="{FF2B5EF4-FFF2-40B4-BE49-F238E27FC236}">
                <a16:creationId xmlns:a16="http://schemas.microsoft.com/office/drawing/2014/main" id="{E67FD87B-B8D7-6B90-3F4C-A0372945980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3260" t="21427" b="30048"/>
          <a:stretch/>
        </p:blipFill>
        <p:spPr bwMode="auto">
          <a:xfrm>
            <a:off x="6335813" y="1835758"/>
            <a:ext cx="2365000" cy="86703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descr="Gráficos vectoriales gratis de Paisaje urbano">
            <a:extLst>
              <a:ext uri="{FF2B5EF4-FFF2-40B4-BE49-F238E27FC236}">
                <a16:creationId xmlns:a16="http://schemas.microsoft.com/office/drawing/2014/main" id="{42BBD9FD-BA8D-D3CD-3479-067AC1D4AE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14956" y="1614412"/>
            <a:ext cx="1227525" cy="122752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Arte, Audiencia, Personaje, Cómic">
            <a:extLst>
              <a:ext uri="{FF2B5EF4-FFF2-40B4-BE49-F238E27FC236}">
                <a16:creationId xmlns:a16="http://schemas.microsoft.com/office/drawing/2014/main" id="{DB899AB8-43A4-4DC5-F216-3956FD888A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1060" y="1604346"/>
            <a:ext cx="1149953" cy="10865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A picture containing text, curtain&#10;&#10;Description automatically generated">
            <a:extLst>
              <a:ext uri="{FF2B5EF4-FFF2-40B4-BE49-F238E27FC236}">
                <a16:creationId xmlns:a16="http://schemas.microsoft.com/office/drawing/2014/main" id="{FE217DA1-89A1-6E38-847A-A27FC3069C1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27100" y="5132908"/>
            <a:ext cx="1111442" cy="1075842"/>
          </a:xfrm>
          <a:prstGeom prst="roundRect">
            <a:avLst/>
          </a:prstGeom>
        </p:spPr>
      </p:pic>
      <p:sp>
        <p:nvSpPr>
          <p:cNvPr id="76" name="TextBox 75">
            <a:extLst>
              <a:ext uri="{FF2B5EF4-FFF2-40B4-BE49-F238E27FC236}">
                <a16:creationId xmlns:a16="http://schemas.microsoft.com/office/drawing/2014/main" id="{23B0B6A2-1C86-6CEE-46D4-A33EF0C8D87C}"/>
              </a:ext>
            </a:extLst>
          </p:cNvPr>
          <p:cNvSpPr txBox="1"/>
          <p:nvPr/>
        </p:nvSpPr>
        <p:spPr>
          <a:xfrm>
            <a:off x="6306743" y="171327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Ciudad, Mañana, Amanecer, Cielo">
            <a:extLst>
              <a:ext uri="{FF2B5EF4-FFF2-40B4-BE49-F238E27FC236}">
                <a16:creationId xmlns:a16="http://schemas.microsoft.com/office/drawing/2014/main" id="{6A1454EB-37B9-1333-B8D1-463F385E96F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23144" y="3715877"/>
            <a:ext cx="1149953" cy="75189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84CE933C-F788-8F31-1CF7-D3836526B0AA}"/>
              </a:ext>
            </a:extLst>
          </p:cNvPr>
          <p:cNvSpPr txBox="1"/>
          <p:nvPr/>
        </p:nvSpPr>
        <p:spPr>
          <a:xfrm>
            <a:off x="6740881" y="2665969"/>
            <a:ext cx="161454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c_ </a:t>
            </a:r>
            <a:r>
              <a:rPr lang="en-GB" sz="3200" dirty="0" err="1">
                <a:solidFill>
                  <a:srgbClr val="002060"/>
                </a:solidFill>
                <a:latin typeface="Century Gothic" panose="020B0502020202020204" pitchFamily="34" charset="0"/>
              </a:rPr>
              <a:t>ll</a:t>
            </a:r>
            <a:r>
              <a:rPr lang="en-GB" sz="3200" dirty="0">
                <a:solidFill>
                  <a:srgbClr val="002060"/>
                </a:solidFill>
                <a:latin typeface="Century Gothic" panose="020B0502020202020204" pitchFamily="34" charset="0"/>
              </a:rPr>
              <a:t>_</a:t>
            </a:r>
          </a:p>
        </p:txBody>
      </p:sp>
      <p:sp>
        <p:nvSpPr>
          <p:cNvPr id="41" name="TextBox 40">
            <a:extLst>
              <a:ext uri="{FF2B5EF4-FFF2-40B4-BE49-F238E27FC236}">
                <a16:creationId xmlns:a16="http://schemas.microsoft.com/office/drawing/2014/main" id="{177BDF3F-7B33-44E1-B55A-15C187AD3061}"/>
              </a:ext>
            </a:extLst>
          </p:cNvPr>
          <p:cNvSpPr txBox="1"/>
          <p:nvPr/>
        </p:nvSpPr>
        <p:spPr>
          <a:xfrm>
            <a:off x="3661435" y="3870169"/>
            <a:ext cx="4827917"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street</a:t>
            </a:r>
          </a:p>
        </p:txBody>
      </p:sp>
      <p:sp>
        <p:nvSpPr>
          <p:cNvPr id="57" name="TextBox 56">
            <a:extLst>
              <a:ext uri="{FF2B5EF4-FFF2-40B4-BE49-F238E27FC236}">
                <a16:creationId xmlns:a16="http://schemas.microsoft.com/office/drawing/2014/main" id="{EC258CCF-4515-4E36-A081-9BC6044A1CEF}"/>
              </a:ext>
            </a:extLst>
          </p:cNvPr>
          <p:cNvSpPr txBox="1"/>
          <p:nvPr/>
        </p:nvSpPr>
        <p:spPr>
          <a:xfrm>
            <a:off x="3699747" y="3873114"/>
            <a:ext cx="4849576"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56" name="TextBox 55">
            <a:extLst>
              <a:ext uri="{FF2B5EF4-FFF2-40B4-BE49-F238E27FC236}">
                <a16:creationId xmlns:a16="http://schemas.microsoft.com/office/drawing/2014/main" id="{25290AAD-D4EB-4BAE-AB07-D2FDDABCB9AE}"/>
              </a:ext>
            </a:extLst>
          </p:cNvPr>
          <p:cNvSpPr txBox="1"/>
          <p:nvPr/>
        </p:nvSpPr>
        <p:spPr>
          <a:xfrm>
            <a:off x="3658873" y="3846944"/>
            <a:ext cx="4802128"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square</a:t>
            </a:r>
          </a:p>
        </p:txBody>
      </p:sp>
      <p:sp>
        <p:nvSpPr>
          <p:cNvPr id="60" name="TextBox 59">
            <a:extLst>
              <a:ext uri="{FF2B5EF4-FFF2-40B4-BE49-F238E27FC236}">
                <a16:creationId xmlns:a16="http://schemas.microsoft.com/office/drawing/2014/main" id="{BD3F4C11-CCAB-4802-B458-1BE977456424}"/>
              </a:ext>
            </a:extLst>
          </p:cNvPr>
          <p:cNvSpPr txBox="1"/>
          <p:nvPr/>
        </p:nvSpPr>
        <p:spPr>
          <a:xfrm>
            <a:off x="3668539" y="3853932"/>
            <a:ext cx="4838747"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pretty (f)</a:t>
            </a:r>
          </a:p>
        </p:txBody>
      </p:sp>
      <p:sp>
        <p:nvSpPr>
          <p:cNvPr id="64" name="TextBox 63">
            <a:extLst>
              <a:ext uri="{FF2B5EF4-FFF2-40B4-BE49-F238E27FC236}">
                <a16:creationId xmlns:a16="http://schemas.microsoft.com/office/drawing/2014/main" id="{299C5320-CF6E-42C8-98BB-E76A17923AB2}"/>
              </a:ext>
            </a:extLst>
          </p:cNvPr>
          <p:cNvSpPr txBox="1"/>
          <p:nvPr/>
        </p:nvSpPr>
        <p:spPr>
          <a:xfrm>
            <a:off x="3713102" y="3893394"/>
            <a:ext cx="4814562"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only</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C8CF59C9-E899-402A-98A3-A1D72C38C957}"/>
              </a:ext>
            </a:extLst>
          </p:cNvPr>
          <p:cNvSpPr txBox="1"/>
          <p:nvPr/>
        </p:nvSpPr>
        <p:spPr>
          <a:xfrm>
            <a:off x="3713102" y="3877869"/>
            <a:ext cx="4838747"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church</a:t>
            </a:r>
          </a:p>
        </p:txBody>
      </p:sp>
      <p:sp>
        <p:nvSpPr>
          <p:cNvPr id="66" name="TextBox 65">
            <a:extLst>
              <a:ext uri="{FF2B5EF4-FFF2-40B4-BE49-F238E27FC236}">
                <a16:creationId xmlns:a16="http://schemas.microsoft.com/office/drawing/2014/main" id="{56078B3A-6DCC-40A3-BBB8-B4ADEA4D3D30}"/>
              </a:ext>
            </a:extLst>
          </p:cNvPr>
          <p:cNvSpPr txBox="1"/>
          <p:nvPr/>
        </p:nvSpPr>
        <p:spPr>
          <a:xfrm>
            <a:off x="3677233" y="3869412"/>
            <a:ext cx="4814562"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historical</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028BE42-2AC9-4EF8-888F-0F948345A714}"/>
              </a:ext>
            </a:extLst>
          </p:cNvPr>
          <p:cNvSpPr txBox="1"/>
          <p:nvPr/>
        </p:nvSpPr>
        <p:spPr>
          <a:xfrm>
            <a:off x="3674278" y="3864969"/>
            <a:ext cx="4814562"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museum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3F72D4C-D2A7-4B12-8165-570FD99C6EEE}"/>
              </a:ext>
            </a:extLst>
          </p:cNvPr>
          <p:cNvSpPr txBox="1"/>
          <p:nvPr/>
        </p:nvSpPr>
        <p:spPr>
          <a:xfrm>
            <a:off x="3657529" y="3887744"/>
            <a:ext cx="4817647" cy="523220"/>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enormous</a:t>
            </a:r>
          </a:p>
        </p:txBody>
      </p:sp>
      <p:sp>
        <p:nvSpPr>
          <p:cNvPr id="62" name="TextBox 61">
            <a:extLst>
              <a:ext uri="{FF2B5EF4-FFF2-40B4-BE49-F238E27FC236}">
                <a16:creationId xmlns:a16="http://schemas.microsoft.com/office/drawing/2014/main" id="{F7A5C8F8-9395-404E-8015-55199792AC0D}"/>
              </a:ext>
            </a:extLst>
          </p:cNvPr>
          <p:cNvSpPr txBox="1"/>
          <p:nvPr/>
        </p:nvSpPr>
        <p:spPr>
          <a:xfrm>
            <a:off x="3682929" y="3871026"/>
            <a:ext cx="4766845" cy="604339"/>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lang="en-GB" sz="3200" b="1" noProof="0" dirty="0">
                <a:solidFill>
                  <a:srgbClr val="002060"/>
                </a:solidFill>
                <a:latin typeface="Century Gothic" panose="020B0502020202020204" pitchFamily="34" charset="0"/>
              </a:rPr>
              <a:t>cinema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B7506AC5-8B83-44BA-B154-38A383631793}"/>
              </a:ext>
            </a:extLst>
          </p:cNvPr>
          <p:cNvSpPr txBox="1"/>
          <p:nvPr/>
        </p:nvSpPr>
        <p:spPr>
          <a:xfrm>
            <a:off x="3502409" y="3851469"/>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street</a:t>
            </a:r>
          </a:p>
        </p:txBody>
      </p:sp>
      <p:sp>
        <p:nvSpPr>
          <p:cNvPr id="98" name="TextBox 97">
            <a:extLst>
              <a:ext uri="{FF2B5EF4-FFF2-40B4-BE49-F238E27FC236}">
                <a16:creationId xmlns:a16="http://schemas.microsoft.com/office/drawing/2014/main" id="{381A6619-2856-4F1B-82B6-23C019B0FB0F}"/>
              </a:ext>
            </a:extLst>
          </p:cNvPr>
          <p:cNvSpPr txBox="1"/>
          <p:nvPr/>
        </p:nvSpPr>
        <p:spPr>
          <a:xfrm>
            <a:off x="3519385" y="3855182"/>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cinema</a:t>
            </a:r>
          </a:p>
        </p:txBody>
      </p:sp>
      <p:sp>
        <p:nvSpPr>
          <p:cNvPr id="96" name="TextBox 95">
            <a:extLst>
              <a:ext uri="{FF2B5EF4-FFF2-40B4-BE49-F238E27FC236}">
                <a16:creationId xmlns:a16="http://schemas.microsoft.com/office/drawing/2014/main" id="{BD979B48-859F-48AA-B96A-69B7F96F0B9C}"/>
              </a:ext>
            </a:extLst>
          </p:cNvPr>
          <p:cNvSpPr txBox="1"/>
          <p:nvPr/>
        </p:nvSpPr>
        <p:spPr>
          <a:xfrm>
            <a:off x="3553338" y="3856600"/>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pretty (f)</a:t>
            </a:r>
          </a:p>
        </p:txBody>
      </p:sp>
      <p:sp>
        <p:nvSpPr>
          <p:cNvPr id="95" name="TextBox 94">
            <a:extLst>
              <a:ext uri="{FF2B5EF4-FFF2-40B4-BE49-F238E27FC236}">
                <a16:creationId xmlns:a16="http://schemas.microsoft.com/office/drawing/2014/main" id="{0FBECE78-E8D7-46FF-8F0D-45661A8E54A7}"/>
              </a:ext>
            </a:extLst>
          </p:cNvPr>
          <p:cNvSpPr txBox="1"/>
          <p:nvPr/>
        </p:nvSpPr>
        <p:spPr>
          <a:xfrm>
            <a:off x="3551206" y="3853530"/>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historical</a:t>
            </a:r>
          </a:p>
        </p:txBody>
      </p:sp>
      <p:sp>
        <p:nvSpPr>
          <p:cNvPr id="94" name="TextBox 93">
            <a:extLst>
              <a:ext uri="{FF2B5EF4-FFF2-40B4-BE49-F238E27FC236}">
                <a16:creationId xmlns:a16="http://schemas.microsoft.com/office/drawing/2014/main" id="{6F3980F1-CBA7-4C7A-B557-2EEC18021DC9}"/>
              </a:ext>
            </a:extLst>
          </p:cNvPr>
          <p:cNvSpPr txBox="1"/>
          <p:nvPr/>
        </p:nvSpPr>
        <p:spPr>
          <a:xfrm>
            <a:off x="3532227" y="3864969"/>
            <a:ext cx="4947219" cy="646331"/>
          </a:xfrm>
          <a:prstGeom prst="rect">
            <a:avLst/>
          </a:prstGeom>
          <a:solidFill>
            <a:srgbClr val="FF4B94"/>
          </a:solidFill>
        </p:spPr>
        <p:txBody>
          <a:bodyPr wrap="square" rtlCol="0" anchor="ctr">
            <a:spAutoFit/>
          </a:bodyPr>
          <a:lstStyle/>
          <a:p>
            <a:pPr lvl="0" algn="ctr">
              <a:defRPr/>
            </a:pPr>
            <a:r>
              <a:rPr lang="en-GB" sz="3600" b="1" dirty="0">
                <a:solidFill>
                  <a:schemeClr val="bg1"/>
                </a:solidFill>
                <a:latin typeface="Century Gothic" panose="020B0502020202020204" pitchFamily="34" charset="0"/>
              </a:rPr>
              <a:t>enormous</a:t>
            </a:r>
          </a:p>
        </p:txBody>
      </p:sp>
      <p:sp>
        <p:nvSpPr>
          <p:cNvPr id="86" name="TextBox 85">
            <a:extLst>
              <a:ext uri="{FF2B5EF4-FFF2-40B4-BE49-F238E27FC236}">
                <a16:creationId xmlns:a16="http://schemas.microsoft.com/office/drawing/2014/main" id="{B4CD726E-179F-4A31-B7B3-E43A23444256}"/>
              </a:ext>
            </a:extLst>
          </p:cNvPr>
          <p:cNvSpPr txBox="1"/>
          <p:nvPr/>
        </p:nvSpPr>
        <p:spPr>
          <a:xfrm>
            <a:off x="3607311" y="3840351"/>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game</a:t>
            </a:r>
          </a:p>
        </p:txBody>
      </p:sp>
      <p:sp>
        <p:nvSpPr>
          <p:cNvPr id="85" name="TextBox 84">
            <a:extLst>
              <a:ext uri="{FF2B5EF4-FFF2-40B4-BE49-F238E27FC236}">
                <a16:creationId xmlns:a16="http://schemas.microsoft.com/office/drawing/2014/main" id="{D49D9BDB-7CB4-4EF7-A23F-1F6B7A4778F2}"/>
              </a:ext>
            </a:extLst>
          </p:cNvPr>
          <p:cNvSpPr txBox="1"/>
          <p:nvPr/>
        </p:nvSpPr>
        <p:spPr>
          <a:xfrm>
            <a:off x="3532227" y="3856599"/>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museum</a:t>
            </a:r>
          </a:p>
        </p:txBody>
      </p:sp>
      <p:sp>
        <p:nvSpPr>
          <p:cNvPr id="84" name="TextBox 83">
            <a:extLst>
              <a:ext uri="{FF2B5EF4-FFF2-40B4-BE49-F238E27FC236}">
                <a16:creationId xmlns:a16="http://schemas.microsoft.com/office/drawing/2014/main" id="{06D996E3-14E5-4302-94D0-DB5F856ABF15}"/>
              </a:ext>
            </a:extLst>
          </p:cNvPr>
          <p:cNvSpPr txBox="1"/>
          <p:nvPr/>
        </p:nvSpPr>
        <p:spPr>
          <a:xfrm>
            <a:off x="3470587" y="3849817"/>
            <a:ext cx="4947220"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church</a:t>
            </a:r>
          </a:p>
        </p:txBody>
      </p:sp>
      <p:sp>
        <p:nvSpPr>
          <p:cNvPr id="83" name="TextBox 82">
            <a:extLst>
              <a:ext uri="{FF2B5EF4-FFF2-40B4-BE49-F238E27FC236}">
                <a16:creationId xmlns:a16="http://schemas.microsoft.com/office/drawing/2014/main" id="{C6DDB7A8-2BCA-4E0B-9FC9-F421DECE3738}"/>
              </a:ext>
            </a:extLst>
          </p:cNvPr>
          <p:cNvSpPr txBox="1"/>
          <p:nvPr/>
        </p:nvSpPr>
        <p:spPr>
          <a:xfrm>
            <a:off x="3507643" y="3830314"/>
            <a:ext cx="4925962"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square</a:t>
            </a:r>
          </a:p>
        </p:txBody>
      </p:sp>
      <p:sp>
        <p:nvSpPr>
          <p:cNvPr id="82" name="TextBox 81">
            <a:extLst>
              <a:ext uri="{FF2B5EF4-FFF2-40B4-BE49-F238E27FC236}">
                <a16:creationId xmlns:a16="http://schemas.microsoft.com/office/drawing/2014/main" id="{675A186F-0611-4BC0-91D3-E974D7AAE0E6}"/>
              </a:ext>
            </a:extLst>
          </p:cNvPr>
          <p:cNvSpPr txBox="1"/>
          <p:nvPr/>
        </p:nvSpPr>
        <p:spPr>
          <a:xfrm>
            <a:off x="3540071" y="3857634"/>
            <a:ext cx="4947221"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B0502020202020204" pitchFamily="34" charset="0"/>
              </a:rPr>
              <a:t>only</a:t>
            </a:r>
            <a:endPar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0590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76"/>
                                        </p:tgtEl>
                                        <p:attrNameLst>
                                          <p:attrName>ppt_x</p:attrName>
                                          <p:attrName>ppt_y</p:attrName>
                                        </p:attrNameLst>
                                      </p:cBhvr>
                                    </p:animMotion>
                                    <p:animRot by="1500000">
                                      <p:cBhvr>
                                        <p:cTn id="12" dur="125" fill="hold">
                                          <p:stCondLst>
                                            <p:cond delay="0"/>
                                          </p:stCondLst>
                                        </p:cTn>
                                        <p:tgtEl>
                                          <p:spTgt spid="76"/>
                                        </p:tgtEl>
                                        <p:attrNameLst>
                                          <p:attrName>r</p:attrName>
                                        </p:attrNameLst>
                                      </p:cBhvr>
                                    </p:animRot>
                                    <p:animRot by="-1500000">
                                      <p:cBhvr>
                                        <p:cTn id="13" dur="125" fill="hold">
                                          <p:stCondLst>
                                            <p:cond delay="125"/>
                                          </p:stCondLst>
                                        </p:cTn>
                                        <p:tgtEl>
                                          <p:spTgt spid="76"/>
                                        </p:tgtEl>
                                        <p:attrNameLst>
                                          <p:attrName>r</p:attrName>
                                        </p:attrNameLst>
                                      </p:cBhvr>
                                    </p:animRot>
                                    <p:animRot by="-1500000">
                                      <p:cBhvr>
                                        <p:cTn id="14" dur="125" fill="hold">
                                          <p:stCondLst>
                                            <p:cond delay="250"/>
                                          </p:stCondLst>
                                        </p:cTn>
                                        <p:tgtEl>
                                          <p:spTgt spid="76"/>
                                        </p:tgtEl>
                                        <p:attrNameLst>
                                          <p:attrName>r</p:attrName>
                                        </p:attrNameLst>
                                      </p:cBhvr>
                                    </p:animRot>
                                    <p:animRot by="1500000">
                                      <p:cBhvr>
                                        <p:cTn id="15" dur="125" fill="hold">
                                          <p:stCondLst>
                                            <p:cond delay="375"/>
                                          </p:stCondLst>
                                        </p:cTn>
                                        <p:tgtEl>
                                          <p:spTgt spid="7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subTnLst>
                                    <p:audio>
                                      <p:cMediaNode>
                                        <p:cTn display="0" masterRel="sameClick">
                                          <p:stCondLst>
                                            <p:cond evt="begin" delay="0">
                                              <p:tn val="18"/>
                                            </p:cond>
                                          </p:stCondLst>
                                          <p:endCondLst>
                                            <p:cond evt="onStopAudio" delay="0">
                                              <p:tgtEl>
                                                <p:sldTgt/>
                                              </p:tgtEl>
                                            </p:cond>
                                          </p:endCondLst>
                                        </p:cTn>
                                        <p:tgtEl>
                                          <p:sndTgt r:embed="rId3" name="5_2.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mph" presetSubtype="0" fill="hold" grpId="0" nodeType="click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3"/>
                                        </p:tgtEl>
                                        <p:attrNameLst>
                                          <p:attrName>ppt_x</p:attrName>
                                          <p:attrName>ppt_y</p:attrName>
                                        </p:attrNameLst>
                                      </p:cBhvr>
                                    </p:animMotion>
                                    <p:animRot by="1500000">
                                      <p:cBhvr>
                                        <p:cTn id="34" dur="125" fill="hold">
                                          <p:stCondLst>
                                            <p:cond delay="0"/>
                                          </p:stCondLst>
                                        </p:cTn>
                                        <p:tgtEl>
                                          <p:spTgt spid="43"/>
                                        </p:tgtEl>
                                        <p:attrNameLst>
                                          <p:attrName>r</p:attrName>
                                        </p:attrNameLst>
                                      </p:cBhvr>
                                    </p:animRot>
                                    <p:animRot by="-1500000">
                                      <p:cBhvr>
                                        <p:cTn id="35" dur="125" fill="hold">
                                          <p:stCondLst>
                                            <p:cond delay="125"/>
                                          </p:stCondLst>
                                        </p:cTn>
                                        <p:tgtEl>
                                          <p:spTgt spid="43"/>
                                        </p:tgtEl>
                                        <p:attrNameLst>
                                          <p:attrName>r</p:attrName>
                                        </p:attrNameLst>
                                      </p:cBhvr>
                                    </p:animRot>
                                    <p:animRot by="-1500000">
                                      <p:cBhvr>
                                        <p:cTn id="36" dur="125" fill="hold">
                                          <p:stCondLst>
                                            <p:cond delay="250"/>
                                          </p:stCondLst>
                                        </p:cTn>
                                        <p:tgtEl>
                                          <p:spTgt spid="43"/>
                                        </p:tgtEl>
                                        <p:attrNameLst>
                                          <p:attrName>r</p:attrName>
                                        </p:attrNameLst>
                                      </p:cBhvr>
                                    </p:animRot>
                                    <p:animRot by="1500000">
                                      <p:cBhvr>
                                        <p:cTn id="37" dur="125" fill="hold">
                                          <p:stCondLst>
                                            <p:cond delay="375"/>
                                          </p:stCondLst>
                                        </p:cTn>
                                        <p:tgtEl>
                                          <p:spTgt spid="4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subTnLst>
                                    <p:audio>
                                      <p:cMediaNode>
                                        <p:cTn display="0" masterRel="sameClick">
                                          <p:stCondLst>
                                            <p:cond evt="begin" delay="0">
                                              <p:tn val="40"/>
                                            </p:cond>
                                          </p:stCondLst>
                                          <p:endCondLst>
                                            <p:cond evt="onStopAudio" delay="0">
                                              <p:tgtEl>
                                                <p:sldTgt/>
                                              </p:tgtEl>
                                            </p:cond>
                                          </p:endCondLst>
                                        </p:cTn>
                                        <p:tgtEl>
                                          <p:sndTgt r:embed="rId4" name="5_3.wav"/>
                                        </p:tgtEl>
                                      </p:cMediaNode>
                                    </p:audio>
                                  </p:subTnLst>
                                </p:cTn>
                              </p:par>
                            </p:childTnLst>
                          </p:cTn>
                        </p:par>
                        <p:par>
                          <p:cTn id="43" fill="hold">
                            <p:stCondLst>
                              <p:cond delay="500"/>
                            </p:stCondLst>
                            <p:childTnLst>
                              <p:par>
                                <p:cTn id="44" presetID="10" presetClass="exit" presetSubtype="0" fill="hold" grpId="1" nodeType="afterEffect">
                                  <p:stCondLst>
                                    <p:cond delay="0"/>
                                  </p:stCondLst>
                                  <p:childTnLst>
                                    <p:animEffect transition="out" filter="fade">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34" presetClass="emph" presetSubtype="0" fill="hold" grpId="0" nodeType="clickEffect">
                                  <p:stCondLst>
                                    <p:cond delay="0"/>
                                  </p:stCondLst>
                                  <p:iterate type="lt">
                                    <p:tmPct val="10000"/>
                                  </p:iterate>
                                  <p:childTnLst>
                                    <p:animMotion origin="layout" path="M 1.25E-6 -4.44444E-6 L 1.25E-6 -0.07222 " pathEditMode="relative" rAng="0" ptsTypes="AA">
                                      <p:cBhvr>
                                        <p:cTn id="55" dur="250" accel="50000" decel="50000" autoRev="1" fill="hold">
                                          <p:stCondLst>
                                            <p:cond delay="0"/>
                                          </p:stCondLst>
                                        </p:cTn>
                                        <p:tgtEl>
                                          <p:spTgt spid="54"/>
                                        </p:tgtEl>
                                        <p:attrNameLst>
                                          <p:attrName>ppt_x</p:attrName>
                                          <p:attrName>ppt_y</p:attrName>
                                        </p:attrNameLst>
                                      </p:cBhvr>
                                      <p:rCtr x="0" y="-3611"/>
                                    </p:animMotion>
                                    <p:animRot by="1500000">
                                      <p:cBhvr>
                                        <p:cTn id="56" dur="125" fill="hold">
                                          <p:stCondLst>
                                            <p:cond delay="0"/>
                                          </p:stCondLst>
                                        </p:cTn>
                                        <p:tgtEl>
                                          <p:spTgt spid="54"/>
                                        </p:tgtEl>
                                        <p:attrNameLst>
                                          <p:attrName>r</p:attrName>
                                        </p:attrNameLst>
                                      </p:cBhvr>
                                    </p:animRot>
                                    <p:animRot by="-1500000">
                                      <p:cBhvr>
                                        <p:cTn id="57" dur="125" fill="hold">
                                          <p:stCondLst>
                                            <p:cond delay="125"/>
                                          </p:stCondLst>
                                        </p:cTn>
                                        <p:tgtEl>
                                          <p:spTgt spid="54"/>
                                        </p:tgtEl>
                                        <p:attrNameLst>
                                          <p:attrName>r</p:attrName>
                                        </p:attrNameLst>
                                      </p:cBhvr>
                                    </p:animRot>
                                    <p:animRot by="-1500000">
                                      <p:cBhvr>
                                        <p:cTn id="58" dur="125" fill="hold">
                                          <p:stCondLst>
                                            <p:cond delay="250"/>
                                          </p:stCondLst>
                                        </p:cTn>
                                        <p:tgtEl>
                                          <p:spTgt spid="54"/>
                                        </p:tgtEl>
                                        <p:attrNameLst>
                                          <p:attrName>r</p:attrName>
                                        </p:attrNameLst>
                                      </p:cBhvr>
                                    </p:animRot>
                                    <p:animRot by="1500000">
                                      <p:cBhvr>
                                        <p:cTn id="59" dur="125" fill="hold">
                                          <p:stCondLst>
                                            <p:cond delay="375"/>
                                          </p:stCondLst>
                                        </p:cTn>
                                        <p:tgtEl>
                                          <p:spTgt spid="54"/>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5" name="5_4.wav"/>
                                        </p:tgtEl>
                                      </p:cMediaNode>
                                    </p:audio>
                                  </p:subTnLst>
                                </p:cTn>
                              </p:par>
                            </p:childTnLst>
                          </p:cTn>
                        </p:par>
                        <p:par>
                          <p:cTn id="65" fill="hold">
                            <p:stCondLst>
                              <p:cond delay="500"/>
                            </p:stCondLst>
                            <p:childTnLst>
                              <p:par>
                                <p:cTn id="66" presetID="10" presetClass="exit" presetSubtype="0" fill="hold" grpId="1" nodeType="afterEffect">
                                  <p:stCondLst>
                                    <p:cond delay="0"/>
                                  </p:stCondLst>
                                  <p:childTnLst>
                                    <p:animEffect transition="out" filter="fade">
                                      <p:cBhvr>
                                        <p:cTn id="67" dur="500"/>
                                        <p:tgtEl>
                                          <p:spTgt spid="56"/>
                                        </p:tgtEl>
                                      </p:cBhvr>
                                    </p:animEffect>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childTnLst>
                          </p:cTn>
                        </p:par>
                      </p:childTnLst>
                    </p:cTn>
                  </p:par>
                  <p:par>
                    <p:cTn id="74" fill="hold">
                      <p:stCondLst>
                        <p:cond delay="indefinite"/>
                      </p:stCondLst>
                      <p:childTnLst>
                        <p:par>
                          <p:cTn id="75" fill="hold">
                            <p:stCondLst>
                              <p:cond delay="0"/>
                            </p:stCondLst>
                            <p:childTnLst>
                              <p:par>
                                <p:cTn id="76" presetID="34" presetClass="emph" presetSubtype="0" fill="hold" grpId="0" nodeType="clickEffect">
                                  <p:stCondLst>
                                    <p:cond delay="0"/>
                                  </p:stCondLst>
                                  <p:iterate type="lt">
                                    <p:tmPct val="10000"/>
                                  </p:iterate>
                                  <p:childTnLst>
                                    <p:animMotion origin="layout" path="M 0.0 0.0 L 0.0 -0.07213" pathEditMode="relative" ptsTypes="">
                                      <p:cBhvr>
                                        <p:cTn id="77" dur="250" accel="50000" decel="50000" autoRev="1" fill="hold">
                                          <p:stCondLst>
                                            <p:cond delay="0"/>
                                          </p:stCondLst>
                                        </p:cTn>
                                        <p:tgtEl>
                                          <p:spTgt spid="49"/>
                                        </p:tgtEl>
                                        <p:attrNameLst>
                                          <p:attrName>ppt_x</p:attrName>
                                          <p:attrName>ppt_y</p:attrName>
                                        </p:attrNameLst>
                                      </p:cBhvr>
                                    </p:animMotion>
                                    <p:animRot by="1500000">
                                      <p:cBhvr>
                                        <p:cTn id="78" dur="125" fill="hold">
                                          <p:stCondLst>
                                            <p:cond delay="0"/>
                                          </p:stCondLst>
                                        </p:cTn>
                                        <p:tgtEl>
                                          <p:spTgt spid="49"/>
                                        </p:tgtEl>
                                        <p:attrNameLst>
                                          <p:attrName>r</p:attrName>
                                        </p:attrNameLst>
                                      </p:cBhvr>
                                    </p:animRot>
                                    <p:animRot by="-1500000">
                                      <p:cBhvr>
                                        <p:cTn id="79" dur="125" fill="hold">
                                          <p:stCondLst>
                                            <p:cond delay="125"/>
                                          </p:stCondLst>
                                        </p:cTn>
                                        <p:tgtEl>
                                          <p:spTgt spid="49"/>
                                        </p:tgtEl>
                                        <p:attrNameLst>
                                          <p:attrName>r</p:attrName>
                                        </p:attrNameLst>
                                      </p:cBhvr>
                                    </p:animRot>
                                    <p:animRot by="-1500000">
                                      <p:cBhvr>
                                        <p:cTn id="80" dur="125" fill="hold">
                                          <p:stCondLst>
                                            <p:cond delay="250"/>
                                          </p:stCondLst>
                                        </p:cTn>
                                        <p:tgtEl>
                                          <p:spTgt spid="49"/>
                                        </p:tgtEl>
                                        <p:attrNameLst>
                                          <p:attrName>r</p:attrName>
                                        </p:attrNameLst>
                                      </p:cBhvr>
                                    </p:animRot>
                                    <p:animRot by="1500000">
                                      <p:cBhvr>
                                        <p:cTn id="81" dur="125" fill="hold">
                                          <p:stCondLst>
                                            <p:cond delay="375"/>
                                          </p:stCondLst>
                                        </p:cTn>
                                        <p:tgtEl>
                                          <p:spTgt spid="49"/>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childTnLst>
                                  <p:subTnLst>
                                    <p:audio>
                                      <p:cMediaNode>
                                        <p:cTn display="0" masterRel="sameClick">
                                          <p:stCondLst>
                                            <p:cond evt="begin" delay="0">
                                              <p:tn val="84"/>
                                            </p:cond>
                                          </p:stCondLst>
                                          <p:endCondLst>
                                            <p:cond evt="onStopAudio" delay="0">
                                              <p:tgtEl>
                                                <p:sldTgt/>
                                              </p:tgtEl>
                                            </p:cond>
                                          </p:endCondLst>
                                        </p:cTn>
                                        <p:tgtEl>
                                          <p:sndTgt r:embed="rId6" name="5_5.wav"/>
                                        </p:tgtEl>
                                      </p:cMediaNode>
                                    </p:audio>
                                  </p:sub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500"/>
                                        <p:tgtEl>
                                          <p:spTgt spid="60"/>
                                        </p:tgtEl>
                                      </p:cBhvr>
                                    </p:animEffect>
                                    <p:set>
                                      <p:cBhvr>
                                        <p:cTn id="90" dur="1" fill="hold">
                                          <p:stCondLst>
                                            <p:cond delay="499"/>
                                          </p:stCondLst>
                                        </p:cTn>
                                        <p:tgtEl>
                                          <p:spTgt spid="6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childTnLst>
                    </p:cTn>
                  </p:par>
                  <p:par>
                    <p:cTn id="96" fill="hold">
                      <p:stCondLst>
                        <p:cond delay="indefinite"/>
                      </p:stCondLst>
                      <p:childTnLst>
                        <p:par>
                          <p:cTn id="97" fill="hold">
                            <p:stCondLst>
                              <p:cond delay="0"/>
                            </p:stCondLst>
                            <p:childTnLst>
                              <p:par>
                                <p:cTn id="98" presetID="34" presetClass="emph" presetSubtype="0" fill="hold" grpId="0" nodeType="clickEffect">
                                  <p:stCondLst>
                                    <p:cond delay="0"/>
                                  </p:stCondLst>
                                  <p:iterate type="lt">
                                    <p:tmPct val="10000"/>
                                  </p:iterate>
                                  <p:childTnLst>
                                    <p:animMotion origin="layout" path="M 0.0 0.0 L 0.0 -0.07213" pathEditMode="relative" ptsTypes="">
                                      <p:cBhvr>
                                        <p:cTn id="99" dur="250" accel="50000" decel="50000" autoRev="1" fill="hold">
                                          <p:stCondLst>
                                            <p:cond delay="0"/>
                                          </p:stCondLst>
                                        </p:cTn>
                                        <p:tgtEl>
                                          <p:spTgt spid="55"/>
                                        </p:tgtEl>
                                        <p:attrNameLst>
                                          <p:attrName>ppt_x</p:attrName>
                                          <p:attrName>ppt_y</p:attrName>
                                        </p:attrNameLst>
                                      </p:cBhvr>
                                    </p:animMotion>
                                    <p:animRot by="1500000">
                                      <p:cBhvr>
                                        <p:cTn id="100" dur="125" fill="hold">
                                          <p:stCondLst>
                                            <p:cond delay="0"/>
                                          </p:stCondLst>
                                        </p:cTn>
                                        <p:tgtEl>
                                          <p:spTgt spid="55"/>
                                        </p:tgtEl>
                                        <p:attrNameLst>
                                          <p:attrName>r</p:attrName>
                                        </p:attrNameLst>
                                      </p:cBhvr>
                                    </p:animRot>
                                    <p:animRot by="-1500000">
                                      <p:cBhvr>
                                        <p:cTn id="101" dur="125" fill="hold">
                                          <p:stCondLst>
                                            <p:cond delay="125"/>
                                          </p:stCondLst>
                                        </p:cTn>
                                        <p:tgtEl>
                                          <p:spTgt spid="55"/>
                                        </p:tgtEl>
                                        <p:attrNameLst>
                                          <p:attrName>r</p:attrName>
                                        </p:attrNameLst>
                                      </p:cBhvr>
                                    </p:animRot>
                                    <p:animRot by="-1500000">
                                      <p:cBhvr>
                                        <p:cTn id="102" dur="125" fill="hold">
                                          <p:stCondLst>
                                            <p:cond delay="250"/>
                                          </p:stCondLst>
                                        </p:cTn>
                                        <p:tgtEl>
                                          <p:spTgt spid="55"/>
                                        </p:tgtEl>
                                        <p:attrNameLst>
                                          <p:attrName>r</p:attrName>
                                        </p:attrNameLst>
                                      </p:cBhvr>
                                    </p:animRot>
                                    <p:animRot by="1500000">
                                      <p:cBhvr>
                                        <p:cTn id="103" dur="125" fill="hold">
                                          <p:stCondLst>
                                            <p:cond delay="375"/>
                                          </p:stCondLst>
                                        </p:cTn>
                                        <p:tgtEl>
                                          <p:spTgt spid="55"/>
                                        </p:tgtEl>
                                        <p:attrNameLst>
                                          <p:attrName>r</p:attrName>
                                        </p:attrNameLst>
                                      </p:cBhvr>
                                    </p:animRo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subTnLst>
                                    <p:audio>
                                      <p:cMediaNode>
                                        <p:cTn display="0" masterRel="sameClick">
                                          <p:stCondLst>
                                            <p:cond evt="begin" delay="0">
                                              <p:tn val="106"/>
                                            </p:cond>
                                          </p:stCondLst>
                                          <p:endCondLst>
                                            <p:cond evt="onStopAudio" delay="0">
                                              <p:tgtEl>
                                                <p:sldTgt/>
                                              </p:tgtEl>
                                            </p:cond>
                                          </p:endCondLst>
                                        </p:cTn>
                                        <p:tgtEl>
                                          <p:sndTgt r:embed="rId7" name="5_6.wav"/>
                                        </p:tgtEl>
                                      </p:cMediaNode>
                                    </p:audio>
                                  </p:subTnLst>
                                </p:cTn>
                              </p:par>
                            </p:childTnLst>
                          </p:cTn>
                        </p:par>
                        <p:par>
                          <p:cTn id="109" fill="hold">
                            <p:stCondLst>
                              <p:cond delay="500"/>
                            </p:stCondLst>
                            <p:childTnLst>
                              <p:par>
                                <p:cTn id="110" presetID="10" presetClass="exit" presetSubtype="0" fill="hold" grpId="1" nodeType="after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childTnLst>
                    </p:cTn>
                  </p:par>
                  <p:par>
                    <p:cTn id="118" fill="hold">
                      <p:stCondLst>
                        <p:cond delay="indefinite"/>
                      </p:stCondLst>
                      <p:childTnLst>
                        <p:par>
                          <p:cTn id="119" fill="hold">
                            <p:stCondLst>
                              <p:cond delay="0"/>
                            </p:stCondLst>
                            <p:childTnLst>
                              <p:par>
                                <p:cTn id="120" presetID="34" presetClass="emph" presetSubtype="0" fill="hold" grpId="0" nodeType="clickEffect">
                                  <p:stCondLst>
                                    <p:cond delay="0"/>
                                  </p:stCondLst>
                                  <p:iterate type="lt">
                                    <p:tmPct val="10000"/>
                                  </p:iterate>
                                  <p:childTnLst>
                                    <p:animMotion origin="layout" path="M 0.0 0.0 L 0.0 -0.07213" pathEditMode="relative" ptsTypes="">
                                      <p:cBhvr>
                                        <p:cTn id="121" dur="250" accel="50000" decel="50000" autoRev="1" fill="hold">
                                          <p:stCondLst>
                                            <p:cond delay="0"/>
                                          </p:stCondLst>
                                        </p:cTn>
                                        <p:tgtEl>
                                          <p:spTgt spid="47"/>
                                        </p:tgtEl>
                                        <p:attrNameLst>
                                          <p:attrName>ppt_x</p:attrName>
                                          <p:attrName>ppt_y</p:attrName>
                                        </p:attrNameLst>
                                      </p:cBhvr>
                                    </p:animMotion>
                                    <p:animRot by="1500000">
                                      <p:cBhvr>
                                        <p:cTn id="122" dur="125" fill="hold">
                                          <p:stCondLst>
                                            <p:cond delay="0"/>
                                          </p:stCondLst>
                                        </p:cTn>
                                        <p:tgtEl>
                                          <p:spTgt spid="47"/>
                                        </p:tgtEl>
                                        <p:attrNameLst>
                                          <p:attrName>r</p:attrName>
                                        </p:attrNameLst>
                                      </p:cBhvr>
                                    </p:animRot>
                                    <p:animRot by="-1500000">
                                      <p:cBhvr>
                                        <p:cTn id="123" dur="125" fill="hold">
                                          <p:stCondLst>
                                            <p:cond delay="125"/>
                                          </p:stCondLst>
                                        </p:cTn>
                                        <p:tgtEl>
                                          <p:spTgt spid="47"/>
                                        </p:tgtEl>
                                        <p:attrNameLst>
                                          <p:attrName>r</p:attrName>
                                        </p:attrNameLst>
                                      </p:cBhvr>
                                    </p:animRot>
                                    <p:animRot by="-1500000">
                                      <p:cBhvr>
                                        <p:cTn id="124" dur="125" fill="hold">
                                          <p:stCondLst>
                                            <p:cond delay="250"/>
                                          </p:stCondLst>
                                        </p:cTn>
                                        <p:tgtEl>
                                          <p:spTgt spid="47"/>
                                        </p:tgtEl>
                                        <p:attrNameLst>
                                          <p:attrName>r</p:attrName>
                                        </p:attrNameLst>
                                      </p:cBhvr>
                                    </p:animRot>
                                    <p:animRot by="1500000">
                                      <p:cBhvr>
                                        <p:cTn id="125" dur="125" fill="hold">
                                          <p:stCondLst>
                                            <p:cond delay="375"/>
                                          </p:stCondLst>
                                        </p:cTn>
                                        <p:tgtEl>
                                          <p:spTgt spid="47"/>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subTnLst>
                                    <p:audio>
                                      <p:cMediaNode>
                                        <p:cTn display="0" masterRel="sameClick">
                                          <p:stCondLst>
                                            <p:cond evt="begin" delay="0">
                                              <p:tn val="128"/>
                                            </p:cond>
                                          </p:stCondLst>
                                          <p:endCondLst>
                                            <p:cond evt="onStopAudio" delay="0">
                                              <p:tgtEl>
                                                <p:sldTgt/>
                                              </p:tgtEl>
                                            </p:cond>
                                          </p:endCondLst>
                                        </p:cTn>
                                        <p:tgtEl>
                                          <p:sndTgt r:embed="rId8" name="5_7.wav"/>
                                        </p:tgtEl>
                                      </p:cMediaNode>
                                    </p:audio>
                                  </p:subTnLst>
                                </p:cTn>
                              </p:par>
                            </p:childTnLst>
                          </p:cTn>
                        </p:par>
                        <p:par>
                          <p:cTn id="131" fill="hold">
                            <p:stCondLst>
                              <p:cond delay="500"/>
                            </p:stCondLst>
                            <p:childTnLst>
                              <p:par>
                                <p:cTn id="132" presetID="10" presetClass="exit" presetSubtype="0" fill="hold" grpId="1" nodeType="after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500"/>
                                        <p:tgtEl>
                                          <p:spTgt spid="66"/>
                                        </p:tgtEl>
                                      </p:cBhvr>
                                    </p:animEffect>
                                  </p:childTnLst>
                                </p:cTn>
                              </p:par>
                            </p:childTnLst>
                          </p:cTn>
                        </p:par>
                      </p:childTnLst>
                    </p:cTn>
                  </p:par>
                  <p:par>
                    <p:cTn id="140" fill="hold">
                      <p:stCondLst>
                        <p:cond delay="indefinite"/>
                      </p:stCondLst>
                      <p:childTnLst>
                        <p:par>
                          <p:cTn id="141" fill="hold">
                            <p:stCondLst>
                              <p:cond delay="0"/>
                            </p:stCondLst>
                            <p:childTnLst>
                              <p:par>
                                <p:cTn id="142" presetID="34" presetClass="emph" presetSubtype="0" fill="hold" grpId="0" nodeType="clickEffect">
                                  <p:stCondLst>
                                    <p:cond delay="0"/>
                                  </p:stCondLst>
                                  <p:iterate type="lt">
                                    <p:tmPct val="10000"/>
                                  </p:iterate>
                                  <p:childTnLst>
                                    <p:animMotion origin="layout" path="M 0.0 0.0 L 0.0 -0.07213" pathEditMode="relative" ptsTypes="">
                                      <p:cBhvr>
                                        <p:cTn id="143" dur="250" accel="50000" decel="50000" autoRev="1" fill="hold">
                                          <p:stCondLst>
                                            <p:cond delay="0"/>
                                          </p:stCondLst>
                                        </p:cTn>
                                        <p:tgtEl>
                                          <p:spTgt spid="53"/>
                                        </p:tgtEl>
                                        <p:attrNameLst>
                                          <p:attrName>ppt_x</p:attrName>
                                          <p:attrName>ppt_y</p:attrName>
                                        </p:attrNameLst>
                                      </p:cBhvr>
                                    </p:animMotion>
                                    <p:animRot by="1500000">
                                      <p:cBhvr>
                                        <p:cTn id="144" dur="125" fill="hold">
                                          <p:stCondLst>
                                            <p:cond delay="0"/>
                                          </p:stCondLst>
                                        </p:cTn>
                                        <p:tgtEl>
                                          <p:spTgt spid="53"/>
                                        </p:tgtEl>
                                        <p:attrNameLst>
                                          <p:attrName>r</p:attrName>
                                        </p:attrNameLst>
                                      </p:cBhvr>
                                    </p:animRot>
                                    <p:animRot by="-1500000">
                                      <p:cBhvr>
                                        <p:cTn id="145" dur="125" fill="hold">
                                          <p:stCondLst>
                                            <p:cond delay="125"/>
                                          </p:stCondLst>
                                        </p:cTn>
                                        <p:tgtEl>
                                          <p:spTgt spid="53"/>
                                        </p:tgtEl>
                                        <p:attrNameLst>
                                          <p:attrName>r</p:attrName>
                                        </p:attrNameLst>
                                      </p:cBhvr>
                                    </p:animRot>
                                    <p:animRot by="-1500000">
                                      <p:cBhvr>
                                        <p:cTn id="146" dur="125" fill="hold">
                                          <p:stCondLst>
                                            <p:cond delay="250"/>
                                          </p:stCondLst>
                                        </p:cTn>
                                        <p:tgtEl>
                                          <p:spTgt spid="53"/>
                                        </p:tgtEl>
                                        <p:attrNameLst>
                                          <p:attrName>r</p:attrName>
                                        </p:attrNameLst>
                                      </p:cBhvr>
                                    </p:animRot>
                                    <p:animRot by="1500000">
                                      <p:cBhvr>
                                        <p:cTn id="147" dur="125" fill="hold">
                                          <p:stCondLst>
                                            <p:cond delay="375"/>
                                          </p:stCondLst>
                                        </p:cTn>
                                        <p:tgtEl>
                                          <p:spTgt spid="53"/>
                                        </p:tgtEl>
                                        <p:attrNameLst>
                                          <p:attrName>r</p:attrName>
                                        </p:attrNameLst>
                                      </p:cBhvr>
                                    </p:animRo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93"/>
                                        </p:tgtEl>
                                        <p:attrNameLst>
                                          <p:attrName>style.visibility</p:attrName>
                                        </p:attrNameLst>
                                      </p:cBhvr>
                                      <p:to>
                                        <p:strVal val="visible"/>
                                      </p:to>
                                    </p:set>
                                    <p:animEffect transition="in" filter="fade">
                                      <p:cBhvr>
                                        <p:cTn id="152" dur="500"/>
                                        <p:tgtEl>
                                          <p:spTgt spid="93"/>
                                        </p:tgtEl>
                                      </p:cBhvr>
                                    </p:animEffect>
                                  </p:childTnLst>
                                  <p:subTnLst>
                                    <p:audio>
                                      <p:cMediaNode>
                                        <p:cTn display="0" masterRel="sameClick">
                                          <p:stCondLst>
                                            <p:cond evt="begin" delay="0">
                                              <p:tn val="150"/>
                                            </p:cond>
                                          </p:stCondLst>
                                          <p:endCondLst>
                                            <p:cond evt="onStopAudio" delay="0">
                                              <p:tgtEl>
                                                <p:sldTgt/>
                                              </p:tgtEl>
                                            </p:cond>
                                          </p:endCondLst>
                                        </p:cTn>
                                        <p:tgtEl>
                                          <p:sndTgt r:embed="rId9" name="5_8.wav"/>
                                        </p:tgtEl>
                                      </p:cMediaNode>
                                    </p:audio>
                                  </p:subTnLst>
                                </p:cTn>
                              </p:par>
                            </p:childTnLst>
                          </p:cTn>
                        </p:par>
                        <p:par>
                          <p:cTn id="153" fill="hold">
                            <p:stCondLst>
                              <p:cond delay="500"/>
                            </p:stCondLst>
                            <p:childTnLst>
                              <p:par>
                                <p:cTn id="154" presetID="10" presetClass="exit" presetSubtype="0" fill="hold" grpId="1" nodeType="afterEffect">
                                  <p:stCondLst>
                                    <p:cond delay="0"/>
                                  </p:stCondLst>
                                  <p:childTnLst>
                                    <p:animEffect transition="out" filter="fade">
                                      <p:cBhvr>
                                        <p:cTn id="155" dur="500"/>
                                        <p:tgtEl>
                                          <p:spTgt spid="66"/>
                                        </p:tgtEl>
                                      </p:cBhvr>
                                    </p:animEffect>
                                    <p:set>
                                      <p:cBhvr>
                                        <p:cTn id="156" dur="1" fill="hold">
                                          <p:stCondLst>
                                            <p:cond delay="499"/>
                                          </p:stCondLst>
                                        </p:cTn>
                                        <p:tgtEl>
                                          <p:spTgt spid="6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65"/>
                                        </p:tgtEl>
                                        <p:attrNameLst>
                                          <p:attrName>style.visibility</p:attrName>
                                        </p:attrNameLst>
                                      </p:cBhvr>
                                      <p:to>
                                        <p:strVal val="visible"/>
                                      </p:to>
                                    </p:set>
                                    <p:animEffect transition="in" filter="fade">
                                      <p:cBhvr>
                                        <p:cTn id="161" dur="500"/>
                                        <p:tgtEl>
                                          <p:spTgt spid="65"/>
                                        </p:tgtEl>
                                      </p:cBhvr>
                                    </p:animEffect>
                                  </p:childTnLst>
                                </p:cTn>
                              </p:par>
                            </p:childTnLst>
                          </p:cTn>
                        </p:par>
                      </p:childTnLst>
                    </p:cTn>
                  </p:par>
                  <p:par>
                    <p:cTn id="162" fill="hold">
                      <p:stCondLst>
                        <p:cond delay="indefinite"/>
                      </p:stCondLst>
                      <p:childTnLst>
                        <p:par>
                          <p:cTn id="163" fill="hold">
                            <p:stCondLst>
                              <p:cond delay="0"/>
                            </p:stCondLst>
                            <p:childTnLst>
                              <p:par>
                                <p:cTn id="164" presetID="34" presetClass="emph" presetSubtype="0" fill="hold" grpId="0" nodeType="clickEffect">
                                  <p:stCondLst>
                                    <p:cond delay="0"/>
                                  </p:stCondLst>
                                  <p:iterate type="lt">
                                    <p:tmPct val="10000"/>
                                  </p:iterate>
                                  <p:childTnLst>
                                    <p:animMotion origin="layout" path="M 0.0 0.0 L 0.0 -0.07213" pathEditMode="relative" ptsTypes="">
                                      <p:cBhvr>
                                        <p:cTn id="165" dur="250" accel="50000" decel="50000" autoRev="1" fill="hold">
                                          <p:stCondLst>
                                            <p:cond delay="0"/>
                                          </p:stCondLst>
                                        </p:cTn>
                                        <p:tgtEl>
                                          <p:spTgt spid="42"/>
                                        </p:tgtEl>
                                        <p:attrNameLst>
                                          <p:attrName>ppt_x</p:attrName>
                                          <p:attrName>ppt_y</p:attrName>
                                        </p:attrNameLst>
                                      </p:cBhvr>
                                    </p:animMotion>
                                    <p:animRot by="1500000">
                                      <p:cBhvr>
                                        <p:cTn id="166" dur="125" fill="hold">
                                          <p:stCondLst>
                                            <p:cond delay="0"/>
                                          </p:stCondLst>
                                        </p:cTn>
                                        <p:tgtEl>
                                          <p:spTgt spid="42"/>
                                        </p:tgtEl>
                                        <p:attrNameLst>
                                          <p:attrName>r</p:attrName>
                                        </p:attrNameLst>
                                      </p:cBhvr>
                                    </p:animRot>
                                    <p:animRot by="-1500000">
                                      <p:cBhvr>
                                        <p:cTn id="167" dur="125" fill="hold">
                                          <p:stCondLst>
                                            <p:cond delay="125"/>
                                          </p:stCondLst>
                                        </p:cTn>
                                        <p:tgtEl>
                                          <p:spTgt spid="42"/>
                                        </p:tgtEl>
                                        <p:attrNameLst>
                                          <p:attrName>r</p:attrName>
                                        </p:attrNameLst>
                                      </p:cBhvr>
                                    </p:animRot>
                                    <p:animRot by="-1500000">
                                      <p:cBhvr>
                                        <p:cTn id="168" dur="125" fill="hold">
                                          <p:stCondLst>
                                            <p:cond delay="250"/>
                                          </p:stCondLst>
                                        </p:cTn>
                                        <p:tgtEl>
                                          <p:spTgt spid="42"/>
                                        </p:tgtEl>
                                        <p:attrNameLst>
                                          <p:attrName>r</p:attrName>
                                        </p:attrNameLst>
                                      </p:cBhvr>
                                    </p:animRot>
                                    <p:animRot by="1500000">
                                      <p:cBhvr>
                                        <p:cTn id="169" dur="125" fill="hold">
                                          <p:stCondLst>
                                            <p:cond delay="375"/>
                                          </p:stCondLst>
                                        </p:cTn>
                                        <p:tgtEl>
                                          <p:spTgt spid="42"/>
                                        </p:tgtEl>
                                        <p:attrNameLst>
                                          <p:attrName>r</p:attrName>
                                        </p:attrNameLst>
                                      </p:cBhvr>
                                    </p:animRo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72"/>
                                        </p:tgtEl>
                                        <p:attrNameLst>
                                          <p:attrName>style.visibility</p:attrName>
                                        </p:attrNameLst>
                                      </p:cBhvr>
                                      <p:to>
                                        <p:strVal val="visible"/>
                                      </p:to>
                                    </p:set>
                                    <p:animEffect transition="in" filter="fade">
                                      <p:cBhvr>
                                        <p:cTn id="174" dur="500"/>
                                        <p:tgtEl>
                                          <p:spTgt spid="72"/>
                                        </p:tgtEl>
                                      </p:cBhvr>
                                    </p:animEffect>
                                  </p:childTnLst>
                                  <p:subTnLst>
                                    <p:audio>
                                      <p:cMediaNode>
                                        <p:cTn display="0" masterRel="sameClick">
                                          <p:stCondLst>
                                            <p:cond evt="begin" delay="0">
                                              <p:tn val="172"/>
                                            </p:cond>
                                          </p:stCondLst>
                                          <p:endCondLst>
                                            <p:cond evt="onStopAudio" delay="0">
                                              <p:tgtEl>
                                                <p:sldTgt/>
                                              </p:tgtEl>
                                            </p:cond>
                                          </p:endCondLst>
                                        </p:cTn>
                                        <p:tgtEl>
                                          <p:sndTgt r:embed="rId10" name="5_9.wav"/>
                                        </p:tgtEl>
                                      </p:cMediaNode>
                                    </p:audio>
                                  </p:subTnLst>
                                </p:cTn>
                              </p:par>
                            </p:childTnLst>
                          </p:cTn>
                        </p:par>
                        <p:par>
                          <p:cTn id="175" fill="hold">
                            <p:stCondLst>
                              <p:cond delay="500"/>
                            </p:stCondLst>
                            <p:childTnLst>
                              <p:par>
                                <p:cTn id="176" presetID="10" presetClass="exit" presetSubtype="0" fill="hold" grpId="1" nodeType="afterEffect">
                                  <p:stCondLst>
                                    <p:cond delay="0"/>
                                  </p:stCondLst>
                                  <p:childTnLst>
                                    <p:animEffect transition="out" filter="fade">
                                      <p:cBhvr>
                                        <p:cTn id="177" dur="500"/>
                                        <p:tgtEl>
                                          <p:spTgt spid="65"/>
                                        </p:tgtEl>
                                      </p:cBhvr>
                                    </p:animEffect>
                                    <p:set>
                                      <p:cBhvr>
                                        <p:cTn id="178" dur="1" fill="hold">
                                          <p:stCondLst>
                                            <p:cond delay="499"/>
                                          </p:stCondLst>
                                        </p:cTn>
                                        <p:tgtEl>
                                          <p:spTgt spid="65"/>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58"/>
                                        </p:tgtEl>
                                        <p:attrNameLst>
                                          <p:attrName>style.visibility</p:attrName>
                                        </p:attrNameLst>
                                      </p:cBhvr>
                                      <p:to>
                                        <p:strVal val="visible"/>
                                      </p:to>
                                    </p:set>
                                    <p:animEffect transition="in" filter="fade">
                                      <p:cBhvr>
                                        <p:cTn id="183" dur="500"/>
                                        <p:tgtEl>
                                          <p:spTgt spid="58"/>
                                        </p:tgtEl>
                                      </p:cBhvr>
                                    </p:animEffect>
                                  </p:childTnLst>
                                </p:cTn>
                              </p:par>
                            </p:childTnLst>
                          </p:cTn>
                        </p:par>
                      </p:childTnLst>
                    </p:cTn>
                  </p:par>
                  <p:par>
                    <p:cTn id="184" fill="hold">
                      <p:stCondLst>
                        <p:cond delay="indefinite"/>
                      </p:stCondLst>
                      <p:childTnLst>
                        <p:par>
                          <p:cTn id="185" fill="hold">
                            <p:stCondLst>
                              <p:cond delay="0"/>
                            </p:stCondLst>
                            <p:childTnLst>
                              <p:par>
                                <p:cTn id="186" presetID="34" presetClass="emph" presetSubtype="0" fill="hold" grpId="0" nodeType="clickEffect">
                                  <p:stCondLst>
                                    <p:cond delay="0"/>
                                  </p:stCondLst>
                                  <p:iterate type="lt">
                                    <p:tmPct val="10000"/>
                                  </p:iterate>
                                  <p:childTnLst>
                                    <p:animMotion origin="layout" path="M 0.0 0.0 L 0.0 -0.07213" pathEditMode="relative" ptsTypes="">
                                      <p:cBhvr>
                                        <p:cTn id="187" dur="250" accel="50000" decel="50000" autoRev="1" fill="hold">
                                          <p:stCondLst>
                                            <p:cond delay="0"/>
                                          </p:stCondLst>
                                        </p:cTn>
                                        <p:tgtEl>
                                          <p:spTgt spid="46"/>
                                        </p:tgtEl>
                                        <p:attrNameLst>
                                          <p:attrName>ppt_x</p:attrName>
                                          <p:attrName>ppt_y</p:attrName>
                                        </p:attrNameLst>
                                      </p:cBhvr>
                                    </p:animMotion>
                                    <p:animRot by="1500000">
                                      <p:cBhvr>
                                        <p:cTn id="188" dur="125" fill="hold">
                                          <p:stCondLst>
                                            <p:cond delay="0"/>
                                          </p:stCondLst>
                                        </p:cTn>
                                        <p:tgtEl>
                                          <p:spTgt spid="46"/>
                                        </p:tgtEl>
                                        <p:attrNameLst>
                                          <p:attrName>r</p:attrName>
                                        </p:attrNameLst>
                                      </p:cBhvr>
                                    </p:animRot>
                                    <p:animRot by="-1500000">
                                      <p:cBhvr>
                                        <p:cTn id="189" dur="125" fill="hold">
                                          <p:stCondLst>
                                            <p:cond delay="125"/>
                                          </p:stCondLst>
                                        </p:cTn>
                                        <p:tgtEl>
                                          <p:spTgt spid="46"/>
                                        </p:tgtEl>
                                        <p:attrNameLst>
                                          <p:attrName>r</p:attrName>
                                        </p:attrNameLst>
                                      </p:cBhvr>
                                    </p:animRot>
                                    <p:animRot by="-1500000">
                                      <p:cBhvr>
                                        <p:cTn id="190" dur="125" fill="hold">
                                          <p:stCondLst>
                                            <p:cond delay="250"/>
                                          </p:stCondLst>
                                        </p:cTn>
                                        <p:tgtEl>
                                          <p:spTgt spid="46"/>
                                        </p:tgtEl>
                                        <p:attrNameLst>
                                          <p:attrName>r</p:attrName>
                                        </p:attrNameLst>
                                      </p:cBhvr>
                                    </p:animRot>
                                    <p:animRot by="1500000">
                                      <p:cBhvr>
                                        <p:cTn id="191" dur="125" fill="hold">
                                          <p:stCondLst>
                                            <p:cond delay="375"/>
                                          </p:stCondLst>
                                        </p:cTn>
                                        <p:tgtEl>
                                          <p:spTgt spid="46"/>
                                        </p:tgtEl>
                                        <p:attrNameLst>
                                          <p:attrName>r</p:attrName>
                                        </p:attrNameLst>
                                      </p:cBhvr>
                                    </p:animRo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3"/>
                                        </p:tgtEl>
                                        <p:attrNameLst>
                                          <p:attrName>style.visibility</p:attrName>
                                        </p:attrNameLst>
                                      </p:cBhvr>
                                      <p:to>
                                        <p:strVal val="visible"/>
                                      </p:to>
                                    </p:set>
                                    <p:animEffect transition="in" filter="fade">
                                      <p:cBhvr>
                                        <p:cTn id="196" dur="500"/>
                                        <p:tgtEl>
                                          <p:spTgt spid="3"/>
                                        </p:tgtEl>
                                      </p:cBhvr>
                                    </p:animEffect>
                                  </p:childTnLst>
                                  <p:subTnLst>
                                    <p:audio>
                                      <p:cMediaNode>
                                        <p:cTn display="0" masterRel="sameClick">
                                          <p:stCondLst>
                                            <p:cond evt="begin" delay="0">
                                              <p:tn val="194"/>
                                            </p:cond>
                                          </p:stCondLst>
                                          <p:endCondLst>
                                            <p:cond evt="onStopAudio" delay="0">
                                              <p:tgtEl>
                                                <p:sldTgt/>
                                              </p:tgtEl>
                                            </p:cond>
                                          </p:endCondLst>
                                        </p:cTn>
                                        <p:tgtEl>
                                          <p:sndTgt r:embed="rId11" name="5_10.wav"/>
                                        </p:tgtEl>
                                      </p:cMediaNode>
                                    </p:audio>
                                  </p:subTnLst>
                                </p:cTn>
                              </p:par>
                            </p:childTnLst>
                          </p:cTn>
                        </p:par>
                        <p:par>
                          <p:cTn id="197" fill="hold">
                            <p:stCondLst>
                              <p:cond delay="500"/>
                            </p:stCondLst>
                            <p:childTnLst>
                              <p:par>
                                <p:cTn id="198" presetID="10" presetClass="exit" presetSubtype="0" fill="hold" grpId="1" nodeType="afterEffect">
                                  <p:stCondLst>
                                    <p:cond delay="0"/>
                                  </p:stCondLst>
                                  <p:childTnLst>
                                    <p:animEffect transition="out" filter="fade">
                                      <p:cBhvr>
                                        <p:cTn id="199" dur="500"/>
                                        <p:tgtEl>
                                          <p:spTgt spid="58"/>
                                        </p:tgtEl>
                                      </p:cBhvr>
                                    </p:animEffect>
                                    <p:set>
                                      <p:cBhvr>
                                        <p:cTn id="200" dur="1" fill="hold">
                                          <p:stCondLst>
                                            <p:cond delay="499"/>
                                          </p:stCondLst>
                                        </p:cTn>
                                        <p:tgtEl>
                                          <p:spTgt spid="58"/>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62"/>
                                        </p:tgtEl>
                                        <p:attrNameLst>
                                          <p:attrName>style.visibility</p:attrName>
                                        </p:attrNameLst>
                                      </p:cBhvr>
                                      <p:to>
                                        <p:strVal val="visible"/>
                                      </p:to>
                                    </p:set>
                                    <p:animEffect transition="in" filter="fade">
                                      <p:cBhvr>
                                        <p:cTn id="205" dur="500"/>
                                        <p:tgtEl>
                                          <p:spTgt spid="62"/>
                                        </p:tgtEl>
                                      </p:cBhvr>
                                    </p:animEffect>
                                  </p:childTnLst>
                                </p:cTn>
                              </p:par>
                            </p:childTnLst>
                          </p:cTn>
                        </p:par>
                      </p:childTnLst>
                    </p:cTn>
                  </p:par>
                  <p:par>
                    <p:cTn id="206" fill="hold">
                      <p:stCondLst>
                        <p:cond delay="indefinite"/>
                      </p:stCondLst>
                      <p:childTnLst>
                        <p:par>
                          <p:cTn id="207" fill="hold">
                            <p:stCondLst>
                              <p:cond delay="0"/>
                            </p:stCondLst>
                            <p:childTnLst>
                              <p:par>
                                <p:cTn id="208" presetID="34" presetClass="emph" presetSubtype="0" fill="hold" grpId="0" nodeType="clickEffect">
                                  <p:stCondLst>
                                    <p:cond delay="0"/>
                                  </p:stCondLst>
                                  <p:iterate type="lt">
                                    <p:tmPct val="10000"/>
                                  </p:iterate>
                                  <p:childTnLst>
                                    <p:animMotion origin="layout" path="M 4.58333E-6 -3.7037E-7 L 4.58333E-6 -0.07222 " pathEditMode="relative" rAng="0" ptsTypes="AA">
                                      <p:cBhvr>
                                        <p:cTn id="209" dur="250" accel="50000" decel="50000" autoRev="1" fill="hold">
                                          <p:stCondLst>
                                            <p:cond delay="0"/>
                                          </p:stCondLst>
                                        </p:cTn>
                                        <p:tgtEl>
                                          <p:spTgt spid="45"/>
                                        </p:tgtEl>
                                        <p:attrNameLst>
                                          <p:attrName>ppt_x</p:attrName>
                                          <p:attrName>ppt_y</p:attrName>
                                        </p:attrNameLst>
                                      </p:cBhvr>
                                      <p:rCtr x="0" y="-3611"/>
                                    </p:animMotion>
                                    <p:animRot by="1500000">
                                      <p:cBhvr>
                                        <p:cTn id="210" dur="125" fill="hold">
                                          <p:stCondLst>
                                            <p:cond delay="0"/>
                                          </p:stCondLst>
                                        </p:cTn>
                                        <p:tgtEl>
                                          <p:spTgt spid="45"/>
                                        </p:tgtEl>
                                        <p:attrNameLst>
                                          <p:attrName>r</p:attrName>
                                        </p:attrNameLst>
                                      </p:cBhvr>
                                    </p:animRot>
                                    <p:animRot by="-1500000">
                                      <p:cBhvr>
                                        <p:cTn id="211" dur="125" fill="hold">
                                          <p:stCondLst>
                                            <p:cond delay="125"/>
                                          </p:stCondLst>
                                        </p:cTn>
                                        <p:tgtEl>
                                          <p:spTgt spid="45"/>
                                        </p:tgtEl>
                                        <p:attrNameLst>
                                          <p:attrName>r</p:attrName>
                                        </p:attrNameLst>
                                      </p:cBhvr>
                                    </p:animRot>
                                    <p:animRot by="-1500000">
                                      <p:cBhvr>
                                        <p:cTn id="212" dur="125" fill="hold">
                                          <p:stCondLst>
                                            <p:cond delay="250"/>
                                          </p:stCondLst>
                                        </p:cTn>
                                        <p:tgtEl>
                                          <p:spTgt spid="45"/>
                                        </p:tgtEl>
                                        <p:attrNameLst>
                                          <p:attrName>r</p:attrName>
                                        </p:attrNameLst>
                                      </p:cBhvr>
                                    </p:animRot>
                                    <p:animRot by="1500000">
                                      <p:cBhvr>
                                        <p:cTn id="213" dur="125" fill="hold">
                                          <p:stCondLst>
                                            <p:cond delay="375"/>
                                          </p:stCondLst>
                                        </p:cTn>
                                        <p:tgtEl>
                                          <p:spTgt spid="45"/>
                                        </p:tgtEl>
                                        <p:attrNameLst>
                                          <p:attrName>r</p:attrName>
                                        </p:attrNameLst>
                                      </p:cBhvr>
                                    </p:animRo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fade">
                                      <p:cBhvr>
                                        <p:cTn id="218" dur="500"/>
                                        <p:tgtEl>
                                          <p:spTgt spid="74"/>
                                        </p:tgtEl>
                                      </p:cBhvr>
                                    </p:animEffect>
                                  </p:childTnLst>
                                  <p:subTnLst>
                                    <p:audio>
                                      <p:cMediaNode>
                                        <p:cTn display="0" masterRel="sameClick">
                                          <p:stCondLst>
                                            <p:cond evt="begin" delay="0">
                                              <p:tn val="216"/>
                                            </p:cond>
                                          </p:stCondLst>
                                          <p:endCondLst>
                                            <p:cond evt="onStopAudio" delay="0">
                                              <p:tgtEl>
                                                <p:sldTgt/>
                                              </p:tgtEl>
                                            </p:cond>
                                          </p:endCondLst>
                                        </p:cTn>
                                        <p:tgtEl>
                                          <p:sndTgt r:embed="rId12" name="5_11.wav"/>
                                        </p:tgtEl>
                                      </p:cMediaNode>
                                    </p:audio>
                                  </p:sub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1"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par>
                          <p:cTn id="224" fill="hold">
                            <p:stCondLst>
                              <p:cond delay="500"/>
                            </p:stCondLst>
                            <p:childTnLst>
                              <p:par>
                                <p:cTn id="225" presetID="10" presetClass="exit" presetSubtype="0" fill="hold" grpId="1" nodeType="afterEffect">
                                  <p:stCondLst>
                                    <p:cond delay="0"/>
                                  </p:stCondLst>
                                  <p:iterate type="lt">
                                    <p:tmPct val="0"/>
                                  </p:iterate>
                                  <p:childTnLst>
                                    <p:animEffect transition="out" filter="fade">
                                      <p:cBhvr>
                                        <p:cTn id="226" dur="500"/>
                                        <p:tgtEl>
                                          <p:spTgt spid="45"/>
                                        </p:tgtEl>
                                      </p:cBhvr>
                                    </p:animEffect>
                                    <p:set>
                                      <p:cBhvr>
                                        <p:cTn id="227" dur="1" fill="hold">
                                          <p:stCondLst>
                                            <p:cond delay="499"/>
                                          </p:stCondLst>
                                        </p:cTn>
                                        <p:tgtEl>
                                          <p:spTgt spid="45"/>
                                        </p:tgtEl>
                                        <p:attrNameLst>
                                          <p:attrName>style.visibility</p:attrName>
                                        </p:attrNameLst>
                                      </p:cBhvr>
                                      <p:to>
                                        <p:strVal val="hidden"/>
                                      </p:to>
                                    </p:set>
                                  </p:childTnLst>
                                </p:cTn>
                              </p:par>
                              <p:par>
                                <p:cTn id="228" presetID="10" presetClass="exit" presetSubtype="0" fill="hold" grpId="1" nodeType="withEffect">
                                  <p:stCondLst>
                                    <p:cond delay="0"/>
                                  </p:stCondLst>
                                  <p:iterate type="lt">
                                    <p:tmPct val="0"/>
                                  </p:iterate>
                                  <p:childTnLst>
                                    <p:animEffect transition="out" filter="fade">
                                      <p:cBhvr>
                                        <p:cTn id="229" dur="500"/>
                                        <p:tgtEl>
                                          <p:spTgt spid="43"/>
                                        </p:tgtEl>
                                      </p:cBhvr>
                                    </p:animEffect>
                                    <p:set>
                                      <p:cBhvr>
                                        <p:cTn id="230" dur="1" fill="hold">
                                          <p:stCondLst>
                                            <p:cond delay="499"/>
                                          </p:stCondLst>
                                        </p:cTn>
                                        <p:tgtEl>
                                          <p:spTgt spid="43"/>
                                        </p:tgtEl>
                                        <p:attrNameLst>
                                          <p:attrName>style.visibility</p:attrName>
                                        </p:attrNameLst>
                                      </p:cBhvr>
                                      <p:to>
                                        <p:strVal val="hidden"/>
                                      </p:to>
                                    </p:set>
                                  </p:childTnLst>
                                </p:cTn>
                              </p:par>
                              <p:par>
                                <p:cTn id="231" presetID="10" presetClass="exit" presetSubtype="0" fill="hold" grpId="1" nodeType="withEffect">
                                  <p:stCondLst>
                                    <p:cond delay="0"/>
                                  </p:stCondLst>
                                  <p:iterate type="lt">
                                    <p:tmPct val="0"/>
                                  </p:iterate>
                                  <p:childTnLst>
                                    <p:animEffect transition="out" filter="fade">
                                      <p:cBhvr>
                                        <p:cTn id="232" dur="500"/>
                                        <p:tgtEl>
                                          <p:spTgt spid="47"/>
                                        </p:tgtEl>
                                      </p:cBhvr>
                                    </p:animEffect>
                                    <p:set>
                                      <p:cBhvr>
                                        <p:cTn id="233" dur="1" fill="hold">
                                          <p:stCondLst>
                                            <p:cond delay="499"/>
                                          </p:stCondLst>
                                        </p:cTn>
                                        <p:tgtEl>
                                          <p:spTgt spid="47"/>
                                        </p:tgtEl>
                                        <p:attrNameLst>
                                          <p:attrName>style.visibility</p:attrName>
                                        </p:attrNameLst>
                                      </p:cBhvr>
                                      <p:to>
                                        <p:strVal val="hidden"/>
                                      </p:to>
                                    </p:set>
                                  </p:childTnLst>
                                </p:cTn>
                              </p:par>
                              <p:par>
                                <p:cTn id="234" presetID="10" presetClass="exit" presetSubtype="0" fill="hold" grpId="1" nodeType="withEffect">
                                  <p:stCondLst>
                                    <p:cond delay="0"/>
                                  </p:stCondLst>
                                  <p:iterate type="lt">
                                    <p:tmPct val="0"/>
                                  </p:iterate>
                                  <p:childTnLst>
                                    <p:animEffect transition="out" filter="fade">
                                      <p:cBhvr>
                                        <p:cTn id="235" dur="500"/>
                                        <p:tgtEl>
                                          <p:spTgt spid="46"/>
                                        </p:tgtEl>
                                      </p:cBhvr>
                                    </p:animEffect>
                                    <p:set>
                                      <p:cBhvr>
                                        <p:cTn id="236" dur="1" fill="hold">
                                          <p:stCondLst>
                                            <p:cond delay="499"/>
                                          </p:stCondLst>
                                        </p:cTn>
                                        <p:tgtEl>
                                          <p:spTgt spid="46"/>
                                        </p:tgtEl>
                                        <p:attrNameLst>
                                          <p:attrName>style.visibility</p:attrName>
                                        </p:attrNameLst>
                                      </p:cBhvr>
                                      <p:to>
                                        <p:strVal val="hidden"/>
                                      </p:to>
                                    </p:set>
                                  </p:childTnLst>
                                </p:cTn>
                              </p:par>
                              <p:par>
                                <p:cTn id="237" presetID="10" presetClass="exit" presetSubtype="0" fill="hold" grpId="1" nodeType="withEffect">
                                  <p:stCondLst>
                                    <p:cond delay="0"/>
                                  </p:stCondLst>
                                  <p:iterate type="lt">
                                    <p:tmPct val="0"/>
                                  </p:iterate>
                                  <p:childTnLst>
                                    <p:animEffect transition="out" filter="fade">
                                      <p:cBhvr>
                                        <p:cTn id="238" dur="500"/>
                                        <p:tgtEl>
                                          <p:spTgt spid="76"/>
                                        </p:tgtEl>
                                      </p:cBhvr>
                                    </p:animEffect>
                                    <p:set>
                                      <p:cBhvr>
                                        <p:cTn id="239" dur="1" fill="hold">
                                          <p:stCondLst>
                                            <p:cond delay="499"/>
                                          </p:stCondLst>
                                        </p:cTn>
                                        <p:tgtEl>
                                          <p:spTgt spid="76"/>
                                        </p:tgtEl>
                                        <p:attrNameLst>
                                          <p:attrName>style.visibility</p:attrName>
                                        </p:attrNameLst>
                                      </p:cBhvr>
                                      <p:to>
                                        <p:strVal val="hidden"/>
                                      </p:to>
                                    </p:set>
                                  </p:childTnLst>
                                </p:cTn>
                              </p:par>
                              <p:par>
                                <p:cTn id="240" presetID="10" presetClass="exit" presetSubtype="0" fill="hold" grpId="1" nodeType="withEffect">
                                  <p:stCondLst>
                                    <p:cond delay="0"/>
                                  </p:stCondLst>
                                  <p:iterate type="lt">
                                    <p:tmPct val="0"/>
                                  </p:iterate>
                                  <p:childTnLst>
                                    <p:animEffect transition="out" filter="fade">
                                      <p:cBhvr>
                                        <p:cTn id="241" dur="500"/>
                                        <p:tgtEl>
                                          <p:spTgt spid="54"/>
                                        </p:tgtEl>
                                      </p:cBhvr>
                                    </p:animEffect>
                                    <p:set>
                                      <p:cBhvr>
                                        <p:cTn id="242" dur="1" fill="hold">
                                          <p:stCondLst>
                                            <p:cond delay="499"/>
                                          </p:stCondLst>
                                        </p:cTn>
                                        <p:tgtEl>
                                          <p:spTgt spid="54"/>
                                        </p:tgtEl>
                                        <p:attrNameLst>
                                          <p:attrName>style.visibility</p:attrName>
                                        </p:attrNameLst>
                                      </p:cBhvr>
                                      <p:to>
                                        <p:strVal val="hidden"/>
                                      </p:to>
                                    </p:set>
                                  </p:childTnLst>
                                </p:cTn>
                              </p:par>
                              <p:par>
                                <p:cTn id="243" presetID="10" presetClass="exit" presetSubtype="0" fill="hold" grpId="1" nodeType="withEffect">
                                  <p:stCondLst>
                                    <p:cond delay="0"/>
                                  </p:stCondLst>
                                  <p:iterate type="lt">
                                    <p:tmPct val="0"/>
                                  </p:iterate>
                                  <p:childTnLst>
                                    <p:animEffect transition="out" filter="fade">
                                      <p:cBhvr>
                                        <p:cTn id="244" dur="500"/>
                                        <p:tgtEl>
                                          <p:spTgt spid="49"/>
                                        </p:tgtEl>
                                      </p:cBhvr>
                                    </p:animEffect>
                                    <p:set>
                                      <p:cBhvr>
                                        <p:cTn id="245" dur="1" fill="hold">
                                          <p:stCondLst>
                                            <p:cond delay="499"/>
                                          </p:stCondLst>
                                        </p:cTn>
                                        <p:tgtEl>
                                          <p:spTgt spid="49"/>
                                        </p:tgtEl>
                                        <p:attrNameLst>
                                          <p:attrName>style.visibility</p:attrName>
                                        </p:attrNameLst>
                                      </p:cBhvr>
                                      <p:to>
                                        <p:strVal val="hidden"/>
                                      </p:to>
                                    </p:set>
                                  </p:childTnLst>
                                </p:cTn>
                              </p:par>
                              <p:par>
                                <p:cTn id="246" presetID="10" presetClass="exit" presetSubtype="0" fill="hold" grpId="1" nodeType="withEffect">
                                  <p:stCondLst>
                                    <p:cond delay="0"/>
                                  </p:stCondLst>
                                  <p:iterate type="lt">
                                    <p:tmPct val="0"/>
                                  </p:iterate>
                                  <p:childTnLst>
                                    <p:animEffect transition="out" filter="fade">
                                      <p:cBhvr>
                                        <p:cTn id="247" dur="500"/>
                                        <p:tgtEl>
                                          <p:spTgt spid="53"/>
                                        </p:tgtEl>
                                      </p:cBhvr>
                                    </p:animEffect>
                                    <p:set>
                                      <p:cBhvr>
                                        <p:cTn id="248" dur="1" fill="hold">
                                          <p:stCondLst>
                                            <p:cond delay="499"/>
                                          </p:stCondLst>
                                        </p:cTn>
                                        <p:tgtEl>
                                          <p:spTgt spid="53"/>
                                        </p:tgtEl>
                                        <p:attrNameLst>
                                          <p:attrName>style.visibility</p:attrName>
                                        </p:attrNameLst>
                                      </p:cBhvr>
                                      <p:to>
                                        <p:strVal val="hidden"/>
                                      </p:to>
                                    </p:set>
                                  </p:childTnLst>
                                </p:cTn>
                              </p:par>
                              <p:par>
                                <p:cTn id="249" presetID="10" presetClass="exit" presetSubtype="0" fill="hold" grpId="1" nodeType="withEffect">
                                  <p:stCondLst>
                                    <p:cond delay="0"/>
                                  </p:stCondLst>
                                  <p:iterate type="lt">
                                    <p:tmPct val="0"/>
                                  </p:iterate>
                                  <p:childTnLst>
                                    <p:animEffect transition="out" filter="fade">
                                      <p:cBhvr>
                                        <p:cTn id="250" dur="500"/>
                                        <p:tgtEl>
                                          <p:spTgt spid="55"/>
                                        </p:tgtEl>
                                      </p:cBhvr>
                                    </p:animEffect>
                                    <p:set>
                                      <p:cBhvr>
                                        <p:cTn id="251" dur="1" fill="hold">
                                          <p:stCondLst>
                                            <p:cond delay="499"/>
                                          </p:stCondLst>
                                        </p:cTn>
                                        <p:tgtEl>
                                          <p:spTgt spid="55"/>
                                        </p:tgtEl>
                                        <p:attrNameLst>
                                          <p:attrName>style.visibility</p:attrName>
                                        </p:attrNameLst>
                                      </p:cBhvr>
                                      <p:to>
                                        <p:strVal val="hidden"/>
                                      </p:to>
                                    </p:set>
                                  </p:childTnLst>
                                </p:cTn>
                              </p:par>
                              <p:par>
                                <p:cTn id="252" presetID="10" presetClass="exit" presetSubtype="0" fill="hold" grpId="1" nodeType="withEffect">
                                  <p:stCondLst>
                                    <p:cond delay="0"/>
                                  </p:stCondLst>
                                  <p:iterate type="lt">
                                    <p:tmPct val="0"/>
                                  </p:iterate>
                                  <p:childTnLst>
                                    <p:animEffect transition="out" filter="fade">
                                      <p:cBhvr>
                                        <p:cTn id="253" dur="500"/>
                                        <p:tgtEl>
                                          <p:spTgt spid="42"/>
                                        </p:tgtEl>
                                      </p:cBhvr>
                                    </p:animEffect>
                                    <p:set>
                                      <p:cBhvr>
                                        <p:cTn id="254" dur="1" fill="hold">
                                          <p:stCondLst>
                                            <p:cond delay="499"/>
                                          </p:stCondLst>
                                        </p:cTn>
                                        <p:tgtEl>
                                          <p:spTgt spid="42"/>
                                        </p:tgtEl>
                                        <p:attrNameLst>
                                          <p:attrName>style.visibility</p:attrName>
                                        </p:attrNameLst>
                                      </p:cBhvr>
                                      <p:to>
                                        <p:strVal val="hidden"/>
                                      </p:to>
                                    </p:set>
                                  </p:childTnLst>
                                </p:cTn>
                              </p:par>
                              <p:par>
                                <p:cTn id="255" presetID="10" presetClass="entr" presetSubtype="0" fill="hold" grpId="0" nodeType="withEffect">
                                  <p:stCondLst>
                                    <p:cond delay="0"/>
                                  </p:stCondLst>
                                  <p:childTnLst>
                                    <p:set>
                                      <p:cBhvr>
                                        <p:cTn id="256" dur="1" fill="hold">
                                          <p:stCondLst>
                                            <p:cond delay="0"/>
                                          </p:stCondLst>
                                        </p:cTn>
                                        <p:tgtEl>
                                          <p:spTgt spid="108"/>
                                        </p:tgtEl>
                                        <p:attrNameLst>
                                          <p:attrName>style.visibility</p:attrName>
                                        </p:attrNameLst>
                                      </p:cBhvr>
                                      <p:to>
                                        <p:strVal val="visible"/>
                                      </p:to>
                                    </p:set>
                                    <p:animEffect transition="in" filter="fade">
                                      <p:cBhvr>
                                        <p:cTn id="257" dur="500"/>
                                        <p:tgtEl>
                                          <p:spTgt spid="108"/>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07"/>
                                        </p:tgtEl>
                                        <p:attrNameLst>
                                          <p:attrName>style.visibility</p:attrName>
                                        </p:attrNameLst>
                                      </p:cBhvr>
                                      <p:to>
                                        <p:strVal val="visible"/>
                                      </p:to>
                                    </p:set>
                                    <p:animEffect transition="in" filter="fade">
                                      <p:cBhvr>
                                        <p:cTn id="260" dur="500"/>
                                        <p:tgtEl>
                                          <p:spTgt spid="107"/>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06"/>
                                        </p:tgtEl>
                                        <p:attrNameLst>
                                          <p:attrName>style.visibility</p:attrName>
                                        </p:attrNameLst>
                                      </p:cBhvr>
                                      <p:to>
                                        <p:strVal val="visible"/>
                                      </p:to>
                                    </p:set>
                                    <p:animEffect transition="in" filter="fade">
                                      <p:cBhvr>
                                        <p:cTn id="263" dur="500"/>
                                        <p:tgtEl>
                                          <p:spTgt spid="106"/>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110"/>
                                        </p:tgtEl>
                                        <p:attrNameLst>
                                          <p:attrName>style.visibility</p:attrName>
                                        </p:attrNameLst>
                                      </p:cBhvr>
                                      <p:to>
                                        <p:strVal val="visible"/>
                                      </p:to>
                                    </p:set>
                                    <p:animEffect transition="in" filter="fade">
                                      <p:cBhvr>
                                        <p:cTn id="266" dur="500"/>
                                        <p:tgtEl>
                                          <p:spTgt spid="110"/>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04"/>
                                        </p:tgtEl>
                                        <p:attrNameLst>
                                          <p:attrName>style.visibility</p:attrName>
                                        </p:attrNameLst>
                                      </p:cBhvr>
                                      <p:to>
                                        <p:strVal val="visible"/>
                                      </p:to>
                                    </p:set>
                                    <p:animEffect transition="in" filter="fade">
                                      <p:cBhvr>
                                        <p:cTn id="269" dur="500"/>
                                        <p:tgtEl>
                                          <p:spTgt spid="104"/>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5"/>
                                        </p:tgtEl>
                                        <p:attrNameLst>
                                          <p:attrName>style.visibility</p:attrName>
                                        </p:attrNameLst>
                                      </p:cBhvr>
                                      <p:to>
                                        <p:strVal val="visible"/>
                                      </p:to>
                                    </p:set>
                                    <p:animEffect transition="in" filter="fade">
                                      <p:cBhvr>
                                        <p:cTn id="272" dur="500"/>
                                        <p:tgtEl>
                                          <p:spTgt spid="15"/>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00"/>
                                        </p:tgtEl>
                                        <p:attrNameLst>
                                          <p:attrName>style.visibility</p:attrName>
                                        </p:attrNameLst>
                                      </p:cBhvr>
                                      <p:to>
                                        <p:strVal val="visible"/>
                                      </p:to>
                                    </p:set>
                                    <p:animEffect transition="in" filter="fade">
                                      <p:cBhvr>
                                        <p:cTn id="275" dur="500"/>
                                        <p:tgtEl>
                                          <p:spTgt spid="100"/>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77"/>
                                        </p:tgtEl>
                                        <p:attrNameLst>
                                          <p:attrName>style.visibility</p:attrName>
                                        </p:attrNameLst>
                                      </p:cBhvr>
                                      <p:to>
                                        <p:strVal val="visible"/>
                                      </p:to>
                                    </p:set>
                                    <p:animEffect transition="in" filter="fade">
                                      <p:cBhvr>
                                        <p:cTn id="278" dur="500"/>
                                        <p:tgtEl>
                                          <p:spTgt spid="77"/>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03"/>
                                        </p:tgtEl>
                                        <p:attrNameLst>
                                          <p:attrName>style.visibility</p:attrName>
                                        </p:attrNameLst>
                                      </p:cBhvr>
                                      <p:to>
                                        <p:strVal val="visible"/>
                                      </p:to>
                                    </p:set>
                                    <p:animEffect transition="in" filter="fade">
                                      <p:cBhvr>
                                        <p:cTn id="281" dur="500"/>
                                        <p:tgtEl>
                                          <p:spTgt spid="103"/>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05"/>
                                        </p:tgtEl>
                                        <p:attrNameLst>
                                          <p:attrName>style.visibility</p:attrName>
                                        </p:attrNameLst>
                                      </p:cBhvr>
                                      <p:to>
                                        <p:strVal val="visible"/>
                                      </p:to>
                                    </p:set>
                                    <p:animEffect transition="in" filter="fade">
                                      <p:cBhvr>
                                        <p:cTn id="284" dur="500"/>
                                        <p:tgtEl>
                                          <p:spTgt spid="105"/>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grpId="0" nodeType="clickEffect">
                                  <p:stCondLst>
                                    <p:cond delay="0"/>
                                  </p:stCondLst>
                                  <p:childTnLst>
                                    <p:set>
                                      <p:cBhvr>
                                        <p:cTn id="288" dur="1" fill="hold">
                                          <p:stCondLst>
                                            <p:cond delay="0"/>
                                          </p:stCondLst>
                                        </p:cTn>
                                        <p:tgtEl>
                                          <p:spTgt spid="97"/>
                                        </p:tgtEl>
                                        <p:attrNameLst>
                                          <p:attrName>style.visibility</p:attrName>
                                        </p:attrNameLst>
                                      </p:cBhvr>
                                      <p:to>
                                        <p:strVal val="visible"/>
                                      </p:to>
                                    </p:set>
                                    <p:animEffect transition="in" filter="fade">
                                      <p:cBhvr>
                                        <p:cTn id="289" dur="500"/>
                                        <p:tgtEl>
                                          <p:spTgt spid="97"/>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98"/>
                                        </p:tgtEl>
                                        <p:attrNameLst>
                                          <p:attrName>style.visibility</p:attrName>
                                        </p:attrNameLst>
                                      </p:cBhvr>
                                      <p:to>
                                        <p:strVal val="visible"/>
                                      </p:to>
                                    </p:set>
                                    <p:animEffect transition="in" filter="fade">
                                      <p:cBhvr>
                                        <p:cTn id="294" dur="500"/>
                                        <p:tgtEl>
                                          <p:spTgt spid="98"/>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96"/>
                                        </p:tgtEl>
                                        <p:attrNameLst>
                                          <p:attrName>style.visibility</p:attrName>
                                        </p:attrNameLst>
                                      </p:cBhvr>
                                      <p:to>
                                        <p:strVal val="visible"/>
                                      </p:to>
                                    </p:set>
                                    <p:animEffect transition="in" filter="fade">
                                      <p:cBhvr>
                                        <p:cTn id="299" dur="500"/>
                                        <p:tgtEl>
                                          <p:spTgt spid="96"/>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grpId="0" nodeType="clickEffect">
                                  <p:stCondLst>
                                    <p:cond delay="0"/>
                                  </p:stCondLst>
                                  <p:childTnLst>
                                    <p:set>
                                      <p:cBhvr>
                                        <p:cTn id="303" dur="1" fill="hold">
                                          <p:stCondLst>
                                            <p:cond delay="0"/>
                                          </p:stCondLst>
                                        </p:cTn>
                                        <p:tgtEl>
                                          <p:spTgt spid="95"/>
                                        </p:tgtEl>
                                        <p:attrNameLst>
                                          <p:attrName>style.visibility</p:attrName>
                                        </p:attrNameLst>
                                      </p:cBhvr>
                                      <p:to>
                                        <p:strVal val="visible"/>
                                      </p:to>
                                    </p:set>
                                    <p:animEffect transition="in" filter="fade">
                                      <p:cBhvr>
                                        <p:cTn id="304" dur="500"/>
                                        <p:tgtEl>
                                          <p:spTgt spid="95"/>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ntr" presetSubtype="0" fill="hold" grpId="0" nodeType="clickEffect">
                                  <p:stCondLst>
                                    <p:cond delay="0"/>
                                  </p:stCondLst>
                                  <p:childTnLst>
                                    <p:set>
                                      <p:cBhvr>
                                        <p:cTn id="308" dur="1" fill="hold">
                                          <p:stCondLst>
                                            <p:cond delay="0"/>
                                          </p:stCondLst>
                                        </p:cTn>
                                        <p:tgtEl>
                                          <p:spTgt spid="94"/>
                                        </p:tgtEl>
                                        <p:attrNameLst>
                                          <p:attrName>style.visibility</p:attrName>
                                        </p:attrNameLst>
                                      </p:cBhvr>
                                      <p:to>
                                        <p:strVal val="visible"/>
                                      </p:to>
                                    </p:set>
                                    <p:animEffect transition="in" filter="fade">
                                      <p:cBhvr>
                                        <p:cTn id="309" dur="500"/>
                                        <p:tgtEl>
                                          <p:spTgt spid="94"/>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grpId="0" nodeType="clickEffect">
                                  <p:stCondLst>
                                    <p:cond delay="0"/>
                                  </p:stCondLst>
                                  <p:childTnLst>
                                    <p:set>
                                      <p:cBhvr>
                                        <p:cTn id="313" dur="1" fill="hold">
                                          <p:stCondLst>
                                            <p:cond delay="0"/>
                                          </p:stCondLst>
                                        </p:cTn>
                                        <p:tgtEl>
                                          <p:spTgt spid="86"/>
                                        </p:tgtEl>
                                        <p:attrNameLst>
                                          <p:attrName>style.visibility</p:attrName>
                                        </p:attrNameLst>
                                      </p:cBhvr>
                                      <p:to>
                                        <p:strVal val="visible"/>
                                      </p:to>
                                    </p:set>
                                    <p:animEffect transition="in" filter="fade">
                                      <p:cBhvr>
                                        <p:cTn id="314" dur="500"/>
                                        <p:tgtEl>
                                          <p:spTgt spid="86"/>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85"/>
                                        </p:tgtEl>
                                        <p:attrNameLst>
                                          <p:attrName>style.visibility</p:attrName>
                                        </p:attrNameLst>
                                      </p:cBhvr>
                                      <p:to>
                                        <p:strVal val="visible"/>
                                      </p:to>
                                    </p:set>
                                    <p:animEffect transition="in" filter="fade">
                                      <p:cBhvr>
                                        <p:cTn id="319" dur="500"/>
                                        <p:tgtEl>
                                          <p:spTgt spid="85"/>
                                        </p:tgtEl>
                                      </p:cBhvr>
                                    </p:animEffect>
                                  </p:childTnLst>
                                </p:cTn>
                              </p:par>
                            </p:childTnLst>
                          </p:cTn>
                        </p:par>
                      </p:childTnLst>
                    </p:cTn>
                  </p:par>
                  <p:par>
                    <p:cTn id="320" fill="hold">
                      <p:stCondLst>
                        <p:cond delay="indefinite"/>
                      </p:stCondLst>
                      <p:childTnLst>
                        <p:par>
                          <p:cTn id="321" fill="hold">
                            <p:stCondLst>
                              <p:cond delay="0"/>
                            </p:stCondLst>
                            <p:childTnLst>
                              <p:par>
                                <p:cTn id="322" presetID="10" presetClass="entr" presetSubtype="0" fill="hold" grpId="0" nodeType="clickEffect">
                                  <p:stCondLst>
                                    <p:cond delay="0"/>
                                  </p:stCondLst>
                                  <p:childTnLst>
                                    <p:set>
                                      <p:cBhvr>
                                        <p:cTn id="323" dur="1" fill="hold">
                                          <p:stCondLst>
                                            <p:cond delay="0"/>
                                          </p:stCondLst>
                                        </p:cTn>
                                        <p:tgtEl>
                                          <p:spTgt spid="84"/>
                                        </p:tgtEl>
                                        <p:attrNameLst>
                                          <p:attrName>style.visibility</p:attrName>
                                        </p:attrNameLst>
                                      </p:cBhvr>
                                      <p:to>
                                        <p:strVal val="visible"/>
                                      </p:to>
                                    </p:set>
                                    <p:animEffect transition="in" filter="fade">
                                      <p:cBhvr>
                                        <p:cTn id="324" dur="500"/>
                                        <p:tgtEl>
                                          <p:spTgt spid="84"/>
                                        </p:tgtEl>
                                      </p:cBhvr>
                                    </p:animEffect>
                                  </p:childTnLst>
                                </p:cTn>
                              </p:par>
                            </p:childTnLst>
                          </p:cTn>
                        </p:par>
                      </p:childTnLst>
                    </p:cTn>
                  </p:par>
                  <p:par>
                    <p:cTn id="325" fill="hold">
                      <p:stCondLst>
                        <p:cond delay="indefinite"/>
                      </p:stCondLst>
                      <p:childTnLst>
                        <p:par>
                          <p:cTn id="326" fill="hold">
                            <p:stCondLst>
                              <p:cond delay="0"/>
                            </p:stCondLst>
                            <p:childTnLst>
                              <p:par>
                                <p:cTn id="327" presetID="10" presetClass="entr" presetSubtype="0" fill="hold" grpId="0" nodeType="clickEffect">
                                  <p:stCondLst>
                                    <p:cond delay="0"/>
                                  </p:stCondLst>
                                  <p:childTnLst>
                                    <p:set>
                                      <p:cBhvr>
                                        <p:cTn id="328" dur="1" fill="hold">
                                          <p:stCondLst>
                                            <p:cond delay="0"/>
                                          </p:stCondLst>
                                        </p:cTn>
                                        <p:tgtEl>
                                          <p:spTgt spid="83"/>
                                        </p:tgtEl>
                                        <p:attrNameLst>
                                          <p:attrName>style.visibility</p:attrName>
                                        </p:attrNameLst>
                                      </p:cBhvr>
                                      <p:to>
                                        <p:strVal val="visible"/>
                                      </p:to>
                                    </p:set>
                                    <p:animEffect transition="in" filter="fade">
                                      <p:cBhvr>
                                        <p:cTn id="329" dur="500"/>
                                        <p:tgtEl>
                                          <p:spTgt spid="83"/>
                                        </p:tgtEl>
                                      </p:cBhvr>
                                    </p:animEffect>
                                  </p:childTnLst>
                                </p:cTn>
                              </p:par>
                            </p:childTnLst>
                          </p:cTn>
                        </p:par>
                      </p:childTnLst>
                    </p:cTn>
                  </p:par>
                  <p:par>
                    <p:cTn id="330" fill="hold">
                      <p:stCondLst>
                        <p:cond delay="indefinite"/>
                      </p:stCondLst>
                      <p:childTnLst>
                        <p:par>
                          <p:cTn id="331" fill="hold">
                            <p:stCondLst>
                              <p:cond delay="0"/>
                            </p:stCondLst>
                            <p:childTnLst>
                              <p:par>
                                <p:cTn id="332" presetID="10" presetClass="entr" presetSubtype="0" fill="hold" grpId="0" nodeType="clickEffect">
                                  <p:stCondLst>
                                    <p:cond delay="0"/>
                                  </p:stCondLst>
                                  <p:childTnLst>
                                    <p:set>
                                      <p:cBhvr>
                                        <p:cTn id="333" dur="1" fill="hold">
                                          <p:stCondLst>
                                            <p:cond delay="0"/>
                                          </p:stCondLst>
                                        </p:cTn>
                                        <p:tgtEl>
                                          <p:spTgt spid="82"/>
                                        </p:tgtEl>
                                        <p:attrNameLst>
                                          <p:attrName>style.visibility</p:attrName>
                                        </p:attrNameLst>
                                      </p:cBhvr>
                                      <p:to>
                                        <p:strVal val="visible"/>
                                      </p:to>
                                    </p:set>
                                    <p:animEffect transition="in" filter="fade">
                                      <p:cBhvr>
                                        <p:cTn id="33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5" grpId="0"/>
      <p:bldP spid="45" grpId="1"/>
      <p:bldP spid="46" grpId="0"/>
      <p:bldP spid="46" grpId="1"/>
      <p:bldP spid="47" grpId="0"/>
      <p:bldP spid="47" grpId="1"/>
      <p:bldP spid="49" grpId="0"/>
      <p:bldP spid="49" grpId="1"/>
      <p:bldP spid="53" grpId="0"/>
      <p:bldP spid="53" grpId="1"/>
      <p:bldP spid="54" grpId="0"/>
      <p:bldP spid="54" grpId="1"/>
      <p:bldP spid="55" grpId="0"/>
      <p:bldP spid="55" grpId="1"/>
      <p:bldP spid="3" grpId="0"/>
      <p:bldP spid="89" grpId="0"/>
      <p:bldP spid="92" grpId="0"/>
      <p:bldP spid="93" grpId="0"/>
      <p:bldP spid="15" grpId="0"/>
      <p:bldP spid="100" grpId="0"/>
      <p:bldP spid="103" grpId="0"/>
      <p:bldP spid="104" grpId="0"/>
      <p:bldP spid="105" grpId="0"/>
      <p:bldP spid="106" grpId="0"/>
      <p:bldP spid="107" grpId="0"/>
      <p:bldP spid="108" grpId="0"/>
      <p:bldP spid="110" grpId="0"/>
      <p:bldP spid="76" grpId="0"/>
      <p:bldP spid="76" grpId="1"/>
      <p:bldP spid="77" grpId="0"/>
      <p:bldP spid="41" grpId="0" animBg="1"/>
      <p:bldP spid="41" grpId="1" animBg="1"/>
      <p:bldP spid="57" grpId="0" animBg="1"/>
      <p:bldP spid="57" grpId="1" animBg="1"/>
      <p:bldP spid="56" grpId="0" animBg="1"/>
      <p:bldP spid="56" grpId="1" animBg="1"/>
      <p:bldP spid="60" grpId="0" animBg="1"/>
      <p:bldP spid="60" grpId="1" animBg="1"/>
      <p:bldP spid="64" grpId="0" animBg="1"/>
      <p:bldP spid="64" grpId="1" animBg="1"/>
      <p:bldP spid="59" grpId="0" animBg="1"/>
      <p:bldP spid="59" grpId="1" animBg="1"/>
      <p:bldP spid="66" grpId="0" animBg="1"/>
      <p:bldP spid="66" grpId="1" animBg="1"/>
      <p:bldP spid="65" grpId="0" animBg="1"/>
      <p:bldP spid="65" grpId="1" animBg="1"/>
      <p:bldP spid="58" grpId="0" animBg="1"/>
      <p:bldP spid="58" grpId="1" animBg="1"/>
      <p:bldP spid="62" grpId="0" animBg="1"/>
      <p:bldP spid="62" grpId="1" animBg="1"/>
      <p:bldP spid="97" grpId="0" animBg="1"/>
      <p:bldP spid="98" grpId="0" animBg="1"/>
      <p:bldP spid="96" grpId="0" animBg="1"/>
      <p:bldP spid="95" grpId="0" animBg="1"/>
      <p:bldP spid="94" grpId="0" animBg="1"/>
      <p:bldP spid="86" grpId="0" animBg="1"/>
      <p:bldP spid="85" grpId="0" animBg="1"/>
      <p:bldP spid="84" grpId="0" animBg="1"/>
      <p:bldP spid="83"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21" name="Picture 20">
            <a:extLst>
              <a:ext uri="{FF2B5EF4-FFF2-40B4-BE49-F238E27FC236}">
                <a16:creationId xmlns:a16="http://schemas.microsoft.com/office/drawing/2014/main" id="{374DB72C-65C8-D9E3-8602-795B430817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520" y="1608683"/>
            <a:ext cx="3771018" cy="5014773"/>
          </a:xfrm>
          <a:prstGeom prst="rect">
            <a:avLst/>
          </a:prstGeom>
        </p:spPr>
      </p:pic>
      <p:grpSp>
        <p:nvGrpSpPr>
          <p:cNvPr id="4" name="Group 3">
            <a:extLst>
              <a:ext uri="{FF2B5EF4-FFF2-40B4-BE49-F238E27FC236}">
                <a16:creationId xmlns:a16="http://schemas.microsoft.com/office/drawing/2014/main" id="{A3E02434-8F73-B151-D16B-40BE5A1B31AD}"/>
              </a:ext>
            </a:extLst>
          </p:cNvPr>
          <p:cNvGrpSpPr/>
          <p:nvPr/>
        </p:nvGrpSpPr>
        <p:grpSpPr>
          <a:xfrm>
            <a:off x="8854931" y="3912138"/>
            <a:ext cx="646015" cy="407861"/>
            <a:chOff x="575483" y="5195933"/>
            <a:chExt cx="1062938" cy="717349"/>
          </a:xfrm>
        </p:grpSpPr>
        <p:pic>
          <p:nvPicPr>
            <p:cNvPr id="25" name="Picture 24">
              <a:extLst>
                <a:ext uri="{FF2B5EF4-FFF2-40B4-BE49-F238E27FC236}">
                  <a16:creationId xmlns:a16="http://schemas.microsoft.com/office/drawing/2014/main" id="{A0456A4C-3000-80B3-AFDB-B305DFDB3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15" y="5200650"/>
              <a:ext cx="706406" cy="712632"/>
            </a:xfrm>
            <a:prstGeom prst="rect">
              <a:avLst/>
            </a:prstGeom>
          </p:spPr>
        </p:pic>
        <p:pic>
          <p:nvPicPr>
            <p:cNvPr id="22" name="Picture 21">
              <a:extLst>
                <a:ext uri="{FF2B5EF4-FFF2-40B4-BE49-F238E27FC236}">
                  <a16:creationId xmlns:a16="http://schemas.microsoft.com/office/drawing/2014/main" id="{4BA4B508-0D7D-7981-8DDA-1A6798C4F478}"/>
                </a:ext>
              </a:extLst>
            </p:cNvPr>
            <p:cNvPicPr>
              <a:picLocks noChangeAspect="1"/>
            </p:cNvPicPr>
            <p:nvPr/>
          </p:nvPicPr>
          <p:blipFill rotWithShape="1">
            <a:blip r:embed="rId7"/>
            <a:srcRect l="15767" b="56590"/>
            <a:stretch/>
          </p:blipFill>
          <p:spPr>
            <a:xfrm flipH="1">
              <a:off x="880761" y="5288145"/>
              <a:ext cx="404457" cy="618131"/>
            </a:xfrm>
            <a:prstGeom prst="rect">
              <a:avLst/>
            </a:prstGeom>
          </p:spPr>
        </p:pic>
        <p:pic>
          <p:nvPicPr>
            <p:cNvPr id="23" name="Picture 22">
              <a:extLst>
                <a:ext uri="{FF2B5EF4-FFF2-40B4-BE49-F238E27FC236}">
                  <a16:creationId xmlns:a16="http://schemas.microsoft.com/office/drawing/2014/main" id="{513A1133-B9D0-8917-554B-80FDCE704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3" y="5195933"/>
              <a:ext cx="512058" cy="712632"/>
            </a:xfrm>
            <a:prstGeom prst="rect">
              <a:avLst/>
            </a:prstGeom>
          </p:spPr>
        </p:pic>
      </p:grpSp>
      <p:sp>
        <p:nvSpPr>
          <p:cNvPr id="5" name="TextBox 4">
            <a:hlinkClick r:id="" action="ppaction://noaction">
              <a:snd r:embed="rId9" name="6_3.wav"/>
            </a:hlinkClick>
            <a:extLst>
              <a:ext uri="{FF2B5EF4-FFF2-40B4-BE49-F238E27FC236}">
                <a16:creationId xmlns:a16="http://schemas.microsoft.com/office/drawing/2014/main" id="{E9BF0618-FD16-E976-D09E-ADF62FD186C6}"/>
              </a:ext>
            </a:extLst>
          </p:cNvPr>
          <p:cNvSpPr txBox="1"/>
          <p:nvPr/>
        </p:nvSpPr>
        <p:spPr>
          <a:xfrm>
            <a:off x="289880" y="2915142"/>
            <a:ext cx="6798937"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Luis </a:t>
            </a:r>
            <a:r>
              <a:rPr lang="en-GB" sz="2400" dirty="0" err="1">
                <a:solidFill>
                  <a:srgbClr val="002060"/>
                </a:solidFill>
                <a:latin typeface="Century Gothic" panose="020B0502020202020204" pitchFamily="34" charset="0"/>
              </a:rPr>
              <a:t>vive</a:t>
            </a:r>
            <a:r>
              <a:rPr lang="en-GB" sz="2400" dirty="0">
                <a:solidFill>
                  <a:srgbClr val="002060"/>
                </a:solidFill>
                <a:latin typeface="Century Gothic" panose="020B0502020202020204" pitchFamily="34" charset="0"/>
              </a:rPr>
              <a:t>* en ___________ con sus* padres. Arequipa es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ciudad </a:t>
            </a:r>
            <a:r>
              <a:rPr lang="en-GB" sz="2400" dirty="0" err="1">
                <a:solidFill>
                  <a:srgbClr val="002060"/>
                </a:solidFill>
                <a:latin typeface="Century Gothic" panose="020B0502020202020204" pitchFamily="34" charset="0"/>
              </a:rPr>
              <a:t>histórica</a:t>
            </a:r>
            <a:r>
              <a:rPr lang="en-GB" sz="2400" dirty="0">
                <a:solidFill>
                  <a:srgbClr val="002060"/>
                </a:solidFill>
                <a:latin typeface="Century Gothic" panose="020B0502020202020204" pitchFamily="34" charset="0"/>
              </a:rPr>
              <a:t> con un </a:t>
            </a:r>
            <a:r>
              <a:rPr lang="en-GB" sz="2400" dirty="0" err="1">
                <a:solidFill>
                  <a:srgbClr val="002060"/>
                </a:solidFill>
                <a:latin typeface="Century Gothic" panose="020B0502020202020204" pitchFamily="34" charset="0"/>
              </a:rPr>
              <a:t>volcán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famoso</a:t>
            </a:r>
            <a:r>
              <a:rPr lang="en-GB" sz="2400" dirty="0">
                <a:solidFill>
                  <a:srgbClr val="002060"/>
                </a:solidFill>
                <a:latin typeface="Century Gothic" panose="020B0502020202020204" pitchFamily="34" charset="0"/>
              </a:rPr>
              <a:t>, Misti.   </a:t>
            </a:r>
          </a:p>
        </p:txBody>
      </p:sp>
      <p:sp>
        <p:nvSpPr>
          <p:cNvPr id="26" name="TextBox 25">
            <a:hlinkClick r:id="" action="ppaction://noaction">
              <a:snd r:embed="rId10" name="6_2.wav"/>
            </a:hlinkClick>
            <a:extLst>
              <a:ext uri="{FF2B5EF4-FFF2-40B4-BE49-F238E27FC236}">
                <a16:creationId xmlns:a16="http://schemas.microsoft.com/office/drawing/2014/main" id="{03927E14-9A48-9216-A064-6236F765F87D}"/>
              </a:ext>
            </a:extLst>
          </p:cNvPr>
          <p:cNvSpPr txBox="1"/>
          <p:nvPr/>
        </p:nvSpPr>
        <p:spPr>
          <a:xfrm>
            <a:off x="289880" y="1769645"/>
            <a:ext cx="679893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abuelos</a:t>
            </a:r>
            <a:r>
              <a:rPr lang="en-GB" sz="2400" dirty="0">
                <a:solidFill>
                  <a:srgbClr val="002060"/>
                </a:solidFill>
                <a:latin typeface="Century Gothic" panose="020B0502020202020204" pitchFamily="34" charset="0"/>
              </a:rPr>
              <a:t> de Luis, Sofía y Quique </a:t>
            </a:r>
            <a:r>
              <a:rPr lang="en-GB" sz="2400" dirty="0" err="1">
                <a:solidFill>
                  <a:srgbClr val="002060"/>
                </a:solidFill>
                <a:latin typeface="Century Gothic" panose="020B0502020202020204" pitchFamily="34" charset="0"/>
              </a:rPr>
              <a:t>viven</a:t>
            </a:r>
            <a:r>
              <a:rPr lang="en-GB" sz="2400" dirty="0">
                <a:solidFill>
                  <a:srgbClr val="002060"/>
                </a:solidFill>
                <a:latin typeface="Century Gothic" panose="020B0502020202020204" pitchFamily="34" charset="0"/>
              </a:rPr>
              <a:t>* en ___________, en una casa </a:t>
            </a: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pequeña y bonita.</a:t>
            </a:r>
            <a:endParaRPr lang="en-GB" sz="24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CF58BA16-132A-A1BD-0845-E3EB77CBB148}"/>
              </a:ext>
            </a:extLst>
          </p:cNvPr>
          <p:cNvSpPr txBox="1"/>
          <p:nvPr/>
        </p:nvSpPr>
        <p:spPr>
          <a:xfrm>
            <a:off x="677724" y="2077422"/>
            <a:ext cx="100380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Lima</a:t>
            </a:r>
          </a:p>
        </p:txBody>
      </p:sp>
      <p:sp>
        <p:nvSpPr>
          <p:cNvPr id="34" name="TextBox 33">
            <a:extLst>
              <a:ext uri="{FF2B5EF4-FFF2-40B4-BE49-F238E27FC236}">
                <a16:creationId xmlns:a16="http://schemas.microsoft.com/office/drawing/2014/main" id="{1EC6DE06-55C4-1D69-F726-8EFA58A1083D}"/>
              </a:ext>
            </a:extLst>
          </p:cNvPr>
          <p:cNvSpPr txBox="1"/>
          <p:nvPr/>
        </p:nvSpPr>
        <p:spPr>
          <a:xfrm>
            <a:off x="2124421" y="2860731"/>
            <a:ext cx="180850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Arequipa</a:t>
            </a:r>
          </a:p>
        </p:txBody>
      </p:sp>
      <p:sp>
        <p:nvSpPr>
          <p:cNvPr id="36" name="TextBox 35">
            <a:extLst>
              <a:ext uri="{FF2B5EF4-FFF2-40B4-BE49-F238E27FC236}">
                <a16:creationId xmlns:a16="http://schemas.microsoft.com/office/drawing/2014/main" id="{28B6B316-B8C9-4A2C-CF32-23899372B89E}"/>
              </a:ext>
            </a:extLst>
          </p:cNvPr>
          <p:cNvSpPr txBox="1"/>
          <p:nvPr/>
        </p:nvSpPr>
        <p:spPr>
          <a:xfrm>
            <a:off x="8186520" y="158344"/>
            <a:ext cx="2851915" cy="923330"/>
          </a:xfrm>
          <a:prstGeom prst="rect">
            <a:avLst/>
          </a:prstGeom>
          <a:solidFill>
            <a:schemeClr val="accent6">
              <a:lumMod val="20000"/>
              <a:lumOff val="80000"/>
            </a:schemeClr>
          </a:solidFill>
        </p:spPr>
        <p:txBody>
          <a:bodyPr wrap="square">
            <a:spAutoFit/>
          </a:bodyPr>
          <a:lstStyle/>
          <a:p>
            <a:r>
              <a:rPr lang="en-GB" sz="1800" b="1" dirty="0" err="1">
                <a:solidFill>
                  <a:srgbClr val="002060"/>
                </a:solidFill>
                <a:latin typeface="Century Gothic" panose="020B0502020202020204" pitchFamily="34" charset="0"/>
              </a:rPr>
              <a:t>viven</a:t>
            </a:r>
            <a:r>
              <a:rPr lang="en-GB" sz="1800" dirty="0">
                <a:solidFill>
                  <a:srgbClr val="002060"/>
                </a:solidFill>
                <a:latin typeface="Century Gothic" panose="020B0502020202020204" pitchFamily="34" charset="0"/>
              </a:rPr>
              <a:t> = they live</a:t>
            </a:r>
          </a:p>
          <a:p>
            <a:r>
              <a:rPr lang="en-GB" sz="1800" b="1" dirty="0" err="1">
                <a:solidFill>
                  <a:srgbClr val="002060"/>
                </a:solidFill>
                <a:latin typeface="Century Gothic" panose="020B0502020202020204" pitchFamily="34" charset="0"/>
              </a:rPr>
              <a:t>vive</a:t>
            </a:r>
            <a:r>
              <a:rPr lang="en-GB" sz="1800" dirty="0">
                <a:solidFill>
                  <a:srgbClr val="002060"/>
                </a:solidFill>
                <a:latin typeface="Century Gothic" panose="020B0502020202020204" pitchFamily="34" charset="0"/>
              </a:rPr>
              <a:t> = s/he lives</a:t>
            </a:r>
          </a:p>
          <a:p>
            <a:r>
              <a:rPr lang="en-GB" b="1" dirty="0">
                <a:solidFill>
                  <a:srgbClr val="002060"/>
                </a:solidFill>
                <a:latin typeface="Century Gothic" panose="020B0502020202020204" pitchFamily="34" charset="0"/>
              </a:rPr>
              <a:t>sus</a:t>
            </a:r>
            <a:r>
              <a:rPr lang="en-GB" dirty="0">
                <a:solidFill>
                  <a:srgbClr val="002060"/>
                </a:solidFill>
                <a:latin typeface="Century Gothic" panose="020B0502020202020204" pitchFamily="34" charset="0"/>
              </a:rPr>
              <a:t> = his/her (+ plural)</a:t>
            </a:r>
            <a:endParaRPr lang="en-GB" dirty="0"/>
          </a:p>
        </p:txBody>
      </p:sp>
      <p:pic>
        <p:nvPicPr>
          <p:cNvPr id="3074" name="Picture 2" descr="Fondo De Pantalla De Alta Definición">
            <a:extLst>
              <a:ext uri="{FF2B5EF4-FFF2-40B4-BE49-F238E27FC236}">
                <a16:creationId xmlns:a16="http://schemas.microsoft.com/office/drawing/2014/main" id="{DCB131AA-1D61-F6FB-A482-52EA57C2D9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900" y="5013557"/>
            <a:ext cx="4905736" cy="1452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3F0F0982-E5EA-D17E-C21F-ED7C65989B27}"/>
              </a:ext>
            </a:extLst>
          </p:cNvPr>
          <p:cNvGrpSpPr/>
          <p:nvPr/>
        </p:nvGrpSpPr>
        <p:grpSpPr>
          <a:xfrm>
            <a:off x="4610195" y="4767117"/>
            <a:ext cx="1029682" cy="943743"/>
            <a:chOff x="6210543" y="3764108"/>
            <a:chExt cx="801046" cy="775262"/>
          </a:xfrm>
        </p:grpSpPr>
        <p:sp>
          <p:nvSpPr>
            <p:cNvPr id="44" name="Oval 43">
              <a:extLst>
                <a:ext uri="{FF2B5EF4-FFF2-40B4-BE49-F238E27FC236}">
                  <a16:creationId xmlns:a16="http://schemas.microsoft.com/office/drawing/2014/main" id="{A3E2CA88-8725-241E-4A5A-C79F9156B0F5}"/>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6AF363D7-FA2E-70F0-8150-30FA9372513D}"/>
                </a:ext>
              </a:extLst>
            </p:cNvPr>
            <p:cNvPicPr>
              <a:picLocks noChangeAspect="1"/>
            </p:cNvPicPr>
            <p:nvPr/>
          </p:nvPicPr>
          <p:blipFill rotWithShape="1">
            <a:blip r:embed="rId1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6" name="Picture 45" descr="A picture containing text, tableware, cup, clipart&#10;&#10;Description automatically generated">
              <a:extLst>
                <a:ext uri="{FF2B5EF4-FFF2-40B4-BE49-F238E27FC236}">
                  <a16:creationId xmlns:a16="http://schemas.microsoft.com/office/drawing/2014/main" id="{5E612A3E-4377-2E81-72BB-EF707AB8C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47" name="Graphic 46" descr="Teacher">
            <a:extLst>
              <a:ext uri="{FF2B5EF4-FFF2-40B4-BE49-F238E27FC236}">
                <a16:creationId xmlns:a16="http://schemas.microsoft.com/office/drawing/2014/main" id="{A569A09F-4BA6-5514-5FEA-2800EA06E5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342" y="-49458"/>
            <a:ext cx="914400" cy="914400"/>
          </a:xfrm>
          <a:prstGeom prst="rect">
            <a:avLst/>
          </a:prstGeom>
        </p:spPr>
      </p:pic>
      <p:sp>
        <p:nvSpPr>
          <p:cNvPr id="48" name="Speech Bubble: Rectangle with Corners Rounded 47">
            <a:hlinkClick r:id="" action="ppaction://noaction">
              <a:snd r:embed="rId16" name="6_1.wav"/>
            </a:hlinkClick>
            <a:extLst>
              <a:ext uri="{FF2B5EF4-FFF2-40B4-BE49-F238E27FC236}">
                <a16:creationId xmlns:a16="http://schemas.microsoft.com/office/drawing/2014/main" id="{647D92EF-EB22-E496-8F99-BC3CEA97FF23}"/>
              </a:ext>
            </a:extLst>
          </p:cNvPr>
          <p:cNvSpPr/>
          <p:nvPr/>
        </p:nvSpPr>
        <p:spPr>
          <a:xfrm>
            <a:off x="1177232" y="124536"/>
            <a:ext cx="6576117" cy="91358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la Información sobre la </a:t>
            </a:r>
            <a:r>
              <a:rPr lang="en-GB" sz="2800" b="1" dirty="0" err="1">
                <a:solidFill>
                  <a:schemeClr val="bg1"/>
                </a:solidFill>
                <a:latin typeface="Century Gothic" panose="020B0502020202020204" pitchFamily="34" charset="0"/>
              </a:rPr>
              <a:t>familia</a:t>
            </a:r>
            <a:r>
              <a:rPr lang="en-GB" sz="2800" b="1" dirty="0">
                <a:solidFill>
                  <a:schemeClr val="bg1"/>
                </a:solidFill>
                <a:latin typeface="Century Gothic" panose="020B0502020202020204" pitchFamily="34" charset="0"/>
              </a:rPr>
              <a:t> de Sofía y Quique.</a:t>
            </a:r>
          </a:p>
        </p:txBody>
      </p:sp>
      <p:sp>
        <p:nvSpPr>
          <p:cNvPr id="12" name="TextBox 11">
            <a:hlinkClick r:id="" action="ppaction://noaction">
              <a:snd r:embed="rId17" name="6_4.wav"/>
            </a:hlinkClick>
            <a:extLst>
              <a:ext uri="{FF2B5EF4-FFF2-40B4-BE49-F238E27FC236}">
                <a16:creationId xmlns:a16="http://schemas.microsoft.com/office/drawing/2014/main" id="{329AE906-A563-09D9-E83B-CC6B3D0DA9A1}"/>
              </a:ext>
            </a:extLst>
          </p:cNvPr>
          <p:cNvSpPr txBox="1"/>
          <p:nvPr/>
        </p:nvSpPr>
        <p:spPr>
          <a:xfrm>
            <a:off x="402900" y="6161791"/>
            <a:ext cx="3837910" cy="461665"/>
          </a:xfrm>
          <a:prstGeom prst="rect">
            <a:avLst/>
          </a:prstGeom>
          <a:solidFill>
            <a:srgbClr val="FFFFFF">
              <a:alpha val="60000"/>
            </a:srgbClr>
          </a:solidFill>
          <a:ln>
            <a:solidFill>
              <a:srgbClr val="002060"/>
            </a:solidFill>
          </a:ln>
        </p:spPr>
        <p:txBody>
          <a:bodyPr wrap="none" rtlCol="0">
            <a:spAutoFit/>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volcán</a:t>
            </a:r>
            <a:r>
              <a:rPr lang="en-GB" sz="2400" b="1" dirty="0">
                <a:solidFill>
                  <a:srgbClr val="002060"/>
                </a:solidFill>
                <a:latin typeface="Century Gothic" panose="020B0502020202020204" pitchFamily="34" charset="0"/>
              </a:rPr>
              <a:t> Misti, Arequipa</a:t>
            </a:r>
          </a:p>
        </p:txBody>
      </p:sp>
      <p:pic>
        <p:nvPicPr>
          <p:cNvPr id="6" name="Picture 5" descr="A picture containing text, toy, doll&#10;&#10;Description automatically generated">
            <a:extLst>
              <a:ext uri="{FF2B5EF4-FFF2-40B4-BE49-F238E27FC236}">
                <a16:creationId xmlns:a16="http://schemas.microsoft.com/office/drawing/2014/main" id="{1C935BBB-1C46-4E76-B375-FB97CAF2829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86493" y="2662329"/>
            <a:ext cx="360536" cy="76236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C266D90-E030-4DA5-99A7-DD48E34AAA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86520" y="2662329"/>
            <a:ext cx="360536" cy="777553"/>
          </a:xfrm>
          <a:prstGeom prst="rect">
            <a:avLst/>
          </a:prstGeom>
        </p:spPr>
      </p:pic>
    </p:spTree>
    <p:extLst>
      <p:ext uri="{BB962C8B-B14F-4D97-AF65-F5344CB8AC3E}">
        <p14:creationId xmlns:p14="http://schemas.microsoft.com/office/powerpoint/2010/main" val="23045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2" name="Google Shape;169;p8">
            <a:extLst>
              <a:ext uri="{FF2B5EF4-FFF2-40B4-BE49-F238E27FC236}">
                <a16:creationId xmlns:a16="http://schemas.microsoft.com/office/drawing/2014/main" id="{E2782AE1-3778-4DB3-BED0-E1D51CF4E9C9}"/>
              </a:ext>
            </a:extLst>
          </p:cNvPr>
          <p:cNvSpPr txBox="1"/>
          <p:nvPr/>
        </p:nvSpPr>
        <p:spPr>
          <a:xfrm>
            <a:off x="282563" y="924457"/>
            <a:ext cx="31780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have, having]</a:t>
            </a:r>
            <a:endParaRPr sz="2800" b="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331014" y="1890935"/>
            <a:ext cx="901139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The Spanish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is irregular.</a:t>
            </a:r>
            <a:r>
              <a:rPr lang="en-GB" sz="2800" b="0" i="0" u="none" strike="noStrike" cap="none" dirty="0">
                <a:solidFill>
                  <a:srgbClr val="002060"/>
                </a:solidFill>
                <a:latin typeface="Century Gothic"/>
                <a:ea typeface="Century Gothic"/>
                <a:cs typeface="Century Gothic"/>
                <a:sym typeface="Century Gothic"/>
              </a:rPr>
              <a:t> </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8">
            <a:alphaModFix/>
          </a:blip>
          <a:srcRect/>
          <a:stretch/>
        </p:blipFill>
        <p:spPr>
          <a:xfrm>
            <a:off x="13753" y="5047677"/>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204236" y="4310420"/>
            <a:ext cx="647953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Luis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una</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habitación</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enorme</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664416" y="5166499"/>
            <a:ext cx="658044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dirty="0">
                <a:solidFill>
                  <a:srgbClr val="002060"/>
                </a:solidFill>
                <a:latin typeface="Century Gothic"/>
                <a:ea typeface="Century Gothic"/>
                <a:cs typeface="Century Gothic"/>
                <a:sym typeface="Century Gothic"/>
              </a:rPr>
              <a:t>Luis </a:t>
            </a:r>
            <a:r>
              <a:rPr lang="en-GB" sz="2800" b="1" i="1" u="none" strike="noStrike" cap="none" dirty="0">
                <a:solidFill>
                  <a:srgbClr val="92D050"/>
                </a:solidFill>
                <a:latin typeface="Century Gothic"/>
                <a:ea typeface="Century Gothic"/>
                <a:cs typeface="Century Gothic"/>
                <a:sym typeface="Century Gothic"/>
              </a:rPr>
              <a:t>has</a:t>
            </a:r>
            <a:r>
              <a:rPr lang="en-GB" sz="2800" i="1" u="none" strike="noStrike" cap="none" dirty="0">
                <a:solidFill>
                  <a:srgbClr val="002060"/>
                </a:solidFill>
                <a:latin typeface="Century Gothic"/>
                <a:ea typeface="Century Gothic"/>
                <a:cs typeface="Century Gothic"/>
                <a:sym typeface="Century Gothic"/>
              </a:rPr>
              <a:t> </a:t>
            </a:r>
            <a:r>
              <a:rPr lang="en-GB" sz="2800" i="1" dirty="0">
                <a:solidFill>
                  <a:srgbClr val="002060"/>
                </a:solidFill>
                <a:latin typeface="Century Gothic"/>
                <a:ea typeface="Century Gothic"/>
                <a:cs typeface="Century Gothic"/>
                <a:sym typeface="Century Gothic"/>
              </a:rPr>
              <a:t>a huge room.</a:t>
            </a:r>
            <a:endParaRPr i="1" dirty="0"/>
          </a:p>
        </p:txBody>
      </p:sp>
      <p:sp>
        <p:nvSpPr>
          <p:cNvPr id="15" name="Google Shape;171;p8">
            <a:extLst>
              <a:ext uri="{FF2B5EF4-FFF2-40B4-BE49-F238E27FC236}">
                <a16:creationId xmlns:a16="http://schemas.microsoft.com/office/drawing/2014/main" id="{0D8AD6F4-683B-438B-8700-E55A3863BF35}"/>
              </a:ext>
            </a:extLst>
          </p:cNvPr>
          <p:cNvSpPr txBox="1"/>
          <p:nvPr/>
        </p:nvSpPr>
        <p:spPr>
          <a:xfrm>
            <a:off x="162301" y="3048865"/>
            <a:ext cx="5586519"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‘s/he, it has’ </a:t>
            </a:r>
            <a:r>
              <a:rPr lang="en-GB" sz="2800" dirty="0">
                <a:solidFill>
                  <a:srgbClr val="002060"/>
                </a:solidFill>
                <a:latin typeface="Century Gothic"/>
                <a:ea typeface="Century Gothic"/>
                <a:cs typeface="Century Gothic"/>
                <a:sym typeface="Century Gothic"/>
              </a:rPr>
              <a:t>we say ______. </a:t>
            </a:r>
            <a:endParaRPr dirty="0"/>
          </a:p>
        </p:txBody>
      </p:sp>
      <p:sp>
        <p:nvSpPr>
          <p:cNvPr id="3" name="Rectangle 2">
            <a:extLst>
              <a:ext uri="{FF2B5EF4-FFF2-40B4-BE49-F238E27FC236}">
                <a16:creationId xmlns:a16="http://schemas.microsoft.com/office/drawing/2014/main" id="{433F70FF-C971-4C20-BD23-4E44A7AEEF0A}"/>
              </a:ext>
            </a:extLst>
          </p:cNvPr>
          <p:cNvSpPr/>
          <p:nvPr/>
        </p:nvSpPr>
        <p:spPr>
          <a:xfrm>
            <a:off x="2408762" y="3412429"/>
            <a:ext cx="1051891"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tiene</a:t>
            </a:r>
            <a:endParaRPr lang="en-GB" dirty="0"/>
          </a:p>
        </p:txBody>
      </p:sp>
      <p:sp>
        <p:nvSpPr>
          <p:cNvPr id="17" name="Google Shape;169;p8">
            <a:extLst>
              <a:ext uri="{FF2B5EF4-FFF2-40B4-BE49-F238E27FC236}">
                <a16:creationId xmlns:a16="http://schemas.microsoft.com/office/drawing/2014/main" id="{AE4A29D6-06C2-442A-BCA0-BAE21F8222EC}"/>
              </a:ext>
            </a:extLst>
          </p:cNvPr>
          <p:cNvSpPr txBox="1"/>
          <p:nvPr/>
        </p:nvSpPr>
        <p:spPr>
          <a:xfrm>
            <a:off x="4214150" y="960411"/>
            <a:ext cx="57598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[3</a:t>
            </a:r>
            <a:r>
              <a:rPr lang="en-GB" sz="2800" b="0" i="0" u="none" strike="noStrike" cap="none" baseline="30000" dirty="0">
                <a:solidFill>
                  <a:srgbClr val="002060"/>
                </a:solidFill>
                <a:latin typeface="Century Gothic"/>
                <a:ea typeface="Century Gothic"/>
                <a:cs typeface="Century Gothic"/>
                <a:sym typeface="Century Gothic"/>
              </a:rPr>
              <a:t>rd</a:t>
            </a:r>
            <a:r>
              <a:rPr lang="en-GB" sz="2800" b="0" i="0" u="none" strike="noStrike" cap="none" dirty="0">
                <a:solidFill>
                  <a:srgbClr val="002060"/>
                </a:solidFill>
                <a:latin typeface="Century Gothic"/>
                <a:ea typeface="Century Gothic"/>
                <a:cs typeface="Century Gothic"/>
                <a:sym typeface="Century Gothic"/>
              </a:rPr>
              <a:t> person singular &amp; plural]</a:t>
            </a:r>
            <a:endParaRPr sz="2800" b="0" i="0" u="none" strike="noStrike" cap="none" dirty="0">
              <a:solidFill>
                <a:srgbClr val="002060"/>
              </a:solidFill>
              <a:latin typeface="Century Gothic"/>
              <a:ea typeface="Century Gothic"/>
              <a:cs typeface="Century Gothic"/>
              <a:sym typeface="Century Gothic"/>
            </a:endParaRPr>
          </a:p>
        </p:txBody>
      </p:sp>
      <p:sp>
        <p:nvSpPr>
          <p:cNvPr id="18" name="Google Shape;171;p8">
            <a:extLst>
              <a:ext uri="{FF2B5EF4-FFF2-40B4-BE49-F238E27FC236}">
                <a16:creationId xmlns:a16="http://schemas.microsoft.com/office/drawing/2014/main" id="{6086E1BF-4E71-4DB7-90EE-B2C248B8255D}"/>
              </a:ext>
            </a:extLst>
          </p:cNvPr>
          <p:cNvSpPr txBox="1"/>
          <p:nvPr/>
        </p:nvSpPr>
        <p:spPr>
          <a:xfrm>
            <a:off x="6947870" y="3011496"/>
            <a:ext cx="4687144"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‘they have’ </a:t>
            </a:r>
            <a:r>
              <a:rPr lang="en-GB" sz="2800" dirty="0">
                <a:solidFill>
                  <a:srgbClr val="002060"/>
                </a:solidFill>
                <a:latin typeface="Century Gothic"/>
                <a:ea typeface="Century Gothic"/>
                <a:cs typeface="Century Gothic"/>
                <a:sym typeface="Century Gothic"/>
              </a:rPr>
              <a:t>we say </a:t>
            </a:r>
            <a:r>
              <a:rPr lang="en-GB" sz="2400" dirty="0">
                <a:solidFill>
                  <a:srgbClr val="002060"/>
                </a:solidFill>
                <a:latin typeface="Century Gothic"/>
                <a:ea typeface="Century Gothic"/>
                <a:cs typeface="Century Gothic"/>
                <a:sym typeface="Century Gothic"/>
              </a:rPr>
              <a:t>____________</a:t>
            </a:r>
            <a:r>
              <a:rPr lang="en-GB" sz="2800" dirty="0">
                <a:solidFill>
                  <a:srgbClr val="002060"/>
                </a:solidFill>
                <a:latin typeface="Century Gothic"/>
                <a:ea typeface="Century Gothic"/>
                <a:cs typeface="Century Gothic"/>
                <a:sym typeface="Century Gothic"/>
              </a:rPr>
              <a:t>. </a:t>
            </a:r>
            <a:endParaRPr dirty="0"/>
          </a:p>
        </p:txBody>
      </p:sp>
      <p:sp>
        <p:nvSpPr>
          <p:cNvPr id="19" name="Rectangle 18">
            <a:extLst>
              <a:ext uri="{FF2B5EF4-FFF2-40B4-BE49-F238E27FC236}">
                <a16:creationId xmlns:a16="http://schemas.microsoft.com/office/drawing/2014/main" id="{F1F10B32-2B2F-4671-9F6D-974003EC2410}"/>
              </a:ext>
            </a:extLst>
          </p:cNvPr>
          <p:cNvSpPr/>
          <p:nvPr/>
        </p:nvSpPr>
        <p:spPr>
          <a:xfrm>
            <a:off x="8445697" y="3363756"/>
            <a:ext cx="1266693" cy="523220"/>
          </a:xfrm>
          <a:prstGeom prst="rect">
            <a:avLst/>
          </a:prstGeom>
        </p:spPr>
        <p:txBody>
          <a:bodyPr wrap="none">
            <a:spAutoFit/>
          </a:bodyPr>
          <a:lstStyle/>
          <a:p>
            <a:r>
              <a:rPr lang="en-GB" sz="2800" b="1" dirty="0" err="1">
                <a:solidFill>
                  <a:srgbClr val="92D050"/>
                </a:solidFill>
                <a:latin typeface="Century Gothic"/>
                <a:sym typeface="Century Gothic"/>
              </a:rPr>
              <a:t>tienen</a:t>
            </a:r>
            <a:endParaRPr lang="en-GB" dirty="0"/>
          </a:p>
        </p:txBody>
      </p:sp>
      <p:sp>
        <p:nvSpPr>
          <p:cNvPr id="20" name="Google Shape;174;p8">
            <a:extLst>
              <a:ext uri="{FF2B5EF4-FFF2-40B4-BE49-F238E27FC236}">
                <a16:creationId xmlns:a16="http://schemas.microsoft.com/office/drawing/2014/main" id="{4725BE5E-C83B-4B3B-AD65-FBE1E5175816}"/>
              </a:ext>
            </a:extLst>
          </p:cNvPr>
          <p:cNvSpPr txBox="1"/>
          <p:nvPr/>
        </p:nvSpPr>
        <p:spPr>
          <a:xfrm>
            <a:off x="6319948" y="4059900"/>
            <a:ext cx="5078738"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Los </a:t>
            </a:r>
            <a:r>
              <a:rPr lang="en-GB" sz="2800" dirty="0" err="1">
                <a:solidFill>
                  <a:srgbClr val="002060"/>
                </a:solidFill>
                <a:latin typeface="Century Gothic"/>
                <a:ea typeface="Century Gothic"/>
                <a:cs typeface="Century Gothic"/>
                <a:sym typeface="Century Gothic"/>
              </a:rPr>
              <a:t>abuelos</a:t>
            </a:r>
            <a:r>
              <a:rPr lang="en-GB" sz="2800" dirty="0">
                <a:solidFill>
                  <a:srgbClr val="002060"/>
                </a:solidFill>
                <a:latin typeface="Century Gothic"/>
                <a:ea typeface="Century Gothic"/>
                <a:cs typeface="Century Gothic"/>
                <a:sym typeface="Century Gothic"/>
              </a:rPr>
              <a:t> </a:t>
            </a:r>
            <a:r>
              <a:rPr lang="en-GB" sz="2800" b="1" dirty="0" err="1">
                <a:solidFill>
                  <a:srgbClr val="92D050"/>
                </a:solidFill>
                <a:latin typeface="Century Gothic"/>
                <a:ea typeface="Century Gothic"/>
                <a:cs typeface="Century Gothic"/>
                <a:sym typeface="Century Gothic"/>
              </a:rPr>
              <a:t>tienen</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una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cocina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grande</a:t>
            </a:r>
            <a:r>
              <a:rPr lang="en-GB" sz="2800" dirty="0">
                <a:solidFill>
                  <a:srgbClr val="002060"/>
                </a:solidFill>
                <a:latin typeface="Century Gothic"/>
                <a:ea typeface="Century Gothic"/>
                <a:cs typeface="Century Gothic"/>
                <a:sym typeface="Century Gothic"/>
              </a:rPr>
              <a:t>. </a:t>
            </a:r>
            <a:endParaRPr dirty="0">
              <a:solidFill>
                <a:srgbClr val="002060"/>
              </a:solidFill>
            </a:endParaRPr>
          </a:p>
        </p:txBody>
      </p:sp>
      <p:pic>
        <p:nvPicPr>
          <p:cNvPr id="32" name="Google Shape;183;p8">
            <a:extLst>
              <a:ext uri="{FF2B5EF4-FFF2-40B4-BE49-F238E27FC236}">
                <a16:creationId xmlns:a16="http://schemas.microsoft.com/office/drawing/2014/main" id="{2EDB1614-FF0A-445B-8B4F-5DB996D83636}"/>
              </a:ext>
            </a:extLst>
          </p:cNvPr>
          <p:cNvPicPr preferRelativeResize="0"/>
          <p:nvPr/>
        </p:nvPicPr>
        <p:blipFill rotWithShape="1">
          <a:blip r:embed="rId8">
            <a:alphaModFix/>
          </a:blip>
          <a:srcRect/>
          <a:stretch/>
        </p:blipFill>
        <p:spPr>
          <a:xfrm>
            <a:off x="6096000" y="5278371"/>
            <a:ext cx="634523" cy="671647"/>
          </a:xfrm>
          <a:prstGeom prst="rect">
            <a:avLst/>
          </a:prstGeom>
          <a:noFill/>
          <a:ln>
            <a:noFill/>
          </a:ln>
        </p:spPr>
      </p:pic>
      <p:sp>
        <p:nvSpPr>
          <p:cNvPr id="39" name="Google Shape;172;p8">
            <a:extLst>
              <a:ext uri="{FF2B5EF4-FFF2-40B4-BE49-F238E27FC236}">
                <a16:creationId xmlns:a16="http://schemas.microsoft.com/office/drawing/2014/main" id="{10B75E6A-F9EF-428E-ABEE-8E36ABC99999}"/>
              </a:ext>
            </a:extLst>
          </p:cNvPr>
          <p:cNvSpPr txBox="1"/>
          <p:nvPr/>
        </p:nvSpPr>
        <p:spPr>
          <a:xfrm>
            <a:off x="6659115" y="5091563"/>
            <a:ext cx="5519132"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The grandparents </a:t>
            </a:r>
            <a:r>
              <a:rPr lang="en-GB" sz="2800" b="1" i="1" dirty="0">
                <a:solidFill>
                  <a:srgbClr val="92D050"/>
                </a:solidFill>
                <a:latin typeface="Century Gothic"/>
                <a:ea typeface="Century Gothic"/>
                <a:cs typeface="Century Gothic"/>
                <a:sym typeface="Century Gothic"/>
              </a:rPr>
              <a:t>have</a:t>
            </a:r>
            <a:r>
              <a:rPr lang="en-GB" sz="2800" i="1" dirty="0">
                <a:solidFill>
                  <a:srgbClr val="002060"/>
                </a:solidFill>
                <a:latin typeface="Century Gothic"/>
                <a:ea typeface="Century Gothic"/>
                <a:cs typeface="Century Gothic"/>
                <a:sym typeface="Century Gothic"/>
              </a:rPr>
              <a:t> a big kitchen.</a:t>
            </a:r>
            <a:endParaRPr lang="en-GB" sz="2800" i="1" dirty="0"/>
          </a:p>
        </p:txBody>
      </p:sp>
      <p:sp>
        <p:nvSpPr>
          <p:cNvPr id="40" name="Google Shape;172;p8">
            <a:extLst>
              <a:ext uri="{FF2B5EF4-FFF2-40B4-BE49-F238E27FC236}">
                <a16:creationId xmlns:a16="http://schemas.microsoft.com/office/drawing/2014/main" id="{873CD947-3DA1-46DE-9304-9FB3BE18F93E}"/>
              </a:ext>
            </a:extLst>
          </p:cNvPr>
          <p:cNvSpPr txBox="1"/>
          <p:nvPr/>
        </p:nvSpPr>
        <p:spPr>
          <a:xfrm>
            <a:off x="628667" y="5729786"/>
            <a:ext cx="482552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He </a:t>
            </a:r>
            <a:r>
              <a:rPr lang="en-GB" sz="2800" b="1" i="1" dirty="0">
                <a:solidFill>
                  <a:srgbClr val="92D050"/>
                </a:solidFill>
                <a:latin typeface="Century Gothic"/>
                <a:ea typeface="Century Gothic"/>
                <a:cs typeface="Century Gothic"/>
                <a:sym typeface="Century Gothic"/>
              </a:rPr>
              <a:t>has</a:t>
            </a:r>
            <a:r>
              <a:rPr lang="en-GB" sz="2800" i="1" dirty="0">
                <a:solidFill>
                  <a:srgbClr val="002060"/>
                </a:solidFill>
                <a:latin typeface="Century Gothic"/>
                <a:ea typeface="Century Gothic"/>
                <a:cs typeface="Century Gothic"/>
                <a:sym typeface="Century Gothic"/>
              </a:rPr>
              <a:t> a huge room.</a:t>
            </a:r>
            <a:endParaRPr lang="en-GB" sz="2800" i="1" dirty="0"/>
          </a:p>
        </p:txBody>
      </p:sp>
      <p:pic>
        <p:nvPicPr>
          <p:cNvPr id="24" name="Picture 23">
            <a:extLst>
              <a:ext uri="{FF2B5EF4-FFF2-40B4-BE49-F238E27FC236}">
                <a16:creationId xmlns:a16="http://schemas.microsoft.com/office/drawing/2014/main" id="{4012C149-C347-763D-3C5D-3DED79FAFA21}"/>
              </a:ext>
            </a:extLst>
          </p:cNvPr>
          <p:cNvPicPr>
            <a:picLocks noChangeAspect="1"/>
          </p:cNvPicPr>
          <p:nvPr/>
        </p:nvPicPr>
        <p:blipFill>
          <a:blip r:embed="rId9"/>
          <a:stretch>
            <a:fillRect/>
          </a:stretch>
        </p:blipFill>
        <p:spPr>
          <a:xfrm>
            <a:off x="4646743" y="4882434"/>
            <a:ext cx="451350" cy="1338487"/>
          </a:xfrm>
          <a:prstGeom prst="rect">
            <a:avLst/>
          </a:prstGeom>
        </p:spPr>
      </p:pic>
      <p:sp>
        <p:nvSpPr>
          <p:cNvPr id="28" name="Google Shape;172;p8">
            <a:extLst>
              <a:ext uri="{FF2B5EF4-FFF2-40B4-BE49-F238E27FC236}">
                <a16:creationId xmlns:a16="http://schemas.microsoft.com/office/drawing/2014/main" id="{ED8E8ECE-0328-789A-ACFA-A2C6DEEB6223}"/>
              </a:ext>
            </a:extLst>
          </p:cNvPr>
          <p:cNvSpPr txBox="1"/>
          <p:nvPr/>
        </p:nvSpPr>
        <p:spPr>
          <a:xfrm>
            <a:off x="6610877" y="5950018"/>
            <a:ext cx="5519132"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They </a:t>
            </a:r>
            <a:r>
              <a:rPr lang="en-GB" sz="2800" b="1" i="1" dirty="0">
                <a:solidFill>
                  <a:srgbClr val="92D050"/>
                </a:solidFill>
                <a:latin typeface="Century Gothic"/>
                <a:ea typeface="Century Gothic"/>
                <a:cs typeface="Century Gothic"/>
                <a:sym typeface="Century Gothic"/>
              </a:rPr>
              <a:t>have</a:t>
            </a:r>
            <a:r>
              <a:rPr lang="en-GB" sz="2800" i="1" dirty="0">
                <a:solidFill>
                  <a:srgbClr val="002060"/>
                </a:solidFill>
                <a:latin typeface="Century Gothic"/>
                <a:ea typeface="Century Gothic"/>
                <a:cs typeface="Century Gothic"/>
                <a:sym typeface="Century Gothic"/>
              </a:rPr>
              <a:t> a big kitchen.</a:t>
            </a:r>
            <a:endParaRPr lang="en-GB" sz="2800" i="1" dirty="0"/>
          </a:p>
        </p:txBody>
      </p:sp>
      <p:pic>
        <p:nvPicPr>
          <p:cNvPr id="21" name="Picture 20" descr="A picture containing text, toy, doll&#10;&#10;Description automatically generated">
            <a:extLst>
              <a:ext uri="{FF2B5EF4-FFF2-40B4-BE49-F238E27FC236}">
                <a16:creationId xmlns:a16="http://schemas.microsoft.com/office/drawing/2014/main" id="{D4F3A652-0E16-4B01-93A9-1AEC84B3D2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4392" y="3760549"/>
            <a:ext cx="600622" cy="127003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81F3E27-847D-4A30-8D63-B776FDFC80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34419" y="3750435"/>
            <a:ext cx="600622" cy="1295336"/>
          </a:xfrm>
          <a:prstGeom prst="rect">
            <a:avLst/>
          </a:prstGeom>
        </p:spPr>
      </p:pic>
      <p:sp>
        <p:nvSpPr>
          <p:cNvPr id="4" name="Title 1">
            <a:hlinkClick r:id="" action="ppaction://noaction">
              <a:snd r:embed="rId12" name="7_1.wav"/>
            </a:hlinkClick>
            <a:extLst>
              <a:ext uri="{FF2B5EF4-FFF2-40B4-BE49-F238E27FC236}">
                <a16:creationId xmlns:a16="http://schemas.microsoft.com/office/drawing/2014/main" id="{26A810C0-8194-4BBF-F59E-65682B7E7C64}"/>
              </a:ext>
            </a:extLst>
          </p:cNvPr>
          <p:cNvSpPr txBox="1">
            <a:spLocks/>
          </p:cNvSpPr>
          <p:nvPr/>
        </p:nvSpPr>
        <p:spPr>
          <a:xfrm>
            <a:off x="331014" y="893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Tener</a:t>
            </a:r>
            <a:r>
              <a:rPr lang="en-GB" dirty="0">
                <a:solidFill>
                  <a:srgbClr val="002060"/>
                </a:solidFill>
                <a:latin typeface="Century Gothic"/>
                <a:ea typeface="Century Gothic"/>
                <a:cs typeface="Century Gothic"/>
                <a:sym typeface="Century Gothic"/>
              </a:rPr>
              <a:t>:</a:t>
            </a:r>
            <a:r>
              <a:rPr lang="en-GB" sz="4800" dirty="0">
                <a:solidFill>
                  <a:srgbClr val="002060"/>
                </a:solidFill>
                <a:latin typeface="Century Gothic"/>
                <a:ea typeface="Century Gothic"/>
                <a:cs typeface="Century Gothic"/>
                <a:sym typeface="Century Gothic"/>
              </a:rPr>
              <a:t> </a:t>
            </a:r>
            <a:r>
              <a:rPr lang="en-GB" sz="3600" dirty="0">
                <a:solidFill>
                  <a:srgbClr val="002060"/>
                </a:solidFill>
                <a:latin typeface="Century Gothic"/>
                <a:ea typeface="Century Gothic"/>
                <a:cs typeface="Century Gothic"/>
                <a:sym typeface="Century Gothic"/>
              </a:rPr>
              <a:t>s/he, it has</a:t>
            </a:r>
            <a:r>
              <a:rPr lang="en-GB" sz="3600" b="1" dirty="0">
                <a:solidFill>
                  <a:srgbClr val="002060"/>
                </a:solidFill>
                <a:latin typeface="Century Gothic"/>
                <a:ea typeface="Century Gothic"/>
                <a:cs typeface="Century Gothic"/>
                <a:sym typeface="Century Gothic"/>
              </a:rPr>
              <a:t> |</a:t>
            </a:r>
            <a:r>
              <a:rPr lang="en-GB" sz="3600" dirty="0">
                <a:solidFill>
                  <a:srgbClr val="002060"/>
                </a:solidFill>
                <a:latin typeface="Century Gothic"/>
                <a:ea typeface="Century Gothic"/>
                <a:cs typeface="Century Gothic"/>
                <a:sym typeface="Century Gothic"/>
              </a:rPr>
              <a:t> they have</a:t>
            </a:r>
            <a:endParaRPr lang="en-GB"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7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7_4.wav"/>
                                        </p:tgtEl>
                                      </p:cMediaNode>
                                    </p:audio>
                                  </p:sub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7_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7_5.wav"/>
                                        </p:tgtEl>
                                      </p:cMediaNode>
                                    </p:audio>
                                  </p:sub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extLst>
              <p:ext uri="{D42A27DB-BD31-4B8C-83A1-F6EECF244321}">
                <p14:modId xmlns:p14="http://schemas.microsoft.com/office/powerpoint/2010/main" val="952412269"/>
              </p:ext>
            </p:extLst>
          </p:nvPr>
        </p:nvGraphicFramePr>
        <p:xfrm>
          <a:off x="764921" y="1890053"/>
          <a:ext cx="2875465" cy="4780634"/>
        </p:xfrm>
        <a:graphic>
          <a:graphicData uri="http://schemas.openxmlformats.org/drawingml/2006/table">
            <a:tbl>
              <a:tblPr firstRow="1" bandRow="1">
                <a:noFill/>
              </a:tblPr>
              <a:tblGrid>
                <a:gridCol w="1408014">
                  <a:extLst>
                    <a:ext uri="{9D8B030D-6E8A-4147-A177-3AD203B41FA5}">
                      <a16:colId xmlns:a16="http://schemas.microsoft.com/office/drawing/2014/main" val="20000"/>
                    </a:ext>
                  </a:extLst>
                </a:gridCol>
                <a:gridCol w="1467451">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Luis </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(he)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abuelos</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(they)</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7" name="TextBox 16">
            <a:extLst>
              <a:ext uri="{FF2B5EF4-FFF2-40B4-BE49-F238E27FC236}">
                <a16:creationId xmlns:a16="http://schemas.microsoft.com/office/drawing/2014/main" id="{5096D75D-D7C9-4AD1-BFD8-9F4BB24AA3BC}"/>
              </a:ext>
            </a:extLst>
          </p:cNvPr>
          <p:cNvSpPr txBox="1"/>
          <p:nvPr/>
        </p:nvSpPr>
        <p:spPr>
          <a:xfrm>
            <a:off x="622104" y="1256851"/>
            <a:ext cx="1990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26" name="Picture 25">
            <a:extLst>
              <a:ext uri="{FF2B5EF4-FFF2-40B4-BE49-F238E27FC236}">
                <a16:creationId xmlns:a16="http://schemas.microsoft.com/office/drawing/2014/main" id="{0AC6D1A1-D860-46B1-84BE-2F4AE02BE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066" y="1206749"/>
            <a:ext cx="527765" cy="445052"/>
          </a:xfrm>
          <a:prstGeom prst="rect">
            <a:avLst/>
          </a:prstGeom>
        </p:spPr>
      </p:pic>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8768" y="2860869"/>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0464" y="3537429"/>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360" y="4174357"/>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3562" y="4810487"/>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711" y="5385528"/>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3000" y="6058895"/>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extLst>
              <p:ext uri="{D42A27DB-BD31-4B8C-83A1-F6EECF244321}">
                <p14:modId xmlns:p14="http://schemas.microsoft.com/office/powerpoint/2010/main" val="4227116385"/>
              </p:ext>
            </p:extLst>
          </p:nvPr>
        </p:nvGraphicFramePr>
        <p:xfrm>
          <a:off x="3749959" y="1873489"/>
          <a:ext cx="8319179" cy="4797195"/>
        </p:xfrm>
        <a:graphic>
          <a:graphicData uri="http://schemas.openxmlformats.org/drawingml/2006/table">
            <a:tbl>
              <a:tblPr firstRow="1" bandRow="1">
                <a:noFill/>
              </a:tblPr>
              <a:tblGrid>
                <a:gridCol w="2747269">
                  <a:extLst>
                    <a:ext uri="{9D8B030D-6E8A-4147-A177-3AD203B41FA5}">
                      <a16:colId xmlns:a16="http://schemas.microsoft.com/office/drawing/2014/main" val="1498170565"/>
                    </a:ext>
                  </a:extLst>
                </a:gridCol>
                <a:gridCol w="5571910">
                  <a:extLst>
                    <a:ext uri="{9D8B030D-6E8A-4147-A177-3AD203B41FA5}">
                      <a16:colId xmlns:a16="http://schemas.microsoft.com/office/drawing/2014/main" val="2578897083"/>
                    </a:ext>
                  </a:extLst>
                </a:gridCol>
              </a:tblGrid>
              <a:tr h="1144251">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lugares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a:t>
                      </a:r>
                      <a:r>
                        <a:rPr lang="en-GB" sz="2400" b="1" u="none" strike="noStrike" cap="none" dirty="0" err="1">
                          <a:solidFill>
                            <a:srgbClr val="002060"/>
                          </a:solidFill>
                          <a:latin typeface="Century Gothic"/>
                          <a:ea typeface="Century Gothic"/>
                          <a:cs typeface="Century Gothic"/>
                          <a:sym typeface="Century Gothic"/>
                        </a:rPr>
                        <a:t>cómo</a:t>
                      </a:r>
                      <a:r>
                        <a:rPr lang="en-GB" sz="2400" b="1" u="none" strike="noStrike" cap="none" dirty="0">
                          <a:solidFill>
                            <a:srgbClr val="002060"/>
                          </a:solidFill>
                          <a:latin typeface="Century Gothic"/>
                          <a:ea typeface="Century Gothic"/>
                          <a:cs typeface="Century Gothic"/>
                          <a:sym typeface="Century Gothic"/>
                        </a:rPr>
                        <a:t> es / son? </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famoso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famosas</a:t>
                      </a:r>
                      <a:r>
                        <a:rPr lang="en-GB" sz="2000" u="none" strike="noStrike" cap="none" dirty="0">
                          <a:solidFill>
                            <a:srgbClr val="002060"/>
                          </a:solidFill>
                          <a:latin typeface="Century Gothic"/>
                          <a:ea typeface="Century Gothic"/>
                          <a:cs typeface="Century Gothic"/>
                          <a:sym typeface="Century Gothic"/>
                        </a:rPr>
                        <a:t> </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histórico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históricas</a:t>
                      </a: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grande</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grandes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divertido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bonito / </a:t>
                      </a:r>
                      <a:r>
                        <a:rPr lang="en-GB" sz="2000" u="none" strike="noStrike" cap="none" dirty="0" err="1">
                          <a:solidFill>
                            <a:srgbClr val="002060"/>
                          </a:solidFill>
                          <a:latin typeface="Century Gothic"/>
                          <a:ea typeface="Century Gothic"/>
                          <a:cs typeface="Century Gothic"/>
                          <a:sym typeface="Century Gothic"/>
                        </a:rPr>
                        <a:t>bonita</a:t>
                      </a:r>
                      <a:r>
                        <a:rPr lang="en-GB" sz="2000" u="none" strike="noStrike" cap="none" dirty="0">
                          <a:solidFill>
                            <a:srgbClr val="002060"/>
                          </a:solidFill>
                          <a:latin typeface="Century Gothic"/>
                          <a:ea typeface="Century Gothic"/>
                          <a:cs typeface="Century Gothic"/>
                          <a:sym typeface="Century Gothic"/>
                        </a:rPr>
                        <a:t> / bonitos / </a:t>
                      </a:r>
                      <a:r>
                        <a:rPr lang="en-GB" sz="2000" u="none" strike="noStrike" cap="none" dirty="0" err="1">
                          <a:solidFill>
                            <a:srgbClr val="002060"/>
                          </a:solidFill>
                          <a:latin typeface="Century Gothic"/>
                          <a:ea typeface="Century Gothic"/>
                          <a:cs typeface="Century Gothic"/>
                          <a:sym typeface="Century Gothic"/>
                        </a:rPr>
                        <a:t>bontias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imposible</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imposibles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sp>
        <p:nvSpPr>
          <p:cNvPr id="90" name="TextBox 89">
            <a:extLst>
              <a:ext uri="{FF2B5EF4-FFF2-40B4-BE49-F238E27FC236}">
                <a16:creationId xmlns:a16="http://schemas.microsoft.com/office/drawing/2014/main" id="{2DD5ABA1-D1CC-40A2-95D1-76360384838C}"/>
              </a:ext>
            </a:extLst>
          </p:cNvPr>
          <p:cNvSpPr txBox="1"/>
          <p:nvPr/>
        </p:nvSpPr>
        <p:spPr>
          <a:xfrm>
            <a:off x="3768912" y="3093754"/>
            <a:ext cx="24584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3D9EED6F-2442-4E0D-A89B-33925AAAD04B}"/>
              </a:ext>
            </a:extLst>
          </p:cNvPr>
          <p:cNvSpPr txBox="1"/>
          <p:nvPr/>
        </p:nvSpPr>
        <p:spPr>
          <a:xfrm>
            <a:off x="3677826" y="4313899"/>
            <a:ext cx="2296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FAE903D0-1566-4E5B-842C-A6E2610FF58C}"/>
              </a:ext>
            </a:extLst>
          </p:cNvPr>
          <p:cNvSpPr txBox="1"/>
          <p:nvPr/>
        </p:nvSpPr>
        <p:spPr>
          <a:xfrm>
            <a:off x="3703187" y="3706250"/>
            <a:ext cx="18222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plaza</a:t>
            </a:r>
          </a:p>
        </p:txBody>
      </p:sp>
      <p:sp>
        <p:nvSpPr>
          <p:cNvPr id="93" name="TextBox 92">
            <a:extLst>
              <a:ext uri="{FF2B5EF4-FFF2-40B4-BE49-F238E27FC236}">
                <a16:creationId xmlns:a16="http://schemas.microsoft.com/office/drawing/2014/main" id="{1C5B4B18-6DA6-49B4-95D0-5E17674CC52B}"/>
              </a:ext>
            </a:extLst>
          </p:cNvPr>
          <p:cNvSpPr txBox="1"/>
          <p:nvPr/>
        </p:nvSpPr>
        <p:spPr>
          <a:xfrm>
            <a:off x="3694037" y="4942726"/>
            <a:ext cx="18314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parque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D6A71DD4-C7AD-4E63-BB5B-D7E2A20A0D3C}"/>
              </a:ext>
            </a:extLst>
          </p:cNvPr>
          <p:cNvSpPr txBox="1"/>
          <p:nvPr/>
        </p:nvSpPr>
        <p:spPr>
          <a:xfrm>
            <a:off x="3579145" y="5538891"/>
            <a:ext cx="20611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playa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4FFF25DE-1183-44FC-93FE-0E0239EF2864}"/>
              </a:ext>
            </a:extLst>
          </p:cNvPr>
          <p:cNvSpPr txBox="1"/>
          <p:nvPr/>
        </p:nvSpPr>
        <p:spPr>
          <a:xfrm>
            <a:off x="3814837" y="6124969"/>
            <a:ext cx="21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calles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2EB6438A-C8C0-4572-B3C8-E0AD1991B2AD}"/>
              </a:ext>
            </a:extLst>
          </p:cNvPr>
          <p:cNvSpPr/>
          <p:nvPr/>
        </p:nvSpPr>
        <p:spPr>
          <a:xfrm>
            <a:off x="10181557" y="3107201"/>
            <a:ext cx="1209092" cy="39056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Rounded Corners 96">
            <a:extLst>
              <a:ext uri="{FF2B5EF4-FFF2-40B4-BE49-F238E27FC236}">
                <a16:creationId xmlns:a16="http://schemas.microsoft.com/office/drawing/2014/main" id="{2AAB1084-9E20-446D-AE99-7BBB2B162AD8}"/>
              </a:ext>
            </a:extLst>
          </p:cNvPr>
          <p:cNvSpPr/>
          <p:nvPr/>
        </p:nvSpPr>
        <p:spPr>
          <a:xfrm>
            <a:off x="7716588" y="3714979"/>
            <a:ext cx="1209092"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BC0DE504-3E8A-4C58-8DAB-7400AA3B6F63}"/>
              </a:ext>
            </a:extLst>
          </p:cNvPr>
          <p:cNvSpPr/>
          <p:nvPr/>
        </p:nvSpPr>
        <p:spPr>
          <a:xfrm>
            <a:off x="7716588" y="4341206"/>
            <a:ext cx="1209092"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Rounded Corners 105">
            <a:extLst>
              <a:ext uri="{FF2B5EF4-FFF2-40B4-BE49-F238E27FC236}">
                <a16:creationId xmlns:a16="http://schemas.microsoft.com/office/drawing/2014/main" id="{AA4E3BB7-2DE9-461D-B6CE-464FA25EC929}"/>
              </a:ext>
            </a:extLst>
          </p:cNvPr>
          <p:cNvSpPr/>
          <p:nvPr/>
        </p:nvSpPr>
        <p:spPr>
          <a:xfrm>
            <a:off x="6576596" y="4954849"/>
            <a:ext cx="1139991"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855573A6-46B0-488B-B3F1-3A9E643FFA01}"/>
              </a:ext>
            </a:extLst>
          </p:cNvPr>
          <p:cNvSpPr/>
          <p:nvPr/>
        </p:nvSpPr>
        <p:spPr>
          <a:xfrm>
            <a:off x="7418305" y="5568492"/>
            <a:ext cx="1226566"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Rounded Corners 107">
            <a:extLst>
              <a:ext uri="{FF2B5EF4-FFF2-40B4-BE49-F238E27FC236}">
                <a16:creationId xmlns:a16="http://schemas.microsoft.com/office/drawing/2014/main" id="{A089FFEA-9CC3-42F5-A502-F657550F3E1F}"/>
              </a:ext>
            </a:extLst>
          </p:cNvPr>
          <p:cNvSpPr/>
          <p:nvPr/>
        </p:nvSpPr>
        <p:spPr>
          <a:xfrm>
            <a:off x="7978079" y="6137427"/>
            <a:ext cx="1537457"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ction Button: Blank 5">
            <a:hlinkClick r:id="" action="ppaction://noaction" highlightClick="1">
              <a:snd r:embed="rId9" name="8_6.wav"/>
            </a:hlinkClick>
            <a:extLst>
              <a:ext uri="{FF2B5EF4-FFF2-40B4-BE49-F238E27FC236}">
                <a16:creationId xmlns:a16="http://schemas.microsoft.com/office/drawing/2014/main" id="{6877F4FC-8EEF-4DDE-AB93-50785126D598}"/>
              </a:ext>
            </a:extLst>
          </p:cNvPr>
          <p:cNvSpPr/>
          <p:nvPr/>
        </p:nvSpPr>
        <p:spPr>
          <a:xfrm>
            <a:off x="524566" y="2968059"/>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10" name="8_7.wav"/>
            </a:hlinkClick>
            <a:extLst>
              <a:ext uri="{FF2B5EF4-FFF2-40B4-BE49-F238E27FC236}">
                <a16:creationId xmlns:a16="http://schemas.microsoft.com/office/drawing/2014/main" id="{6E70F2AC-4D78-4438-AF49-070A4555F2B8}"/>
              </a:ext>
            </a:extLst>
          </p:cNvPr>
          <p:cNvSpPr/>
          <p:nvPr/>
        </p:nvSpPr>
        <p:spPr>
          <a:xfrm>
            <a:off x="524566" y="3624990"/>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11" name="8_8.wav"/>
            </a:hlinkClick>
            <a:extLst>
              <a:ext uri="{FF2B5EF4-FFF2-40B4-BE49-F238E27FC236}">
                <a16:creationId xmlns:a16="http://schemas.microsoft.com/office/drawing/2014/main" id="{78FFBEDB-C561-43BE-B0E3-601284BCCDA5}"/>
              </a:ext>
            </a:extLst>
          </p:cNvPr>
          <p:cNvSpPr/>
          <p:nvPr/>
        </p:nvSpPr>
        <p:spPr>
          <a:xfrm>
            <a:off x="513138" y="4243377"/>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12" name="8_9.wav"/>
            </a:hlinkClick>
            <a:extLst>
              <a:ext uri="{FF2B5EF4-FFF2-40B4-BE49-F238E27FC236}">
                <a16:creationId xmlns:a16="http://schemas.microsoft.com/office/drawing/2014/main" id="{A43C0234-14D4-4180-AC58-1E71761C5D85}"/>
              </a:ext>
            </a:extLst>
          </p:cNvPr>
          <p:cNvSpPr/>
          <p:nvPr/>
        </p:nvSpPr>
        <p:spPr>
          <a:xfrm>
            <a:off x="514225" y="4843689"/>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13" name="8_10.wav"/>
            </a:hlinkClick>
            <a:extLst>
              <a:ext uri="{FF2B5EF4-FFF2-40B4-BE49-F238E27FC236}">
                <a16:creationId xmlns:a16="http://schemas.microsoft.com/office/drawing/2014/main" id="{3FB3C37A-762A-48BB-845C-A941B7B5D3C4}"/>
              </a:ext>
            </a:extLst>
          </p:cNvPr>
          <p:cNvSpPr/>
          <p:nvPr/>
        </p:nvSpPr>
        <p:spPr>
          <a:xfrm>
            <a:off x="537499" y="5489323"/>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4" name="8_11.wav"/>
            </a:hlinkClick>
            <a:extLst>
              <a:ext uri="{FF2B5EF4-FFF2-40B4-BE49-F238E27FC236}">
                <a16:creationId xmlns:a16="http://schemas.microsoft.com/office/drawing/2014/main" id="{DD857C8F-2098-4948-AD52-F0159D8E9D98}"/>
              </a:ext>
            </a:extLst>
          </p:cNvPr>
          <p:cNvSpPr/>
          <p:nvPr/>
        </p:nvSpPr>
        <p:spPr>
          <a:xfrm>
            <a:off x="519326" y="6134957"/>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4" name="Action Button: Blank 43">
            <a:hlinkClick r:id="" action="ppaction://noaction" highlightClick="1">
              <a:snd r:embed="rId15" name="8_12.wav"/>
            </a:hlinkClick>
            <a:extLst>
              <a:ext uri="{FF2B5EF4-FFF2-40B4-BE49-F238E27FC236}">
                <a16:creationId xmlns:a16="http://schemas.microsoft.com/office/drawing/2014/main" id="{B1F862BB-9655-4126-9DE9-4719D32CF7CF}"/>
              </a:ext>
            </a:extLst>
          </p:cNvPr>
          <p:cNvSpPr/>
          <p:nvPr/>
        </p:nvSpPr>
        <p:spPr>
          <a:xfrm>
            <a:off x="56141" y="2968059"/>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a:t>
            </a:r>
          </a:p>
        </p:txBody>
      </p:sp>
      <p:sp>
        <p:nvSpPr>
          <p:cNvPr id="45" name="Action Button: Blank 44">
            <a:hlinkClick r:id="" action="ppaction://noaction" highlightClick="1">
              <a:snd r:embed="rId16" name="8_13.wav"/>
            </a:hlinkClick>
            <a:extLst>
              <a:ext uri="{FF2B5EF4-FFF2-40B4-BE49-F238E27FC236}">
                <a16:creationId xmlns:a16="http://schemas.microsoft.com/office/drawing/2014/main" id="{EB728C60-C5F0-43D0-9B57-1BA8AE90F0D3}"/>
              </a:ext>
            </a:extLst>
          </p:cNvPr>
          <p:cNvSpPr/>
          <p:nvPr/>
        </p:nvSpPr>
        <p:spPr>
          <a:xfrm>
            <a:off x="56141" y="3624990"/>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46" name="Action Button: Blank 45">
            <a:hlinkClick r:id="" action="ppaction://noaction" highlightClick="1">
              <a:snd r:embed="rId17" name="8_14.wav"/>
            </a:hlinkClick>
            <a:extLst>
              <a:ext uri="{FF2B5EF4-FFF2-40B4-BE49-F238E27FC236}">
                <a16:creationId xmlns:a16="http://schemas.microsoft.com/office/drawing/2014/main" id="{92D66261-E23A-411C-9787-40B8F1B6C982}"/>
              </a:ext>
            </a:extLst>
          </p:cNvPr>
          <p:cNvSpPr/>
          <p:nvPr/>
        </p:nvSpPr>
        <p:spPr>
          <a:xfrm>
            <a:off x="44713" y="4243377"/>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47" name="Action Button: Blank 46">
            <a:hlinkClick r:id="" action="ppaction://noaction" highlightClick="1">
              <a:snd r:embed="rId18" name="8_15.wav"/>
            </a:hlinkClick>
            <a:extLst>
              <a:ext uri="{FF2B5EF4-FFF2-40B4-BE49-F238E27FC236}">
                <a16:creationId xmlns:a16="http://schemas.microsoft.com/office/drawing/2014/main" id="{351A8D82-7E08-41D3-90B5-A359D9CF7CEE}"/>
              </a:ext>
            </a:extLst>
          </p:cNvPr>
          <p:cNvSpPr/>
          <p:nvPr/>
        </p:nvSpPr>
        <p:spPr>
          <a:xfrm>
            <a:off x="45800" y="4843689"/>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48" name="Action Button: Blank 47">
            <a:hlinkClick r:id="" action="ppaction://noaction" highlightClick="1">
              <a:snd r:embed="rId19" name="8_16.wav"/>
            </a:hlinkClick>
            <a:extLst>
              <a:ext uri="{FF2B5EF4-FFF2-40B4-BE49-F238E27FC236}">
                <a16:creationId xmlns:a16="http://schemas.microsoft.com/office/drawing/2014/main" id="{C9BB08C3-D64A-4929-8C2D-BD40F9D18436}"/>
              </a:ext>
            </a:extLst>
          </p:cNvPr>
          <p:cNvSpPr/>
          <p:nvPr/>
        </p:nvSpPr>
        <p:spPr>
          <a:xfrm>
            <a:off x="69074" y="5489323"/>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49" name="Action Button: Blank 48">
            <a:hlinkClick r:id="" action="ppaction://noaction" highlightClick="1">
              <a:snd r:embed="rId20" name="8_17.wav"/>
            </a:hlinkClick>
            <a:extLst>
              <a:ext uri="{FF2B5EF4-FFF2-40B4-BE49-F238E27FC236}">
                <a16:creationId xmlns:a16="http://schemas.microsoft.com/office/drawing/2014/main" id="{4F0D7D9C-DEBC-42B0-8CDA-FAA5F54E8C49}"/>
              </a:ext>
            </a:extLst>
          </p:cNvPr>
          <p:cNvSpPr/>
          <p:nvPr/>
        </p:nvSpPr>
        <p:spPr>
          <a:xfrm>
            <a:off x="50901" y="6134957"/>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pic>
        <p:nvPicPr>
          <p:cNvPr id="51" name="Graphic 50" descr="Teacher">
            <a:extLst>
              <a:ext uri="{FF2B5EF4-FFF2-40B4-BE49-F238E27FC236}">
                <a16:creationId xmlns:a16="http://schemas.microsoft.com/office/drawing/2014/main" id="{7FDEF49B-76E7-570B-0B8F-A5ABB5CBC8F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342" y="-49458"/>
            <a:ext cx="914400" cy="914400"/>
          </a:xfrm>
          <a:prstGeom prst="rect">
            <a:avLst/>
          </a:prstGeom>
        </p:spPr>
      </p:pic>
      <p:sp>
        <p:nvSpPr>
          <p:cNvPr id="52" name="Speech Bubble: Rectangle with Corners Rounded 51">
            <a:hlinkClick r:id="" action="ppaction://noaction">
              <a:snd r:embed="rId23" name="8_1.wav"/>
            </a:hlinkClick>
            <a:extLst>
              <a:ext uri="{FF2B5EF4-FFF2-40B4-BE49-F238E27FC236}">
                <a16:creationId xmlns:a16="http://schemas.microsoft.com/office/drawing/2014/main" id="{572D1121-4C23-EBAC-D6AC-BC0B8B12A034}"/>
              </a:ext>
            </a:extLst>
          </p:cNvPr>
          <p:cNvSpPr/>
          <p:nvPr/>
        </p:nvSpPr>
        <p:spPr>
          <a:xfrm>
            <a:off x="1257206" y="149001"/>
            <a:ext cx="3583735" cy="512606"/>
          </a:xfrm>
          <a:prstGeom prst="wedgeRoundRectCallout">
            <a:avLst>
              <a:gd name="adj1" fmla="val -55813"/>
              <a:gd name="adj2" fmla="val 9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Escucha a Sofía.</a:t>
            </a:r>
          </a:p>
        </p:txBody>
      </p:sp>
      <p:sp>
        <p:nvSpPr>
          <p:cNvPr id="54" name="Speech Bubble: Rectangle with Corners Rounded 53">
            <a:extLst>
              <a:ext uri="{FF2B5EF4-FFF2-40B4-BE49-F238E27FC236}">
                <a16:creationId xmlns:a16="http://schemas.microsoft.com/office/drawing/2014/main" id="{8E262DFF-B51A-0EE6-F571-613D55066275}"/>
              </a:ext>
            </a:extLst>
          </p:cNvPr>
          <p:cNvSpPr/>
          <p:nvPr/>
        </p:nvSpPr>
        <p:spPr>
          <a:xfrm>
            <a:off x="1241334" y="155500"/>
            <a:ext cx="9257685"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 la ciudad de Luis (Arequipa) o la de </a:t>
            </a:r>
            <a:r>
              <a:rPr lang="en-GB" sz="2400" b="1" dirty="0" err="1">
                <a:solidFill>
                  <a:schemeClr val="bg1"/>
                </a:solidFill>
                <a:latin typeface="Century Gothic" panose="020B0502020202020204" pitchFamily="34" charset="0"/>
              </a:rPr>
              <a:t>los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abuelos</a:t>
            </a:r>
            <a:r>
              <a:rPr lang="en-GB" sz="2400" b="1" dirty="0">
                <a:solidFill>
                  <a:schemeClr val="bg1"/>
                </a:solidFill>
                <a:latin typeface="Century Gothic" panose="020B0502020202020204" pitchFamily="34" charset="0"/>
              </a:rPr>
              <a:t> (Lima)?</a:t>
            </a:r>
          </a:p>
        </p:txBody>
      </p:sp>
      <p:sp>
        <p:nvSpPr>
          <p:cNvPr id="55" name="Speech Bubble: Rectangle with Corners Rounded 54">
            <a:extLst>
              <a:ext uri="{FF2B5EF4-FFF2-40B4-BE49-F238E27FC236}">
                <a16:creationId xmlns:a16="http://schemas.microsoft.com/office/drawing/2014/main" id="{98E12778-C706-2C84-556E-CA3ED465C7EC}"/>
              </a:ext>
            </a:extLst>
          </p:cNvPr>
          <p:cNvSpPr/>
          <p:nvPr/>
        </p:nvSpPr>
        <p:spPr>
          <a:xfrm>
            <a:off x="935742" y="503618"/>
            <a:ext cx="5799435"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Escucha otra </a:t>
            </a:r>
            <a:r>
              <a:rPr lang="en-GB" sz="2400" b="1" dirty="0" err="1">
                <a:solidFill>
                  <a:schemeClr val="bg1"/>
                </a:solidFill>
                <a:latin typeface="Century Gothic" panose="020B0502020202020204" pitchFamily="34" charset="0"/>
              </a:rPr>
              <a:t>vez</a:t>
            </a:r>
            <a:r>
              <a:rPr lang="en-GB" sz="2400" b="1" dirty="0">
                <a:solidFill>
                  <a:schemeClr val="bg1"/>
                </a:solidFill>
                <a:latin typeface="Century Gothic" panose="020B0502020202020204" pitchFamily="34" charset="0"/>
              </a:rPr>
              <a:t> y escribe las </a:t>
            </a:r>
            <a:r>
              <a:rPr lang="en-GB" sz="2400" b="1" dirty="0" err="1">
                <a:solidFill>
                  <a:schemeClr val="bg1"/>
                </a:solidFill>
                <a:latin typeface="Century Gothic" panose="020B0502020202020204" pitchFamily="34" charset="0"/>
              </a:rPr>
              <a:t>cosas</a:t>
            </a:r>
            <a:r>
              <a:rPr lang="en-GB" sz="2400" b="1" dirty="0">
                <a:solidFill>
                  <a:schemeClr val="bg1"/>
                </a:solidFill>
                <a:latin typeface="Century Gothic" panose="020B0502020202020204" pitchFamily="34" charset="0"/>
              </a:rPr>
              <a:t>.</a:t>
            </a:r>
          </a:p>
        </p:txBody>
      </p:sp>
      <p:sp>
        <p:nvSpPr>
          <p:cNvPr id="56" name="Speech Bubble: Rectangle with Corners Rounded 55">
            <a:extLst>
              <a:ext uri="{FF2B5EF4-FFF2-40B4-BE49-F238E27FC236}">
                <a16:creationId xmlns:a16="http://schemas.microsoft.com/office/drawing/2014/main" id="{1E2EF421-0050-3B93-743A-9D159AE9A565}"/>
              </a:ext>
            </a:extLst>
          </p:cNvPr>
          <p:cNvSpPr/>
          <p:nvPr/>
        </p:nvSpPr>
        <p:spPr>
          <a:xfrm>
            <a:off x="4998122" y="1274351"/>
            <a:ext cx="4306991" cy="556209"/>
          </a:xfrm>
          <a:prstGeom prst="wedgeRoundRectCallout">
            <a:avLst>
              <a:gd name="adj1" fmla="val 40851"/>
              <a:gd name="adj2" fmla="val 81815"/>
              <a:gd name="adj3" fmla="val 16667"/>
            </a:avLst>
          </a:prstGeom>
          <a:solidFill>
            <a:srgbClr val="68D5C8"/>
          </a:solidFill>
          <a:ln w="57150">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rgbClr val="002060"/>
                </a:solidFill>
                <a:latin typeface="Century Gothic"/>
                <a:ea typeface="Century Gothic"/>
                <a:cs typeface="Century Gothic"/>
                <a:sym typeface="Century Gothic"/>
              </a:rPr>
              <a:t>Rodea</a:t>
            </a:r>
            <a:r>
              <a:rPr lang="en-GB" sz="2400" b="1" dirty="0">
                <a:solidFill>
                  <a:srgbClr val="002060"/>
                </a:solidFill>
                <a:latin typeface="Century Gothic"/>
                <a:ea typeface="Century Gothic"/>
                <a:cs typeface="Century Gothic"/>
                <a:sym typeface="Century Gothic"/>
              </a:rPr>
              <a:t> </a:t>
            </a:r>
            <a:r>
              <a:rPr lang="en-GB" sz="2400" b="1" dirty="0" err="1">
                <a:solidFill>
                  <a:srgbClr val="002060"/>
                </a:solidFill>
                <a:latin typeface="Century Gothic"/>
                <a:ea typeface="Century Gothic"/>
                <a:cs typeface="Century Gothic"/>
                <a:sym typeface="Century Gothic"/>
              </a:rPr>
              <a:t>el</a:t>
            </a:r>
            <a:r>
              <a:rPr lang="en-GB" sz="2400" b="1" dirty="0">
                <a:solidFill>
                  <a:srgbClr val="002060"/>
                </a:solidFill>
                <a:latin typeface="Century Gothic"/>
                <a:ea typeface="Century Gothic"/>
                <a:cs typeface="Century Gothic"/>
                <a:sym typeface="Century Gothic"/>
              </a:rPr>
              <a:t> </a:t>
            </a:r>
            <a:r>
              <a:rPr lang="en-GB" sz="2400" b="1" dirty="0" err="1">
                <a:solidFill>
                  <a:srgbClr val="002060"/>
                </a:solidFill>
                <a:latin typeface="Century Gothic"/>
                <a:ea typeface="Century Gothic"/>
                <a:cs typeface="Century Gothic"/>
                <a:sym typeface="Century Gothic"/>
              </a:rPr>
              <a:t>adjetivo</a:t>
            </a:r>
            <a:r>
              <a:rPr lang="en-GB" sz="2400" b="1" dirty="0">
                <a:solidFill>
                  <a:srgbClr val="002060"/>
                </a:solidFill>
                <a:latin typeface="Century Gothic"/>
                <a:ea typeface="Century Gothic"/>
                <a:cs typeface="Century Gothic"/>
                <a:sym typeface="Century Gothic"/>
              </a:rPr>
              <a:t> </a:t>
            </a:r>
            <a:r>
              <a:rPr lang="en-GB" sz="2400" b="1" dirty="0" err="1">
                <a:solidFill>
                  <a:srgbClr val="002060"/>
                </a:solidFill>
                <a:latin typeface="Century Gothic"/>
                <a:ea typeface="Century Gothic"/>
                <a:cs typeface="Century Gothic"/>
                <a:sym typeface="Century Gothic"/>
              </a:rPr>
              <a:t>correcto</a:t>
            </a:r>
            <a:r>
              <a:rPr lang="en-GB" sz="2400" b="1" dirty="0">
                <a:solidFill>
                  <a:srgbClr val="002060"/>
                </a:solidFill>
                <a:latin typeface="Century Gothic"/>
                <a:ea typeface="Century Gothic"/>
                <a:cs typeface="Century Gothic"/>
                <a:sym typeface="Century Gothic"/>
              </a:rPr>
              <a:t>.</a:t>
            </a:r>
          </a:p>
        </p:txBody>
      </p:sp>
      <p:sp>
        <p:nvSpPr>
          <p:cNvPr id="13" name="TextBox 12">
            <a:extLst>
              <a:ext uri="{FF2B5EF4-FFF2-40B4-BE49-F238E27FC236}">
                <a16:creationId xmlns:a16="http://schemas.microsoft.com/office/drawing/2014/main" id="{C6C23284-8B3E-8D96-9AB1-F0F44D1D77B3}"/>
              </a:ext>
            </a:extLst>
          </p:cNvPr>
          <p:cNvSpPr txBox="1"/>
          <p:nvPr/>
        </p:nvSpPr>
        <p:spPr>
          <a:xfrm>
            <a:off x="8229250" y="96979"/>
            <a:ext cx="2113079" cy="923330"/>
          </a:xfrm>
          <a:prstGeom prst="rect">
            <a:avLst/>
          </a:prstGeom>
          <a:solidFill>
            <a:schemeClr val="accent6">
              <a:lumMod val="20000"/>
              <a:lumOff val="80000"/>
            </a:schemeClr>
          </a:solidFill>
        </p:spPr>
        <p:txBody>
          <a:bodyPr wrap="none" rtlCol="0">
            <a:spAutoFit/>
          </a:bodyPr>
          <a:lstStyle/>
          <a:p>
            <a:r>
              <a:rPr lang="en-GB" b="1" dirty="0">
                <a:solidFill>
                  <a:srgbClr val="002060"/>
                </a:solidFill>
                <a:latin typeface="Century Gothic" panose="020B0502020202020204" pitchFamily="34" charset="0"/>
              </a:rPr>
              <a:t>otra</a:t>
            </a:r>
            <a:r>
              <a:rPr lang="en-GB" dirty="0">
                <a:solidFill>
                  <a:srgbClr val="002060"/>
                </a:solidFill>
                <a:latin typeface="Century Gothic" panose="020B0502020202020204" pitchFamily="34" charset="0"/>
              </a:rPr>
              <a:t> = another (f)</a:t>
            </a:r>
          </a:p>
          <a:p>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vez</a:t>
            </a:r>
            <a:r>
              <a:rPr lang="en-GB" dirty="0">
                <a:solidFill>
                  <a:srgbClr val="002060"/>
                </a:solidFill>
                <a:latin typeface="Century Gothic" panose="020B0502020202020204" pitchFamily="34" charset="0"/>
              </a:rPr>
              <a:t> = time</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lugar</a:t>
            </a:r>
            <a:r>
              <a:rPr lang="en-GB" dirty="0">
                <a:solidFill>
                  <a:srgbClr val="002060"/>
                </a:solidFill>
                <a:latin typeface="Century Gothic" panose="020B0502020202020204" pitchFamily="34" charset="0"/>
              </a:rPr>
              <a:t> = place</a:t>
            </a:r>
          </a:p>
        </p:txBody>
      </p:sp>
      <p:pic>
        <p:nvPicPr>
          <p:cNvPr id="58" name="Picture 57">
            <a:extLst>
              <a:ext uri="{FF2B5EF4-FFF2-40B4-BE49-F238E27FC236}">
                <a16:creationId xmlns:a16="http://schemas.microsoft.com/office/drawing/2014/main" id="{F7111855-1107-12CA-A50F-9E62DA8738CE}"/>
              </a:ext>
            </a:extLst>
          </p:cNvPr>
          <p:cNvPicPr>
            <a:picLocks noChangeAspect="1"/>
          </p:cNvPicPr>
          <p:nvPr/>
        </p:nvPicPr>
        <p:blipFill>
          <a:blip r:embed="rId24"/>
          <a:stretch>
            <a:fillRect/>
          </a:stretch>
        </p:blipFill>
        <p:spPr>
          <a:xfrm flipH="1">
            <a:off x="1808229" y="1923558"/>
            <a:ext cx="320255" cy="949722"/>
          </a:xfrm>
          <a:prstGeom prst="rect">
            <a:avLst/>
          </a:prstGeom>
        </p:spPr>
      </p:pic>
      <p:pic>
        <p:nvPicPr>
          <p:cNvPr id="50" name="Picture 49" descr="A picture containing text, toy, doll&#10;&#10;Description automatically generated">
            <a:extLst>
              <a:ext uri="{FF2B5EF4-FFF2-40B4-BE49-F238E27FC236}">
                <a16:creationId xmlns:a16="http://schemas.microsoft.com/office/drawing/2014/main" id="{83FF2198-08D5-4F50-AD8C-077DBD58E7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82973" y="1446286"/>
            <a:ext cx="360536" cy="762363"/>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1A276B3B-8D8A-4DBC-8138-408B45B08FC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83000" y="1446286"/>
            <a:ext cx="360536" cy="777553"/>
          </a:xfrm>
          <a:prstGeom prst="rect">
            <a:avLst/>
          </a:prstGeom>
        </p:spPr>
      </p:pic>
      <p:sp>
        <p:nvSpPr>
          <p:cNvPr id="116" name="Speech Bubble: Rectangle with Corners Rounded 115">
            <a:extLst>
              <a:ext uri="{FF2B5EF4-FFF2-40B4-BE49-F238E27FC236}">
                <a16:creationId xmlns:a16="http://schemas.microsoft.com/office/drawing/2014/main" id="{C6B5137A-4BFF-4EE8-BFC7-A11960D81377}"/>
              </a:ext>
            </a:extLst>
          </p:cNvPr>
          <p:cNvSpPr/>
          <p:nvPr/>
        </p:nvSpPr>
        <p:spPr>
          <a:xfrm>
            <a:off x="15419" y="41168"/>
            <a:ext cx="4045726" cy="1081184"/>
          </a:xfrm>
          <a:prstGeom prst="wedgeRoundRectCallout">
            <a:avLst>
              <a:gd name="adj1" fmla="val 17583"/>
              <a:gd name="adj2" fmla="val 565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plural nouns.</a:t>
            </a:r>
          </a:p>
        </p:txBody>
      </p:sp>
    </p:spTree>
    <p:extLst>
      <p:ext uri="{BB962C8B-B14F-4D97-AF65-F5344CB8AC3E}">
        <p14:creationId xmlns:p14="http://schemas.microsoft.com/office/powerpoint/2010/main" val="394306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8_3.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subTnLst>
                                    <p:audio>
                                      <p:cMediaNode>
                                        <p:cTn display="0" masterRel="sameClick">
                                          <p:stCondLst>
                                            <p:cond evt="begin" delay="0">
                                              <p:tn val="47"/>
                                            </p:cond>
                                          </p:stCondLst>
                                          <p:endCondLst>
                                            <p:cond evt="onStopAudio" delay="0">
                                              <p:tgtEl>
                                                <p:sldTgt/>
                                              </p:tgtEl>
                                            </p:cond>
                                          </p:endCondLst>
                                        </p:cTn>
                                        <p:tgtEl>
                                          <p:sndTgt r:embed="rId5" name="8_4.wav"/>
                                        </p:tgtEl>
                                      </p:cMediaNode>
                                    </p:audio>
                                  </p:sub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subTnLst>
                                    <p:audio>
                                      <p:cMediaNode>
                                        <p:cTn display="0" masterRel="sameClick">
                                          <p:stCondLst>
                                            <p:cond evt="begin" delay="0">
                                              <p:tn val="76"/>
                                            </p:cond>
                                          </p:stCondLst>
                                          <p:endCondLst>
                                            <p:cond evt="onStopAudio" delay="0">
                                              <p:tgtEl>
                                                <p:sldTgt/>
                                              </p:tgtEl>
                                            </p:cond>
                                          </p:endCondLst>
                                        </p:cTn>
                                        <p:tgtEl>
                                          <p:sndTgt r:embed="rId6" name="8_5.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fade">
                                      <p:cBhvr>
                                        <p:cTn id="101" dur="500"/>
                                        <p:tgtEl>
                                          <p:spTgt spid="97"/>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9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8"/>
                                        </p:tgtEl>
                                        <p:attrNameLst>
                                          <p:attrName>style.visibility</p:attrName>
                                        </p:attrNameLst>
                                      </p:cBhvr>
                                      <p:to>
                                        <p:strVal val="visible"/>
                                      </p:to>
                                    </p:set>
                                    <p:animEffect transition="in" filter="fade">
                                      <p:cBhvr>
                                        <p:cTn id="110" dur="500"/>
                                        <p:tgtEl>
                                          <p:spTgt spid="98"/>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06"/>
                                        </p:tgtEl>
                                        <p:attrNameLst>
                                          <p:attrName>style.visibility</p:attrName>
                                        </p:attrNameLst>
                                      </p:cBhvr>
                                      <p:to>
                                        <p:strVal val="visible"/>
                                      </p:to>
                                    </p:set>
                                    <p:animEffect transition="in" filter="fade">
                                      <p:cBhvr>
                                        <p:cTn id="119" dur="500"/>
                                        <p:tgtEl>
                                          <p:spTgt spid="106"/>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9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0" grpId="0"/>
      <p:bldP spid="91" grpId="0"/>
      <p:bldP spid="92" grpId="0"/>
      <p:bldP spid="93" grpId="0"/>
      <p:bldP spid="94" grpId="0"/>
      <p:bldP spid="96" grpId="0"/>
      <p:bldP spid="16" grpId="0" animBg="1"/>
      <p:bldP spid="97" grpId="0" animBg="1"/>
      <p:bldP spid="98" grpId="0" animBg="1"/>
      <p:bldP spid="106" grpId="0" animBg="1"/>
      <p:bldP spid="107" grpId="0" animBg="1"/>
      <p:bldP spid="108" grpId="0" animBg="1"/>
      <p:bldP spid="44" grpId="0" animBg="1"/>
      <p:bldP spid="45" grpId="0" animBg="1"/>
      <p:bldP spid="46" grpId="0" animBg="1"/>
      <p:bldP spid="47" grpId="0" animBg="1"/>
      <p:bldP spid="48" grpId="0" animBg="1"/>
      <p:bldP spid="49" grpId="0" animBg="1"/>
      <p:bldP spid="52" grpId="0" animBg="1"/>
      <p:bldP spid="54" grpId="0" animBg="1"/>
      <p:bldP spid="54" grpId="1" animBg="1"/>
      <p:bldP spid="55" grpId="0" animBg="1"/>
      <p:bldP spid="56" grpId="0" animBg="1"/>
      <p:bldP spid="13" grpId="0" animBg="1"/>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20" name="TextBox 19">
            <a:extLst>
              <a:ext uri="{FF2B5EF4-FFF2-40B4-BE49-F238E27FC236}">
                <a16:creationId xmlns:a16="http://schemas.microsoft.com/office/drawing/2014/main" id="{C4DB83F1-75FF-49E3-B0D2-7678FD8539B5}"/>
              </a:ext>
            </a:extLst>
          </p:cNvPr>
          <p:cNvSpPr txBox="1"/>
          <p:nvPr/>
        </p:nvSpPr>
        <p:spPr>
          <a:xfrm>
            <a:off x="196260" y="4149682"/>
            <a:ext cx="9133449" cy="267765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Ej</a:t>
            </a:r>
            <a:r>
              <a:rPr lang="en-GB" sz="2800" dirty="0">
                <a:solidFill>
                  <a:srgbClr val="002060"/>
                </a:solidFill>
                <a:latin typeface="Century Gothic" panose="020B0502020202020204" pitchFamily="34" charset="0"/>
              </a:rPr>
              <a:t>. They  have   a    famous mountain .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1. He has some historical squares. </a:t>
            </a:r>
          </a:p>
          <a:p>
            <a:pPr marL="0" marR="0" lvl="0" indent="0" algn="l" defTabSz="914400" rtl="0" eaLnBrk="1" fontAlgn="auto" latinLnBrk="0" hangingPunct="1">
              <a:spcBef>
                <a:spcPts val="0"/>
              </a:spcBef>
              <a:spcAft>
                <a:spcPts val="0"/>
              </a:spcAft>
              <a:buClrTx/>
              <a:buSzTx/>
              <a:buFontTx/>
              <a:buNone/>
              <a:tabLst/>
              <a:defRPr/>
            </a:pPr>
            <a:r>
              <a:rPr lang="en-GB" sz="2800" dirty="0">
                <a:solidFill>
                  <a:srgbClr val="002060"/>
                </a:solidFill>
                <a:latin typeface="Century Gothic" panose="020B0502020202020204" pitchFamily="34" charset="0"/>
              </a:rPr>
              <a:t>2. They  have  some old  museums.</a:t>
            </a:r>
          </a:p>
          <a:p>
            <a:r>
              <a:rPr lang="en-GB" sz="2800" dirty="0">
                <a:solidFill>
                  <a:srgbClr val="002060"/>
                </a:solidFill>
                <a:latin typeface="Century Gothic" panose="020B0502020202020204" pitchFamily="34" charset="0"/>
              </a:rPr>
              <a:t>3. They  have some fun parks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4. She has   a   new beach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5. She  has   an  impossible  street. </a:t>
            </a:r>
          </a:p>
        </p:txBody>
      </p:sp>
      <p:sp>
        <p:nvSpPr>
          <p:cNvPr id="24" name="TextBox 23">
            <a:hlinkClick r:id="" action="ppaction://noaction">
              <a:snd r:embed="rId5" name="9_1.wav"/>
            </a:hlinkClick>
            <a:extLst>
              <a:ext uri="{FF2B5EF4-FFF2-40B4-BE49-F238E27FC236}">
                <a16:creationId xmlns:a16="http://schemas.microsoft.com/office/drawing/2014/main" id="{A0515178-869A-48E1-AFC1-6C6CA736EE98}"/>
              </a:ext>
            </a:extLst>
          </p:cNvPr>
          <p:cNvSpPr txBox="1"/>
          <p:nvPr/>
        </p:nvSpPr>
        <p:spPr>
          <a:xfrm>
            <a:off x="146538" y="30662"/>
            <a:ext cx="826594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cs typeface="Calibri"/>
                <a:sym typeface="Calibri"/>
              </a:rPr>
              <a:t>¿</a:t>
            </a:r>
            <a:r>
              <a:rPr lang="en-GB" sz="2800" b="1" dirty="0" err="1">
                <a:solidFill>
                  <a:srgbClr val="002060"/>
                </a:solidFill>
                <a:latin typeface="Century Gothic" panose="020B0502020202020204" pitchFamily="34" charset="0"/>
                <a:cs typeface="Calibri"/>
                <a:sym typeface="Calibri"/>
              </a:rPr>
              <a:t>Qué</a:t>
            </a:r>
            <a:r>
              <a:rPr lang="en-GB" sz="2800" b="1" dirty="0">
                <a:solidFill>
                  <a:srgbClr val="002060"/>
                </a:solidFill>
                <a:latin typeface="Century Gothic" panose="020B0502020202020204" pitchFamily="34" charset="0"/>
                <a:cs typeface="Calibri"/>
                <a:sym typeface="Calibri"/>
              </a:rPr>
              <a:t> es </a:t>
            </a:r>
            <a:r>
              <a:rPr lang="en-GB" sz="2800" b="1" dirty="0" err="1">
                <a:solidFill>
                  <a:srgbClr val="002060"/>
                </a:solidFill>
                <a:latin typeface="Century Gothic" panose="020B0502020202020204" pitchFamily="34" charset="0"/>
                <a:cs typeface="Calibri"/>
                <a:sym typeface="Calibri"/>
              </a:rPr>
              <a:t>incorrecto</a:t>
            </a:r>
            <a:r>
              <a:rPr lang="en-GB" sz="2800" b="1" dirty="0">
                <a:solidFill>
                  <a:srgbClr val="002060"/>
                </a:solidFill>
                <a:latin typeface="Century Gothic" panose="020B0502020202020204" pitchFamily="34" charset="0"/>
                <a:cs typeface="Calibri"/>
                <a:sym typeface="Calibri"/>
              </a:rPr>
              <a:t>? </a:t>
            </a:r>
            <a:r>
              <a:rPr lang="en-GB" sz="2800" dirty="0" err="1">
                <a:solidFill>
                  <a:srgbClr val="002060"/>
                </a:solidFill>
                <a:latin typeface="Century Gothic" panose="020B0502020202020204" pitchFamily="34" charset="0"/>
                <a:cs typeface="Calibri"/>
                <a:sym typeface="Calibri"/>
              </a:rPr>
              <a:t>Corrige</a:t>
            </a:r>
            <a:r>
              <a:rPr lang="en-GB" sz="2800" dirty="0">
                <a:solidFill>
                  <a:srgbClr val="002060"/>
                </a:solidFill>
                <a:latin typeface="Century Gothic" panose="020B0502020202020204" pitchFamily="34" charset="0"/>
                <a:cs typeface="Calibri"/>
                <a:sym typeface="Calibri"/>
              </a:rPr>
              <a:t> el error.</a:t>
            </a:r>
            <a:endParaRPr lang="en-GB" sz="28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7241D798-8A9F-46B5-832A-F403ECF4D0E8}"/>
              </a:ext>
            </a:extLst>
          </p:cNvPr>
          <p:cNvSpPr txBox="1"/>
          <p:nvPr/>
        </p:nvSpPr>
        <p:spPr>
          <a:xfrm>
            <a:off x="2629046" y="4219369"/>
            <a:ext cx="923358"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some</a:t>
            </a:r>
          </a:p>
        </p:txBody>
      </p:sp>
      <p:sp>
        <p:nvSpPr>
          <p:cNvPr id="28" name="TextBox 27">
            <a:extLst>
              <a:ext uri="{FF2B5EF4-FFF2-40B4-BE49-F238E27FC236}">
                <a16:creationId xmlns:a16="http://schemas.microsoft.com/office/drawing/2014/main" id="{19F9D0C6-0FFB-4A63-9C9E-A36D166B43EE}"/>
              </a:ext>
            </a:extLst>
          </p:cNvPr>
          <p:cNvSpPr txBox="1"/>
          <p:nvPr/>
        </p:nvSpPr>
        <p:spPr>
          <a:xfrm>
            <a:off x="4846965" y="4125094"/>
            <a:ext cx="2258940"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mountains.</a:t>
            </a:r>
          </a:p>
        </p:txBody>
      </p:sp>
      <p:sp>
        <p:nvSpPr>
          <p:cNvPr id="29" name="TextBox 28">
            <a:extLst>
              <a:ext uri="{FF2B5EF4-FFF2-40B4-BE49-F238E27FC236}">
                <a16:creationId xmlns:a16="http://schemas.microsoft.com/office/drawing/2014/main" id="{FC96227B-7D8B-4A21-8CF1-F452F708D779}"/>
              </a:ext>
            </a:extLst>
          </p:cNvPr>
          <p:cNvSpPr txBox="1"/>
          <p:nvPr/>
        </p:nvSpPr>
        <p:spPr>
          <a:xfrm>
            <a:off x="1966821" y="4648314"/>
            <a:ext cx="923358"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a:t>
            </a:r>
          </a:p>
        </p:txBody>
      </p:sp>
      <p:sp>
        <p:nvSpPr>
          <p:cNvPr id="30" name="TextBox 29">
            <a:extLst>
              <a:ext uri="{FF2B5EF4-FFF2-40B4-BE49-F238E27FC236}">
                <a16:creationId xmlns:a16="http://schemas.microsoft.com/office/drawing/2014/main" id="{5659ED68-901B-460E-A893-E1E0E42D8F4C}"/>
              </a:ext>
            </a:extLst>
          </p:cNvPr>
          <p:cNvSpPr txBox="1"/>
          <p:nvPr/>
        </p:nvSpPr>
        <p:spPr>
          <a:xfrm>
            <a:off x="3675572" y="5035411"/>
            <a:ext cx="863228"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big</a:t>
            </a:r>
          </a:p>
        </p:txBody>
      </p:sp>
      <p:sp>
        <p:nvSpPr>
          <p:cNvPr id="31" name="TextBox 30">
            <a:extLst>
              <a:ext uri="{FF2B5EF4-FFF2-40B4-BE49-F238E27FC236}">
                <a16:creationId xmlns:a16="http://schemas.microsoft.com/office/drawing/2014/main" id="{857761EB-E804-40F6-9912-4E334009211B}"/>
              </a:ext>
            </a:extLst>
          </p:cNvPr>
          <p:cNvSpPr txBox="1"/>
          <p:nvPr/>
        </p:nvSpPr>
        <p:spPr>
          <a:xfrm>
            <a:off x="2541154" y="5480179"/>
            <a:ext cx="103204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  </a:t>
            </a:r>
          </a:p>
        </p:txBody>
      </p:sp>
      <p:sp>
        <p:nvSpPr>
          <p:cNvPr id="32" name="TextBox 31">
            <a:extLst>
              <a:ext uri="{FF2B5EF4-FFF2-40B4-BE49-F238E27FC236}">
                <a16:creationId xmlns:a16="http://schemas.microsoft.com/office/drawing/2014/main" id="{430E2BE7-A64B-4273-831F-EB1778B54F2C}"/>
              </a:ext>
            </a:extLst>
          </p:cNvPr>
          <p:cNvSpPr txBox="1"/>
          <p:nvPr/>
        </p:nvSpPr>
        <p:spPr>
          <a:xfrm>
            <a:off x="4296866" y="5420508"/>
            <a:ext cx="1159164"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park.  </a:t>
            </a:r>
          </a:p>
        </p:txBody>
      </p:sp>
      <p:sp>
        <p:nvSpPr>
          <p:cNvPr id="33" name="TextBox 32">
            <a:extLst>
              <a:ext uri="{FF2B5EF4-FFF2-40B4-BE49-F238E27FC236}">
                <a16:creationId xmlns:a16="http://schemas.microsoft.com/office/drawing/2014/main" id="{EDD2FA60-430E-472C-BB27-7B07BE953FC2}"/>
              </a:ext>
            </a:extLst>
          </p:cNvPr>
          <p:cNvSpPr txBox="1"/>
          <p:nvPr/>
        </p:nvSpPr>
        <p:spPr>
          <a:xfrm>
            <a:off x="2030506" y="5895126"/>
            <a:ext cx="1591278"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a</a:t>
            </a:r>
            <a:r>
              <a:rPr lang="en-GB" sz="2400" b="1" dirty="0">
                <a:solidFill>
                  <a:srgbClr val="92D050"/>
                </a:solidFill>
                <a:latin typeface="Century Gothic" panose="020B0502020202020204" pitchFamily="34" charset="0"/>
              </a:rPr>
              <a:t> pretty</a:t>
            </a:r>
          </a:p>
        </p:txBody>
      </p:sp>
      <p:sp>
        <p:nvSpPr>
          <p:cNvPr id="35" name="TextBox 34">
            <a:extLst>
              <a:ext uri="{FF2B5EF4-FFF2-40B4-BE49-F238E27FC236}">
                <a16:creationId xmlns:a16="http://schemas.microsoft.com/office/drawing/2014/main" id="{45947163-1EF5-431C-8A36-E474013F8594}"/>
              </a:ext>
            </a:extLst>
          </p:cNvPr>
          <p:cNvSpPr txBox="1"/>
          <p:nvPr/>
        </p:nvSpPr>
        <p:spPr>
          <a:xfrm>
            <a:off x="2123908" y="6371658"/>
            <a:ext cx="933266"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some</a:t>
            </a:r>
          </a:p>
        </p:txBody>
      </p:sp>
      <p:sp>
        <p:nvSpPr>
          <p:cNvPr id="37" name="TextBox 36">
            <a:extLst>
              <a:ext uri="{FF2B5EF4-FFF2-40B4-BE49-F238E27FC236}">
                <a16:creationId xmlns:a16="http://schemas.microsoft.com/office/drawing/2014/main" id="{7CC38B9F-BA80-4044-9997-A7DCF5B6035C}"/>
              </a:ext>
            </a:extLst>
          </p:cNvPr>
          <p:cNvSpPr txBox="1"/>
          <p:nvPr/>
        </p:nvSpPr>
        <p:spPr>
          <a:xfrm>
            <a:off x="9862526" y="6477458"/>
            <a:ext cx="2329474" cy="400110"/>
          </a:xfrm>
          <a:prstGeom prst="rect">
            <a:avLst/>
          </a:prstGeom>
          <a:solidFill>
            <a:schemeClr val="accent6">
              <a:lumMod val="20000"/>
              <a:lumOff val="80000"/>
            </a:schemeClr>
          </a:solidFill>
        </p:spPr>
        <p:txBody>
          <a:bodyPr wrap="square">
            <a:spAutoFit/>
          </a:bodyPr>
          <a:lstStyle/>
          <a:p>
            <a:r>
              <a:rPr lang="en-GB" sz="2000" b="1" dirty="0" err="1">
                <a:solidFill>
                  <a:srgbClr val="002060"/>
                </a:solidFill>
                <a:latin typeface="Century Gothic" panose="020B0502020202020204" pitchFamily="34" charset="0"/>
                <a:cs typeface="Calibri"/>
                <a:sym typeface="Calibri"/>
              </a:rPr>
              <a:t>corrige</a:t>
            </a:r>
            <a:r>
              <a:rPr lang="en-GB" sz="2000" dirty="0">
                <a:solidFill>
                  <a:srgbClr val="002060"/>
                </a:solidFill>
                <a:latin typeface="Century Gothic" panose="020B0502020202020204" pitchFamily="34" charset="0"/>
                <a:cs typeface="Calibri"/>
                <a:sym typeface="Calibri"/>
              </a:rPr>
              <a:t> = correct</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3FCF2353-08E9-17E4-153D-AA27BC08DE8C}"/>
              </a:ext>
            </a:extLst>
          </p:cNvPr>
          <p:cNvSpPr txBox="1"/>
          <p:nvPr/>
        </p:nvSpPr>
        <p:spPr>
          <a:xfrm>
            <a:off x="4486104" y="4621420"/>
            <a:ext cx="1782436" cy="461665"/>
          </a:xfrm>
          <a:prstGeom prst="rect">
            <a:avLst/>
          </a:prstGeom>
          <a:solidFill>
            <a:schemeClr val="bg1"/>
          </a:solidFill>
        </p:spPr>
        <p:txBody>
          <a:bodyPr wrap="square" rtlCol="0">
            <a:spAutoFit/>
          </a:bodyPr>
          <a:lstStyle/>
          <a:p>
            <a:r>
              <a:rPr lang="en-GB" sz="2400" b="1" dirty="0">
                <a:solidFill>
                  <a:srgbClr val="92D050"/>
                </a:solidFill>
                <a:latin typeface="Century Gothic" panose="020B0502020202020204" pitchFamily="34" charset="0"/>
              </a:rPr>
              <a:t>square.</a:t>
            </a:r>
          </a:p>
        </p:txBody>
      </p:sp>
      <p:sp>
        <p:nvSpPr>
          <p:cNvPr id="19" name="TextBox 18">
            <a:extLst>
              <a:ext uri="{FF2B5EF4-FFF2-40B4-BE49-F238E27FC236}">
                <a16:creationId xmlns:a16="http://schemas.microsoft.com/office/drawing/2014/main" id="{13101D9A-7A90-D4F9-2A78-3633E4ED4296}"/>
              </a:ext>
            </a:extLst>
          </p:cNvPr>
          <p:cNvSpPr txBox="1"/>
          <p:nvPr/>
        </p:nvSpPr>
        <p:spPr>
          <a:xfrm>
            <a:off x="4925329" y="6304118"/>
            <a:ext cx="1595925"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streets.</a:t>
            </a:r>
          </a:p>
        </p:txBody>
      </p:sp>
      <p:pic>
        <p:nvPicPr>
          <p:cNvPr id="4" name="Picture 3">
            <a:extLst>
              <a:ext uri="{FF2B5EF4-FFF2-40B4-BE49-F238E27FC236}">
                <a16:creationId xmlns:a16="http://schemas.microsoft.com/office/drawing/2014/main" id="{E825E07E-940F-4404-83BF-73C218E21394}"/>
              </a:ext>
            </a:extLst>
          </p:cNvPr>
          <p:cNvPicPr>
            <a:picLocks noChangeAspect="1"/>
          </p:cNvPicPr>
          <p:nvPr/>
        </p:nvPicPr>
        <p:blipFill>
          <a:blip r:embed="rId6"/>
          <a:stretch>
            <a:fillRect/>
          </a:stretch>
        </p:blipFill>
        <p:spPr>
          <a:xfrm>
            <a:off x="2208461" y="638874"/>
            <a:ext cx="7654065" cy="3293671"/>
          </a:xfrm>
          <a:prstGeom prst="rect">
            <a:avLst/>
          </a:prstGeom>
        </p:spPr>
      </p:pic>
    </p:spTree>
    <p:extLst>
      <p:ext uri="{BB962C8B-B14F-4D97-AF65-F5344CB8AC3E}">
        <p14:creationId xmlns:p14="http://schemas.microsoft.com/office/powerpoint/2010/main" val="35044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29" grpId="0" animBg="1"/>
      <p:bldP spid="30" grpId="0" animBg="1"/>
      <p:bldP spid="31" grpId="0" animBg="1"/>
      <p:bldP spid="32" grpId="0" animBg="1"/>
      <p:bldP spid="33" grpId="0" animBg="1"/>
      <p:bldP spid="35"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5331</TotalTime>
  <Words>2397</Words>
  <Application>Microsoft Office PowerPoint</Application>
  <PresentationFormat>Widescreen</PresentationFormat>
  <Paragraphs>352</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docs-Century Gothic</vt:lpstr>
      <vt:lpstr>Arial</vt:lpstr>
      <vt:lpstr>Calibri</vt:lpstr>
      <vt:lpstr>Calibri Light</vt:lpstr>
      <vt:lpstr>Century Gothic</vt:lpstr>
      <vt:lpstr>Modern Love</vt:lpstr>
      <vt:lpstr>Segoe Print</vt:lpstr>
      <vt:lpstr>Office Theme</vt:lpstr>
      <vt:lpstr>español, con Sofía</vt:lpstr>
      <vt:lpstr>Saying what I and others have</vt:lpstr>
      <vt:lpstr>pronunciar</vt:lpstr>
      <vt:lpstr>pronunciar</vt:lpstr>
      <vt:lpstr>vocabulario</vt:lpstr>
      <vt:lpstr>leer</vt:lpstr>
      <vt:lpstr>PowerPoint Presentation</vt:lpstr>
      <vt:lpstr>escuchar</vt:lpstr>
      <vt:lpstr>leer</vt:lpstr>
      <vt:lpstr>Using the negative ‘no’</vt:lpstr>
      <vt:lpstr>escuchar</vt:lpstr>
      <vt:lpstr>escuchar</vt:lpstr>
      <vt:lpstr>escuchar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21</cp:revision>
  <dcterms:created xsi:type="dcterms:W3CDTF">2021-06-30T11:06:21Z</dcterms:created>
  <dcterms:modified xsi:type="dcterms:W3CDTF">2022-11-02T11:22:04Z</dcterms:modified>
</cp:coreProperties>
</file>