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53" r:id="rId2"/>
    <p:sldId id="442" r:id="rId3"/>
    <p:sldId id="527" r:id="rId4"/>
    <p:sldId id="513" r:id="rId5"/>
    <p:sldId id="966" r:id="rId6"/>
    <p:sldId id="1005" r:id="rId7"/>
    <p:sldId id="469" r:id="rId8"/>
    <p:sldId id="1006" r:id="rId9"/>
    <p:sldId id="533" r:id="rId10"/>
    <p:sldId id="507" r:id="rId11"/>
    <p:sldId id="1007" r:id="rId12"/>
    <p:sldId id="1008" r:id="rId13"/>
    <p:sldId id="1009" r:id="rId14"/>
    <p:sldId id="1010"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8D5C8"/>
    <a:srgbClr val="23908D"/>
    <a:srgbClr val="C8F4E8"/>
    <a:srgbClr val="91EAD2"/>
    <a:srgbClr val="33CCCC"/>
    <a:srgbClr val="85CFE1"/>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B5F62-1D86-4FFD-8872-E294E380A2AE}" v="9" dt="2022-10-27T18:46:37.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82189" autoAdjust="0"/>
  </p:normalViewPr>
  <p:slideViewPr>
    <p:cSldViewPr snapToGrid="0">
      <p:cViewPr varScale="1">
        <p:scale>
          <a:sx n="59" d="100"/>
          <a:sy n="59" d="100"/>
        </p:scale>
        <p:origin x="744" y="4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48B5F62-1D86-4FFD-8872-E294E380A2AE}"/>
    <pc:docChg chg="undo custSel addSld delSld modSld">
      <pc:chgData name="Tom Dawes" userId="fe899cd594ff6f3a" providerId="LiveId" clId="{348B5F62-1D86-4FFD-8872-E294E380A2AE}" dt="2022-10-27T18:46:41.655" v="22" actId="20577"/>
      <pc:docMkLst>
        <pc:docMk/>
      </pc:docMkLst>
      <pc:sldChg chg="add del">
        <pc:chgData name="Tom Dawes" userId="fe899cd594ff6f3a" providerId="LiveId" clId="{348B5F62-1D86-4FFD-8872-E294E380A2AE}" dt="2022-10-27T18:45:48.024" v="1"/>
        <pc:sldMkLst>
          <pc:docMk/>
          <pc:sldMk cId="3943061260" sldId="539"/>
        </pc:sldMkLst>
      </pc:sldChg>
      <pc:sldChg chg="add del">
        <pc:chgData name="Tom Dawes" userId="fe899cd594ff6f3a" providerId="LiveId" clId="{348B5F62-1D86-4FFD-8872-E294E380A2AE}" dt="2022-10-27T18:46:03.561" v="3"/>
        <pc:sldMkLst>
          <pc:docMk/>
          <pc:sldMk cId="2343277716" sldId="540"/>
        </pc:sldMkLst>
      </pc:sldChg>
      <pc:sldChg chg="add del">
        <pc:chgData name="Tom Dawes" userId="fe899cd594ff6f3a" providerId="LiveId" clId="{348B5F62-1D86-4FFD-8872-E294E380A2AE}" dt="2022-10-27T18:46:03.561" v="3"/>
        <pc:sldMkLst>
          <pc:docMk/>
          <pc:sldMk cId="2085807492" sldId="541"/>
        </pc:sldMkLst>
      </pc:sldChg>
      <pc:sldChg chg="add del">
        <pc:chgData name="Tom Dawes" userId="fe899cd594ff6f3a" providerId="LiveId" clId="{348B5F62-1D86-4FFD-8872-E294E380A2AE}" dt="2022-10-27T18:46:03.561" v="3"/>
        <pc:sldMkLst>
          <pc:docMk/>
          <pc:sldMk cId="4017895961" sldId="542"/>
        </pc:sldMkLst>
      </pc:sldChg>
      <pc:sldChg chg="modSp add del mod modAnim modNotesTx">
        <pc:chgData name="Tom Dawes" userId="fe899cd594ff6f3a" providerId="LiveId" clId="{348B5F62-1D86-4FFD-8872-E294E380A2AE}" dt="2022-10-27T18:46:41.655" v="22" actId="20577"/>
        <pc:sldMkLst>
          <pc:docMk/>
          <pc:sldMk cId="3818445789" sldId="543"/>
        </pc:sldMkLst>
        <pc:spChg chg="mod">
          <ac:chgData name="Tom Dawes" userId="fe899cd594ff6f3a" providerId="LiveId" clId="{348B5F62-1D86-4FFD-8872-E294E380A2AE}" dt="2022-10-27T18:46:34.914" v="13" actId="14100"/>
          <ac:spMkLst>
            <pc:docMk/>
            <pc:sldMk cId="3818445789" sldId="543"/>
            <ac:spMk id="7" creationId="{E3768F24-A5E4-44D7-B770-DBF7A91094DE}"/>
          </ac:spMkLst>
        </pc:spChg>
        <pc:spChg chg="mod">
          <ac:chgData name="Tom Dawes" userId="fe899cd594ff6f3a" providerId="LiveId" clId="{348B5F62-1D86-4FFD-8872-E294E380A2AE}" dt="2022-10-27T18:46:37.381" v="16" actId="20577"/>
          <ac:spMkLst>
            <pc:docMk/>
            <pc:sldMk cId="3818445789" sldId="543"/>
            <ac:spMk id="22" creationId="{A0024D5B-D548-44C5-83D7-2001AD7E9B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A64C9-2652-4749-88A0-2EBF72496F7C}"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B50FE-3F3B-41E8-AA08-D423C28F23E0}" type="slidenum">
              <a:rPr lang="en-GB" smtClean="0"/>
              <a:t>‹#›</a:t>
            </a:fld>
            <a:endParaRPr lang="en-GB"/>
          </a:p>
        </p:txBody>
      </p:sp>
    </p:spTree>
    <p:extLst>
      <p:ext uri="{BB962C8B-B14F-4D97-AF65-F5344CB8AC3E}">
        <p14:creationId xmlns:p14="http://schemas.microsoft.com/office/powerpoint/2010/main" val="4243161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r>
              <a:rPr lang="en-GB" sz="1200" b="1" i="0" u="none" strike="noStrike" dirty="0">
                <a:solidFill>
                  <a:srgbClr val="1F3864"/>
                </a:solidFill>
                <a:effectLst/>
                <a:latin typeface="docs-Century Gothic"/>
                <a:ea typeface="Calibri" panose="020F0502020204030204" pitchFamily="34" charset="0"/>
              </a:rPr>
              <a:t>Phonics</a:t>
            </a:r>
            <a:r>
              <a:rPr lang="en-GB" sz="1200" b="0" i="0" u="none" strike="noStrike" dirty="0">
                <a:solidFill>
                  <a:srgbClr val="1F3864"/>
                </a:solidFill>
                <a:effectLst/>
                <a:latin typeface="docs-Century Gothic"/>
                <a:ea typeface="Calibri" panose="020F0502020204030204" pitchFamily="34" charset="0"/>
              </a:rPr>
              <a:t>: [</a:t>
            </a:r>
            <a:r>
              <a:rPr lang="en-GB" sz="1200" b="0" i="0" u="none" strike="noStrike" dirty="0" err="1">
                <a:solidFill>
                  <a:srgbClr val="1F3864"/>
                </a:solidFill>
                <a:effectLst/>
                <a:latin typeface="docs-Century Gothic"/>
                <a:ea typeface="Calibri" panose="020F0502020204030204" pitchFamily="34" charset="0"/>
              </a:rPr>
              <a:t>ce</a:t>
            </a:r>
            <a:r>
              <a:rPr lang="en-GB" sz="1200" b="0" i="0" u="none" strike="noStrike" dirty="0">
                <a:solidFill>
                  <a:srgbClr val="1F3864"/>
                </a:solidFill>
                <a:effectLst/>
                <a:latin typeface="docs-Century Gothic"/>
                <a:ea typeface="Calibri" panose="020F0502020204030204" pitchFamily="34" charset="0"/>
              </a:rPr>
              <a:t>] [ci] </a:t>
            </a:r>
            <a:r>
              <a:rPr lang="en-GB" sz="1200" b="0" i="0" u="none" strike="noStrike" dirty="0" err="1">
                <a:solidFill>
                  <a:srgbClr val="1F3864"/>
                </a:solidFill>
                <a:effectLst/>
                <a:latin typeface="docs-Century Gothic"/>
                <a:ea typeface="Calibri" panose="020F0502020204030204" pitchFamily="34" charset="0"/>
              </a:rPr>
              <a:t>decir</a:t>
            </a:r>
            <a:r>
              <a:rPr lang="en-GB" sz="1200" b="0" i="0" u="none" strike="noStrike" dirty="0">
                <a:solidFill>
                  <a:srgbClr val="1F3864"/>
                </a:solidFill>
                <a:effectLst/>
                <a:latin typeface="docs-Century Gothic"/>
                <a:ea typeface="Calibri" panose="020F0502020204030204" pitchFamily="34" charset="0"/>
              </a:rPr>
              <a:t> [32] </a:t>
            </a:r>
            <a:r>
              <a:rPr lang="en-GB" sz="1200" b="0" i="0" u="none" strike="noStrike" dirty="0" err="1">
                <a:solidFill>
                  <a:srgbClr val="1F3864"/>
                </a:solidFill>
                <a:effectLst/>
                <a:latin typeface="docs-Century Gothic"/>
                <a:ea typeface="Calibri" panose="020F0502020204030204" pitchFamily="34" charset="0"/>
              </a:rPr>
              <a:t>centro</a:t>
            </a:r>
            <a:r>
              <a:rPr lang="en-GB" sz="1200" b="0" i="0" u="none" strike="noStrike" dirty="0">
                <a:solidFill>
                  <a:srgbClr val="1F3864"/>
                </a:solidFill>
                <a:effectLst/>
                <a:latin typeface="docs-Century Gothic"/>
                <a:ea typeface="Calibri" panose="020F0502020204030204" pitchFamily="34" charset="0"/>
              </a:rPr>
              <a:t> [317] </a:t>
            </a:r>
            <a:r>
              <a:rPr lang="en-GB" sz="1200" b="0" i="0" u="none" strike="noStrike" dirty="0" err="1">
                <a:solidFill>
                  <a:srgbClr val="1F3864"/>
                </a:solidFill>
                <a:effectLst/>
                <a:latin typeface="docs-Century Gothic"/>
                <a:ea typeface="Calibri" panose="020F0502020204030204" pitchFamily="34" charset="0"/>
              </a:rPr>
              <a:t>cerca</a:t>
            </a:r>
            <a:r>
              <a:rPr lang="en-GB" sz="1200" b="0" i="0" u="none" strike="noStrike" dirty="0">
                <a:solidFill>
                  <a:srgbClr val="1F3864"/>
                </a:solidFill>
                <a:effectLst/>
                <a:latin typeface="docs-Century Gothic"/>
                <a:ea typeface="Calibri" panose="020F0502020204030204" pitchFamily="34" charset="0"/>
              </a:rPr>
              <a:t> [1042] </a:t>
            </a:r>
            <a:r>
              <a:rPr lang="en-GB" sz="1200" b="0" i="0" u="none" strike="noStrike" dirty="0" err="1">
                <a:solidFill>
                  <a:srgbClr val="1F3864"/>
                </a:solidFill>
                <a:effectLst/>
                <a:latin typeface="docs-Century Gothic"/>
                <a:ea typeface="Calibri" panose="020F0502020204030204" pitchFamily="34" charset="0"/>
              </a:rPr>
              <a:t>celebrar</a:t>
            </a:r>
            <a:r>
              <a:rPr lang="en-GB" sz="1200" b="0" i="0" u="none" strike="noStrike" dirty="0">
                <a:solidFill>
                  <a:srgbClr val="1F3864"/>
                </a:solidFill>
                <a:effectLst/>
                <a:latin typeface="docs-Century Gothic"/>
                <a:ea typeface="Calibri" panose="020F0502020204030204" pitchFamily="34" charset="0"/>
              </a:rPr>
              <a:t> [886] dulce [1861] cero [1731] </a:t>
            </a:r>
            <a:r>
              <a:rPr lang="en-GB" sz="1200" b="0" i="0" u="none" strike="noStrike" dirty="0" err="1">
                <a:solidFill>
                  <a:srgbClr val="1F3864"/>
                </a:solidFill>
                <a:effectLst/>
                <a:latin typeface="docs-Century Gothic"/>
                <a:ea typeface="Calibri" panose="020F0502020204030204" pitchFamily="34" charset="0"/>
              </a:rPr>
              <a:t>cocina</a:t>
            </a:r>
            <a:r>
              <a:rPr lang="en-GB" sz="1200" b="0" i="0" u="none" strike="noStrike" dirty="0">
                <a:solidFill>
                  <a:srgbClr val="1F3864"/>
                </a:solidFill>
                <a:effectLst/>
                <a:latin typeface="docs-Century Gothic"/>
                <a:ea typeface="Calibri" panose="020F0502020204030204" pitchFamily="34" charset="0"/>
              </a:rPr>
              <a:t> [1214]</a:t>
            </a: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800" b="1" i="0" u="none" strike="noStrike" dirty="0">
                <a:solidFill>
                  <a:srgbClr val="002060"/>
                </a:solidFill>
                <a:effectLst/>
                <a:latin typeface="Century Gothic" panose="020B0502020202020204" pitchFamily="34" charset="0"/>
              </a:rPr>
              <a:t>tienen </a:t>
            </a:r>
            <a:r>
              <a:rPr lang="es-ES" sz="1800" b="0" i="0" u="none" strike="noStrike" dirty="0">
                <a:solidFill>
                  <a:srgbClr val="002060"/>
                </a:solidFill>
                <a:effectLst/>
                <a:latin typeface="Century Gothic" panose="020B0502020202020204" pitchFamily="34" charset="0"/>
              </a:rPr>
              <a:t>[8] calle [269] cine [952] escuela [424] hotel [1163] iglesia [437] museo [1114] parque [1354] piscina [4604] plaza [806] puente [1715] universidad [387]  </a:t>
            </a:r>
            <a:r>
              <a:rPr lang="es-ES" sz="1800" b="1" i="0" u="none" strike="noStrike" dirty="0">
                <a:solidFill>
                  <a:srgbClr val="002060"/>
                </a:solidFill>
                <a:effectLst/>
                <a:latin typeface="Century Gothic" panose="020B0502020202020204" pitchFamily="34" charset="0"/>
              </a:rPr>
              <a:t>enorme </a:t>
            </a:r>
            <a:r>
              <a:rPr lang="es-ES" sz="1800" b="0" i="0" u="none" strike="noStrike" dirty="0">
                <a:solidFill>
                  <a:srgbClr val="002060"/>
                </a:solidFill>
                <a:effectLst/>
                <a:latin typeface="Century Gothic" panose="020B0502020202020204" pitchFamily="34" charset="0"/>
              </a:rPr>
              <a:t>[631] </a:t>
            </a:r>
            <a:r>
              <a:rPr lang="es-ES" sz="1800" b="1" i="0" u="none" strike="noStrike" dirty="0">
                <a:solidFill>
                  <a:srgbClr val="002060"/>
                </a:solidFill>
                <a:effectLst/>
                <a:latin typeface="Century Gothic" panose="020B0502020202020204" pitchFamily="34" charset="0"/>
              </a:rPr>
              <a:t>histórico</a:t>
            </a:r>
            <a:r>
              <a:rPr lang="es-ES" sz="1800" b="0" i="0" u="none" strike="noStrike" dirty="0">
                <a:solidFill>
                  <a:srgbClr val="002060"/>
                </a:solidFill>
                <a:effectLst/>
                <a:latin typeface="Century Gothic" panose="020B0502020202020204" pitchFamily="34" charset="0"/>
              </a:rPr>
              <a:t> [830] </a:t>
            </a:r>
            <a:r>
              <a:rPr lang="es-ES" sz="1800" b="1" i="0" u="none" strike="noStrike" dirty="0">
                <a:solidFill>
                  <a:srgbClr val="002060"/>
                </a:solidFill>
                <a:effectLst/>
                <a:latin typeface="Century Gothic" panose="020B0502020202020204" pitchFamily="34" charset="0"/>
              </a:rPr>
              <a:t>solo</a:t>
            </a:r>
            <a:r>
              <a:rPr lang="es-ES" sz="1800" b="0" i="0" u="none" strike="noStrike" dirty="0">
                <a:solidFill>
                  <a:srgbClr val="002060"/>
                </a:solidFill>
                <a:effectLst/>
                <a:latin typeface="Century Gothic" panose="020B0502020202020204" pitchFamily="34" charset="0"/>
              </a:rPr>
              <a:t> [181]  de</a:t>
            </a:r>
            <a:r>
              <a:rPr lang="es-ES" sz="1800" b="0" i="0" u="none" strike="noStrike" baseline="30000" dirty="0">
                <a:solidFill>
                  <a:srgbClr val="002060"/>
                </a:solidFill>
                <a:effectLst/>
                <a:latin typeface="Century Gothic" panose="020B0502020202020204" pitchFamily="34" charset="0"/>
              </a:rPr>
              <a:t>12 </a:t>
            </a: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a:solidFill>
                  <a:srgbClr val="002060"/>
                </a:solidFill>
                <a:effectLst/>
                <a:latin typeface="Century Gothic" panose="020B0502020202020204" pitchFamily="34" charset="0"/>
              </a:rPr>
              <a:t>hay [13] </a:t>
            </a:r>
            <a:r>
              <a:rPr lang="en-GB" sz="1800" b="0" i="0" u="none" strike="noStrike" dirty="0" err="1">
                <a:solidFill>
                  <a:srgbClr val="002060"/>
                </a:solidFill>
                <a:effectLst/>
                <a:latin typeface="Century Gothic" panose="020B0502020202020204" pitchFamily="34" charset="0"/>
              </a:rPr>
              <a:t>cuántos</a:t>
            </a:r>
            <a:r>
              <a:rPr lang="en-GB" sz="1800" b="0" i="0" u="none" strike="noStrike" dirty="0">
                <a:solidFill>
                  <a:srgbClr val="002060"/>
                </a:solidFill>
                <a:effectLst/>
                <a:latin typeface="Century Gothic" panose="020B0502020202020204" pitchFamily="34" charset="0"/>
              </a:rPr>
              <a:t>/</a:t>
            </a:r>
            <a:r>
              <a:rPr lang="en-GB" sz="1800" b="0" i="0" u="none" strike="noStrike" dirty="0" err="1">
                <a:solidFill>
                  <a:srgbClr val="002060"/>
                </a:solidFill>
                <a:effectLst/>
                <a:latin typeface="Century Gothic" panose="020B0502020202020204" pitchFamily="34" charset="0"/>
              </a:rPr>
              <a:t>cuántas</a:t>
            </a:r>
            <a:r>
              <a:rPr lang="en-GB" sz="1800" b="0" i="0" u="none" strike="noStrike" dirty="0">
                <a:solidFill>
                  <a:srgbClr val="002060"/>
                </a:solidFill>
                <a:effectLst/>
                <a:latin typeface="Century Gothic" panose="020B0502020202020204" pitchFamily="34" charset="0"/>
              </a:rPr>
              <a:t> [580] </a:t>
            </a:r>
            <a:r>
              <a:rPr lang="en-GB" sz="1800" b="0" i="0" u="none" strike="noStrike" dirty="0" err="1">
                <a:solidFill>
                  <a:srgbClr val="002060"/>
                </a:solidFill>
                <a:effectLst/>
                <a:latin typeface="Century Gothic" panose="020B0502020202020204" pitchFamily="34" charset="0"/>
              </a:rPr>
              <a:t>bolígrafo</a:t>
            </a:r>
            <a:r>
              <a:rPr lang="en-GB" sz="1800" b="0" i="0" u="none" strike="noStrike" dirty="0">
                <a:solidFill>
                  <a:srgbClr val="002060"/>
                </a:solidFill>
                <a:effectLst/>
                <a:latin typeface="Century Gothic" panose="020B0502020202020204" pitchFamily="34" charset="0"/>
              </a:rPr>
              <a:t> [&gt;5000] </a:t>
            </a:r>
            <a:r>
              <a:rPr lang="en-GB" sz="1800" b="0" i="0" u="none" strike="noStrike" dirty="0" err="1">
                <a:solidFill>
                  <a:srgbClr val="002060"/>
                </a:solidFill>
                <a:effectLst/>
                <a:latin typeface="Century Gothic" panose="020B0502020202020204" pitchFamily="34" charset="0"/>
              </a:rPr>
              <a:t>camiseta</a:t>
            </a:r>
            <a:r>
              <a:rPr lang="en-GB" sz="1800" b="0" i="0" u="none" strike="noStrike" dirty="0">
                <a:solidFill>
                  <a:srgbClr val="002060"/>
                </a:solidFill>
                <a:effectLst/>
                <a:latin typeface="Century Gothic" panose="020B0502020202020204" pitchFamily="34" charset="0"/>
              </a:rPr>
              <a:t> [4130] </a:t>
            </a:r>
            <a:r>
              <a:rPr lang="en-GB" sz="1800" b="0" i="0" u="none" strike="noStrike" dirty="0" err="1">
                <a:solidFill>
                  <a:srgbClr val="002060"/>
                </a:solidFill>
                <a:effectLst/>
                <a:latin typeface="Century Gothic" panose="020B0502020202020204" pitchFamily="34" charset="0"/>
              </a:rPr>
              <a:t>cuaderno</a:t>
            </a:r>
            <a:r>
              <a:rPr lang="en-GB" sz="1800" b="0" i="0" u="none" strike="noStrike" dirty="0">
                <a:solidFill>
                  <a:srgbClr val="002060"/>
                </a:solidFill>
                <a:effectLst/>
                <a:latin typeface="Century Gothic" panose="020B0502020202020204" pitchFamily="34" charset="0"/>
              </a:rPr>
              <a:t> [3301] deporte [1489] mochila [&gt;5000] </a:t>
            </a:r>
            <a:r>
              <a:rPr lang="en-GB" sz="1800" b="0" i="0" u="none" strike="noStrike" dirty="0" err="1">
                <a:solidFill>
                  <a:srgbClr val="002060"/>
                </a:solidFill>
                <a:effectLst/>
                <a:latin typeface="Century Gothic" panose="020B0502020202020204" pitchFamily="34" charset="0"/>
              </a:rPr>
              <a:t>capaz</a:t>
            </a:r>
            <a:r>
              <a:rPr lang="en-GB" sz="1800" b="0" i="0" u="none" strike="noStrike" dirty="0">
                <a:solidFill>
                  <a:srgbClr val="002060"/>
                </a:solidFill>
                <a:effectLst/>
                <a:latin typeface="Century Gothic" panose="020B0502020202020204" pitchFamily="34" charset="0"/>
              </a:rPr>
              <a:t> [645] </a:t>
            </a:r>
            <a:r>
              <a:rPr lang="en-GB" sz="1800" b="0" i="0" u="none" strike="noStrike" dirty="0" err="1">
                <a:solidFill>
                  <a:srgbClr val="002060"/>
                </a:solidFill>
                <a:effectLst/>
                <a:latin typeface="Century Gothic" panose="020B0502020202020204" pitchFamily="34" charset="0"/>
              </a:rPr>
              <a:t>difícil</a:t>
            </a:r>
            <a:r>
              <a:rPr lang="en-GB" sz="1800" b="0" i="0" u="none" strike="noStrike" dirty="0">
                <a:solidFill>
                  <a:srgbClr val="002060"/>
                </a:solidFill>
                <a:effectLst/>
                <a:latin typeface="Century Gothic" panose="020B0502020202020204" pitchFamily="34" charset="0"/>
              </a:rPr>
              <a:t> [374] </a:t>
            </a:r>
            <a:r>
              <a:rPr lang="en-GB" sz="1800" b="0" i="0" u="none" strike="noStrike" dirty="0" err="1">
                <a:solidFill>
                  <a:srgbClr val="002060"/>
                </a:solidFill>
                <a:effectLst/>
                <a:latin typeface="Century Gothic" panose="020B0502020202020204" pitchFamily="34" charset="0"/>
              </a:rPr>
              <a:t>esencial</a:t>
            </a:r>
            <a:r>
              <a:rPr lang="en-GB" sz="1800" b="0" i="0" u="none" strike="noStrike" dirty="0">
                <a:solidFill>
                  <a:srgbClr val="002060"/>
                </a:solidFill>
                <a:effectLst/>
                <a:latin typeface="Century Gothic" panose="020B0502020202020204" pitchFamily="34" charset="0"/>
              </a:rPr>
              <a:t> [1872] </a:t>
            </a:r>
            <a:r>
              <a:rPr lang="en-GB" sz="1800" b="0" i="0" u="none" strike="noStrike" dirty="0" err="1">
                <a:solidFill>
                  <a:srgbClr val="002060"/>
                </a:solidFill>
                <a:effectLst/>
                <a:latin typeface="Century Gothic" panose="020B0502020202020204" pitchFamily="34" charset="0"/>
              </a:rPr>
              <a:t>fácil</a:t>
            </a:r>
            <a:r>
              <a:rPr lang="en-GB" sz="1800" b="0" i="0" u="none" strike="noStrike" dirty="0">
                <a:solidFill>
                  <a:srgbClr val="002060"/>
                </a:solidFill>
                <a:effectLst/>
                <a:latin typeface="Century Gothic" panose="020B0502020202020204" pitchFamily="34" charset="0"/>
              </a:rPr>
              <a:t> [584] útil [3951] Recycle nouns and adjectives from previous years: </a:t>
            </a:r>
            <a:r>
              <a:rPr lang="en-GB" sz="1800" b="0" i="0" u="none" strike="noStrike" dirty="0" err="1">
                <a:solidFill>
                  <a:srgbClr val="002060"/>
                </a:solidFill>
                <a:effectLst/>
                <a:latin typeface="Century Gothic" panose="020B0502020202020204" pitchFamily="34" charset="0"/>
              </a:rPr>
              <a:t>amarillo</a:t>
            </a:r>
            <a:r>
              <a:rPr lang="en-GB" sz="1800" b="0" i="0" u="none" strike="noStrike" dirty="0">
                <a:solidFill>
                  <a:srgbClr val="002060"/>
                </a:solidFill>
                <a:effectLst/>
                <a:latin typeface="Century Gothic" panose="020B0502020202020204" pitchFamily="34" charset="0"/>
              </a:rPr>
              <a:t> [1381] </a:t>
            </a:r>
            <a:r>
              <a:rPr lang="en-GB" sz="1800" b="0" i="0" u="none" strike="noStrike" dirty="0" err="1">
                <a:solidFill>
                  <a:srgbClr val="002060"/>
                </a:solidFill>
                <a:effectLst/>
                <a:latin typeface="Century Gothic" panose="020B0502020202020204" pitchFamily="34" charset="0"/>
              </a:rPr>
              <a:t>divertido</a:t>
            </a:r>
            <a:r>
              <a:rPr lang="en-GB" sz="1800" b="0" i="0" u="none" strike="noStrike" dirty="0">
                <a:solidFill>
                  <a:srgbClr val="002060"/>
                </a:solidFill>
                <a:effectLst/>
                <a:latin typeface="Century Gothic" panose="020B0502020202020204" pitchFamily="34" charset="0"/>
              </a:rPr>
              <a:t>[2465] </a:t>
            </a:r>
            <a:r>
              <a:rPr lang="en-GB" sz="1800" b="0" i="0" u="none" strike="noStrike" dirty="0" err="1">
                <a:solidFill>
                  <a:srgbClr val="002060"/>
                </a:solidFill>
                <a:effectLst/>
                <a:latin typeface="Century Gothic" panose="020B0502020202020204" pitchFamily="34" charset="0"/>
              </a:rPr>
              <a:t>fuerte</a:t>
            </a:r>
            <a:r>
              <a:rPr lang="en-GB" sz="1800" b="0" i="0" u="none" strike="noStrike" dirty="0">
                <a:solidFill>
                  <a:srgbClr val="002060"/>
                </a:solidFill>
                <a:effectLst/>
                <a:latin typeface="Century Gothic" panose="020B0502020202020204" pitchFamily="34" charset="0"/>
              </a:rPr>
              <a:t> [435] lento [1569] </a:t>
            </a:r>
            <a:r>
              <a:rPr lang="en-GB" sz="1800" b="0" i="0" u="none" strike="noStrike" dirty="0" err="1">
                <a:solidFill>
                  <a:srgbClr val="002060"/>
                </a:solidFill>
                <a:effectLst/>
                <a:latin typeface="Century Gothic" panose="020B0502020202020204" pitchFamily="34" charset="0"/>
              </a:rPr>
              <a:t>pequeño</a:t>
            </a:r>
            <a:r>
              <a:rPr lang="en-GB" sz="1800" b="0" i="0" u="none" strike="noStrike" dirty="0">
                <a:solidFill>
                  <a:srgbClr val="002060"/>
                </a:solidFill>
                <a:effectLst/>
                <a:latin typeface="Century Gothic" panose="020B0502020202020204" pitchFamily="34" charset="0"/>
              </a:rPr>
              <a:t> [202]</a:t>
            </a:r>
            <a:r>
              <a:rPr lang="en-GB" dirty="0"/>
              <a:t> </a:t>
            </a: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2: </a:t>
            </a:r>
            <a:r>
              <a:rPr lang="es-ES" sz="1800" b="0" i="0" u="none" strike="noStrike" dirty="0">
                <a:solidFill>
                  <a:srgbClr val="002060"/>
                </a:solidFill>
                <a:effectLst/>
                <a:latin typeface="Century Gothic" panose="020B0502020202020204" pitchFamily="34" charset="0"/>
              </a:rPr>
              <a:t>es [ser, 7] está [estar 21] negativo [1804] perdido [1899] positivo [1188] preparado [2092] tranquilo [1093] mi [37] demasiado [494] hoy [167] normalmente [1696] pero [30]</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b="1" dirty="0"/>
              <a:t>Glossed: </a:t>
            </a:r>
            <a:r>
              <a:rPr lang="en-GB" sz="1200" b="1" i="0" u="none" strike="noStrike" dirty="0" err="1">
                <a:solidFill>
                  <a:schemeClr val="dk1"/>
                </a:solidFill>
                <a:latin typeface="+mn-lt"/>
                <a:ea typeface="Calibri"/>
                <a:cs typeface="Calibri"/>
                <a:sym typeface="Calibri"/>
              </a:rPr>
              <a:t>corregir</a:t>
            </a:r>
            <a:r>
              <a:rPr lang="en-GB" sz="1200" b="0" i="0" u="none" strike="noStrike" dirty="0">
                <a:solidFill>
                  <a:schemeClr val="dk1"/>
                </a:solidFill>
                <a:latin typeface="+mn-lt"/>
                <a:ea typeface="Calibri"/>
                <a:cs typeface="Calibri"/>
                <a:sym typeface="Calibri"/>
              </a:rPr>
              <a:t> [2351] </a:t>
            </a:r>
            <a:r>
              <a:rPr lang="en-GB" b="1" dirty="0" err="1"/>
              <a:t>vivir</a:t>
            </a:r>
            <a:r>
              <a:rPr lang="en-GB" b="0" dirty="0"/>
              <a:t> [142] </a:t>
            </a:r>
            <a:r>
              <a:rPr lang="en-GB" b="1" dirty="0" err="1">
                <a:solidFill>
                  <a:srgbClr val="002060"/>
                </a:solidFill>
                <a:latin typeface="Century Gothic" panose="020B0502020202020204" pitchFamily="34" charset="0"/>
              </a:rPr>
              <a:t>lugar</a:t>
            </a:r>
            <a:r>
              <a:rPr lang="en-GB" dirty="0">
                <a:solidFill>
                  <a:srgbClr val="002060"/>
                </a:solidFill>
                <a:latin typeface="Century Gothic" panose="020B0502020202020204" pitchFamily="34" charset="0"/>
              </a:rPr>
              <a:t> [144]</a:t>
            </a:r>
            <a:r>
              <a:rPr lang="en-GB" b="0" dirty="0"/>
              <a:t> ] </a:t>
            </a:r>
            <a:r>
              <a:rPr lang="en-GB" b="1" dirty="0" err="1">
                <a:solidFill>
                  <a:srgbClr val="002060"/>
                </a:solidFill>
                <a:latin typeface="Century Gothic" panose="020B0502020202020204" pitchFamily="34" charset="0"/>
              </a:rPr>
              <a:t>vez</a:t>
            </a:r>
            <a:r>
              <a:rPr lang="en-GB" dirty="0">
                <a:solidFill>
                  <a:srgbClr val="002060"/>
                </a:solidFill>
                <a:latin typeface="Century Gothic" panose="020B0502020202020204" pitchFamily="34" charset="0"/>
              </a:rPr>
              <a:t> [59]  </a:t>
            </a:r>
            <a:r>
              <a:rPr lang="en-GB" b="1" dirty="0" err="1"/>
              <a:t>su</a:t>
            </a:r>
            <a:r>
              <a:rPr lang="en-GB" b="0" dirty="0"/>
              <a:t> [12]  </a:t>
            </a:r>
            <a:r>
              <a:rPr lang="en-GB" b="1" dirty="0">
                <a:solidFill>
                  <a:srgbClr val="002060"/>
                </a:solidFill>
                <a:latin typeface="Century Gothic" panose="020B0502020202020204" pitchFamily="34" charset="0"/>
              </a:rPr>
              <a:t>otra</a:t>
            </a:r>
            <a:r>
              <a:rPr lang="en-GB" dirty="0">
                <a:solidFill>
                  <a:srgbClr val="002060"/>
                </a:solidFill>
                <a:latin typeface="Century Gothic" panose="020B0502020202020204" pitchFamily="34" charset="0"/>
              </a:rPr>
              <a:t> [35]</a:t>
            </a:r>
            <a:endParaRPr lang="en-GB" b="0"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(4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negative ‘no’ in combination; to practise written comprehension of ‘</a:t>
            </a:r>
            <a:r>
              <a:rPr lang="en-GB" b="0" dirty="0" err="1"/>
              <a:t>tiene</a:t>
            </a:r>
            <a:r>
              <a:rPr lang="en-GB" b="0" dirty="0"/>
              <a:t>’ &amp; ‘</a:t>
            </a:r>
            <a:r>
              <a:rPr lang="en-GB" b="0" dirty="0" err="1"/>
              <a:t>tienen</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Explain to pupils that they need to identify whether the statement is positive or negative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response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show the sentence, with the callout pointing towards the speakers.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possible persons of the verb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Elicit the correct meaning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confirm with a tick.</a:t>
            </a:r>
          </a:p>
          <a:p>
            <a:pPr marL="228600" marR="0" lvl="0" indent="-228600" algn="l" rtl="0">
              <a:lnSpc>
                <a:spcPct val="100000"/>
              </a:lnSpc>
              <a:spcBef>
                <a:spcPts val="0"/>
              </a:spcBef>
              <a:spcAft>
                <a:spcPts val="0"/>
              </a:spcAft>
              <a:buClr>
                <a:schemeClr val="dk1"/>
              </a:buClr>
              <a:buSzPts val="1200"/>
              <a:buFont typeface="Calibri"/>
              <a:buAutoNum type="arabicPeriod" startAt="8"/>
            </a:pPr>
            <a:r>
              <a:rPr lang="en-GB" dirty="0"/>
              <a:t>Repeat steps 2-7 with the next three slides.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solidFill>
                  <a:srgbClr val="002060"/>
                </a:solidFill>
                <a:latin typeface="Century Gothic" panose="020B0502020202020204" pitchFamily="34" charset="0"/>
              </a:rPr>
              <a:t>Tienen </a:t>
            </a:r>
            <a:r>
              <a:rPr lang="en-GB" sz="1200" b="0" dirty="0" err="1">
                <a:solidFill>
                  <a:srgbClr val="002060"/>
                </a:solidFill>
                <a:latin typeface="Century Gothic" panose="020B0502020202020204" pitchFamily="34" charset="0"/>
              </a:rPr>
              <a:t>una</a:t>
            </a:r>
            <a:r>
              <a:rPr lang="en-GB" sz="1200" b="0" dirty="0">
                <a:solidFill>
                  <a:srgbClr val="002060"/>
                </a:solidFill>
                <a:latin typeface="Century Gothic" panose="020B0502020202020204" pitchFamily="34" charset="0"/>
              </a:rPr>
              <a:t> Universidad </a:t>
            </a:r>
            <a:r>
              <a:rPr lang="en-GB" sz="1200" b="0" dirty="0" err="1">
                <a:solidFill>
                  <a:srgbClr val="002060"/>
                </a:solidFill>
                <a:latin typeface="Century Gothic" panose="020B0502020202020204" pitchFamily="34" charset="0"/>
              </a:rPr>
              <a:t>importante</a:t>
            </a:r>
            <a:r>
              <a:rPr lang="en-GB" sz="1200" b="0" dirty="0">
                <a:solidFill>
                  <a:srgbClr val="002060"/>
                </a:solidFill>
                <a:latin typeface="Century Gothic" panose="020B0502020202020204" pitchFamily="34" charset="0"/>
              </a:rPr>
              <a: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6413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pPr marL="0" marR="0" lvl="0" indent="0" algn="l" rtl="0">
              <a:lnSpc>
                <a:spcPct val="100000"/>
              </a:lnSpc>
              <a:spcBef>
                <a:spcPts val="0"/>
              </a:spcBef>
              <a:spcAft>
                <a:spcPts val="0"/>
              </a:spcAft>
              <a:buClr>
                <a:schemeClr val="dk1"/>
              </a:buClr>
              <a:buSzPts val="1200"/>
              <a:buFont typeface="Calibri"/>
              <a:buNone/>
            </a:pPr>
            <a:r>
              <a:rPr lang="en-GB" sz="1200" b="0" dirty="0">
                <a:solidFill>
                  <a:srgbClr val="002060"/>
                </a:solidFill>
                <a:latin typeface="Century Gothic" panose="020B0502020202020204" pitchFamily="34" charset="0"/>
              </a:rPr>
              <a:t>No </a:t>
            </a:r>
            <a:r>
              <a:rPr lang="en-GB" sz="1200" b="0" dirty="0" err="1">
                <a:solidFill>
                  <a:srgbClr val="002060"/>
                </a:solidFill>
                <a:latin typeface="Century Gothic" panose="020B0502020202020204" pitchFamily="34" charset="0"/>
              </a:rPr>
              <a:t>tienen</a:t>
            </a:r>
            <a:r>
              <a:rPr lang="en-GB" sz="1200" b="0" dirty="0">
                <a:solidFill>
                  <a:srgbClr val="002060"/>
                </a:solidFill>
                <a:latin typeface="Century Gothic" panose="020B0502020202020204" pitchFamily="34" charset="0"/>
              </a:rPr>
              <a:t> un </a:t>
            </a:r>
            <a:r>
              <a:rPr lang="en-GB" sz="1200" b="0" dirty="0" err="1">
                <a:solidFill>
                  <a:srgbClr val="002060"/>
                </a:solidFill>
                <a:latin typeface="Century Gothic" panose="020B0502020202020204" pitchFamily="34" charset="0"/>
              </a:rPr>
              <a:t>puente</a:t>
            </a:r>
            <a:r>
              <a:rPr lang="en-GB" sz="1200" b="0" dirty="0">
                <a:solidFill>
                  <a:srgbClr val="002060"/>
                </a:solidFill>
                <a:latin typeface="Century Gothic" panose="020B0502020202020204" pitchFamily="34" charset="0"/>
              </a:rPr>
              <a: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584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pPr marL="0" marR="0" lvl="0" indent="0" algn="l" rtl="0">
              <a:lnSpc>
                <a:spcPct val="100000"/>
              </a:lnSpc>
              <a:spcBef>
                <a:spcPts val="0"/>
              </a:spcBef>
              <a:spcAft>
                <a:spcPts val="0"/>
              </a:spcAft>
              <a:buClr>
                <a:schemeClr val="dk1"/>
              </a:buClr>
              <a:buSzPts val="1200"/>
              <a:buFont typeface="Calibri"/>
              <a:buNone/>
            </a:pPr>
            <a:r>
              <a:rPr lang="en-GB" sz="1200" b="0" dirty="0">
                <a:solidFill>
                  <a:srgbClr val="002060"/>
                </a:solidFill>
                <a:latin typeface="Century Gothic" panose="020B0502020202020204" pitchFamily="34" charset="0"/>
              </a:rPr>
              <a:t>No </a:t>
            </a:r>
            <a:r>
              <a:rPr lang="en-GB" sz="1200" b="0" dirty="0" err="1">
                <a:solidFill>
                  <a:srgbClr val="002060"/>
                </a:solidFill>
                <a:latin typeface="Century Gothic" panose="020B0502020202020204" pitchFamily="34" charset="0"/>
              </a:rPr>
              <a:t>tiene</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una</a:t>
            </a:r>
            <a:r>
              <a:rPr lang="en-GB" sz="1200" b="0" dirty="0">
                <a:solidFill>
                  <a:srgbClr val="002060"/>
                </a:solidFill>
                <a:latin typeface="Century Gothic" panose="020B0502020202020204" pitchFamily="34" charset="0"/>
              </a:rPr>
              <a:t> playa.</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084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p>
          <a:p>
            <a:pPr marL="0" marR="0" lvl="0" indent="0" algn="l" rtl="0">
              <a:lnSpc>
                <a:spcPct val="100000"/>
              </a:lnSpc>
              <a:spcBef>
                <a:spcPts val="0"/>
              </a:spcBef>
              <a:spcAft>
                <a:spcPts val="0"/>
              </a:spcAft>
              <a:buClr>
                <a:schemeClr val="dk1"/>
              </a:buClr>
              <a:buSzPts val="1200"/>
              <a:buFont typeface="Calibri"/>
              <a:buNone/>
            </a:pPr>
            <a:r>
              <a:rPr lang="en-GB" sz="1200" b="0" dirty="0">
                <a:solidFill>
                  <a:srgbClr val="002060"/>
                </a:solidFill>
                <a:latin typeface="Century Gothic" panose="020B0502020202020204" pitchFamily="34" charset="0"/>
              </a:rPr>
              <a:t>Tiene </a:t>
            </a:r>
            <a:r>
              <a:rPr lang="en-GB" sz="1200" b="0" dirty="0" err="1">
                <a:solidFill>
                  <a:srgbClr val="002060"/>
                </a:solidFill>
                <a:latin typeface="Century Gothic" panose="020B0502020202020204" pitchFamily="34" charset="0"/>
              </a:rPr>
              <a:t>unas</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escuelas</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nuevas</a:t>
            </a:r>
            <a:r>
              <a:rPr lang="en-GB" sz="1200" b="0" dirty="0">
                <a:solidFill>
                  <a:srgbClr val="002060"/>
                </a:solidFill>
                <a:latin typeface="Century Gothic" panose="020B0502020202020204" pitchFamily="34" charset="0"/>
              </a:rPr>
              <a: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a:t>
            </a:r>
            <a:r>
              <a:rPr lang="en-GB" b="1" dirty="0"/>
              <a:t> [</a:t>
            </a:r>
            <a:r>
              <a:rPr lang="en-GB" b="1" dirty="0" err="1"/>
              <a:t>ce</a:t>
            </a:r>
            <a:r>
              <a:rPr lang="en-GB" b="1" dirty="0"/>
              <a:t>] </a:t>
            </a:r>
            <a:r>
              <a:rPr lang="en-GB" b="0" dirty="0"/>
              <a:t>and </a:t>
            </a:r>
            <a:r>
              <a:rPr lang="en-GB" b="1" dirty="0"/>
              <a:t>[ci]</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and elicit the pronunciation of the </a:t>
            </a:r>
            <a:r>
              <a:rPr lang="en-GB" b="1" dirty="0"/>
              <a:t>individual SSC [ci] </a:t>
            </a:r>
            <a:r>
              <a:rPr lang="en-GB" dirty="0"/>
              <a:t>and then the </a:t>
            </a:r>
            <a:r>
              <a:rPr lang="en-GB" b="1" dirty="0"/>
              <a:t>source</a:t>
            </a:r>
            <a:r>
              <a:rPr lang="en-GB" dirty="0"/>
              <a:t> word ‘</a:t>
            </a:r>
            <a:r>
              <a:rPr lang="en-GB" b="1" dirty="0" err="1"/>
              <a:t>decir</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Present and elicit the pronunciation of the </a:t>
            </a:r>
            <a:r>
              <a:rPr lang="en-GB" b="1" dirty="0"/>
              <a:t>individual SSC [</a:t>
            </a:r>
            <a:r>
              <a:rPr lang="en-GB" b="1" dirty="0" err="1"/>
              <a:t>ce</a:t>
            </a:r>
            <a:r>
              <a:rPr lang="en-GB" b="1" dirty="0"/>
              <a:t>] </a:t>
            </a:r>
            <a:r>
              <a:rPr lang="en-GB" dirty="0"/>
              <a:t>and then the </a:t>
            </a:r>
            <a:r>
              <a:rPr lang="en-GB" b="1" dirty="0"/>
              <a:t>source</a:t>
            </a:r>
            <a:r>
              <a:rPr lang="en-GB" dirty="0"/>
              <a:t> word ‘</a:t>
            </a:r>
            <a:r>
              <a:rPr lang="en-GB" b="1" dirty="0" err="1"/>
              <a:t>centro</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endParaRPr lang="en-GB" dirty="0"/>
          </a:p>
          <a:p>
            <a:pPr marL="0" lvl="0" indent="0" algn="l" rtl="0">
              <a:spcBef>
                <a:spcPts val="0"/>
              </a:spcBef>
              <a:spcAft>
                <a:spcPts val="0"/>
              </a:spcAft>
              <a:buClr>
                <a:schemeClr val="dk1"/>
              </a:buClr>
              <a:buSzPts val="1200"/>
              <a:buFont typeface="Calibri"/>
              <a:buNone/>
            </a:pPr>
            <a:r>
              <a:rPr lang="en-GB" b="1" dirty="0"/>
              <a:t>Suggested gestures</a:t>
            </a:r>
            <a:r>
              <a:rPr lang="en-GB" dirty="0"/>
              <a:t>:</a:t>
            </a:r>
            <a:br>
              <a:rPr lang="en-GB" dirty="0"/>
            </a:br>
            <a:r>
              <a:rPr lang="en-GB" dirty="0" err="1"/>
              <a:t>i</a:t>
            </a:r>
            <a:r>
              <a:rPr lang="en-GB" dirty="0"/>
              <a:t>) For ‘centre’, pupils can bring their two index fingers together to touch as per the image where arrows converge in a central point.</a:t>
            </a:r>
          </a:p>
          <a:p>
            <a:pPr marL="0" lvl="0" indent="0" algn="l" rtl="0">
              <a:spcBef>
                <a:spcPts val="0"/>
              </a:spcBef>
              <a:spcAft>
                <a:spcPts val="0"/>
              </a:spcAft>
              <a:buClr>
                <a:schemeClr val="dk1"/>
              </a:buClr>
              <a:buSzPts val="1200"/>
              <a:buFont typeface="Calibri"/>
              <a:buNone/>
            </a:pPr>
            <a:r>
              <a:rPr lang="en-GB" dirty="0"/>
              <a:t>ii) British sign language for ‘say’ is to lift the right index finger to mouth and then direct it quickly away from the body (as though tracing the trajectory of a string of words coming out of the mouth towards a listener in front).</a:t>
            </a:r>
            <a:br>
              <a:rPr lang="en-GB" dirty="0"/>
            </a:br>
            <a:r>
              <a:rPr lang="en-GB" dirty="0"/>
              <a:t>For a video, see here: https://www.signbsl.com/sign/say </a:t>
            </a: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p>
          <a:p>
            <a:endParaRPr lang="en-GB" b="1" dirty="0"/>
          </a:p>
          <a:p>
            <a:r>
              <a:rPr lang="en-GB" b="1" dirty="0"/>
              <a:t>Aim: </a:t>
            </a:r>
            <a:r>
              <a:rPr lang="en-GB" b="0" dirty="0"/>
              <a:t>to practise SSC </a:t>
            </a:r>
            <a:r>
              <a:rPr lang="en-GB" b="1" dirty="0"/>
              <a:t>[</a:t>
            </a:r>
            <a:r>
              <a:rPr lang="en-GB" b="1" dirty="0" err="1"/>
              <a:t>ce</a:t>
            </a:r>
            <a:r>
              <a:rPr lang="en-GB" b="1" dirty="0"/>
              <a:t>] [ci]</a:t>
            </a:r>
            <a:r>
              <a:rPr lang="en-GB" b="0" dirty="0"/>
              <a:t> in a read aloud task. </a:t>
            </a:r>
            <a:br>
              <a:rPr lang="en-GB" b="0" dirty="0"/>
            </a:br>
            <a:br>
              <a:rPr lang="en-GB" b="0" dirty="0"/>
            </a:br>
            <a:r>
              <a:rPr lang="en-GB" b="1" dirty="0"/>
              <a:t>Procedure:</a:t>
            </a:r>
            <a:br>
              <a:rPr lang="en-GB" dirty="0"/>
            </a:br>
            <a:r>
              <a:rPr lang="en-GB" dirty="0"/>
              <a:t>1. Partner A writes down 5 of the words on the slide.</a:t>
            </a:r>
            <a:br>
              <a:rPr lang="en-GB" dirty="0"/>
            </a:br>
            <a:r>
              <a:rPr lang="en-GB" dirty="0"/>
              <a:t>2. Partner B, without seeing A’s list, says all the words on the slide as quickly as possible, trying to match all of Partner A’s list before the 30 seconds is up. If s/he succeeds s/he has won the round, if not all five words have been said, Partner B wins the round.</a:t>
            </a:r>
            <a:br>
              <a:rPr lang="en-GB" dirty="0"/>
            </a:br>
            <a:r>
              <a:rPr lang="en-GB" dirty="0"/>
              <a:t>3. Swap roles.</a:t>
            </a:r>
          </a:p>
          <a:p>
            <a:r>
              <a:rPr lang="en-GB" b="1" dirty="0"/>
              <a:t>Note:</a:t>
            </a:r>
            <a:r>
              <a:rPr lang="en-GB" dirty="0"/>
              <a:t> this activity can be repeated a couple of times.</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877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Spanish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3. Optional at this stage: elicit the Spanish from pupils, (English prompts reappear on each mouse click) this time with some written support. </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r>
              <a:rPr lang="en-GB" baseline="0" dirty="0">
                <a:sym typeface="Wingdings" panose="05000000000000000000" pitchFamily="2" charset="2"/>
              </a:rPr>
              <a:t>4. Click on the picture (or English definition) to hear the audio for each word again, if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303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introduce the context of the lesson and locate two important Peruvian cities on a map.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Clarify the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Read the information and elicit the name of the correct city from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and cognate vocabulary</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vivir</a:t>
            </a:r>
            <a:r>
              <a:rPr lang="en-GB" b="0" dirty="0"/>
              <a:t> [142] </a:t>
            </a:r>
            <a:r>
              <a:rPr lang="en-GB" b="1" dirty="0" err="1"/>
              <a:t>su</a:t>
            </a:r>
            <a:r>
              <a:rPr lang="en-GB" b="0" dirty="0"/>
              <a:t> [12]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58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 singular and plural of ‘</a:t>
            </a:r>
            <a:r>
              <a:rPr lang="en-GB" b="0" dirty="0" err="1"/>
              <a:t>tener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t>
            </a:r>
            <a:r>
              <a:rPr lang="en-GB" b="0" dirty="0" err="1"/>
              <a:t>tienen</a:t>
            </a:r>
            <a:r>
              <a:rPr lang="en-GB" b="0" dirty="0"/>
              <a:t>’ and ‘</a:t>
            </a:r>
            <a:r>
              <a:rPr lang="en-GB" b="0" dirty="0" err="1"/>
              <a:t>tiene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Pupils write 1-6 in their books and Luis / </a:t>
            </a:r>
            <a:r>
              <a:rPr lang="en-GB" b="0" dirty="0" err="1"/>
              <a:t>abuelos</a:t>
            </a:r>
            <a:r>
              <a:rPr lang="en-GB" b="0" dirty="0"/>
              <a:t> as headings.</a:t>
            </a:r>
          </a:p>
          <a:p>
            <a:pPr marL="228600" lvl="0" indent="-228600" algn="l" rtl="0">
              <a:spcBef>
                <a:spcPts val="0"/>
              </a:spcBef>
              <a:spcAft>
                <a:spcPts val="0"/>
              </a:spcAft>
              <a:buAutoNum type="arabicPeriod"/>
            </a:pPr>
            <a:r>
              <a:rPr lang="en-GB" b="0" dirty="0"/>
              <a:t>Click to listen to the example. Pupils decide whether Sofía is talking about Luis (he), or the grandparents (they). They will hear ‘</a:t>
            </a:r>
            <a:r>
              <a:rPr lang="en-GB" b="0" dirty="0" err="1"/>
              <a:t>tiene</a:t>
            </a:r>
            <a:r>
              <a:rPr lang="en-GB" b="0" dirty="0"/>
              <a:t>’ (he has) or ‘</a:t>
            </a:r>
            <a:r>
              <a:rPr lang="en-GB" b="0" dirty="0" err="1"/>
              <a:t>tienen</a:t>
            </a:r>
            <a:r>
              <a:rPr lang="en-GB" b="0" dirty="0"/>
              <a:t>’ (they have).</a:t>
            </a:r>
          </a:p>
          <a:p>
            <a:pPr marL="228600" lvl="0" indent="-228600" algn="l" rtl="0">
              <a:spcBef>
                <a:spcPts val="0"/>
              </a:spcBef>
              <a:spcAft>
                <a:spcPts val="0"/>
              </a:spcAft>
              <a:buAutoNum type="arabicPeriod"/>
            </a:pPr>
            <a:r>
              <a:rPr lang="en-GB" b="0" dirty="0"/>
              <a:t>Click to listen again. Pupils transcribe the noun and article in Spanish. </a:t>
            </a:r>
          </a:p>
          <a:p>
            <a:pPr marL="228600" lvl="0" indent="-228600" algn="l" rtl="0">
              <a:spcBef>
                <a:spcPts val="0"/>
              </a:spcBef>
              <a:spcAft>
                <a:spcPts val="0"/>
              </a:spcAft>
              <a:buAutoNum type="arabicPeriod"/>
            </a:pPr>
            <a:r>
              <a:rPr lang="en-GB" b="0" dirty="0"/>
              <a:t>Complete the task with items 1-5, listening once for the person of the verb (he or they).</a:t>
            </a:r>
          </a:p>
          <a:p>
            <a:pPr marL="228600" lvl="0" indent="-228600" algn="l" rtl="0">
              <a:spcBef>
                <a:spcPts val="0"/>
              </a:spcBef>
              <a:spcAft>
                <a:spcPts val="0"/>
              </a:spcAft>
              <a:buAutoNum type="arabicPeriod"/>
            </a:pPr>
            <a:r>
              <a:rPr lang="en-GB" b="0" dirty="0"/>
              <a:t>Click to correct.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Listen again. </a:t>
            </a:r>
            <a:r>
              <a:rPr lang="en-GB" sz="1200" kern="1200" dirty="0">
                <a:solidFill>
                  <a:schemeClr val="tx1"/>
                </a:solidFill>
                <a:effectLst/>
                <a:latin typeface="+mn-lt"/>
                <a:ea typeface="+mn-ea"/>
                <a:cs typeface="+mn-cs"/>
              </a:rPr>
              <a:t>Pupils transcribe the noun and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They then select the correct form of the adjective (grammar task) based on their knowledge of number and gender agreement.</a:t>
            </a:r>
            <a:endParaRPr lang="en-GB" b="0" dirty="0"/>
          </a:p>
          <a:p>
            <a:pPr marL="228600" lvl="0" indent="-228600" algn="l" rtl="0">
              <a:spcBef>
                <a:spcPts val="0"/>
              </a:spcBef>
              <a:spcAft>
                <a:spcPts val="0"/>
              </a:spcAft>
              <a:buAutoNum type="arabicPeriod"/>
            </a:pPr>
            <a:r>
              <a:rPr lang="en-GB" b="0" dirty="0"/>
              <a:t>Click to bring up a new set of audio buttons. Listen to the full sentences (Transcript 2) to check, and reveal written answers.</a:t>
            </a:r>
            <a:br>
              <a:rPr lang="en-GB" b="0" dirty="0"/>
            </a:br>
            <a:endParaRPr lang="en-GB" b="0" dirty="0"/>
          </a:p>
          <a:p>
            <a:r>
              <a:rPr lang="en-GB" b="1" dirty="0"/>
              <a:t>Transcript 1</a:t>
            </a:r>
            <a:r>
              <a:rPr lang="en-GB" dirty="0"/>
              <a:t>:</a:t>
            </a: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 unas montañas.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 una plaza.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Tienen unos museos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 un parque.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Tienen una playa.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800" dirty="0">
                <a:effectLst/>
                <a:latin typeface="Calibri" panose="020F0502020204030204" pitchFamily="34" charset="0"/>
                <a:ea typeface="Calibri" panose="020F0502020204030204" pitchFamily="34" charset="0"/>
                <a:cs typeface="Times New Roman" panose="02020603050405020304" pitchFamily="18" charset="0"/>
              </a:rPr>
              <a:t>Tienen unas calles.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 2</a:t>
            </a:r>
            <a:r>
              <a:rPr lang="en-GB" dirty="0"/>
              <a:t>:</a:t>
            </a:r>
            <a:endParaRPr lang="en-GB" b="1" dirty="0"/>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 unas montañas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famosas.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 una plaza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histórica</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Tienen unos museos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grandes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 un parque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divertido</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Tienen una playa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bonita</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1200" dirty="0">
                <a:effectLst/>
                <a:latin typeface="Calibri" panose="020F0502020204030204" pitchFamily="34" charset="0"/>
                <a:ea typeface="Calibri" panose="020F0502020204030204" pitchFamily="34" charset="0"/>
                <a:cs typeface="Times New Roman" panose="02020603050405020304" pitchFamily="18" charset="0"/>
              </a:rPr>
              <a:t>Tienen unas calles </a:t>
            </a:r>
            <a:r>
              <a:rPr lang="es-AR" sz="1200" b="1" dirty="0">
                <a:effectLst/>
                <a:latin typeface="Calibri" panose="020F0502020204030204" pitchFamily="34" charset="0"/>
                <a:ea typeface="Calibri" panose="020F0502020204030204" pitchFamily="34" charset="0"/>
                <a:cs typeface="Times New Roman" panose="02020603050405020304" pitchFamily="18" charset="0"/>
              </a:rPr>
              <a:t>imposibles</a:t>
            </a:r>
            <a:r>
              <a:rPr lang="es-AR" sz="12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s-A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AR"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b="1" dirty="0">
                <a:solidFill>
                  <a:srgbClr val="002060"/>
                </a:solidFill>
                <a:latin typeface="Century Gothic" panose="020B0502020202020204" pitchFamily="34" charset="0"/>
              </a:rPr>
              <a:t>otra</a:t>
            </a:r>
            <a:r>
              <a:rPr lang="en-GB" dirty="0">
                <a:solidFill>
                  <a:srgbClr val="002060"/>
                </a:solidFill>
                <a:latin typeface="Century Gothic" panose="020B0502020202020204" pitchFamily="34" charset="0"/>
              </a:rPr>
              <a:t> [35] </a:t>
            </a:r>
            <a:r>
              <a:rPr lang="en-GB" b="1" dirty="0" err="1">
                <a:solidFill>
                  <a:srgbClr val="002060"/>
                </a:solidFill>
                <a:latin typeface="Century Gothic" panose="020B0502020202020204" pitchFamily="34" charset="0"/>
              </a:rPr>
              <a:t>vez</a:t>
            </a:r>
            <a:r>
              <a:rPr lang="en-GB" dirty="0">
                <a:solidFill>
                  <a:srgbClr val="002060"/>
                </a:solidFill>
                <a:latin typeface="Century Gothic" panose="020B0502020202020204" pitchFamily="34" charset="0"/>
              </a:rPr>
              <a:t> [59] </a:t>
            </a:r>
            <a:r>
              <a:rPr lang="en-GB" b="1" dirty="0" err="1">
                <a:solidFill>
                  <a:srgbClr val="002060"/>
                </a:solidFill>
                <a:latin typeface="Century Gothic" panose="020B0502020202020204" pitchFamily="34" charset="0"/>
              </a:rPr>
              <a:t>lugar</a:t>
            </a:r>
            <a:r>
              <a:rPr lang="en-GB" dirty="0">
                <a:solidFill>
                  <a:srgbClr val="002060"/>
                </a:solidFill>
                <a:latin typeface="Century Gothic" panose="020B0502020202020204" pitchFamily="34" charset="0"/>
              </a:rPr>
              <a:t> [144]</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singular and plural nouns based on the connection to the singular or plural indefinite articles as well as revisited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 – ‘</a:t>
            </a:r>
            <a:r>
              <a:rPr lang="en-GB" sz="1200" b="1" dirty="0">
                <a:solidFill>
                  <a:srgbClr val="002060"/>
                </a:solidFill>
                <a:latin typeface="Century Gothic" panose="020B0502020202020204" pitchFamily="34" charset="0"/>
              </a:rPr>
              <a:t>¿</a:t>
            </a:r>
            <a:r>
              <a:rPr lang="en-GB" sz="1200" b="1" dirty="0" err="1">
                <a:solidFill>
                  <a:srgbClr val="002060"/>
                </a:solidFill>
                <a:latin typeface="Century Gothic" panose="020B0502020202020204" pitchFamily="34" charset="0"/>
              </a:rPr>
              <a:t>Qué</a:t>
            </a:r>
            <a:r>
              <a:rPr lang="en-GB" sz="1200" b="1" dirty="0">
                <a:solidFill>
                  <a:srgbClr val="002060"/>
                </a:solidFill>
                <a:latin typeface="Century Gothic" panose="020B0502020202020204" pitchFamily="34" charset="0"/>
              </a:rPr>
              <a:t> es </a:t>
            </a:r>
            <a:r>
              <a:rPr lang="en-GB" sz="1200" b="1" dirty="0" err="1">
                <a:solidFill>
                  <a:srgbClr val="002060"/>
                </a:solidFill>
                <a:latin typeface="Century Gothic" panose="020B0502020202020204" pitchFamily="34" charset="0"/>
              </a:rPr>
              <a:t>incorrecto</a:t>
            </a:r>
            <a:r>
              <a:rPr lang="en-GB" sz="1200" b="1" dirty="0">
                <a:solidFill>
                  <a:srgbClr val="002060"/>
                </a:solidFill>
                <a:latin typeface="Century Gothic" panose="020B0502020202020204" pitchFamily="34" charset="0"/>
              </a:rPr>
              <a:t>? </a:t>
            </a:r>
            <a:r>
              <a:rPr lang="en-GB" sz="1200" b="0" i="0" u="none" strike="noStrike" dirty="0">
                <a:solidFill>
                  <a:schemeClr val="dk1"/>
                </a:solidFill>
                <a:latin typeface="+mn-lt"/>
                <a:ea typeface="Calibri"/>
                <a:cs typeface="Calibri"/>
                <a:sym typeface="Calibri"/>
              </a:rPr>
              <a:t>Ensure that pupils understand the title &amp; instruction.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Explain that this is the list Sofía has read aloud in the previous task. They need to work out the mistakes in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Do [EJ] with them to model the task.</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Pupils correct the mistake in each of these translations.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Frequency of unknown words and cognates</a:t>
            </a:r>
            <a:r>
              <a:rPr lang="en-GB" sz="1200" b="0" i="0" u="none" strike="noStrike" dirty="0">
                <a:solidFill>
                  <a:schemeClr val="dk1"/>
                </a:solidFill>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latin typeface="+mn-lt"/>
                <a:ea typeface="Calibri"/>
                <a:cs typeface="Calibri"/>
                <a:sym typeface="Calibri"/>
              </a:rPr>
              <a:t>corregir</a:t>
            </a:r>
            <a:r>
              <a:rPr lang="en-GB" sz="1200" b="0" i="0" u="none" strike="noStrike" dirty="0">
                <a:solidFill>
                  <a:schemeClr val="dk1"/>
                </a:solidFill>
                <a:latin typeface="+mn-lt"/>
                <a:ea typeface="Calibri"/>
                <a:cs typeface="Calibri"/>
                <a:sym typeface="Calibri"/>
              </a:rPr>
              <a:t> [2351]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581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a:t>
            </a:r>
            <a:r>
              <a:rPr lang="en-US" b="0" dirty="0"/>
              <a:t>: 2 minutes</a:t>
            </a:r>
          </a:p>
          <a:p>
            <a:endParaRPr lang="en-US" b="1" dirty="0"/>
          </a:p>
          <a:p>
            <a:r>
              <a:rPr lang="en-US" b="1" dirty="0"/>
              <a:t>Aim: </a:t>
            </a:r>
            <a:r>
              <a:rPr lang="en-US" b="0" dirty="0"/>
              <a:t>to</a:t>
            </a:r>
            <a:r>
              <a:rPr lang="en-US" b="0" baseline="0" dirty="0"/>
              <a:t> introduce negation with ‘no’</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Interactive elicitation: Try</a:t>
            </a:r>
            <a:r>
              <a:rPr lang="en-GB" baseline="0" dirty="0"/>
              <a:t> to elicit the English meaning in each of the example sentences. </a:t>
            </a:r>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5609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88C-E004-4179-A082-A21183000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C2C450-C0B6-4174-AC8C-D2AD1C646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E0D0B-A9EE-4324-ACDD-2D1F119B85FB}"/>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FD894D28-ED70-48F0-992B-D9D8DADD5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56953-2DE5-4161-924E-0FF85A75A5A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83861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8FB7-84DB-49AA-8E07-3270188AC1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8912E-1D2E-4A85-9DE4-BC00895EA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D3A7F-4EB4-4E19-B03D-88F880F2C9A7}"/>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D437FC4B-96A7-415A-A13A-8DEDDA581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04869-C652-418F-8926-4E6A02829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812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4F259-53A0-4F9B-AD93-2DE194A27B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96752E-3376-4EF1-A190-60C5D8570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53CE4-C3C8-499B-81AD-763CD7200478}"/>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2F093E6C-1EA9-4592-A293-1BA647CFA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68B-899D-4E94-84D4-AB69A5EDF85E}"/>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6805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9506-D1D4-433C-9C53-2856D3017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21A255-A558-4486-851B-B9A0BF649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53B497-3539-46E1-ABA4-37910F1544F5}"/>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A4C30235-F187-43B4-9AC1-D298D9E49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55B46-4DF6-41A7-8A54-4539D5AB8A64}"/>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412324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6CEE-68B8-44C9-8D03-82CA881D7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7BDF6F-5AB3-4331-A7CA-4AB2BE908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70F7C-B9D6-4663-A275-19E0D9FA509C}"/>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48A0FB67-5321-4E14-A8BE-E1C57CD81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568BC-6B32-4207-A91C-756B2E3D467B}"/>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61878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3551-7923-4D4D-9B83-1428C6C953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09AB43-AF2E-4A1B-861A-CD16DB409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37DF81-9B14-47B7-BD88-23C431600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1817C5-5542-4EFD-9301-C8D2CE2D33AD}"/>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6" name="Footer Placeholder 5">
            <a:extLst>
              <a:ext uri="{FF2B5EF4-FFF2-40B4-BE49-F238E27FC236}">
                <a16:creationId xmlns:a16="http://schemas.microsoft.com/office/drawing/2014/main" id="{98B5A7BD-D025-4858-B4C7-C1ECD4FAA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40DBC-DAFC-483D-B643-9BBB5D5BEF10}"/>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478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28D0-E69B-4E16-9D88-93B02A2B97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40F40B-F911-449F-96EF-AA37C702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13AC5A-2100-49B4-A278-DE4EE9C7D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51628-C1A5-4BA5-B5D0-0DF25544B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C7C92-AB7C-4C28-BBE1-AF84FC5AD0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2B4C32-48B7-44FF-B579-120EF80D87A0}"/>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8" name="Footer Placeholder 7">
            <a:extLst>
              <a:ext uri="{FF2B5EF4-FFF2-40B4-BE49-F238E27FC236}">
                <a16:creationId xmlns:a16="http://schemas.microsoft.com/office/drawing/2014/main" id="{8F83CC62-85C5-45A7-833E-6BF063A009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45B98B-A1E8-46EE-9FC4-1FD8625AD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294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EC7B-E686-4119-A1B6-7C04D91D2C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55D2DD-7EA8-4859-8DAC-7E537F703133}"/>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4" name="Footer Placeholder 3">
            <a:extLst>
              <a:ext uri="{FF2B5EF4-FFF2-40B4-BE49-F238E27FC236}">
                <a16:creationId xmlns:a16="http://schemas.microsoft.com/office/drawing/2014/main" id="{2B0F1B94-70C1-4A13-A09D-DAEA707B2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6EA3E1-2167-43E1-86DD-63624424BD8A}"/>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45315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09161-532B-4B68-AD25-87714F80D3BC}"/>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3" name="Footer Placeholder 2">
            <a:extLst>
              <a:ext uri="{FF2B5EF4-FFF2-40B4-BE49-F238E27FC236}">
                <a16:creationId xmlns:a16="http://schemas.microsoft.com/office/drawing/2014/main" id="{13C11072-131B-4C78-B36A-E1122D25A9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BCFD8E-0DBC-4576-BE6C-CAC9166E69D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253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E69A-BB0C-403D-8895-F2CB59D4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6D21DD-F6E4-4114-9DBE-BFEE79505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E044D6-D500-4FBB-A4E0-9FA562444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DBE67-7F13-4D1E-B814-A6E650566519}"/>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6" name="Footer Placeholder 5">
            <a:extLst>
              <a:ext uri="{FF2B5EF4-FFF2-40B4-BE49-F238E27FC236}">
                <a16:creationId xmlns:a16="http://schemas.microsoft.com/office/drawing/2014/main" id="{C2E66663-CFAA-4372-AF8F-6ECEC6F79F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DAE23-F614-4192-A6AF-0BF94FB6ABF2}"/>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975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05DD-C5DB-4A4D-A2B7-97A388C1C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66A7FD-949C-44CC-9FFB-8955BD7C6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FE008-8BF6-4C48-BE5D-0AA3B57E1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205FD-DD1A-43FF-B85A-4F69F0B3E626}"/>
              </a:ext>
            </a:extLst>
          </p:cNvPr>
          <p:cNvSpPr>
            <a:spLocks noGrp="1"/>
          </p:cNvSpPr>
          <p:nvPr>
            <p:ph type="dt" sz="half" idx="10"/>
          </p:nvPr>
        </p:nvSpPr>
        <p:spPr/>
        <p:txBody>
          <a:bodyPr/>
          <a:lstStyle/>
          <a:p>
            <a:fld id="{A4863E44-F564-44CB-AD14-38C3D44EA116}" type="datetimeFigureOut">
              <a:rPr lang="en-GB" smtClean="0"/>
              <a:t>02/11/2022</a:t>
            </a:fld>
            <a:endParaRPr lang="en-GB"/>
          </a:p>
        </p:txBody>
      </p:sp>
      <p:sp>
        <p:nvSpPr>
          <p:cNvPr id="6" name="Footer Placeholder 5">
            <a:extLst>
              <a:ext uri="{FF2B5EF4-FFF2-40B4-BE49-F238E27FC236}">
                <a16:creationId xmlns:a16="http://schemas.microsoft.com/office/drawing/2014/main" id="{BFCBAACD-3B9B-4796-92E1-04B5F52E9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CB4823-F2D2-4DF4-B0B3-D10318D20FF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808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4140A-1D76-4AE6-A559-8874F853C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CFF2E6-D86E-456D-B89A-EBC65B233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654C3-9D07-489E-A70A-9EA088F55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63E44-F564-44CB-AD14-38C3D44EA116}" type="datetimeFigureOut">
              <a:rPr lang="en-GB" smtClean="0"/>
              <a:t>02/11/2022</a:t>
            </a:fld>
            <a:endParaRPr lang="en-GB"/>
          </a:p>
        </p:txBody>
      </p:sp>
      <p:sp>
        <p:nvSpPr>
          <p:cNvPr id="5" name="Footer Placeholder 4">
            <a:extLst>
              <a:ext uri="{FF2B5EF4-FFF2-40B4-BE49-F238E27FC236}">
                <a16:creationId xmlns:a16="http://schemas.microsoft.com/office/drawing/2014/main" id="{BE906E3A-D340-46B4-939B-8E74287C4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943B76-1668-4406-B083-913C5B34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240CC-9730-481F-89BC-40B05A7A27CA}" type="slidenum">
              <a:rPr lang="en-GB" smtClean="0"/>
              <a:t>‹#›</a:t>
            </a:fld>
            <a:endParaRPr lang="en-GB"/>
          </a:p>
        </p:txBody>
      </p:sp>
    </p:spTree>
    <p:extLst>
      <p:ext uri="{BB962C8B-B14F-4D97-AF65-F5344CB8AC3E}">
        <p14:creationId xmlns:p14="http://schemas.microsoft.com/office/powerpoint/2010/main" val="147932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3" Type="http://schemas.openxmlformats.org/officeDocument/2006/relationships/audio" Target="../media/audio18.wav"/><Relationship Id="rId7" Type="http://schemas.microsoft.com/office/2007/relationships/hdphoto" Target="../media/hdphoto1.wdp"/><Relationship Id="rId12"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41.png"/><Relationship Id="rId10" Type="http://schemas.openxmlformats.org/officeDocument/2006/relationships/image" Target="../media/image42.png"/><Relationship Id="rId4" Type="http://schemas.openxmlformats.org/officeDocument/2006/relationships/audio" Target="../media/audio19.wav"/><Relationship Id="rId9" Type="http://schemas.openxmlformats.org/officeDocument/2006/relationships/audio" Target="../media/audio20.wav"/></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19.wav"/><Relationship Id="rId3" Type="http://schemas.openxmlformats.org/officeDocument/2006/relationships/audio" Target="../media/audio21.wav"/><Relationship Id="rId7" Type="http://schemas.openxmlformats.org/officeDocument/2006/relationships/audio" Target="../media/audio22.wav"/><Relationship Id="rId12" Type="http://schemas.openxmlformats.org/officeDocument/2006/relationships/image" Target="../media/image43.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35.gif"/><Relationship Id="rId5" Type="http://schemas.microsoft.com/office/2007/relationships/hdphoto" Target="../media/hdphoto1.wdp"/><Relationship Id="rId10" Type="http://schemas.openxmlformats.org/officeDocument/2006/relationships/image" Target="../media/image34.gif"/><Relationship Id="rId4" Type="http://schemas.openxmlformats.org/officeDocument/2006/relationships/image" Target="../media/image30.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audio" Target="../media/audio19.wav"/><Relationship Id="rId3" Type="http://schemas.openxmlformats.org/officeDocument/2006/relationships/audio" Target="../media/audio23.wav"/><Relationship Id="rId7" Type="http://schemas.openxmlformats.org/officeDocument/2006/relationships/audio" Target="../media/audio24.wav"/><Relationship Id="rId12"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35.gif"/><Relationship Id="rId5" Type="http://schemas.microsoft.com/office/2007/relationships/hdphoto" Target="../media/hdphoto1.wdp"/><Relationship Id="rId10" Type="http://schemas.openxmlformats.org/officeDocument/2006/relationships/image" Target="../media/image34.gif"/><Relationship Id="rId4" Type="http://schemas.openxmlformats.org/officeDocument/2006/relationships/image" Target="../media/image30.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19.wav"/><Relationship Id="rId3" Type="http://schemas.openxmlformats.org/officeDocument/2006/relationships/audio" Target="../media/audio25.wav"/><Relationship Id="rId7" Type="http://schemas.openxmlformats.org/officeDocument/2006/relationships/image" Target="../media/image38.png"/><Relationship Id="rId12" Type="http://schemas.openxmlformats.org/officeDocument/2006/relationships/image" Target="../media/image43.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35.gif"/><Relationship Id="rId5" Type="http://schemas.openxmlformats.org/officeDocument/2006/relationships/image" Target="../media/image30.png"/><Relationship Id="rId10" Type="http://schemas.openxmlformats.org/officeDocument/2006/relationships/image" Target="../media/image34.gif"/><Relationship Id="rId4" Type="http://schemas.openxmlformats.org/officeDocument/2006/relationships/image" Target="../media/image41.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21.svg"/><Relationship Id="rId3" Type="http://schemas.openxmlformats.org/officeDocument/2006/relationships/image" Target="../media/image30.png"/><Relationship Id="rId7" Type="http://schemas.openxmlformats.org/officeDocument/2006/relationships/image" Target="../media/image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gif"/><Relationship Id="rId11" Type="http://schemas.openxmlformats.org/officeDocument/2006/relationships/image" Target="../media/image33.png"/><Relationship Id="rId5" Type="http://schemas.openxmlformats.org/officeDocument/2006/relationships/image" Target="../media/image7.jpg"/><Relationship Id="rId15" Type="http://schemas.openxmlformats.org/officeDocument/2006/relationships/image" Target="../media/image35.gif"/><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jpeg"/><Relationship Id="rId14" Type="http://schemas.openxmlformats.org/officeDocument/2006/relationships/image" Target="../media/image34.gif"/></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gif"/><Relationship Id="rId5" Type="http://schemas.openxmlformats.org/officeDocument/2006/relationships/image" Target="../media/image5.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image" Target="../media/image35.gif"/><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38.png"/><Relationship Id="rId12" Type="http://schemas.openxmlformats.org/officeDocument/2006/relationships/audio" Target="../media/audio8.wav"/><Relationship Id="rId17" Type="http://schemas.openxmlformats.org/officeDocument/2006/relationships/audio" Target="../media/audio13.wav"/><Relationship Id="rId25" Type="http://schemas.openxmlformats.org/officeDocument/2006/relationships/image" Target="../media/image34.gif"/><Relationship Id="rId2" Type="http://schemas.openxmlformats.org/officeDocument/2006/relationships/notesSlide" Target="../notesSlides/notesSlide7.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7.wav"/><Relationship Id="rId24" Type="http://schemas.openxmlformats.org/officeDocument/2006/relationships/image" Target="../media/image5.png"/><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audio" Target="../media/audio17.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negative ‘no’</a:t>
            </a:r>
            <a:endParaRPr lang="en-GB" sz="2800" b="1" dirty="0">
              <a:solidFill>
                <a:srgbClr val="002060"/>
              </a:solidFill>
              <a:latin typeface="Century Gothic" panose="020B0502020202020204" pitchFamily="34" charset="0"/>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61603" y="33719"/>
            <a:ext cx="1330395" cy="1332245"/>
          </a:xfrm>
          <a:prstGeom prst="rect">
            <a:avLst/>
          </a:prstGeom>
          <a:noFill/>
          <a:ln>
            <a:noFill/>
          </a:ln>
        </p:spPr>
      </p:pic>
      <p:sp>
        <p:nvSpPr>
          <p:cNvPr id="20" name="Google Shape;171;p8">
            <a:extLst>
              <a:ext uri="{FF2B5EF4-FFF2-40B4-BE49-F238E27FC236}">
                <a16:creationId xmlns:a16="http://schemas.microsoft.com/office/drawing/2014/main" id="{1C2BA49B-BBAB-4D33-B908-8134CDE29DD7}"/>
              </a:ext>
            </a:extLst>
          </p:cNvPr>
          <p:cNvSpPr txBox="1"/>
          <p:nvPr/>
        </p:nvSpPr>
        <p:spPr>
          <a:xfrm>
            <a:off x="185582" y="4097581"/>
            <a:ext cx="11870636" cy="523180"/>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This works for any verb and any person (e.g., I, s/he, they).</a:t>
            </a:r>
          </a:p>
        </p:txBody>
      </p:sp>
      <p:sp>
        <p:nvSpPr>
          <p:cNvPr id="15" name="Google Shape;171;p8">
            <a:extLst>
              <a:ext uri="{FF2B5EF4-FFF2-40B4-BE49-F238E27FC236}">
                <a16:creationId xmlns:a16="http://schemas.microsoft.com/office/drawing/2014/main" id="{70495B2D-DD90-47B8-AC77-5FAE774A4FD4}"/>
              </a:ext>
            </a:extLst>
          </p:cNvPr>
          <p:cNvSpPr txBox="1"/>
          <p:nvPr/>
        </p:nvSpPr>
        <p:spPr>
          <a:xfrm>
            <a:off x="240746" y="928977"/>
            <a:ext cx="9952638" cy="954067"/>
          </a:xfrm>
          <a:prstGeom prst="rect">
            <a:avLst/>
          </a:prstGeom>
          <a:noFill/>
          <a:ln>
            <a:noFill/>
          </a:ln>
        </p:spPr>
        <p:txBody>
          <a:bodyPr spcFirstLastPara="1" wrap="square" lIns="91425" tIns="45700" rIns="91425" bIns="45700" anchor="t" anchorCtr="0">
            <a:spAutoFit/>
          </a:bodyPr>
          <a:lstStyle/>
          <a:p>
            <a:r>
              <a:rPr lang="en-GB" sz="2800" dirty="0">
                <a:solidFill>
                  <a:srgbClr val="002060"/>
                </a:solidFill>
                <a:latin typeface="Century Gothic" panose="020B0502020202020204" pitchFamily="34" charset="0"/>
              </a:rPr>
              <a:t>In Spanish, to say what you or others don’t have, put ‘</a:t>
            </a:r>
            <a:r>
              <a:rPr lang="en-GB" sz="2800" b="1" dirty="0">
                <a:solidFill>
                  <a:srgbClr val="92D050"/>
                </a:solidFill>
                <a:latin typeface="Century Gothic" panose="020B0502020202020204" pitchFamily="34" charset="0"/>
              </a:rPr>
              <a:t>no</a:t>
            </a:r>
            <a:r>
              <a:rPr lang="en-GB" sz="2800" dirty="0">
                <a:solidFill>
                  <a:srgbClr val="002060"/>
                </a:solidFill>
                <a:latin typeface="Century Gothic" panose="020B0502020202020204" pitchFamily="34" charset="0"/>
              </a:rPr>
              <a:t>’ before the verb. This makes a negative.</a:t>
            </a:r>
          </a:p>
        </p:txBody>
      </p:sp>
      <p:sp>
        <p:nvSpPr>
          <p:cNvPr id="16" name="Google Shape;171;p8">
            <a:extLst>
              <a:ext uri="{FF2B5EF4-FFF2-40B4-BE49-F238E27FC236}">
                <a16:creationId xmlns:a16="http://schemas.microsoft.com/office/drawing/2014/main" id="{03E1AB82-8BA7-4233-90F2-5A67310A4241}"/>
              </a:ext>
            </a:extLst>
          </p:cNvPr>
          <p:cNvSpPr txBox="1"/>
          <p:nvPr/>
        </p:nvSpPr>
        <p:spPr>
          <a:xfrm>
            <a:off x="839237" y="2374226"/>
            <a:ext cx="5398489" cy="461624"/>
          </a:xfrm>
          <a:prstGeom prst="rect">
            <a:avLst/>
          </a:prstGeom>
          <a:noFill/>
          <a:ln>
            <a:noFill/>
          </a:ln>
        </p:spPr>
        <p:txBody>
          <a:bodyPr spcFirstLastPara="1" wrap="square" lIns="91425" tIns="45700" rIns="91425" bIns="45700" anchor="t" anchorCtr="0">
            <a:spAutoFit/>
          </a:bodyPr>
          <a:lstStyle/>
          <a:p>
            <a:r>
              <a:rPr lang="en-GB" sz="2400" dirty="0">
                <a:solidFill>
                  <a:srgbClr val="002060"/>
                </a:solidFill>
                <a:latin typeface="Century Gothic" panose="020B0502020202020204" pitchFamily="34" charset="0"/>
              </a:rPr>
              <a:t>Luis </a:t>
            </a:r>
            <a:r>
              <a:rPr lang="en-GB" sz="2400" b="1" dirty="0">
                <a:solidFill>
                  <a:srgbClr val="92D050"/>
                </a:solidFill>
                <a:latin typeface="Century Gothic" panose="020B0502020202020204" pitchFamily="34" charset="0"/>
              </a:rPr>
              <a:t>no</a:t>
            </a:r>
            <a:r>
              <a:rPr lang="en-GB" sz="2400" dirty="0">
                <a:solidFill>
                  <a:srgbClr val="002060"/>
                </a:solidFill>
                <a:latin typeface="Century Gothic" panose="020B0502020202020204" pitchFamily="34" charset="0"/>
              </a:rPr>
              <a:t> </a:t>
            </a:r>
            <a:r>
              <a:rPr lang="en-GB" sz="2400" b="1" u="sng"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ordenador</a:t>
            </a:r>
            <a:r>
              <a:rPr lang="en-GB" sz="2400" dirty="0">
                <a:solidFill>
                  <a:srgbClr val="002060"/>
                </a:solidFill>
                <a:latin typeface="Century Gothic" panose="020B0502020202020204" pitchFamily="34" charset="0"/>
              </a:rPr>
              <a:t>.</a:t>
            </a:r>
            <a:endParaRPr lang="en-GB" sz="2400" i="1" dirty="0">
              <a:solidFill>
                <a:srgbClr val="002060"/>
              </a:solidFill>
              <a:latin typeface="Century Gothic" panose="020B0502020202020204" pitchFamily="34" charset="0"/>
            </a:endParaRPr>
          </a:p>
        </p:txBody>
      </p:sp>
      <p:sp>
        <p:nvSpPr>
          <p:cNvPr id="17" name="Google Shape;171;p8">
            <a:extLst>
              <a:ext uri="{FF2B5EF4-FFF2-40B4-BE49-F238E27FC236}">
                <a16:creationId xmlns:a16="http://schemas.microsoft.com/office/drawing/2014/main" id="{56506920-5F00-43E9-84BC-5D9736434730}"/>
              </a:ext>
            </a:extLst>
          </p:cNvPr>
          <p:cNvSpPr txBox="1"/>
          <p:nvPr/>
        </p:nvSpPr>
        <p:spPr>
          <a:xfrm>
            <a:off x="839238" y="2856905"/>
            <a:ext cx="5223508"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Luis </a:t>
            </a:r>
            <a:r>
              <a:rPr lang="en-GB" sz="2400" b="1" i="1" dirty="0">
                <a:solidFill>
                  <a:srgbClr val="002060"/>
                </a:solidFill>
                <a:latin typeface="Century Gothic" panose="020B0502020202020204" pitchFamily="34" charset="0"/>
              </a:rPr>
              <a:t>does not </a:t>
            </a:r>
            <a:r>
              <a:rPr lang="en-GB" sz="2400" i="1" dirty="0">
                <a:solidFill>
                  <a:srgbClr val="002060"/>
                </a:solidFill>
                <a:latin typeface="Century Gothic" panose="020B0502020202020204" pitchFamily="34" charset="0"/>
              </a:rPr>
              <a:t>have a computer.</a:t>
            </a:r>
          </a:p>
        </p:txBody>
      </p:sp>
      <p:pic>
        <p:nvPicPr>
          <p:cNvPr id="23" name="Google Shape;183;p8">
            <a:extLst>
              <a:ext uri="{FF2B5EF4-FFF2-40B4-BE49-F238E27FC236}">
                <a16:creationId xmlns:a16="http://schemas.microsoft.com/office/drawing/2014/main" id="{B4F1AF30-2A42-4ED6-8417-4BA0EB2CBA61}"/>
              </a:ext>
            </a:extLst>
          </p:cNvPr>
          <p:cNvPicPr preferRelativeResize="0"/>
          <p:nvPr/>
        </p:nvPicPr>
        <p:blipFill rotWithShape="1">
          <a:blip r:embed="rId4">
            <a:alphaModFix/>
          </a:blip>
          <a:srcRect/>
          <a:stretch/>
        </p:blipFill>
        <p:spPr>
          <a:xfrm>
            <a:off x="262254" y="2914074"/>
            <a:ext cx="537470" cy="523180"/>
          </a:xfrm>
          <a:prstGeom prst="rect">
            <a:avLst/>
          </a:prstGeom>
          <a:noFill/>
          <a:ln>
            <a:noFill/>
          </a:ln>
        </p:spPr>
      </p:pic>
      <p:sp>
        <p:nvSpPr>
          <p:cNvPr id="27" name="Google Shape;171;p8">
            <a:extLst>
              <a:ext uri="{FF2B5EF4-FFF2-40B4-BE49-F238E27FC236}">
                <a16:creationId xmlns:a16="http://schemas.microsoft.com/office/drawing/2014/main" id="{8FE4316A-D0B0-4554-BE2F-CE586B4C0254}"/>
              </a:ext>
            </a:extLst>
          </p:cNvPr>
          <p:cNvSpPr txBox="1"/>
          <p:nvPr/>
        </p:nvSpPr>
        <p:spPr>
          <a:xfrm>
            <a:off x="799723" y="4805856"/>
            <a:ext cx="6932335"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s-ES" sz="2400" dirty="0">
                <a:solidFill>
                  <a:srgbClr val="002060"/>
                </a:solidFill>
                <a:latin typeface="Century Gothic"/>
                <a:ea typeface="Century Gothic"/>
                <a:cs typeface="Century Gothic"/>
                <a:sym typeface="Century Gothic"/>
              </a:rPr>
              <a:t>Los abuelos </a:t>
            </a:r>
            <a:r>
              <a:rPr lang="es-ES" sz="2400" b="1" dirty="0">
                <a:solidFill>
                  <a:srgbClr val="002060"/>
                </a:solidFill>
                <a:latin typeface="Century Gothic"/>
                <a:ea typeface="Century Gothic"/>
                <a:cs typeface="Century Gothic"/>
                <a:sym typeface="Century Gothic"/>
              </a:rPr>
              <a:t>no </a:t>
            </a:r>
            <a:r>
              <a:rPr lang="es-ES" sz="2400" dirty="0">
                <a:solidFill>
                  <a:srgbClr val="002060"/>
                </a:solidFill>
                <a:latin typeface="Century Gothic"/>
                <a:ea typeface="Century Gothic"/>
                <a:cs typeface="Century Gothic"/>
                <a:sym typeface="Century Gothic"/>
              </a:rPr>
              <a:t>tienen</a:t>
            </a:r>
            <a:r>
              <a:rPr lang="es-ES" sz="2400" b="1" dirty="0">
                <a:solidFill>
                  <a:srgbClr val="002060"/>
                </a:solidFill>
                <a:latin typeface="Century Gothic"/>
                <a:ea typeface="Century Gothic"/>
                <a:cs typeface="Century Gothic"/>
                <a:sym typeface="Century Gothic"/>
              </a:rPr>
              <a:t> </a:t>
            </a:r>
            <a:r>
              <a:rPr lang="es-ES" sz="2400" dirty="0">
                <a:solidFill>
                  <a:srgbClr val="002060"/>
                </a:solidFill>
                <a:latin typeface="Century Gothic"/>
                <a:ea typeface="Century Gothic"/>
                <a:cs typeface="Century Gothic"/>
                <a:sym typeface="Century Gothic"/>
              </a:rPr>
              <a:t>un ordenador.</a:t>
            </a:r>
            <a:endParaRPr lang="es-ES" sz="2400" dirty="0">
              <a:solidFill>
                <a:srgbClr val="002060"/>
              </a:solidFill>
            </a:endParaRPr>
          </a:p>
        </p:txBody>
      </p:sp>
      <p:sp>
        <p:nvSpPr>
          <p:cNvPr id="32" name="Google Shape;171;p8">
            <a:extLst>
              <a:ext uri="{FF2B5EF4-FFF2-40B4-BE49-F238E27FC236}">
                <a16:creationId xmlns:a16="http://schemas.microsoft.com/office/drawing/2014/main" id="{8F4BA0D2-993E-40EF-BE69-F8283B17975A}"/>
              </a:ext>
            </a:extLst>
          </p:cNvPr>
          <p:cNvSpPr txBox="1"/>
          <p:nvPr/>
        </p:nvSpPr>
        <p:spPr>
          <a:xfrm>
            <a:off x="825169" y="5323072"/>
            <a:ext cx="10036434"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The grandparents </a:t>
            </a:r>
            <a:r>
              <a:rPr lang="en-GB" sz="2400" b="1" i="1" dirty="0">
                <a:solidFill>
                  <a:srgbClr val="002060"/>
                </a:solidFill>
                <a:latin typeface="Century Gothic" panose="020B0502020202020204" pitchFamily="34" charset="0"/>
              </a:rPr>
              <a:t>do not </a:t>
            </a:r>
            <a:r>
              <a:rPr lang="en-GB" sz="2400" i="1" dirty="0">
                <a:solidFill>
                  <a:srgbClr val="002060"/>
                </a:solidFill>
                <a:latin typeface="Century Gothic" panose="020B0502020202020204" pitchFamily="34" charset="0"/>
              </a:rPr>
              <a:t>have a computer.</a:t>
            </a:r>
          </a:p>
        </p:txBody>
      </p:sp>
      <p:pic>
        <p:nvPicPr>
          <p:cNvPr id="35" name="Google Shape;183;p8">
            <a:extLst>
              <a:ext uri="{FF2B5EF4-FFF2-40B4-BE49-F238E27FC236}">
                <a16:creationId xmlns:a16="http://schemas.microsoft.com/office/drawing/2014/main" id="{64F7C889-CAFC-4FAA-91E3-7D0BB9B85D75}"/>
              </a:ext>
            </a:extLst>
          </p:cNvPr>
          <p:cNvPicPr preferRelativeResize="0"/>
          <p:nvPr/>
        </p:nvPicPr>
        <p:blipFill rotWithShape="1">
          <a:blip r:embed="rId4">
            <a:alphaModFix/>
          </a:blip>
          <a:srcRect/>
          <a:stretch/>
        </p:blipFill>
        <p:spPr>
          <a:xfrm>
            <a:off x="287699" y="5355148"/>
            <a:ext cx="537470" cy="523180"/>
          </a:xfrm>
          <a:prstGeom prst="rect">
            <a:avLst/>
          </a:prstGeom>
          <a:noFill/>
          <a:ln>
            <a:noFill/>
          </a:ln>
        </p:spPr>
      </p:pic>
      <p:sp>
        <p:nvSpPr>
          <p:cNvPr id="36" name="Google Shape;171;p8">
            <a:extLst>
              <a:ext uri="{FF2B5EF4-FFF2-40B4-BE49-F238E27FC236}">
                <a16:creationId xmlns:a16="http://schemas.microsoft.com/office/drawing/2014/main" id="{2244B4EA-EF7F-4DCA-BA00-0883C311D070}"/>
              </a:ext>
            </a:extLst>
          </p:cNvPr>
          <p:cNvSpPr txBox="1"/>
          <p:nvPr/>
        </p:nvSpPr>
        <p:spPr>
          <a:xfrm>
            <a:off x="805924" y="5840288"/>
            <a:ext cx="9192318"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They </a:t>
            </a:r>
            <a:r>
              <a:rPr lang="en-GB" sz="2400" b="1" i="1" dirty="0">
                <a:solidFill>
                  <a:srgbClr val="002060"/>
                </a:solidFill>
                <a:latin typeface="Century Gothic" panose="020B0502020202020204" pitchFamily="34" charset="0"/>
              </a:rPr>
              <a:t>do not </a:t>
            </a:r>
            <a:r>
              <a:rPr lang="en-GB" sz="2400" i="1" dirty="0">
                <a:solidFill>
                  <a:srgbClr val="002060"/>
                </a:solidFill>
                <a:latin typeface="Century Gothic" panose="020B0502020202020204" pitchFamily="34" charset="0"/>
              </a:rPr>
              <a:t>have </a:t>
            </a:r>
            <a:r>
              <a:rPr lang="en-GB" sz="2400" b="1" i="1" dirty="0">
                <a:solidFill>
                  <a:srgbClr val="002060"/>
                </a:solidFill>
                <a:latin typeface="Century Gothic" panose="020B0502020202020204" pitchFamily="34" charset="0"/>
              </a:rPr>
              <a:t>do not </a:t>
            </a:r>
            <a:r>
              <a:rPr lang="en-GB" sz="2400" i="1" dirty="0">
                <a:solidFill>
                  <a:srgbClr val="002060"/>
                </a:solidFill>
                <a:latin typeface="Century Gothic" panose="020B0502020202020204" pitchFamily="34" charset="0"/>
              </a:rPr>
              <a:t>have a computer.</a:t>
            </a:r>
          </a:p>
        </p:txBody>
      </p:sp>
      <p:sp>
        <p:nvSpPr>
          <p:cNvPr id="37" name="Google Shape;171;p8">
            <a:extLst>
              <a:ext uri="{FF2B5EF4-FFF2-40B4-BE49-F238E27FC236}">
                <a16:creationId xmlns:a16="http://schemas.microsoft.com/office/drawing/2014/main" id="{AED8D20E-4D6B-44C8-8D79-12DCABF6CECF}"/>
              </a:ext>
            </a:extLst>
          </p:cNvPr>
          <p:cNvSpPr txBox="1"/>
          <p:nvPr/>
        </p:nvSpPr>
        <p:spPr>
          <a:xfrm>
            <a:off x="834060" y="3238793"/>
            <a:ext cx="5223508" cy="461624"/>
          </a:xfrm>
          <a:prstGeom prst="rect">
            <a:avLst/>
          </a:prstGeom>
          <a:noFill/>
          <a:ln>
            <a:noFill/>
          </a:ln>
        </p:spPr>
        <p:txBody>
          <a:bodyPr spcFirstLastPara="1" wrap="square" lIns="91425" tIns="45700" rIns="91425" bIns="45700" anchor="t" anchorCtr="0">
            <a:spAutoFit/>
          </a:bodyPr>
          <a:lstStyle/>
          <a:p>
            <a:r>
              <a:rPr lang="en-GB" sz="2400" i="1" dirty="0">
                <a:solidFill>
                  <a:srgbClr val="002060"/>
                </a:solidFill>
                <a:latin typeface="Century Gothic" panose="020B0502020202020204" pitchFamily="34" charset="0"/>
              </a:rPr>
              <a:t>He </a:t>
            </a:r>
            <a:r>
              <a:rPr lang="en-GB" sz="2400" b="1" i="1" dirty="0">
                <a:solidFill>
                  <a:srgbClr val="002060"/>
                </a:solidFill>
                <a:latin typeface="Century Gothic" panose="020B0502020202020204" pitchFamily="34" charset="0"/>
              </a:rPr>
              <a:t>does not </a:t>
            </a:r>
            <a:r>
              <a:rPr lang="en-GB" sz="2400" i="1" dirty="0">
                <a:solidFill>
                  <a:srgbClr val="002060"/>
                </a:solidFill>
                <a:latin typeface="Century Gothic" panose="020B0502020202020204" pitchFamily="34" charset="0"/>
              </a:rPr>
              <a:t>have a computer.</a:t>
            </a:r>
          </a:p>
        </p:txBody>
      </p:sp>
      <p:pic>
        <p:nvPicPr>
          <p:cNvPr id="21" name="Picture 20">
            <a:extLst>
              <a:ext uri="{FF2B5EF4-FFF2-40B4-BE49-F238E27FC236}">
                <a16:creationId xmlns:a16="http://schemas.microsoft.com/office/drawing/2014/main" id="{C5489442-2FF9-2BDA-D21F-441DD366DC01}"/>
              </a:ext>
            </a:extLst>
          </p:cNvPr>
          <p:cNvPicPr>
            <a:picLocks noChangeAspect="1"/>
          </p:cNvPicPr>
          <p:nvPr/>
        </p:nvPicPr>
        <p:blipFill>
          <a:blip r:embed="rId5"/>
          <a:stretch>
            <a:fillRect/>
          </a:stretch>
        </p:blipFill>
        <p:spPr>
          <a:xfrm>
            <a:off x="5505089" y="1883632"/>
            <a:ext cx="328197" cy="973274"/>
          </a:xfrm>
          <a:prstGeom prst="rect">
            <a:avLst/>
          </a:prstGeom>
        </p:spPr>
      </p:pic>
    </p:spTree>
    <p:extLst>
      <p:ext uri="{BB962C8B-B14F-4D97-AF65-F5344CB8AC3E}">
        <p14:creationId xmlns:p14="http://schemas.microsoft.com/office/powerpoint/2010/main" val="4696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6" grpId="0"/>
      <p:bldP spid="17" grpId="0"/>
      <p:bldP spid="27" grpId="0"/>
      <p:bldP spid="32"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hlinkClick r:id="" action="ppaction://noaction">
              <a:snd r:embed="rId4" name="11_1.wav"/>
            </a:hlinkClick>
            <a:extLst>
              <a:ext uri="{FF2B5EF4-FFF2-40B4-BE49-F238E27FC236}">
                <a16:creationId xmlns:a16="http://schemas.microsoft.com/office/drawing/2014/main" id="{0919F724-B5A7-4EDF-AC86-956CD887D72E}"/>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[1/4]</a:t>
            </a:r>
          </a:p>
        </p:txBody>
      </p:sp>
      <p:sp>
        <p:nvSpPr>
          <p:cNvPr id="7" name="Speech Bubble: Oval 6">
            <a:extLst>
              <a:ext uri="{FF2B5EF4-FFF2-40B4-BE49-F238E27FC236}">
                <a16:creationId xmlns:a16="http://schemas.microsoft.com/office/drawing/2014/main" id="{E3768F24-A5E4-44D7-B770-DBF7A91094DE}"/>
              </a:ext>
            </a:extLst>
          </p:cNvPr>
          <p:cNvSpPr/>
          <p:nvPr/>
        </p:nvSpPr>
        <p:spPr>
          <a:xfrm>
            <a:off x="3957180" y="127635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644559F9-BA27-46F3-9262-ADEC667BFC71}"/>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16" name="Rectangle 15">
            <a:extLst>
              <a:ext uri="{FF2B5EF4-FFF2-40B4-BE49-F238E27FC236}">
                <a16:creationId xmlns:a16="http://schemas.microsoft.com/office/drawing/2014/main" id="{27C28BB1-C38B-4991-9673-624A94ED4815}"/>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770" y="4429724"/>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8">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2.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Speech Bubble: Oval 21">
            <a:hlinkClick r:id="" action="ppaction://noaction">
              <a:snd r:embed="rId9" name="s10_5.wav"/>
            </a:hlinkClick>
            <a:extLst>
              <a:ext uri="{FF2B5EF4-FFF2-40B4-BE49-F238E27FC236}">
                <a16:creationId xmlns:a16="http://schemas.microsoft.com/office/drawing/2014/main" id="{A0024D5B-D548-44C5-83D7-2001AD7E9B49}"/>
              </a:ext>
            </a:extLst>
          </p:cNvPr>
          <p:cNvSpPr/>
          <p:nvPr/>
        </p:nvSpPr>
        <p:spPr>
          <a:xfrm>
            <a:off x="3957180" y="1287018"/>
            <a:ext cx="4441232" cy="2424422"/>
          </a:xfrm>
          <a:prstGeom prst="wedgeEllipseCallout">
            <a:avLst>
              <a:gd name="adj1" fmla="val -4516"/>
              <a:gd name="adj2" fmla="val 67675"/>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Tienen una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universidad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5025AE6-24DE-407F-A7FF-216B4DED948F}"/>
              </a:ext>
            </a:extLst>
          </p:cNvPr>
          <p:cNvSpPr txBox="1"/>
          <p:nvPr/>
        </p:nvSpPr>
        <p:spPr>
          <a:xfrm>
            <a:off x="213178" y="6105111"/>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B0E90CE4-6502-4284-AC7E-DB5B87613EC4}"/>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Picture 23" descr="A picture containing text, toy, doll&#10;&#10;Description automatically generated">
            <a:extLst>
              <a:ext uri="{FF2B5EF4-FFF2-40B4-BE49-F238E27FC236}">
                <a16:creationId xmlns:a16="http://schemas.microsoft.com/office/drawing/2014/main" id="{E3B4B05E-C09F-4092-8DA4-802971366C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80FCB1F0-20C9-414E-A602-0A65065AB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 name="Picture 2" descr="A picture containing text, doll, toy&#10;&#10;Description automatically generated">
            <a:extLst>
              <a:ext uri="{FF2B5EF4-FFF2-40B4-BE49-F238E27FC236}">
                <a16:creationId xmlns:a16="http://schemas.microsoft.com/office/drawing/2014/main" id="{D0154DFE-776D-4FBB-B60A-1352D2B05A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Tree>
    <p:extLst>
      <p:ext uri="{BB962C8B-B14F-4D97-AF65-F5344CB8AC3E}">
        <p14:creationId xmlns:p14="http://schemas.microsoft.com/office/powerpoint/2010/main" val="47500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11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E3768F24-A5E4-44D7-B770-DBF7A91094DE}"/>
              </a:ext>
            </a:extLst>
          </p:cNvPr>
          <p:cNvSpPr/>
          <p:nvPr/>
        </p:nvSpPr>
        <p:spPr>
          <a:xfrm>
            <a:off x="3957180" y="127635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6">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3.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Speech Bubble: Oval 21">
            <a:hlinkClick r:id="" action="ppaction://noaction">
              <a:snd r:embed="rId7" name="s10_3.wav"/>
            </a:hlinkClick>
            <a:extLst>
              <a:ext uri="{FF2B5EF4-FFF2-40B4-BE49-F238E27FC236}">
                <a16:creationId xmlns:a16="http://schemas.microsoft.com/office/drawing/2014/main" id="{A0024D5B-D548-44C5-83D7-2001AD7E9B49}"/>
              </a:ext>
            </a:extLst>
          </p:cNvPr>
          <p:cNvSpPr/>
          <p:nvPr/>
        </p:nvSpPr>
        <p:spPr>
          <a:xfrm>
            <a:off x="3875384" y="1271643"/>
            <a:ext cx="4617400" cy="2424422"/>
          </a:xfrm>
          <a:prstGeom prst="wedgeEllipseCallout">
            <a:avLst>
              <a:gd name="adj1" fmla="val -2795"/>
              <a:gd name="adj2" fmla="val 74623"/>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8911EA-9B89-45A8-B565-422766C3B6D1}"/>
              </a:ext>
            </a:extLst>
          </p:cNvPr>
          <p:cNvSpPr txBox="1"/>
          <p:nvPr/>
        </p:nvSpPr>
        <p:spPr>
          <a:xfrm>
            <a:off x="213178" y="6105111"/>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B6AAC55F-4391-44EA-A83E-487B2F835751}"/>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Rectangle 23">
            <a:extLst>
              <a:ext uri="{FF2B5EF4-FFF2-40B4-BE49-F238E27FC236}">
                <a16:creationId xmlns:a16="http://schemas.microsoft.com/office/drawing/2014/main" id="{B2CE2628-15DB-CE4C-8601-14F2B0688D33}"/>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5" name="Rectangle 24">
            <a:extLst>
              <a:ext uri="{FF2B5EF4-FFF2-40B4-BE49-F238E27FC236}">
                <a16:creationId xmlns:a16="http://schemas.microsoft.com/office/drawing/2014/main" id="{2FFECAEA-6D0D-F0D5-7D35-9317A28E43F5}"/>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43" y="4429724"/>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toy, doll&#10;&#10;Description automatically generated">
            <a:extLst>
              <a:ext uri="{FF2B5EF4-FFF2-40B4-BE49-F238E27FC236}">
                <a16:creationId xmlns:a16="http://schemas.microsoft.com/office/drawing/2014/main" id="{E933B490-99B7-49DE-883A-8B2542999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1C0279B4-17CC-46E1-BF1F-AC065A097E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2" name="Picture 31" descr="A picture containing text, doll, toy&#10;&#10;Description automatically generated">
            <a:extLst>
              <a:ext uri="{FF2B5EF4-FFF2-40B4-BE49-F238E27FC236}">
                <a16:creationId xmlns:a16="http://schemas.microsoft.com/office/drawing/2014/main" id="{0247117B-07D6-4AB8-A024-5ECAC3DD9F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
        <p:nvSpPr>
          <p:cNvPr id="2" name="TextBox 1">
            <a:hlinkClick r:id="" action="ppaction://noaction">
              <a:snd r:embed="rId13" name="11_1.wav"/>
            </a:hlinkClick>
            <a:extLst>
              <a:ext uri="{FF2B5EF4-FFF2-40B4-BE49-F238E27FC236}">
                <a16:creationId xmlns:a16="http://schemas.microsoft.com/office/drawing/2014/main" id="{F693AC47-73D9-B273-4EA3-D6C2666ECA1A}"/>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a:t>
            </a:r>
          </a:p>
        </p:txBody>
      </p:sp>
    </p:spTree>
    <p:extLst>
      <p:ext uri="{BB962C8B-B14F-4D97-AF65-F5344CB8AC3E}">
        <p14:creationId xmlns:p14="http://schemas.microsoft.com/office/powerpoint/2010/main" val="207479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11_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0" grpId="0"/>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E3768F24-A5E4-44D7-B770-DBF7A91094DE}"/>
              </a:ext>
            </a:extLst>
          </p:cNvPr>
          <p:cNvSpPr/>
          <p:nvPr/>
        </p:nvSpPr>
        <p:spPr>
          <a:xfrm>
            <a:off x="3957180" y="127635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6">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4.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Speech Bubble: Oval 21">
            <a:hlinkClick r:id="" action="ppaction://noaction">
              <a:snd r:embed="rId7" name="s10_4.wav"/>
            </a:hlinkClick>
            <a:extLst>
              <a:ext uri="{FF2B5EF4-FFF2-40B4-BE49-F238E27FC236}">
                <a16:creationId xmlns:a16="http://schemas.microsoft.com/office/drawing/2014/main" id="{A0024D5B-D548-44C5-83D7-2001AD7E9B49}"/>
              </a:ext>
            </a:extLst>
          </p:cNvPr>
          <p:cNvSpPr/>
          <p:nvPr/>
        </p:nvSpPr>
        <p:spPr>
          <a:xfrm>
            <a:off x="3957180" y="1276350"/>
            <a:ext cx="4441232" cy="2424422"/>
          </a:xfrm>
          <a:prstGeom prst="wedgeEllipseCallout">
            <a:avLst>
              <a:gd name="adj1" fmla="val -1966"/>
              <a:gd name="adj2" fmla="val 78593"/>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playa.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1AB09A5-200F-46BD-A4E1-2482D1314E3A}"/>
              </a:ext>
            </a:extLst>
          </p:cNvPr>
          <p:cNvSpPr txBox="1"/>
          <p:nvPr/>
        </p:nvSpPr>
        <p:spPr>
          <a:xfrm>
            <a:off x="213178" y="6105111"/>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0056D8F3-0D97-4C44-B1DE-138CEDC3C038}"/>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Rectangle 23">
            <a:extLst>
              <a:ext uri="{FF2B5EF4-FFF2-40B4-BE49-F238E27FC236}">
                <a16:creationId xmlns:a16="http://schemas.microsoft.com/office/drawing/2014/main" id="{539A851B-F48F-D570-9097-22BA29076247}"/>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5" name="Rectangle 24">
            <a:extLst>
              <a:ext uri="{FF2B5EF4-FFF2-40B4-BE49-F238E27FC236}">
                <a16:creationId xmlns:a16="http://schemas.microsoft.com/office/drawing/2014/main" id="{26B63AE9-51A3-4249-A18F-7FDBEC872AC9}"/>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9855" y="4328657"/>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toy, doll&#10;&#10;Description automatically generated">
            <a:extLst>
              <a:ext uri="{FF2B5EF4-FFF2-40B4-BE49-F238E27FC236}">
                <a16:creationId xmlns:a16="http://schemas.microsoft.com/office/drawing/2014/main" id="{D81DB165-2017-451B-BCC0-EA94EF5622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9AA95A6E-A48E-4C12-95B4-58AC7EE72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2" name="Picture 31" descr="A picture containing text, doll, toy&#10;&#10;Description automatically generated">
            <a:extLst>
              <a:ext uri="{FF2B5EF4-FFF2-40B4-BE49-F238E27FC236}">
                <a16:creationId xmlns:a16="http://schemas.microsoft.com/office/drawing/2014/main" id="{056B3070-9CD8-456A-B687-11B94B6566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
        <p:nvSpPr>
          <p:cNvPr id="2" name="TextBox 1">
            <a:hlinkClick r:id="" action="ppaction://noaction">
              <a:snd r:embed="rId13" name="11_1.wav"/>
            </a:hlinkClick>
            <a:extLst>
              <a:ext uri="{FF2B5EF4-FFF2-40B4-BE49-F238E27FC236}">
                <a16:creationId xmlns:a16="http://schemas.microsoft.com/office/drawing/2014/main" id="{C668705F-1157-3B2F-CCBC-E2DFBC96169B}"/>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[3/4]</a:t>
            </a:r>
          </a:p>
        </p:txBody>
      </p:sp>
    </p:spTree>
    <p:extLst>
      <p:ext uri="{BB962C8B-B14F-4D97-AF65-F5344CB8AC3E}">
        <p14:creationId xmlns:p14="http://schemas.microsoft.com/office/powerpoint/2010/main" val="39867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11_4.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0" grpId="0"/>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445ECB-AC49-5250-1502-2541F89E1E05}"/>
              </a:ext>
            </a:extLst>
          </p:cNvPr>
          <p:cNvSpPr/>
          <p:nvPr/>
        </p:nvSpPr>
        <p:spPr>
          <a:xfrm>
            <a:off x="3162375" y="4661856"/>
            <a:ext cx="2282997" cy="5503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23" name="Rectangle 22">
            <a:extLst>
              <a:ext uri="{FF2B5EF4-FFF2-40B4-BE49-F238E27FC236}">
                <a16:creationId xmlns:a16="http://schemas.microsoft.com/office/drawing/2014/main" id="{7125FB39-EC16-81A4-8EB0-D894094FB5E7}"/>
              </a:ext>
            </a:extLst>
          </p:cNvPr>
          <p:cNvSpPr/>
          <p:nvPr/>
        </p:nvSpPr>
        <p:spPr>
          <a:xfrm>
            <a:off x="5937674" y="4688937"/>
            <a:ext cx="3124838"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p>
        </p:txBody>
      </p:sp>
      <p:sp>
        <p:nvSpPr>
          <p:cNvPr id="7" name="Speech Bubble: Oval 6">
            <a:extLst>
              <a:ext uri="{FF2B5EF4-FFF2-40B4-BE49-F238E27FC236}">
                <a16:creationId xmlns:a16="http://schemas.microsoft.com/office/drawing/2014/main" id="{E3768F24-A5E4-44D7-B770-DBF7A91094DE}"/>
              </a:ext>
            </a:extLst>
          </p:cNvPr>
          <p:cNvSpPr/>
          <p:nvPr/>
        </p:nvSpPr>
        <p:spPr>
          <a:xfrm>
            <a:off x="3875384" y="1277660"/>
            <a:ext cx="4441232" cy="2424422"/>
          </a:xfrm>
          <a:prstGeom prst="wedgeEllipseCallout">
            <a:avLst>
              <a:gd name="adj1" fmla="val -2786"/>
              <a:gd name="adj2" fmla="val 68034"/>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heck Mark, Checkbox, Check, Tick, Yes">
            <a:extLst>
              <a:ext uri="{FF2B5EF4-FFF2-40B4-BE49-F238E27FC236}">
                <a16:creationId xmlns:a16="http://schemas.microsoft.com/office/drawing/2014/main" id="{48D50923-3D2D-496D-A092-EE8D6D792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855" y="4389152"/>
            <a:ext cx="654345" cy="599569"/>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82;p13" descr="Reading, Book, Symbol, Icon, Reader, Man">
            <a:extLst>
              <a:ext uri="{FF2B5EF4-FFF2-40B4-BE49-F238E27FC236}">
                <a16:creationId xmlns:a16="http://schemas.microsoft.com/office/drawing/2014/main" id="{4300B664-9B50-48FB-8EB4-0770D84412B5}"/>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009347" y="125245"/>
            <a:ext cx="782801" cy="782801"/>
          </a:xfrm>
          <a:prstGeom prst="roundRect">
            <a:avLst/>
          </a:prstGeom>
          <a:solidFill>
            <a:srgbClr val="00B050"/>
          </a:solidFill>
          <a:ln>
            <a:noFill/>
          </a:ln>
        </p:spPr>
      </p:pic>
      <p:pic>
        <p:nvPicPr>
          <p:cNvPr id="17" name="Google Shape;221;p10">
            <a:extLst>
              <a:ext uri="{FF2B5EF4-FFF2-40B4-BE49-F238E27FC236}">
                <a16:creationId xmlns:a16="http://schemas.microsoft.com/office/drawing/2014/main" id="{52114AF7-B747-4615-966D-E542FEE635FA}"/>
              </a:ext>
            </a:extLst>
          </p:cNvPr>
          <p:cNvPicPr preferRelativeResize="0"/>
          <p:nvPr/>
        </p:nvPicPr>
        <p:blipFill rotWithShape="1">
          <a:blip r:embed="rId7">
            <a:alphaModFix/>
          </a:blip>
          <a:srcRect/>
          <a:stretch/>
        </p:blipFill>
        <p:spPr>
          <a:xfrm>
            <a:off x="10935362" y="0"/>
            <a:ext cx="1166103" cy="1183191"/>
          </a:xfrm>
          <a:prstGeom prst="rect">
            <a:avLst/>
          </a:prstGeom>
          <a:noFill/>
          <a:ln>
            <a:noFill/>
          </a:ln>
        </p:spPr>
      </p:pic>
      <p:sp>
        <p:nvSpPr>
          <p:cNvPr id="18" name="Title 1">
            <a:extLst>
              <a:ext uri="{FF2B5EF4-FFF2-40B4-BE49-F238E27FC236}">
                <a16:creationId xmlns:a16="http://schemas.microsoft.com/office/drawing/2014/main" id="{2EB591B8-73F4-487B-8C69-75B083829BEB}"/>
              </a:ext>
            </a:extLst>
          </p:cNvPr>
          <p:cNvSpPr txBox="1">
            <a:spLocks/>
          </p:cNvSpPr>
          <p:nvPr/>
        </p:nvSpPr>
        <p:spPr>
          <a:xfrm>
            <a:off x="10840990"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itle 3">
            <a:extLst>
              <a:ext uri="{FF2B5EF4-FFF2-40B4-BE49-F238E27FC236}">
                <a16:creationId xmlns:a16="http://schemas.microsoft.com/office/drawing/2014/main" id="{BFF0F261-4853-4B52-8B6A-E7B87BCCFB34}"/>
              </a:ext>
            </a:extLst>
          </p:cNvPr>
          <p:cNvSpPr>
            <a:spLocks noGrp="1"/>
          </p:cNvSpPr>
          <p:nvPr>
            <p:ph type="title"/>
          </p:nvPr>
        </p:nvSpPr>
        <p:spPr>
          <a:xfrm>
            <a:off x="10935362" y="988304"/>
            <a:ext cx="1356360" cy="283339"/>
          </a:xfrm>
        </p:spPr>
        <p:txBody>
          <a:bodyPr>
            <a:normAutofit fontScale="90000"/>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 name="Rectangle 7">
            <a:extLst>
              <a:ext uri="{FF2B5EF4-FFF2-40B4-BE49-F238E27FC236}">
                <a16:creationId xmlns:a16="http://schemas.microsoft.com/office/drawing/2014/main" id="{D2D539C5-B700-448D-8B20-8A5B13DAD73C}"/>
              </a:ext>
            </a:extLst>
          </p:cNvPr>
          <p:cNvSpPr/>
          <p:nvPr/>
        </p:nvSpPr>
        <p:spPr>
          <a:xfrm>
            <a:off x="10090758" y="975368"/>
            <a:ext cx="654345" cy="28523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1" name="Rectangle 20">
            <a:hlinkClick r:id="" action="ppaction://noaction">
              <a:snd r:embed="rId3" name="11_5.wav"/>
            </a:hlinkClick>
            <a:extLst>
              <a:ext uri="{FF2B5EF4-FFF2-40B4-BE49-F238E27FC236}">
                <a16:creationId xmlns:a16="http://schemas.microsoft.com/office/drawing/2014/main" id="{3ECF78B3-4C59-4127-B8FE-56C7D49485FA}"/>
              </a:ext>
            </a:extLst>
          </p:cNvPr>
          <p:cNvSpPr/>
          <p:nvPr/>
        </p:nvSpPr>
        <p:spPr>
          <a:xfrm>
            <a:off x="218121" y="819283"/>
            <a:ext cx="579338" cy="508248"/>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Speech Bubble: Oval 21">
            <a:hlinkClick r:id="" action="ppaction://noaction">
              <a:snd r:embed="rId8" name="s10_2.wav"/>
            </a:hlinkClick>
            <a:extLst>
              <a:ext uri="{FF2B5EF4-FFF2-40B4-BE49-F238E27FC236}">
                <a16:creationId xmlns:a16="http://schemas.microsoft.com/office/drawing/2014/main" id="{A0024D5B-D548-44C5-83D7-2001AD7E9B49}"/>
              </a:ext>
            </a:extLst>
          </p:cNvPr>
          <p:cNvSpPr/>
          <p:nvPr/>
        </p:nvSpPr>
        <p:spPr>
          <a:xfrm>
            <a:off x="3878204" y="1286539"/>
            <a:ext cx="4441232" cy="2424422"/>
          </a:xfrm>
          <a:prstGeom prst="wedgeEllipseCallout">
            <a:avLst>
              <a:gd name="adj1" fmla="val -4516"/>
              <a:gd name="adj2" fmla="val 70032"/>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a:t>
            </a:r>
            <a:r>
              <a:rPr kumimoji="0" lang="en-GB" sz="36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unas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 descr="Check Mark, Checkbox, Check, Tick, Yes">
            <a:extLst>
              <a:ext uri="{FF2B5EF4-FFF2-40B4-BE49-F238E27FC236}">
                <a16:creationId xmlns:a16="http://schemas.microsoft.com/office/drawing/2014/main" id="{922CC3C7-29FA-4E36-B398-F39667C81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50" y="4729509"/>
            <a:ext cx="1340511" cy="1228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ruzar, Eliminar, Retirar, Cancelar, Interrupción, Rojo">
            <a:extLst>
              <a:ext uri="{FF2B5EF4-FFF2-40B4-BE49-F238E27FC236}">
                <a16:creationId xmlns:a16="http://schemas.microsoft.com/office/drawing/2014/main" id="{7C15B2AD-2275-4122-9CA8-92EB7004EF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3158" y="4688937"/>
            <a:ext cx="2275664" cy="154555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80B3CBB-D2AF-438A-9462-E7AF9CC07A79}"/>
              </a:ext>
            </a:extLst>
          </p:cNvPr>
          <p:cNvSpPr txBox="1"/>
          <p:nvPr/>
        </p:nvSpPr>
        <p:spPr>
          <a:xfrm>
            <a:off x="213178" y="6105111"/>
            <a:ext cx="21314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0E7DA67A-40D3-4FC4-AC67-9A2099618938}"/>
              </a:ext>
            </a:extLst>
          </p:cNvPr>
          <p:cNvSpPr txBox="1"/>
          <p:nvPr/>
        </p:nvSpPr>
        <p:spPr>
          <a:xfrm>
            <a:off x="9877274" y="6144889"/>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8" name="Picture 27" descr="A picture containing text, toy, doll&#10;&#10;Description automatically generated">
            <a:extLst>
              <a:ext uri="{FF2B5EF4-FFF2-40B4-BE49-F238E27FC236}">
                <a16:creationId xmlns:a16="http://schemas.microsoft.com/office/drawing/2014/main" id="{832CC064-A656-4147-90B6-C559598F6B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937" y="5226865"/>
            <a:ext cx="709656" cy="150058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9424D3F8-F7F4-44C8-AB61-635CABE558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964" y="5212157"/>
            <a:ext cx="709656" cy="1530486"/>
          </a:xfrm>
          <a:prstGeom prst="rect">
            <a:avLst/>
          </a:prstGeom>
        </p:spPr>
      </p:pic>
      <p:pic>
        <p:nvPicPr>
          <p:cNvPr id="31" name="Picture 30" descr="A picture containing text, doll, toy&#10;&#10;Description automatically generated">
            <a:extLst>
              <a:ext uri="{FF2B5EF4-FFF2-40B4-BE49-F238E27FC236}">
                <a16:creationId xmlns:a16="http://schemas.microsoft.com/office/drawing/2014/main" id="{2E6AD1D3-54DF-4358-AF96-CF8DF8CEC2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4329" y="5381091"/>
            <a:ext cx="419087" cy="1287018"/>
          </a:xfrm>
          <a:prstGeom prst="rect">
            <a:avLst/>
          </a:prstGeom>
        </p:spPr>
      </p:pic>
      <p:sp>
        <p:nvSpPr>
          <p:cNvPr id="2" name="TextBox 1">
            <a:hlinkClick r:id="" action="ppaction://noaction">
              <a:snd r:embed="rId13" name="11_1.wav"/>
            </a:hlinkClick>
            <a:extLst>
              <a:ext uri="{FF2B5EF4-FFF2-40B4-BE49-F238E27FC236}">
                <a16:creationId xmlns:a16="http://schemas.microsoft.com/office/drawing/2014/main" id="{23B4DEEC-1F11-B2E7-B3E0-7A6E35400578}"/>
              </a:ext>
            </a:extLst>
          </p:cNvPr>
          <p:cNvSpPr txBox="1"/>
          <p:nvPr/>
        </p:nvSpPr>
        <p:spPr>
          <a:xfrm>
            <a:off x="114360" y="125245"/>
            <a:ext cx="89481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[4/4]</a:t>
            </a:r>
          </a:p>
        </p:txBody>
      </p:sp>
    </p:spTree>
    <p:extLst>
      <p:ext uri="{BB962C8B-B14F-4D97-AF65-F5344CB8AC3E}">
        <p14:creationId xmlns:p14="http://schemas.microsoft.com/office/powerpoint/2010/main" val="19106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1_5.wav"/>
                                        </p:tgtEl>
                                      </p:cMediaNode>
                                    </p:audio>
                                  </p:sub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7" grpId="0" animBg="1"/>
      <p:bldP spid="22"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89291" y="4547744"/>
            <a:ext cx="4172793" cy="15696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tener: 3rd </a:t>
            </a:r>
            <a:r>
              <a:rPr lang="es-ES" sz="2400" b="1" dirty="0" err="1">
                <a:solidFill>
                  <a:schemeClr val="bg2"/>
                </a:solidFill>
                <a:latin typeface="Century Gothic"/>
                <a:ea typeface="Century Gothic"/>
                <a:cs typeface="Century Gothic"/>
                <a:sym typeface="Century Gothic"/>
              </a:rPr>
              <a:t>person</a:t>
            </a:r>
            <a:r>
              <a:rPr lang="es-ES" sz="2400" b="1" dirty="0">
                <a:solidFill>
                  <a:schemeClr val="bg2"/>
                </a:solidFill>
                <a:latin typeface="Century Gothic"/>
                <a:ea typeface="Century Gothic"/>
                <a:cs typeface="Century Gothic"/>
                <a:sym typeface="Century Gothic"/>
              </a:rPr>
              <a:t> singular &amp; plural</a:t>
            </a:r>
          </a:p>
          <a:p>
            <a:pPr marL="457200" marR="0" lvl="0" indent="-457200" algn="l" rtl="0">
              <a:lnSpc>
                <a:spcPct val="100000"/>
              </a:lnSpc>
              <a:spcBef>
                <a:spcPts val="0"/>
              </a:spcBef>
              <a:spcAft>
                <a:spcPts val="0"/>
              </a:spcAft>
              <a:buClr>
                <a:srgbClr val="FFFFFF"/>
              </a:buClr>
              <a:buSzPts val="2800"/>
              <a:buFontTx/>
              <a:buChar char="-"/>
            </a:pPr>
            <a:r>
              <a:rPr lang="es-ES" sz="2400" b="1" dirty="0" err="1">
                <a:solidFill>
                  <a:schemeClr val="bg2"/>
                </a:solidFill>
                <a:latin typeface="Century Gothic"/>
                <a:ea typeface="Century Gothic"/>
                <a:cs typeface="Century Gothic"/>
                <a:sym typeface="Century Gothic"/>
              </a:rPr>
              <a:t>negation</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[ce] [</a:t>
            </a:r>
            <a:r>
              <a:rPr lang="es-ES" sz="2400" b="1" dirty="0" err="1">
                <a:solidFill>
                  <a:schemeClr val="bg2"/>
                </a:solidFill>
                <a:latin typeface="Century Gothic"/>
                <a:ea typeface="Century Gothic"/>
                <a:cs typeface="Century Gothic"/>
                <a:sym typeface="Century Gothic"/>
              </a:rPr>
              <a:t>ci</a:t>
            </a:r>
            <a:r>
              <a:rPr lang="es-ES" sz="2400" b="1" dirty="0">
                <a:solidFill>
                  <a:schemeClr val="bg2"/>
                </a:solidFill>
                <a:latin typeface="Century Gothic"/>
                <a:ea typeface="Century Gothic"/>
                <a:cs typeface="Century Gothic"/>
                <a:sym typeface="Century Gothic"/>
              </a:rPr>
              <a:t>]</a:t>
            </a: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Saying what I and others have</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grpSp>
        <p:nvGrpSpPr>
          <p:cNvPr id="7" name="Group 6">
            <a:extLst>
              <a:ext uri="{FF2B5EF4-FFF2-40B4-BE49-F238E27FC236}">
                <a16:creationId xmlns:a16="http://schemas.microsoft.com/office/drawing/2014/main" id="{D0451081-FC1A-ACA7-DAED-DDE35BB70212}"/>
              </a:ext>
            </a:extLst>
          </p:cNvPr>
          <p:cNvGrpSpPr/>
          <p:nvPr/>
        </p:nvGrpSpPr>
        <p:grpSpPr>
          <a:xfrm>
            <a:off x="4223984" y="5290599"/>
            <a:ext cx="2912965" cy="1569620"/>
            <a:chOff x="575483" y="5195933"/>
            <a:chExt cx="1062938" cy="717349"/>
          </a:xfrm>
        </p:grpSpPr>
        <p:pic>
          <p:nvPicPr>
            <p:cNvPr id="10" name="Picture 9">
              <a:extLst>
                <a:ext uri="{FF2B5EF4-FFF2-40B4-BE49-F238E27FC236}">
                  <a16:creationId xmlns:a16="http://schemas.microsoft.com/office/drawing/2014/main" id="{5203B1FF-10A6-70A3-EF79-8F9A6F8C1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15" y="5200650"/>
              <a:ext cx="706406" cy="712632"/>
            </a:xfrm>
            <a:prstGeom prst="rect">
              <a:avLst/>
            </a:prstGeom>
          </p:spPr>
        </p:pic>
        <p:pic>
          <p:nvPicPr>
            <p:cNvPr id="11" name="Picture 10">
              <a:extLst>
                <a:ext uri="{FF2B5EF4-FFF2-40B4-BE49-F238E27FC236}">
                  <a16:creationId xmlns:a16="http://schemas.microsoft.com/office/drawing/2014/main" id="{A3325275-2CA5-4E43-CAAE-3E5D1CEFD807}"/>
                </a:ext>
              </a:extLst>
            </p:cNvPr>
            <p:cNvPicPr>
              <a:picLocks noChangeAspect="1"/>
            </p:cNvPicPr>
            <p:nvPr/>
          </p:nvPicPr>
          <p:blipFill rotWithShape="1">
            <a:blip r:embed="rId5"/>
            <a:srcRect l="15767" b="56590"/>
            <a:stretch/>
          </p:blipFill>
          <p:spPr>
            <a:xfrm flipH="1">
              <a:off x="880761" y="5288145"/>
              <a:ext cx="404457" cy="618131"/>
            </a:xfrm>
            <a:prstGeom prst="rect">
              <a:avLst/>
            </a:prstGeom>
          </p:spPr>
        </p:pic>
        <p:pic>
          <p:nvPicPr>
            <p:cNvPr id="12" name="Picture 11">
              <a:extLst>
                <a:ext uri="{FF2B5EF4-FFF2-40B4-BE49-F238E27FC236}">
                  <a16:creationId xmlns:a16="http://schemas.microsoft.com/office/drawing/2014/main" id="{5F1232AF-70E6-82D2-83AF-36D871C21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483" y="5195933"/>
              <a:ext cx="512058" cy="712632"/>
            </a:xfrm>
            <a:prstGeom prst="rect">
              <a:avLst/>
            </a:prstGeom>
          </p:spPr>
        </p:pic>
      </p:grpSp>
      <p:pic>
        <p:nvPicPr>
          <p:cNvPr id="13" name="Picture 12">
            <a:extLst>
              <a:ext uri="{FF2B5EF4-FFF2-40B4-BE49-F238E27FC236}">
                <a16:creationId xmlns:a16="http://schemas.microsoft.com/office/drawing/2014/main" id="{07A4B82E-ADC8-800E-2883-DAAB884275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94476">
            <a:off x="5777479" y="781106"/>
            <a:ext cx="2126101" cy="26755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20261" y="1456268"/>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[ci]</a:t>
            </a:r>
            <a:endParaRPr sz="88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760459" y="1456268"/>
            <a:ext cx="7125988" cy="1446509"/>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8800" b="1" dirty="0">
                <a:solidFill>
                  <a:srgbClr val="002060"/>
                </a:solidFill>
                <a:latin typeface="Century Gothic"/>
                <a:ea typeface="Century Gothic"/>
                <a:cs typeface="Century Gothic"/>
                <a:sym typeface="Century Gothic"/>
              </a:rPr>
              <a:t> </a:t>
            </a:r>
            <a:r>
              <a:rPr lang="en-GB" sz="8800" b="1" dirty="0" err="1">
                <a:solidFill>
                  <a:srgbClr val="002060"/>
                </a:solidFill>
                <a:latin typeface="Century Gothic"/>
                <a:ea typeface="Century Gothic"/>
                <a:cs typeface="Century Gothic"/>
                <a:sym typeface="Century Gothic"/>
              </a:rPr>
              <a:t>de</a:t>
            </a:r>
            <a:r>
              <a:rPr lang="en-GB" sz="8800" b="1" dirty="0" err="1">
                <a:solidFill>
                  <a:srgbClr val="FF0066"/>
                </a:solidFill>
                <a:latin typeface="Century Gothic"/>
                <a:ea typeface="Century Gothic"/>
                <a:cs typeface="Century Gothic"/>
                <a:sym typeface="Century Gothic"/>
              </a:rPr>
              <a:t>ci</a:t>
            </a:r>
            <a:r>
              <a:rPr lang="en-GB" sz="8800" b="1" dirty="0" err="1">
                <a:solidFill>
                  <a:srgbClr val="002060"/>
                </a:solidFill>
                <a:latin typeface="Century Gothic"/>
                <a:ea typeface="Century Gothic"/>
                <a:cs typeface="Century Gothic"/>
                <a:sym typeface="Century Gothic"/>
              </a:rPr>
              <a:t>r</a:t>
            </a:r>
            <a:endParaRPr sz="8800" b="1" i="0" u="none" strike="noStrike" cap="none" dirty="0">
              <a:solidFill>
                <a:srgbClr val="002060"/>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3F9AE319-3A8B-4D4B-BD3D-0D0309F3F5C2}"/>
              </a:ext>
            </a:extLst>
          </p:cNvPr>
          <p:cNvSpPr txBox="1"/>
          <p:nvPr/>
        </p:nvSpPr>
        <p:spPr>
          <a:xfrm>
            <a:off x="120261" y="4197061"/>
            <a:ext cx="45720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800" b="1" i="0" u="none" strike="noStrike" cap="none" dirty="0">
                <a:solidFill>
                  <a:srgbClr val="002060"/>
                </a:solidFill>
                <a:latin typeface="Century Gothic"/>
                <a:ea typeface="Century Gothic"/>
                <a:cs typeface="Century Gothic"/>
                <a:sym typeface="Century Gothic"/>
              </a:rPr>
              <a:t>[</a:t>
            </a:r>
            <a:r>
              <a:rPr lang="en-GB" sz="8800" b="1" i="0" u="none" strike="noStrike" cap="none" dirty="0" err="1">
                <a:solidFill>
                  <a:srgbClr val="002060"/>
                </a:solidFill>
                <a:latin typeface="Century Gothic"/>
                <a:ea typeface="Century Gothic"/>
                <a:cs typeface="Century Gothic"/>
                <a:sym typeface="Century Gothic"/>
              </a:rPr>
              <a:t>ce</a:t>
            </a:r>
            <a:r>
              <a:rPr lang="en-GB" sz="8800" b="1" i="0" u="none" strike="noStrike" cap="none" dirty="0">
                <a:solidFill>
                  <a:srgbClr val="002060"/>
                </a:solidFill>
                <a:latin typeface="Century Gothic"/>
                <a:ea typeface="Century Gothic"/>
                <a:cs typeface="Century Gothic"/>
                <a:sym typeface="Century Gothic"/>
              </a:rPr>
              <a:t>]</a:t>
            </a:r>
            <a:endParaRPr sz="88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96CE77A8-AA43-4B13-BDE8-905B3A63E20B}"/>
              </a:ext>
            </a:extLst>
          </p:cNvPr>
          <p:cNvSpPr txBox="1"/>
          <p:nvPr/>
        </p:nvSpPr>
        <p:spPr>
          <a:xfrm>
            <a:off x="2830576" y="4197061"/>
            <a:ext cx="7125988" cy="1446509"/>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8800" b="1" dirty="0">
                <a:solidFill>
                  <a:srgbClr val="FF0066"/>
                </a:solidFill>
                <a:latin typeface="Century Gothic"/>
                <a:ea typeface="Century Gothic"/>
                <a:cs typeface="Century Gothic"/>
                <a:sym typeface="Century Gothic"/>
              </a:rPr>
              <a:t> </a:t>
            </a:r>
            <a:r>
              <a:rPr lang="en-GB" sz="8800" b="1" dirty="0" err="1">
                <a:solidFill>
                  <a:srgbClr val="FF0066"/>
                </a:solidFill>
                <a:latin typeface="Century Gothic"/>
                <a:ea typeface="Century Gothic"/>
                <a:cs typeface="Century Gothic"/>
                <a:sym typeface="Century Gothic"/>
              </a:rPr>
              <a:t>ce</a:t>
            </a:r>
            <a:r>
              <a:rPr lang="en-GB" sz="8800" b="1" dirty="0" err="1">
                <a:solidFill>
                  <a:srgbClr val="002060"/>
                </a:solidFill>
                <a:latin typeface="Century Gothic"/>
                <a:ea typeface="Century Gothic"/>
                <a:cs typeface="Century Gothic"/>
                <a:sym typeface="Century Gothic"/>
              </a:rPr>
              <a:t>ntro</a:t>
            </a:r>
            <a:endParaRPr sz="8800" b="1" i="0" u="none" strike="noStrike" cap="none" dirty="0">
              <a:solidFill>
                <a:srgbClr val="00206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3B98AC53-9E26-4E83-AFCF-8C1619E32780}"/>
              </a:ext>
            </a:extLst>
          </p:cNvPr>
          <p:cNvPicPr>
            <a:picLocks noChangeAspect="1"/>
          </p:cNvPicPr>
          <p:nvPr/>
        </p:nvPicPr>
        <p:blipFill>
          <a:blip r:embed="rId4"/>
          <a:stretch>
            <a:fillRect/>
          </a:stretch>
        </p:blipFill>
        <p:spPr>
          <a:xfrm>
            <a:off x="7751344" y="3892542"/>
            <a:ext cx="1891420" cy="1900018"/>
          </a:xfrm>
          <a:prstGeom prst="rect">
            <a:avLst/>
          </a:prstGeom>
        </p:spPr>
      </p:pic>
      <p:grpSp>
        <p:nvGrpSpPr>
          <p:cNvPr id="13" name="Group 12">
            <a:extLst>
              <a:ext uri="{FF2B5EF4-FFF2-40B4-BE49-F238E27FC236}">
                <a16:creationId xmlns:a16="http://schemas.microsoft.com/office/drawing/2014/main" id="{C3BC13C8-A6AD-46D2-9CE3-AC4637F6FF3F}"/>
              </a:ext>
            </a:extLst>
          </p:cNvPr>
          <p:cNvGrpSpPr/>
          <p:nvPr/>
        </p:nvGrpSpPr>
        <p:grpSpPr>
          <a:xfrm>
            <a:off x="7622959" y="473904"/>
            <a:ext cx="2148189" cy="2854057"/>
            <a:chOff x="3893917" y="1926510"/>
            <a:chExt cx="3081311" cy="4093790"/>
          </a:xfrm>
        </p:grpSpPr>
        <p:pic>
          <p:nvPicPr>
            <p:cNvPr id="14" name="Picture 13" descr="Icon&#10;&#10;Description automatically generated">
              <a:extLst>
                <a:ext uri="{FF2B5EF4-FFF2-40B4-BE49-F238E27FC236}">
                  <a16:creationId xmlns:a16="http://schemas.microsoft.com/office/drawing/2014/main" id="{A18B6893-2A60-47DF-9D54-B951E83D1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3917" y="3043808"/>
              <a:ext cx="2392821" cy="2976492"/>
            </a:xfrm>
            <a:prstGeom prst="rect">
              <a:avLst/>
            </a:prstGeom>
          </p:spPr>
        </p:pic>
        <p:sp>
          <p:nvSpPr>
            <p:cNvPr id="15" name="TextBox 14">
              <a:extLst>
                <a:ext uri="{FF2B5EF4-FFF2-40B4-BE49-F238E27FC236}">
                  <a16:creationId xmlns:a16="http://schemas.microsoft.com/office/drawing/2014/main" id="{9725592E-6770-40D5-9F1C-DF1AF827A28C}"/>
                </a:ext>
              </a:extLst>
            </p:cNvPr>
            <p:cNvSpPr txBox="1"/>
            <p:nvPr/>
          </p:nvSpPr>
          <p:spPr>
            <a:xfrm>
              <a:off x="4267202" y="5109882"/>
              <a:ext cx="1757082" cy="441468"/>
            </a:xfrm>
            <a:prstGeom prst="rect">
              <a:avLst/>
            </a:prstGeom>
            <a:noFill/>
          </p:spPr>
          <p:txBody>
            <a:bodyPr wrap="square" rtlCol="0">
              <a:spAutoFit/>
            </a:bodyPr>
            <a:lstStyle/>
            <a:p>
              <a:r>
                <a:rPr lang="en-GB" sz="1400" dirty="0">
                  <a:solidFill>
                    <a:srgbClr val="002060"/>
                  </a:solidFill>
                  <a:latin typeface="Century Gothic" panose="020B0502020202020204" pitchFamily="34" charset="0"/>
                </a:rPr>
                <a:t>[to say, tell]</a:t>
              </a:r>
            </a:p>
          </p:txBody>
        </p:sp>
        <p:pic>
          <p:nvPicPr>
            <p:cNvPr id="16" name="Picture 15" descr="Icon&#10;&#10;Description automatically generated">
              <a:extLst>
                <a:ext uri="{FF2B5EF4-FFF2-40B4-BE49-F238E27FC236}">
                  <a16:creationId xmlns:a16="http://schemas.microsoft.com/office/drawing/2014/main" id="{B623871D-3AFA-45D0-A6C9-C7CD6A759462}"/>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073232" y="1926510"/>
              <a:ext cx="1901996" cy="1808382"/>
            </a:xfrm>
            <a:prstGeom prst="rect">
              <a:avLst/>
            </a:prstGeom>
          </p:spPr>
        </p:pic>
      </p:grpSp>
    </p:spTree>
    <p:extLst>
      <p:ext uri="{BB962C8B-B14F-4D97-AF65-F5344CB8AC3E}">
        <p14:creationId xmlns:p14="http://schemas.microsoft.com/office/powerpoint/2010/main" val="37330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oodle, Cartoon, Drawn, Food, Sweet">
            <a:extLst>
              <a:ext uri="{FF2B5EF4-FFF2-40B4-BE49-F238E27FC236}">
                <a16:creationId xmlns:a16="http://schemas.microsoft.com/office/drawing/2014/main" id="{4BB94729-F200-D4E1-0114-24F84387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454" y="3655598"/>
            <a:ext cx="1007293" cy="1007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77" name="Rectangle: Rounded Corners 76">
            <a:extLst>
              <a:ext uri="{FF2B5EF4-FFF2-40B4-BE49-F238E27FC236}">
                <a16:creationId xmlns:a16="http://schemas.microsoft.com/office/drawing/2014/main" id="{EC89777C-075D-4DE5-9202-5C67EE7F73FC}"/>
              </a:ext>
            </a:extLst>
          </p:cNvPr>
          <p:cNvSpPr/>
          <p:nvPr/>
        </p:nvSpPr>
        <p:spPr>
          <a:xfrm>
            <a:off x="4163460" y="2698755"/>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cesta</a:t>
            </a:r>
          </a:p>
        </p:txBody>
      </p:sp>
      <p:sp>
        <p:nvSpPr>
          <p:cNvPr id="78" name="Rectangle: Rounded Corners 77">
            <a:extLst>
              <a:ext uri="{FF2B5EF4-FFF2-40B4-BE49-F238E27FC236}">
                <a16:creationId xmlns:a16="http://schemas.microsoft.com/office/drawing/2014/main" id="{13A467D8-A72A-4A4C-B676-964C4882042A}"/>
              </a:ext>
            </a:extLst>
          </p:cNvPr>
          <p:cNvSpPr/>
          <p:nvPr/>
        </p:nvSpPr>
        <p:spPr>
          <a:xfrm>
            <a:off x="861711" y="1477367"/>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cerca</a:t>
            </a:r>
            <a:endParaRPr lang="en-GB" sz="4000" dirty="0">
              <a:solidFill>
                <a:srgbClr val="002060"/>
              </a:solidFill>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08F179FF-30EE-46A7-91AA-D583A3CC40E4}"/>
              </a:ext>
            </a:extLst>
          </p:cNvPr>
          <p:cNvSpPr/>
          <p:nvPr/>
        </p:nvSpPr>
        <p:spPr>
          <a:xfrm>
            <a:off x="4114800" y="4159245"/>
            <a:ext cx="1981200" cy="708660"/>
          </a:xfrm>
          <a:prstGeom prst="roundRect">
            <a:avLst/>
          </a:prstGeom>
          <a:solidFill>
            <a:schemeClr val="bg1"/>
          </a:solid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dulces</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Rounded Corners 80">
            <a:extLst>
              <a:ext uri="{FF2B5EF4-FFF2-40B4-BE49-F238E27FC236}">
                <a16:creationId xmlns:a16="http://schemas.microsoft.com/office/drawing/2014/main" id="{C12F9D64-F9A8-4395-BCD5-8EB3A3813FFD}"/>
              </a:ext>
            </a:extLst>
          </p:cNvPr>
          <p:cNvSpPr/>
          <p:nvPr/>
        </p:nvSpPr>
        <p:spPr>
          <a:xfrm>
            <a:off x="7428922" y="4149710"/>
            <a:ext cx="2356349"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cocina</a:t>
            </a:r>
            <a:endParaRPr lang="en-GB" sz="4000" dirty="0">
              <a:solidFill>
                <a:srgbClr val="002060"/>
              </a:solidFill>
              <a:latin typeface="Century Gothic" panose="020B0502020202020204" pitchFamily="34" charset="0"/>
            </a:endParaRPr>
          </a:p>
        </p:txBody>
      </p:sp>
      <p:sp>
        <p:nvSpPr>
          <p:cNvPr id="82" name="Rectangle: Rounded Corners 81">
            <a:extLst>
              <a:ext uri="{FF2B5EF4-FFF2-40B4-BE49-F238E27FC236}">
                <a16:creationId xmlns:a16="http://schemas.microsoft.com/office/drawing/2014/main" id="{50A041CC-AFEC-4FF9-B41F-466F98947B6E}"/>
              </a:ext>
            </a:extLst>
          </p:cNvPr>
          <p:cNvSpPr/>
          <p:nvPr/>
        </p:nvSpPr>
        <p:spPr>
          <a:xfrm>
            <a:off x="1612232" y="4327018"/>
            <a:ext cx="1552691" cy="768321"/>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cine</a:t>
            </a:r>
            <a:endParaRPr lang="en-GB" sz="4000" b="1" dirty="0">
              <a:solidFill>
                <a:srgbClr val="002060"/>
              </a:solidFill>
              <a:latin typeface="Century Gothic" panose="020B0502020202020204" pitchFamily="34" charset="0"/>
            </a:endParaRPr>
          </a:p>
        </p:txBody>
      </p:sp>
      <p:sp>
        <p:nvSpPr>
          <p:cNvPr id="84" name="Rectangle: Rounded Corners 83">
            <a:extLst>
              <a:ext uri="{FF2B5EF4-FFF2-40B4-BE49-F238E27FC236}">
                <a16:creationId xmlns:a16="http://schemas.microsoft.com/office/drawing/2014/main" id="{0486C3AD-9A80-4CB9-A75B-9F187CA51569}"/>
              </a:ext>
            </a:extLst>
          </p:cNvPr>
          <p:cNvSpPr/>
          <p:nvPr/>
        </p:nvSpPr>
        <p:spPr>
          <a:xfrm>
            <a:off x="3103199" y="5408557"/>
            <a:ext cx="244917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celebrar</a:t>
            </a:r>
            <a:endParaRPr lang="en-GB" sz="4000" dirty="0">
              <a:solidFill>
                <a:srgbClr val="002060"/>
              </a:solidFill>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9274B027-8575-4735-9A9A-20CB482EE060}"/>
              </a:ext>
            </a:extLst>
          </p:cNvPr>
          <p:cNvSpPr/>
          <p:nvPr/>
        </p:nvSpPr>
        <p:spPr>
          <a:xfrm>
            <a:off x="6597318" y="5439730"/>
            <a:ext cx="2579681"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oficina</a:t>
            </a:r>
            <a:endParaRPr lang="en-GB" sz="4000" dirty="0">
              <a:solidFill>
                <a:srgbClr val="002060"/>
              </a:solidFill>
              <a:latin typeface="Century Gothic" panose="020B0502020202020204" pitchFamily="34" charset="0"/>
            </a:endParaRPr>
          </a:p>
        </p:txBody>
      </p:sp>
      <p:sp>
        <p:nvSpPr>
          <p:cNvPr id="89" name="Google Shape;387;p19">
            <a:extLst>
              <a:ext uri="{FF2B5EF4-FFF2-40B4-BE49-F238E27FC236}">
                <a16:creationId xmlns:a16="http://schemas.microsoft.com/office/drawing/2014/main" id="{A98D080B-CD16-484A-8EFF-61866B4C39A6}"/>
              </a:ext>
            </a:extLst>
          </p:cNvPr>
          <p:cNvSpPr/>
          <p:nvPr/>
        </p:nvSpPr>
        <p:spPr>
          <a:xfrm>
            <a:off x="10896751" y="278070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0" name="Google Shape;389;p19">
            <a:extLst>
              <a:ext uri="{FF2B5EF4-FFF2-40B4-BE49-F238E27FC236}">
                <a16:creationId xmlns:a16="http://schemas.microsoft.com/office/drawing/2014/main" id="{9E385D68-B534-4D4A-8334-9F5E174B863D}"/>
              </a:ext>
            </a:extLst>
          </p:cNvPr>
          <p:cNvCxnSpPr>
            <a:cxnSpLocks/>
          </p:cNvCxnSpPr>
          <p:nvPr/>
        </p:nvCxnSpPr>
        <p:spPr>
          <a:xfrm>
            <a:off x="11594943" y="2769273"/>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1" name="Google Shape;390;p19">
            <a:extLst>
              <a:ext uri="{FF2B5EF4-FFF2-40B4-BE49-F238E27FC236}">
                <a16:creationId xmlns:a16="http://schemas.microsoft.com/office/drawing/2014/main" id="{D7A838A5-F3D4-4829-A4DC-73D2D3A6F758}"/>
              </a:ext>
            </a:extLst>
          </p:cNvPr>
          <p:cNvCxnSpPr>
            <a:cxnSpLocks/>
          </p:cNvCxnSpPr>
          <p:nvPr/>
        </p:nvCxnSpPr>
        <p:spPr>
          <a:xfrm>
            <a:off x="11587079" y="2753357"/>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92" name="Google Shape;391;p19">
            <a:extLst>
              <a:ext uri="{FF2B5EF4-FFF2-40B4-BE49-F238E27FC236}">
                <a16:creationId xmlns:a16="http://schemas.microsoft.com/office/drawing/2014/main" id="{2132B8F2-8265-41F1-A63D-003596765B09}"/>
              </a:ext>
            </a:extLst>
          </p:cNvPr>
          <p:cNvCxnSpPr>
            <a:cxnSpLocks/>
          </p:cNvCxnSpPr>
          <p:nvPr/>
        </p:nvCxnSpPr>
        <p:spPr>
          <a:xfrm>
            <a:off x="11588546" y="6148316"/>
            <a:ext cx="223189"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5;p19">
            <a:extLst>
              <a:ext uri="{FF2B5EF4-FFF2-40B4-BE49-F238E27FC236}">
                <a16:creationId xmlns:a16="http://schemas.microsoft.com/office/drawing/2014/main" id="{D0AC1465-0826-4D8F-921E-3BB13CC7E7D2}"/>
              </a:ext>
            </a:extLst>
          </p:cNvPr>
          <p:cNvSpPr/>
          <p:nvPr/>
        </p:nvSpPr>
        <p:spPr>
          <a:xfrm>
            <a:off x="10617059" y="6450184"/>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94" name="Google Shape;388;p19">
            <a:extLst>
              <a:ext uri="{FF2B5EF4-FFF2-40B4-BE49-F238E27FC236}">
                <a16:creationId xmlns:a16="http://schemas.microsoft.com/office/drawing/2014/main" id="{6AFC950B-2A79-45D2-8A96-322CD0A051D5}"/>
              </a:ext>
            </a:extLst>
          </p:cNvPr>
          <p:cNvSpPr/>
          <p:nvPr/>
        </p:nvSpPr>
        <p:spPr>
          <a:xfrm>
            <a:off x="10892624" y="278069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5" name="Rectangle: Rounded Corners 94">
            <a:extLst>
              <a:ext uri="{FF2B5EF4-FFF2-40B4-BE49-F238E27FC236}">
                <a16:creationId xmlns:a16="http://schemas.microsoft.com/office/drawing/2014/main" id="{41B8580E-9A1A-49D3-99A1-238AE7BDB4C0}"/>
              </a:ext>
            </a:extLst>
          </p:cNvPr>
          <p:cNvSpPr/>
          <p:nvPr/>
        </p:nvSpPr>
        <p:spPr>
          <a:xfrm>
            <a:off x="540987" y="3044955"/>
            <a:ext cx="2327943" cy="768089"/>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edificio</a:t>
            </a:r>
            <a:endParaRPr lang="en-GB" sz="40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FCB9713F-4C9E-8A19-76EE-5BEF5B20E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9414" y="2472336"/>
            <a:ext cx="667086" cy="946641"/>
          </a:xfrm>
          <a:prstGeom prst="roundRect">
            <a:avLst/>
          </a:prstGeom>
        </p:spPr>
      </p:pic>
      <p:pic>
        <p:nvPicPr>
          <p:cNvPr id="21" name="Picture 20">
            <a:extLst>
              <a:ext uri="{FF2B5EF4-FFF2-40B4-BE49-F238E27FC236}">
                <a16:creationId xmlns:a16="http://schemas.microsoft.com/office/drawing/2014/main" id="{F5C28876-5528-296A-E859-E70034FB384E}"/>
              </a:ext>
            </a:extLst>
          </p:cNvPr>
          <p:cNvPicPr>
            <a:picLocks noChangeAspect="1"/>
          </p:cNvPicPr>
          <p:nvPr/>
        </p:nvPicPr>
        <p:blipFill>
          <a:blip r:embed="rId6"/>
          <a:stretch>
            <a:fillRect/>
          </a:stretch>
        </p:blipFill>
        <p:spPr>
          <a:xfrm>
            <a:off x="5256944" y="5035913"/>
            <a:ext cx="765712" cy="549583"/>
          </a:xfrm>
          <a:prstGeom prst="rect">
            <a:avLst/>
          </a:prstGeom>
        </p:spPr>
      </p:pic>
      <p:pic>
        <p:nvPicPr>
          <p:cNvPr id="25" name="Picture 4" descr="Laptop, Pencil, Office, Developer, Table">
            <a:extLst>
              <a:ext uri="{FF2B5EF4-FFF2-40B4-BE49-F238E27FC236}">
                <a16:creationId xmlns:a16="http://schemas.microsoft.com/office/drawing/2014/main" id="{95C35CCE-FA1E-A431-3B56-FE51AB950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9900" y="5219883"/>
            <a:ext cx="989042" cy="509506"/>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B6C73BC-1A13-F0F6-0CBE-2E6328A0A6DF}"/>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04543" y="3813043"/>
            <a:ext cx="748234" cy="524933"/>
          </a:xfrm>
          <a:prstGeom prst="roundRect">
            <a:avLst/>
          </a:prstGeom>
        </p:spPr>
      </p:pic>
      <p:pic>
        <p:nvPicPr>
          <p:cNvPr id="27" name="Picture 26" descr="A picture containing text, curtain&#10;&#10;Description automatically generated">
            <a:extLst>
              <a:ext uri="{FF2B5EF4-FFF2-40B4-BE49-F238E27FC236}">
                <a16:creationId xmlns:a16="http://schemas.microsoft.com/office/drawing/2014/main" id="{B33ECBDD-84F3-F6D0-D0CC-221A2A7D29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9308" y="3807062"/>
            <a:ext cx="854384" cy="827018"/>
          </a:xfrm>
          <a:prstGeom prst="roundRect">
            <a:avLst/>
          </a:prstGeom>
        </p:spPr>
      </p:pic>
      <p:pic>
        <p:nvPicPr>
          <p:cNvPr id="1026" name="Picture 2" descr="Cesta, Compras, Cesta De Mimbre">
            <a:extLst>
              <a:ext uri="{FF2B5EF4-FFF2-40B4-BE49-F238E27FC236}">
                <a16:creationId xmlns:a16="http://schemas.microsoft.com/office/drawing/2014/main" id="{60D25BE3-7DDC-739D-DCB1-1558124EA4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3454" y="2214272"/>
            <a:ext cx="729075" cy="7102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E65C633-C71D-9942-18D3-D155CAAB720A}"/>
              </a:ext>
            </a:extLst>
          </p:cNvPr>
          <p:cNvSpPr txBox="1"/>
          <p:nvPr/>
        </p:nvSpPr>
        <p:spPr>
          <a:xfrm>
            <a:off x="143288" y="2153825"/>
            <a:ext cx="2388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[near]</a:t>
            </a:r>
          </a:p>
        </p:txBody>
      </p:sp>
      <p:sp>
        <p:nvSpPr>
          <p:cNvPr id="31" name="Rectangle: Rounded Corners 30">
            <a:extLst>
              <a:ext uri="{FF2B5EF4-FFF2-40B4-BE49-F238E27FC236}">
                <a16:creationId xmlns:a16="http://schemas.microsoft.com/office/drawing/2014/main" id="{8D5FE6D5-989F-A0DE-C298-98FC96A807E6}"/>
              </a:ext>
            </a:extLst>
          </p:cNvPr>
          <p:cNvSpPr/>
          <p:nvPr/>
        </p:nvSpPr>
        <p:spPr>
          <a:xfrm>
            <a:off x="3569028" y="1477367"/>
            <a:ext cx="2007219" cy="708660"/>
          </a:xfrm>
          <a:prstGeom prst="round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circo</a:t>
            </a:r>
            <a:endParaRPr lang="en-GB" sz="4000" dirty="0">
              <a:solidFill>
                <a:srgbClr val="002060"/>
              </a:solidFill>
              <a:latin typeface="Century Gothic" panose="020B0502020202020204" pitchFamily="34" charset="0"/>
            </a:endParaRPr>
          </a:p>
        </p:txBody>
      </p:sp>
      <p:pic>
        <p:nvPicPr>
          <p:cNvPr id="1028" name="Picture 4" descr="Circo, Tienda, Entretenimiento, Bandera">
            <a:extLst>
              <a:ext uri="{FF2B5EF4-FFF2-40B4-BE49-F238E27FC236}">
                <a16:creationId xmlns:a16="http://schemas.microsoft.com/office/drawing/2014/main" id="{6459DFB7-5F4C-D7F5-67CA-ADB9D0C0DA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2444" y="1124549"/>
            <a:ext cx="787606" cy="555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959669-3011-FA69-BCC0-16E68202AF27}"/>
              </a:ext>
            </a:extLst>
          </p:cNvPr>
          <p:cNvSpPr txBox="1"/>
          <p:nvPr/>
        </p:nvSpPr>
        <p:spPr>
          <a:xfrm>
            <a:off x="10669245" y="2445579"/>
            <a:ext cx="1266693" cy="307777"/>
          </a:xfrm>
          <a:prstGeom prst="rect">
            <a:avLst/>
          </a:prstGeom>
          <a:noFill/>
        </p:spPr>
        <p:txBody>
          <a:bodyPr wrap="none" rtlCol="0">
            <a:spAutoFit/>
          </a:bodyPr>
          <a:lstStyle/>
          <a:p>
            <a:r>
              <a:rPr lang="en-GB" sz="1400" dirty="0">
                <a:solidFill>
                  <a:srgbClr val="002060"/>
                </a:solidFill>
                <a:latin typeface="Century Gothic" panose="020B0502020202020204" pitchFamily="34" charset="0"/>
              </a:rPr>
              <a:t>30 </a:t>
            </a:r>
            <a:r>
              <a:rPr lang="en-GB" sz="1400" b="1" dirty="0" err="1">
                <a:solidFill>
                  <a:srgbClr val="002060"/>
                </a:solidFill>
                <a:latin typeface="Century Gothic" panose="020B0502020202020204" pitchFamily="34" charset="0"/>
              </a:rPr>
              <a:t>segundos</a:t>
            </a:r>
            <a:endParaRPr lang="en-GB" sz="1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04FF81C0-3654-8081-8B41-3F119A6BC213}"/>
              </a:ext>
            </a:extLst>
          </p:cNvPr>
          <p:cNvSpPr txBox="1"/>
          <p:nvPr/>
        </p:nvSpPr>
        <p:spPr>
          <a:xfrm>
            <a:off x="11779460" y="5963328"/>
            <a:ext cx="284052" cy="307777"/>
          </a:xfrm>
          <a:prstGeom prst="rect">
            <a:avLst/>
          </a:prstGeom>
          <a:noFill/>
        </p:spPr>
        <p:txBody>
          <a:bodyPr wrap="none" rtlCol="0">
            <a:spAutoFit/>
          </a:bodyPr>
          <a:lstStyle/>
          <a:p>
            <a:r>
              <a:rPr lang="en-GB" sz="1400" dirty="0">
                <a:solidFill>
                  <a:srgbClr val="002060"/>
                </a:solidFill>
                <a:latin typeface="Century Gothic" panose="020B0502020202020204" pitchFamily="34" charset="0"/>
              </a:rPr>
              <a:t>0</a:t>
            </a:r>
            <a:endParaRPr lang="en-GB" sz="1400" b="1" dirty="0">
              <a:solidFill>
                <a:srgbClr val="002060"/>
              </a:solidFill>
              <a:latin typeface="Century Gothic" panose="020B0502020202020204" pitchFamily="34" charset="0"/>
            </a:endParaRPr>
          </a:p>
        </p:txBody>
      </p:sp>
      <p:pic>
        <p:nvPicPr>
          <p:cNvPr id="37" name="Graphic 36" descr="Teacher">
            <a:extLst>
              <a:ext uri="{FF2B5EF4-FFF2-40B4-BE49-F238E27FC236}">
                <a16:creationId xmlns:a16="http://schemas.microsoft.com/office/drawing/2014/main" id="{B8A557D6-F148-EA03-8E80-81F341F8A6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342" y="-49458"/>
            <a:ext cx="914400" cy="914400"/>
          </a:xfrm>
          <a:prstGeom prst="rect">
            <a:avLst/>
          </a:prstGeom>
        </p:spPr>
      </p:pic>
      <p:sp>
        <p:nvSpPr>
          <p:cNvPr id="38" name="Speech Bubble: Rectangle with Corners Rounded 37">
            <a:extLst>
              <a:ext uri="{FF2B5EF4-FFF2-40B4-BE49-F238E27FC236}">
                <a16:creationId xmlns:a16="http://schemas.microsoft.com/office/drawing/2014/main" id="{A22232D9-CC27-5097-238E-A5CA719D2C84}"/>
              </a:ext>
            </a:extLst>
          </p:cNvPr>
          <p:cNvSpPr/>
          <p:nvPr/>
        </p:nvSpPr>
        <p:spPr>
          <a:xfrm>
            <a:off x="1177233" y="124536"/>
            <a:ext cx="4646222" cy="55620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palabras.</a:t>
            </a:r>
          </a:p>
        </p:txBody>
      </p:sp>
    </p:spTree>
    <p:extLst>
      <p:ext uri="{BB962C8B-B14F-4D97-AF65-F5344CB8AC3E}">
        <p14:creationId xmlns:p14="http://schemas.microsoft.com/office/powerpoint/2010/main" val="1892740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0"/>
                                        <p:tgtEl>
                                          <p:spTgt spid="94"/>
                                        </p:tgtEl>
                                      </p:cBhvr>
                                    </p:animEffect>
                                    <p:anim calcmode="lin" valueType="num">
                                      <p:cBhvr>
                                        <p:cTn id="7" dur="30000"/>
                                        <p:tgtEl>
                                          <p:spTgt spid="94"/>
                                        </p:tgtEl>
                                        <p:attrNameLst>
                                          <p:attrName>ppt_x</p:attrName>
                                        </p:attrNameLst>
                                      </p:cBhvr>
                                      <p:tavLst>
                                        <p:tav tm="0">
                                          <p:val>
                                            <p:strVal val="ppt_x"/>
                                          </p:val>
                                        </p:tav>
                                        <p:tav tm="100000">
                                          <p:val>
                                            <p:strVal val="ppt_x"/>
                                          </p:val>
                                        </p:tav>
                                      </p:tavLst>
                                    </p:anim>
                                    <p:anim calcmode="lin" valueType="num">
                                      <p:cBhvr>
                                        <p:cTn id="8" dur="30000"/>
                                        <p:tgtEl>
                                          <p:spTgt spid="94"/>
                                        </p:tgtEl>
                                        <p:attrNameLst>
                                          <p:attrName>ppt_y</p:attrName>
                                        </p:attrNameLst>
                                      </p:cBhvr>
                                      <p:tavLst>
                                        <p:tav tm="0">
                                          <p:val>
                                            <p:strVal val="ppt_y"/>
                                          </p:val>
                                        </p:tav>
                                        <p:tav tm="100000">
                                          <p:val>
                                            <p:strVal val="ppt_y+.1"/>
                                          </p:val>
                                        </p:tav>
                                      </p:tavLst>
                                    </p:anim>
                                    <p:set>
                                      <p:cBhvr>
                                        <p:cTn id="9" dur="1" fill="hold">
                                          <p:stCondLst>
                                            <p:cond delay="29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13949" y="1011610"/>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569561F-DB38-4090-99BA-C1E9376734AF}"/>
              </a:ext>
            </a:extLst>
          </p:cNvPr>
          <p:cNvGrpSpPr/>
          <p:nvPr/>
        </p:nvGrpSpPr>
        <p:grpSpPr>
          <a:xfrm>
            <a:off x="1045849" y="176083"/>
            <a:ext cx="4905500" cy="525942"/>
            <a:chOff x="1140978" y="6269194"/>
            <a:chExt cx="4479150" cy="525942"/>
          </a:xfrm>
        </p:grpSpPr>
        <p:sp>
          <p:nvSpPr>
            <p:cNvPr id="38" name="Speech Bubble: Rectangle with Corners Rounded 37">
              <a:extLst>
                <a:ext uri="{FF2B5EF4-FFF2-40B4-BE49-F238E27FC236}">
                  <a16:creationId xmlns:a16="http://schemas.microsoft.com/office/drawing/2014/main" id="{25FA4F54-0FDD-4244-B325-E07F5BDA1E18}"/>
                </a:ext>
              </a:extLst>
            </p:cNvPr>
            <p:cNvSpPr/>
            <p:nvPr/>
          </p:nvSpPr>
          <p:spPr>
            <a:xfrm>
              <a:off x="1173502" y="6277096"/>
              <a:ext cx="384203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644BE3E8-1201-472D-9E36-CEFD0CE092BD}"/>
                </a:ext>
              </a:extLst>
            </p:cNvPr>
            <p:cNvSpPr txBox="1"/>
            <p:nvPr/>
          </p:nvSpPr>
          <p:spPr>
            <a:xfrm>
              <a:off x="1140978" y="6269194"/>
              <a:ext cx="447915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Cómo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es en español?</a:t>
              </a:r>
            </a:p>
          </p:txBody>
        </p:sp>
      </p:grpSp>
      <p:pic>
        <p:nvPicPr>
          <p:cNvPr id="50" name="Graphic 49" descr="Teacher">
            <a:extLst>
              <a:ext uri="{FF2B5EF4-FFF2-40B4-BE49-F238E27FC236}">
                <a16:creationId xmlns:a16="http://schemas.microsoft.com/office/drawing/2014/main" id="{9F967274-C449-41B1-9E03-01EE78088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4" y="46294"/>
            <a:ext cx="914400" cy="914400"/>
          </a:xfrm>
          <a:prstGeom prst="rect">
            <a:avLst/>
          </a:prstGeom>
        </p:spPr>
      </p:pic>
      <p:graphicFrame>
        <p:nvGraphicFramePr>
          <p:cNvPr id="40" name="Table 43">
            <a:extLst>
              <a:ext uri="{FF2B5EF4-FFF2-40B4-BE49-F238E27FC236}">
                <a16:creationId xmlns:a16="http://schemas.microsoft.com/office/drawing/2014/main" id="{83475C98-78FF-489D-A8A7-8E875BB0D7F3}"/>
              </a:ext>
            </a:extLst>
          </p:cNvPr>
          <p:cNvGraphicFramePr>
            <a:graphicFrameLocks noGrp="1"/>
          </p:cNvGraphicFramePr>
          <p:nvPr/>
        </p:nvGraphicFramePr>
        <p:xfrm>
          <a:off x="515799" y="1500035"/>
          <a:ext cx="11183832" cy="5201847"/>
        </p:xfrm>
        <a:graphic>
          <a:graphicData uri="http://schemas.openxmlformats.org/drawingml/2006/table">
            <a:tbl>
              <a:tblPr firstRow="1" bandRow="1">
                <a:tableStyleId>{5940675A-B579-460E-94D1-54222C63F5DA}</a:tableStyleId>
              </a:tblPr>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gridSpan="2">
                  <a:txBody>
                    <a:body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hMerge="1">
                  <a:txBody>
                    <a:bodyPr/>
                    <a:lstStyle/>
                    <a:p>
                      <a:endParaRPr lang="en-GB" dirty="0"/>
                    </a:p>
                  </a:txBody>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827895483"/>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807313096"/>
                  </a:ext>
                </a:extLst>
              </a:tr>
            </a:tbl>
          </a:graphicData>
        </a:graphic>
      </p:graphicFrame>
      <p:sp>
        <p:nvSpPr>
          <p:cNvPr id="42" name="TextBox 41">
            <a:extLst>
              <a:ext uri="{FF2B5EF4-FFF2-40B4-BE49-F238E27FC236}">
                <a16:creationId xmlns:a16="http://schemas.microsoft.com/office/drawing/2014/main" id="{191C928F-7AE3-43F9-A90F-ACC8C8C024D8}"/>
              </a:ext>
            </a:extLst>
          </p:cNvPr>
          <p:cNvSpPr txBox="1"/>
          <p:nvPr/>
        </p:nvSpPr>
        <p:spPr>
          <a:xfrm>
            <a:off x="1382557" y="1700365"/>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museo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177781F9-7F90-4CE6-A06F-D7D8C6D77A64}"/>
              </a:ext>
            </a:extLst>
          </p:cNvPr>
          <p:cNvSpPr txBox="1"/>
          <p:nvPr/>
        </p:nvSpPr>
        <p:spPr>
          <a:xfrm>
            <a:off x="237395" y="336452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la ciudad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AF4FF554-1C7D-4D9F-A5CC-FFB6A6B86DC9}"/>
              </a:ext>
            </a:extLst>
          </p:cNvPr>
          <p:cNvSpPr txBox="1"/>
          <p:nvPr/>
        </p:nvSpPr>
        <p:spPr>
          <a:xfrm>
            <a:off x="6307877" y="206006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318C810B-88AB-4ECD-A689-F6E684D3D29E}"/>
              </a:ext>
            </a:extLst>
          </p:cNvPr>
          <p:cNvSpPr txBox="1"/>
          <p:nvPr/>
        </p:nvSpPr>
        <p:spPr>
          <a:xfrm>
            <a:off x="6120383" y="5321245"/>
            <a:ext cx="15597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cine</a:t>
            </a:r>
          </a:p>
        </p:txBody>
      </p:sp>
      <p:sp>
        <p:nvSpPr>
          <p:cNvPr id="46" name="TextBox 45">
            <a:extLst>
              <a:ext uri="{FF2B5EF4-FFF2-40B4-BE49-F238E27FC236}">
                <a16:creationId xmlns:a16="http://schemas.microsoft.com/office/drawing/2014/main" id="{6677B091-4226-412A-A702-14AF24F7DE67}"/>
              </a:ext>
            </a:extLst>
          </p:cNvPr>
          <p:cNvSpPr txBox="1"/>
          <p:nvPr/>
        </p:nvSpPr>
        <p:spPr>
          <a:xfrm>
            <a:off x="9118419" y="376344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enorme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682DE659-A0DF-4FF6-8319-E398ED3CE596}"/>
              </a:ext>
            </a:extLst>
          </p:cNvPr>
          <p:cNvSpPr txBox="1"/>
          <p:nvPr/>
        </p:nvSpPr>
        <p:spPr>
          <a:xfrm>
            <a:off x="206857" y="520767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98DA645C-A0E6-4F7B-B748-950F886A9815}"/>
              </a:ext>
            </a:extLst>
          </p:cNvPr>
          <p:cNvSpPr txBox="1"/>
          <p:nvPr/>
        </p:nvSpPr>
        <p:spPr>
          <a:xfrm>
            <a:off x="3553338" y="558010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bonita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C16B214-93B2-4B4D-99DF-C0B20B7DC3C5}"/>
              </a:ext>
            </a:extLst>
          </p:cNvPr>
          <p:cNvSpPr txBox="1"/>
          <p:nvPr/>
        </p:nvSpPr>
        <p:spPr>
          <a:xfrm>
            <a:off x="3342684" y="2060064"/>
            <a:ext cx="2738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noProof="0" dirty="0" err="1">
                <a:solidFill>
                  <a:srgbClr val="002060"/>
                </a:solidFill>
                <a:latin typeface="Century Gothic" panose="020B0502020202020204" pitchFamily="34" charset="0"/>
              </a:rPr>
              <a:t>histórico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8A4A3F9A-2991-40AB-8665-3138E4AF010C}"/>
              </a:ext>
            </a:extLst>
          </p:cNvPr>
          <p:cNvSpPr txBox="1"/>
          <p:nvPr/>
        </p:nvSpPr>
        <p:spPr>
          <a:xfrm>
            <a:off x="8486230" y="188673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55" name="TextBox 54">
            <a:extLst>
              <a:ext uri="{FF2B5EF4-FFF2-40B4-BE49-F238E27FC236}">
                <a16:creationId xmlns:a16="http://schemas.microsoft.com/office/drawing/2014/main" id="{F67BC720-E49E-4C6C-81C8-EEAD5AF92726}"/>
              </a:ext>
            </a:extLst>
          </p:cNvPr>
          <p:cNvSpPr txBox="1"/>
          <p:nvPr/>
        </p:nvSpPr>
        <p:spPr>
          <a:xfrm>
            <a:off x="8939906" y="5649805"/>
            <a:ext cx="27518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solo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E86F7CB2-B636-97C2-A1CF-08353B626834}"/>
              </a:ext>
            </a:extLst>
          </p:cNvPr>
          <p:cNvSpPr/>
          <p:nvPr/>
        </p:nvSpPr>
        <p:spPr>
          <a:xfrm>
            <a:off x="8924886" y="324712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enormous</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89" name="Rectangle 88">
            <a:extLst>
              <a:ext uri="{FF2B5EF4-FFF2-40B4-BE49-F238E27FC236}">
                <a16:creationId xmlns:a16="http://schemas.microsoft.com/office/drawing/2014/main" id="{AB566FF0-CB69-AEFF-7BC4-4C0AC42795D5}"/>
              </a:ext>
            </a:extLst>
          </p:cNvPr>
          <p:cNvSpPr/>
          <p:nvPr/>
        </p:nvSpPr>
        <p:spPr>
          <a:xfrm>
            <a:off x="8786809" y="4980113"/>
            <a:ext cx="2738876" cy="707886"/>
          </a:xfrm>
          <a:prstGeom prst="rect">
            <a:avLst/>
          </a:prstGeom>
          <a:noFill/>
        </p:spPr>
        <p:txBody>
          <a:bodyPr wrap="square" lIns="91440" tIns="45720" rIns="91440" bIns="45720">
            <a:spAutoFit/>
          </a:bodyPr>
          <a:lstStyle/>
          <a:p>
            <a:pPr algn="ctr"/>
            <a:r>
              <a:rPr lang="en-US" sz="4000" b="1" cap="none" spc="0" dirty="0">
                <a:ln w="12700" cmpd="sng">
                  <a:solidFill>
                    <a:srgbClr val="FF0066"/>
                  </a:solidFill>
                  <a:prstDash val="solid"/>
                </a:ln>
                <a:solidFill>
                  <a:srgbClr val="FF4B94"/>
                </a:solidFill>
                <a:effectLst/>
                <a:latin typeface="Segoe Print" panose="02000600000000000000" pitchFamily="2" charset="0"/>
              </a:rPr>
              <a:t>only</a:t>
            </a:r>
          </a:p>
        </p:txBody>
      </p:sp>
      <p:sp>
        <p:nvSpPr>
          <p:cNvPr id="92" name="Rectangle 91">
            <a:extLst>
              <a:ext uri="{FF2B5EF4-FFF2-40B4-BE49-F238E27FC236}">
                <a16:creationId xmlns:a16="http://schemas.microsoft.com/office/drawing/2014/main" id="{3B5ABF02-748F-CA67-E351-BD4A61E6CF23}"/>
              </a:ext>
            </a:extLst>
          </p:cNvPr>
          <p:cNvSpPr/>
          <p:nvPr/>
        </p:nvSpPr>
        <p:spPr>
          <a:xfrm>
            <a:off x="3406121" y="5006094"/>
            <a:ext cx="2546951" cy="646331"/>
          </a:xfrm>
          <a:prstGeom prst="rect">
            <a:avLst/>
          </a:prstGeom>
          <a:noFill/>
        </p:spPr>
        <p:txBody>
          <a:bodyPr wrap="square" lIns="91440" tIns="45720" rIns="91440" bIns="45720">
            <a:spAutoFit/>
          </a:bodyPr>
          <a:lstStyle/>
          <a:p>
            <a:pPr algn="ctr"/>
            <a:r>
              <a:rPr lang="en-US" sz="3600" b="1" dirty="0">
                <a:ln w="12700" cmpd="sng">
                  <a:solidFill>
                    <a:srgbClr val="FF0066"/>
                  </a:solidFill>
                  <a:prstDash val="solid"/>
                </a:ln>
                <a:solidFill>
                  <a:srgbClr val="FF4B94"/>
                </a:solidFill>
                <a:latin typeface="Segoe Print" panose="02000600000000000000" pitchFamily="2" charset="0"/>
              </a:rPr>
              <a:t>pretty (f)</a:t>
            </a:r>
            <a:endParaRPr lang="en-US" sz="36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93" name="Rectangle 92">
            <a:extLst>
              <a:ext uri="{FF2B5EF4-FFF2-40B4-BE49-F238E27FC236}">
                <a16:creationId xmlns:a16="http://schemas.microsoft.com/office/drawing/2014/main" id="{C83228EA-054D-AE9F-4F79-6C5A3F614F2E}"/>
              </a:ext>
            </a:extLst>
          </p:cNvPr>
          <p:cNvSpPr/>
          <p:nvPr/>
        </p:nvSpPr>
        <p:spPr>
          <a:xfrm>
            <a:off x="3357124" y="1623273"/>
            <a:ext cx="2738876"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historical</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15" name="TextBox 14">
            <a:extLst>
              <a:ext uri="{FF2B5EF4-FFF2-40B4-BE49-F238E27FC236}">
                <a16:creationId xmlns:a16="http://schemas.microsoft.com/office/drawing/2014/main" id="{E227725E-E6ED-24F6-50CC-C4F026233C65}"/>
              </a:ext>
            </a:extLst>
          </p:cNvPr>
          <p:cNvSpPr txBox="1"/>
          <p:nvPr/>
        </p:nvSpPr>
        <p:spPr>
          <a:xfrm>
            <a:off x="889015" y="2647092"/>
            <a:ext cx="214674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m_ s _ _</a:t>
            </a:r>
          </a:p>
        </p:txBody>
      </p:sp>
      <p:sp>
        <p:nvSpPr>
          <p:cNvPr id="100" name="TextBox 99">
            <a:extLst>
              <a:ext uri="{FF2B5EF4-FFF2-40B4-BE49-F238E27FC236}">
                <a16:creationId xmlns:a16="http://schemas.microsoft.com/office/drawing/2014/main" id="{A94536BF-9B31-8E42-4FB9-6D61CDC69920}"/>
              </a:ext>
            </a:extLst>
          </p:cNvPr>
          <p:cNvSpPr txBox="1"/>
          <p:nvPr/>
        </p:nvSpPr>
        <p:spPr>
          <a:xfrm>
            <a:off x="3524226" y="2588560"/>
            <a:ext cx="244490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h_ _ t_ r_ c_</a:t>
            </a:r>
          </a:p>
        </p:txBody>
      </p:sp>
      <p:sp>
        <p:nvSpPr>
          <p:cNvPr id="103" name="TextBox 102">
            <a:extLst>
              <a:ext uri="{FF2B5EF4-FFF2-40B4-BE49-F238E27FC236}">
                <a16:creationId xmlns:a16="http://schemas.microsoft.com/office/drawing/2014/main" id="{983973FC-0895-2ED8-2E46-08956D1393FB}"/>
              </a:ext>
            </a:extLst>
          </p:cNvPr>
          <p:cNvSpPr txBox="1"/>
          <p:nvPr/>
        </p:nvSpPr>
        <p:spPr>
          <a:xfrm>
            <a:off x="9317169" y="2643282"/>
            <a:ext cx="425535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p_ _ z_</a:t>
            </a:r>
          </a:p>
        </p:txBody>
      </p:sp>
      <p:sp>
        <p:nvSpPr>
          <p:cNvPr id="104" name="TextBox 103">
            <a:extLst>
              <a:ext uri="{FF2B5EF4-FFF2-40B4-BE49-F238E27FC236}">
                <a16:creationId xmlns:a16="http://schemas.microsoft.com/office/drawing/2014/main" id="{DBC7505A-7DA8-CB04-0A69-468BD1119D7E}"/>
              </a:ext>
            </a:extLst>
          </p:cNvPr>
          <p:cNvSpPr txBox="1"/>
          <p:nvPr/>
        </p:nvSpPr>
        <p:spPr>
          <a:xfrm>
            <a:off x="626146" y="4316063"/>
            <a:ext cx="254695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c_ _d_ d</a:t>
            </a:r>
          </a:p>
        </p:txBody>
      </p:sp>
      <p:sp>
        <p:nvSpPr>
          <p:cNvPr id="105" name="TextBox 104">
            <a:extLst>
              <a:ext uri="{FF2B5EF4-FFF2-40B4-BE49-F238E27FC236}">
                <a16:creationId xmlns:a16="http://schemas.microsoft.com/office/drawing/2014/main" id="{527664C6-5FEB-CC96-52DC-C0BBA2E7399E}"/>
              </a:ext>
            </a:extLst>
          </p:cNvPr>
          <p:cNvSpPr txBox="1"/>
          <p:nvPr/>
        </p:nvSpPr>
        <p:spPr>
          <a:xfrm>
            <a:off x="9417122" y="4314423"/>
            <a:ext cx="425535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 _ _rm_</a:t>
            </a:r>
          </a:p>
        </p:txBody>
      </p:sp>
      <p:sp>
        <p:nvSpPr>
          <p:cNvPr id="106" name="TextBox 105">
            <a:extLst>
              <a:ext uri="{FF2B5EF4-FFF2-40B4-BE49-F238E27FC236}">
                <a16:creationId xmlns:a16="http://schemas.microsoft.com/office/drawing/2014/main" id="{DE007832-B1E7-54D1-6C79-4B6354C29413}"/>
              </a:ext>
            </a:extLst>
          </p:cNvPr>
          <p:cNvSpPr txBox="1"/>
          <p:nvPr/>
        </p:nvSpPr>
        <p:spPr>
          <a:xfrm>
            <a:off x="9820811" y="6093185"/>
            <a:ext cx="4255350"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s_l</a:t>
            </a:r>
            <a:r>
              <a:rPr lang="en-GB" sz="3200" dirty="0">
                <a:solidFill>
                  <a:srgbClr val="002060"/>
                </a:solidFill>
                <a:latin typeface="Century Gothic" panose="020B0502020202020204" pitchFamily="34" charset="0"/>
              </a:rPr>
              <a:t>_</a:t>
            </a:r>
          </a:p>
        </p:txBody>
      </p:sp>
      <p:sp>
        <p:nvSpPr>
          <p:cNvPr id="107" name="TextBox 106">
            <a:extLst>
              <a:ext uri="{FF2B5EF4-FFF2-40B4-BE49-F238E27FC236}">
                <a16:creationId xmlns:a16="http://schemas.microsoft.com/office/drawing/2014/main" id="{4F91283F-46BF-8DBE-55CF-1CC2C7BDA77D}"/>
              </a:ext>
            </a:extLst>
          </p:cNvPr>
          <p:cNvSpPr txBox="1"/>
          <p:nvPr/>
        </p:nvSpPr>
        <p:spPr>
          <a:xfrm>
            <a:off x="6628706" y="6063072"/>
            <a:ext cx="230330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c_n</a:t>
            </a:r>
            <a:r>
              <a:rPr lang="en-GB" sz="3200" dirty="0">
                <a:solidFill>
                  <a:srgbClr val="002060"/>
                </a:solidFill>
                <a:latin typeface="Century Gothic" panose="020B0502020202020204" pitchFamily="34" charset="0"/>
              </a:rPr>
              <a:t>_</a:t>
            </a:r>
          </a:p>
        </p:txBody>
      </p:sp>
      <p:sp>
        <p:nvSpPr>
          <p:cNvPr id="108" name="TextBox 107">
            <a:extLst>
              <a:ext uri="{FF2B5EF4-FFF2-40B4-BE49-F238E27FC236}">
                <a16:creationId xmlns:a16="http://schemas.microsoft.com/office/drawing/2014/main" id="{F1A2E2D9-72D5-11FD-7C8E-3EBB514BF1F8}"/>
              </a:ext>
            </a:extLst>
          </p:cNvPr>
          <p:cNvSpPr txBox="1"/>
          <p:nvPr/>
        </p:nvSpPr>
        <p:spPr>
          <a:xfrm>
            <a:off x="3699747" y="5989198"/>
            <a:ext cx="2348814"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b_n</a:t>
            </a:r>
            <a:r>
              <a:rPr lang="en-GB" sz="4000" dirty="0">
                <a:solidFill>
                  <a:srgbClr val="002060"/>
                </a:solidFill>
                <a:latin typeface="Century Gothic" panose="020B0502020202020204" pitchFamily="34" charset="0"/>
              </a:rPr>
              <a:t> _ t _</a:t>
            </a:r>
          </a:p>
        </p:txBody>
      </p:sp>
      <p:sp>
        <p:nvSpPr>
          <p:cNvPr id="110" name="TextBox 109">
            <a:extLst>
              <a:ext uri="{FF2B5EF4-FFF2-40B4-BE49-F238E27FC236}">
                <a16:creationId xmlns:a16="http://schemas.microsoft.com/office/drawing/2014/main" id="{66D455F3-EF3B-08E2-3BE6-90FA2375B386}"/>
              </a:ext>
            </a:extLst>
          </p:cNvPr>
          <p:cNvSpPr txBox="1"/>
          <p:nvPr/>
        </p:nvSpPr>
        <p:spPr>
          <a:xfrm>
            <a:off x="564900" y="6089240"/>
            <a:ext cx="279906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ig</a:t>
            </a:r>
            <a:r>
              <a:rPr lang="en-GB" sz="3200" dirty="0">
                <a:solidFill>
                  <a:srgbClr val="002060"/>
                </a:solidFill>
                <a:latin typeface="Century Gothic" panose="020B0502020202020204" pitchFamily="34" charset="0"/>
              </a:rPr>
              <a:t> _ _ s_ _</a:t>
            </a:r>
          </a:p>
        </p:txBody>
      </p:sp>
      <p:pic>
        <p:nvPicPr>
          <p:cNvPr id="68" name="Picture 10" descr="Church, Religion, Building, Architecture, Facade, Faith">
            <a:extLst>
              <a:ext uri="{FF2B5EF4-FFF2-40B4-BE49-F238E27FC236}">
                <a16:creationId xmlns:a16="http://schemas.microsoft.com/office/drawing/2014/main" id="{BE2918FE-8430-2C74-886D-88C56F02D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814" y="5090318"/>
            <a:ext cx="906403" cy="105771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Ciudad, La Carretera, Comunidad Local">
            <a:extLst>
              <a:ext uri="{FF2B5EF4-FFF2-40B4-BE49-F238E27FC236}">
                <a16:creationId xmlns:a16="http://schemas.microsoft.com/office/drawing/2014/main" id="{E67FD87B-B8D7-6B90-3F4C-A037294598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260" t="21427" b="30048"/>
          <a:stretch/>
        </p:blipFill>
        <p:spPr bwMode="auto">
          <a:xfrm>
            <a:off x="6335813" y="1835758"/>
            <a:ext cx="2365000" cy="86703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 descr="Gráficos vectoriales gratis de Paisaje urbano">
            <a:extLst>
              <a:ext uri="{FF2B5EF4-FFF2-40B4-BE49-F238E27FC236}">
                <a16:creationId xmlns:a16="http://schemas.microsoft.com/office/drawing/2014/main" id="{42BBD9FD-BA8D-D3CD-3479-067AC1D4A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4956" y="1614412"/>
            <a:ext cx="1227525" cy="122752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Arte, Audiencia, Personaje, Cómic">
            <a:extLst>
              <a:ext uri="{FF2B5EF4-FFF2-40B4-BE49-F238E27FC236}">
                <a16:creationId xmlns:a16="http://schemas.microsoft.com/office/drawing/2014/main" id="{DB899AB8-43A4-4DC5-F216-3956FD888A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060" y="1604346"/>
            <a:ext cx="1149953" cy="10865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A picture containing text, curtain&#10;&#10;Description automatically generated">
            <a:extLst>
              <a:ext uri="{FF2B5EF4-FFF2-40B4-BE49-F238E27FC236}">
                <a16:creationId xmlns:a16="http://schemas.microsoft.com/office/drawing/2014/main" id="{FE217DA1-89A1-6E38-847A-A27FC3069C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7100" y="5132908"/>
            <a:ext cx="1111442" cy="1075842"/>
          </a:xfrm>
          <a:prstGeom prst="roundRect">
            <a:avLst/>
          </a:prstGeom>
        </p:spPr>
      </p:pic>
      <p:sp>
        <p:nvSpPr>
          <p:cNvPr id="76" name="TextBox 75">
            <a:extLst>
              <a:ext uri="{FF2B5EF4-FFF2-40B4-BE49-F238E27FC236}">
                <a16:creationId xmlns:a16="http://schemas.microsoft.com/office/drawing/2014/main" id="{23B0B6A2-1C86-6CEE-46D4-A33EF0C8D87C}"/>
              </a:ext>
            </a:extLst>
          </p:cNvPr>
          <p:cNvSpPr txBox="1"/>
          <p:nvPr/>
        </p:nvSpPr>
        <p:spPr>
          <a:xfrm>
            <a:off x="6306743" y="171327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calle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Ciudad, Mañana, Amanecer, Cielo">
            <a:extLst>
              <a:ext uri="{FF2B5EF4-FFF2-40B4-BE49-F238E27FC236}">
                <a16:creationId xmlns:a16="http://schemas.microsoft.com/office/drawing/2014/main" id="{6A1454EB-37B9-1333-B8D1-463F385E96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3144" y="3715877"/>
            <a:ext cx="1149953" cy="751892"/>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84CE933C-F788-8F31-1CF7-D3836526B0AA}"/>
              </a:ext>
            </a:extLst>
          </p:cNvPr>
          <p:cNvSpPr txBox="1"/>
          <p:nvPr/>
        </p:nvSpPr>
        <p:spPr>
          <a:xfrm>
            <a:off x="6740881" y="2665969"/>
            <a:ext cx="161454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la c_ </a:t>
            </a:r>
            <a:r>
              <a:rPr lang="en-GB" sz="3200" dirty="0" err="1">
                <a:solidFill>
                  <a:srgbClr val="002060"/>
                </a:solidFill>
                <a:latin typeface="Century Gothic" panose="020B0502020202020204" pitchFamily="34" charset="0"/>
              </a:rPr>
              <a:t>ll</a:t>
            </a:r>
            <a:r>
              <a:rPr lang="en-GB" sz="3200" dirty="0">
                <a:solidFill>
                  <a:srgbClr val="002060"/>
                </a:solidFill>
                <a:latin typeface="Century Gothic" panose="020B0502020202020204" pitchFamily="34" charset="0"/>
              </a:rPr>
              <a:t>_</a:t>
            </a:r>
          </a:p>
        </p:txBody>
      </p:sp>
      <p:sp>
        <p:nvSpPr>
          <p:cNvPr id="41" name="TextBox 40">
            <a:extLst>
              <a:ext uri="{FF2B5EF4-FFF2-40B4-BE49-F238E27FC236}">
                <a16:creationId xmlns:a16="http://schemas.microsoft.com/office/drawing/2014/main" id="{177BDF3F-7B33-44E1-B55A-15C187AD3061}"/>
              </a:ext>
            </a:extLst>
          </p:cNvPr>
          <p:cNvSpPr txBox="1"/>
          <p:nvPr/>
        </p:nvSpPr>
        <p:spPr>
          <a:xfrm>
            <a:off x="3661435" y="3870169"/>
            <a:ext cx="4827917" cy="584775"/>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street</a:t>
            </a:r>
          </a:p>
        </p:txBody>
      </p:sp>
      <p:sp>
        <p:nvSpPr>
          <p:cNvPr id="57" name="TextBox 56">
            <a:extLst>
              <a:ext uri="{FF2B5EF4-FFF2-40B4-BE49-F238E27FC236}">
                <a16:creationId xmlns:a16="http://schemas.microsoft.com/office/drawing/2014/main" id="{EC258CCF-4515-4E36-A081-9BC6044A1CEF}"/>
              </a:ext>
            </a:extLst>
          </p:cNvPr>
          <p:cNvSpPr txBox="1"/>
          <p:nvPr/>
        </p:nvSpPr>
        <p:spPr>
          <a:xfrm>
            <a:off x="3699747" y="3873114"/>
            <a:ext cx="4849576"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city</a:t>
            </a:r>
          </a:p>
        </p:txBody>
      </p:sp>
      <p:sp>
        <p:nvSpPr>
          <p:cNvPr id="56" name="TextBox 55">
            <a:extLst>
              <a:ext uri="{FF2B5EF4-FFF2-40B4-BE49-F238E27FC236}">
                <a16:creationId xmlns:a16="http://schemas.microsoft.com/office/drawing/2014/main" id="{25290AAD-D4EB-4BAE-AB07-D2FDDABCB9AE}"/>
              </a:ext>
            </a:extLst>
          </p:cNvPr>
          <p:cNvSpPr txBox="1"/>
          <p:nvPr/>
        </p:nvSpPr>
        <p:spPr>
          <a:xfrm>
            <a:off x="3658873" y="3846944"/>
            <a:ext cx="4802128"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square</a:t>
            </a:r>
          </a:p>
        </p:txBody>
      </p:sp>
      <p:sp>
        <p:nvSpPr>
          <p:cNvPr id="60" name="TextBox 59">
            <a:extLst>
              <a:ext uri="{FF2B5EF4-FFF2-40B4-BE49-F238E27FC236}">
                <a16:creationId xmlns:a16="http://schemas.microsoft.com/office/drawing/2014/main" id="{BD3F4C11-CCAB-4802-B458-1BE977456424}"/>
              </a:ext>
            </a:extLst>
          </p:cNvPr>
          <p:cNvSpPr txBox="1"/>
          <p:nvPr/>
        </p:nvSpPr>
        <p:spPr>
          <a:xfrm>
            <a:off x="3668539" y="3853932"/>
            <a:ext cx="4838747"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pretty (f)</a:t>
            </a:r>
          </a:p>
        </p:txBody>
      </p:sp>
      <p:sp>
        <p:nvSpPr>
          <p:cNvPr id="64" name="TextBox 63">
            <a:extLst>
              <a:ext uri="{FF2B5EF4-FFF2-40B4-BE49-F238E27FC236}">
                <a16:creationId xmlns:a16="http://schemas.microsoft.com/office/drawing/2014/main" id="{299C5320-CF6E-42C8-98BB-E76A17923AB2}"/>
              </a:ext>
            </a:extLst>
          </p:cNvPr>
          <p:cNvSpPr txBox="1"/>
          <p:nvPr/>
        </p:nvSpPr>
        <p:spPr>
          <a:xfrm>
            <a:off x="3713102" y="3893394"/>
            <a:ext cx="4814562"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only</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C8CF59C9-E899-402A-98A3-A1D72C38C957}"/>
              </a:ext>
            </a:extLst>
          </p:cNvPr>
          <p:cNvSpPr txBox="1"/>
          <p:nvPr/>
        </p:nvSpPr>
        <p:spPr>
          <a:xfrm>
            <a:off x="3713102" y="3877869"/>
            <a:ext cx="4838747" cy="584775"/>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church</a:t>
            </a:r>
          </a:p>
        </p:txBody>
      </p:sp>
      <p:sp>
        <p:nvSpPr>
          <p:cNvPr id="66" name="TextBox 65">
            <a:extLst>
              <a:ext uri="{FF2B5EF4-FFF2-40B4-BE49-F238E27FC236}">
                <a16:creationId xmlns:a16="http://schemas.microsoft.com/office/drawing/2014/main" id="{56078B3A-6DCC-40A3-BBB8-B4ADEA4D3D30}"/>
              </a:ext>
            </a:extLst>
          </p:cNvPr>
          <p:cNvSpPr txBox="1"/>
          <p:nvPr/>
        </p:nvSpPr>
        <p:spPr>
          <a:xfrm>
            <a:off x="3677233" y="3869412"/>
            <a:ext cx="4814562" cy="584775"/>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historical</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028BE42-2AC9-4EF8-888F-0F948345A714}"/>
              </a:ext>
            </a:extLst>
          </p:cNvPr>
          <p:cNvSpPr txBox="1"/>
          <p:nvPr/>
        </p:nvSpPr>
        <p:spPr>
          <a:xfrm>
            <a:off x="3674278" y="3864969"/>
            <a:ext cx="4814562" cy="584775"/>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 </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museum</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3F72D4C-D2A7-4B12-8165-570FD99C6EEE}"/>
              </a:ext>
            </a:extLst>
          </p:cNvPr>
          <p:cNvSpPr txBox="1"/>
          <p:nvPr/>
        </p:nvSpPr>
        <p:spPr>
          <a:xfrm>
            <a:off x="3657529" y="3887744"/>
            <a:ext cx="4817647" cy="523220"/>
          </a:xfrm>
          <a:prstGeom prst="rect">
            <a:avLst/>
          </a:prstGeom>
          <a:solidFill>
            <a:srgbClr val="3DBCD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enormous</a:t>
            </a:r>
          </a:p>
        </p:txBody>
      </p:sp>
      <p:sp>
        <p:nvSpPr>
          <p:cNvPr id="62" name="TextBox 61">
            <a:extLst>
              <a:ext uri="{FF2B5EF4-FFF2-40B4-BE49-F238E27FC236}">
                <a16:creationId xmlns:a16="http://schemas.microsoft.com/office/drawing/2014/main" id="{F7A5C8F8-9395-404E-8015-55199792AC0D}"/>
              </a:ext>
            </a:extLst>
          </p:cNvPr>
          <p:cNvSpPr txBox="1"/>
          <p:nvPr/>
        </p:nvSpPr>
        <p:spPr>
          <a:xfrm>
            <a:off x="3682929" y="3871026"/>
            <a:ext cx="4766845" cy="604339"/>
          </a:xfrm>
          <a:prstGeom prst="rect">
            <a:avLst/>
          </a:prstGeom>
          <a:solidFill>
            <a:srgbClr val="3DBCDF"/>
          </a:solidFill>
        </p:spPr>
        <p:txBody>
          <a:bodyPr wrap="square" rtlCol="0" anchor="ctr">
            <a:spAutoFit/>
          </a:bodyPr>
          <a:lstStyle/>
          <a:p>
            <a:pPr lvl="0" algn="ctr">
              <a:defRPr/>
            </a:pPr>
            <a:r>
              <a:rPr lang="en-GB" sz="3200" dirty="0">
                <a:solidFill>
                  <a:srgbClr val="002060"/>
                </a:solidFill>
                <a:latin typeface="Century Gothic" panose="020B0502020202020204" pitchFamily="34" charset="0"/>
              </a:rPr>
              <a:t>(the) </a:t>
            </a:r>
            <a:r>
              <a:rPr lang="en-GB" sz="3200" b="1" noProof="0" dirty="0">
                <a:solidFill>
                  <a:srgbClr val="002060"/>
                </a:solidFill>
                <a:latin typeface="Century Gothic" panose="020B0502020202020204" pitchFamily="34" charset="0"/>
              </a:rPr>
              <a:t>cinema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B7506AC5-8B83-44BA-B154-38A383631793}"/>
              </a:ext>
            </a:extLst>
          </p:cNvPr>
          <p:cNvSpPr txBox="1"/>
          <p:nvPr/>
        </p:nvSpPr>
        <p:spPr>
          <a:xfrm>
            <a:off x="3502409" y="3851469"/>
            <a:ext cx="4947218"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street</a:t>
            </a:r>
          </a:p>
        </p:txBody>
      </p:sp>
      <p:sp>
        <p:nvSpPr>
          <p:cNvPr id="98" name="TextBox 97">
            <a:extLst>
              <a:ext uri="{FF2B5EF4-FFF2-40B4-BE49-F238E27FC236}">
                <a16:creationId xmlns:a16="http://schemas.microsoft.com/office/drawing/2014/main" id="{381A6619-2856-4F1B-82B6-23C019B0FB0F}"/>
              </a:ext>
            </a:extLst>
          </p:cNvPr>
          <p:cNvSpPr txBox="1"/>
          <p:nvPr/>
        </p:nvSpPr>
        <p:spPr>
          <a:xfrm>
            <a:off x="3519385" y="3855182"/>
            <a:ext cx="4947218"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cinema</a:t>
            </a:r>
          </a:p>
        </p:txBody>
      </p:sp>
      <p:sp>
        <p:nvSpPr>
          <p:cNvPr id="96" name="TextBox 95">
            <a:extLst>
              <a:ext uri="{FF2B5EF4-FFF2-40B4-BE49-F238E27FC236}">
                <a16:creationId xmlns:a16="http://schemas.microsoft.com/office/drawing/2014/main" id="{BD979B48-859F-48AA-B96A-69B7F96F0B9C}"/>
              </a:ext>
            </a:extLst>
          </p:cNvPr>
          <p:cNvSpPr txBox="1"/>
          <p:nvPr/>
        </p:nvSpPr>
        <p:spPr>
          <a:xfrm>
            <a:off x="3553338" y="3856600"/>
            <a:ext cx="4947218"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pretty (f)</a:t>
            </a:r>
          </a:p>
        </p:txBody>
      </p:sp>
      <p:sp>
        <p:nvSpPr>
          <p:cNvPr id="95" name="TextBox 94">
            <a:extLst>
              <a:ext uri="{FF2B5EF4-FFF2-40B4-BE49-F238E27FC236}">
                <a16:creationId xmlns:a16="http://schemas.microsoft.com/office/drawing/2014/main" id="{0FBECE78-E8D7-46FF-8F0D-45661A8E54A7}"/>
              </a:ext>
            </a:extLst>
          </p:cNvPr>
          <p:cNvSpPr txBox="1"/>
          <p:nvPr/>
        </p:nvSpPr>
        <p:spPr>
          <a:xfrm>
            <a:off x="3551206" y="3853530"/>
            <a:ext cx="4947219"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historical</a:t>
            </a:r>
          </a:p>
        </p:txBody>
      </p:sp>
      <p:sp>
        <p:nvSpPr>
          <p:cNvPr id="94" name="TextBox 93">
            <a:extLst>
              <a:ext uri="{FF2B5EF4-FFF2-40B4-BE49-F238E27FC236}">
                <a16:creationId xmlns:a16="http://schemas.microsoft.com/office/drawing/2014/main" id="{6F3980F1-CBA7-4C7A-B557-2EEC18021DC9}"/>
              </a:ext>
            </a:extLst>
          </p:cNvPr>
          <p:cNvSpPr txBox="1"/>
          <p:nvPr/>
        </p:nvSpPr>
        <p:spPr>
          <a:xfrm>
            <a:off x="3532227" y="3864969"/>
            <a:ext cx="4947219" cy="646331"/>
          </a:xfrm>
          <a:prstGeom prst="rect">
            <a:avLst/>
          </a:prstGeom>
          <a:solidFill>
            <a:srgbClr val="FF4B94"/>
          </a:solidFill>
        </p:spPr>
        <p:txBody>
          <a:bodyPr wrap="square" rtlCol="0" anchor="ctr">
            <a:spAutoFit/>
          </a:bodyPr>
          <a:lstStyle/>
          <a:p>
            <a:pPr lvl="0" algn="ctr">
              <a:defRPr/>
            </a:pPr>
            <a:r>
              <a:rPr lang="en-GB" sz="3600" b="1" dirty="0">
                <a:solidFill>
                  <a:schemeClr val="bg1"/>
                </a:solidFill>
                <a:latin typeface="Century Gothic" panose="020B0502020202020204" pitchFamily="34" charset="0"/>
              </a:rPr>
              <a:t>enormous</a:t>
            </a:r>
          </a:p>
        </p:txBody>
      </p:sp>
      <p:sp>
        <p:nvSpPr>
          <p:cNvPr id="86" name="TextBox 85">
            <a:extLst>
              <a:ext uri="{FF2B5EF4-FFF2-40B4-BE49-F238E27FC236}">
                <a16:creationId xmlns:a16="http://schemas.microsoft.com/office/drawing/2014/main" id="{B4CD726E-179F-4A31-B7B3-E43A23444256}"/>
              </a:ext>
            </a:extLst>
          </p:cNvPr>
          <p:cNvSpPr txBox="1"/>
          <p:nvPr/>
        </p:nvSpPr>
        <p:spPr>
          <a:xfrm>
            <a:off x="3607311" y="3840351"/>
            <a:ext cx="4947219"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game</a:t>
            </a:r>
          </a:p>
        </p:txBody>
      </p:sp>
      <p:sp>
        <p:nvSpPr>
          <p:cNvPr id="85" name="TextBox 84">
            <a:extLst>
              <a:ext uri="{FF2B5EF4-FFF2-40B4-BE49-F238E27FC236}">
                <a16:creationId xmlns:a16="http://schemas.microsoft.com/office/drawing/2014/main" id="{D49D9BDB-7CB4-4EF7-A23F-1F6B7A4778F2}"/>
              </a:ext>
            </a:extLst>
          </p:cNvPr>
          <p:cNvSpPr txBox="1"/>
          <p:nvPr/>
        </p:nvSpPr>
        <p:spPr>
          <a:xfrm>
            <a:off x="3532227" y="3856599"/>
            <a:ext cx="4947219"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museum</a:t>
            </a:r>
          </a:p>
        </p:txBody>
      </p:sp>
      <p:sp>
        <p:nvSpPr>
          <p:cNvPr id="84" name="TextBox 83">
            <a:extLst>
              <a:ext uri="{FF2B5EF4-FFF2-40B4-BE49-F238E27FC236}">
                <a16:creationId xmlns:a16="http://schemas.microsoft.com/office/drawing/2014/main" id="{06D996E3-14E5-4302-94D0-DB5F856ABF15}"/>
              </a:ext>
            </a:extLst>
          </p:cNvPr>
          <p:cNvSpPr txBox="1"/>
          <p:nvPr/>
        </p:nvSpPr>
        <p:spPr>
          <a:xfrm>
            <a:off x="3470587" y="3849817"/>
            <a:ext cx="4947220"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church</a:t>
            </a:r>
          </a:p>
        </p:txBody>
      </p:sp>
      <p:sp>
        <p:nvSpPr>
          <p:cNvPr id="83" name="TextBox 82">
            <a:extLst>
              <a:ext uri="{FF2B5EF4-FFF2-40B4-BE49-F238E27FC236}">
                <a16:creationId xmlns:a16="http://schemas.microsoft.com/office/drawing/2014/main" id="{C6DDB7A8-2BCA-4E0B-9FC9-F421DECE3738}"/>
              </a:ext>
            </a:extLst>
          </p:cNvPr>
          <p:cNvSpPr txBox="1"/>
          <p:nvPr/>
        </p:nvSpPr>
        <p:spPr>
          <a:xfrm>
            <a:off x="3507643" y="3830314"/>
            <a:ext cx="4925962" cy="646331"/>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 square</a:t>
            </a:r>
          </a:p>
        </p:txBody>
      </p:sp>
      <p:sp>
        <p:nvSpPr>
          <p:cNvPr id="82" name="TextBox 81">
            <a:extLst>
              <a:ext uri="{FF2B5EF4-FFF2-40B4-BE49-F238E27FC236}">
                <a16:creationId xmlns:a16="http://schemas.microsoft.com/office/drawing/2014/main" id="{675A186F-0611-4BC0-91D3-E974D7AAE0E6}"/>
              </a:ext>
            </a:extLst>
          </p:cNvPr>
          <p:cNvSpPr txBox="1"/>
          <p:nvPr/>
        </p:nvSpPr>
        <p:spPr>
          <a:xfrm>
            <a:off x="3540071" y="3857634"/>
            <a:ext cx="4947221"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B0502020202020204" pitchFamily="34" charset="0"/>
              </a:rPr>
              <a:t>only</a:t>
            </a:r>
            <a:endPar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0590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76"/>
                                        </p:tgtEl>
                                        <p:attrNameLst>
                                          <p:attrName>ppt_x</p:attrName>
                                          <p:attrName>ppt_y</p:attrName>
                                        </p:attrNameLst>
                                      </p:cBhvr>
                                    </p:animMotion>
                                    <p:animRot by="1500000">
                                      <p:cBhvr>
                                        <p:cTn id="12" dur="125" fill="hold">
                                          <p:stCondLst>
                                            <p:cond delay="0"/>
                                          </p:stCondLst>
                                        </p:cTn>
                                        <p:tgtEl>
                                          <p:spTgt spid="76"/>
                                        </p:tgtEl>
                                        <p:attrNameLst>
                                          <p:attrName>r</p:attrName>
                                        </p:attrNameLst>
                                      </p:cBhvr>
                                    </p:animRot>
                                    <p:animRot by="-1500000">
                                      <p:cBhvr>
                                        <p:cTn id="13" dur="125" fill="hold">
                                          <p:stCondLst>
                                            <p:cond delay="125"/>
                                          </p:stCondLst>
                                        </p:cTn>
                                        <p:tgtEl>
                                          <p:spTgt spid="76"/>
                                        </p:tgtEl>
                                        <p:attrNameLst>
                                          <p:attrName>r</p:attrName>
                                        </p:attrNameLst>
                                      </p:cBhvr>
                                    </p:animRot>
                                    <p:animRot by="-1500000">
                                      <p:cBhvr>
                                        <p:cTn id="14" dur="125" fill="hold">
                                          <p:stCondLst>
                                            <p:cond delay="250"/>
                                          </p:stCondLst>
                                        </p:cTn>
                                        <p:tgtEl>
                                          <p:spTgt spid="76"/>
                                        </p:tgtEl>
                                        <p:attrNameLst>
                                          <p:attrName>r</p:attrName>
                                        </p:attrNameLst>
                                      </p:cBhvr>
                                    </p:animRot>
                                    <p:animRot by="1500000">
                                      <p:cBhvr>
                                        <p:cTn id="15" dur="125" fill="hold">
                                          <p:stCondLst>
                                            <p:cond delay="375"/>
                                          </p:stCondLst>
                                        </p:cTn>
                                        <p:tgtEl>
                                          <p:spTgt spid="7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mph" presetSubtype="0" fill="hold" grpId="0" nodeType="click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3"/>
                                        </p:tgtEl>
                                        <p:attrNameLst>
                                          <p:attrName>ppt_x</p:attrName>
                                          <p:attrName>ppt_y</p:attrName>
                                        </p:attrNameLst>
                                      </p:cBhvr>
                                    </p:animMotion>
                                    <p:animRot by="1500000">
                                      <p:cBhvr>
                                        <p:cTn id="34" dur="125" fill="hold">
                                          <p:stCondLst>
                                            <p:cond delay="0"/>
                                          </p:stCondLst>
                                        </p:cTn>
                                        <p:tgtEl>
                                          <p:spTgt spid="43"/>
                                        </p:tgtEl>
                                        <p:attrNameLst>
                                          <p:attrName>r</p:attrName>
                                        </p:attrNameLst>
                                      </p:cBhvr>
                                    </p:animRot>
                                    <p:animRot by="-1500000">
                                      <p:cBhvr>
                                        <p:cTn id="35" dur="125" fill="hold">
                                          <p:stCondLst>
                                            <p:cond delay="125"/>
                                          </p:stCondLst>
                                        </p:cTn>
                                        <p:tgtEl>
                                          <p:spTgt spid="43"/>
                                        </p:tgtEl>
                                        <p:attrNameLst>
                                          <p:attrName>r</p:attrName>
                                        </p:attrNameLst>
                                      </p:cBhvr>
                                    </p:animRot>
                                    <p:animRot by="-1500000">
                                      <p:cBhvr>
                                        <p:cTn id="36" dur="125" fill="hold">
                                          <p:stCondLst>
                                            <p:cond delay="250"/>
                                          </p:stCondLst>
                                        </p:cTn>
                                        <p:tgtEl>
                                          <p:spTgt spid="43"/>
                                        </p:tgtEl>
                                        <p:attrNameLst>
                                          <p:attrName>r</p:attrName>
                                        </p:attrNameLst>
                                      </p:cBhvr>
                                    </p:animRot>
                                    <p:animRot by="1500000">
                                      <p:cBhvr>
                                        <p:cTn id="37" dur="125" fill="hold">
                                          <p:stCondLst>
                                            <p:cond delay="375"/>
                                          </p:stCondLst>
                                        </p:cTn>
                                        <p:tgtEl>
                                          <p:spTgt spid="4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par>
                          <p:cTn id="43" fill="hold">
                            <p:stCondLst>
                              <p:cond delay="500"/>
                            </p:stCondLst>
                            <p:childTnLst>
                              <p:par>
                                <p:cTn id="44" presetID="10" presetClass="exit" presetSubtype="0" fill="hold" grpId="1" nodeType="afterEffect">
                                  <p:stCondLst>
                                    <p:cond delay="0"/>
                                  </p:stCondLst>
                                  <p:childTnLst>
                                    <p:animEffect transition="out" filter="fade">
                                      <p:cBhvr>
                                        <p:cTn id="45" dur="500"/>
                                        <p:tgtEl>
                                          <p:spTgt spid="57"/>
                                        </p:tgtEl>
                                      </p:cBhvr>
                                    </p:animEffect>
                                    <p:set>
                                      <p:cBhvr>
                                        <p:cTn id="46" dur="1" fill="hold">
                                          <p:stCondLst>
                                            <p:cond delay="499"/>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34" presetClass="emph" presetSubtype="0" fill="hold" grpId="0" nodeType="clickEffect">
                                  <p:stCondLst>
                                    <p:cond delay="0"/>
                                  </p:stCondLst>
                                  <p:iterate type="lt">
                                    <p:tmPct val="10000"/>
                                  </p:iterate>
                                  <p:childTnLst>
                                    <p:animMotion origin="layout" path="M 1.25E-6 -4.44444E-6 L 1.25E-6 -0.07222 " pathEditMode="relative" rAng="0" ptsTypes="AA">
                                      <p:cBhvr>
                                        <p:cTn id="55" dur="250" accel="50000" decel="50000" autoRev="1" fill="hold">
                                          <p:stCondLst>
                                            <p:cond delay="0"/>
                                          </p:stCondLst>
                                        </p:cTn>
                                        <p:tgtEl>
                                          <p:spTgt spid="54"/>
                                        </p:tgtEl>
                                        <p:attrNameLst>
                                          <p:attrName>ppt_x</p:attrName>
                                          <p:attrName>ppt_y</p:attrName>
                                        </p:attrNameLst>
                                      </p:cBhvr>
                                      <p:rCtr x="0" y="-3611"/>
                                    </p:animMotion>
                                    <p:animRot by="1500000">
                                      <p:cBhvr>
                                        <p:cTn id="56" dur="125" fill="hold">
                                          <p:stCondLst>
                                            <p:cond delay="0"/>
                                          </p:stCondLst>
                                        </p:cTn>
                                        <p:tgtEl>
                                          <p:spTgt spid="54"/>
                                        </p:tgtEl>
                                        <p:attrNameLst>
                                          <p:attrName>r</p:attrName>
                                        </p:attrNameLst>
                                      </p:cBhvr>
                                    </p:animRot>
                                    <p:animRot by="-1500000">
                                      <p:cBhvr>
                                        <p:cTn id="57" dur="125" fill="hold">
                                          <p:stCondLst>
                                            <p:cond delay="125"/>
                                          </p:stCondLst>
                                        </p:cTn>
                                        <p:tgtEl>
                                          <p:spTgt spid="54"/>
                                        </p:tgtEl>
                                        <p:attrNameLst>
                                          <p:attrName>r</p:attrName>
                                        </p:attrNameLst>
                                      </p:cBhvr>
                                    </p:animRot>
                                    <p:animRot by="-1500000">
                                      <p:cBhvr>
                                        <p:cTn id="58" dur="125" fill="hold">
                                          <p:stCondLst>
                                            <p:cond delay="250"/>
                                          </p:stCondLst>
                                        </p:cTn>
                                        <p:tgtEl>
                                          <p:spTgt spid="54"/>
                                        </p:tgtEl>
                                        <p:attrNameLst>
                                          <p:attrName>r</p:attrName>
                                        </p:attrNameLst>
                                      </p:cBhvr>
                                    </p:animRot>
                                    <p:animRot by="1500000">
                                      <p:cBhvr>
                                        <p:cTn id="59" dur="125" fill="hold">
                                          <p:stCondLst>
                                            <p:cond delay="375"/>
                                          </p:stCondLst>
                                        </p:cTn>
                                        <p:tgtEl>
                                          <p:spTgt spid="54"/>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childTnLst>
                          </p:cTn>
                        </p:par>
                        <p:par>
                          <p:cTn id="65" fill="hold">
                            <p:stCondLst>
                              <p:cond delay="500"/>
                            </p:stCondLst>
                            <p:childTnLst>
                              <p:par>
                                <p:cTn id="66" presetID="10" presetClass="exit" presetSubtype="0" fill="hold" grpId="1" nodeType="afterEffect">
                                  <p:stCondLst>
                                    <p:cond delay="0"/>
                                  </p:stCondLst>
                                  <p:childTnLst>
                                    <p:animEffect transition="out" filter="fade">
                                      <p:cBhvr>
                                        <p:cTn id="67" dur="500"/>
                                        <p:tgtEl>
                                          <p:spTgt spid="56"/>
                                        </p:tgtEl>
                                      </p:cBhvr>
                                    </p:animEffect>
                                    <p:set>
                                      <p:cBhvr>
                                        <p:cTn id="68" dur="1" fill="hold">
                                          <p:stCondLst>
                                            <p:cond delay="499"/>
                                          </p:stCondLst>
                                        </p:cTn>
                                        <p:tgtEl>
                                          <p:spTgt spid="5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childTnLst>
                          </p:cTn>
                        </p:par>
                      </p:childTnLst>
                    </p:cTn>
                  </p:par>
                  <p:par>
                    <p:cTn id="74" fill="hold">
                      <p:stCondLst>
                        <p:cond delay="indefinite"/>
                      </p:stCondLst>
                      <p:childTnLst>
                        <p:par>
                          <p:cTn id="75" fill="hold">
                            <p:stCondLst>
                              <p:cond delay="0"/>
                            </p:stCondLst>
                            <p:childTnLst>
                              <p:par>
                                <p:cTn id="76" presetID="34" presetClass="emph" presetSubtype="0" fill="hold" grpId="0" nodeType="clickEffect">
                                  <p:stCondLst>
                                    <p:cond delay="0"/>
                                  </p:stCondLst>
                                  <p:iterate type="lt">
                                    <p:tmPct val="10000"/>
                                  </p:iterate>
                                  <p:childTnLst>
                                    <p:animMotion origin="layout" path="M 0.0 0.0 L 0.0 -0.07213" pathEditMode="relative" ptsTypes="">
                                      <p:cBhvr>
                                        <p:cTn id="77" dur="250" accel="50000" decel="50000" autoRev="1" fill="hold">
                                          <p:stCondLst>
                                            <p:cond delay="0"/>
                                          </p:stCondLst>
                                        </p:cTn>
                                        <p:tgtEl>
                                          <p:spTgt spid="49"/>
                                        </p:tgtEl>
                                        <p:attrNameLst>
                                          <p:attrName>ppt_x</p:attrName>
                                          <p:attrName>ppt_y</p:attrName>
                                        </p:attrNameLst>
                                      </p:cBhvr>
                                    </p:animMotion>
                                    <p:animRot by="1500000">
                                      <p:cBhvr>
                                        <p:cTn id="78" dur="125" fill="hold">
                                          <p:stCondLst>
                                            <p:cond delay="0"/>
                                          </p:stCondLst>
                                        </p:cTn>
                                        <p:tgtEl>
                                          <p:spTgt spid="49"/>
                                        </p:tgtEl>
                                        <p:attrNameLst>
                                          <p:attrName>r</p:attrName>
                                        </p:attrNameLst>
                                      </p:cBhvr>
                                    </p:animRot>
                                    <p:animRot by="-1500000">
                                      <p:cBhvr>
                                        <p:cTn id="79" dur="125" fill="hold">
                                          <p:stCondLst>
                                            <p:cond delay="125"/>
                                          </p:stCondLst>
                                        </p:cTn>
                                        <p:tgtEl>
                                          <p:spTgt spid="49"/>
                                        </p:tgtEl>
                                        <p:attrNameLst>
                                          <p:attrName>r</p:attrName>
                                        </p:attrNameLst>
                                      </p:cBhvr>
                                    </p:animRot>
                                    <p:animRot by="-1500000">
                                      <p:cBhvr>
                                        <p:cTn id="80" dur="125" fill="hold">
                                          <p:stCondLst>
                                            <p:cond delay="250"/>
                                          </p:stCondLst>
                                        </p:cTn>
                                        <p:tgtEl>
                                          <p:spTgt spid="49"/>
                                        </p:tgtEl>
                                        <p:attrNameLst>
                                          <p:attrName>r</p:attrName>
                                        </p:attrNameLst>
                                      </p:cBhvr>
                                    </p:animRot>
                                    <p:animRot by="1500000">
                                      <p:cBhvr>
                                        <p:cTn id="81" dur="125" fill="hold">
                                          <p:stCondLst>
                                            <p:cond delay="375"/>
                                          </p:stCondLst>
                                        </p:cTn>
                                        <p:tgtEl>
                                          <p:spTgt spid="49"/>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500"/>
                                        <p:tgtEl>
                                          <p:spTgt spid="92"/>
                                        </p:tgtEl>
                                      </p:cBhvr>
                                    </p:animEffect>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500"/>
                                        <p:tgtEl>
                                          <p:spTgt spid="60"/>
                                        </p:tgtEl>
                                      </p:cBhvr>
                                    </p:animEffect>
                                    <p:set>
                                      <p:cBhvr>
                                        <p:cTn id="90" dur="1" fill="hold">
                                          <p:stCondLst>
                                            <p:cond delay="499"/>
                                          </p:stCondLst>
                                        </p:cTn>
                                        <p:tgtEl>
                                          <p:spTgt spid="6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childTnLst>
                    </p:cTn>
                  </p:par>
                  <p:par>
                    <p:cTn id="96" fill="hold">
                      <p:stCondLst>
                        <p:cond delay="indefinite"/>
                      </p:stCondLst>
                      <p:childTnLst>
                        <p:par>
                          <p:cTn id="97" fill="hold">
                            <p:stCondLst>
                              <p:cond delay="0"/>
                            </p:stCondLst>
                            <p:childTnLst>
                              <p:par>
                                <p:cTn id="98" presetID="34" presetClass="emph" presetSubtype="0" fill="hold" grpId="0" nodeType="clickEffect">
                                  <p:stCondLst>
                                    <p:cond delay="0"/>
                                  </p:stCondLst>
                                  <p:iterate type="lt">
                                    <p:tmPct val="10000"/>
                                  </p:iterate>
                                  <p:childTnLst>
                                    <p:animMotion origin="layout" path="M 0.0 0.0 L 0.0 -0.07213" pathEditMode="relative" ptsTypes="">
                                      <p:cBhvr>
                                        <p:cTn id="99" dur="250" accel="50000" decel="50000" autoRev="1" fill="hold">
                                          <p:stCondLst>
                                            <p:cond delay="0"/>
                                          </p:stCondLst>
                                        </p:cTn>
                                        <p:tgtEl>
                                          <p:spTgt spid="55"/>
                                        </p:tgtEl>
                                        <p:attrNameLst>
                                          <p:attrName>ppt_x</p:attrName>
                                          <p:attrName>ppt_y</p:attrName>
                                        </p:attrNameLst>
                                      </p:cBhvr>
                                    </p:animMotion>
                                    <p:animRot by="1500000">
                                      <p:cBhvr>
                                        <p:cTn id="100" dur="125" fill="hold">
                                          <p:stCondLst>
                                            <p:cond delay="0"/>
                                          </p:stCondLst>
                                        </p:cTn>
                                        <p:tgtEl>
                                          <p:spTgt spid="55"/>
                                        </p:tgtEl>
                                        <p:attrNameLst>
                                          <p:attrName>r</p:attrName>
                                        </p:attrNameLst>
                                      </p:cBhvr>
                                    </p:animRot>
                                    <p:animRot by="-1500000">
                                      <p:cBhvr>
                                        <p:cTn id="101" dur="125" fill="hold">
                                          <p:stCondLst>
                                            <p:cond delay="125"/>
                                          </p:stCondLst>
                                        </p:cTn>
                                        <p:tgtEl>
                                          <p:spTgt spid="55"/>
                                        </p:tgtEl>
                                        <p:attrNameLst>
                                          <p:attrName>r</p:attrName>
                                        </p:attrNameLst>
                                      </p:cBhvr>
                                    </p:animRot>
                                    <p:animRot by="-1500000">
                                      <p:cBhvr>
                                        <p:cTn id="102" dur="125" fill="hold">
                                          <p:stCondLst>
                                            <p:cond delay="250"/>
                                          </p:stCondLst>
                                        </p:cTn>
                                        <p:tgtEl>
                                          <p:spTgt spid="55"/>
                                        </p:tgtEl>
                                        <p:attrNameLst>
                                          <p:attrName>r</p:attrName>
                                        </p:attrNameLst>
                                      </p:cBhvr>
                                    </p:animRot>
                                    <p:animRot by="1500000">
                                      <p:cBhvr>
                                        <p:cTn id="103" dur="125" fill="hold">
                                          <p:stCondLst>
                                            <p:cond delay="375"/>
                                          </p:stCondLst>
                                        </p:cTn>
                                        <p:tgtEl>
                                          <p:spTgt spid="55"/>
                                        </p:tgtEl>
                                        <p:attrNameLst>
                                          <p:attrName>r</p:attrName>
                                        </p:attrNameLst>
                                      </p:cBhvr>
                                    </p:animRo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9"/>
                                        </p:tgtEl>
                                        <p:attrNameLst>
                                          <p:attrName>style.visibility</p:attrName>
                                        </p:attrNameLst>
                                      </p:cBhvr>
                                      <p:to>
                                        <p:strVal val="visible"/>
                                      </p:to>
                                    </p:set>
                                    <p:animEffect transition="in" filter="fade">
                                      <p:cBhvr>
                                        <p:cTn id="108" dur="500"/>
                                        <p:tgtEl>
                                          <p:spTgt spid="89"/>
                                        </p:tgtEl>
                                      </p:cBhvr>
                                    </p:animEffect>
                                  </p:childTnLst>
                                </p:cTn>
                              </p:par>
                            </p:childTnLst>
                          </p:cTn>
                        </p:par>
                        <p:par>
                          <p:cTn id="109" fill="hold">
                            <p:stCondLst>
                              <p:cond delay="500"/>
                            </p:stCondLst>
                            <p:childTnLst>
                              <p:par>
                                <p:cTn id="110" presetID="10" presetClass="exit" presetSubtype="0" fill="hold" grpId="1" nodeType="afterEffect">
                                  <p:stCondLst>
                                    <p:cond delay="0"/>
                                  </p:stCondLst>
                                  <p:childTnLst>
                                    <p:animEffect transition="out" filter="fade">
                                      <p:cBhvr>
                                        <p:cTn id="111" dur="500"/>
                                        <p:tgtEl>
                                          <p:spTgt spid="64"/>
                                        </p:tgtEl>
                                      </p:cBhvr>
                                    </p:animEffect>
                                    <p:set>
                                      <p:cBhvr>
                                        <p:cTn id="112" dur="1" fill="hold">
                                          <p:stCondLst>
                                            <p:cond delay="499"/>
                                          </p:stCondLst>
                                        </p:cTn>
                                        <p:tgtEl>
                                          <p:spTgt spid="6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childTnLst>
                          </p:cTn>
                        </p:par>
                      </p:childTnLst>
                    </p:cTn>
                  </p:par>
                  <p:par>
                    <p:cTn id="118" fill="hold">
                      <p:stCondLst>
                        <p:cond delay="indefinite"/>
                      </p:stCondLst>
                      <p:childTnLst>
                        <p:par>
                          <p:cTn id="119" fill="hold">
                            <p:stCondLst>
                              <p:cond delay="0"/>
                            </p:stCondLst>
                            <p:childTnLst>
                              <p:par>
                                <p:cTn id="120" presetID="34" presetClass="emph" presetSubtype="0" fill="hold" grpId="0" nodeType="clickEffect">
                                  <p:stCondLst>
                                    <p:cond delay="0"/>
                                  </p:stCondLst>
                                  <p:iterate type="lt">
                                    <p:tmPct val="10000"/>
                                  </p:iterate>
                                  <p:childTnLst>
                                    <p:animMotion origin="layout" path="M 0.0 0.0 L 0.0 -0.07213" pathEditMode="relative" ptsTypes="">
                                      <p:cBhvr>
                                        <p:cTn id="121" dur="250" accel="50000" decel="50000" autoRev="1" fill="hold">
                                          <p:stCondLst>
                                            <p:cond delay="0"/>
                                          </p:stCondLst>
                                        </p:cTn>
                                        <p:tgtEl>
                                          <p:spTgt spid="47"/>
                                        </p:tgtEl>
                                        <p:attrNameLst>
                                          <p:attrName>ppt_x</p:attrName>
                                          <p:attrName>ppt_y</p:attrName>
                                        </p:attrNameLst>
                                      </p:cBhvr>
                                    </p:animMotion>
                                    <p:animRot by="1500000">
                                      <p:cBhvr>
                                        <p:cTn id="122" dur="125" fill="hold">
                                          <p:stCondLst>
                                            <p:cond delay="0"/>
                                          </p:stCondLst>
                                        </p:cTn>
                                        <p:tgtEl>
                                          <p:spTgt spid="47"/>
                                        </p:tgtEl>
                                        <p:attrNameLst>
                                          <p:attrName>r</p:attrName>
                                        </p:attrNameLst>
                                      </p:cBhvr>
                                    </p:animRot>
                                    <p:animRot by="-1500000">
                                      <p:cBhvr>
                                        <p:cTn id="123" dur="125" fill="hold">
                                          <p:stCondLst>
                                            <p:cond delay="125"/>
                                          </p:stCondLst>
                                        </p:cTn>
                                        <p:tgtEl>
                                          <p:spTgt spid="47"/>
                                        </p:tgtEl>
                                        <p:attrNameLst>
                                          <p:attrName>r</p:attrName>
                                        </p:attrNameLst>
                                      </p:cBhvr>
                                    </p:animRot>
                                    <p:animRot by="-1500000">
                                      <p:cBhvr>
                                        <p:cTn id="124" dur="125" fill="hold">
                                          <p:stCondLst>
                                            <p:cond delay="250"/>
                                          </p:stCondLst>
                                        </p:cTn>
                                        <p:tgtEl>
                                          <p:spTgt spid="47"/>
                                        </p:tgtEl>
                                        <p:attrNameLst>
                                          <p:attrName>r</p:attrName>
                                        </p:attrNameLst>
                                      </p:cBhvr>
                                    </p:animRot>
                                    <p:animRot by="1500000">
                                      <p:cBhvr>
                                        <p:cTn id="125" dur="125" fill="hold">
                                          <p:stCondLst>
                                            <p:cond delay="375"/>
                                          </p:stCondLst>
                                        </p:cTn>
                                        <p:tgtEl>
                                          <p:spTgt spid="47"/>
                                        </p:tgtEl>
                                        <p:attrNameLst>
                                          <p:attrName>r</p:attrName>
                                        </p:attrNameLst>
                                      </p:cBhvr>
                                    </p:animRo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fade">
                                      <p:cBhvr>
                                        <p:cTn id="130" dur="500"/>
                                        <p:tgtEl>
                                          <p:spTgt spid="68"/>
                                        </p:tgtEl>
                                      </p:cBhvr>
                                    </p:animEffect>
                                  </p:childTnLst>
                                </p:cTn>
                              </p:par>
                            </p:childTnLst>
                          </p:cTn>
                        </p:par>
                        <p:par>
                          <p:cTn id="131" fill="hold">
                            <p:stCondLst>
                              <p:cond delay="500"/>
                            </p:stCondLst>
                            <p:childTnLst>
                              <p:par>
                                <p:cTn id="132" presetID="10" presetClass="exit" presetSubtype="0" fill="hold" grpId="1" nodeType="after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500"/>
                                        <p:tgtEl>
                                          <p:spTgt spid="66"/>
                                        </p:tgtEl>
                                      </p:cBhvr>
                                    </p:animEffect>
                                  </p:childTnLst>
                                </p:cTn>
                              </p:par>
                            </p:childTnLst>
                          </p:cTn>
                        </p:par>
                      </p:childTnLst>
                    </p:cTn>
                  </p:par>
                  <p:par>
                    <p:cTn id="140" fill="hold">
                      <p:stCondLst>
                        <p:cond delay="indefinite"/>
                      </p:stCondLst>
                      <p:childTnLst>
                        <p:par>
                          <p:cTn id="141" fill="hold">
                            <p:stCondLst>
                              <p:cond delay="0"/>
                            </p:stCondLst>
                            <p:childTnLst>
                              <p:par>
                                <p:cTn id="142" presetID="34" presetClass="emph" presetSubtype="0" fill="hold" grpId="0" nodeType="clickEffect">
                                  <p:stCondLst>
                                    <p:cond delay="0"/>
                                  </p:stCondLst>
                                  <p:iterate type="lt">
                                    <p:tmPct val="10000"/>
                                  </p:iterate>
                                  <p:childTnLst>
                                    <p:animMotion origin="layout" path="M 0.0 0.0 L 0.0 -0.07213" pathEditMode="relative" ptsTypes="">
                                      <p:cBhvr>
                                        <p:cTn id="143" dur="250" accel="50000" decel="50000" autoRev="1" fill="hold">
                                          <p:stCondLst>
                                            <p:cond delay="0"/>
                                          </p:stCondLst>
                                        </p:cTn>
                                        <p:tgtEl>
                                          <p:spTgt spid="53"/>
                                        </p:tgtEl>
                                        <p:attrNameLst>
                                          <p:attrName>ppt_x</p:attrName>
                                          <p:attrName>ppt_y</p:attrName>
                                        </p:attrNameLst>
                                      </p:cBhvr>
                                    </p:animMotion>
                                    <p:animRot by="1500000">
                                      <p:cBhvr>
                                        <p:cTn id="144" dur="125" fill="hold">
                                          <p:stCondLst>
                                            <p:cond delay="0"/>
                                          </p:stCondLst>
                                        </p:cTn>
                                        <p:tgtEl>
                                          <p:spTgt spid="53"/>
                                        </p:tgtEl>
                                        <p:attrNameLst>
                                          <p:attrName>r</p:attrName>
                                        </p:attrNameLst>
                                      </p:cBhvr>
                                    </p:animRot>
                                    <p:animRot by="-1500000">
                                      <p:cBhvr>
                                        <p:cTn id="145" dur="125" fill="hold">
                                          <p:stCondLst>
                                            <p:cond delay="125"/>
                                          </p:stCondLst>
                                        </p:cTn>
                                        <p:tgtEl>
                                          <p:spTgt spid="53"/>
                                        </p:tgtEl>
                                        <p:attrNameLst>
                                          <p:attrName>r</p:attrName>
                                        </p:attrNameLst>
                                      </p:cBhvr>
                                    </p:animRot>
                                    <p:animRot by="-1500000">
                                      <p:cBhvr>
                                        <p:cTn id="146" dur="125" fill="hold">
                                          <p:stCondLst>
                                            <p:cond delay="250"/>
                                          </p:stCondLst>
                                        </p:cTn>
                                        <p:tgtEl>
                                          <p:spTgt spid="53"/>
                                        </p:tgtEl>
                                        <p:attrNameLst>
                                          <p:attrName>r</p:attrName>
                                        </p:attrNameLst>
                                      </p:cBhvr>
                                    </p:animRot>
                                    <p:animRot by="1500000">
                                      <p:cBhvr>
                                        <p:cTn id="147" dur="125" fill="hold">
                                          <p:stCondLst>
                                            <p:cond delay="375"/>
                                          </p:stCondLst>
                                        </p:cTn>
                                        <p:tgtEl>
                                          <p:spTgt spid="53"/>
                                        </p:tgtEl>
                                        <p:attrNameLst>
                                          <p:attrName>r</p:attrName>
                                        </p:attrNameLst>
                                      </p:cBhvr>
                                    </p:animRo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93"/>
                                        </p:tgtEl>
                                        <p:attrNameLst>
                                          <p:attrName>style.visibility</p:attrName>
                                        </p:attrNameLst>
                                      </p:cBhvr>
                                      <p:to>
                                        <p:strVal val="visible"/>
                                      </p:to>
                                    </p:set>
                                    <p:animEffect transition="in" filter="fade">
                                      <p:cBhvr>
                                        <p:cTn id="152" dur="500"/>
                                        <p:tgtEl>
                                          <p:spTgt spid="93"/>
                                        </p:tgtEl>
                                      </p:cBhvr>
                                    </p:animEffect>
                                  </p:childTnLst>
                                </p:cTn>
                              </p:par>
                            </p:childTnLst>
                          </p:cTn>
                        </p:par>
                        <p:par>
                          <p:cTn id="153" fill="hold">
                            <p:stCondLst>
                              <p:cond delay="500"/>
                            </p:stCondLst>
                            <p:childTnLst>
                              <p:par>
                                <p:cTn id="154" presetID="10" presetClass="exit" presetSubtype="0" fill="hold" grpId="1" nodeType="afterEffect">
                                  <p:stCondLst>
                                    <p:cond delay="0"/>
                                  </p:stCondLst>
                                  <p:childTnLst>
                                    <p:animEffect transition="out" filter="fade">
                                      <p:cBhvr>
                                        <p:cTn id="155" dur="500"/>
                                        <p:tgtEl>
                                          <p:spTgt spid="66"/>
                                        </p:tgtEl>
                                      </p:cBhvr>
                                    </p:animEffect>
                                    <p:set>
                                      <p:cBhvr>
                                        <p:cTn id="156" dur="1" fill="hold">
                                          <p:stCondLst>
                                            <p:cond delay="499"/>
                                          </p:stCondLst>
                                        </p:cTn>
                                        <p:tgtEl>
                                          <p:spTgt spid="6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65"/>
                                        </p:tgtEl>
                                        <p:attrNameLst>
                                          <p:attrName>style.visibility</p:attrName>
                                        </p:attrNameLst>
                                      </p:cBhvr>
                                      <p:to>
                                        <p:strVal val="visible"/>
                                      </p:to>
                                    </p:set>
                                    <p:animEffect transition="in" filter="fade">
                                      <p:cBhvr>
                                        <p:cTn id="161" dur="500"/>
                                        <p:tgtEl>
                                          <p:spTgt spid="65"/>
                                        </p:tgtEl>
                                      </p:cBhvr>
                                    </p:animEffect>
                                  </p:childTnLst>
                                </p:cTn>
                              </p:par>
                            </p:childTnLst>
                          </p:cTn>
                        </p:par>
                      </p:childTnLst>
                    </p:cTn>
                  </p:par>
                  <p:par>
                    <p:cTn id="162" fill="hold">
                      <p:stCondLst>
                        <p:cond delay="indefinite"/>
                      </p:stCondLst>
                      <p:childTnLst>
                        <p:par>
                          <p:cTn id="163" fill="hold">
                            <p:stCondLst>
                              <p:cond delay="0"/>
                            </p:stCondLst>
                            <p:childTnLst>
                              <p:par>
                                <p:cTn id="164" presetID="34" presetClass="emph" presetSubtype="0" fill="hold" grpId="0" nodeType="clickEffect">
                                  <p:stCondLst>
                                    <p:cond delay="0"/>
                                  </p:stCondLst>
                                  <p:iterate type="lt">
                                    <p:tmPct val="10000"/>
                                  </p:iterate>
                                  <p:childTnLst>
                                    <p:animMotion origin="layout" path="M 0.0 0.0 L 0.0 -0.07213" pathEditMode="relative" ptsTypes="">
                                      <p:cBhvr>
                                        <p:cTn id="165" dur="250" accel="50000" decel="50000" autoRev="1" fill="hold">
                                          <p:stCondLst>
                                            <p:cond delay="0"/>
                                          </p:stCondLst>
                                        </p:cTn>
                                        <p:tgtEl>
                                          <p:spTgt spid="42"/>
                                        </p:tgtEl>
                                        <p:attrNameLst>
                                          <p:attrName>ppt_x</p:attrName>
                                          <p:attrName>ppt_y</p:attrName>
                                        </p:attrNameLst>
                                      </p:cBhvr>
                                    </p:animMotion>
                                    <p:animRot by="1500000">
                                      <p:cBhvr>
                                        <p:cTn id="166" dur="125" fill="hold">
                                          <p:stCondLst>
                                            <p:cond delay="0"/>
                                          </p:stCondLst>
                                        </p:cTn>
                                        <p:tgtEl>
                                          <p:spTgt spid="42"/>
                                        </p:tgtEl>
                                        <p:attrNameLst>
                                          <p:attrName>r</p:attrName>
                                        </p:attrNameLst>
                                      </p:cBhvr>
                                    </p:animRot>
                                    <p:animRot by="-1500000">
                                      <p:cBhvr>
                                        <p:cTn id="167" dur="125" fill="hold">
                                          <p:stCondLst>
                                            <p:cond delay="125"/>
                                          </p:stCondLst>
                                        </p:cTn>
                                        <p:tgtEl>
                                          <p:spTgt spid="42"/>
                                        </p:tgtEl>
                                        <p:attrNameLst>
                                          <p:attrName>r</p:attrName>
                                        </p:attrNameLst>
                                      </p:cBhvr>
                                    </p:animRot>
                                    <p:animRot by="-1500000">
                                      <p:cBhvr>
                                        <p:cTn id="168" dur="125" fill="hold">
                                          <p:stCondLst>
                                            <p:cond delay="250"/>
                                          </p:stCondLst>
                                        </p:cTn>
                                        <p:tgtEl>
                                          <p:spTgt spid="42"/>
                                        </p:tgtEl>
                                        <p:attrNameLst>
                                          <p:attrName>r</p:attrName>
                                        </p:attrNameLst>
                                      </p:cBhvr>
                                    </p:animRot>
                                    <p:animRot by="1500000">
                                      <p:cBhvr>
                                        <p:cTn id="169" dur="125" fill="hold">
                                          <p:stCondLst>
                                            <p:cond delay="375"/>
                                          </p:stCondLst>
                                        </p:cTn>
                                        <p:tgtEl>
                                          <p:spTgt spid="42"/>
                                        </p:tgtEl>
                                        <p:attrNameLst>
                                          <p:attrName>r</p:attrName>
                                        </p:attrNameLst>
                                      </p:cBhvr>
                                    </p:animRo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72"/>
                                        </p:tgtEl>
                                        <p:attrNameLst>
                                          <p:attrName>style.visibility</p:attrName>
                                        </p:attrNameLst>
                                      </p:cBhvr>
                                      <p:to>
                                        <p:strVal val="visible"/>
                                      </p:to>
                                    </p:set>
                                    <p:animEffect transition="in" filter="fade">
                                      <p:cBhvr>
                                        <p:cTn id="174" dur="500"/>
                                        <p:tgtEl>
                                          <p:spTgt spid="72"/>
                                        </p:tgtEl>
                                      </p:cBhvr>
                                    </p:animEffect>
                                  </p:childTnLst>
                                </p:cTn>
                              </p:par>
                            </p:childTnLst>
                          </p:cTn>
                        </p:par>
                        <p:par>
                          <p:cTn id="175" fill="hold">
                            <p:stCondLst>
                              <p:cond delay="500"/>
                            </p:stCondLst>
                            <p:childTnLst>
                              <p:par>
                                <p:cTn id="176" presetID="10" presetClass="exit" presetSubtype="0" fill="hold" grpId="1" nodeType="afterEffect">
                                  <p:stCondLst>
                                    <p:cond delay="0"/>
                                  </p:stCondLst>
                                  <p:childTnLst>
                                    <p:animEffect transition="out" filter="fade">
                                      <p:cBhvr>
                                        <p:cTn id="177" dur="500"/>
                                        <p:tgtEl>
                                          <p:spTgt spid="65"/>
                                        </p:tgtEl>
                                      </p:cBhvr>
                                    </p:animEffect>
                                    <p:set>
                                      <p:cBhvr>
                                        <p:cTn id="178" dur="1" fill="hold">
                                          <p:stCondLst>
                                            <p:cond delay="499"/>
                                          </p:stCondLst>
                                        </p:cTn>
                                        <p:tgtEl>
                                          <p:spTgt spid="65"/>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58"/>
                                        </p:tgtEl>
                                        <p:attrNameLst>
                                          <p:attrName>style.visibility</p:attrName>
                                        </p:attrNameLst>
                                      </p:cBhvr>
                                      <p:to>
                                        <p:strVal val="visible"/>
                                      </p:to>
                                    </p:set>
                                    <p:animEffect transition="in" filter="fade">
                                      <p:cBhvr>
                                        <p:cTn id="183" dur="500"/>
                                        <p:tgtEl>
                                          <p:spTgt spid="58"/>
                                        </p:tgtEl>
                                      </p:cBhvr>
                                    </p:animEffect>
                                  </p:childTnLst>
                                </p:cTn>
                              </p:par>
                            </p:childTnLst>
                          </p:cTn>
                        </p:par>
                      </p:childTnLst>
                    </p:cTn>
                  </p:par>
                  <p:par>
                    <p:cTn id="184" fill="hold">
                      <p:stCondLst>
                        <p:cond delay="indefinite"/>
                      </p:stCondLst>
                      <p:childTnLst>
                        <p:par>
                          <p:cTn id="185" fill="hold">
                            <p:stCondLst>
                              <p:cond delay="0"/>
                            </p:stCondLst>
                            <p:childTnLst>
                              <p:par>
                                <p:cTn id="186" presetID="34" presetClass="emph" presetSubtype="0" fill="hold" grpId="0" nodeType="clickEffect">
                                  <p:stCondLst>
                                    <p:cond delay="0"/>
                                  </p:stCondLst>
                                  <p:iterate type="lt">
                                    <p:tmPct val="10000"/>
                                  </p:iterate>
                                  <p:childTnLst>
                                    <p:animMotion origin="layout" path="M 0.0 0.0 L 0.0 -0.07213" pathEditMode="relative" ptsTypes="">
                                      <p:cBhvr>
                                        <p:cTn id="187" dur="250" accel="50000" decel="50000" autoRev="1" fill="hold">
                                          <p:stCondLst>
                                            <p:cond delay="0"/>
                                          </p:stCondLst>
                                        </p:cTn>
                                        <p:tgtEl>
                                          <p:spTgt spid="46"/>
                                        </p:tgtEl>
                                        <p:attrNameLst>
                                          <p:attrName>ppt_x</p:attrName>
                                          <p:attrName>ppt_y</p:attrName>
                                        </p:attrNameLst>
                                      </p:cBhvr>
                                    </p:animMotion>
                                    <p:animRot by="1500000">
                                      <p:cBhvr>
                                        <p:cTn id="188" dur="125" fill="hold">
                                          <p:stCondLst>
                                            <p:cond delay="0"/>
                                          </p:stCondLst>
                                        </p:cTn>
                                        <p:tgtEl>
                                          <p:spTgt spid="46"/>
                                        </p:tgtEl>
                                        <p:attrNameLst>
                                          <p:attrName>r</p:attrName>
                                        </p:attrNameLst>
                                      </p:cBhvr>
                                    </p:animRot>
                                    <p:animRot by="-1500000">
                                      <p:cBhvr>
                                        <p:cTn id="189" dur="125" fill="hold">
                                          <p:stCondLst>
                                            <p:cond delay="125"/>
                                          </p:stCondLst>
                                        </p:cTn>
                                        <p:tgtEl>
                                          <p:spTgt spid="46"/>
                                        </p:tgtEl>
                                        <p:attrNameLst>
                                          <p:attrName>r</p:attrName>
                                        </p:attrNameLst>
                                      </p:cBhvr>
                                    </p:animRot>
                                    <p:animRot by="-1500000">
                                      <p:cBhvr>
                                        <p:cTn id="190" dur="125" fill="hold">
                                          <p:stCondLst>
                                            <p:cond delay="250"/>
                                          </p:stCondLst>
                                        </p:cTn>
                                        <p:tgtEl>
                                          <p:spTgt spid="46"/>
                                        </p:tgtEl>
                                        <p:attrNameLst>
                                          <p:attrName>r</p:attrName>
                                        </p:attrNameLst>
                                      </p:cBhvr>
                                    </p:animRot>
                                    <p:animRot by="1500000">
                                      <p:cBhvr>
                                        <p:cTn id="191" dur="125" fill="hold">
                                          <p:stCondLst>
                                            <p:cond delay="375"/>
                                          </p:stCondLst>
                                        </p:cTn>
                                        <p:tgtEl>
                                          <p:spTgt spid="46"/>
                                        </p:tgtEl>
                                        <p:attrNameLst>
                                          <p:attrName>r</p:attrName>
                                        </p:attrNameLst>
                                      </p:cBhvr>
                                    </p:animRo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3"/>
                                        </p:tgtEl>
                                        <p:attrNameLst>
                                          <p:attrName>style.visibility</p:attrName>
                                        </p:attrNameLst>
                                      </p:cBhvr>
                                      <p:to>
                                        <p:strVal val="visible"/>
                                      </p:to>
                                    </p:set>
                                    <p:animEffect transition="in" filter="fade">
                                      <p:cBhvr>
                                        <p:cTn id="196" dur="500"/>
                                        <p:tgtEl>
                                          <p:spTgt spid="3"/>
                                        </p:tgtEl>
                                      </p:cBhvr>
                                    </p:animEffect>
                                  </p:childTnLst>
                                </p:cTn>
                              </p:par>
                            </p:childTnLst>
                          </p:cTn>
                        </p:par>
                        <p:par>
                          <p:cTn id="197" fill="hold">
                            <p:stCondLst>
                              <p:cond delay="500"/>
                            </p:stCondLst>
                            <p:childTnLst>
                              <p:par>
                                <p:cTn id="198" presetID="10" presetClass="exit" presetSubtype="0" fill="hold" grpId="1" nodeType="afterEffect">
                                  <p:stCondLst>
                                    <p:cond delay="0"/>
                                  </p:stCondLst>
                                  <p:childTnLst>
                                    <p:animEffect transition="out" filter="fade">
                                      <p:cBhvr>
                                        <p:cTn id="199" dur="500"/>
                                        <p:tgtEl>
                                          <p:spTgt spid="58"/>
                                        </p:tgtEl>
                                      </p:cBhvr>
                                    </p:animEffect>
                                    <p:set>
                                      <p:cBhvr>
                                        <p:cTn id="200" dur="1" fill="hold">
                                          <p:stCondLst>
                                            <p:cond delay="499"/>
                                          </p:stCondLst>
                                        </p:cTn>
                                        <p:tgtEl>
                                          <p:spTgt spid="58"/>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62"/>
                                        </p:tgtEl>
                                        <p:attrNameLst>
                                          <p:attrName>style.visibility</p:attrName>
                                        </p:attrNameLst>
                                      </p:cBhvr>
                                      <p:to>
                                        <p:strVal val="visible"/>
                                      </p:to>
                                    </p:set>
                                    <p:animEffect transition="in" filter="fade">
                                      <p:cBhvr>
                                        <p:cTn id="205" dur="500"/>
                                        <p:tgtEl>
                                          <p:spTgt spid="62"/>
                                        </p:tgtEl>
                                      </p:cBhvr>
                                    </p:animEffect>
                                  </p:childTnLst>
                                </p:cTn>
                              </p:par>
                            </p:childTnLst>
                          </p:cTn>
                        </p:par>
                      </p:childTnLst>
                    </p:cTn>
                  </p:par>
                  <p:par>
                    <p:cTn id="206" fill="hold">
                      <p:stCondLst>
                        <p:cond delay="indefinite"/>
                      </p:stCondLst>
                      <p:childTnLst>
                        <p:par>
                          <p:cTn id="207" fill="hold">
                            <p:stCondLst>
                              <p:cond delay="0"/>
                            </p:stCondLst>
                            <p:childTnLst>
                              <p:par>
                                <p:cTn id="208" presetID="34" presetClass="emph" presetSubtype="0" fill="hold" grpId="0" nodeType="clickEffect">
                                  <p:stCondLst>
                                    <p:cond delay="0"/>
                                  </p:stCondLst>
                                  <p:iterate type="lt">
                                    <p:tmPct val="10000"/>
                                  </p:iterate>
                                  <p:childTnLst>
                                    <p:animMotion origin="layout" path="M 4.58333E-6 -3.7037E-7 L 4.58333E-6 -0.07222 " pathEditMode="relative" rAng="0" ptsTypes="AA">
                                      <p:cBhvr>
                                        <p:cTn id="209" dur="250" accel="50000" decel="50000" autoRev="1" fill="hold">
                                          <p:stCondLst>
                                            <p:cond delay="0"/>
                                          </p:stCondLst>
                                        </p:cTn>
                                        <p:tgtEl>
                                          <p:spTgt spid="45"/>
                                        </p:tgtEl>
                                        <p:attrNameLst>
                                          <p:attrName>ppt_x</p:attrName>
                                          <p:attrName>ppt_y</p:attrName>
                                        </p:attrNameLst>
                                      </p:cBhvr>
                                      <p:rCtr x="0" y="-3611"/>
                                    </p:animMotion>
                                    <p:animRot by="1500000">
                                      <p:cBhvr>
                                        <p:cTn id="210" dur="125" fill="hold">
                                          <p:stCondLst>
                                            <p:cond delay="0"/>
                                          </p:stCondLst>
                                        </p:cTn>
                                        <p:tgtEl>
                                          <p:spTgt spid="45"/>
                                        </p:tgtEl>
                                        <p:attrNameLst>
                                          <p:attrName>r</p:attrName>
                                        </p:attrNameLst>
                                      </p:cBhvr>
                                    </p:animRot>
                                    <p:animRot by="-1500000">
                                      <p:cBhvr>
                                        <p:cTn id="211" dur="125" fill="hold">
                                          <p:stCondLst>
                                            <p:cond delay="125"/>
                                          </p:stCondLst>
                                        </p:cTn>
                                        <p:tgtEl>
                                          <p:spTgt spid="45"/>
                                        </p:tgtEl>
                                        <p:attrNameLst>
                                          <p:attrName>r</p:attrName>
                                        </p:attrNameLst>
                                      </p:cBhvr>
                                    </p:animRot>
                                    <p:animRot by="-1500000">
                                      <p:cBhvr>
                                        <p:cTn id="212" dur="125" fill="hold">
                                          <p:stCondLst>
                                            <p:cond delay="250"/>
                                          </p:stCondLst>
                                        </p:cTn>
                                        <p:tgtEl>
                                          <p:spTgt spid="45"/>
                                        </p:tgtEl>
                                        <p:attrNameLst>
                                          <p:attrName>r</p:attrName>
                                        </p:attrNameLst>
                                      </p:cBhvr>
                                    </p:animRot>
                                    <p:animRot by="1500000">
                                      <p:cBhvr>
                                        <p:cTn id="213" dur="125" fill="hold">
                                          <p:stCondLst>
                                            <p:cond delay="375"/>
                                          </p:stCondLst>
                                        </p:cTn>
                                        <p:tgtEl>
                                          <p:spTgt spid="45"/>
                                        </p:tgtEl>
                                        <p:attrNameLst>
                                          <p:attrName>r</p:attrName>
                                        </p:attrNameLst>
                                      </p:cBhvr>
                                    </p:animRo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fade">
                                      <p:cBhvr>
                                        <p:cTn id="218" dur="500"/>
                                        <p:tgtEl>
                                          <p:spTgt spid="74"/>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xit" presetSubtype="0" fill="hold" grpId="1" nodeType="clickEffect">
                                  <p:stCondLst>
                                    <p:cond delay="0"/>
                                  </p:stCondLst>
                                  <p:childTnLst>
                                    <p:animEffect transition="out" filter="fade">
                                      <p:cBhvr>
                                        <p:cTn id="222" dur="500"/>
                                        <p:tgtEl>
                                          <p:spTgt spid="62"/>
                                        </p:tgtEl>
                                      </p:cBhvr>
                                    </p:animEffect>
                                    <p:set>
                                      <p:cBhvr>
                                        <p:cTn id="223" dur="1" fill="hold">
                                          <p:stCondLst>
                                            <p:cond delay="499"/>
                                          </p:stCondLst>
                                        </p:cTn>
                                        <p:tgtEl>
                                          <p:spTgt spid="62"/>
                                        </p:tgtEl>
                                        <p:attrNameLst>
                                          <p:attrName>style.visibility</p:attrName>
                                        </p:attrNameLst>
                                      </p:cBhvr>
                                      <p:to>
                                        <p:strVal val="hidden"/>
                                      </p:to>
                                    </p:set>
                                  </p:childTnLst>
                                </p:cTn>
                              </p:par>
                            </p:childTnLst>
                          </p:cTn>
                        </p:par>
                        <p:par>
                          <p:cTn id="224" fill="hold">
                            <p:stCondLst>
                              <p:cond delay="500"/>
                            </p:stCondLst>
                            <p:childTnLst>
                              <p:par>
                                <p:cTn id="225" presetID="10" presetClass="exit" presetSubtype="0" fill="hold" grpId="1" nodeType="afterEffect">
                                  <p:stCondLst>
                                    <p:cond delay="0"/>
                                  </p:stCondLst>
                                  <p:iterate type="lt">
                                    <p:tmPct val="0"/>
                                  </p:iterate>
                                  <p:childTnLst>
                                    <p:animEffect transition="out" filter="fade">
                                      <p:cBhvr>
                                        <p:cTn id="226" dur="500"/>
                                        <p:tgtEl>
                                          <p:spTgt spid="45"/>
                                        </p:tgtEl>
                                      </p:cBhvr>
                                    </p:animEffect>
                                    <p:set>
                                      <p:cBhvr>
                                        <p:cTn id="227" dur="1" fill="hold">
                                          <p:stCondLst>
                                            <p:cond delay="499"/>
                                          </p:stCondLst>
                                        </p:cTn>
                                        <p:tgtEl>
                                          <p:spTgt spid="45"/>
                                        </p:tgtEl>
                                        <p:attrNameLst>
                                          <p:attrName>style.visibility</p:attrName>
                                        </p:attrNameLst>
                                      </p:cBhvr>
                                      <p:to>
                                        <p:strVal val="hidden"/>
                                      </p:to>
                                    </p:set>
                                  </p:childTnLst>
                                </p:cTn>
                              </p:par>
                              <p:par>
                                <p:cTn id="228" presetID="10" presetClass="exit" presetSubtype="0" fill="hold" grpId="1" nodeType="withEffect">
                                  <p:stCondLst>
                                    <p:cond delay="0"/>
                                  </p:stCondLst>
                                  <p:iterate type="lt">
                                    <p:tmPct val="0"/>
                                  </p:iterate>
                                  <p:childTnLst>
                                    <p:animEffect transition="out" filter="fade">
                                      <p:cBhvr>
                                        <p:cTn id="229" dur="500"/>
                                        <p:tgtEl>
                                          <p:spTgt spid="43"/>
                                        </p:tgtEl>
                                      </p:cBhvr>
                                    </p:animEffect>
                                    <p:set>
                                      <p:cBhvr>
                                        <p:cTn id="230" dur="1" fill="hold">
                                          <p:stCondLst>
                                            <p:cond delay="499"/>
                                          </p:stCondLst>
                                        </p:cTn>
                                        <p:tgtEl>
                                          <p:spTgt spid="43"/>
                                        </p:tgtEl>
                                        <p:attrNameLst>
                                          <p:attrName>style.visibility</p:attrName>
                                        </p:attrNameLst>
                                      </p:cBhvr>
                                      <p:to>
                                        <p:strVal val="hidden"/>
                                      </p:to>
                                    </p:set>
                                  </p:childTnLst>
                                </p:cTn>
                              </p:par>
                              <p:par>
                                <p:cTn id="231" presetID="10" presetClass="exit" presetSubtype="0" fill="hold" grpId="1" nodeType="withEffect">
                                  <p:stCondLst>
                                    <p:cond delay="0"/>
                                  </p:stCondLst>
                                  <p:iterate type="lt">
                                    <p:tmPct val="0"/>
                                  </p:iterate>
                                  <p:childTnLst>
                                    <p:animEffect transition="out" filter="fade">
                                      <p:cBhvr>
                                        <p:cTn id="232" dur="500"/>
                                        <p:tgtEl>
                                          <p:spTgt spid="47"/>
                                        </p:tgtEl>
                                      </p:cBhvr>
                                    </p:animEffect>
                                    <p:set>
                                      <p:cBhvr>
                                        <p:cTn id="233" dur="1" fill="hold">
                                          <p:stCondLst>
                                            <p:cond delay="499"/>
                                          </p:stCondLst>
                                        </p:cTn>
                                        <p:tgtEl>
                                          <p:spTgt spid="47"/>
                                        </p:tgtEl>
                                        <p:attrNameLst>
                                          <p:attrName>style.visibility</p:attrName>
                                        </p:attrNameLst>
                                      </p:cBhvr>
                                      <p:to>
                                        <p:strVal val="hidden"/>
                                      </p:to>
                                    </p:set>
                                  </p:childTnLst>
                                </p:cTn>
                              </p:par>
                              <p:par>
                                <p:cTn id="234" presetID="10" presetClass="exit" presetSubtype="0" fill="hold" grpId="1" nodeType="withEffect">
                                  <p:stCondLst>
                                    <p:cond delay="0"/>
                                  </p:stCondLst>
                                  <p:iterate type="lt">
                                    <p:tmPct val="0"/>
                                  </p:iterate>
                                  <p:childTnLst>
                                    <p:animEffect transition="out" filter="fade">
                                      <p:cBhvr>
                                        <p:cTn id="235" dur="500"/>
                                        <p:tgtEl>
                                          <p:spTgt spid="46"/>
                                        </p:tgtEl>
                                      </p:cBhvr>
                                    </p:animEffect>
                                    <p:set>
                                      <p:cBhvr>
                                        <p:cTn id="236" dur="1" fill="hold">
                                          <p:stCondLst>
                                            <p:cond delay="499"/>
                                          </p:stCondLst>
                                        </p:cTn>
                                        <p:tgtEl>
                                          <p:spTgt spid="46"/>
                                        </p:tgtEl>
                                        <p:attrNameLst>
                                          <p:attrName>style.visibility</p:attrName>
                                        </p:attrNameLst>
                                      </p:cBhvr>
                                      <p:to>
                                        <p:strVal val="hidden"/>
                                      </p:to>
                                    </p:set>
                                  </p:childTnLst>
                                </p:cTn>
                              </p:par>
                              <p:par>
                                <p:cTn id="237" presetID="10" presetClass="exit" presetSubtype="0" fill="hold" grpId="1" nodeType="withEffect">
                                  <p:stCondLst>
                                    <p:cond delay="0"/>
                                  </p:stCondLst>
                                  <p:iterate type="lt">
                                    <p:tmPct val="0"/>
                                  </p:iterate>
                                  <p:childTnLst>
                                    <p:animEffect transition="out" filter="fade">
                                      <p:cBhvr>
                                        <p:cTn id="238" dur="500"/>
                                        <p:tgtEl>
                                          <p:spTgt spid="76"/>
                                        </p:tgtEl>
                                      </p:cBhvr>
                                    </p:animEffect>
                                    <p:set>
                                      <p:cBhvr>
                                        <p:cTn id="239" dur="1" fill="hold">
                                          <p:stCondLst>
                                            <p:cond delay="499"/>
                                          </p:stCondLst>
                                        </p:cTn>
                                        <p:tgtEl>
                                          <p:spTgt spid="76"/>
                                        </p:tgtEl>
                                        <p:attrNameLst>
                                          <p:attrName>style.visibility</p:attrName>
                                        </p:attrNameLst>
                                      </p:cBhvr>
                                      <p:to>
                                        <p:strVal val="hidden"/>
                                      </p:to>
                                    </p:set>
                                  </p:childTnLst>
                                </p:cTn>
                              </p:par>
                              <p:par>
                                <p:cTn id="240" presetID="10" presetClass="exit" presetSubtype="0" fill="hold" grpId="1" nodeType="withEffect">
                                  <p:stCondLst>
                                    <p:cond delay="0"/>
                                  </p:stCondLst>
                                  <p:iterate type="lt">
                                    <p:tmPct val="0"/>
                                  </p:iterate>
                                  <p:childTnLst>
                                    <p:animEffect transition="out" filter="fade">
                                      <p:cBhvr>
                                        <p:cTn id="241" dur="500"/>
                                        <p:tgtEl>
                                          <p:spTgt spid="54"/>
                                        </p:tgtEl>
                                      </p:cBhvr>
                                    </p:animEffect>
                                    <p:set>
                                      <p:cBhvr>
                                        <p:cTn id="242" dur="1" fill="hold">
                                          <p:stCondLst>
                                            <p:cond delay="499"/>
                                          </p:stCondLst>
                                        </p:cTn>
                                        <p:tgtEl>
                                          <p:spTgt spid="54"/>
                                        </p:tgtEl>
                                        <p:attrNameLst>
                                          <p:attrName>style.visibility</p:attrName>
                                        </p:attrNameLst>
                                      </p:cBhvr>
                                      <p:to>
                                        <p:strVal val="hidden"/>
                                      </p:to>
                                    </p:set>
                                  </p:childTnLst>
                                </p:cTn>
                              </p:par>
                              <p:par>
                                <p:cTn id="243" presetID="10" presetClass="exit" presetSubtype="0" fill="hold" grpId="1" nodeType="withEffect">
                                  <p:stCondLst>
                                    <p:cond delay="0"/>
                                  </p:stCondLst>
                                  <p:iterate type="lt">
                                    <p:tmPct val="0"/>
                                  </p:iterate>
                                  <p:childTnLst>
                                    <p:animEffect transition="out" filter="fade">
                                      <p:cBhvr>
                                        <p:cTn id="244" dur="500"/>
                                        <p:tgtEl>
                                          <p:spTgt spid="49"/>
                                        </p:tgtEl>
                                      </p:cBhvr>
                                    </p:animEffect>
                                    <p:set>
                                      <p:cBhvr>
                                        <p:cTn id="245" dur="1" fill="hold">
                                          <p:stCondLst>
                                            <p:cond delay="499"/>
                                          </p:stCondLst>
                                        </p:cTn>
                                        <p:tgtEl>
                                          <p:spTgt spid="49"/>
                                        </p:tgtEl>
                                        <p:attrNameLst>
                                          <p:attrName>style.visibility</p:attrName>
                                        </p:attrNameLst>
                                      </p:cBhvr>
                                      <p:to>
                                        <p:strVal val="hidden"/>
                                      </p:to>
                                    </p:set>
                                  </p:childTnLst>
                                </p:cTn>
                              </p:par>
                              <p:par>
                                <p:cTn id="246" presetID="10" presetClass="exit" presetSubtype="0" fill="hold" grpId="1" nodeType="withEffect">
                                  <p:stCondLst>
                                    <p:cond delay="0"/>
                                  </p:stCondLst>
                                  <p:iterate type="lt">
                                    <p:tmPct val="0"/>
                                  </p:iterate>
                                  <p:childTnLst>
                                    <p:animEffect transition="out" filter="fade">
                                      <p:cBhvr>
                                        <p:cTn id="247" dur="500"/>
                                        <p:tgtEl>
                                          <p:spTgt spid="53"/>
                                        </p:tgtEl>
                                      </p:cBhvr>
                                    </p:animEffect>
                                    <p:set>
                                      <p:cBhvr>
                                        <p:cTn id="248" dur="1" fill="hold">
                                          <p:stCondLst>
                                            <p:cond delay="499"/>
                                          </p:stCondLst>
                                        </p:cTn>
                                        <p:tgtEl>
                                          <p:spTgt spid="53"/>
                                        </p:tgtEl>
                                        <p:attrNameLst>
                                          <p:attrName>style.visibility</p:attrName>
                                        </p:attrNameLst>
                                      </p:cBhvr>
                                      <p:to>
                                        <p:strVal val="hidden"/>
                                      </p:to>
                                    </p:set>
                                  </p:childTnLst>
                                </p:cTn>
                              </p:par>
                              <p:par>
                                <p:cTn id="249" presetID="10" presetClass="exit" presetSubtype="0" fill="hold" grpId="1" nodeType="withEffect">
                                  <p:stCondLst>
                                    <p:cond delay="0"/>
                                  </p:stCondLst>
                                  <p:iterate type="lt">
                                    <p:tmPct val="0"/>
                                  </p:iterate>
                                  <p:childTnLst>
                                    <p:animEffect transition="out" filter="fade">
                                      <p:cBhvr>
                                        <p:cTn id="250" dur="500"/>
                                        <p:tgtEl>
                                          <p:spTgt spid="55"/>
                                        </p:tgtEl>
                                      </p:cBhvr>
                                    </p:animEffect>
                                    <p:set>
                                      <p:cBhvr>
                                        <p:cTn id="251" dur="1" fill="hold">
                                          <p:stCondLst>
                                            <p:cond delay="499"/>
                                          </p:stCondLst>
                                        </p:cTn>
                                        <p:tgtEl>
                                          <p:spTgt spid="55"/>
                                        </p:tgtEl>
                                        <p:attrNameLst>
                                          <p:attrName>style.visibility</p:attrName>
                                        </p:attrNameLst>
                                      </p:cBhvr>
                                      <p:to>
                                        <p:strVal val="hidden"/>
                                      </p:to>
                                    </p:set>
                                  </p:childTnLst>
                                </p:cTn>
                              </p:par>
                              <p:par>
                                <p:cTn id="252" presetID="10" presetClass="exit" presetSubtype="0" fill="hold" grpId="1" nodeType="withEffect">
                                  <p:stCondLst>
                                    <p:cond delay="0"/>
                                  </p:stCondLst>
                                  <p:iterate type="lt">
                                    <p:tmPct val="0"/>
                                  </p:iterate>
                                  <p:childTnLst>
                                    <p:animEffect transition="out" filter="fade">
                                      <p:cBhvr>
                                        <p:cTn id="253" dur="500"/>
                                        <p:tgtEl>
                                          <p:spTgt spid="42"/>
                                        </p:tgtEl>
                                      </p:cBhvr>
                                    </p:animEffect>
                                    <p:set>
                                      <p:cBhvr>
                                        <p:cTn id="254" dur="1" fill="hold">
                                          <p:stCondLst>
                                            <p:cond delay="499"/>
                                          </p:stCondLst>
                                        </p:cTn>
                                        <p:tgtEl>
                                          <p:spTgt spid="42"/>
                                        </p:tgtEl>
                                        <p:attrNameLst>
                                          <p:attrName>style.visibility</p:attrName>
                                        </p:attrNameLst>
                                      </p:cBhvr>
                                      <p:to>
                                        <p:strVal val="hidden"/>
                                      </p:to>
                                    </p:set>
                                  </p:childTnLst>
                                </p:cTn>
                              </p:par>
                              <p:par>
                                <p:cTn id="255" presetID="10" presetClass="entr" presetSubtype="0" fill="hold" grpId="0" nodeType="withEffect">
                                  <p:stCondLst>
                                    <p:cond delay="0"/>
                                  </p:stCondLst>
                                  <p:childTnLst>
                                    <p:set>
                                      <p:cBhvr>
                                        <p:cTn id="256" dur="1" fill="hold">
                                          <p:stCondLst>
                                            <p:cond delay="0"/>
                                          </p:stCondLst>
                                        </p:cTn>
                                        <p:tgtEl>
                                          <p:spTgt spid="108"/>
                                        </p:tgtEl>
                                        <p:attrNameLst>
                                          <p:attrName>style.visibility</p:attrName>
                                        </p:attrNameLst>
                                      </p:cBhvr>
                                      <p:to>
                                        <p:strVal val="visible"/>
                                      </p:to>
                                    </p:set>
                                    <p:animEffect transition="in" filter="fade">
                                      <p:cBhvr>
                                        <p:cTn id="257" dur="500"/>
                                        <p:tgtEl>
                                          <p:spTgt spid="108"/>
                                        </p:tgtEl>
                                      </p:cBhvr>
                                    </p:animEffect>
                                  </p:childTnLst>
                                </p:cTn>
                              </p:par>
                              <p:par>
                                <p:cTn id="258" presetID="10" presetClass="entr" presetSubtype="0" fill="hold" grpId="0" nodeType="withEffect">
                                  <p:stCondLst>
                                    <p:cond delay="0"/>
                                  </p:stCondLst>
                                  <p:childTnLst>
                                    <p:set>
                                      <p:cBhvr>
                                        <p:cTn id="259" dur="1" fill="hold">
                                          <p:stCondLst>
                                            <p:cond delay="0"/>
                                          </p:stCondLst>
                                        </p:cTn>
                                        <p:tgtEl>
                                          <p:spTgt spid="107"/>
                                        </p:tgtEl>
                                        <p:attrNameLst>
                                          <p:attrName>style.visibility</p:attrName>
                                        </p:attrNameLst>
                                      </p:cBhvr>
                                      <p:to>
                                        <p:strVal val="visible"/>
                                      </p:to>
                                    </p:set>
                                    <p:animEffect transition="in" filter="fade">
                                      <p:cBhvr>
                                        <p:cTn id="260" dur="500"/>
                                        <p:tgtEl>
                                          <p:spTgt spid="107"/>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106"/>
                                        </p:tgtEl>
                                        <p:attrNameLst>
                                          <p:attrName>style.visibility</p:attrName>
                                        </p:attrNameLst>
                                      </p:cBhvr>
                                      <p:to>
                                        <p:strVal val="visible"/>
                                      </p:to>
                                    </p:set>
                                    <p:animEffect transition="in" filter="fade">
                                      <p:cBhvr>
                                        <p:cTn id="263" dur="500"/>
                                        <p:tgtEl>
                                          <p:spTgt spid="106"/>
                                        </p:tgtEl>
                                      </p:cBhvr>
                                    </p:animEffect>
                                  </p:childTnLst>
                                </p:cTn>
                              </p:par>
                              <p:par>
                                <p:cTn id="264" presetID="10" presetClass="entr" presetSubtype="0" fill="hold" grpId="0" nodeType="withEffect">
                                  <p:stCondLst>
                                    <p:cond delay="0"/>
                                  </p:stCondLst>
                                  <p:childTnLst>
                                    <p:set>
                                      <p:cBhvr>
                                        <p:cTn id="265" dur="1" fill="hold">
                                          <p:stCondLst>
                                            <p:cond delay="0"/>
                                          </p:stCondLst>
                                        </p:cTn>
                                        <p:tgtEl>
                                          <p:spTgt spid="110"/>
                                        </p:tgtEl>
                                        <p:attrNameLst>
                                          <p:attrName>style.visibility</p:attrName>
                                        </p:attrNameLst>
                                      </p:cBhvr>
                                      <p:to>
                                        <p:strVal val="visible"/>
                                      </p:to>
                                    </p:set>
                                    <p:animEffect transition="in" filter="fade">
                                      <p:cBhvr>
                                        <p:cTn id="266" dur="500"/>
                                        <p:tgtEl>
                                          <p:spTgt spid="110"/>
                                        </p:tgtEl>
                                      </p:cBhvr>
                                    </p:animEffect>
                                  </p:childTnLst>
                                </p:cTn>
                              </p:par>
                              <p:par>
                                <p:cTn id="267" presetID="10" presetClass="entr" presetSubtype="0" fill="hold" grpId="0" nodeType="withEffect">
                                  <p:stCondLst>
                                    <p:cond delay="0"/>
                                  </p:stCondLst>
                                  <p:childTnLst>
                                    <p:set>
                                      <p:cBhvr>
                                        <p:cTn id="268" dur="1" fill="hold">
                                          <p:stCondLst>
                                            <p:cond delay="0"/>
                                          </p:stCondLst>
                                        </p:cTn>
                                        <p:tgtEl>
                                          <p:spTgt spid="104"/>
                                        </p:tgtEl>
                                        <p:attrNameLst>
                                          <p:attrName>style.visibility</p:attrName>
                                        </p:attrNameLst>
                                      </p:cBhvr>
                                      <p:to>
                                        <p:strVal val="visible"/>
                                      </p:to>
                                    </p:set>
                                    <p:animEffect transition="in" filter="fade">
                                      <p:cBhvr>
                                        <p:cTn id="269" dur="500"/>
                                        <p:tgtEl>
                                          <p:spTgt spid="104"/>
                                        </p:tgtEl>
                                      </p:cBhvr>
                                    </p:animEffect>
                                  </p:childTnLst>
                                </p:cTn>
                              </p:par>
                              <p:par>
                                <p:cTn id="270" presetID="10" presetClass="entr" presetSubtype="0" fill="hold" grpId="0" nodeType="withEffect">
                                  <p:stCondLst>
                                    <p:cond delay="0"/>
                                  </p:stCondLst>
                                  <p:childTnLst>
                                    <p:set>
                                      <p:cBhvr>
                                        <p:cTn id="271" dur="1" fill="hold">
                                          <p:stCondLst>
                                            <p:cond delay="0"/>
                                          </p:stCondLst>
                                        </p:cTn>
                                        <p:tgtEl>
                                          <p:spTgt spid="15"/>
                                        </p:tgtEl>
                                        <p:attrNameLst>
                                          <p:attrName>style.visibility</p:attrName>
                                        </p:attrNameLst>
                                      </p:cBhvr>
                                      <p:to>
                                        <p:strVal val="visible"/>
                                      </p:to>
                                    </p:set>
                                    <p:animEffect transition="in" filter="fade">
                                      <p:cBhvr>
                                        <p:cTn id="272" dur="500"/>
                                        <p:tgtEl>
                                          <p:spTgt spid="15"/>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00"/>
                                        </p:tgtEl>
                                        <p:attrNameLst>
                                          <p:attrName>style.visibility</p:attrName>
                                        </p:attrNameLst>
                                      </p:cBhvr>
                                      <p:to>
                                        <p:strVal val="visible"/>
                                      </p:to>
                                    </p:set>
                                    <p:animEffect transition="in" filter="fade">
                                      <p:cBhvr>
                                        <p:cTn id="275" dur="500"/>
                                        <p:tgtEl>
                                          <p:spTgt spid="100"/>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77"/>
                                        </p:tgtEl>
                                        <p:attrNameLst>
                                          <p:attrName>style.visibility</p:attrName>
                                        </p:attrNameLst>
                                      </p:cBhvr>
                                      <p:to>
                                        <p:strVal val="visible"/>
                                      </p:to>
                                    </p:set>
                                    <p:animEffect transition="in" filter="fade">
                                      <p:cBhvr>
                                        <p:cTn id="278" dur="500"/>
                                        <p:tgtEl>
                                          <p:spTgt spid="77"/>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03"/>
                                        </p:tgtEl>
                                        <p:attrNameLst>
                                          <p:attrName>style.visibility</p:attrName>
                                        </p:attrNameLst>
                                      </p:cBhvr>
                                      <p:to>
                                        <p:strVal val="visible"/>
                                      </p:to>
                                    </p:set>
                                    <p:animEffect transition="in" filter="fade">
                                      <p:cBhvr>
                                        <p:cTn id="281" dur="500"/>
                                        <p:tgtEl>
                                          <p:spTgt spid="103"/>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05"/>
                                        </p:tgtEl>
                                        <p:attrNameLst>
                                          <p:attrName>style.visibility</p:attrName>
                                        </p:attrNameLst>
                                      </p:cBhvr>
                                      <p:to>
                                        <p:strVal val="visible"/>
                                      </p:to>
                                    </p:set>
                                    <p:animEffect transition="in" filter="fade">
                                      <p:cBhvr>
                                        <p:cTn id="284" dur="500"/>
                                        <p:tgtEl>
                                          <p:spTgt spid="105"/>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grpId="0" nodeType="clickEffect">
                                  <p:stCondLst>
                                    <p:cond delay="0"/>
                                  </p:stCondLst>
                                  <p:childTnLst>
                                    <p:set>
                                      <p:cBhvr>
                                        <p:cTn id="288" dur="1" fill="hold">
                                          <p:stCondLst>
                                            <p:cond delay="0"/>
                                          </p:stCondLst>
                                        </p:cTn>
                                        <p:tgtEl>
                                          <p:spTgt spid="97"/>
                                        </p:tgtEl>
                                        <p:attrNameLst>
                                          <p:attrName>style.visibility</p:attrName>
                                        </p:attrNameLst>
                                      </p:cBhvr>
                                      <p:to>
                                        <p:strVal val="visible"/>
                                      </p:to>
                                    </p:set>
                                    <p:animEffect transition="in" filter="fade">
                                      <p:cBhvr>
                                        <p:cTn id="289" dur="500"/>
                                        <p:tgtEl>
                                          <p:spTgt spid="97"/>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grpId="0" nodeType="clickEffect">
                                  <p:stCondLst>
                                    <p:cond delay="0"/>
                                  </p:stCondLst>
                                  <p:childTnLst>
                                    <p:set>
                                      <p:cBhvr>
                                        <p:cTn id="293" dur="1" fill="hold">
                                          <p:stCondLst>
                                            <p:cond delay="0"/>
                                          </p:stCondLst>
                                        </p:cTn>
                                        <p:tgtEl>
                                          <p:spTgt spid="98"/>
                                        </p:tgtEl>
                                        <p:attrNameLst>
                                          <p:attrName>style.visibility</p:attrName>
                                        </p:attrNameLst>
                                      </p:cBhvr>
                                      <p:to>
                                        <p:strVal val="visible"/>
                                      </p:to>
                                    </p:set>
                                    <p:animEffect transition="in" filter="fade">
                                      <p:cBhvr>
                                        <p:cTn id="294" dur="500"/>
                                        <p:tgtEl>
                                          <p:spTgt spid="98"/>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grpId="0" nodeType="clickEffect">
                                  <p:stCondLst>
                                    <p:cond delay="0"/>
                                  </p:stCondLst>
                                  <p:childTnLst>
                                    <p:set>
                                      <p:cBhvr>
                                        <p:cTn id="298" dur="1" fill="hold">
                                          <p:stCondLst>
                                            <p:cond delay="0"/>
                                          </p:stCondLst>
                                        </p:cTn>
                                        <p:tgtEl>
                                          <p:spTgt spid="96"/>
                                        </p:tgtEl>
                                        <p:attrNameLst>
                                          <p:attrName>style.visibility</p:attrName>
                                        </p:attrNameLst>
                                      </p:cBhvr>
                                      <p:to>
                                        <p:strVal val="visible"/>
                                      </p:to>
                                    </p:set>
                                    <p:animEffect transition="in" filter="fade">
                                      <p:cBhvr>
                                        <p:cTn id="299" dur="500"/>
                                        <p:tgtEl>
                                          <p:spTgt spid="96"/>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grpId="0" nodeType="clickEffect">
                                  <p:stCondLst>
                                    <p:cond delay="0"/>
                                  </p:stCondLst>
                                  <p:childTnLst>
                                    <p:set>
                                      <p:cBhvr>
                                        <p:cTn id="303" dur="1" fill="hold">
                                          <p:stCondLst>
                                            <p:cond delay="0"/>
                                          </p:stCondLst>
                                        </p:cTn>
                                        <p:tgtEl>
                                          <p:spTgt spid="95"/>
                                        </p:tgtEl>
                                        <p:attrNameLst>
                                          <p:attrName>style.visibility</p:attrName>
                                        </p:attrNameLst>
                                      </p:cBhvr>
                                      <p:to>
                                        <p:strVal val="visible"/>
                                      </p:to>
                                    </p:set>
                                    <p:animEffect transition="in" filter="fade">
                                      <p:cBhvr>
                                        <p:cTn id="304" dur="500"/>
                                        <p:tgtEl>
                                          <p:spTgt spid="95"/>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ntr" presetSubtype="0" fill="hold" grpId="0" nodeType="clickEffect">
                                  <p:stCondLst>
                                    <p:cond delay="0"/>
                                  </p:stCondLst>
                                  <p:childTnLst>
                                    <p:set>
                                      <p:cBhvr>
                                        <p:cTn id="308" dur="1" fill="hold">
                                          <p:stCondLst>
                                            <p:cond delay="0"/>
                                          </p:stCondLst>
                                        </p:cTn>
                                        <p:tgtEl>
                                          <p:spTgt spid="94"/>
                                        </p:tgtEl>
                                        <p:attrNameLst>
                                          <p:attrName>style.visibility</p:attrName>
                                        </p:attrNameLst>
                                      </p:cBhvr>
                                      <p:to>
                                        <p:strVal val="visible"/>
                                      </p:to>
                                    </p:set>
                                    <p:animEffect transition="in" filter="fade">
                                      <p:cBhvr>
                                        <p:cTn id="309" dur="500"/>
                                        <p:tgtEl>
                                          <p:spTgt spid="94"/>
                                        </p:tgtEl>
                                      </p:cBhvr>
                                    </p:animEffect>
                                  </p:childTnLst>
                                </p:cTn>
                              </p:par>
                            </p:childTnLst>
                          </p:cTn>
                        </p:par>
                      </p:childTnLst>
                    </p:cTn>
                  </p:par>
                  <p:par>
                    <p:cTn id="310" fill="hold">
                      <p:stCondLst>
                        <p:cond delay="indefinite"/>
                      </p:stCondLst>
                      <p:childTnLst>
                        <p:par>
                          <p:cTn id="311" fill="hold">
                            <p:stCondLst>
                              <p:cond delay="0"/>
                            </p:stCondLst>
                            <p:childTnLst>
                              <p:par>
                                <p:cTn id="312" presetID="10" presetClass="entr" presetSubtype="0" fill="hold" grpId="0" nodeType="clickEffect">
                                  <p:stCondLst>
                                    <p:cond delay="0"/>
                                  </p:stCondLst>
                                  <p:childTnLst>
                                    <p:set>
                                      <p:cBhvr>
                                        <p:cTn id="313" dur="1" fill="hold">
                                          <p:stCondLst>
                                            <p:cond delay="0"/>
                                          </p:stCondLst>
                                        </p:cTn>
                                        <p:tgtEl>
                                          <p:spTgt spid="86"/>
                                        </p:tgtEl>
                                        <p:attrNameLst>
                                          <p:attrName>style.visibility</p:attrName>
                                        </p:attrNameLst>
                                      </p:cBhvr>
                                      <p:to>
                                        <p:strVal val="visible"/>
                                      </p:to>
                                    </p:set>
                                    <p:animEffect transition="in" filter="fade">
                                      <p:cBhvr>
                                        <p:cTn id="314" dur="500"/>
                                        <p:tgtEl>
                                          <p:spTgt spid="86"/>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grpId="0" nodeType="clickEffect">
                                  <p:stCondLst>
                                    <p:cond delay="0"/>
                                  </p:stCondLst>
                                  <p:childTnLst>
                                    <p:set>
                                      <p:cBhvr>
                                        <p:cTn id="318" dur="1" fill="hold">
                                          <p:stCondLst>
                                            <p:cond delay="0"/>
                                          </p:stCondLst>
                                        </p:cTn>
                                        <p:tgtEl>
                                          <p:spTgt spid="85"/>
                                        </p:tgtEl>
                                        <p:attrNameLst>
                                          <p:attrName>style.visibility</p:attrName>
                                        </p:attrNameLst>
                                      </p:cBhvr>
                                      <p:to>
                                        <p:strVal val="visible"/>
                                      </p:to>
                                    </p:set>
                                    <p:animEffect transition="in" filter="fade">
                                      <p:cBhvr>
                                        <p:cTn id="319" dur="500"/>
                                        <p:tgtEl>
                                          <p:spTgt spid="85"/>
                                        </p:tgtEl>
                                      </p:cBhvr>
                                    </p:animEffect>
                                  </p:childTnLst>
                                </p:cTn>
                              </p:par>
                            </p:childTnLst>
                          </p:cTn>
                        </p:par>
                      </p:childTnLst>
                    </p:cTn>
                  </p:par>
                  <p:par>
                    <p:cTn id="320" fill="hold">
                      <p:stCondLst>
                        <p:cond delay="indefinite"/>
                      </p:stCondLst>
                      <p:childTnLst>
                        <p:par>
                          <p:cTn id="321" fill="hold">
                            <p:stCondLst>
                              <p:cond delay="0"/>
                            </p:stCondLst>
                            <p:childTnLst>
                              <p:par>
                                <p:cTn id="322" presetID="10" presetClass="entr" presetSubtype="0" fill="hold" grpId="0" nodeType="clickEffect">
                                  <p:stCondLst>
                                    <p:cond delay="0"/>
                                  </p:stCondLst>
                                  <p:childTnLst>
                                    <p:set>
                                      <p:cBhvr>
                                        <p:cTn id="323" dur="1" fill="hold">
                                          <p:stCondLst>
                                            <p:cond delay="0"/>
                                          </p:stCondLst>
                                        </p:cTn>
                                        <p:tgtEl>
                                          <p:spTgt spid="84"/>
                                        </p:tgtEl>
                                        <p:attrNameLst>
                                          <p:attrName>style.visibility</p:attrName>
                                        </p:attrNameLst>
                                      </p:cBhvr>
                                      <p:to>
                                        <p:strVal val="visible"/>
                                      </p:to>
                                    </p:set>
                                    <p:animEffect transition="in" filter="fade">
                                      <p:cBhvr>
                                        <p:cTn id="324" dur="500"/>
                                        <p:tgtEl>
                                          <p:spTgt spid="84"/>
                                        </p:tgtEl>
                                      </p:cBhvr>
                                    </p:animEffect>
                                  </p:childTnLst>
                                </p:cTn>
                              </p:par>
                            </p:childTnLst>
                          </p:cTn>
                        </p:par>
                      </p:childTnLst>
                    </p:cTn>
                  </p:par>
                  <p:par>
                    <p:cTn id="325" fill="hold">
                      <p:stCondLst>
                        <p:cond delay="indefinite"/>
                      </p:stCondLst>
                      <p:childTnLst>
                        <p:par>
                          <p:cTn id="326" fill="hold">
                            <p:stCondLst>
                              <p:cond delay="0"/>
                            </p:stCondLst>
                            <p:childTnLst>
                              <p:par>
                                <p:cTn id="327" presetID="10" presetClass="entr" presetSubtype="0" fill="hold" grpId="0" nodeType="clickEffect">
                                  <p:stCondLst>
                                    <p:cond delay="0"/>
                                  </p:stCondLst>
                                  <p:childTnLst>
                                    <p:set>
                                      <p:cBhvr>
                                        <p:cTn id="328" dur="1" fill="hold">
                                          <p:stCondLst>
                                            <p:cond delay="0"/>
                                          </p:stCondLst>
                                        </p:cTn>
                                        <p:tgtEl>
                                          <p:spTgt spid="83"/>
                                        </p:tgtEl>
                                        <p:attrNameLst>
                                          <p:attrName>style.visibility</p:attrName>
                                        </p:attrNameLst>
                                      </p:cBhvr>
                                      <p:to>
                                        <p:strVal val="visible"/>
                                      </p:to>
                                    </p:set>
                                    <p:animEffect transition="in" filter="fade">
                                      <p:cBhvr>
                                        <p:cTn id="329" dur="500"/>
                                        <p:tgtEl>
                                          <p:spTgt spid="83"/>
                                        </p:tgtEl>
                                      </p:cBhvr>
                                    </p:animEffect>
                                  </p:childTnLst>
                                </p:cTn>
                              </p:par>
                            </p:childTnLst>
                          </p:cTn>
                        </p:par>
                      </p:childTnLst>
                    </p:cTn>
                  </p:par>
                  <p:par>
                    <p:cTn id="330" fill="hold">
                      <p:stCondLst>
                        <p:cond delay="indefinite"/>
                      </p:stCondLst>
                      <p:childTnLst>
                        <p:par>
                          <p:cTn id="331" fill="hold">
                            <p:stCondLst>
                              <p:cond delay="0"/>
                            </p:stCondLst>
                            <p:childTnLst>
                              <p:par>
                                <p:cTn id="332" presetID="10" presetClass="entr" presetSubtype="0" fill="hold" grpId="0" nodeType="clickEffect">
                                  <p:stCondLst>
                                    <p:cond delay="0"/>
                                  </p:stCondLst>
                                  <p:childTnLst>
                                    <p:set>
                                      <p:cBhvr>
                                        <p:cTn id="333" dur="1" fill="hold">
                                          <p:stCondLst>
                                            <p:cond delay="0"/>
                                          </p:stCondLst>
                                        </p:cTn>
                                        <p:tgtEl>
                                          <p:spTgt spid="82"/>
                                        </p:tgtEl>
                                        <p:attrNameLst>
                                          <p:attrName>style.visibility</p:attrName>
                                        </p:attrNameLst>
                                      </p:cBhvr>
                                      <p:to>
                                        <p:strVal val="visible"/>
                                      </p:to>
                                    </p:set>
                                    <p:animEffect transition="in" filter="fade">
                                      <p:cBhvr>
                                        <p:cTn id="33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5" grpId="0"/>
      <p:bldP spid="45" grpId="1"/>
      <p:bldP spid="46" grpId="0"/>
      <p:bldP spid="46" grpId="1"/>
      <p:bldP spid="47" grpId="0"/>
      <p:bldP spid="47" grpId="1"/>
      <p:bldP spid="49" grpId="0"/>
      <p:bldP spid="49" grpId="1"/>
      <p:bldP spid="53" grpId="0"/>
      <p:bldP spid="53" grpId="1"/>
      <p:bldP spid="54" grpId="0"/>
      <p:bldP spid="54" grpId="1"/>
      <p:bldP spid="55" grpId="0"/>
      <p:bldP spid="55" grpId="1"/>
      <p:bldP spid="3" grpId="0"/>
      <p:bldP spid="89" grpId="0"/>
      <p:bldP spid="92" grpId="0"/>
      <p:bldP spid="93" grpId="0"/>
      <p:bldP spid="15" grpId="0"/>
      <p:bldP spid="100" grpId="0"/>
      <p:bldP spid="103" grpId="0"/>
      <p:bldP spid="104" grpId="0"/>
      <p:bldP spid="105" grpId="0"/>
      <p:bldP spid="106" grpId="0"/>
      <p:bldP spid="107" grpId="0"/>
      <p:bldP spid="108" grpId="0"/>
      <p:bldP spid="110" grpId="0"/>
      <p:bldP spid="76" grpId="0"/>
      <p:bldP spid="76" grpId="1"/>
      <p:bldP spid="77" grpId="0"/>
      <p:bldP spid="41" grpId="0" animBg="1"/>
      <p:bldP spid="41" grpId="1" animBg="1"/>
      <p:bldP spid="57" grpId="0" animBg="1"/>
      <p:bldP spid="57" grpId="1" animBg="1"/>
      <p:bldP spid="56" grpId="0" animBg="1"/>
      <p:bldP spid="56" grpId="1" animBg="1"/>
      <p:bldP spid="60" grpId="0" animBg="1"/>
      <p:bldP spid="60" grpId="1" animBg="1"/>
      <p:bldP spid="64" grpId="0" animBg="1"/>
      <p:bldP spid="64" grpId="1" animBg="1"/>
      <p:bldP spid="59" grpId="0" animBg="1"/>
      <p:bldP spid="59" grpId="1" animBg="1"/>
      <p:bldP spid="66" grpId="0" animBg="1"/>
      <p:bldP spid="66" grpId="1" animBg="1"/>
      <p:bldP spid="65" grpId="0" animBg="1"/>
      <p:bldP spid="65" grpId="1" animBg="1"/>
      <p:bldP spid="58" grpId="0" animBg="1"/>
      <p:bldP spid="58" grpId="1" animBg="1"/>
      <p:bldP spid="62" grpId="0" animBg="1"/>
      <p:bldP spid="62" grpId="1" animBg="1"/>
      <p:bldP spid="97" grpId="0" animBg="1"/>
      <p:bldP spid="98" grpId="0" animBg="1"/>
      <p:bldP spid="96" grpId="0" animBg="1"/>
      <p:bldP spid="95" grpId="0" animBg="1"/>
      <p:bldP spid="94" grpId="0" animBg="1"/>
      <p:bldP spid="86" grpId="0" animBg="1"/>
      <p:bldP spid="85" grpId="0" animBg="1"/>
      <p:bldP spid="84" grpId="0" animBg="1"/>
      <p:bldP spid="83"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21" name="Picture 20">
            <a:extLst>
              <a:ext uri="{FF2B5EF4-FFF2-40B4-BE49-F238E27FC236}">
                <a16:creationId xmlns:a16="http://schemas.microsoft.com/office/drawing/2014/main" id="{374DB72C-65C8-D9E3-8602-795B430817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520" y="1608683"/>
            <a:ext cx="3771018" cy="5014773"/>
          </a:xfrm>
          <a:prstGeom prst="rect">
            <a:avLst/>
          </a:prstGeom>
        </p:spPr>
      </p:pic>
      <p:grpSp>
        <p:nvGrpSpPr>
          <p:cNvPr id="4" name="Group 3">
            <a:extLst>
              <a:ext uri="{FF2B5EF4-FFF2-40B4-BE49-F238E27FC236}">
                <a16:creationId xmlns:a16="http://schemas.microsoft.com/office/drawing/2014/main" id="{A3E02434-8F73-B151-D16B-40BE5A1B31AD}"/>
              </a:ext>
            </a:extLst>
          </p:cNvPr>
          <p:cNvGrpSpPr/>
          <p:nvPr/>
        </p:nvGrpSpPr>
        <p:grpSpPr>
          <a:xfrm>
            <a:off x="8854931" y="3912138"/>
            <a:ext cx="646015" cy="407861"/>
            <a:chOff x="575483" y="5195933"/>
            <a:chExt cx="1062938" cy="717349"/>
          </a:xfrm>
        </p:grpSpPr>
        <p:pic>
          <p:nvPicPr>
            <p:cNvPr id="25" name="Picture 24">
              <a:extLst>
                <a:ext uri="{FF2B5EF4-FFF2-40B4-BE49-F238E27FC236}">
                  <a16:creationId xmlns:a16="http://schemas.microsoft.com/office/drawing/2014/main" id="{A0456A4C-3000-80B3-AFDB-B305DFDB3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15" y="5200650"/>
              <a:ext cx="706406" cy="712632"/>
            </a:xfrm>
            <a:prstGeom prst="rect">
              <a:avLst/>
            </a:prstGeom>
          </p:spPr>
        </p:pic>
        <p:pic>
          <p:nvPicPr>
            <p:cNvPr id="22" name="Picture 21">
              <a:extLst>
                <a:ext uri="{FF2B5EF4-FFF2-40B4-BE49-F238E27FC236}">
                  <a16:creationId xmlns:a16="http://schemas.microsoft.com/office/drawing/2014/main" id="{4BA4B508-0D7D-7981-8DDA-1A6798C4F478}"/>
                </a:ext>
              </a:extLst>
            </p:cNvPr>
            <p:cNvPicPr>
              <a:picLocks noChangeAspect="1"/>
            </p:cNvPicPr>
            <p:nvPr/>
          </p:nvPicPr>
          <p:blipFill rotWithShape="1">
            <a:blip r:embed="rId7"/>
            <a:srcRect l="15767" b="56590"/>
            <a:stretch/>
          </p:blipFill>
          <p:spPr>
            <a:xfrm flipH="1">
              <a:off x="880761" y="5288145"/>
              <a:ext cx="404457" cy="618131"/>
            </a:xfrm>
            <a:prstGeom prst="rect">
              <a:avLst/>
            </a:prstGeom>
          </p:spPr>
        </p:pic>
        <p:pic>
          <p:nvPicPr>
            <p:cNvPr id="23" name="Picture 22">
              <a:extLst>
                <a:ext uri="{FF2B5EF4-FFF2-40B4-BE49-F238E27FC236}">
                  <a16:creationId xmlns:a16="http://schemas.microsoft.com/office/drawing/2014/main" id="{513A1133-B9D0-8917-554B-80FDCE704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3" y="5195933"/>
              <a:ext cx="512058" cy="712632"/>
            </a:xfrm>
            <a:prstGeom prst="rect">
              <a:avLst/>
            </a:prstGeom>
          </p:spPr>
        </p:pic>
      </p:grpSp>
      <p:sp>
        <p:nvSpPr>
          <p:cNvPr id="5" name="TextBox 4">
            <a:extLst>
              <a:ext uri="{FF2B5EF4-FFF2-40B4-BE49-F238E27FC236}">
                <a16:creationId xmlns:a16="http://schemas.microsoft.com/office/drawing/2014/main" id="{E9BF0618-FD16-E976-D09E-ADF62FD186C6}"/>
              </a:ext>
            </a:extLst>
          </p:cNvPr>
          <p:cNvSpPr txBox="1"/>
          <p:nvPr/>
        </p:nvSpPr>
        <p:spPr>
          <a:xfrm>
            <a:off x="289880" y="2915142"/>
            <a:ext cx="6798937"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Luis </a:t>
            </a:r>
            <a:r>
              <a:rPr lang="en-GB" sz="2400" dirty="0" err="1">
                <a:solidFill>
                  <a:srgbClr val="002060"/>
                </a:solidFill>
                <a:latin typeface="Century Gothic" panose="020B0502020202020204" pitchFamily="34" charset="0"/>
              </a:rPr>
              <a:t>vive</a:t>
            </a:r>
            <a:r>
              <a:rPr lang="en-GB" sz="2400" dirty="0">
                <a:solidFill>
                  <a:srgbClr val="002060"/>
                </a:solidFill>
                <a:latin typeface="Century Gothic" panose="020B0502020202020204" pitchFamily="34" charset="0"/>
              </a:rPr>
              <a:t>* en ___________ con sus* padres. Arequipa es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ciudad </a:t>
            </a:r>
            <a:r>
              <a:rPr lang="en-GB" sz="2400" dirty="0" err="1">
                <a:solidFill>
                  <a:srgbClr val="002060"/>
                </a:solidFill>
                <a:latin typeface="Century Gothic" panose="020B0502020202020204" pitchFamily="34" charset="0"/>
              </a:rPr>
              <a:t>histórica</a:t>
            </a:r>
            <a:r>
              <a:rPr lang="en-GB" sz="2400" dirty="0">
                <a:solidFill>
                  <a:srgbClr val="002060"/>
                </a:solidFill>
                <a:latin typeface="Century Gothic" panose="020B0502020202020204" pitchFamily="34" charset="0"/>
              </a:rPr>
              <a:t> con un </a:t>
            </a:r>
            <a:r>
              <a:rPr lang="en-GB" sz="2400" dirty="0" err="1">
                <a:solidFill>
                  <a:srgbClr val="002060"/>
                </a:solidFill>
                <a:latin typeface="Century Gothic" panose="020B0502020202020204" pitchFamily="34" charset="0"/>
              </a:rPr>
              <a:t>volcán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famoso</a:t>
            </a:r>
            <a:r>
              <a:rPr lang="en-GB" sz="2400" dirty="0">
                <a:solidFill>
                  <a:srgbClr val="002060"/>
                </a:solidFill>
                <a:latin typeface="Century Gothic" panose="020B0502020202020204" pitchFamily="34" charset="0"/>
              </a:rPr>
              <a:t>, Misti.   </a:t>
            </a:r>
          </a:p>
        </p:txBody>
      </p:sp>
      <p:sp>
        <p:nvSpPr>
          <p:cNvPr id="26" name="TextBox 25">
            <a:extLst>
              <a:ext uri="{FF2B5EF4-FFF2-40B4-BE49-F238E27FC236}">
                <a16:creationId xmlns:a16="http://schemas.microsoft.com/office/drawing/2014/main" id="{03927E14-9A48-9216-A064-6236F765F87D}"/>
              </a:ext>
            </a:extLst>
          </p:cNvPr>
          <p:cNvSpPr txBox="1"/>
          <p:nvPr/>
        </p:nvSpPr>
        <p:spPr>
          <a:xfrm>
            <a:off x="289880" y="1769645"/>
            <a:ext cx="679893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Los </a:t>
            </a:r>
            <a:r>
              <a:rPr lang="en-GB" sz="2400" dirty="0" err="1">
                <a:solidFill>
                  <a:srgbClr val="002060"/>
                </a:solidFill>
                <a:latin typeface="Century Gothic" panose="020B0502020202020204" pitchFamily="34" charset="0"/>
              </a:rPr>
              <a:t>abuelos</a:t>
            </a:r>
            <a:r>
              <a:rPr lang="en-GB" sz="2400" dirty="0">
                <a:solidFill>
                  <a:srgbClr val="002060"/>
                </a:solidFill>
                <a:latin typeface="Century Gothic" panose="020B0502020202020204" pitchFamily="34" charset="0"/>
              </a:rPr>
              <a:t> de Luis, Sofía y Quique </a:t>
            </a:r>
            <a:r>
              <a:rPr lang="en-GB" sz="2400" dirty="0" err="1">
                <a:solidFill>
                  <a:srgbClr val="002060"/>
                </a:solidFill>
                <a:latin typeface="Century Gothic" panose="020B0502020202020204" pitchFamily="34" charset="0"/>
              </a:rPr>
              <a:t>viven</a:t>
            </a:r>
            <a:r>
              <a:rPr lang="en-GB" sz="2400" dirty="0">
                <a:solidFill>
                  <a:srgbClr val="002060"/>
                </a:solidFill>
                <a:latin typeface="Century Gothic" panose="020B0502020202020204" pitchFamily="34" charset="0"/>
              </a:rPr>
              <a:t>* en ___________, en una casa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CF58BA16-132A-A1BD-0845-E3EB77CBB148}"/>
              </a:ext>
            </a:extLst>
          </p:cNvPr>
          <p:cNvSpPr txBox="1"/>
          <p:nvPr/>
        </p:nvSpPr>
        <p:spPr>
          <a:xfrm>
            <a:off x="677724" y="2077422"/>
            <a:ext cx="100380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Lima</a:t>
            </a:r>
          </a:p>
        </p:txBody>
      </p:sp>
      <p:sp>
        <p:nvSpPr>
          <p:cNvPr id="34" name="TextBox 33">
            <a:extLst>
              <a:ext uri="{FF2B5EF4-FFF2-40B4-BE49-F238E27FC236}">
                <a16:creationId xmlns:a16="http://schemas.microsoft.com/office/drawing/2014/main" id="{1EC6DE06-55C4-1D69-F726-8EFA58A1083D}"/>
              </a:ext>
            </a:extLst>
          </p:cNvPr>
          <p:cNvSpPr txBox="1"/>
          <p:nvPr/>
        </p:nvSpPr>
        <p:spPr>
          <a:xfrm>
            <a:off x="2124421" y="2860731"/>
            <a:ext cx="1808508"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Arequipa</a:t>
            </a:r>
          </a:p>
        </p:txBody>
      </p:sp>
      <p:sp>
        <p:nvSpPr>
          <p:cNvPr id="36" name="TextBox 35">
            <a:extLst>
              <a:ext uri="{FF2B5EF4-FFF2-40B4-BE49-F238E27FC236}">
                <a16:creationId xmlns:a16="http://schemas.microsoft.com/office/drawing/2014/main" id="{28B6B316-B8C9-4A2C-CF32-23899372B89E}"/>
              </a:ext>
            </a:extLst>
          </p:cNvPr>
          <p:cNvSpPr txBox="1"/>
          <p:nvPr/>
        </p:nvSpPr>
        <p:spPr>
          <a:xfrm>
            <a:off x="8186520" y="158344"/>
            <a:ext cx="2851915" cy="923330"/>
          </a:xfrm>
          <a:prstGeom prst="rect">
            <a:avLst/>
          </a:prstGeom>
          <a:solidFill>
            <a:schemeClr val="accent6">
              <a:lumMod val="20000"/>
              <a:lumOff val="80000"/>
            </a:schemeClr>
          </a:solidFill>
        </p:spPr>
        <p:txBody>
          <a:bodyPr wrap="square">
            <a:spAutoFit/>
          </a:bodyPr>
          <a:lstStyle/>
          <a:p>
            <a:r>
              <a:rPr lang="en-GB" sz="1800" b="1" dirty="0" err="1">
                <a:solidFill>
                  <a:srgbClr val="002060"/>
                </a:solidFill>
                <a:latin typeface="Century Gothic" panose="020B0502020202020204" pitchFamily="34" charset="0"/>
              </a:rPr>
              <a:t>viven</a:t>
            </a:r>
            <a:r>
              <a:rPr lang="en-GB" sz="1800" dirty="0">
                <a:solidFill>
                  <a:srgbClr val="002060"/>
                </a:solidFill>
                <a:latin typeface="Century Gothic" panose="020B0502020202020204" pitchFamily="34" charset="0"/>
              </a:rPr>
              <a:t> = they live</a:t>
            </a:r>
          </a:p>
          <a:p>
            <a:r>
              <a:rPr lang="en-GB" sz="1800" b="1" dirty="0" err="1">
                <a:solidFill>
                  <a:srgbClr val="002060"/>
                </a:solidFill>
                <a:latin typeface="Century Gothic" panose="020B0502020202020204" pitchFamily="34" charset="0"/>
              </a:rPr>
              <a:t>vive</a:t>
            </a:r>
            <a:r>
              <a:rPr lang="en-GB" sz="1800" dirty="0">
                <a:solidFill>
                  <a:srgbClr val="002060"/>
                </a:solidFill>
                <a:latin typeface="Century Gothic" panose="020B0502020202020204" pitchFamily="34" charset="0"/>
              </a:rPr>
              <a:t> = s/he lives</a:t>
            </a:r>
          </a:p>
          <a:p>
            <a:r>
              <a:rPr lang="en-GB" b="1" dirty="0">
                <a:solidFill>
                  <a:srgbClr val="002060"/>
                </a:solidFill>
                <a:latin typeface="Century Gothic" panose="020B0502020202020204" pitchFamily="34" charset="0"/>
              </a:rPr>
              <a:t>sus</a:t>
            </a:r>
            <a:r>
              <a:rPr lang="en-GB" dirty="0">
                <a:solidFill>
                  <a:srgbClr val="002060"/>
                </a:solidFill>
                <a:latin typeface="Century Gothic" panose="020B0502020202020204" pitchFamily="34" charset="0"/>
              </a:rPr>
              <a:t> = his/her (+ plural)</a:t>
            </a:r>
            <a:endParaRPr lang="en-GB" dirty="0"/>
          </a:p>
        </p:txBody>
      </p:sp>
      <p:pic>
        <p:nvPicPr>
          <p:cNvPr id="3074" name="Picture 2" descr="Fondo De Pantalla De Alta Definición">
            <a:extLst>
              <a:ext uri="{FF2B5EF4-FFF2-40B4-BE49-F238E27FC236}">
                <a16:creationId xmlns:a16="http://schemas.microsoft.com/office/drawing/2014/main" id="{DCB131AA-1D61-F6FB-A482-52EA57C2D9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0" y="5013557"/>
            <a:ext cx="4905736" cy="1452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3F0F0982-E5EA-D17E-C21F-ED7C65989B27}"/>
              </a:ext>
            </a:extLst>
          </p:cNvPr>
          <p:cNvGrpSpPr/>
          <p:nvPr/>
        </p:nvGrpSpPr>
        <p:grpSpPr>
          <a:xfrm>
            <a:off x="4610195" y="4767117"/>
            <a:ext cx="1029682" cy="943743"/>
            <a:chOff x="6210543" y="3764108"/>
            <a:chExt cx="801046" cy="775262"/>
          </a:xfrm>
        </p:grpSpPr>
        <p:sp>
          <p:nvSpPr>
            <p:cNvPr id="44" name="Oval 43">
              <a:extLst>
                <a:ext uri="{FF2B5EF4-FFF2-40B4-BE49-F238E27FC236}">
                  <a16:creationId xmlns:a16="http://schemas.microsoft.com/office/drawing/2014/main" id="{A3E2CA88-8725-241E-4A5A-C79F9156B0F5}"/>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6AF363D7-FA2E-70F0-8150-30FA9372513D}"/>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6" name="Picture 45" descr="A picture containing text, tableware, cup, clipart&#10;&#10;Description automatically generated">
              <a:extLst>
                <a:ext uri="{FF2B5EF4-FFF2-40B4-BE49-F238E27FC236}">
                  <a16:creationId xmlns:a16="http://schemas.microsoft.com/office/drawing/2014/main" id="{5E612A3E-4377-2E81-72BB-EF707AB8C1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47" name="Graphic 46" descr="Teacher">
            <a:extLst>
              <a:ext uri="{FF2B5EF4-FFF2-40B4-BE49-F238E27FC236}">
                <a16:creationId xmlns:a16="http://schemas.microsoft.com/office/drawing/2014/main" id="{A569A09F-4BA6-5514-5FEA-2800EA06E5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342" y="-49458"/>
            <a:ext cx="914400" cy="914400"/>
          </a:xfrm>
          <a:prstGeom prst="rect">
            <a:avLst/>
          </a:prstGeom>
        </p:spPr>
      </p:pic>
      <p:sp>
        <p:nvSpPr>
          <p:cNvPr id="48" name="Speech Bubble: Rectangle with Corners Rounded 47">
            <a:extLst>
              <a:ext uri="{FF2B5EF4-FFF2-40B4-BE49-F238E27FC236}">
                <a16:creationId xmlns:a16="http://schemas.microsoft.com/office/drawing/2014/main" id="{647D92EF-EB22-E496-8F99-BC3CEA97FF23}"/>
              </a:ext>
            </a:extLst>
          </p:cNvPr>
          <p:cNvSpPr/>
          <p:nvPr/>
        </p:nvSpPr>
        <p:spPr>
          <a:xfrm>
            <a:off x="1177232" y="124536"/>
            <a:ext cx="6576117" cy="91358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la Información sobre la </a:t>
            </a:r>
            <a:r>
              <a:rPr lang="en-GB" sz="2800" b="1" dirty="0" err="1">
                <a:solidFill>
                  <a:schemeClr val="bg1"/>
                </a:solidFill>
                <a:latin typeface="Century Gothic" panose="020B0502020202020204" pitchFamily="34" charset="0"/>
              </a:rPr>
              <a:t>familia</a:t>
            </a:r>
            <a:r>
              <a:rPr lang="en-GB" sz="2800" b="1" dirty="0">
                <a:solidFill>
                  <a:schemeClr val="bg1"/>
                </a:solidFill>
                <a:latin typeface="Century Gothic" panose="020B0502020202020204" pitchFamily="34" charset="0"/>
              </a:rPr>
              <a:t> de Sofía y Quique.</a:t>
            </a:r>
          </a:p>
        </p:txBody>
      </p:sp>
      <p:sp>
        <p:nvSpPr>
          <p:cNvPr id="12" name="TextBox 11">
            <a:extLst>
              <a:ext uri="{FF2B5EF4-FFF2-40B4-BE49-F238E27FC236}">
                <a16:creationId xmlns:a16="http://schemas.microsoft.com/office/drawing/2014/main" id="{329AE906-A563-09D9-E83B-CC6B3D0DA9A1}"/>
              </a:ext>
            </a:extLst>
          </p:cNvPr>
          <p:cNvSpPr txBox="1"/>
          <p:nvPr/>
        </p:nvSpPr>
        <p:spPr>
          <a:xfrm>
            <a:off x="402900" y="6161791"/>
            <a:ext cx="3837910" cy="461665"/>
          </a:xfrm>
          <a:prstGeom prst="rect">
            <a:avLst/>
          </a:prstGeom>
          <a:solidFill>
            <a:srgbClr val="FFFFFF">
              <a:alpha val="60000"/>
            </a:srgbClr>
          </a:solidFill>
          <a:ln>
            <a:solidFill>
              <a:srgbClr val="002060"/>
            </a:solidFill>
          </a:ln>
        </p:spPr>
        <p:txBody>
          <a:bodyPr wrap="none" rtlCol="0">
            <a:spAutoFit/>
          </a:bodyPr>
          <a:lstStyle/>
          <a:p>
            <a:r>
              <a:rPr lang="en-GB" sz="2400" b="1" dirty="0">
                <a:solidFill>
                  <a:srgbClr val="002060"/>
                </a:solidFill>
                <a:latin typeface="Century Gothic" panose="020B0502020202020204" pitchFamily="34" charset="0"/>
              </a:rPr>
              <a:t>El </a:t>
            </a:r>
            <a:r>
              <a:rPr lang="en-GB" sz="2400" b="1" dirty="0" err="1">
                <a:solidFill>
                  <a:srgbClr val="002060"/>
                </a:solidFill>
                <a:latin typeface="Century Gothic" panose="020B0502020202020204" pitchFamily="34" charset="0"/>
              </a:rPr>
              <a:t>volcán</a:t>
            </a:r>
            <a:r>
              <a:rPr lang="en-GB" sz="2400" b="1" dirty="0">
                <a:solidFill>
                  <a:srgbClr val="002060"/>
                </a:solidFill>
                <a:latin typeface="Century Gothic" panose="020B0502020202020204" pitchFamily="34" charset="0"/>
              </a:rPr>
              <a:t> Misti, Arequipa</a:t>
            </a:r>
          </a:p>
        </p:txBody>
      </p:sp>
      <p:pic>
        <p:nvPicPr>
          <p:cNvPr id="6" name="Picture 5" descr="A picture containing text, toy, doll&#10;&#10;Description automatically generated">
            <a:extLst>
              <a:ext uri="{FF2B5EF4-FFF2-40B4-BE49-F238E27FC236}">
                <a16:creationId xmlns:a16="http://schemas.microsoft.com/office/drawing/2014/main" id="{1C935BBB-1C46-4E76-B375-FB97CAF28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6493" y="2662329"/>
            <a:ext cx="360536" cy="76236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C266D90-E030-4DA5-99A7-DD48E34AAA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86520" y="2662329"/>
            <a:ext cx="360536" cy="777553"/>
          </a:xfrm>
          <a:prstGeom prst="rect">
            <a:avLst/>
          </a:prstGeom>
        </p:spPr>
      </p:pic>
    </p:spTree>
    <p:extLst>
      <p:ext uri="{BB962C8B-B14F-4D97-AF65-F5344CB8AC3E}">
        <p14:creationId xmlns:p14="http://schemas.microsoft.com/office/powerpoint/2010/main" val="230459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a:ea typeface="Century Gothic"/>
                <a:cs typeface="Century Gothic"/>
                <a:sym typeface="Century Gothic"/>
              </a:rPr>
              <a:t>Tener</a:t>
            </a:r>
            <a:r>
              <a:rPr lang="en-GB" sz="4400" i="0" u="none" strike="noStrike" cap="none" dirty="0">
                <a:solidFill>
                  <a:srgbClr val="002060"/>
                </a:solidFill>
                <a:latin typeface="Century Gothic"/>
                <a:ea typeface="Century Gothic"/>
                <a:cs typeface="Century Gothic"/>
                <a:sym typeface="Century Gothic"/>
              </a:rPr>
              <a:t>:</a:t>
            </a:r>
            <a:r>
              <a:rPr lang="en-GB" sz="4800" i="0" u="none" strike="noStrike" cap="none" dirty="0">
                <a:solidFill>
                  <a:srgbClr val="002060"/>
                </a:solidFill>
                <a:latin typeface="Century Gothic"/>
                <a:ea typeface="Century Gothic"/>
                <a:cs typeface="Century Gothic"/>
                <a:sym typeface="Century Gothic"/>
              </a:rPr>
              <a:t> </a:t>
            </a:r>
            <a:r>
              <a:rPr lang="en-GB" sz="3600" dirty="0">
                <a:solidFill>
                  <a:srgbClr val="002060"/>
                </a:solidFill>
                <a:latin typeface="Century Gothic"/>
                <a:ea typeface="Century Gothic"/>
                <a:cs typeface="Century Gothic"/>
                <a:sym typeface="Century Gothic"/>
              </a:rPr>
              <a:t>s/he, it</a:t>
            </a:r>
            <a:r>
              <a:rPr lang="en-GB" sz="3600" i="0" u="none" strike="noStrike" cap="none" dirty="0">
                <a:solidFill>
                  <a:srgbClr val="002060"/>
                </a:solidFill>
                <a:latin typeface="Century Gothic"/>
                <a:ea typeface="Century Gothic"/>
                <a:cs typeface="Century Gothic"/>
                <a:sym typeface="Century Gothic"/>
              </a:rPr>
              <a:t> has</a:t>
            </a:r>
            <a:r>
              <a:rPr lang="en-GB" sz="3600" b="1" i="0" u="none" strike="noStrike" cap="none" dirty="0">
                <a:solidFill>
                  <a:srgbClr val="002060"/>
                </a:solidFill>
                <a:latin typeface="Century Gothic"/>
                <a:ea typeface="Century Gothic"/>
                <a:cs typeface="Century Gothic"/>
                <a:sym typeface="Century Gothic"/>
              </a:rPr>
              <a:t> |</a:t>
            </a:r>
            <a:r>
              <a:rPr lang="en-GB" sz="3600" i="0" u="none" strike="noStrike" cap="none" dirty="0">
                <a:solidFill>
                  <a:srgbClr val="002060"/>
                </a:solidFill>
                <a:latin typeface="Century Gothic"/>
                <a:ea typeface="Century Gothic"/>
                <a:cs typeface="Century Gothic"/>
                <a:sym typeface="Century Gothic"/>
              </a:rPr>
              <a:t> </a:t>
            </a:r>
            <a:r>
              <a:rPr lang="en-GB" sz="3600" dirty="0">
                <a:solidFill>
                  <a:srgbClr val="002060"/>
                </a:solidFill>
                <a:latin typeface="Century Gothic"/>
                <a:ea typeface="Century Gothic"/>
                <a:cs typeface="Century Gothic"/>
                <a:sym typeface="Century Gothic"/>
              </a:rPr>
              <a:t>they have</a:t>
            </a:r>
            <a:endParaRPr lang="en-GB" sz="4400" i="0" u="none" strike="noStrike" cap="none" dirty="0">
              <a:solidFill>
                <a:srgbClr val="002060"/>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282563" y="924457"/>
            <a:ext cx="317809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have, having]</a:t>
            </a:r>
            <a:endParaRPr sz="2800" b="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331014" y="1890935"/>
            <a:ext cx="901139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The Spanish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is irregular.</a:t>
            </a:r>
            <a:r>
              <a:rPr lang="en-GB" sz="2800" b="0" i="0" u="none" strike="noStrike" cap="none" dirty="0">
                <a:solidFill>
                  <a:srgbClr val="002060"/>
                </a:solidFill>
                <a:latin typeface="Century Gothic"/>
                <a:ea typeface="Century Gothic"/>
                <a:cs typeface="Century Gothic"/>
                <a:sym typeface="Century Gothic"/>
              </a:rPr>
              <a:t> </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4">
            <a:alphaModFix/>
          </a:blip>
          <a:srcRect/>
          <a:stretch/>
        </p:blipFill>
        <p:spPr>
          <a:xfrm>
            <a:off x="13753" y="5047677"/>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204236" y="4310420"/>
            <a:ext cx="647953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Luis </a:t>
            </a:r>
            <a:r>
              <a:rPr lang="en-GB" sz="2800" b="1" i="0" u="none" strike="noStrike" cap="none" dirty="0" err="1">
                <a:solidFill>
                  <a:srgbClr val="92D050"/>
                </a:solidFill>
                <a:latin typeface="Century Gothic"/>
                <a:ea typeface="Century Gothic"/>
                <a:cs typeface="Century Gothic"/>
                <a:sym typeface="Century Gothic"/>
              </a:rPr>
              <a:t>tiene</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una</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habitación</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enorme</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664416" y="5166499"/>
            <a:ext cx="658044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dirty="0">
                <a:solidFill>
                  <a:srgbClr val="002060"/>
                </a:solidFill>
                <a:latin typeface="Century Gothic"/>
                <a:ea typeface="Century Gothic"/>
                <a:cs typeface="Century Gothic"/>
                <a:sym typeface="Century Gothic"/>
              </a:rPr>
              <a:t>Luis </a:t>
            </a:r>
            <a:r>
              <a:rPr lang="en-GB" sz="2800" b="1" i="1" u="none" strike="noStrike" cap="none" dirty="0">
                <a:solidFill>
                  <a:srgbClr val="92D050"/>
                </a:solidFill>
                <a:latin typeface="Century Gothic"/>
                <a:ea typeface="Century Gothic"/>
                <a:cs typeface="Century Gothic"/>
                <a:sym typeface="Century Gothic"/>
              </a:rPr>
              <a:t>has</a:t>
            </a:r>
            <a:r>
              <a:rPr lang="en-GB" sz="2800" i="1" u="none" strike="noStrike" cap="none" dirty="0">
                <a:solidFill>
                  <a:srgbClr val="002060"/>
                </a:solidFill>
                <a:latin typeface="Century Gothic"/>
                <a:ea typeface="Century Gothic"/>
                <a:cs typeface="Century Gothic"/>
                <a:sym typeface="Century Gothic"/>
              </a:rPr>
              <a:t> </a:t>
            </a:r>
            <a:r>
              <a:rPr lang="en-GB" sz="2800" i="1" dirty="0">
                <a:solidFill>
                  <a:srgbClr val="002060"/>
                </a:solidFill>
                <a:latin typeface="Century Gothic"/>
                <a:ea typeface="Century Gothic"/>
                <a:cs typeface="Century Gothic"/>
                <a:sym typeface="Century Gothic"/>
              </a:rPr>
              <a:t>a huge room.</a:t>
            </a:r>
            <a:endParaRPr i="1" dirty="0"/>
          </a:p>
        </p:txBody>
      </p:sp>
      <p:sp>
        <p:nvSpPr>
          <p:cNvPr id="15" name="Google Shape;171;p8">
            <a:extLst>
              <a:ext uri="{FF2B5EF4-FFF2-40B4-BE49-F238E27FC236}">
                <a16:creationId xmlns:a16="http://schemas.microsoft.com/office/drawing/2014/main" id="{0D8AD6F4-683B-438B-8700-E55A3863BF35}"/>
              </a:ext>
            </a:extLst>
          </p:cNvPr>
          <p:cNvSpPr txBox="1"/>
          <p:nvPr/>
        </p:nvSpPr>
        <p:spPr>
          <a:xfrm>
            <a:off x="162301" y="3048865"/>
            <a:ext cx="5586519"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‘s/he, it has’ </a:t>
            </a:r>
            <a:r>
              <a:rPr lang="en-GB" sz="2800" dirty="0">
                <a:solidFill>
                  <a:srgbClr val="002060"/>
                </a:solidFill>
                <a:latin typeface="Century Gothic"/>
                <a:ea typeface="Century Gothic"/>
                <a:cs typeface="Century Gothic"/>
                <a:sym typeface="Century Gothic"/>
              </a:rPr>
              <a:t>we say ______. </a:t>
            </a:r>
            <a:endParaRPr dirty="0"/>
          </a:p>
        </p:txBody>
      </p:sp>
      <p:sp>
        <p:nvSpPr>
          <p:cNvPr id="3" name="Rectangle 2">
            <a:extLst>
              <a:ext uri="{FF2B5EF4-FFF2-40B4-BE49-F238E27FC236}">
                <a16:creationId xmlns:a16="http://schemas.microsoft.com/office/drawing/2014/main" id="{433F70FF-C971-4C20-BD23-4E44A7AEEF0A}"/>
              </a:ext>
            </a:extLst>
          </p:cNvPr>
          <p:cNvSpPr/>
          <p:nvPr/>
        </p:nvSpPr>
        <p:spPr>
          <a:xfrm>
            <a:off x="2408762" y="3412429"/>
            <a:ext cx="1051891" cy="523220"/>
          </a:xfrm>
          <a:prstGeom prst="rect">
            <a:avLst/>
          </a:prstGeom>
        </p:spPr>
        <p:txBody>
          <a:bodyPr wrap="none">
            <a:spAutoFit/>
          </a:bodyPr>
          <a:lstStyle/>
          <a:p>
            <a:r>
              <a:rPr lang="en-GB" sz="2800" b="1" dirty="0" err="1">
                <a:solidFill>
                  <a:srgbClr val="92D050"/>
                </a:solidFill>
                <a:latin typeface="Century Gothic"/>
                <a:ea typeface="Century Gothic"/>
                <a:cs typeface="Century Gothic"/>
                <a:sym typeface="Century Gothic"/>
              </a:rPr>
              <a:t>tiene</a:t>
            </a:r>
            <a:endParaRPr lang="en-GB" dirty="0"/>
          </a:p>
        </p:txBody>
      </p:sp>
      <p:sp>
        <p:nvSpPr>
          <p:cNvPr id="17" name="Google Shape;169;p8">
            <a:extLst>
              <a:ext uri="{FF2B5EF4-FFF2-40B4-BE49-F238E27FC236}">
                <a16:creationId xmlns:a16="http://schemas.microsoft.com/office/drawing/2014/main" id="{AE4A29D6-06C2-442A-BCA0-BAE21F8222EC}"/>
              </a:ext>
            </a:extLst>
          </p:cNvPr>
          <p:cNvSpPr txBox="1"/>
          <p:nvPr/>
        </p:nvSpPr>
        <p:spPr>
          <a:xfrm>
            <a:off x="4214150" y="960411"/>
            <a:ext cx="575984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[3</a:t>
            </a:r>
            <a:r>
              <a:rPr lang="en-GB" sz="2800" b="0" i="0" u="none" strike="noStrike" cap="none" baseline="30000" dirty="0">
                <a:solidFill>
                  <a:srgbClr val="002060"/>
                </a:solidFill>
                <a:latin typeface="Century Gothic"/>
                <a:ea typeface="Century Gothic"/>
                <a:cs typeface="Century Gothic"/>
                <a:sym typeface="Century Gothic"/>
              </a:rPr>
              <a:t>rd</a:t>
            </a:r>
            <a:r>
              <a:rPr lang="en-GB" sz="2800" b="0" i="0" u="none" strike="noStrike" cap="none" dirty="0">
                <a:solidFill>
                  <a:srgbClr val="002060"/>
                </a:solidFill>
                <a:latin typeface="Century Gothic"/>
                <a:ea typeface="Century Gothic"/>
                <a:cs typeface="Century Gothic"/>
                <a:sym typeface="Century Gothic"/>
              </a:rPr>
              <a:t> person singular &amp; plural]</a:t>
            </a:r>
            <a:endParaRPr sz="2800" b="0" i="0" u="none" strike="noStrike" cap="none" dirty="0">
              <a:solidFill>
                <a:srgbClr val="002060"/>
              </a:solidFill>
              <a:latin typeface="Century Gothic"/>
              <a:ea typeface="Century Gothic"/>
              <a:cs typeface="Century Gothic"/>
              <a:sym typeface="Century Gothic"/>
            </a:endParaRPr>
          </a:p>
        </p:txBody>
      </p:sp>
      <p:sp>
        <p:nvSpPr>
          <p:cNvPr id="18" name="Google Shape;171;p8">
            <a:extLst>
              <a:ext uri="{FF2B5EF4-FFF2-40B4-BE49-F238E27FC236}">
                <a16:creationId xmlns:a16="http://schemas.microsoft.com/office/drawing/2014/main" id="{6086E1BF-4E71-4DB7-90EE-B2C248B8255D}"/>
              </a:ext>
            </a:extLst>
          </p:cNvPr>
          <p:cNvSpPr txBox="1"/>
          <p:nvPr/>
        </p:nvSpPr>
        <p:spPr>
          <a:xfrm>
            <a:off x="6947870" y="3011496"/>
            <a:ext cx="4687144"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‘they have’ </a:t>
            </a:r>
            <a:r>
              <a:rPr lang="en-GB" sz="2800" dirty="0">
                <a:solidFill>
                  <a:srgbClr val="002060"/>
                </a:solidFill>
                <a:latin typeface="Century Gothic"/>
                <a:ea typeface="Century Gothic"/>
                <a:cs typeface="Century Gothic"/>
                <a:sym typeface="Century Gothic"/>
              </a:rPr>
              <a:t>we say </a:t>
            </a:r>
            <a:r>
              <a:rPr lang="en-GB" sz="2400" dirty="0">
                <a:solidFill>
                  <a:srgbClr val="002060"/>
                </a:solidFill>
                <a:latin typeface="Century Gothic"/>
                <a:ea typeface="Century Gothic"/>
                <a:cs typeface="Century Gothic"/>
                <a:sym typeface="Century Gothic"/>
              </a:rPr>
              <a:t>____________</a:t>
            </a:r>
            <a:r>
              <a:rPr lang="en-GB" sz="2800" dirty="0">
                <a:solidFill>
                  <a:srgbClr val="002060"/>
                </a:solidFill>
                <a:latin typeface="Century Gothic"/>
                <a:ea typeface="Century Gothic"/>
                <a:cs typeface="Century Gothic"/>
                <a:sym typeface="Century Gothic"/>
              </a:rPr>
              <a:t>. </a:t>
            </a:r>
            <a:endParaRPr dirty="0"/>
          </a:p>
        </p:txBody>
      </p:sp>
      <p:sp>
        <p:nvSpPr>
          <p:cNvPr id="19" name="Rectangle 18">
            <a:extLst>
              <a:ext uri="{FF2B5EF4-FFF2-40B4-BE49-F238E27FC236}">
                <a16:creationId xmlns:a16="http://schemas.microsoft.com/office/drawing/2014/main" id="{F1F10B32-2B2F-4671-9F6D-974003EC2410}"/>
              </a:ext>
            </a:extLst>
          </p:cNvPr>
          <p:cNvSpPr/>
          <p:nvPr/>
        </p:nvSpPr>
        <p:spPr>
          <a:xfrm>
            <a:off x="8445697" y="3363756"/>
            <a:ext cx="1266693" cy="523220"/>
          </a:xfrm>
          <a:prstGeom prst="rect">
            <a:avLst/>
          </a:prstGeom>
        </p:spPr>
        <p:txBody>
          <a:bodyPr wrap="none">
            <a:spAutoFit/>
          </a:bodyPr>
          <a:lstStyle/>
          <a:p>
            <a:r>
              <a:rPr lang="en-GB" sz="2800" b="1" dirty="0" err="1">
                <a:solidFill>
                  <a:srgbClr val="92D050"/>
                </a:solidFill>
                <a:latin typeface="Century Gothic"/>
                <a:sym typeface="Century Gothic"/>
              </a:rPr>
              <a:t>tienen</a:t>
            </a:r>
            <a:endParaRPr lang="en-GB" dirty="0"/>
          </a:p>
        </p:txBody>
      </p:sp>
      <p:sp>
        <p:nvSpPr>
          <p:cNvPr id="20" name="Google Shape;174;p8">
            <a:extLst>
              <a:ext uri="{FF2B5EF4-FFF2-40B4-BE49-F238E27FC236}">
                <a16:creationId xmlns:a16="http://schemas.microsoft.com/office/drawing/2014/main" id="{4725BE5E-C83B-4B3B-AD65-FBE1E5175816}"/>
              </a:ext>
            </a:extLst>
          </p:cNvPr>
          <p:cNvSpPr txBox="1"/>
          <p:nvPr/>
        </p:nvSpPr>
        <p:spPr>
          <a:xfrm>
            <a:off x="6319948" y="4059900"/>
            <a:ext cx="5078738"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Los </a:t>
            </a:r>
            <a:r>
              <a:rPr lang="en-GB" sz="2800" dirty="0" err="1">
                <a:solidFill>
                  <a:srgbClr val="002060"/>
                </a:solidFill>
                <a:latin typeface="Century Gothic"/>
                <a:ea typeface="Century Gothic"/>
                <a:cs typeface="Century Gothic"/>
                <a:sym typeface="Century Gothic"/>
              </a:rPr>
              <a:t>abuelos</a:t>
            </a:r>
            <a:r>
              <a:rPr lang="en-GB" sz="2800" dirty="0">
                <a:solidFill>
                  <a:srgbClr val="002060"/>
                </a:solidFill>
                <a:latin typeface="Century Gothic"/>
                <a:ea typeface="Century Gothic"/>
                <a:cs typeface="Century Gothic"/>
                <a:sym typeface="Century Gothic"/>
              </a:rPr>
              <a:t> </a:t>
            </a:r>
            <a:r>
              <a:rPr lang="en-GB" sz="2800" b="1" dirty="0" err="1">
                <a:solidFill>
                  <a:srgbClr val="92D050"/>
                </a:solidFill>
                <a:latin typeface="Century Gothic"/>
                <a:ea typeface="Century Gothic"/>
                <a:cs typeface="Century Gothic"/>
                <a:sym typeface="Century Gothic"/>
              </a:rPr>
              <a:t>tienen</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una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cocina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grande</a:t>
            </a:r>
            <a:r>
              <a:rPr lang="en-GB" sz="2800" dirty="0">
                <a:solidFill>
                  <a:srgbClr val="002060"/>
                </a:solidFill>
                <a:latin typeface="Century Gothic"/>
                <a:ea typeface="Century Gothic"/>
                <a:cs typeface="Century Gothic"/>
                <a:sym typeface="Century Gothic"/>
              </a:rPr>
              <a:t>. </a:t>
            </a:r>
            <a:endParaRPr dirty="0">
              <a:solidFill>
                <a:srgbClr val="002060"/>
              </a:solidFill>
            </a:endParaRPr>
          </a:p>
        </p:txBody>
      </p:sp>
      <p:pic>
        <p:nvPicPr>
          <p:cNvPr id="32" name="Google Shape;183;p8">
            <a:extLst>
              <a:ext uri="{FF2B5EF4-FFF2-40B4-BE49-F238E27FC236}">
                <a16:creationId xmlns:a16="http://schemas.microsoft.com/office/drawing/2014/main" id="{2EDB1614-FF0A-445B-8B4F-5DB996D83636}"/>
              </a:ext>
            </a:extLst>
          </p:cNvPr>
          <p:cNvPicPr preferRelativeResize="0"/>
          <p:nvPr/>
        </p:nvPicPr>
        <p:blipFill rotWithShape="1">
          <a:blip r:embed="rId4">
            <a:alphaModFix/>
          </a:blip>
          <a:srcRect/>
          <a:stretch/>
        </p:blipFill>
        <p:spPr>
          <a:xfrm>
            <a:off x="6096000" y="5278371"/>
            <a:ext cx="634523" cy="671647"/>
          </a:xfrm>
          <a:prstGeom prst="rect">
            <a:avLst/>
          </a:prstGeom>
          <a:noFill/>
          <a:ln>
            <a:noFill/>
          </a:ln>
        </p:spPr>
      </p:pic>
      <p:sp>
        <p:nvSpPr>
          <p:cNvPr id="39" name="Google Shape;172;p8">
            <a:extLst>
              <a:ext uri="{FF2B5EF4-FFF2-40B4-BE49-F238E27FC236}">
                <a16:creationId xmlns:a16="http://schemas.microsoft.com/office/drawing/2014/main" id="{10B75E6A-F9EF-428E-ABEE-8E36ABC99999}"/>
              </a:ext>
            </a:extLst>
          </p:cNvPr>
          <p:cNvSpPr txBox="1"/>
          <p:nvPr/>
        </p:nvSpPr>
        <p:spPr>
          <a:xfrm>
            <a:off x="6659115" y="5091563"/>
            <a:ext cx="5519132"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1" dirty="0">
                <a:solidFill>
                  <a:srgbClr val="002060"/>
                </a:solidFill>
                <a:latin typeface="Century Gothic"/>
                <a:ea typeface="Century Gothic"/>
                <a:cs typeface="Century Gothic"/>
                <a:sym typeface="Century Gothic"/>
              </a:rPr>
              <a:t>The grandparents </a:t>
            </a:r>
            <a:r>
              <a:rPr lang="en-GB" sz="2800" b="1" i="1" dirty="0">
                <a:solidFill>
                  <a:srgbClr val="92D050"/>
                </a:solidFill>
                <a:latin typeface="Century Gothic"/>
                <a:ea typeface="Century Gothic"/>
                <a:cs typeface="Century Gothic"/>
                <a:sym typeface="Century Gothic"/>
              </a:rPr>
              <a:t>have</a:t>
            </a:r>
            <a:r>
              <a:rPr lang="en-GB" sz="2800" i="1" dirty="0">
                <a:solidFill>
                  <a:srgbClr val="002060"/>
                </a:solidFill>
                <a:latin typeface="Century Gothic"/>
                <a:ea typeface="Century Gothic"/>
                <a:cs typeface="Century Gothic"/>
                <a:sym typeface="Century Gothic"/>
              </a:rPr>
              <a:t> a big kitchen.</a:t>
            </a:r>
            <a:endParaRPr lang="en-GB" sz="2800" i="1" dirty="0"/>
          </a:p>
        </p:txBody>
      </p:sp>
      <p:sp>
        <p:nvSpPr>
          <p:cNvPr id="40" name="Google Shape;172;p8">
            <a:extLst>
              <a:ext uri="{FF2B5EF4-FFF2-40B4-BE49-F238E27FC236}">
                <a16:creationId xmlns:a16="http://schemas.microsoft.com/office/drawing/2014/main" id="{873CD947-3DA1-46DE-9304-9FB3BE18F93E}"/>
              </a:ext>
            </a:extLst>
          </p:cNvPr>
          <p:cNvSpPr txBox="1"/>
          <p:nvPr/>
        </p:nvSpPr>
        <p:spPr>
          <a:xfrm>
            <a:off x="628667" y="5729786"/>
            <a:ext cx="482552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1" dirty="0">
                <a:solidFill>
                  <a:srgbClr val="002060"/>
                </a:solidFill>
                <a:latin typeface="Century Gothic"/>
                <a:ea typeface="Century Gothic"/>
                <a:cs typeface="Century Gothic"/>
                <a:sym typeface="Century Gothic"/>
              </a:rPr>
              <a:t>He </a:t>
            </a:r>
            <a:r>
              <a:rPr lang="en-GB" sz="2800" b="1" i="1" dirty="0">
                <a:solidFill>
                  <a:srgbClr val="92D050"/>
                </a:solidFill>
                <a:latin typeface="Century Gothic"/>
                <a:ea typeface="Century Gothic"/>
                <a:cs typeface="Century Gothic"/>
                <a:sym typeface="Century Gothic"/>
              </a:rPr>
              <a:t>has</a:t>
            </a:r>
            <a:r>
              <a:rPr lang="en-GB" sz="2800" i="1" dirty="0">
                <a:solidFill>
                  <a:srgbClr val="002060"/>
                </a:solidFill>
                <a:latin typeface="Century Gothic"/>
                <a:ea typeface="Century Gothic"/>
                <a:cs typeface="Century Gothic"/>
                <a:sym typeface="Century Gothic"/>
              </a:rPr>
              <a:t> a huge room.</a:t>
            </a:r>
            <a:endParaRPr lang="en-GB" sz="2800" i="1" dirty="0"/>
          </a:p>
        </p:txBody>
      </p:sp>
      <p:pic>
        <p:nvPicPr>
          <p:cNvPr id="24" name="Picture 23">
            <a:extLst>
              <a:ext uri="{FF2B5EF4-FFF2-40B4-BE49-F238E27FC236}">
                <a16:creationId xmlns:a16="http://schemas.microsoft.com/office/drawing/2014/main" id="{4012C149-C347-763D-3C5D-3DED79FAFA21}"/>
              </a:ext>
            </a:extLst>
          </p:cNvPr>
          <p:cNvPicPr>
            <a:picLocks noChangeAspect="1"/>
          </p:cNvPicPr>
          <p:nvPr/>
        </p:nvPicPr>
        <p:blipFill>
          <a:blip r:embed="rId5"/>
          <a:stretch>
            <a:fillRect/>
          </a:stretch>
        </p:blipFill>
        <p:spPr>
          <a:xfrm>
            <a:off x="4646743" y="4882434"/>
            <a:ext cx="451350" cy="1338487"/>
          </a:xfrm>
          <a:prstGeom prst="rect">
            <a:avLst/>
          </a:prstGeom>
        </p:spPr>
      </p:pic>
      <p:sp>
        <p:nvSpPr>
          <p:cNvPr id="28" name="Google Shape;172;p8">
            <a:extLst>
              <a:ext uri="{FF2B5EF4-FFF2-40B4-BE49-F238E27FC236}">
                <a16:creationId xmlns:a16="http://schemas.microsoft.com/office/drawing/2014/main" id="{ED8E8ECE-0328-789A-ACFA-A2C6DEEB6223}"/>
              </a:ext>
            </a:extLst>
          </p:cNvPr>
          <p:cNvSpPr txBox="1"/>
          <p:nvPr/>
        </p:nvSpPr>
        <p:spPr>
          <a:xfrm>
            <a:off x="6610877" y="5950018"/>
            <a:ext cx="5519132"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1" dirty="0">
                <a:solidFill>
                  <a:srgbClr val="002060"/>
                </a:solidFill>
                <a:latin typeface="Century Gothic"/>
                <a:ea typeface="Century Gothic"/>
                <a:cs typeface="Century Gothic"/>
                <a:sym typeface="Century Gothic"/>
              </a:rPr>
              <a:t>They </a:t>
            </a:r>
            <a:r>
              <a:rPr lang="en-GB" sz="2800" b="1" i="1" dirty="0">
                <a:solidFill>
                  <a:srgbClr val="92D050"/>
                </a:solidFill>
                <a:latin typeface="Century Gothic"/>
                <a:ea typeface="Century Gothic"/>
                <a:cs typeface="Century Gothic"/>
                <a:sym typeface="Century Gothic"/>
              </a:rPr>
              <a:t>have</a:t>
            </a:r>
            <a:r>
              <a:rPr lang="en-GB" sz="2800" i="1" dirty="0">
                <a:solidFill>
                  <a:srgbClr val="002060"/>
                </a:solidFill>
                <a:latin typeface="Century Gothic"/>
                <a:ea typeface="Century Gothic"/>
                <a:cs typeface="Century Gothic"/>
                <a:sym typeface="Century Gothic"/>
              </a:rPr>
              <a:t> a big kitchen.</a:t>
            </a:r>
            <a:endParaRPr lang="en-GB" sz="2800" i="1" dirty="0"/>
          </a:p>
        </p:txBody>
      </p:sp>
      <p:pic>
        <p:nvPicPr>
          <p:cNvPr id="21" name="Picture 20" descr="A picture containing text, toy, doll&#10;&#10;Description automatically generated">
            <a:extLst>
              <a:ext uri="{FF2B5EF4-FFF2-40B4-BE49-F238E27FC236}">
                <a16:creationId xmlns:a16="http://schemas.microsoft.com/office/drawing/2014/main" id="{D4F3A652-0E16-4B01-93A9-1AEC84B3D2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4392" y="3760549"/>
            <a:ext cx="600622" cy="1270031"/>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81F3E27-847D-4A30-8D63-B776FDFC8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419" y="3750435"/>
            <a:ext cx="600622" cy="1295336"/>
          </a:xfrm>
          <a:prstGeom prst="rect">
            <a:avLst/>
          </a:prstGeom>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14" name="Google Shape;258;p34">
            <a:extLst>
              <a:ext uri="{FF2B5EF4-FFF2-40B4-BE49-F238E27FC236}">
                <a16:creationId xmlns:a16="http://schemas.microsoft.com/office/drawing/2014/main" id="{55A1425B-5651-414E-9563-FF2590544DFA}"/>
              </a:ext>
            </a:extLst>
          </p:cNvPr>
          <p:cNvGraphicFramePr/>
          <p:nvPr/>
        </p:nvGraphicFramePr>
        <p:xfrm>
          <a:off x="764921" y="1890053"/>
          <a:ext cx="2875465" cy="4780634"/>
        </p:xfrm>
        <a:graphic>
          <a:graphicData uri="http://schemas.openxmlformats.org/drawingml/2006/table">
            <a:tbl>
              <a:tblPr firstRow="1" bandRow="1">
                <a:noFill/>
              </a:tblPr>
              <a:tblGrid>
                <a:gridCol w="1408014">
                  <a:extLst>
                    <a:ext uri="{9D8B030D-6E8A-4147-A177-3AD203B41FA5}">
                      <a16:colId xmlns:a16="http://schemas.microsoft.com/office/drawing/2014/main" val="20000"/>
                    </a:ext>
                  </a:extLst>
                </a:gridCol>
                <a:gridCol w="1467451">
                  <a:extLst>
                    <a:ext uri="{9D8B030D-6E8A-4147-A177-3AD203B41FA5}">
                      <a16:colId xmlns:a16="http://schemas.microsoft.com/office/drawing/2014/main" val="20001"/>
                    </a:ext>
                  </a:extLst>
                </a:gridCol>
              </a:tblGrid>
              <a:tr h="985694">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Luis </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1" u="none" strike="noStrike" cap="none" dirty="0">
                          <a:solidFill>
                            <a:srgbClr val="002060"/>
                          </a:solidFill>
                          <a:latin typeface="Century Gothic" panose="020B0502020202020204" pitchFamily="34" charset="0"/>
                          <a:ea typeface="Century Gothic"/>
                          <a:cs typeface="Century Gothic"/>
                          <a:sym typeface="Century Gothic"/>
                        </a:rPr>
                        <a:t>(he)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panose="020B0502020202020204" pitchFamily="34" charset="0"/>
                          <a:ea typeface="Century Gothic"/>
                          <a:cs typeface="Century Gothic"/>
                          <a:sym typeface="Century Gothic"/>
                        </a:rPr>
                        <a:t>abuelos</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1" u="none" strike="noStrike" cap="none" dirty="0">
                          <a:solidFill>
                            <a:srgbClr val="002060"/>
                          </a:solidFill>
                          <a:latin typeface="Century Gothic" panose="020B0502020202020204" pitchFamily="34" charset="0"/>
                          <a:ea typeface="Century Gothic"/>
                          <a:cs typeface="Century Gothic"/>
                          <a:sym typeface="Century Gothic"/>
                        </a:rPr>
                        <a:t>(they)</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7" name="TextBox 16">
            <a:extLst>
              <a:ext uri="{FF2B5EF4-FFF2-40B4-BE49-F238E27FC236}">
                <a16:creationId xmlns:a16="http://schemas.microsoft.com/office/drawing/2014/main" id="{5096D75D-D7C9-4AD1-BFD8-9F4BB24AA3BC}"/>
              </a:ext>
            </a:extLst>
          </p:cNvPr>
          <p:cNvSpPr txBox="1"/>
          <p:nvPr/>
        </p:nvSpPr>
        <p:spPr>
          <a:xfrm>
            <a:off x="622104" y="1256851"/>
            <a:ext cx="19906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26" name="Picture 25">
            <a:extLst>
              <a:ext uri="{FF2B5EF4-FFF2-40B4-BE49-F238E27FC236}">
                <a16:creationId xmlns:a16="http://schemas.microsoft.com/office/drawing/2014/main" id="{0AC6D1A1-D860-46B1-84BE-2F4AE02BE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066" y="1206749"/>
            <a:ext cx="527765" cy="445052"/>
          </a:xfrm>
          <a:prstGeom prst="rect">
            <a:avLst/>
          </a:prstGeom>
        </p:spPr>
      </p:pic>
      <p:pic>
        <p:nvPicPr>
          <p:cNvPr id="83" name="Picture 82">
            <a:extLst>
              <a:ext uri="{FF2B5EF4-FFF2-40B4-BE49-F238E27FC236}">
                <a16:creationId xmlns:a16="http://schemas.microsoft.com/office/drawing/2014/main" id="{31487964-E645-44D3-8D12-69E4E5E979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8768" y="2860869"/>
            <a:ext cx="527765" cy="549755"/>
          </a:xfrm>
          <a:prstGeom prst="rect">
            <a:avLst/>
          </a:prstGeom>
        </p:spPr>
      </p:pic>
      <p:pic>
        <p:nvPicPr>
          <p:cNvPr id="84" name="Picture 83">
            <a:extLst>
              <a:ext uri="{FF2B5EF4-FFF2-40B4-BE49-F238E27FC236}">
                <a16:creationId xmlns:a16="http://schemas.microsoft.com/office/drawing/2014/main" id="{5248E49C-B4B7-4E54-BA33-8ECBA05BA8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0464" y="3537429"/>
            <a:ext cx="527765" cy="549755"/>
          </a:xfrm>
          <a:prstGeom prst="rect">
            <a:avLst/>
          </a:prstGeom>
        </p:spPr>
      </p:pic>
      <p:pic>
        <p:nvPicPr>
          <p:cNvPr id="85" name="Picture 84">
            <a:extLst>
              <a:ext uri="{FF2B5EF4-FFF2-40B4-BE49-F238E27FC236}">
                <a16:creationId xmlns:a16="http://schemas.microsoft.com/office/drawing/2014/main" id="{7C0E894C-BE7F-4F82-8C10-9EB46FABF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360" y="4174357"/>
            <a:ext cx="527765" cy="549755"/>
          </a:xfrm>
          <a:prstGeom prst="rect">
            <a:avLst/>
          </a:prstGeom>
        </p:spPr>
      </p:pic>
      <p:pic>
        <p:nvPicPr>
          <p:cNvPr id="86" name="Picture 85">
            <a:extLst>
              <a:ext uri="{FF2B5EF4-FFF2-40B4-BE49-F238E27FC236}">
                <a16:creationId xmlns:a16="http://schemas.microsoft.com/office/drawing/2014/main" id="{CB443DCA-64C2-4C5B-97BA-167A9BA551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3562" y="4810487"/>
            <a:ext cx="527765" cy="549755"/>
          </a:xfrm>
          <a:prstGeom prst="rect">
            <a:avLst/>
          </a:prstGeom>
        </p:spPr>
      </p:pic>
      <p:pic>
        <p:nvPicPr>
          <p:cNvPr id="87" name="Picture 86">
            <a:extLst>
              <a:ext uri="{FF2B5EF4-FFF2-40B4-BE49-F238E27FC236}">
                <a16:creationId xmlns:a16="http://schemas.microsoft.com/office/drawing/2014/main" id="{34D3F678-BD72-41CE-AE38-F8205070EC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711" y="5385528"/>
            <a:ext cx="527765" cy="549755"/>
          </a:xfrm>
          <a:prstGeom prst="rect">
            <a:avLst/>
          </a:prstGeom>
        </p:spPr>
      </p:pic>
      <p:pic>
        <p:nvPicPr>
          <p:cNvPr id="88" name="Picture 87">
            <a:extLst>
              <a:ext uri="{FF2B5EF4-FFF2-40B4-BE49-F238E27FC236}">
                <a16:creationId xmlns:a16="http://schemas.microsoft.com/office/drawing/2014/main" id="{1F60F475-0174-4D58-BA3F-146258DDFC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3000" y="6058895"/>
            <a:ext cx="527765" cy="549755"/>
          </a:xfrm>
          <a:prstGeom prst="rect">
            <a:avLst/>
          </a:prstGeom>
        </p:spPr>
      </p:pic>
      <p:graphicFrame>
        <p:nvGraphicFramePr>
          <p:cNvPr id="3" name="Table 2">
            <a:extLst>
              <a:ext uri="{FF2B5EF4-FFF2-40B4-BE49-F238E27FC236}">
                <a16:creationId xmlns:a16="http://schemas.microsoft.com/office/drawing/2014/main" id="{DACC9A4B-8C78-4B93-89D4-AC00CDC2BF3D}"/>
              </a:ext>
            </a:extLst>
          </p:cNvPr>
          <p:cNvGraphicFramePr>
            <a:graphicFrameLocks noGrp="1"/>
          </p:cNvGraphicFramePr>
          <p:nvPr/>
        </p:nvGraphicFramePr>
        <p:xfrm>
          <a:off x="3749959" y="1873489"/>
          <a:ext cx="8319179" cy="4797195"/>
        </p:xfrm>
        <a:graphic>
          <a:graphicData uri="http://schemas.openxmlformats.org/drawingml/2006/table">
            <a:tbl>
              <a:tblPr firstRow="1" bandRow="1">
                <a:noFill/>
              </a:tblPr>
              <a:tblGrid>
                <a:gridCol w="2747269">
                  <a:extLst>
                    <a:ext uri="{9D8B030D-6E8A-4147-A177-3AD203B41FA5}">
                      <a16:colId xmlns:a16="http://schemas.microsoft.com/office/drawing/2014/main" val="1498170565"/>
                    </a:ext>
                  </a:extLst>
                </a:gridCol>
                <a:gridCol w="5571910">
                  <a:extLst>
                    <a:ext uri="{9D8B030D-6E8A-4147-A177-3AD203B41FA5}">
                      <a16:colId xmlns:a16="http://schemas.microsoft.com/office/drawing/2014/main" val="2578897083"/>
                    </a:ext>
                  </a:extLst>
                </a:gridCol>
              </a:tblGrid>
              <a:tr h="1144251">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lugares</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a:t>
                      </a:r>
                      <a:r>
                        <a:rPr lang="en-GB" sz="2400" b="1" u="none" strike="noStrike" cap="none" dirty="0" err="1">
                          <a:solidFill>
                            <a:srgbClr val="002060"/>
                          </a:solidFill>
                          <a:latin typeface="Century Gothic"/>
                          <a:ea typeface="Century Gothic"/>
                          <a:cs typeface="Century Gothic"/>
                          <a:sym typeface="Century Gothic"/>
                        </a:rPr>
                        <a:t>cómo</a:t>
                      </a:r>
                      <a:r>
                        <a:rPr lang="en-GB" sz="2400" b="1" u="none" strike="noStrike" cap="none" dirty="0">
                          <a:solidFill>
                            <a:srgbClr val="002060"/>
                          </a:solidFill>
                          <a:latin typeface="Century Gothic"/>
                          <a:ea typeface="Century Gothic"/>
                          <a:cs typeface="Century Gothic"/>
                          <a:sym typeface="Century Gothic"/>
                        </a:rPr>
                        <a:t> es / son? </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952752"/>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famoso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famosa</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famosos</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famosas</a:t>
                      </a:r>
                      <a:r>
                        <a:rPr lang="en-GB" sz="2000" u="none" strike="noStrike" cap="none" dirty="0">
                          <a:solidFill>
                            <a:srgbClr val="002060"/>
                          </a:solidFill>
                          <a:latin typeface="Century Gothic"/>
                          <a:ea typeface="Century Gothic"/>
                          <a:cs typeface="Century Gothic"/>
                          <a:sym typeface="Century Gothic"/>
                        </a:rPr>
                        <a:t> </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histórico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histórica</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históricos</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históricas</a:t>
                      </a: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grande</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grandes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divertido</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divertida</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divertidos</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divertidas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bonito / </a:t>
                      </a:r>
                      <a:r>
                        <a:rPr lang="en-GB" sz="2000" u="none" strike="noStrike" cap="none" dirty="0" err="1">
                          <a:solidFill>
                            <a:srgbClr val="002060"/>
                          </a:solidFill>
                          <a:latin typeface="Century Gothic"/>
                          <a:ea typeface="Century Gothic"/>
                          <a:cs typeface="Century Gothic"/>
                          <a:sym typeface="Century Gothic"/>
                        </a:rPr>
                        <a:t>bonita</a:t>
                      </a:r>
                      <a:r>
                        <a:rPr lang="en-GB" sz="2000" u="none" strike="noStrike" cap="none" dirty="0">
                          <a:solidFill>
                            <a:srgbClr val="002060"/>
                          </a:solidFill>
                          <a:latin typeface="Century Gothic"/>
                          <a:ea typeface="Century Gothic"/>
                          <a:cs typeface="Century Gothic"/>
                          <a:sym typeface="Century Gothic"/>
                        </a:rPr>
                        <a:t> / bonitos / </a:t>
                      </a:r>
                      <a:r>
                        <a:rPr lang="en-GB" sz="2000" u="none" strike="noStrike" cap="none" dirty="0" err="1">
                          <a:solidFill>
                            <a:srgbClr val="002060"/>
                          </a:solidFill>
                          <a:latin typeface="Century Gothic"/>
                          <a:ea typeface="Century Gothic"/>
                          <a:cs typeface="Century Gothic"/>
                          <a:sym typeface="Century Gothic"/>
                        </a:rPr>
                        <a:t>bontias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0882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err="1">
                          <a:solidFill>
                            <a:srgbClr val="002060"/>
                          </a:solidFill>
                          <a:latin typeface="Century Gothic"/>
                          <a:ea typeface="Century Gothic"/>
                          <a:cs typeface="Century Gothic"/>
                          <a:sym typeface="Century Gothic"/>
                        </a:rPr>
                        <a:t>imposible</a:t>
                      </a:r>
                      <a:r>
                        <a:rPr lang="en-GB" sz="2000" u="none" strike="noStrike" cap="none" dirty="0">
                          <a:solidFill>
                            <a:srgbClr val="002060"/>
                          </a:solidFill>
                          <a:latin typeface="Century Gothic"/>
                          <a:ea typeface="Century Gothic"/>
                          <a:cs typeface="Century Gothic"/>
                          <a:sym typeface="Century Gothic"/>
                        </a:rPr>
                        <a:t> / </a:t>
                      </a:r>
                      <a:r>
                        <a:rPr lang="en-GB" sz="2000" u="none" strike="noStrike" cap="none" dirty="0" err="1">
                          <a:solidFill>
                            <a:srgbClr val="002060"/>
                          </a:solidFill>
                          <a:latin typeface="Century Gothic"/>
                          <a:ea typeface="Century Gothic"/>
                          <a:cs typeface="Century Gothic"/>
                          <a:sym typeface="Century Gothic"/>
                        </a:rPr>
                        <a:t>imposibles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bl>
          </a:graphicData>
        </a:graphic>
      </p:graphicFrame>
      <p:sp>
        <p:nvSpPr>
          <p:cNvPr id="90" name="TextBox 89">
            <a:extLst>
              <a:ext uri="{FF2B5EF4-FFF2-40B4-BE49-F238E27FC236}">
                <a16:creationId xmlns:a16="http://schemas.microsoft.com/office/drawing/2014/main" id="{2DD5ABA1-D1CC-40A2-95D1-76360384838C}"/>
              </a:ext>
            </a:extLst>
          </p:cNvPr>
          <p:cNvSpPr txBox="1"/>
          <p:nvPr/>
        </p:nvSpPr>
        <p:spPr>
          <a:xfrm>
            <a:off x="3768912" y="3093754"/>
            <a:ext cx="24584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montañas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3D9EED6F-2442-4E0D-A89B-33925AAAD04B}"/>
              </a:ext>
            </a:extLst>
          </p:cNvPr>
          <p:cNvSpPr txBox="1"/>
          <p:nvPr/>
        </p:nvSpPr>
        <p:spPr>
          <a:xfrm>
            <a:off x="3677826" y="4313899"/>
            <a:ext cx="2296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museos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FAE903D0-1566-4E5B-842C-A6E2610FF58C}"/>
              </a:ext>
            </a:extLst>
          </p:cNvPr>
          <p:cNvSpPr txBox="1"/>
          <p:nvPr/>
        </p:nvSpPr>
        <p:spPr>
          <a:xfrm>
            <a:off x="3703187" y="3706250"/>
            <a:ext cx="18222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plaza</a:t>
            </a:r>
          </a:p>
        </p:txBody>
      </p:sp>
      <p:sp>
        <p:nvSpPr>
          <p:cNvPr id="93" name="TextBox 92">
            <a:extLst>
              <a:ext uri="{FF2B5EF4-FFF2-40B4-BE49-F238E27FC236}">
                <a16:creationId xmlns:a16="http://schemas.microsoft.com/office/drawing/2014/main" id="{1C5B4B18-6DA6-49B4-95D0-5E17674CC52B}"/>
              </a:ext>
            </a:extLst>
          </p:cNvPr>
          <p:cNvSpPr txBox="1"/>
          <p:nvPr/>
        </p:nvSpPr>
        <p:spPr>
          <a:xfrm>
            <a:off x="3694037" y="4942726"/>
            <a:ext cx="18314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D6A71DD4-C7AD-4E63-BB5B-D7E2A20A0D3C}"/>
              </a:ext>
            </a:extLst>
          </p:cNvPr>
          <p:cNvSpPr txBox="1"/>
          <p:nvPr/>
        </p:nvSpPr>
        <p:spPr>
          <a:xfrm>
            <a:off x="3579145" y="5538891"/>
            <a:ext cx="20611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playa</a:t>
            </a:r>
          </a:p>
        </p:txBody>
      </p:sp>
      <p:sp>
        <p:nvSpPr>
          <p:cNvPr id="96" name="TextBox 95">
            <a:extLst>
              <a:ext uri="{FF2B5EF4-FFF2-40B4-BE49-F238E27FC236}">
                <a16:creationId xmlns:a16="http://schemas.microsoft.com/office/drawing/2014/main" id="{4FFF25DE-1183-44FC-93FE-0E0239EF2864}"/>
              </a:ext>
            </a:extLst>
          </p:cNvPr>
          <p:cNvSpPr txBox="1"/>
          <p:nvPr/>
        </p:nvSpPr>
        <p:spPr>
          <a:xfrm>
            <a:off x="3814837" y="6124969"/>
            <a:ext cx="21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2EB6438A-C8C0-4572-B3C8-E0AD1991B2AD}"/>
              </a:ext>
            </a:extLst>
          </p:cNvPr>
          <p:cNvSpPr/>
          <p:nvPr/>
        </p:nvSpPr>
        <p:spPr>
          <a:xfrm>
            <a:off x="10181557" y="3107201"/>
            <a:ext cx="1209092" cy="39056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Rounded Corners 96">
            <a:extLst>
              <a:ext uri="{FF2B5EF4-FFF2-40B4-BE49-F238E27FC236}">
                <a16:creationId xmlns:a16="http://schemas.microsoft.com/office/drawing/2014/main" id="{2AAB1084-9E20-446D-AE99-7BBB2B162AD8}"/>
              </a:ext>
            </a:extLst>
          </p:cNvPr>
          <p:cNvSpPr/>
          <p:nvPr/>
        </p:nvSpPr>
        <p:spPr>
          <a:xfrm>
            <a:off x="7716588" y="3714979"/>
            <a:ext cx="1209092"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BC0DE504-3E8A-4C58-8DAB-7400AA3B6F63}"/>
              </a:ext>
            </a:extLst>
          </p:cNvPr>
          <p:cNvSpPr/>
          <p:nvPr/>
        </p:nvSpPr>
        <p:spPr>
          <a:xfrm>
            <a:off x="7716588" y="4341206"/>
            <a:ext cx="1209092"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Rounded Corners 105">
            <a:extLst>
              <a:ext uri="{FF2B5EF4-FFF2-40B4-BE49-F238E27FC236}">
                <a16:creationId xmlns:a16="http://schemas.microsoft.com/office/drawing/2014/main" id="{AA4E3BB7-2DE9-461D-B6CE-464FA25EC929}"/>
              </a:ext>
            </a:extLst>
          </p:cNvPr>
          <p:cNvSpPr/>
          <p:nvPr/>
        </p:nvSpPr>
        <p:spPr>
          <a:xfrm>
            <a:off x="6576596" y="4954849"/>
            <a:ext cx="1139991"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Rounded Corners 106">
            <a:extLst>
              <a:ext uri="{FF2B5EF4-FFF2-40B4-BE49-F238E27FC236}">
                <a16:creationId xmlns:a16="http://schemas.microsoft.com/office/drawing/2014/main" id="{855573A6-46B0-488B-B3F1-3A9E643FFA01}"/>
              </a:ext>
            </a:extLst>
          </p:cNvPr>
          <p:cNvSpPr/>
          <p:nvPr/>
        </p:nvSpPr>
        <p:spPr>
          <a:xfrm>
            <a:off x="7418305" y="5568492"/>
            <a:ext cx="1226566"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Rounded Corners 107">
            <a:extLst>
              <a:ext uri="{FF2B5EF4-FFF2-40B4-BE49-F238E27FC236}">
                <a16:creationId xmlns:a16="http://schemas.microsoft.com/office/drawing/2014/main" id="{A089FFEA-9CC3-42F5-A502-F657550F3E1F}"/>
              </a:ext>
            </a:extLst>
          </p:cNvPr>
          <p:cNvSpPr/>
          <p:nvPr/>
        </p:nvSpPr>
        <p:spPr>
          <a:xfrm>
            <a:off x="7978079" y="6137427"/>
            <a:ext cx="1537457" cy="40539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ction Button: Blank 5">
            <a:hlinkClick r:id="" action="ppaction://noaction" highlightClick="1">
              <a:snd r:embed="rId9" name="8_6.wav"/>
            </a:hlinkClick>
            <a:extLst>
              <a:ext uri="{FF2B5EF4-FFF2-40B4-BE49-F238E27FC236}">
                <a16:creationId xmlns:a16="http://schemas.microsoft.com/office/drawing/2014/main" id="{6877F4FC-8EEF-4DDE-AB93-50785126D598}"/>
              </a:ext>
            </a:extLst>
          </p:cNvPr>
          <p:cNvSpPr/>
          <p:nvPr/>
        </p:nvSpPr>
        <p:spPr>
          <a:xfrm>
            <a:off x="524566" y="2968059"/>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7" name="Action Button: Blank 6">
            <a:hlinkClick r:id="" action="ppaction://noaction" highlightClick="1">
              <a:snd r:embed="rId10" name="8_7.wav"/>
            </a:hlinkClick>
            <a:extLst>
              <a:ext uri="{FF2B5EF4-FFF2-40B4-BE49-F238E27FC236}">
                <a16:creationId xmlns:a16="http://schemas.microsoft.com/office/drawing/2014/main" id="{6E70F2AC-4D78-4438-AF49-070A4555F2B8}"/>
              </a:ext>
            </a:extLst>
          </p:cNvPr>
          <p:cNvSpPr/>
          <p:nvPr/>
        </p:nvSpPr>
        <p:spPr>
          <a:xfrm>
            <a:off x="524566" y="3624990"/>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 name="Action Button: Blank 7">
            <a:hlinkClick r:id="" action="ppaction://noaction" highlightClick="1">
              <a:snd r:embed="rId11" name="8_8.wav"/>
            </a:hlinkClick>
            <a:extLst>
              <a:ext uri="{FF2B5EF4-FFF2-40B4-BE49-F238E27FC236}">
                <a16:creationId xmlns:a16="http://schemas.microsoft.com/office/drawing/2014/main" id="{78FFBEDB-C561-43BE-B0E3-601284BCCDA5}"/>
              </a:ext>
            </a:extLst>
          </p:cNvPr>
          <p:cNvSpPr/>
          <p:nvPr/>
        </p:nvSpPr>
        <p:spPr>
          <a:xfrm>
            <a:off x="513138" y="4243377"/>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9" name="Action Button: Blank 8">
            <a:hlinkClick r:id="" action="ppaction://noaction" highlightClick="1">
              <a:snd r:embed="rId12" name="8_9.wav"/>
            </a:hlinkClick>
            <a:extLst>
              <a:ext uri="{FF2B5EF4-FFF2-40B4-BE49-F238E27FC236}">
                <a16:creationId xmlns:a16="http://schemas.microsoft.com/office/drawing/2014/main" id="{A43C0234-14D4-4180-AC58-1E71761C5D85}"/>
              </a:ext>
            </a:extLst>
          </p:cNvPr>
          <p:cNvSpPr/>
          <p:nvPr/>
        </p:nvSpPr>
        <p:spPr>
          <a:xfrm>
            <a:off x="514225" y="4843689"/>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0" name="Action Button: Blank 9">
            <a:hlinkClick r:id="" action="ppaction://noaction" highlightClick="1">
              <a:snd r:embed="rId13" name="8_10.wav"/>
            </a:hlinkClick>
            <a:extLst>
              <a:ext uri="{FF2B5EF4-FFF2-40B4-BE49-F238E27FC236}">
                <a16:creationId xmlns:a16="http://schemas.microsoft.com/office/drawing/2014/main" id="{3FB3C37A-762A-48BB-845C-A941B7B5D3C4}"/>
              </a:ext>
            </a:extLst>
          </p:cNvPr>
          <p:cNvSpPr/>
          <p:nvPr/>
        </p:nvSpPr>
        <p:spPr>
          <a:xfrm>
            <a:off x="537499" y="5489323"/>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 name="Action Button: Blank 10">
            <a:hlinkClick r:id="" action="ppaction://noaction" highlightClick="1">
              <a:snd r:embed="rId14" name="8_11.wav"/>
            </a:hlinkClick>
            <a:extLst>
              <a:ext uri="{FF2B5EF4-FFF2-40B4-BE49-F238E27FC236}">
                <a16:creationId xmlns:a16="http://schemas.microsoft.com/office/drawing/2014/main" id="{DD857C8F-2098-4948-AD52-F0159D8E9D98}"/>
              </a:ext>
            </a:extLst>
          </p:cNvPr>
          <p:cNvSpPr/>
          <p:nvPr/>
        </p:nvSpPr>
        <p:spPr>
          <a:xfrm>
            <a:off x="519326" y="6134957"/>
            <a:ext cx="465513" cy="397632"/>
          </a:xfrm>
          <a:prstGeom prst="actionButtonBlank">
            <a:avLst/>
          </a:prstGeom>
          <a:solidFill>
            <a:srgbClr val="C8F4E8"/>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4" name="Action Button: Blank 43">
            <a:hlinkClick r:id="" action="ppaction://noaction" highlightClick="1">
              <a:snd r:embed="rId15" name="8_12.wav"/>
            </a:hlinkClick>
            <a:extLst>
              <a:ext uri="{FF2B5EF4-FFF2-40B4-BE49-F238E27FC236}">
                <a16:creationId xmlns:a16="http://schemas.microsoft.com/office/drawing/2014/main" id="{B1F862BB-9655-4126-9DE9-4719D32CF7CF}"/>
              </a:ext>
            </a:extLst>
          </p:cNvPr>
          <p:cNvSpPr/>
          <p:nvPr/>
        </p:nvSpPr>
        <p:spPr>
          <a:xfrm>
            <a:off x="56141" y="2968059"/>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5" name="Action Button: Blank 44">
            <a:hlinkClick r:id="" action="ppaction://noaction" highlightClick="1">
              <a:snd r:embed="rId16" name="8_13.wav"/>
            </a:hlinkClick>
            <a:extLst>
              <a:ext uri="{FF2B5EF4-FFF2-40B4-BE49-F238E27FC236}">
                <a16:creationId xmlns:a16="http://schemas.microsoft.com/office/drawing/2014/main" id="{EB728C60-C5F0-43D0-9B57-1BA8AE90F0D3}"/>
              </a:ext>
            </a:extLst>
          </p:cNvPr>
          <p:cNvSpPr/>
          <p:nvPr/>
        </p:nvSpPr>
        <p:spPr>
          <a:xfrm>
            <a:off x="56141" y="3624990"/>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Action Button: Blank 45">
            <a:hlinkClick r:id="" action="ppaction://noaction" highlightClick="1">
              <a:snd r:embed="rId17" name="8_14.wav"/>
            </a:hlinkClick>
            <a:extLst>
              <a:ext uri="{FF2B5EF4-FFF2-40B4-BE49-F238E27FC236}">
                <a16:creationId xmlns:a16="http://schemas.microsoft.com/office/drawing/2014/main" id="{92D66261-E23A-411C-9787-40B8F1B6C982}"/>
              </a:ext>
            </a:extLst>
          </p:cNvPr>
          <p:cNvSpPr/>
          <p:nvPr/>
        </p:nvSpPr>
        <p:spPr>
          <a:xfrm>
            <a:off x="44713" y="4243377"/>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Action Button: Blank 46">
            <a:hlinkClick r:id="" action="ppaction://noaction" highlightClick="1">
              <a:snd r:embed="rId18" name="8_15.wav"/>
            </a:hlinkClick>
            <a:extLst>
              <a:ext uri="{FF2B5EF4-FFF2-40B4-BE49-F238E27FC236}">
                <a16:creationId xmlns:a16="http://schemas.microsoft.com/office/drawing/2014/main" id="{351A8D82-7E08-41D3-90B5-A359D9CF7CEE}"/>
              </a:ext>
            </a:extLst>
          </p:cNvPr>
          <p:cNvSpPr/>
          <p:nvPr/>
        </p:nvSpPr>
        <p:spPr>
          <a:xfrm>
            <a:off x="45800" y="4843689"/>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Action Button: Blank 47">
            <a:hlinkClick r:id="" action="ppaction://noaction" highlightClick="1">
              <a:snd r:embed="rId19" name="8_16.wav"/>
            </a:hlinkClick>
            <a:extLst>
              <a:ext uri="{FF2B5EF4-FFF2-40B4-BE49-F238E27FC236}">
                <a16:creationId xmlns:a16="http://schemas.microsoft.com/office/drawing/2014/main" id="{C9BB08C3-D64A-4929-8C2D-BD40F9D18436}"/>
              </a:ext>
            </a:extLst>
          </p:cNvPr>
          <p:cNvSpPr/>
          <p:nvPr/>
        </p:nvSpPr>
        <p:spPr>
          <a:xfrm>
            <a:off x="69074" y="5489323"/>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Action Button: Blank 48">
            <a:hlinkClick r:id="" action="ppaction://noaction" highlightClick="1">
              <a:snd r:embed="rId20" name="8_17.wav"/>
            </a:hlinkClick>
            <a:extLst>
              <a:ext uri="{FF2B5EF4-FFF2-40B4-BE49-F238E27FC236}">
                <a16:creationId xmlns:a16="http://schemas.microsoft.com/office/drawing/2014/main" id="{4F0D7D9C-DEBC-42B0-8CDA-FAA5F54E8C49}"/>
              </a:ext>
            </a:extLst>
          </p:cNvPr>
          <p:cNvSpPr/>
          <p:nvPr/>
        </p:nvSpPr>
        <p:spPr>
          <a:xfrm>
            <a:off x="50901" y="6134957"/>
            <a:ext cx="465513" cy="397632"/>
          </a:xfrm>
          <a:prstGeom prst="actionButtonBlank">
            <a:avLst/>
          </a:prstGeom>
          <a:solidFill>
            <a:srgbClr val="23908D"/>
          </a:solidFill>
          <a:ln w="28575">
            <a:solidFill>
              <a:srgbClr val="C8F4E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51" name="Graphic 50" descr="Teacher">
            <a:extLst>
              <a:ext uri="{FF2B5EF4-FFF2-40B4-BE49-F238E27FC236}">
                <a16:creationId xmlns:a16="http://schemas.microsoft.com/office/drawing/2014/main" id="{7FDEF49B-76E7-570B-0B8F-A5ABB5CBC8F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342" y="-49458"/>
            <a:ext cx="914400" cy="914400"/>
          </a:xfrm>
          <a:prstGeom prst="rect">
            <a:avLst/>
          </a:prstGeom>
        </p:spPr>
      </p:pic>
      <p:sp>
        <p:nvSpPr>
          <p:cNvPr id="52" name="Speech Bubble: Rectangle with Corners Rounded 51">
            <a:hlinkClick r:id="" action="ppaction://noaction">
              <a:snd r:embed="rId23" name="8_1.wav"/>
            </a:hlinkClick>
            <a:extLst>
              <a:ext uri="{FF2B5EF4-FFF2-40B4-BE49-F238E27FC236}">
                <a16:creationId xmlns:a16="http://schemas.microsoft.com/office/drawing/2014/main" id="{572D1121-4C23-EBAC-D6AC-BC0B8B12A034}"/>
              </a:ext>
            </a:extLst>
          </p:cNvPr>
          <p:cNvSpPr/>
          <p:nvPr/>
        </p:nvSpPr>
        <p:spPr>
          <a:xfrm>
            <a:off x="1257206" y="149001"/>
            <a:ext cx="3583735" cy="512606"/>
          </a:xfrm>
          <a:prstGeom prst="wedgeRoundRectCallout">
            <a:avLst>
              <a:gd name="adj1" fmla="val -55813"/>
              <a:gd name="adj2" fmla="val 995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a Sofía.</a:t>
            </a:r>
          </a:p>
        </p:txBody>
      </p:sp>
      <p:sp>
        <p:nvSpPr>
          <p:cNvPr id="54" name="Speech Bubble: Rectangle with Corners Rounded 53">
            <a:extLst>
              <a:ext uri="{FF2B5EF4-FFF2-40B4-BE49-F238E27FC236}">
                <a16:creationId xmlns:a16="http://schemas.microsoft.com/office/drawing/2014/main" id="{8E262DFF-B51A-0EE6-F571-613D55066275}"/>
              </a:ext>
            </a:extLst>
          </p:cNvPr>
          <p:cNvSpPr/>
          <p:nvPr/>
        </p:nvSpPr>
        <p:spPr>
          <a:xfrm>
            <a:off x="1241334" y="155500"/>
            <a:ext cx="9257685" cy="55620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 la ciudad de Luis (Arequipa) o la de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abuelos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(Lima)?</a:t>
            </a:r>
          </a:p>
        </p:txBody>
      </p:sp>
      <p:sp>
        <p:nvSpPr>
          <p:cNvPr id="55" name="Speech Bubble: Rectangle with Corners Rounded 54">
            <a:extLst>
              <a:ext uri="{FF2B5EF4-FFF2-40B4-BE49-F238E27FC236}">
                <a16:creationId xmlns:a16="http://schemas.microsoft.com/office/drawing/2014/main" id="{98E12778-C706-2C84-556E-CA3ED465C7EC}"/>
              </a:ext>
            </a:extLst>
          </p:cNvPr>
          <p:cNvSpPr/>
          <p:nvPr/>
        </p:nvSpPr>
        <p:spPr>
          <a:xfrm>
            <a:off x="935742" y="503618"/>
            <a:ext cx="5799435" cy="556209"/>
          </a:xfrm>
          <a:prstGeom prst="wedgeRoundRectCallout">
            <a:avLst>
              <a:gd name="adj1" fmla="val -53126"/>
              <a:gd name="adj2" fmla="val 4451"/>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 otra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escribe las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cosas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6" name="Speech Bubble: Rectangle with Corners Rounded 55">
            <a:extLst>
              <a:ext uri="{FF2B5EF4-FFF2-40B4-BE49-F238E27FC236}">
                <a16:creationId xmlns:a16="http://schemas.microsoft.com/office/drawing/2014/main" id="{1E2EF421-0050-3B93-743A-9D159AE9A565}"/>
              </a:ext>
            </a:extLst>
          </p:cNvPr>
          <p:cNvSpPr/>
          <p:nvPr/>
        </p:nvSpPr>
        <p:spPr>
          <a:xfrm>
            <a:off x="4998122" y="1274351"/>
            <a:ext cx="4306991" cy="556209"/>
          </a:xfrm>
          <a:prstGeom prst="wedgeRoundRectCallout">
            <a:avLst>
              <a:gd name="adj1" fmla="val 40851"/>
              <a:gd name="adj2" fmla="val 81815"/>
              <a:gd name="adj3" fmla="val 16667"/>
            </a:avLst>
          </a:prstGeom>
          <a:solidFill>
            <a:srgbClr val="68D5C8"/>
          </a:solidFill>
          <a:ln w="57150">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Rodea</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el</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adjetivo</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correcto</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p>
        </p:txBody>
      </p:sp>
      <p:sp>
        <p:nvSpPr>
          <p:cNvPr id="13" name="TextBox 12">
            <a:extLst>
              <a:ext uri="{FF2B5EF4-FFF2-40B4-BE49-F238E27FC236}">
                <a16:creationId xmlns:a16="http://schemas.microsoft.com/office/drawing/2014/main" id="{C6C23284-8B3E-8D96-9AB1-F0F44D1D77B3}"/>
              </a:ext>
            </a:extLst>
          </p:cNvPr>
          <p:cNvSpPr txBox="1"/>
          <p:nvPr/>
        </p:nvSpPr>
        <p:spPr>
          <a:xfrm>
            <a:off x="8229250" y="96979"/>
            <a:ext cx="2113079" cy="923330"/>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another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vez</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place</a:t>
            </a:r>
          </a:p>
        </p:txBody>
      </p:sp>
      <p:pic>
        <p:nvPicPr>
          <p:cNvPr id="58" name="Picture 57">
            <a:extLst>
              <a:ext uri="{FF2B5EF4-FFF2-40B4-BE49-F238E27FC236}">
                <a16:creationId xmlns:a16="http://schemas.microsoft.com/office/drawing/2014/main" id="{F7111855-1107-12CA-A50F-9E62DA8738CE}"/>
              </a:ext>
            </a:extLst>
          </p:cNvPr>
          <p:cNvPicPr>
            <a:picLocks noChangeAspect="1"/>
          </p:cNvPicPr>
          <p:nvPr/>
        </p:nvPicPr>
        <p:blipFill>
          <a:blip r:embed="rId24"/>
          <a:stretch>
            <a:fillRect/>
          </a:stretch>
        </p:blipFill>
        <p:spPr>
          <a:xfrm flipH="1">
            <a:off x="1808229" y="1923558"/>
            <a:ext cx="320255" cy="949722"/>
          </a:xfrm>
          <a:prstGeom prst="rect">
            <a:avLst/>
          </a:prstGeom>
        </p:spPr>
      </p:pic>
      <p:pic>
        <p:nvPicPr>
          <p:cNvPr id="50" name="Picture 49" descr="A picture containing text, toy, doll&#10;&#10;Description automatically generated">
            <a:extLst>
              <a:ext uri="{FF2B5EF4-FFF2-40B4-BE49-F238E27FC236}">
                <a16:creationId xmlns:a16="http://schemas.microsoft.com/office/drawing/2014/main" id="{83FF2198-08D5-4F50-AD8C-077DBD58E7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982973" y="1446286"/>
            <a:ext cx="360536" cy="762363"/>
          </a:xfrm>
          <a:prstGeom prst="rect">
            <a:avLst/>
          </a:prstGeom>
        </p:spPr>
      </p:pic>
      <p:pic>
        <p:nvPicPr>
          <p:cNvPr id="53" name="Picture 52" descr="A picture containing text&#10;&#10;Description automatically generated">
            <a:extLst>
              <a:ext uri="{FF2B5EF4-FFF2-40B4-BE49-F238E27FC236}">
                <a16:creationId xmlns:a16="http://schemas.microsoft.com/office/drawing/2014/main" id="{1A276B3B-8D8A-4DBC-8138-408B45B08FC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83000" y="1446286"/>
            <a:ext cx="360536" cy="777553"/>
          </a:xfrm>
          <a:prstGeom prst="rect">
            <a:avLst/>
          </a:prstGeom>
        </p:spPr>
      </p:pic>
      <p:sp>
        <p:nvSpPr>
          <p:cNvPr id="116" name="Speech Bubble: Rectangle with Corners Rounded 115">
            <a:extLst>
              <a:ext uri="{FF2B5EF4-FFF2-40B4-BE49-F238E27FC236}">
                <a16:creationId xmlns:a16="http://schemas.microsoft.com/office/drawing/2014/main" id="{C6B5137A-4BFF-4EE8-BFC7-A11960D81377}"/>
              </a:ext>
            </a:extLst>
          </p:cNvPr>
          <p:cNvSpPr/>
          <p:nvPr/>
        </p:nvSpPr>
        <p:spPr>
          <a:xfrm>
            <a:off x="15419" y="41168"/>
            <a:ext cx="4045726" cy="1081184"/>
          </a:xfrm>
          <a:prstGeom prst="wedgeRoundRectCallout">
            <a:avLst>
              <a:gd name="adj1" fmla="val 17583"/>
              <a:gd name="adj2" fmla="val 5650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plural nouns.</a:t>
            </a:r>
          </a:p>
        </p:txBody>
      </p:sp>
    </p:spTree>
    <p:extLst>
      <p:ext uri="{BB962C8B-B14F-4D97-AF65-F5344CB8AC3E}">
        <p14:creationId xmlns:p14="http://schemas.microsoft.com/office/powerpoint/2010/main" val="21389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8_3.wav"/>
                                        </p:tgtEl>
                                      </p:cMediaNode>
                                    </p:audio>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52"/>
                                        </p:tgtEl>
                                      </p:cBhvr>
                                    </p:animEffect>
                                    <p:set>
                                      <p:cBhvr>
                                        <p:cTn id="45" dur="1" fill="hold">
                                          <p:stCondLst>
                                            <p:cond delay="499"/>
                                          </p:stCondLst>
                                        </p:cTn>
                                        <p:tgtEl>
                                          <p:spTgt spid="52"/>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subTnLst>
                                    <p:audio>
                                      <p:cMediaNode>
                                        <p:cTn display="0" masterRel="sameClick">
                                          <p:stCondLst>
                                            <p:cond evt="begin" delay="0">
                                              <p:tn val="47"/>
                                            </p:cond>
                                          </p:stCondLst>
                                          <p:endCondLst>
                                            <p:cond evt="onStopAudio" delay="0">
                                              <p:tgtEl>
                                                <p:sldTgt/>
                                              </p:tgtEl>
                                            </p:cond>
                                          </p:endCondLst>
                                        </p:cTn>
                                        <p:tgtEl>
                                          <p:sndTgt r:embed="rId5" name="8_4.wav"/>
                                        </p:tgtEl>
                                      </p:cMediaNode>
                                    </p:audio>
                                  </p:sub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par>
                          <p:cTn id="65" fill="hold">
                            <p:stCondLst>
                              <p:cond delay="1000"/>
                            </p:stCondLst>
                            <p:childTnLst>
                              <p:par>
                                <p:cTn id="66" presetID="1" presetClass="entr" presetSubtype="0"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subTnLst>
                                    <p:audio>
                                      <p:cMediaNode>
                                        <p:cTn display="0" masterRel="sameClick">
                                          <p:stCondLst>
                                            <p:cond evt="begin" delay="0">
                                              <p:tn val="76"/>
                                            </p:cond>
                                          </p:stCondLst>
                                          <p:endCondLst>
                                            <p:cond evt="onStopAudio" delay="0">
                                              <p:tgtEl>
                                                <p:sldTgt/>
                                              </p:tgtEl>
                                            </p:cond>
                                          </p:endCondLst>
                                        </p:cTn>
                                        <p:tgtEl>
                                          <p:sndTgt r:embed="rId6" name="8_5.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97"/>
                                        </p:tgtEl>
                                        <p:attrNameLst>
                                          <p:attrName>style.visibility</p:attrName>
                                        </p:attrNameLst>
                                      </p:cBhvr>
                                      <p:to>
                                        <p:strVal val="visible"/>
                                      </p:to>
                                    </p:set>
                                    <p:animEffect transition="in" filter="fade">
                                      <p:cBhvr>
                                        <p:cTn id="101" dur="500"/>
                                        <p:tgtEl>
                                          <p:spTgt spid="97"/>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9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8"/>
                                        </p:tgtEl>
                                        <p:attrNameLst>
                                          <p:attrName>style.visibility</p:attrName>
                                        </p:attrNameLst>
                                      </p:cBhvr>
                                      <p:to>
                                        <p:strVal val="visible"/>
                                      </p:to>
                                    </p:set>
                                    <p:animEffect transition="in" filter="fade">
                                      <p:cBhvr>
                                        <p:cTn id="110" dur="500"/>
                                        <p:tgtEl>
                                          <p:spTgt spid="98"/>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06"/>
                                        </p:tgtEl>
                                        <p:attrNameLst>
                                          <p:attrName>style.visibility</p:attrName>
                                        </p:attrNameLst>
                                      </p:cBhvr>
                                      <p:to>
                                        <p:strVal val="visible"/>
                                      </p:to>
                                    </p:set>
                                    <p:animEffect transition="in" filter="fade">
                                      <p:cBhvr>
                                        <p:cTn id="119" dur="500"/>
                                        <p:tgtEl>
                                          <p:spTgt spid="106"/>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9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0" grpId="0"/>
      <p:bldP spid="91" grpId="0"/>
      <p:bldP spid="92" grpId="0"/>
      <p:bldP spid="93" grpId="0"/>
      <p:bldP spid="94" grpId="0"/>
      <p:bldP spid="96" grpId="0"/>
      <p:bldP spid="16" grpId="0" animBg="1"/>
      <p:bldP spid="97" grpId="0" animBg="1"/>
      <p:bldP spid="98" grpId="0" animBg="1"/>
      <p:bldP spid="106" grpId="0" animBg="1"/>
      <p:bldP spid="107" grpId="0" animBg="1"/>
      <p:bldP spid="108" grpId="0" animBg="1"/>
      <p:bldP spid="44" grpId="0" animBg="1"/>
      <p:bldP spid="45" grpId="0" animBg="1"/>
      <p:bldP spid="46" grpId="0" animBg="1"/>
      <p:bldP spid="47" grpId="0" animBg="1"/>
      <p:bldP spid="48" grpId="0" animBg="1"/>
      <p:bldP spid="49" grpId="0" animBg="1"/>
      <p:bldP spid="52" grpId="0" animBg="1"/>
      <p:bldP spid="54" grpId="0" animBg="1"/>
      <p:bldP spid="54" grpId="1" animBg="1"/>
      <p:bldP spid="55" grpId="0" animBg="1"/>
      <p:bldP spid="56" grpId="0" animBg="1"/>
      <p:bldP spid="13" grpId="0" animBg="1"/>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20" name="TextBox 19">
            <a:extLst>
              <a:ext uri="{FF2B5EF4-FFF2-40B4-BE49-F238E27FC236}">
                <a16:creationId xmlns:a16="http://schemas.microsoft.com/office/drawing/2014/main" id="{C4DB83F1-75FF-49E3-B0D2-7678FD8539B5}"/>
              </a:ext>
            </a:extLst>
          </p:cNvPr>
          <p:cNvSpPr txBox="1"/>
          <p:nvPr/>
        </p:nvSpPr>
        <p:spPr>
          <a:xfrm>
            <a:off x="196260" y="4149682"/>
            <a:ext cx="9133449" cy="267765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Ej</a:t>
            </a:r>
            <a:r>
              <a:rPr lang="en-GB" sz="2800" dirty="0">
                <a:solidFill>
                  <a:srgbClr val="002060"/>
                </a:solidFill>
                <a:latin typeface="Century Gothic" panose="020B0502020202020204" pitchFamily="34" charset="0"/>
              </a:rPr>
              <a:t>. They  have   a    famous mountain .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1. He has some historical squares. </a:t>
            </a:r>
          </a:p>
          <a:p>
            <a:pPr marL="0" marR="0" lvl="0" indent="0" algn="l" defTabSz="914400" rtl="0" eaLnBrk="1" fontAlgn="auto" latinLnBrk="0" hangingPunct="1">
              <a:spcBef>
                <a:spcPts val="0"/>
              </a:spcBef>
              <a:spcAft>
                <a:spcPts val="0"/>
              </a:spcAft>
              <a:buClrTx/>
              <a:buSzTx/>
              <a:buFontTx/>
              <a:buNone/>
              <a:tabLst/>
              <a:defRPr/>
            </a:pPr>
            <a:r>
              <a:rPr lang="en-GB" sz="2800" dirty="0">
                <a:solidFill>
                  <a:srgbClr val="002060"/>
                </a:solidFill>
                <a:latin typeface="Century Gothic" panose="020B0502020202020204" pitchFamily="34" charset="0"/>
              </a:rPr>
              <a:t>2. They  have  some old  museums.</a:t>
            </a:r>
          </a:p>
          <a:p>
            <a:r>
              <a:rPr lang="en-GB" sz="2800" dirty="0">
                <a:solidFill>
                  <a:srgbClr val="002060"/>
                </a:solidFill>
                <a:latin typeface="Century Gothic" panose="020B0502020202020204" pitchFamily="34" charset="0"/>
              </a:rPr>
              <a:t>3. They  have some fun parks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4. She has   a   new beach .</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5. She  has   an  impossible  street. </a:t>
            </a:r>
          </a:p>
        </p:txBody>
      </p:sp>
      <p:sp>
        <p:nvSpPr>
          <p:cNvPr id="10" name="TextBox 9">
            <a:extLst>
              <a:ext uri="{FF2B5EF4-FFF2-40B4-BE49-F238E27FC236}">
                <a16:creationId xmlns:a16="http://schemas.microsoft.com/office/drawing/2014/main" id="{7241D798-8A9F-46B5-832A-F403ECF4D0E8}"/>
              </a:ext>
            </a:extLst>
          </p:cNvPr>
          <p:cNvSpPr txBox="1"/>
          <p:nvPr/>
        </p:nvSpPr>
        <p:spPr>
          <a:xfrm>
            <a:off x="2629046" y="4219369"/>
            <a:ext cx="923358" cy="415498"/>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some</a:t>
            </a:r>
          </a:p>
        </p:txBody>
      </p:sp>
      <p:sp>
        <p:nvSpPr>
          <p:cNvPr id="28" name="TextBox 27">
            <a:extLst>
              <a:ext uri="{FF2B5EF4-FFF2-40B4-BE49-F238E27FC236}">
                <a16:creationId xmlns:a16="http://schemas.microsoft.com/office/drawing/2014/main" id="{19F9D0C6-0FFB-4A63-9C9E-A36D166B43EE}"/>
              </a:ext>
            </a:extLst>
          </p:cNvPr>
          <p:cNvSpPr txBox="1"/>
          <p:nvPr/>
        </p:nvSpPr>
        <p:spPr>
          <a:xfrm>
            <a:off x="4846965" y="4125094"/>
            <a:ext cx="2258940"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mountains.</a:t>
            </a:r>
          </a:p>
        </p:txBody>
      </p:sp>
      <p:sp>
        <p:nvSpPr>
          <p:cNvPr id="29" name="TextBox 28">
            <a:extLst>
              <a:ext uri="{FF2B5EF4-FFF2-40B4-BE49-F238E27FC236}">
                <a16:creationId xmlns:a16="http://schemas.microsoft.com/office/drawing/2014/main" id="{FC96227B-7D8B-4A21-8CF1-F452F708D779}"/>
              </a:ext>
            </a:extLst>
          </p:cNvPr>
          <p:cNvSpPr txBox="1"/>
          <p:nvPr/>
        </p:nvSpPr>
        <p:spPr>
          <a:xfrm>
            <a:off x="1966821" y="4648314"/>
            <a:ext cx="923358"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a</a:t>
            </a:r>
          </a:p>
        </p:txBody>
      </p:sp>
      <p:sp>
        <p:nvSpPr>
          <p:cNvPr id="30" name="TextBox 29">
            <a:extLst>
              <a:ext uri="{FF2B5EF4-FFF2-40B4-BE49-F238E27FC236}">
                <a16:creationId xmlns:a16="http://schemas.microsoft.com/office/drawing/2014/main" id="{5659ED68-901B-460E-A893-E1E0E42D8F4C}"/>
              </a:ext>
            </a:extLst>
          </p:cNvPr>
          <p:cNvSpPr txBox="1"/>
          <p:nvPr/>
        </p:nvSpPr>
        <p:spPr>
          <a:xfrm>
            <a:off x="3675572" y="5035411"/>
            <a:ext cx="863228"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big</a:t>
            </a:r>
          </a:p>
        </p:txBody>
      </p:sp>
      <p:sp>
        <p:nvSpPr>
          <p:cNvPr id="31" name="TextBox 30">
            <a:extLst>
              <a:ext uri="{FF2B5EF4-FFF2-40B4-BE49-F238E27FC236}">
                <a16:creationId xmlns:a16="http://schemas.microsoft.com/office/drawing/2014/main" id="{857761EB-E804-40F6-9912-4E334009211B}"/>
              </a:ext>
            </a:extLst>
          </p:cNvPr>
          <p:cNvSpPr txBox="1"/>
          <p:nvPr/>
        </p:nvSpPr>
        <p:spPr>
          <a:xfrm>
            <a:off x="2541154" y="5480179"/>
            <a:ext cx="1032040" cy="461665"/>
          </a:xfrm>
          <a:prstGeom prst="rect">
            <a:avLst/>
          </a:prstGeom>
          <a:solidFill>
            <a:schemeClr val="bg1"/>
          </a:solidFill>
        </p:spPr>
        <p:txBody>
          <a:bodyPr wrap="square" rtlCol="0">
            <a:spAutoFit/>
          </a:bodyPr>
          <a:lstStyle/>
          <a:p>
            <a:pPr algn="ctr"/>
            <a:r>
              <a:rPr lang="en-GB" sz="2400" b="1" dirty="0">
                <a:solidFill>
                  <a:srgbClr val="92D050"/>
                </a:solidFill>
                <a:latin typeface="Century Gothic" panose="020B0502020202020204" pitchFamily="34" charset="0"/>
              </a:rPr>
              <a:t>a  </a:t>
            </a:r>
          </a:p>
        </p:txBody>
      </p:sp>
      <p:sp>
        <p:nvSpPr>
          <p:cNvPr id="32" name="TextBox 31">
            <a:extLst>
              <a:ext uri="{FF2B5EF4-FFF2-40B4-BE49-F238E27FC236}">
                <a16:creationId xmlns:a16="http://schemas.microsoft.com/office/drawing/2014/main" id="{430E2BE7-A64B-4273-831F-EB1778B54F2C}"/>
              </a:ext>
            </a:extLst>
          </p:cNvPr>
          <p:cNvSpPr txBox="1"/>
          <p:nvPr/>
        </p:nvSpPr>
        <p:spPr>
          <a:xfrm>
            <a:off x="4296866" y="5420508"/>
            <a:ext cx="1159164"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park.  </a:t>
            </a:r>
          </a:p>
        </p:txBody>
      </p:sp>
      <p:sp>
        <p:nvSpPr>
          <p:cNvPr id="33" name="TextBox 32">
            <a:extLst>
              <a:ext uri="{FF2B5EF4-FFF2-40B4-BE49-F238E27FC236}">
                <a16:creationId xmlns:a16="http://schemas.microsoft.com/office/drawing/2014/main" id="{EDD2FA60-430E-472C-BB27-7B07BE953FC2}"/>
              </a:ext>
            </a:extLst>
          </p:cNvPr>
          <p:cNvSpPr txBox="1"/>
          <p:nvPr/>
        </p:nvSpPr>
        <p:spPr>
          <a:xfrm>
            <a:off x="2030506" y="5895126"/>
            <a:ext cx="1591278"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a</a:t>
            </a:r>
            <a:r>
              <a:rPr lang="en-GB" sz="2400" b="1" dirty="0">
                <a:solidFill>
                  <a:srgbClr val="92D050"/>
                </a:solidFill>
                <a:latin typeface="Century Gothic" panose="020B0502020202020204" pitchFamily="34" charset="0"/>
              </a:rPr>
              <a:t> pretty</a:t>
            </a:r>
          </a:p>
        </p:txBody>
      </p:sp>
      <p:sp>
        <p:nvSpPr>
          <p:cNvPr id="35" name="TextBox 34">
            <a:extLst>
              <a:ext uri="{FF2B5EF4-FFF2-40B4-BE49-F238E27FC236}">
                <a16:creationId xmlns:a16="http://schemas.microsoft.com/office/drawing/2014/main" id="{45947163-1EF5-431C-8A36-E474013F8594}"/>
              </a:ext>
            </a:extLst>
          </p:cNvPr>
          <p:cNvSpPr txBox="1"/>
          <p:nvPr/>
        </p:nvSpPr>
        <p:spPr>
          <a:xfrm>
            <a:off x="2123908" y="6371658"/>
            <a:ext cx="933266" cy="415498"/>
          </a:xfrm>
          <a:prstGeom prst="rect">
            <a:avLst/>
          </a:prstGeom>
          <a:solidFill>
            <a:schemeClr val="bg1"/>
          </a:solidFill>
        </p:spPr>
        <p:txBody>
          <a:bodyPr wrap="square" rtlCol="0">
            <a:spAutoFit/>
          </a:bodyPr>
          <a:lstStyle/>
          <a:p>
            <a:pPr algn="ctr"/>
            <a:r>
              <a:rPr lang="en-GB" sz="2100" b="1" dirty="0">
                <a:solidFill>
                  <a:srgbClr val="92D050"/>
                </a:solidFill>
                <a:latin typeface="Century Gothic" panose="020B0502020202020204" pitchFamily="34" charset="0"/>
              </a:rPr>
              <a:t>some</a:t>
            </a:r>
          </a:p>
        </p:txBody>
      </p:sp>
      <p:sp>
        <p:nvSpPr>
          <p:cNvPr id="37" name="TextBox 36">
            <a:extLst>
              <a:ext uri="{FF2B5EF4-FFF2-40B4-BE49-F238E27FC236}">
                <a16:creationId xmlns:a16="http://schemas.microsoft.com/office/drawing/2014/main" id="{7CC38B9F-BA80-4044-9997-A7DCF5B6035C}"/>
              </a:ext>
            </a:extLst>
          </p:cNvPr>
          <p:cNvSpPr txBox="1"/>
          <p:nvPr/>
        </p:nvSpPr>
        <p:spPr>
          <a:xfrm>
            <a:off x="9862526" y="6477458"/>
            <a:ext cx="2329474" cy="400110"/>
          </a:xfrm>
          <a:prstGeom prst="rect">
            <a:avLst/>
          </a:prstGeom>
          <a:solidFill>
            <a:schemeClr val="accent6">
              <a:lumMod val="20000"/>
              <a:lumOff val="80000"/>
            </a:schemeClr>
          </a:solidFill>
        </p:spPr>
        <p:txBody>
          <a:bodyPr wrap="square">
            <a:spAutoFit/>
          </a:bodyPr>
          <a:lstStyle/>
          <a:p>
            <a:r>
              <a:rPr lang="en-GB" sz="2000" b="1" dirty="0" err="1">
                <a:solidFill>
                  <a:srgbClr val="002060"/>
                </a:solidFill>
                <a:latin typeface="Century Gothic" panose="020B0502020202020204" pitchFamily="34" charset="0"/>
                <a:cs typeface="Calibri"/>
                <a:sym typeface="Calibri"/>
              </a:rPr>
              <a:t>corrige</a:t>
            </a:r>
            <a:r>
              <a:rPr lang="en-GB" sz="2000" dirty="0">
                <a:solidFill>
                  <a:srgbClr val="002060"/>
                </a:solidFill>
                <a:latin typeface="Century Gothic" panose="020B0502020202020204" pitchFamily="34" charset="0"/>
                <a:cs typeface="Calibri"/>
                <a:sym typeface="Calibri"/>
              </a:rPr>
              <a:t> = correct</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3FCF2353-08E9-17E4-153D-AA27BC08DE8C}"/>
              </a:ext>
            </a:extLst>
          </p:cNvPr>
          <p:cNvSpPr txBox="1"/>
          <p:nvPr/>
        </p:nvSpPr>
        <p:spPr>
          <a:xfrm>
            <a:off x="4486104" y="4621420"/>
            <a:ext cx="1782436" cy="461665"/>
          </a:xfrm>
          <a:prstGeom prst="rect">
            <a:avLst/>
          </a:prstGeom>
          <a:solidFill>
            <a:schemeClr val="bg1"/>
          </a:solidFill>
        </p:spPr>
        <p:txBody>
          <a:bodyPr wrap="square" rtlCol="0">
            <a:spAutoFit/>
          </a:bodyPr>
          <a:lstStyle/>
          <a:p>
            <a:r>
              <a:rPr lang="en-GB" sz="2400" b="1" dirty="0">
                <a:solidFill>
                  <a:srgbClr val="92D050"/>
                </a:solidFill>
                <a:latin typeface="Century Gothic" panose="020B0502020202020204" pitchFamily="34" charset="0"/>
              </a:rPr>
              <a:t>square.</a:t>
            </a:r>
          </a:p>
        </p:txBody>
      </p:sp>
      <p:sp>
        <p:nvSpPr>
          <p:cNvPr id="19" name="TextBox 18">
            <a:extLst>
              <a:ext uri="{FF2B5EF4-FFF2-40B4-BE49-F238E27FC236}">
                <a16:creationId xmlns:a16="http://schemas.microsoft.com/office/drawing/2014/main" id="{13101D9A-7A90-D4F9-2A78-3633E4ED4296}"/>
              </a:ext>
            </a:extLst>
          </p:cNvPr>
          <p:cNvSpPr txBox="1"/>
          <p:nvPr/>
        </p:nvSpPr>
        <p:spPr>
          <a:xfrm>
            <a:off x="4925329" y="6304118"/>
            <a:ext cx="1595925"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streets.</a:t>
            </a:r>
          </a:p>
        </p:txBody>
      </p:sp>
      <p:sp>
        <p:nvSpPr>
          <p:cNvPr id="24" name="TextBox 23">
            <a:extLst>
              <a:ext uri="{FF2B5EF4-FFF2-40B4-BE49-F238E27FC236}">
                <a16:creationId xmlns:a16="http://schemas.microsoft.com/office/drawing/2014/main" id="{A0515178-869A-48E1-AFC1-6C6CA736EE98}"/>
              </a:ext>
            </a:extLst>
          </p:cNvPr>
          <p:cNvSpPr txBox="1"/>
          <p:nvPr/>
        </p:nvSpPr>
        <p:spPr>
          <a:xfrm>
            <a:off x="146538" y="30662"/>
            <a:ext cx="826594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cs typeface="Calibri"/>
                <a:sym typeface="Calibri"/>
              </a:rPr>
              <a:t>¿</a:t>
            </a:r>
            <a:r>
              <a:rPr lang="en-GB" sz="2800" b="1" dirty="0" err="1">
                <a:solidFill>
                  <a:srgbClr val="002060"/>
                </a:solidFill>
                <a:latin typeface="Century Gothic" panose="020B0502020202020204" pitchFamily="34" charset="0"/>
                <a:cs typeface="Calibri"/>
                <a:sym typeface="Calibri"/>
              </a:rPr>
              <a:t>Qué</a:t>
            </a:r>
            <a:r>
              <a:rPr lang="en-GB" sz="2800" b="1" dirty="0">
                <a:solidFill>
                  <a:srgbClr val="002060"/>
                </a:solidFill>
                <a:latin typeface="Century Gothic" panose="020B0502020202020204" pitchFamily="34" charset="0"/>
                <a:cs typeface="Calibri"/>
                <a:sym typeface="Calibri"/>
              </a:rPr>
              <a:t> es </a:t>
            </a:r>
            <a:r>
              <a:rPr lang="en-GB" sz="2800" b="1" dirty="0" err="1">
                <a:solidFill>
                  <a:srgbClr val="002060"/>
                </a:solidFill>
                <a:latin typeface="Century Gothic" panose="020B0502020202020204" pitchFamily="34" charset="0"/>
                <a:cs typeface="Calibri"/>
                <a:sym typeface="Calibri"/>
              </a:rPr>
              <a:t>incorrecto</a:t>
            </a:r>
            <a:r>
              <a:rPr lang="en-GB" sz="2800" b="1" dirty="0">
                <a:solidFill>
                  <a:srgbClr val="002060"/>
                </a:solidFill>
                <a:latin typeface="Century Gothic" panose="020B0502020202020204" pitchFamily="34" charset="0"/>
                <a:cs typeface="Calibri"/>
                <a:sym typeface="Calibri"/>
              </a:rPr>
              <a:t>? </a:t>
            </a:r>
            <a:r>
              <a:rPr lang="en-GB" sz="2800" dirty="0" err="1">
                <a:solidFill>
                  <a:srgbClr val="002060"/>
                </a:solidFill>
                <a:latin typeface="Century Gothic" panose="020B0502020202020204" pitchFamily="34" charset="0"/>
                <a:cs typeface="Calibri"/>
                <a:sym typeface="Calibri"/>
              </a:rPr>
              <a:t>Corrige</a:t>
            </a:r>
            <a:r>
              <a:rPr lang="en-GB" sz="2800" dirty="0">
                <a:solidFill>
                  <a:srgbClr val="002060"/>
                </a:solidFill>
                <a:latin typeface="Century Gothic" panose="020B0502020202020204" pitchFamily="34" charset="0"/>
                <a:cs typeface="Calibri"/>
                <a:sym typeface="Calibri"/>
              </a:rPr>
              <a:t> el error.</a:t>
            </a:r>
            <a:endParaRPr lang="en-GB" sz="2800" dirty="0">
              <a:solidFill>
                <a:srgbClr val="002060"/>
              </a:solidFill>
              <a:latin typeface="Century Gothic" panose="020B0502020202020204" pitchFamily="34" charset="0"/>
            </a:endParaRPr>
          </a:p>
        </p:txBody>
      </p:sp>
      <p:pic>
        <p:nvPicPr>
          <p:cNvPr id="4" name="Picture 3">
            <a:extLst>
              <a:ext uri="{FF2B5EF4-FFF2-40B4-BE49-F238E27FC236}">
                <a16:creationId xmlns:a16="http://schemas.microsoft.com/office/drawing/2014/main" id="{77749541-0A3D-46AA-A0B0-E8030952DFA9}"/>
              </a:ext>
            </a:extLst>
          </p:cNvPr>
          <p:cNvPicPr>
            <a:picLocks noChangeAspect="1"/>
          </p:cNvPicPr>
          <p:nvPr/>
        </p:nvPicPr>
        <p:blipFill>
          <a:blip r:embed="rId5"/>
          <a:stretch>
            <a:fillRect/>
          </a:stretch>
        </p:blipFill>
        <p:spPr>
          <a:xfrm>
            <a:off x="2030506" y="553172"/>
            <a:ext cx="8291890" cy="3568137"/>
          </a:xfrm>
          <a:prstGeom prst="rect">
            <a:avLst/>
          </a:prstGeom>
        </p:spPr>
      </p:pic>
    </p:spTree>
    <p:extLst>
      <p:ext uri="{BB962C8B-B14F-4D97-AF65-F5344CB8AC3E}">
        <p14:creationId xmlns:p14="http://schemas.microsoft.com/office/powerpoint/2010/main" val="35044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29" grpId="0" animBg="1"/>
      <p:bldP spid="30" grpId="0" animBg="1"/>
      <p:bldP spid="31" grpId="0" animBg="1"/>
      <p:bldP spid="32" grpId="0" animBg="1"/>
      <p:bldP spid="33" grpId="0" animBg="1"/>
      <p:bldP spid="35"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2352</Words>
  <Application>Microsoft Office PowerPoint</Application>
  <PresentationFormat>Widescreen</PresentationFormat>
  <Paragraphs>350</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docs-Century Gothic</vt:lpstr>
      <vt:lpstr>Arial</vt:lpstr>
      <vt:lpstr>Calibri</vt:lpstr>
      <vt:lpstr>Calibri Light</vt:lpstr>
      <vt:lpstr>Century Gothic</vt:lpstr>
      <vt:lpstr>Modern Love</vt:lpstr>
      <vt:lpstr>Segoe Print</vt:lpstr>
      <vt:lpstr>Office Theme</vt:lpstr>
      <vt:lpstr>español, con Sofía</vt:lpstr>
      <vt:lpstr>Saying what I and others have</vt:lpstr>
      <vt:lpstr>pronunciar</vt:lpstr>
      <vt:lpstr>pronunciar</vt:lpstr>
      <vt:lpstr>vocabulario</vt:lpstr>
      <vt:lpstr>leer</vt:lpstr>
      <vt:lpstr>Tener: s/he, it has | they have</vt:lpstr>
      <vt:lpstr>escuchar</vt:lpstr>
      <vt:lpstr>leer</vt:lpstr>
      <vt:lpstr>Using the negative ‘no’</vt:lpstr>
      <vt:lpstr>escuchar</vt:lpstr>
      <vt:lpstr>escuchar</vt:lpstr>
      <vt:lpstr>escuchar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22</cp:revision>
  <dcterms:created xsi:type="dcterms:W3CDTF">2021-06-30T11:06:21Z</dcterms:created>
  <dcterms:modified xsi:type="dcterms:W3CDTF">2022-11-02T11:21:58Z</dcterms:modified>
</cp:coreProperties>
</file>