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499" r:id="rId2"/>
    <p:sldId id="530" r:id="rId3"/>
    <p:sldId id="541" r:id="rId4"/>
    <p:sldId id="436" r:id="rId5"/>
    <p:sldId id="518" r:id="rId6"/>
    <p:sldId id="545" r:id="rId7"/>
    <p:sldId id="502" r:id="rId8"/>
    <p:sldId id="54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292"/>
    <a:srgbClr val="009999"/>
    <a:srgbClr val="22A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307331-8AC6-461D-9C53-A4B9AF68BD7B}" v="4" dt="2022-10-28T18:14:56.884"/>
  </p1510:revLst>
</p1510:revInfo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8" autoAdjust="0"/>
    <p:restoredTop sz="60635" autoAdjust="0"/>
  </p:normalViewPr>
  <p:slideViewPr>
    <p:cSldViewPr snapToGrid="0">
      <p:cViewPr>
        <p:scale>
          <a:sx n="73" d="100"/>
          <a:sy n="73" d="100"/>
        </p:scale>
        <p:origin x="576" y="-4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Vázquez-Valero" userId="3a0e46d7-2099-40af-a155-aa45b68bfff3" providerId="ADAL" clId="{F84CF322-5607-4A85-9EC8-8FD851C4F443}"/>
    <pc:docChg chg="undo custSel addSld delSld modSld sldOrd">
      <pc:chgData name="Paula Vázquez-Valero" userId="3a0e46d7-2099-40af-a155-aa45b68bfff3" providerId="ADAL" clId="{F84CF322-5607-4A85-9EC8-8FD851C4F443}" dt="2022-07-19T20:10:19.648" v="3121" actId="20577"/>
      <pc:docMkLst>
        <pc:docMk/>
      </pc:docMkLst>
      <pc:sldChg chg="del">
        <pc:chgData name="Paula Vázquez-Valero" userId="3a0e46d7-2099-40af-a155-aa45b68bfff3" providerId="ADAL" clId="{F84CF322-5607-4A85-9EC8-8FD851C4F443}" dt="2022-07-19T19:52:58.232" v="2403" actId="47"/>
        <pc:sldMkLst>
          <pc:docMk/>
          <pc:sldMk cId="2499040198" sldId="368"/>
        </pc:sldMkLst>
      </pc:sldChg>
      <pc:sldChg chg="addSp delSp modSp mod delAnim modAnim modNotesTx">
        <pc:chgData name="Paula Vázquez-Valero" userId="3a0e46d7-2099-40af-a155-aa45b68bfff3" providerId="ADAL" clId="{F84CF322-5607-4A85-9EC8-8FD851C4F443}" dt="2022-07-19T20:09:22.533" v="3093" actId="113"/>
        <pc:sldMkLst>
          <pc:docMk/>
          <pc:sldMk cId="452473813" sldId="436"/>
        </pc:sldMkLst>
        <pc:spChg chg="add del mod">
          <ac:chgData name="Paula Vázquez-Valero" userId="3a0e46d7-2099-40af-a155-aa45b68bfff3" providerId="ADAL" clId="{F84CF322-5607-4A85-9EC8-8FD851C4F443}" dt="2022-07-19T18:29:33.775" v="892"/>
          <ac:spMkLst>
            <pc:docMk/>
            <pc:sldMk cId="452473813" sldId="436"/>
            <ac:spMk id="4" creationId="{6DB65DFA-0A58-8957-EEE8-0D4A955B72C0}"/>
          </ac:spMkLst>
        </pc:spChg>
        <pc:spChg chg="add mod">
          <ac:chgData name="Paula Vázquez-Valero" userId="3a0e46d7-2099-40af-a155-aa45b68bfff3" providerId="ADAL" clId="{F84CF322-5607-4A85-9EC8-8FD851C4F443}" dt="2022-07-19T18:29:33.337" v="890" actId="1076"/>
          <ac:spMkLst>
            <pc:docMk/>
            <pc:sldMk cId="452473813" sldId="436"/>
            <ac:spMk id="9" creationId="{E1D54AFF-68ED-F0B1-1B81-036503F15476}"/>
          </ac:spMkLst>
        </pc:spChg>
        <pc:spChg chg="del">
          <ac:chgData name="Paula Vázquez-Valero" userId="3a0e46d7-2099-40af-a155-aa45b68bfff3" providerId="ADAL" clId="{F84CF322-5607-4A85-9EC8-8FD851C4F443}" dt="2022-07-19T18:12:56.021" v="569" actId="478"/>
          <ac:spMkLst>
            <pc:docMk/>
            <pc:sldMk cId="452473813" sldId="436"/>
            <ac:spMk id="40" creationId="{EB69EB11-85EA-41C1-9672-3CD787135AE9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46" creationId="{FEFCC1E6-733C-40E5-6ED1-9CC7F7D8CC72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47" creationId="{207393A3-09CD-BFC1-1E50-3A5301F7DF4E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52" creationId="{CC17CA76-2173-BDD4-BE43-C651A9BED692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53" creationId="{B8587317-4607-FEB3-9C74-90A67C7F1B67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55" creationId="{2EEDD66F-AADD-4989-99B0-F9A03B2950E0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57" creationId="{C3F013AA-A8C0-43A4-A262-51C686DA984F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59" creationId="{E0822E6B-D287-4B66-898F-AC882AE1B1DF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61" creationId="{B490E70F-A231-431E-BD3A-19C56A5B7678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63" creationId="{9D521497-25B2-4904-9E43-AEA9DF3DB66B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65" creationId="{970D8F6F-0EFE-47F3-A5F8-05220DE138DE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66" creationId="{367891D2-99EE-44B2-9B14-2DEC1C352EE3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67" creationId="{37330552-7499-4F62-9BB6-04CB4C06A534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69" creationId="{ABC22A11-DB61-4818-80E4-BBD6312F73DB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70" creationId="{406FDAA6-B1E4-4FE5-9DB1-197B37C69715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71" creationId="{E1AB6574-71E2-44EC-9B05-625ED60FE7F7}"/>
          </ac:spMkLst>
        </pc:spChg>
        <pc:spChg chg="del">
          <ac:chgData name="Paula Vázquez-Valero" userId="3a0e46d7-2099-40af-a155-aa45b68bfff3" providerId="ADAL" clId="{F84CF322-5607-4A85-9EC8-8FD851C4F443}" dt="2022-07-19T18:12:33.656" v="563" actId="478"/>
          <ac:spMkLst>
            <pc:docMk/>
            <pc:sldMk cId="452473813" sldId="436"/>
            <ac:spMk id="72" creationId="{6AC5A277-8038-4F40-9D18-69466839D1A5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73" creationId="{C4AA2E27-E643-4774-9EEB-0B55F222CFF1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74" creationId="{2C11A992-CD85-44CD-874F-DCA67A2A30CA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75" creationId="{9E374202-741F-4762-9333-CCD47F22B23F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76" creationId="{47D285BF-127E-45A2-9121-908B1E52F7B3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77" creationId="{5A355A3D-F509-4B9C-B21F-B336FA51B1C1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78" creationId="{CD0A6436-59F0-41BC-A03B-88C68F225771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79" creationId="{051532F1-A368-45DA-8823-7EC6FDDC5CCF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80" creationId="{94FCECD3-B23F-D6EF-DA71-71575FE168F8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81" creationId="{F78574F9-781B-DA57-664B-E411E8770887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82" creationId="{3AB6C6BC-6049-F40F-6EAF-B9B111F860BD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83" creationId="{730626E9-5AAF-4FB1-B477-2357D576ECA5}"/>
          </ac:spMkLst>
        </pc:spChg>
        <pc:spChg chg="del">
          <ac:chgData name="Paula Vázquez-Valero" userId="3a0e46d7-2099-40af-a155-aa45b68bfff3" providerId="ADAL" clId="{F84CF322-5607-4A85-9EC8-8FD851C4F443}" dt="2022-07-19T18:12:33.656" v="563" actId="478"/>
          <ac:spMkLst>
            <pc:docMk/>
            <pc:sldMk cId="452473813" sldId="436"/>
            <ac:spMk id="84" creationId="{6248E6F0-09CF-4FA0-8475-46B79DAF76CD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85" creationId="{A9A197AB-F1B1-461E-967F-B774AA24B489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86" creationId="{52F8F7C6-D977-4668-B0F1-72376CC500BD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87" creationId="{5C0DB7E6-1620-87BC-9B60-04EE77A80628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88" creationId="{C50A8952-A036-4839-4F31-99D93DE5F690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89" creationId="{65D69A2C-8DBB-915C-A2F2-573348567F3A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90" creationId="{8A4458F7-55A3-26DD-1D25-A27A810BCAAA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91" creationId="{D5B2ECAF-9DA8-59D3-94B2-4A3A298FB3ED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92" creationId="{516B67FC-FF5D-5E50-0DD9-F5B201227463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93" creationId="{623B709D-BCE3-1205-EC64-F40B6B4A49FB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94" creationId="{A43BF5FD-6D5D-D24A-D659-568A1C34EB3C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95" creationId="{F5EA7312-92BC-39D0-618B-F82FC54F0365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96" creationId="{334D5967-FFFF-7F37-1E8D-6C21F35FA028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97" creationId="{7B77580C-009C-B885-869F-C514BA2575CE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98" creationId="{49DE532D-3EB6-99F5-4A8D-1D4B0B1D0E5A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99" creationId="{D9BCABF0-1997-5B63-EFE0-3E16D7192075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00" creationId="{1F4BD0A6-8673-3802-FF85-B424952C6D58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01" creationId="{B50EE369-A4F9-1F45-4024-6D6CBAC00A49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02" creationId="{19D6655E-2615-1C8B-44FD-2877AAE6A4CE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03" creationId="{E43BF323-5240-0336-295C-CD97DE7EFECF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05" creationId="{1965EEAD-D967-0056-E25F-167020150651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06" creationId="{416A8263-3AE3-085F-B5B8-0AD7693FDE1B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07" creationId="{51BD20C7-D55E-0802-2C21-2CF7C788EF4D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08" creationId="{0897EACB-0A78-B2C9-CA4F-C9C1172619C4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09" creationId="{D53E7243-1EA3-54B0-8BE7-FE631E7D6515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10" creationId="{1CBEAA3D-7390-0759-1D16-9451B0934F0B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11" creationId="{2AB050C4-9E5C-5FA7-846B-E0C428181A61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12" creationId="{EEC4B132-1F55-1AE4-B44E-77679FC2F5FE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13" creationId="{3BD033DF-9896-B630-A99F-1CB458985F8E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14" creationId="{F5DA8D39-6824-A35A-F658-FC1841653EBA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15" creationId="{45A6CAE1-9B9C-BDFF-BE26-01209F4D4108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16" creationId="{64E939E5-A9CD-DE21-5151-7771561F3902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17" creationId="{98EDEE3E-BB6F-BFB8-F787-4159895E2C5A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18" creationId="{CEA9F62F-1B68-30EF-DB95-4675F7EFCF7A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19" creationId="{71639F50-A76E-7FF1-3E1B-C4B1B055225C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20" creationId="{941A2C74-FA19-42F2-763B-43356B344550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21" creationId="{3EF081D6-05C0-12CC-D774-1EB967A40E9E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22" creationId="{3A052698-32FF-3A06-8F10-54EE0354223D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23" creationId="{EFF16BE3-B522-4344-7A29-637080339B27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24" creationId="{05E05DE0-5455-D143-F05B-3041541B8EF8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25" creationId="{9D80D381-1F3A-1124-55C8-E8CCF3A55A50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26" creationId="{F1557801-0A4C-4724-4739-02EBAACC9F94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27" creationId="{4B036E24-E869-BC30-649B-DD57EB84D05A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28" creationId="{2C9EE242-C386-9221-2960-C0E53B6CF2F2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29" creationId="{85D74179-2244-EC4F-C80B-4C80F2AF3DFA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30" creationId="{85D70A50-F41D-F19F-E953-5F08C1699654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31" creationId="{8A6EBB3B-9E74-024A-A5E4-EE526EC84A39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32" creationId="{24881C3D-4C98-DDE9-6DF9-0B890FFD79C5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33" creationId="{E987C1B1-40FE-7121-3DDC-38608CD08303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34" creationId="{3EABD0C5-9D81-117D-173B-BAF6BB7B84D5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35" creationId="{4BC64EC7-02B8-A78E-9AFF-36E3BA4013C2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36" creationId="{50139307-B031-B05C-F4C5-C5CD4FE64AEF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37" creationId="{0C62F10E-6B3D-F961-62BD-4F1164586D23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38" creationId="{348661A1-0FDC-C8D0-469E-1998E1BA5EA9}"/>
          </ac:spMkLst>
        </pc:spChg>
        <pc:spChg chg="add del mod">
          <ac:chgData name="Paula Vázquez-Valero" userId="3a0e46d7-2099-40af-a155-aa45b68bfff3" providerId="ADAL" clId="{F84CF322-5607-4A85-9EC8-8FD851C4F443}" dt="2022-07-19T18:12:53.896" v="568"/>
          <ac:spMkLst>
            <pc:docMk/>
            <pc:sldMk cId="452473813" sldId="436"/>
            <ac:spMk id="139" creationId="{23E7EE89-C485-05A9-9D1A-32B6BE1E31B1}"/>
          </ac:spMkLst>
        </pc:spChg>
        <pc:spChg chg="add mod">
          <ac:chgData name="Paula Vázquez-Valero" userId="3a0e46d7-2099-40af-a155-aa45b68bfff3" providerId="ADAL" clId="{F84CF322-5607-4A85-9EC8-8FD851C4F443}" dt="2022-07-19T18:14:41.072" v="614" actId="1076"/>
          <ac:spMkLst>
            <pc:docMk/>
            <pc:sldMk cId="452473813" sldId="436"/>
            <ac:spMk id="141" creationId="{32558AE8-EC41-3861-9427-143143229CE4}"/>
          </ac:spMkLst>
        </pc:spChg>
        <pc:spChg chg="add mod">
          <ac:chgData name="Paula Vázquez-Valero" userId="3a0e46d7-2099-40af-a155-aa45b68bfff3" providerId="ADAL" clId="{F84CF322-5607-4A85-9EC8-8FD851C4F443}" dt="2022-07-19T18:30:54.610" v="903" actId="14100"/>
          <ac:spMkLst>
            <pc:docMk/>
            <pc:sldMk cId="452473813" sldId="436"/>
            <ac:spMk id="142" creationId="{871BC62E-4353-7247-CFC8-6DB9A103651C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47" creationId="{F2163CFF-51F2-2C44-3A11-136B8584BF29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48" creationId="{F54F244A-92E3-F1EE-F9A5-9791449C1EB5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49" creationId="{B0A8773F-DEB6-8FFC-D675-199AF13A3161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50" creationId="{EDFB3F0B-DB4B-E3EF-DC7C-A610E27B2114}"/>
          </ac:spMkLst>
        </pc:spChg>
        <pc:spChg chg="add mod">
          <ac:chgData name="Paula Vázquez-Valero" userId="3a0e46d7-2099-40af-a155-aa45b68bfff3" providerId="ADAL" clId="{F84CF322-5607-4A85-9EC8-8FD851C4F443}" dt="2022-07-19T18:34:01.535" v="970" actId="20577"/>
          <ac:spMkLst>
            <pc:docMk/>
            <pc:sldMk cId="452473813" sldId="436"/>
            <ac:spMk id="151" creationId="{CB05E97F-B8D0-5162-1963-F8838E9A947C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52" creationId="{5BB5D215-A0B5-98E3-1EE9-919BAF004E7B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53" creationId="{205039A2-8485-F2A1-10D3-7462B44FF780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54" creationId="{E4EC934F-0AEF-0D55-EE8A-0443CFA70454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55" creationId="{71E7EE76-44BA-7037-EC29-80FBFB7971B4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56" creationId="{C0F466A5-B91B-8300-7EC8-77381C722A51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57" creationId="{F5A675E9-F416-C5B3-A49E-E2AC22BF27D6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58" creationId="{A5B05880-D977-5D84-896C-305D977F4583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59" creationId="{09FDC24E-3231-72AE-A642-3E674EEE7AAE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60" creationId="{3BBB63B0-160A-A28F-1616-F809C2FD0F3C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61" creationId="{40188A52-9FED-4384-AF0E-784B6C1462FA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62" creationId="{A83716B9-C57D-4FE4-48C7-5933FF2504A0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63" creationId="{C21A5BD2-4631-BB0E-A621-42DB25E525D9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64" creationId="{EA4C74ED-1CA5-8B33-E141-851D3B57D624}"/>
          </ac:spMkLst>
        </pc:spChg>
        <pc:spChg chg="add del mod">
          <ac:chgData name="Paula Vázquez-Valero" userId="3a0e46d7-2099-40af-a155-aa45b68bfff3" providerId="ADAL" clId="{F84CF322-5607-4A85-9EC8-8FD851C4F443}" dt="2022-07-19T18:27:28.495" v="856" actId="21"/>
          <ac:spMkLst>
            <pc:docMk/>
            <pc:sldMk cId="452473813" sldId="436"/>
            <ac:spMk id="165" creationId="{E9C8C285-23F0-5006-149E-E9C9162D2260}"/>
          </ac:spMkLst>
        </pc:spChg>
        <pc:spChg chg="add del mod">
          <ac:chgData name="Paula Vázquez-Valero" userId="3a0e46d7-2099-40af-a155-aa45b68bfff3" providerId="ADAL" clId="{F84CF322-5607-4A85-9EC8-8FD851C4F443}" dt="2022-07-19T18:27:28.495" v="856" actId="21"/>
          <ac:spMkLst>
            <pc:docMk/>
            <pc:sldMk cId="452473813" sldId="436"/>
            <ac:spMk id="166" creationId="{0C95D551-ADBD-DCE2-D876-CC5F26443911}"/>
          </ac:spMkLst>
        </pc:spChg>
        <pc:spChg chg="add del mod">
          <ac:chgData name="Paula Vázquez-Valero" userId="3a0e46d7-2099-40af-a155-aa45b68bfff3" providerId="ADAL" clId="{F84CF322-5607-4A85-9EC8-8FD851C4F443}" dt="2022-07-19T18:27:28.495" v="856" actId="21"/>
          <ac:spMkLst>
            <pc:docMk/>
            <pc:sldMk cId="452473813" sldId="436"/>
            <ac:spMk id="167" creationId="{B7AE8F8F-BF12-BF44-7541-07694D5D5843}"/>
          </ac:spMkLst>
        </pc:spChg>
        <pc:spChg chg="add del mod">
          <ac:chgData name="Paula Vázquez-Valero" userId="3a0e46d7-2099-40af-a155-aa45b68bfff3" providerId="ADAL" clId="{F84CF322-5607-4A85-9EC8-8FD851C4F443}" dt="2022-07-19T18:27:28.495" v="856" actId="21"/>
          <ac:spMkLst>
            <pc:docMk/>
            <pc:sldMk cId="452473813" sldId="436"/>
            <ac:spMk id="168" creationId="{160D7A37-99DD-5CB5-BE81-9B9B76A76D84}"/>
          </ac:spMkLst>
        </pc:spChg>
        <pc:spChg chg="add mod">
          <ac:chgData name="Paula Vázquez-Valero" userId="3a0e46d7-2099-40af-a155-aa45b68bfff3" providerId="ADAL" clId="{F84CF322-5607-4A85-9EC8-8FD851C4F443}" dt="2022-07-19T18:27:48.038" v="860" actId="1076"/>
          <ac:spMkLst>
            <pc:docMk/>
            <pc:sldMk cId="452473813" sldId="436"/>
            <ac:spMk id="170" creationId="{6B5FA705-9BC7-219D-0CDE-F52F1074D742}"/>
          </ac:spMkLst>
        </pc:spChg>
        <pc:spChg chg="add mod">
          <ac:chgData name="Paula Vázquez-Valero" userId="3a0e46d7-2099-40af-a155-aa45b68bfff3" providerId="ADAL" clId="{F84CF322-5607-4A85-9EC8-8FD851C4F443}" dt="2022-07-19T18:27:48.038" v="860" actId="1076"/>
          <ac:spMkLst>
            <pc:docMk/>
            <pc:sldMk cId="452473813" sldId="436"/>
            <ac:spMk id="171" creationId="{ED810916-CCB4-867A-2D4C-275F7CA84ADB}"/>
          </ac:spMkLst>
        </pc:spChg>
        <pc:spChg chg="add mod">
          <ac:chgData name="Paula Vázquez-Valero" userId="3a0e46d7-2099-40af-a155-aa45b68bfff3" providerId="ADAL" clId="{F84CF322-5607-4A85-9EC8-8FD851C4F443}" dt="2022-07-19T18:27:48.038" v="860" actId="1076"/>
          <ac:spMkLst>
            <pc:docMk/>
            <pc:sldMk cId="452473813" sldId="436"/>
            <ac:spMk id="172" creationId="{CD0CF284-E64F-F003-A5CD-687A70A2A741}"/>
          </ac:spMkLst>
        </pc:spChg>
        <pc:spChg chg="add mod">
          <ac:chgData name="Paula Vázquez-Valero" userId="3a0e46d7-2099-40af-a155-aa45b68bfff3" providerId="ADAL" clId="{F84CF322-5607-4A85-9EC8-8FD851C4F443}" dt="2022-07-19T18:27:48.038" v="860" actId="1076"/>
          <ac:spMkLst>
            <pc:docMk/>
            <pc:sldMk cId="452473813" sldId="436"/>
            <ac:spMk id="173" creationId="{8F148CBA-7A81-E31E-4671-3A20B224DA9E}"/>
          </ac:spMkLst>
        </pc:spChg>
        <pc:spChg chg="add mod">
          <ac:chgData name="Paula Vázquez-Valero" userId="3a0e46d7-2099-40af-a155-aa45b68bfff3" providerId="ADAL" clId="{F84CF322-5607-4A85-9EC8-8FD851C4F443}" dt="2022-07-19T18:27:48.038" v="860" actId="1076"/>
          <ac:spMkLst>
            <pc:docMk/>
            <pc:sldMk cId="452473813" sldId="436"/>
            <ac:spMk id="174" creationId="{BEF0AA4A-C9C5-593A-B19E-1C56F913F9B0}"/>
          </ac:spMkLst>
        </pc:spChg>
        <pc:spChg chg="add mod">
          <ac:chgData name="Paula Vázquez-Valero" userId="3a0e46d7-2099-40af-a155-aa45b68bfff3" providerId="ADAL" clId="{F84CF322-5607-4A85-9EC8-8FD851C4F443}" dt="2022-07-19T18:27:48.038" v="860" actId="1076"/>
          <ac:spMkLst>
            <pc:docMk/>
            <pc:sldMk cId="452473813" sldId="436"/>
            <ac:spMk id="175" creationId="{03CA6C5F-EB11-88F2-D379-B80E357E2234}"/>
          </ac:spMkLst>
        </pc:spChg>
        <pc:spChg chg="add mod">
          <ac:chgData name="Paula Vázquez-Valero" userId="3a0e46d7-2099-40af-a155-aa45b68bfff3" providerId="ADAL" clId="{F84CF322-5607-4A85-9EC8-8FD851C4F443}" dt="2022-07-19T18:27:48.038" v="860" actId="1076"/>
          <ac:spMkLst>
            <pc:docMk/>
            <pc:sldMk cId="452473813" sldId="436"/>
            <ac:spMk id="176" creationId="{A47F610C-D3A1-EDBA-91F2-381E000903C3}"/>
          </ac:spMkLst>
        </pc:spChg>
        <pc:spChg chg="add mod">
          <ac:chgData name="Paula Vázquez-Valero" userId="3a0e46d7-2099-40af-a155-aa45b68bfff3" providerId="ADAL" clId="{F84CF322-5607-4A85-9EC8-8FD851C4F443}" dt="2022-07-19T18:27:48.038" v="860" actId="1076"/>
          <ac:spMkLst>
            <pc:docMk/>
            <pc:sldMk cId="452473813" sldId="436"/>
            <ac:spMk id="177" creationId="{8A29763C-7942-28CB-6E28-1A813C8D89C4}"/>
          </ac:spMkLst>
        </pc:spChg>
        <pc:spChg chg="add del mod">
          <ac:chgData name="Paula Vázquez-Valero" userId="3a0e46d7-2099-40af-a155-aa45b68bfff3" providerId="ADAL" clId="{F84CF322-5607-4A85-9EC8-8FD851C4F443}" dt="2022-07-19T18:27:25.814" v="855" actId="478"/>
          <ac:spMkLst>
            <pc:docMk/>
            <pc:sldMk cId="452473813" sldId="436"/>
            <ac:spMk id="178" creationId="{8075B2FD-8E93-CC31-9335-0F50CDF6983C}"/>
          </ac:spMkLst>
        </pc:spChg>
        <pc:spChg chg="add del mod">
          <ac:chgData name="Paula Vázquez-Valero" userId="3a0e46d7-2099-40af-a155-aa45b68bfff3" providerId="ADAL" clId="{F84CF322-5607-4A85-9EC8-8FD851C4F443}" dt="2022-07-19T18:27:25.814" v="855" actId="478"/>
          <ac:spMkLst>
            <pc:docMk/>
            <pc:sldMk cId="452473813" sldId="436"/>
            <ac:spMk id="179" creationId="{8C9DA434-A16C-4BDB-531E-FB899A7738A8}"/>
          </ac:spMkLst>
        </pc:spChg>
        <pc:spChg chg="add del mod">
          <ac:chgData name="Paula Vázquez-Valero" userId="3a0e46d7-2099-40af-a155-aa45b68bfff3" providerId="ADAL" clId="{F84CF322-5607-4A85-9EC8-8FD851C4F443}" dt="2022-07-19T18:27:25.814" v="855" actId="478"/>
          <ac:spMkLst>
            <pc:docMk/>
            <pc:sldMk cId="452473813" sldId="436"/>
            <ac:spMk id="180" creationId="{89ECBA4C-1134-13A0-F7F7-1299DD8DCDF8}"/>
          </ac:spMkLst>
        </pc:spChg>
        <pc:spChg chg="add del mod">
          <ac:chgData name="Paula Vázquez-Valero" userId="3a0e46d7-2099-40af-a155-aa45b68bfff3" providerId="ADAL" clId="{F84CF322-5607-4A85-9EC8-8FD851C4F443}" dt="2022-07-19T18:27:25.814" v="855" actId="478"/>
          <ac:spMkLst>
            <pc:docMk/>
            <pc:sldMk cId="452473813" sldId="436"/>
            <ac:spMk id="181" creationId="{8FA309A9-433D-83C1-BAC6-2A963935BACC}"/>
          </ac:spMkLst>
        </pc:spChg>
        <pc:spChg chg="add mod">
          <ac:chgData name="Paula Vázquez-Valero" userId="3a0e46d7-2099-40af-a155-aa45b68bfff3" providerId="ADAL" clId="{F84CF322-5607-4A85-9EC8-8FD851C4F443}" dt="2022-07-19T18:31:10.838" v="908" actId="1076"/>
          <ac:spMkLst>
            <pc:docMk/>
            <pc:sldMk cId="452473813" sldId="436"/>
            <ac:spMk id="182" creationId="{42038AB6-CC91-71FD-B738-EA4F666BDA98}"/>
          </ac:spMkLst>
        </pc:spChg>
        <pc:spChg chg="add del mod">
          <ac:chgData name="Paula Vázquez-Valero" userId="3a0e46d7-2099-40af-a155-aa45b68bfff3" providerId="ADAL" clId="{F84CF322-5607-4A85-9EC8-8FD851C4F443}" dt="2022-07-19T18:33:59.163" v="964" actId="21"/>
          <ac:spMkLst>
            <pc:docMk/>
            <pc:sldMk cId="452473813" sldId="436"/>
            <ac:spMk id="183" creationId="{F119F397-0601-C768-BCB7-EF107E6E6A87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84" creationId="{4973B141-910C-3004-3348-C027611220A1}"/>
          </ac:spMkLst>
        </pc:spChg>
        <pc:spChg chg="add mod">
          <ac:chgData name="Paula Vázquez-Valero" userId="3a0e46d7-2099-40af-a155-aa45b68bfff3" providerId="ADAL" clId="{F84CF322-5607-4A85-9EC8-8FD851C4F443}" dt="2022-07-19T18:55:28.565" v="1245" actId="20577"/>
          <ac:spMkLst>
            <pc:docMk/>
            <pc:sldMk cId="452473813" sldId="436"/>
            <ac:spMk id="185" creationId="{AB31CA91-DA27-A91F-0062-D0F7E8AFB89F}"/>
          </ac:spMkLst>
        </pc:spChg>
        <pc:spChg chg="add del mod">
          <ac:chgData name="Paula Vázquez-Valero" userId="3a0e46d7-2099-40af-a155-aa45b68bfff3" providerId="ADAL" clId="{F84CF322-5607-4A85-9EC8-8FD851C4F443}" dt="2022-07-19T18:33:59.163" v="964" actId="21"/>
          <ac:spMkLst>
            <pc:docMk/>
            <pc:sldMk cId="452473813" sldId="436"/>
            <ac:spMk id="186" creationId="{5F20C029-3C51-6AC0-8DFE-01004FA4EBF8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87" creationId="{6268A96A-CB36-1198-2F3A-0770F7C6EBA4}"/>
          </ac:spMkLst>
        </pc:spChg>
        <pc:spChg chg="add mod">
          <ac:chgData name="Paula Vázquez-Valero" userId="3a0e46d7-2099-40af-a155-aa45b68bfff3" providerId="ADAL" clId="{F84CF322-5607-4A85-9EC8-8FD851C4F443}" dt="2022-07-19T18:34:06.764" v="982" actId="20577"/>
          <ac:spMkLst>
            <pc:docMk/>
            <pc:sldMk cId="452473813" sldId="436"/>
            <ac:spMk id="188" creationId="{7BBB3A6B-899E-7CFA-2024-A7697E331198}"/>
          </ac:spMkLst>
        </pc:spChg>
        <pc:spChg chg="add del mod">
          <ac:chgData name="Paula Vázquez-Valero" userId="3a0e46d7-2099-40af-a155-aa45b68bfff3" providerId="ADAL" clId="{F84CF322-5607-4A85-9EC8-8FD851C4F443}" dt="2022-07-19T18:33:59.163" v="964" actId="21"/>
          <ac:spMkLst>
            <pc:docMk/>
            <pc:sldMk cId="452473813" sldId="436"/>
            <ac:spMk id="189" creationId="{20B7CBB2-49FA-8655-BECA-A1C9EE8A5A26}"/>
          </ac:spMkLst>
        </pc:spChg>
        <pc:spChg chg="add mod">
          <ac:chgData name="Paula Vázquez-Valero" userId="3a0e46d7-2099-40af-a155-aa45b68bfff3" providerId="ADAL" clId="{F84CF322-5607-4A85-9EC8-8FD851C4F443}" dt="2022-07-19T18:30:17.030" v="897" actId="1076"/>
          <ac:spMkLst>
            <pc:docMk/>
            <pc:sldMk cId="452473813" sldId="436"/>
            <ac:spMk id="190" creationId="{7015401E-EAC3-D782-7FB2-760B68655DA5}"/>
          </ac:spMkLst>
        </pc:spChg>
        <pc:spChg chg="add mod">
          <ac:chgData name="Paula Vázquez-Valero" userId="3a0e46d7-2099-40af-a155-aa45b68bfff3" providerId="ADAL" clId="{F84CF322-5607-4A85-9EC8-8FD851C4F443}" dt="2022-07-19T18:34:11.265" v="996" actId="20577"/>
          <ac:spMkLst>
            <pc:docMk/>
            <pc:sldMk cId="452473813" sldId="436"/>
            <ac:spMk id="191" creationId="{A26088C9-DB9E-B0D4-021B-71E4297D1A9C}"/>
          </ac:spMkLst>
        </pc:spChg>
        <pc:spChg chg="add del mod">
          <ac:chgData name="Paula Vázquez-Valero" userId="3a0e46d7-2099-40af-a155-aa45b68bfff3" providerId="ADAL" clId="{F84CF322-5607-4A85-9EC8-8FD851C4F443}" dt="2022-07-19T18:33:59.163" v="964" actId="21"/>
          <ac:spMkLst>
            <pc:docMk/>
            <pc:sldMk cId="452473813" sldId="436"/>
            <ac:spMk id="192" creationId="{F514E2C6-2B3E-8DD1-BD55-D35D5016761C}"/>
          </ac:spMkLst>
        </pc:spChg>
        <pc:spChg chg="add del mod">
          <ac:chgData name="Paula Vázquez-Valero" userId="3a0e46d7-2099-40af-a155-aa45b68bfff3" providerId="ADAL" clId="{F84CF322-5607-4A85-9EC8-8FD851C4F443}" dt="2022-07-19T18:27:28.495" v="856" actId="21"/>
          <ac:spMkLst>
            <pc:docMk/>
            <pc:sldMk cId="452473813" sldId="436"/>
            <ac:spMk id="193" creationId="{6D03FC23-DA92-09E6-6F74-250C6B20C6CA}"/>
          </ac:spMkLst>
        </pc:spChg>
        <pc:spChg chg="add del mod">
          <ac:chgData name="Paula Vázquez-Valero" userId="3a0e46d7-2099-40af-a155-aa45b68bfff3" providerId="ADAL" clId="{F84CF322-5607-4A85-9EC8-8FD851C4F443}" dt="2022-07-19T18:27:28.495" v="856" actId="21"/>
          <ac:spMkLst>
            <pc:docMk/>
            <pc:sldMk cId="452473813" sldId="436"/>
            <ac:spMk id="195" creationId="{3B47DDB3-FC71-3A00-CCBB-3A143BD5A056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196" creationId="{143E1399-4A51-4082-87C2-40E1FCAAE66B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198" creationId="{8D305E61-97FF-4EC1-8567-8E47E2D2A471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199" creationId="{EBFA8948-3EC2-453C-BFC5-AB6C914F4E6D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200" creationId="{95A5A2F7-DB15-4137-AF71-BBBD5310394E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201" creationId="{8BB1FF41-2647-46AF-A505-970605F44032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202" creationId="{F29DDCAC-0629-42A1-93C3-85922F031665}"/>
          </ac:spMkLst>
        </pc:spChg>
        <pc:spChg chg="del">
          <ac:chgData name="Paula Vázquez-Valero" userId="3a0e46d7-2099-40af-a155-aa45b68bfff3" providerId="ADAL" clId="{F84CF322-5607-4A85-9EC8-8FD851C4F443}" dt="2022-07-19T18:12:31.229" v="562" actId="478"/>
          <ac:spMkLst>
            <pc:docMk/>
            <pc:sldMk cId="452473813" sldId="436"/>
            <ac:spMk id="203" creationId="{CDCCEB7C-82B0-494E-8110-9FD6E96F5625}"/>
          </ac:spMkLst>
        </pc:spChg>
        <pc:spChg chg="add del mod">
          <ac:chgData name="Paula Vázquez-Valero" userId="3a0e46d7-2099-40af-a155-aa45b68bfff3" providerId="ADAL" clId="{F84CF322-5607-4A85-9EC8-8FD851C4F443}" dt="2022-07-19T18:27:28.495" v="856" actId="21"/>
          <ac:spMkLst>
            <pc:docMk/>
            <pc:sldMk cId="452473813" sldId="436"/>
            <ac:spMk id="204" creationId="{FF4FC4CA-8FA1-E0BC-68CC-E7967B915FAF}"/>
          </ac:spMkLst>
        </pc:spChg>
        <pc:spChg chg="add mod">
          <ac:chgData name="Paula Vázquez-Valero" userId="3a0e46d7-2099-40af-a155-aa45b68bfff3" providerId="ADAL" clId="{F84CF322-5607-4A85-9EC8-8FD851C4F443}" dt="2022-07-19T18:27:48.038" v="860" actId="1076"/>
          <ac:spMkLst>
            <pc:docMk/>
            <pc:sldMk cId="452473813" sldId="436"/>
            <ac:spMk id="205" creationId="{28B7F7A3-917D-8A78-7D36-FFEAF6E59D10}"/>
          </ac:spMkLst>
        </pc:spChg>
        <pc:spChg chg="add mod">
          <ac:chgData name="Paula Vázquez-Valero" userId="3a0e46d7-2099-40af-a155-aa45b68bfff3" providerId="ADAL" clId="{F84CF322-5607-4A85-9EC8-8FD851C4F443}" dt="2022-07-19T18:34:17.794" v="1014" actId="20577"/>
          <ac:spMkLst>
            <pc:docMk/>
            <pc:sldMk cId="452473813" sldId="436"/>
            <ac:spMk id="206" creationId="{EC441A01-3753-69F3-5B07-EB68708F0462}"/>
          </ac:spMkLst>
        </pc:spChg>
        <pc:spChg chg="add del mod">
          <ac:chgData name="Paula Vázquez-Valero" userId="3a0e46d7-2099-40af-a155-aa45b68bfff3" providerId="ADAL" clId="{F84CF322-5607-4A85-9EC8-8FD851C4F443}" dt="2022-07-19T18:33:59.163" v="964" actId="21"/>
          <ac:spMkLst>
            <pc:docMk/>
            <pc:sldMk cId="452473813" sldId="436"/>
            <ac:spMk id="207" creationId="{CF636A1F-E17B-7606-1090-C96111C06711}"/>
          </ac:spMkLst>
        </pc:spChg>
        <pc:spChg chg="add mod">
          <ac:chgData name="Paula Vázquez-Valero" userId="3a0e46d7-2099-40af-a155-aa45b68bfff3" providerId="ADAL" clId="{F84CF322-5607-4A85-9EC8-8FD851C4F443}" dt="2022-07-19T18:27:48.038" v="860" actId="1076"/>
          <ac:spMkLst>
            <pc:docMk/>
            <pc:sldMk cId="452473813" sldId="436"/>
            <ac:spMk id="208" creationId="{274BC4F8-A2F0-5598-150A-4EF964C99D86}"/>
          </ac:spMkLst>
        </pc:spChg>
        <pc:spChg chg="add mod">
          <ac:chgData name="Paula Vázquez-Valero" userId="3a0e46d7-2099-40af-a155-aa45b68bfff3" providerId="ADAL" clId="{F84CF322-5607-4A85-9EC8-8FD851C4F443}" dt="2022-07-19T18:34:21.552" v="1022" actId="20577"/>
          <ac:spMkLst>
            <pc:docMk/>
            <pc:sldMk cId="452473813" sldId="436"/>
            <ac:spMk id="209" creationId="{4C16730C-EBBD-5CF5-1837-E84A4C7B513C}"/>
          </ac:spMkLst>
        </pc:spChg>
        <pc:spChg chg="add del mod">
          <ac:chgData name="Paula Vázquez-Valero" userId="3a0e46d7-2099-40af-a155-aa45b68bfff3" providerId="ADAL" clId="{F84CF322-5607-4A85-9EC8-8FD851C4F443}" dt="2022-07-19T18:33:59.163" v="964" actId="21"/>
          <ac:spMkLst>
            <pc:docMk/>
            <pc:sldMk cId="452473813" sldId="436"/>
            <ac:spMk id="210" creationId="{9D3B0C5C-4ED9-EAAB-64C8-70BD26A30C14}"/>
          </ac:spMkLst>
        </pc:spChg>
        <pc:spChg chg="add del mod">
          <ac:chgData name="Paula Vázquez-Valero" userId="3a0e46d7-2099-40af-a155-aa45b68bfff3" providerId="ADAL" clId="{F84CF322-5607-4A85-9EC8-8FD851C4F443}" dt="2022-07-19T18:27:25.814" v="855" actId="478"/>
          <ac:spMkLst>
            <pc:docMk/>
            <pc:sldMk cId="452473813" sldId="436"/>
            <ac:spMk id="211" creationId="{D524D40E-7512-92A7-FA2E-0D581218A1AD}"/>
          </ac:spMkLst>
        </pc:spChg>
        <pc:spChg chg="add del mod">
          <ac:chgData name="Paula Vázquez-Valero" userId="3a0e46d7-2099-40af-a155-aa45b68bfff3" providerId="ADAL" clId="{F84CF322-5607-4A85-9EC8-8FD851C4F443}" dt="2022-07-19T18:27:25.814" v="855" actId="478"/>
          <ac:spMkLst>
            <pc:docMk/>
            <pc:sldMk cId="452473813" sldId="436"/>
            <ac:spMk id="212" creationId="{CF2C98F5-54B4-E025-88E9-5A2A984051AF}"/>
          </ac:spMkLst>
        </pc:spChg>
        <pc:spChg chg="add del mod">
          <ac:chgData name="Paula Vázquez-Valero" userId="3a0e46d7-2099-40af-a155-aa45b68bfff3" providerId="ADAL" clId="{F84CF322-5607-4A85-9EC8-8FD851C4F443}" dt="2022-07-19T18:27:25.814" v="855" actId="478"/>
          <ac:spMkLst>
            <pc:docMk/>
            <pc:sldMk cId="452473813" sldId="436"/>
            <ac:spMk id="213" creationId="{014620E6-9718-A7DB-014A-105908B9C4D0}"/>
          </ac:spMkLst>
        </pc:spChg>
        <pc:spChg chg="add mod">
          <ac:chgData name="Paula Vázquez-Valero" userId="3a0e46d7-2099-40af-a155-aa45b68bfff3" providerId="ADAL" clId="{F84CF322-5607-4A85-9EC8-8FD851C4F443}" dt="2022-07-19T18:32:07.113" v="930" actId="1076"/>
          <ac:spMkLst>
            <pc:docMk/>
            <pc:sldMk cId="452473813" sldId="436"/>
            <ac:spMk id="215" creationId="{30C210F1-C6CB-AF02-B0F7-D93CB77B8B8E}"/>
          </ac:spMkLst>
        </pc:spChg>
        <pc:spChg chg="add mod">
          <ac:chgData name="Paula Vázquez-Valero" userId="3a0e46d7-2099-40af-a155-aa45b68bfff3" providerId="ADAL" clId="{F84CF322-5607-4A85-9EC8-8FD851C4F443}" dt="2022-07-19T18:27:41.258" v="859" actId="1076"/>
          <ac:spMkLst>
            <pc:docMk/>
            <pc:sldMk cId="452473813" sldId="436"/>
            <ac:spMk id="216" creationId="{57147918-2428-A4C7-6819-8CC700C66805}"/>
          </ac:spMkLst>
        </pc:spChg>
        <pc:spChg chg="add mod">
          <ac:chgData name="Paula Vázquez-Valero" userId="3a0e46d7-2099-40af-a155-aa45b68bfff3" providerId="ADAL" clId="{F84CF322-5607-4A85-9EC8-8FD851C4F443}" dt="2022-07-19T18:27:41.258" v="859" actId="1076"/>
          <ac:spMkLst>
            <pc:docMk/>
            <pc:sldMk cId="452473813" sldId="436"/>
            <ac:spMk id="217" creationId="{3EDAF2A9-068C-702D-2C1E-3918CDBCB511}"/>
          </ac:spMkLst>
        </pc:spChg>
        <pc:spChg chg="add mod">
          <ac:chgData name="Paula Vázquez-Valero" userId="3a0e46d7-2099-40af-a155-aa45b68bfff3" providerId="ADAL" clId="{F84CF322-5607-4A85-9EC8-8FD851C4F443}" dt="2022-07-19T18:27:41.258" v="859" actId="1076"/>
          <ac:spMkLst>
            <pc:docMk/>
            <pc:sldMk cId="452473813" sldId="436"/>
            <ac:spMk id="218" creationId="{2BBADD03-AEB6-FABC-7248-F5AC3EB457A7}"/>
          </ac:spMkLst>
        </pc:spChg>
        <pc:spChg chg="add mod">
          <ac:chgData name="Paula Vázquez-Valero" userId="3a0e46d7-2099-40af-a155-aa45b68bfff3" providerId="ADAL" clId="{F84CF322-5607-4A85-9EC8-8FD851C4F443}" dt="2022-07-19T18:27:41.258" v="859" actId="1076"/>
          <ac:spMkLst>
            <pc:docMk/>
            <pc:sldMk cId="452473813" sldId="436"/>
            <ac:spMk id="219" creationId="{C975BB9E-6CBE-CFCB-8292-CA36DF98100D}"/>
          </ac:spMkLst>
        </pc:spChg>
        <pc:spChg chg="add mod">
          <ac:chgData name="Paula Vázquez-Valero" userId="3a0e46d7-2099-40af-a155-aa45b68bfff3" providerId="ADAL" clId="{F84CF322-5607-4A85-9EC8-8FD851C4F443}" dt="2022-07-19T18:27:41.258" v="859" actId="1076"/>
          <ac:spMkLst>
            <pc:docMk/>
            <pc:sldMk cId="452473813" sldId="436"/>
            <ac:spMk id="220" creationId="{F8DAB4A7-6B35-0AA0-4FF4-29085B3EDD71}"/>
          </ac:spMkLst>
        </pc:spChg>
        <pc:spChg chg="add mod">
          <ac:chgData name="Paula Vázquez-Valero" userId="3a0e46d7-2099-40af-a155-aa45b68bfff3" providerId="ADAL" clId="{F84CF322-5607-4A85-9EC8-8FD851C4F443}" dt="2022-07-19T18:34:14.999" v="1008" actId="20577"/>
          <ac:spMkLst>
            <pc:docMk/>
            <pc:sldMk cId="452473813" sldId="436"/>
            <ac:spMk id="221" creationId="{600754EE-9BDC-DC4C-C814-8F2B5525926E}"/>
          </ac:spMkLst>
        </pc:spChg>
        <pc:spChg chg="add del mod">
          <ac:chgData name="Paula Vázquez-Valero" userId="3a0e46d7-2099-40af-a155-aa45b68bfff3" providerId="ADAL" clId="{F84CF322-5607-4A85-9EC8-8FD851C4F443}" dt="2022-07-19T18:33:59.163" v="964" actId="21"/>
          <ac:spMkLst>
            <pc:docMk/>
            <pc:sldMk cId="452473813" sldId="436"/>
            <ac:spMk id="222" creationId="{65304861-C966-264A-E1A4-65DC4F8D2FB2}"/>
          </ac:spMkLst>
        </pc:spChg>
        <pc:spChg chg="add del mod">
          <ac:chgData name="Paula Vázquez-Valero" userId="3a0e46d7-2099-40af-a155-aa45b68bfff3" providerId="ADAL" clId="{F84CF322-5607-4A85-9EC8-8FD851C4F443}" dt="2022-07-19T18:31:33.842" v="913" actId="478"/>
          <ac:spMkLst>
            <pc:docMk/>
            <pc:sldMk cId="452473813" sldId="436"/>
            <ac:spMk id="223" creationId="{C33677F8-E070-03E7-4645-D60E4B78A556}"/>
          </ac:spMkLst>
        </pc:spChg>
        <pc:spChg chg="add mod">
          <ac:chgData name="Paula Vázquez-Valero" userId="3a0e46d7-2099-40af-a155-aa45b68bfff3" providerId="ADAL" clId="{F84CF322-5607-4A85-9EC8-8FD851C4F443}" dt="2022-07-19T18:32:42.057" v="951" actId="21"/>
          <ac:spMkLst>
            <pc:docMk/>
            <pc:sldMk cId="452473813" sldId="436"/>
            <ac:spMk id="224" creationId="{0C7F7648-096E-EFF2-303D-DA1A6FEDF49C}"/>
          </ac:spMkLst>
        </pc:spChg>
        <pc:spChg chg="add mod">
          <ac:chgData name="Paula Vázquez-Valero" userId="3a0e46d7-2099-40af-a155-aa45b68bfff3" providerId="ADAL" clId="{F84CF322-5607-4A85-9EC8-8FD851C4F443}" dt="2022-07-19T19:14:55.710" v="1539" actId="14100"/>
          <ac:spMkLst>
            <pc:docMk/>
            <pc:sldMk cId="452473813" sldId="436"/>
            <ac:spMk id="226" creationId="{CE4C97D8-C071-D4BC-0737-0DBC6B27EF80}"/>
          </ac:spMkLst>
        </pc:spChg>
        <pc:spChg chg="add mod">
          <ac:chgData name="Paula Vázquez-Valero" userId="3a0e46d7-2099-40af-a155-aa45b68bfff3" providerId="ADAL" clId="{F84CF322-5607-4A85-9EC8-8FD851C4F443}" dt="2022-07-19T18:34:22.968" v="1023"/>
          <ac:spMkLst>
            <pc:docMk/>
            <pc:sldMk cId="452473813" sldId="436"/>
            <ac:spMk id="227" creationId="{513FE621-071D-A892-5E1D-18F1897504B2}"/>
          </ac:spMkLst>
        </pc:spChg>
        <pc:spChg chg="add mod">
          <ac:chgData name="Paula Vázquez-Valero" userId="3a0e46d7-2099-40af-a155-aa45b68bfff3" providerId="ADAL" clId="{F84CF322-5607-4A85-9EC8-8FD851C4F443}" dt="2022-07-19T18:34:31.223" v="1024" actId="14100"/>
          <ac:spMkLst>
            <pc:docMk/>
            <pc:sldMk cId="452473813" sldId="436"/>
            <ac:spMk id="228" creationId="{D7AECAD2-3BC0-BDA5-27AD-B19845228B3B}"/>
          </ac:spMkLst>
        </pc:spChg>
        <pc:spChg chg="add mod">
          <ac:chgData name="Paula Vázquez-Valero" userId="3a0e46d7-2099-40af-a155-aa45b68bfff3" providerId="ADAL" clId="{F84CF322-5607-4A85-9EC8-8FD851C4F443}" dt="2022-07-19T18:34:22.968" v="1023"/>
          <ac:spMkLst>
            <pc:docMk/>
            <pc:sldMk cId="452473813" sldId="436"/>
            <ac:spMk id="229" creationId="{84EA652C-658E-0003-143C-F544F01896E4}"/>
          </ac:spMkLst>
        </pc:spChg>
        <pc:spChg chg="add mod">
          <ac:chgData name="Paula Vázquez-Valero" userId="3a0e46d7-2099-40af-a155-aa45b68bfff3" providerId="ADAL" clId="{F84CF322-5607-4A85-9EC8-8FD851C4F443}" dt="2022-07-19T18:34:22.968" v="1023"/>
          <ac:spMkLst>
            <pc:docMk/>
            <pc:sldMk cId="452473813" sldId="436"/>
            <ac:spMk id="230" creationId="{BB7BD9AC-63D6-9082-9855-C8886B71D023}"/>
          </ac:spMkLst>
        </pc:spChg>
        <pc:spChg chg="add mod">
          <ac:chgData name="Paula Vázquez-Valero" userId="3a0e46d7-2099-40af-a155-aa45b68bfff3" providerId="ADAL" clId="{F84CF322-5607-4A85-9EC8-8FD851C4F443}" dt="2022-07-19T18:34:34.722" v="1025" actId="14100"/>
          <ac:spMkLst>
            <pc:docMk/>
            <pc:sldMk cId="452473813" sldId="436"/>
            <ac:spMk id="231" creationId="{717762A2-0834-266A-B674-D2314B44E0FF}"/>
          </ac:spMkLst>
        </pc:spChg>
        <pc:spChg chg="add mod">
          <ac:chgData name="Paula Vázquez-Valero" userId="3a0e46d7-2099-40af-a155-aa45b68bfff3" providerId="ADAL" clId="{F84CF322-5607-4A85-9EC8-8FD851C4F443}" dt="2022-07-19T18:34:39.095" v="1026" actId="14100"/>
          <ac:spMkLst>
            <pc:docMk/>
            <pc:sldMk cId="452473813" sldId="436"/>
            <ac:spMk id="232" creationId="{FD61BA4B-8D83-E8DA-9FF5-29C7F79A1578}"/>
          </ac:spMkLst>
        </pc:spChg>
        <pc:spChg chg="add mod">
          <ac:chgData name="Paula Vázquez-Valero" userId="3a0e46d7-2099-40af-a155-aa45b68bfff3" providerId="ADAL" clId="{F84CF322-5607-4A85-9EC8-8FD851C4F443}" dt="2022-07-19T18:34:22.968" v="1023"/>
          <ac:spMkLst>
            <pc:docMk/>
            <pc:sldMk cId="452473813" sldId="436"/>
            <ac:spMk id="233" creationId="{423F8306-7E7A-4C47-068F-477EAE604E6D}"/>
          </ac:spMkLst>
        </pc:spChg>
        <pc:grpChg chg="add del mod">
          <ac:chgData name="Paula Vázquez-Valero" userId="3a0e46d7-2099-40af-a155-aa45b68bfff3" providerId="ADAL" clId="{F84CF322-5607-4A85-9EC8-8FD851C4F443}" dt="2022-07-19T18:12:53.896" v="568"/>
          <ac:grpSpMkLst>
            <pc:docMk/>
            <pc:sldMk cId="452473813" sldId="436"/>
            <ac:grpSpMk id="49" creationId="{BA153F3C-70D7-A8C0-BBF2-61A0CEED6AA3}"/>
          </ac:grpSpMkLst>
        </pc:grpChg>
        <pc:grpChg chg="add del mod">
          <ac:chgData name="Paula Vázquez-Valero" userId="3a0e46d7-2099-40af-a155-aa45b68bfff3" providerId="ADAL" clId="{F84CF322-5607-4A85-9EC8-8FD851C4F443}" dt="2022-07-19T18:14:41.950" v="615" actId="478"/>
          <ac:grpSpMkLst>
            <pc:docMk/>
            <pc:sldMk cId="452473813" sldId="436"/>
            <ac:grpSpMk id="144" creationId="{B44FE36D-2E89-E87E-51D4-669C8DDFD12C}"/>
          </ac:grpSpMkLst>
        </pc:grpChg>
        <pc:graphicFrameChg chg="del">
          <ac:chgData name="Paula Vázquez-Valero" userId="3a0e46d7-2099-40af-a155-aa45b68bfff3" providerId="ADAL" clId="{F84CF322-5607-4A85-9EC8-8FD851C4F443}" dt="2022-07-19T18:12:31.229" v="562" actId="478"/>
          <ac:graphicFrameMkLst>
            <pc:docMk/>
            <pc:sldMk cId="452473813" sldId="436"/>
            <ac:graphicFrameMk id="68" creationId="{E4F4EFE6-5272-4EF0-A829-96663796A9B2}"/>
          </ac:graphicFrameMkLst>
        </pc:graphicFrameChg>
        <pc:graphicFrameChg chg="del">
          <ac:chgData name="Paula Vázquez-Valero" userId="3a0e46d7-2099-40af-a155-aa45b68bfff3" providerId="ADAL" clId="{F84CF322-5607-4A85-9EC8-8FD851C4F443}" dt="2022-07-19T18:12:31.229" v="562" actId="478"/>
          <ac:graphicFrameMkLst>
            <pc:docMk/>
            <pc:sldMk cId="452473813" sldId="436"/>
            <ac:graphicFrameMk id="194" creationId="{4DF61655-4426-4F49-B2F5-698BD9E5E1DB}"/>
          </ac:graphicFrameMkLst>
        </pc:graphicFrameChg>
        <pc:picChg chg="del">
          <ac:chgData name="Paula Vázquez-Valero" userId="3a0e46d7-2099-40af-a155-aa45b68bfff3" providerId="ADAL" clId="{F84CF322-5607-4A85-9EC8-8FD851C4F443}" dt="2022-07-19T18:12:56.021" v="569" actId="478"/>
          <ac:picMkLst>
            <pc:docMk/>
            <pc:sldMk cId="452473813" sldId="436"/>
            <ac:picMk id="39" creationId="{BC4B23C4-FEC9-4B6F-AD0D-B4FB9AA76EF5}"/>
          </ac:picMkLst>
        </pc:picChg>
        <pc:picChg chg="add del mod">
          <ac:chgData name="Paula Vázquez-Valero" userId="3a0e46d7-2099-40af-a155-aa45b68bfff3" providerId="ADAL" clId="{F84CF322-5607-4A85-9EC8-8FD851C4F443}" dt="2022-07-19T18:12:53.896" v="568"/>
          <ac:picMkLst>
            <pc:docMk/>
            <pc:sldMk cId="452473813" sldId="436"/>
            <ac:picMk id="45" creationId="{34FEA826-3EFC-5088-F937-0DC5CDE267E8}"/>
          </ac:picMkLst>
        </pc:picChg>
        <pc:picChg chg="add del mod">
          <ac:chgData name="Paula Vázquez-Valero" userId="3a0e46d7-2099-40af-a155-aa45b68bfff3" providerId="ADAL" clId="{F84CF322-5607-4A85-9EC8-8FD851C4F443}" dt="2022-07-19T18:12:53.896" v="568"/>
          <ac:picMkLst>
            <pc:docMk/>
            <pc:sldMk cId="452473813" sldId="436"/>
            <ac:picMk id="48" creationId="{C1894745-FA8D-8544-8F10-03F55C3D204C}"/>
          </ac:picMkLst>
        </pc:picChg>
        <pc:picChg chg="mod">
          <ac:chgData name="Paula Vázquez-Valero" userId="3a0e46d7-2099-40af-a155-aa45b68bfff3" providerId="ADAL" clId="{F84CF322-5607-4A85-9EC8-8FD851C4F443}" dt="2022-07-19T18:12:51.521" v="567"/>
          <ac:picMkLst>
            <pc:docMk/>
            <pc:sldMk cId="452473813" sldId="436"/>
            <ac:picMk id="50" creationId="{56995401-C298-1671-C963-C319D7A8EA4B}"/>
          </ac:picMkLst>
        </pc:picChg>
        <pc:picChg chg="mod">
          <ac:chgData name="Paula Vázquez-Valero" userId="3a0e46d7-2099-40af-a155-aa45b68bfff3" providerId="ADAL" clId="{F84CF322-5607-4A85-9EC8-8FD851C4F443}" dt="2022-07-19T18:12:51.521" v="567"/>
          <ac:picMkLst>
            <pc:docMk/>
            <pc:sldMk cId="452473813" sldId="436"/>
            <ac:picMk id="51" creationId="{C5E3BB25-D592-E086-1257-3F6876A2A8C5}"/>
          </ac:picMkLst>
        </pc:picChg>
        <pc:picChg chg="del">
          <ac:chgData name="Paula Vázquez-Valero" userId="3a0e46d7-2099-40af-a155-aa45b68bfff3" providerId="ADAL" clId="{F84CF322-5607-4A85-9EC8-8FD851C4F443}" dt="2022-07-19T18:12:31.229" v="562" actId="478"/>
          <ac:picMkLst>
            <pc:docMk/>
            <pc:sldMk cId="452473813" sldId="436"/>
            <ac:picMk id="54" creationId="{39C59A33-25F1-42A1-A2B4-91D03DB3415F}"/>
          </ac:picMkLst>
        </pc:picChg>
        <pc:picChg chg="del">
          <ac:chgData name="Paula Vázquez-Valero" userId="3a0e46d7-2099-40af-a155-aa45b68bfff3" providerId="ADAL" clId="{F84CF322-5607-4A85-9EC8-8FD851C4F443}" dt="2022-07-19T18:12:31.229" v="562" actId="478"/>
          <ac:picMkLst>
            <pc:docMk/>
            <pc:sldMk cId="452473813" sldId="436"/>
            <ac:picMk id="56" creationId="{77F22E2D-FA5E-4DD9-96A5-30B72BBEA5B9}"/>
          </ac:picMkLst>
        </pc:picChg>
        <pc:picChg chg="del">
          <ac:chgData name="Paula Vázquez-Valero" userId="3a0e46d7-2099-40af-a155-aa45b68bfff3" providerId="ADAL" clId="{F84CF322-5607-4A85-9EC8-8FD851C4F443}" dt="2022-07-19T18:12:31.229" v="562" actId="478"/>
          <ac:picMkLst>
            <pc:docMk/>
            <pc:sldMk cId="452473813" sldId="436"/>
            <ac:picMk id="58" creationId="{2FFC302D-88CA-45E1-9DCC-D3B22EC52CB5}"/>
          </ac:picMkLst>
        </pc:picChg>
        <pc:picChg chg="del">
          <ac:chgData name="Paula Vázquez-Valero" userId="3a0e46d7-2099-40af-a155-aa45b68bfff3" providerId="ADAL" clId="{F84CF322-5607-4A85-9EC8-8FD851C4F443}" dt="2022-07-19T18:12:31.229" v="562" actId="478"/>
          <ac:picMkLst>
            <pc:docMk/>
            <pc:sldMk cId="452473813" sldId="436"/>
            <ac:picMk id="60" creationId="{940601DF-100A-4DCB-B6B2-47E3BE71AE5B}"/>
          </ac:picMkLst>
        </pc:picChg>
        <pc:picChg chg="del">
          <ac:chgData name="Paula Vázquez-Valero" userId="3a0e46d7-2099-40af-a155-aa45b68bfff3" providerId="ADAL" clId="{F84CF322-5607-4A85-9EC8-8FD851C4F443}" dt="2022-07-19T18:12:31.229" v="562" actId="478"/>
          <ac:picMkLst>
            <pc:docMk/>
            <pc:sldMk cId="452473813" sldId="436"/>
            <ac:picMk id="62" creationId="{C7D68D33-3F30-475D-9FB1-185114876D55}"/>
          </ac:picMkLst>
        </pc:picChg>
        <pc:picChg chg="del">
          <ac:chgData name="Paula Vázquez-Valero" userId="3a0e46d7-2099-40af-a155-aa45b68bfff3" providerId="ADAL" clId="{F84CF322-5607-4A85-9EC8-8FD851C4F443}" dt="2022-07-19T18:12:31.229" v="562" actId="478"/>
          <ac:picMkLst>
            <pc:docMk/>
            <pc:sldMk cId="452473813" sldId="436"/>
            <ac:picMk id="64" creationId="{788EEEBE-4149-4E75-A266-BE5E62D2115E}"/>
          </ac:picMkLst>
        </pc:picChg>
        <pc:picChg chg="add del mod">
          <ac:chgData name="Paula Vázquez-Valero" userId="3a0e46d7-2099-40af-a155-aa45b68bfff3" providerId="ADAL" clId="{F84CF322-5607-4A85-9EC8-8FD851C4F443}" dt="2022-07-19T18:12:53.896" v="568"/>
          <ac:picMkLst>
            <pc:docMk/>
            <pc:sldMk cId="452473813" sldId="436"/>
            <ac:picMk id="104" creationId="{175AA62E-AA0E-ED13-BD53-34887C6ED7BA}"/>
          </ac:picMkLst>
        </pc:picChg>
        <pc:picChg chg="add mod">
          <ac:chgData name="Paula Vázquez-Valero" userId="3a0e46d7-2099-40af-a155-aa45b68bfff3" providerId="ADAL" clId="{F84CF322-5607-4A85-9EC8-8FD851C4F443}" dt="2022-07-19T18:12:56.454" v="570"/>
          <ac:picMkLst>
            <pc:docMk/>
            <pc:sldMk cId="452473813" sldId="436"/>
            <ac:picMk id="140" creationId="{7A232D11-3C7A-33B2-AA7A-96330A8396FF}"/>
          </ac:picMkLst>
        </pc:picChg>
        <pc:picChg chg="add del mod">
          <ac:chgData name="Paula Vázquez-Valero" userId="3a0e46d7-2099-40af-a155-aa45b68bfff3" providerId="ADAL" clId="{F84CF322-5607-4A85-9EC8-8FD851C4F443}" dt="2022-07-19T18:14:37.336" v="613" actId="478"/>
          <ac:picMkLst>
            <pc:docMk/>
            <pc:sldMk cId="452473813" sldId="436"/>
            <ac:picMk id="143" creationId="{1AE5C9A6-60FE-60C2-1F67-C68F93C5B433}"/>
          </ac:picMkLst>
        </pc:picChg>
        <pc:picChg chg="mod">
          <ac:chgData name="Paula Vázquez-Valero" userId="3a0e46d7-2099-40af-a155-aa45b68bfff3" providerId="ADAL" clId="{F84CF322-5607-4A85-9EC8-8FD851C4F443}" dt="2022-07-19T18:12:56.454" v="570"/>
          <ac:picMkLst>
            <pc:docMk/>
            <pc:sldMk cId="452473813" sldId="436"/>
            <ac:picMk id="145" creationId="{64AFB07C-E245-ED0E-CDAC-1AFC6DB8AF91}"/>
          </ac:picMkLst>
        </pc:picChg>
        <pc:picChg chg="mod">
          <ac:chgData name="Paula Vázquez-Valero" userId="3a0e46d7-2099-40af-a155-aa45b68bfff3" providerId="ADAL" clId="{F84CF322-5607-4A85-9EC8-8FD851C4F443}" dt="2022-07-19T18:12:56.454" v="570"/>
          <ac:picMkLst>
            <pc:docMk/>
            <pc:sldMk cId="452473813" sldId="436"/>
            <ac:picMk id="146" creationId="{921F2270-591F-8AFE-1750-0A66A2A55852}"/>
          </ac:picMkLst>
        </pc:picChg>
        <pc:picChg chg="add del mod">
          <ac:chgData name="Paula Vázquez-Valero" userId="3a0e46d7-2099-40af-a155-aa45b68bfff3" providerId="ADAL" clId="{F84CF322-5607-4A85-9EC8-8FD851C4F443}" dt="2022-07-19T18:28:47.744" v="876" actId="1076"/>
          <ac:picMkLst>
            <pc:docMk/>
            <pc:sldMk cId="452473813" sldId="436"/>
            <ac:picMk id="169" creationId="{B43E1F3E-63E3-89C3-28CC-4D340E260C41}"/>
          </ac:picMkLst>
        </pc:picChg>
        <pc:picChg chg="del">
          <ac:chgData name="Paula Vázquez-Valero" userId="3a0e46d7-2099-40af-a155-aa45b68bfff3" providerId="ADAL" clId="{F84CF322-5607-4A85-9EC8-8FD851C4F443}" dt="2022-07-19T18:12:31.229" v="562" actId="478"/>
          <ac:picMkLst>
            <pc:docMk/>
            <pc:sldMk cId="452473813" sldId="436"/>
            <ac:picMk id="197" creationId="{9FE3A8B2-8C73-4E76-A6A1-3DE1D158D077}"/>
          </ac:picMkLst>
        </pc:picChg>
        <pc:picChg chg="add mod">
          <ac:chgData name="Paula Vázquez-Valero" userId="3a0e46d7-2099-40af-a155-aa45b68bfff3" providerId="ADAL" clId="{F84CF322-5607-4A85-9EC8-8FD851C4F443}" dt="2022-07-19T18:27:56.394" v="864" actId="1076"/>
          <ac:picMkLst>
            <pc:docMk/>
            <pc:sldMk cId="452473813" sldId="436"/>
            <ac:picMk id="214" creationId="{BCB5F782-1CF3-0683-65F0-B4D7BF78898C}"/>
          </ac:picMkLst>
        </pc:picChg>
        <pc:picChg chg="add mod">
          <ac:chgData name="Paula Vázquez-Valero" userId="3a0e46d7-2099-40af-a155-aa45b68bfff3" providerId="ADAL" clId="{F84CF322-5607-4A85-9EC8-8FD851C4F443}" dt="2022-07-19T18:31:55.107" v="919" actId="1076"/>
          <ac:picMkLst>
            <pc:docMk/>
            <pc:sldMk cId="452473813" sldId="436"/>
            <ac:picMk id="225" creationId="{FFCC6D87-E02B-E749-9A71-608D2EE33A50}"/>
          </ac:picMkLst>
        </pc:picChg>
        <pc:cxnChg chg="add mod">
          <ac:chgData name="Paula Vázquez-Valero" userId="3a0e46d7-2099-40af-a155-aa45b68bfff3" providerId="ADAL" clId="{F84CF322-5607-4A85-9EC8-8FD851C4F443}" dt="2022-07-19T18:28:46.429" v="875" actId="1076"/>
          <ac:cxnSpMkLst>
            <pc:docMk/>
            <pc:sldMk cId="452473813" sldId="436"/>
            <ac:cxnSpMk id="6" creationId="{06A23B8B-C958-7147-785C-CCC8F57F8C63}"/>
          </ac:cxnSpMkLst>
        </pc:cxnChg>
      </pc:sldChg>
      <pc:sldChg chg="addSp delSp modSp mod modNotesTx">
        <pc:chgData name="Paula Vázquez-Valero" userId="3a0e46d7-2099-40af-a155-aa45b68bfff3" providerId="ADAL" clId="{F84CF322-5607-4A85-9EC8-8FD851C4F443}" dt="2022-07-19T20:10:19.648" v="3121" actId="20577"/>
        <pc:sldMkLst>
          <pc:docMk/>
          <pc:sldMk cId="0" sldId="499"/>
        </pc:sldMkLst>
        <pc:spChg chg="mod">
          <ac:chgData name="Paula Vázquez-Valero" userId="3a0e46d7-2099-40af-a155-aa45b68bfff3" providerId="ADAL" clId="{F84CF322-5607-4A85-9EC8-8FD851C4F443}" dt="2022-07-19T17:43:07.856" v="5" actId="1076"/>
          <ac:spMkLst>
            <pc:docMk/>
            <pc:sldMk cId="0" sldId="499"/>
            <ac:spMk id="100" creationId="{00000000-0000-0000-0000-000000000000}"/>
          </ac:spMkLst>
        </pc:spChg>
        <pc:grpChg chg="add mod">
          <ac:chgData name="Paula Vázquez-Valero" userId="3a0e46d7-2099-40af-a155-aa45b68bfff3" providerId="ADAL" clId="{F84CF322-5607-4A85-9EC8-8FD851C4F443}" dt="2022-07-19T17:43:09.829" v="7"/>
          <ac:grpSpMkLst>
            <pc:docMk/>
            <pc:sldMk cId="0" sldId="499"/>
            <ac:grpSpMk id="9" creationId="{A656269A-01E8-CDD6-C57E-5777B045EA88}"/>
          </ac:grpSpMkLst>
        </pc:grpChg>
        <pc:picChg chg="del">
          <ac:chgData name="Paula Vázquez-Valero" userId="3a0e46d7-2099-40af-a155-aa45b68bfff3" providerId="ADAL" clId="{F84CF322-5607-4A85-9EC8-8FD851C4F443}" dt="2022-07-19T17:43:08.744" v="6" actId="478"/>
          <ac:picMkLst>
            <pc:docMk/>
            <pc:sldMk cId="0" sldId="499"/>
            <ac:picMk id="7" creationId="{6DCD830C-1E1F-3D1E-A3C7-6A2C6F262EF9}"/>
          </ac:picMkLst>
        </pc:picChg>
        <pc:picChg chg="del">
          <ac:chgData name="Paula Vázquez-Valero" userId="3a0e46d7-2099-40af-a155-aa45b68bfff3" providerId="ADAL" clId="{F84CF322-5607-4A85-9EC8-8FD851C4F443}" dt="2022-07-19T17:43:05.347" v="3" actId="478"/>
          <ac:picMkLst>
            <pc:docMk/>
            <pc:sldMk cId="0" sldId="499"/>
            <ac:picMk id="8" creationId="{42C2DCF1-012C-8F4C-6B40-BB3663673F86}"/>
          </ac:picMkLst>
        </pc:picChg>
        <pc:picChg chg="mod">
          <ac:chgData name="Paula Vázquez-Valero" userId="3a0e46d7-2099-40af-a155-aa45b68bfff3" providerId="ADAL" clId="{F84CF322-5607-4A85-9EC8-8FD851C4F443}" dt="2022-07-19T17:43:09.829" v="7"/>
          <ac:picMkLst>
            <pc:docMk/>
            <pc:sldMk cId="0" sldId="499"/>
            <ac:picMk id="10" creationId="{7843519A-28BE-8411-650E-5C93837B2698}"/>
          </ac:picMkLst>
        </pc:picChg>
        <pc:picChg chg="mod">
          <ac:chgData name="Paula Vázquez-Valero" userId="3a0e46d7-2099-40af-a155-aa45b68bfff3" providerId="ADAL" clId="{F84CF322-5607-4A85-9EC8-8FD851C4F443}" dt="2022-07-19T17:43:09.829" v="7"/>
          <ac:picMkLst>
            <pc:docMk/>
            <pc:sldMk cId="0" sldId="499"/>
            <ac:picMk id="11" creationId="{1093A589-DC49-49D5-5A5B-0CEAC5566A28}"/>
          </ac:picMkLst>
        </pc:picChg>
        <pc:picChg chg="mod">
          <ac:chgData name="Paula Vázquez-Valero" userId="3a0e46d7-2099-40af-a155-aa45b68bfff3" providerId="ADAL" clId="{F84CF322-5607-4A85-9EC8-8FD851C4F443}" dt="2022-07-19T17:43:09.829" v="7"/>
          <ac:picMkLst>
            <pc:docMk/>
            <pc:sldMk cId="0" sldId="499"/>
            <ac:picMk id="12" creationId="{1E602503-076E-252A-1445-21014E1BDB88}"/>
          </ac:picMkLst>
        </pc:picChg>
        <pc:picChg chg="add mod">
          <ac:chgData name="Paula Vázquez-Valero" userId="3a0e46d7-2099-40af-a155-aa45b68bfff3" providerId="ADAL" clId="{F84CF322-5607-4A85-9EC8-8FD851C4F443}" dt="2022-07-19T17:43:09.829" v="7"/>
          <ac:picMkLst>
            <pc:docMk/>
            <pc:sldMk cId="0" sldId="499"/>
            <ac:picMk id="13" creationId="{3659E3B3-C6E0-3D3E-F338-8433DF247DEE}"/>
          </ac:picMkLst>
        </pc:picChg>
      </pc:sldChg>
      <pc:sldChg chg="addSp delSp modSp add del mod modAnim modNotesTx">
        <pc:chgData name="Paula Vázquez-Valero" userId="3a0e46d7-2099-40af-a155-aa45b68bfff3" providerId="ADAL" clId="{F84CF322-5607-4A85-9EC8-8FD851C4F443}" dt="2022-07-19T20:07:41.404" v="3046" actId="20577"/>
        <pc:sldMkLst>
          <pc:docMk/>
          <pc:sldMk cId="2457968126" sldId="502"/>
        </pc:sldMkLst>
        <pc:spChg chg="mod">
          <ac:chgData name="Paula Vázquez-Valero" userId="3a0e46d7-2099-40af-a155-aa45b68bfff3" providerId="ADAL" clId="{F84CF322-5607-4A85-9EC8-8FD851C4F443}" dt="2022-07-19T19:53:11.332" v="2415" actId="20577"/>
          <ac:spMkLst>
            <pc:docMk/>
            <pc:sldMk cId="2457968126" sldId="502"/>
            <ac:spMk id="2" creationId="{3F9B81CA-49CF-4113-B92C-AF8FEDD23E30}"/>
          </ac:spMkLst>
        </pc:spChg>
        <pc:spChg chg="mod">
          <ac:chgData name="Paula Vázquez-Valero" userId="3a0e46d7-2099-40af-a155-aa45b68bfff3" providerId="ADAL" clId="{F84CF322-5607-4A85-9EC8-8FD851C4F443}" dt="2022-07-19T19:59:08.403" v="2693" actId="5793"/>
          <ac:spMkLst>
            <pc:docMk/>
            <pc:sldMk cId="2457968126" sldId="502"/>
            <ac:spMk id="37" creationId="{5A5445AB-6FDD-461D-8D50-B442E367EB19}"/>
          </ac:spMkLst>
        </pc:spChg>
        <pc:spChg chg="mod">
          <ac:chgData name="Paula Vázquez-Valero" userId="3a0e46d7-2099-40af-a155-aa45b68bfff3" providerId="ADAL" clId="{F84CF322-5607-4A85-9EC8-8FD851C4F443}" dt="2022-07-19T19:59:23.543" v="2702" actId="20577"/>
          <ac:spMkLst>
            <pc:docMk/>
            <pc:sldMk cId="2457968126" sldId="502"/>
            <ac:spMk id="44" creationId="{46BCEF45-855D-408F-B396-ED297477203B}"/>
          </ac:spMkLst>
        </pc:spChg>
        <pc:spChg chg="mod">
          <ac:chgData name="Paula Vázquez-Valero" userId="3a0e46d7-2099-40af-a155-aa45b68bfff3" providerId="ADAL" clId="{F84CF322-5607-4A85-9EC8-8FD851C4F443}" dt="2022-07-19T19:59:34.930" v="2714" actId="20577"/>
          <ac:spMkLst>
            <pc:docMk/>
            <pc:sldMk cId="2457968126" sldId="502"/>
            <ac:spMk id="45" creationId="{535417BC-07A7-47D8-87C1-EAD0D0CE5491}"/>
          </ac:spMkLst>
        </pc:spChg>
        <pc:spChg chg="mod">
          <ac:chgData name="Paula Vázquez-Valero" userId="3a0e46d7-2099-40af-a155-aa45b68bfff3" providerId="ADAL" clId="{F84CF322-5607-4A85-9EC8-8FD851C4F443}" dt="2022-07-19T19:59:04.018" v="2685" actId="20577"/>
          <ac:spMkLst>
            <pc:docMk/>
            <pc:sldMk cId="2457968126" sldId="502"/>
            <ac:spMk id="46" creationId="{49003044-FB02-4ECD-A7C1-45866D26D5B6}"/>
          </ac:spMkLst>
        </pc:spChg>
        <pc:spChg chg="mod">
          <ac:chgData name="Paula Vázquez-Valero" userId="3a0e46d7-2099-40af-a155-aa45b68bfff3" providerId="ADAL" clId="{F84CF322-5607-4A85-9EC8-8FD851C4F443}" dt="2022-07-19T19:59:00.075" v="2681" actId="20577"/>
          <ac:spMkLst>
            <pc:docMk/>
            <pc:sldMk cId="2457968126" sldId="502"/>
            <ac:spMk id="47" creationId="{EC42E33E-750C-49CD-A547-72391D69997D}"/>
          </ac:spMkLst>
        </pc:spChg>
        <pc:spChg chg="mod">
          <ac:chgData name="Paula Vázquez-Valero" userId="3a0e46d7-2099-40af-a155-aa45b68bfff3" providerId="ADAL" clId="{F84CF322-5607-4A85-9EC8-8FD851C4F443}" dt="2022-07-19T19:58:52.642" v="2669" actId="20577"/>
          <ac:spMkLst>
            <pc:docMk/>
            <pc:sldMk cId="2457968126" sldId="502"/>
            <ac:spMk id="48" creationId="{001EAA19-A8E3-4B0D-AF32-6FBC3DE0F83A}"/>
          </ac:spMkLst>
        </pc:spChg>
        <pc:spChg chg="mod">
          <ac:chgData name="Paula Vázquez-Valero" userId="3a0e46d7-2099-40af-a155-aa45b68bfff3" providerId="ADAL" clId="{F84CF322-5607-4A85-9EC8-8FD851C4F443}" dt="2022-07-19T19:58:26.770" v="2627" actId="20577"/>
          <ac:spMkLst>
            <pc:docMk/>
            <pc:sldMk cId="2457968126" sldId="502"/>
            <ac:spMk id="49" creationId="{DE781BFB-E8BB-4E4F-97E3-F796B3FC0E51}"/>
          </ac:spMkLst>
        </pc:spChg>
        <pc:spChg chg="mod">
          <ac:chgData name="Paula Vázquez-Valero" userId="3a0e46d7-2099-40af-a155-aa45b68bfff3" providerId="ADAL" clId="{F84CF322-5607-4A85-9EC8-8FD851C4F443}" dt="2022-07-19T19:58:38.686" v="2645" actId="14100"/>
          <ac:spMkLst>
            <pc:docMk/>
            <pc:sldMk cId="2457968126" sldId="502"/>
            <ac:spMk id="50" creationId="{9CF03E92-E105-4949-8B9C-73CC1D1E0ECE}"/>
          </ac:spMkLst>
        </pc:spChg>
        <pc:spChg chg="mod">
          <ac:chgData name="Paula Vázquez-Valero" userId="3a0e46d7-2099-40af-a155-aa45b68bfff3" providerId="ADAL" clId="{F84CF322-5607-4A85-9EC8-8FD851C4F443}" dt="2022-07-19T19:58:44.828" v="2657" actId="20577"/>
          <ac:spMkLst>
            <pc:docMk/>
            <pc:sldMk cId="2457968126" sldId="502"/>
            <ac:spMk id="51" creationId="{A3B19F1E-75AC-4904-BE21-A5945D8FCB4C}"/>
          </ac:spMkLst>
        </pc:spChg>
        <pc:spChg chg="mod">
          <ac:chgData name="Paula Vázquez-Valero" userId="3a0e46d7-2099-40af-a155-aa45b68bfff3" providerId="ADAL" clId="{F84CF322-5607-4A85-9EC8-8FD851C4F443}" dt="2022-07-19T19:59:49.853" v="2732" actId="20577"/>
          <ac:spMkLst>
            <pc:docMk/>
            <pc:sldMk cId="2457968126" sldId="502"/>
            <ac:spMk id="52" creationId="{717D0760-D1AF-40C5-AAA4-15BE923A8960}"/>
          </ac:spMkLst>
        </pc:spChg>
        <pc:spChg chg="add del mod">
          <ac:chgData name="Paula Vázquez-Valero" userId="3a0e46d7-2099-40af-a155-aa45b68bfff3" providerId="ADAL" clId="{F84CF322-5607-4A85-9EC8-8FD851C4F443}" dt="2022-07-19T19:54:42.676" v="2432" actId="21"/>
          <ac:spMkLst>
            <pc:docMk/>
            <pc:sldMk cId="2457968126" sldId="502"/>
            <ac:spMk id="53" creationId="{4296C421-6EB5-859E-920D-4FA49E604E33}"/>
          </ac:spMkLst>
        </pc:spChg>
        <pc:spChg chg="mod">
          <ac:chgData name="Paula Vázquez-Valero" userId="3a0e46d7-2099-40af-a155-aa45b68bfff3" providerId="ADAL" clId="{F84CF322-5607-4A85-9EC8-8FD851C4F443}" dt="2022-07-19T20:06:14.492" v="3009" actId="20577"/>
          <ac:spMkLst>
            <pc:docMk/>
            <pc:sldMk cId="2457968126" sldId="502"/>
            <ac:spMk id="54" creationId="{78FF47E7-0115-4291-8913-395D48BD97A0}"/>
          </ac:spMkLst>
        </pc:spChg>
        <pc:spChg chg="mod">
          <ac:chgData name="Paula Vázquez-Valero" userId="3a0e46d7-2099-40af-a155-aa45b68bfff3" providerId="ADAL" clId="{F84CF322-5607-4A85-9EC8-8FD851C4F443}" dt="2022-07-19T20:05:56.592" v="2975" actId="20577"/>
          <ac:spMkLst>
            <pc:docMk/>
            <pc:sldMk cId="2457968126" sldId="502"/>
            <ac:spMk id="55" creationId="{DB8526A5-E8F9-4430-AD65-A13976767CF3}"/>
          </ac:spMkLst>
        </pc:spChg>
        <pc:spChg chg="mod">
          <ac:chgData name="Paula Vázquez-Valero" userId="3a0e46d7-2099-40af-a155-aa45b68bfff3" providerId="ADAL" clId="{F84CF322-5607-4A85-9EC8-8FD851C4F443}" dt="2022-07-19T20:00:04.882" v="2753" actId="20577"/>
          <ac:spMkLst>
            <pc:docMk/>
            <pc:sldMk cId="2457968126" sldId="502"/>
            <ac:spMk id="83" creationId="{EA5FBC07-87E1-433E-BBDE-29EB3E3AF60C}"/>
          </ac:spMkLst>
        </pc:spChg>
        <pc:spChg chg="mod">
          <ac:chgData name="Paula Vázquez-Valero" userId="3a0e46d7-2099-40af-a155-aa45b68bfff3" providerId="ADAL" clId="{F84CF322-5607-4A85-9EC8-8FD851C4F443}" dt="2022-07-19T20:00:26.932" v="2766" actId="20577"/>
          <ac:spMkLst>
            <pc:docMk/>
            <pc:sldMk cId="2457968126" sldId="502"/>
            <ac:spMk id="84" creationId="{31134945-F6E7-4277-9DC2-E8B97526071A}"/>
          </ac:spMkLst>
        </pc:spChg>
        <pc:spChg chg="mod">
          <ac:chgData name="Paula Vázquez-Valero" userId="3a0e46d7-2099-40af-a155-aa45b68bfff3" providerId="ADAL" clId="{F84CF322-5607-4A85-9EC8-8FD851C4F443}" dt="2022-07-19T20:03:15.982" v="2836" actId="20577"/>
          <ac:spMkLst>
            <pc:docMk/>
            <pc:sldMk cId="2457968126" sldId="502"/>
            <ac:spMk id="85" creationId="{48A20D21-29C8-4E49-BC42-E0BD2F737A9F}"/>
          </ac:spMkLst>
        </pc:spChg>
        <pc:spChg chg="mod">
          <ac:chgData name="Paula Vázquez-Valero" userId="3a0e46d7-2099-40af-a155-aa45b68bfff3" providerId="ADAL" clId="{F84CF322-5607-4A85-9EC8-8FD851C4F443}" dt="2022-07-19T20:04:28.406" v="2888" actId="20577"/>
          <ac:spMkLst>
            <pc:docMk/>
            <pc:sldMk cId="2457968126" sldId="502"/>
            <ac:spMk id="86" creationId="{F58059DE-45B6-4F2E-9BE8-E6C56BB4182F}"/>
          </ac:spMkLst>
        </pc:spChg>
        <pc:spChg chg="mod">
          <ac:chgData name="Paula Vázquez-Valero" userId="3a0e46d7-2099-40af-a155-aa45b68bfff3" providerId="ADAL" clId="{F84CF322-5607-4A85-9EC8-8FD851C4F443}" dt="2022-07-19T20:07:37.949" v="3044" actId="20577"/>
          <ac:spMkLst>
            <pc:docMk/>
            <pc:sldMk cId="2457968126" sldId="502"/>
            <ac:spMk id="87" creationId="{08E50747-063B-407D-8B7C-BA62242E142C}"/>
          </ac:spMkLst>
        </pc:spChg>
        <pc:spChg chg="mod">
          <ac:chgData name="Paula Vázquez-Valero" userId="3a0e46d7-2099-40af-a155-aa45b68bfff3" providerId="ADAL" clId="{F84CF322-5607-4A85-9EC8-8FD851C4F443}" dt="2022-07-19T20:05:19.550" v="2952" actId="20577"/>
          <ac:spMkLst>
            <pc:docMk/>
            <pc:sldMk cId="2457968126" sldId="502"/>
            <ac:spMk id="88" creationId="{EDF78A68-C747-4623-9958-64560B4FBB28}"/>
          </ac:spMkLst>
        </pc:spChg>
        <pc:spChg chg="mod">
          <ac:chgData name="Paula Vázquez-Valero" userId="3a0e46d7-2099-40af-a155-aa45b68bfff3" providerId="ADAL" clId="{F84CF322-5607-4A85-9EC8-8FD851C4F443}" dt="2022-07-19T20:03:31.036" v="2857" actId="20577"/>
          <ac:spMkLst>
            <pc:docMk/>
            <pc:sldMk cId="2457968126" sldId="502"/>
            <ac:spMk id="89" creationId="{948C5589-B18E-445E-B56A-25D8B6EB24EA}"/>
          </ac:spMkLst>
        </pc:spChg>
        <pc:spChg chg="mod">
          <ac:chgData name="Paula Vázquez-Valero" userId="3a0e46d7-2099-40af-a155-aa45b68bfff3" providerId="ADAL" clId="{F84CF322-5607-4A85-9EC8-8FD851C4F443}" dt="2022-07-19T20:04:56.006" v="2928" actId="20577"/>
          <ac:spMkLst>
            <pc:docMk/>
            <pc:sldMk cId="2457968126" sldId="502"/>
            <ac:spMk id="90" creationId="{E6A652B4-E89A-41F7-B301-E9DD8205F0B4}"/>
          </ac:spMkLst>
        </pc:spChg>
        <pc:spChg chg="mod">
          <ac:chgData name="Paula Vázquez-Valero" userId="3a0e46d7-2099-40af-a155-aa45b68bfff3" providerId="ADAL" clId="{F84CF322-5607-4A85-9EC8-8FD851C4F443}" dt="2022-07-19T20:05:09.659" v="2949" actId="20577"/>
          <ac:spMkLst>
            <pc:docMk/>
            <pc:sldMk cId="2457968126" sldId="502"/>
            <ac:spMk id="91" creationId="{CA312FE2-EF94-40EC-872A-A922390BE2B3}"/>
          </ac:spMkLst>
        </pc:spChg>
        <pc:graphicFrameChg chg="mod ord modGraphic">
          <ac:chgData name="Paula Vázquez-Valero" userId="3a0e46d7-2099-40af-a155-aa45b68bfff3" providerId="ADAL" clId="{F84CF322-5607-4A85-9EC8-8FD851C4F443}" dt="2022-07-19T20:07:41.404" v="3046" actId="20577"/>
          <ac:graphicFrameMkLst>
            <pc:docMk/>
            <pc:sldMk cId="2457968126" sldId="502"/>
            <ac:graphicFrameMk id="36" creationId="{BF4C5244-AD8C-4BA8-8779-F20D068FD745}"/>
          </ac:graphicFrameMkLst>
        </pc:graphicFrameChg>
        <pc:picChg chg="add del">
          <ac:chgData name="Paula Vázquez-Valero" userId="3a0e46d7-2099-40af-a155-aa45b68bfff3" providerId="ADAL" clId="{F84CF322-5607-4A85-9EC8-8FD851C4F443}" dt="2022-07-19T19:54:30.484" v="2428" actId="22"/>
          <ac:picMkLst>
            <pc:docMk/>
            <pc:sldMk cId="2457968126" sldId="502"/>
            <ac:picMk id="4" creationId="{FC5B957B-D9AE-0362-6211-8FCA05B21EF3}"/>
          </ac:picMkLst>
        </pc:picChg>
        <pc:picChg chg="add del mod">
          <ac:chgData name="Paula Vázquez-Valero" userId="3a0e46d7-2099-40af-a155-aa45b68bfff3" providerId="ADAL" clId="{F84CF322-5607-4A85-9EC8-8FD851C4F443}" dt="2022-07-19T20:06:23.545" v="3010" actId="478"/>
          <ac:picMkLst>
            <pc:docMk/>
            <pc:sldMk cId="2457968126" sldId="502"/>
            <ac:picMk id="6" creationId="{B1CFBAFA-4BB2-6D12-5905-242174E15A0E}"/>
          </ac:picMkLst>
        </pc:picChg>
      </pc:sldChg>
      <pc:sldChg chg="del">
        <pc:chgData name="Paula Vázquez-Valero" userId="3a0e46d7-2099-40af-a155-aa45b68bfff3" providerId="ADAL" clId="{F84CF322-5607-4A85-9EC8-8FD851C4F443}" dt="2022-07-19T19:53:45.459" v="2418" actId="47"/>
        <pc:sldMkLst>
          <pc:docMk/>
          <pc:sldMk cId="3627345403" sldId="503"/>
        </pc:sldMkLst>
      </pc:sldChg>
      <pc:sldChg chg="del">
        <pc:chgData name="Paula Vázquez-Valero" userId="3a0e46d7-2099-40af-a155-aa45b68bfff3" providerId="ADAL" clId="{F84CF322-5607-4A85-9EC8-8FD851C4F443}" dt="2022-07-19T19:53:00.492" v="2405" actId="47"/>
        <pc:sldMkLst>
          <pc:docMk/>
          <pc:sldMk cId="898864788" sldId="506"/>
        </pc:sldMkLst>
      </pc:sldChg>
      <pc:sldChg chg="addSp delSp modSp mod delAnim modAnim modNotesTx">
        <pc:chgData name="Paula Vázquez-Valero" userId="3a0e46d7-2099-40af-a155-aa45b68bfff3" providerId="ADAL" clId="{F84CF322-5607-4A85-9EC8-8FD851C4F443}" dt="2022-07-19T20:10:00.318" v="3118" actId="113"/>
        <pc:sldMkLst>
          <pc:docMk/>
          <pc:sldMk cId="2370032411" sldId="518"/>
        </pc:sldMkLst>
        <pc:spChg chg="add mod">
          <ac:chgData name="Paula Vázquez-Valero" userId="3a0e46d7-2099-40af-a155-aa45b68bfff3" providerId="ADAL" clId="{F84CF322-5607-4A85-9EC8-8FD851C4F443}" dt="2022-07-19T19:11:53.666" v="1475" actId="1038"/>
          <ac:spMkLst>
            <pc:docMk/>
            <pc:sldMk cId="2370032411" sldId="518"/>
            <ac:spMk id="3" creationId="{A9981034-6060-5CAD-E695-BC7E814A239B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22" creationId="{945AF956-B834-D34B-AFF4-91DA7DE8D829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24" creationId="{E3E6E927-9092-A29D-5CAE-77515A8569B7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25" creationId="{04CDC49F-CC97-5016-4D6B-567514E9D671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26" creationId="{87DA3FBC-065A-0EC5-CCB1-D3AEB6E1FC7D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27" creationId="{A06219D1-7464-CC0A-24BF-01B993BFF79E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28" creationId="{B923A651-64A6-1167-F4C3-CBBCB38CF38F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29" creationId="{3730CDF5-B6CA-22EE-1687-F3AF1EA4B9AC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31" creationId="{E04937FF-FBC2-A22E-1D68-4EEA7F79427F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32" creationId="{2B0B20A0-9862-961C-CA4C-A1A545103375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42" creationId="{C9339DC3-304A-7258-E7ED-35055EF7C3ED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44" creationId="{335315C7-F0CE-A152-FFF5-41586B4FA345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45" creationId="{B0F0BE3D-9E2A-5EE8-14AF-DC3E49920449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47" creationId="{166AE150-F178-BDE2-EE48-EBBA516F2418}"/>
          </ac:spMkLst>
        </pc:spChg>
        <pc:spChg chg="add mod">
          <ac:chgData name="Paula Vázquez-Valero" userId="3a0e46d7-2099-40af-a155-aa45b68bfff3" providerId="ADAL" clId="{F84CF322-5607-4A85-9EC8-8FD851C4F443}" dt="2022-07-19T18:54:22.383" v="1227" actId="1036"/>
          <ac:spMkLst>
            <pc:docMk/>
            <pc:sldMk cId="2370032411" sldId="518"/>
            <ac:spMk id="56" creationId="{4157DB7C-3A40-BFC7-A8CC-E9996A66F47E}"/>
          </ac:spMkLst>
        </pc:spChg>
        <pc:spChg chg="add mod">
          <ac:chgData name="Paula Vázquez-Valero" userId="3a0e46d7-2099-40af-a155-aa45b68bfff3" providerId="ADAL" clId="{F84CF322-5607-4A85-9EC8-8FD851C4F443}" dt="2022-07-19T19:13:08.336" v="1498" actId="14100"/>
          <ac:spMkLst>
            <pc:docMk/>
            <pc:sldMk cId="2370032411" sldId="518"/>
            <ac:spMk id="57" creationId="{38259ECB-72EC-F0AB-9ABD-EEF479C37D82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61" creationId="{C3DEF851-4C18-DE45-755D-23A6CC10AA0F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62" creationId="{C1D1642C-5605-AC11-7005-E66489FFF29F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63" creationId="{D735B2B3-272A-7025-9419-44BA61994969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64" creationId="{777FFC7E-BE49-EC41-30A1-E7D4015525B3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65" creationId="{774D57D7-0BBF-1173-BD15-8562D0596460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66" creationId="{7C4454A9-A47D-71F6-D349-5BFE79DF05D4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67" creationId="{4248B08B-11DF-8A1B-D795-B4FCA32E7A21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68" creationId="{967854B3-554C-9346-3A0C-C187C1D05BDC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69" creationId="{1E90E79D-BCC3-F387-0368-363F73220FF1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70" creationId="{B5821D96-7C1D-3A21-D79C-79ACC6820FAE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71" creationId="{38D739AA-D9CF-5AC4-357B-8EF29024C777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76" creationId="{9D090BFB-8D44-463F-A778-ED03DE3BB4F3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77" creationId="{64C85868-AB55-9E83-B3CD-A49C2415DB0D}"/>
          </ac:spMkLst>
        </pc:spChg>
        <pc:spChg chg="del">
          <ac:chgData name="Paula Vázquez-Valero" userId="3a0e46d7-2099-40af-a155-aa45b68bfff3" providerId="ADAL" clId="{F84CF322-5607-4A85-9EC8-8FD851C4F443}" dt="2022-07-19T18:37:07.698" v="1087" actId="478"/>
          <ac:spMkLst>
            <pc:docMk/>
            <pc:sldMk cId="2370032411" sldId="518"/>
            <ac:spMk id="78" creationId="{FC175DF5-B404-7B46-E730-BEA6FE110894}"/>
          </ac:spMkLst>
        </pc:spChg>
        <pc:spChg chg="add mod">
          <ac:chgData name="Paula Vázquez-Valero" userId="3a0e46d7-2099-40af-a155-aa45b68bfff3" providerId="ADAL" clId="{F84CF322-5607-4A85-9EC8-8FD851C4F443}" dt="2022-07-19T18:56:31.436" v="1257" actId="1037"/>
          <ac:spMkLst>
            <pc:docMk/>
            <pc:sldMk cId="2370032411" sldId="518"/>
            <ac:spMk id="83" creationId="{828DEC9F-B8F5-B703-7487-1AA540567E8B}"/>
          </ac:spMkLst>
        </pc:spChg>
        <pc:spChg chg="add mod">
          <ac:chgData name="Paula Vázquez-Valero" userId="3a0e46d7-2099-40af-a155-aa45b68bfff3" providerId="ADAL" clId="{F84CF322-5607-4A85-9EC8-8FD851C4F443}" dt="2022-07-19T18:37:08.201" v="1088"/>
          <ac:spMkLst>
            <pc:docMk/>
            <pc:sldMk cId="2370032411" sldId="518"/>
            <ac:spMk id="84" creationId="{C0AA7556-8B67-D8D1-0004-C52C7CCBA019}"/>
          </ac:spMkLst>
        </pc:spChg>
        <pc:spChg chg="add mod">
          <ac:chgData name="Paula Vázquez-Valero" userId="3a0e46d7-2099-40af-a155-aa45b68bfff3" providerId="ADAL" clId="{F84CF322-5607-4A85-9EC8-8FD851C4F443}" dt="2022-07-19T18:37:08.201" v="1088"/>
          <ac:spMkLst>
            <pc:docMk/>
            <pc:sldMk cId="2370032411" sldId="518"/>
            <ac:spMk id="85" creationId="{5CA0B933-1ED4-C25B-9813-8C2BD12A45FD}"/>
          </ac:spMkLst>
        </pc:spChg>
        <pc:spChg chg="add mod">
          <ac:chgData name="Paula Vázquez-Valero" userId="3a0e46d7-2099-40af-a155-aa45b68bfff3" providerId="ADAL" clId="{F84CF322-5607-4A85-9EC8-8FD851C4F443}" dt="2022-07-19T18:37:08.201" v="1088"/>
          <ac:spMkLst>
            <pc:docMk/>
            <pc:sldMk cId="2370032411" sldId="518"/>
            <ac:spMk id="86" creationId="{8332A875-4A1F-C944-2BE7-D3686E2C06DD}"/>
          </ac:spMkLst>
        </pc:spChg>
        <pc:spChg chg="add mod">
          <ac:chgData name="Paula Vázquez-Valero" userId="3a0e46d7-2099-40af-a155-aa45b68bfff3" providerId="ADAL" clId="{F84CF322-5607-4A85-9EC8-8FD851C4F443}" dt="2022-07-19T18:37:08.201" v="1088"/>
          <ac:spMkLst>
            <pc:docMk/>
            <pc:sldMk cId="2370032411" sldId="518"/>
            <ac:spMk id="87" creationId="{085ADBA0-CE68-5EB3-7C53-4A436E056575}"/>
          </ac:spMkLst>
        </pc:spChg>
        <pc:spChg chg="add mod">
          <ac:chgData name="Paula Vázquez-Valero" userId="3a0e46d7-2099-40af-a155-aa45b68bfff3" providerId="ADAL" clId="{F84CF322-5607-4A85-9EC8-8FD851C4F443}" dt="2022-07-19T18:37:08.201" v="1088"/>
          <ac:spMkLst>
            <pc:docMk/>
            <pc:sldMk cId="2370032411" sldId="518"/>
            <ac:spMk id="88" creationId="{58D41597-A411-D226-A8CB-9F128E711510}"/>
          </ac:spMkLst>
        </pc:spChg>
        <pc:spChg chg="add mod">
          <ac:chgData name="Paula Vázquez-Valero" userId="3a0e46d7-2099-40af-a155-aa45b68bfff3" providerId="ADAL" clId="{F84CF322-5607-4A85-9EC8-8FD851C4F443}" dt="2022-07-19T18:37:08.201" v="1088"/>
          <ac:spMkLst>
            <pc:docMk/>
            <pc:sldMk cId="2370032411" sldId="518"/>
            <ac:spMk id="89" creationId="{3A04A051-B92F-2E10-BBCD-F7A20E97BCCA}"/>
          </ac:spMkLst>
        </pc:spChg>
        <pc:spChg chg="add mod">
          <ac:chgData name="Paula Vázquez-Valero" userId="3a0e46d7-2099-40af-a155-aa45b68bfff3" providerId="ADAL" clId="{F84CF322-5607-4A85-9EC8-8FD851C4F443}" dt="2022-07-19T18:37:08.201" v="1088"/>
          <ac:spMkLst>
            <pc:docMk/>
            <pc:sldMk cId="2370032411" sldId="518"/>
            <ac:spMk id="90" creationId="{5A67181A-9E54-482A-D44B-F14C753C1D8F}"/>
          </ac:spMkLst>
        </pc:spChg>
        <pc:spChg chg="add del mod">
          <ac:chgData name="Paula Vázquez-Valero" userId="3a0e46d7-2099-40af-a155-aa45b68bfff3" providerId="ADAL" clId="{F84CF322-5607-4A85-9EC8-8FD851C4F443}" dt="2022-07-19T18:50:25.454" v="1124" actId="478"/>
          <ac:spMkLst>
            <pc:docMk/>
            <pc:sldMk cId="2370032411" sldId="518"/>
            <ac:spMk id="91" creationId="{B0750FB8-93C0-3775-301F-CB1141AC0D8E}"/>
          </ac:spMkLst>
        </pc:spChg>
        <pc:spChg chg="add del mod">
          <ac:chgData name="Paula Vázquez-Valero" userId="3a0e46d7-2099-40af-a155-aa45b68bfff3" providerId="ADAL" clId="{F84CF322-5607-4A85-9EC8-8FD851C4F443}" dt="2022-07-19T19:15:00.014" v="1542" actId="478"/>
          <ac:spMkLst>
            <pc:docMk/>
            <pc:sldMk cId="2370032411" sldId="518"/>
            <ac:spMk id="92" creationId="{39A8B275-C983-E2CD-D242-30D01A192B74}"/>
          </ac:spMkLst>
        </pc:spChg>
        <pc:spChg chg="add mod">
          <ac:chgData name="Paula Vázquez-Valero" userId="3a0e46d7-2099-40af-a155-aa45b68bfff3" providerId="ADAL" clId="{F84CF322-5607-4A85-9EC8-8FD851C4F443}" dt="2022-07-19T19:07:45.566" v="1354" actId="1076"/>
          <ac:spMkLst>
            <pc:docMk/>
            <pc:sldMk cId="2370032411" sldId="518"/>
            <ac:spMk id="93" creationId="{8388AB50-9615-E30D-255C-2E4368DE7D71}"/>
          </ac:spMkLst>
        </pc:spChg>
        <pc:spChg chg="add mod">
          <ac:chgData name="Paula Vázquez-Valero" userId="3a0e46d7-2099-40af-a155-aa45b68bfff3" providerId="ADAL" clId="{F84CF322-5607-4A85-9EC8-8FD851C4F443}" dt="2022-07-19T18:56:31.436" v="1257" actId="1037"/>
          <ac:spMkLst>
            <pc:docMk/>
            <pc:sldMk cId="2370032411" sldId="518"/>
            <ac:spMk id="94" creationId="{CE33E349-DE0B-0731-6434-A493C9A07DE4}"/>
          </ac:spMkLst>
        </pc:spChg>
        <pc:spChg chg="add mod">
          <ac:chgData name="Paula Vázquez-Valero" userId="3a0e46d7-2099-40af-a155-aa45b68bfff3" providerId="ADAL" clId="{F84CF322-5607-4A85-9EC8-8FD851C4F443}" dt="2022-07-19T18:56:31.436" v="1257" actId="1037"/>
          <ac:spMkLst>
            <pc:docMk/>
            <pc:sldMk cId="2370032411" sldId="518"/>
            <ac:spMk id="95" creationId="{13740CAC-7861-603D-AAEE-804012B8DE1D}"/>
          </ac:spMkLst>
        </pc:spChg>
        <pc:spChg chg="add mod">
          <ac:chgData name="Paula Vázquez-Valero" userId="3a0e46d7-2099-40af-a155-aa45b68bfff3" providerId="ADAL" clId="{F84CF322-5607-4A85-9EC8-8FD851C4F443}" dt="2022-07-19T18:56:31.436" v="1257" actId="1037"/>
          <ac:spMkLst>
            <pc:docMk/>
            <pc:sldMk cId="2370032411" sldId="518"/>
            <ac:spMk id="96" creationId="{E5658443-A868-8930-0839-6E7A8D3767A0}"/>
          </ac:spMkLst>
        </pc:spChg>
        <pc:spChg chg="add mod">
          <ac:chgData name="Paula Vázquez-Valero" userId="3a0e46d7-2099-40af-a155-aa45b68bfff3" providerId="ADAL" clId="{F84CF322-5607-4A85-9EC8-8FD851C4F443}" dt="2022-07-19T18:56:31.436" v="1257" actId="1037"/>
          <ac:spMkLst>
            <pc:docMk/>
            <pc:sldMk cId="2370032411" sldId="518"/>
            <ac:spMk id="97" creationId="{E02012F8-E4FC-6885-FB11-2251389C8B27}"/>
          </ac:spMkLst>
        </pc:spChg>
        <pc:spChg chg="add mod">
          <ac:chgData name="Paula Vázquez-Valero" userId="3a0e46d7-2099-40af-a155-aa45b68bfff3" providerId="ADAL" clId="{F84CF322-5607-4A85-9EC8-8FD851C4F443}" dt="2022-07-19T18:56:44.900" v="1259" actId="255"/>
          <ac:spMkLst>
            <pc:docMk/>
            <pc:sldMk cId="2370032411" sldId="518"/>
            <ac:spMk id="98" creationId="{B88F8575-4974-283F-1959-8FD8850BF2E9}"/>
          </ac:spMkLst>
        </pc:spChg>
        <pc:spChg chg="add del mod">
          <ac:chgData name="Paula Vázquez-Valero" userId="3a0e46d7-2099-40af-a155-aa45b68bfff3" providerId="ADAL" clId="{F84CF322-5607-4A85-9EC8-8FD851C4F443}" dt="2022-07-19T18:50:25.454" v="1124" actId="478"/>
          <ac:spMkLst>
            <pc:docMk/>
            <pc:sldMk cId="2370032411" sldId="518"/>
            <ac:spMk id="99" creationId="{80F86F1F-8DEE-8B8C-EA5F-21A0D0C231BC}"/>
          </ac:spMkLst>
        </pc:spChg>
        <pc:spChg chg="add mod">
          <ac:chgData name="Paula Vázquez-Valero" userId="3a0e46d7-2099-40af-a155-aa45b68bfff3" providerId="ADAL" clId="{F84CF322-5607-4A85-9EC8-8FD851C4F443}" dt="2022-07-19T19:11:41.817" v="1465" actId="1038"/>
          <ac:spMkLst>
            <pc:docMk/>
            <pc:sldMk cId="2370032411" sldId="518"/>
            <ac:spMk id="113" creationId="{67F134F9-F3B1-5F9C-851F-6D674C4D809F}"/>
          </ac:spMkLst>
        </pc:spChg>
        <pc:spChg chg="add del mod">
          <ac:chgData name="Paula Vázquez-Valero" userId="3a0e46d7-2099-40af-a155-aa45b68bfff3" providerId="ADAL" clId="{F84CF322-5607-4A85-9EC8-8FD851C4F443}" dt="2022-07-19T18:47:45.171" v="1099" actId="478"/>
          <ac:spMkLst>
            <pc:docMk/>
            <pc:sldMk cId="2370032411" sldId="518"/>
            <ac:spMk id="114" creationId="{C25AD566-DE65-3A27-2F34-C43977DC9511}"/>
          </ac:spMkLst>
        </pc:spChg>
        <pc:spChg chg="add mod">
          <ac:chgData name="Paula Vázquez-Valero" userId="3a0e46d7-2099-40af-a155-aa45b68bfff3" providerId="ADAL" clId="{F84CF322-5607-4A85-9EC8-8FD851C4F443}" dt="2022-07-19T19:07:01.043" v="1349" actId="1037"/>
          <ac:spMkLst>
            <pc:docMk/>
            <pc:sldMk cId="2370032411" sldId="518"/>
            <ac:spMk id="115" creationId="{AFD92CCA-10F5-8309-B714-4FB4134C641F}"/>
          </ac:spMkLst>
        </pc:spChg>
        <pc:spChg chg="add mod">
          <ac:chgData name="Paula Vázquez-Valero" userId="3a0e46d7-2099-40af-a155-aa45b68bfff3" providerId="ADAL" clId="{F84CF322-5607-4A85-9EC8-8FD851C4F443}" dt="2022-07-19T18:56:31.436" v="1257" actId="1037"/>
          <ac:spMkLst>
            <pc:docMk/>
            <pc:sldMk cId="2370032411" sldId="518"/>
            <ac:spMk id="116" creationId="{2CC919A9-B7CD-9B1E-FCB7-F2A5A6979EE4}"/>
          </ac:spMkLst>
        </pc:spChg>
        <pc:spChg chg="add mod ord">
          <ac:chgData name="Paula Vázquez-Valero" userId="3a0e46d7-2099-40af-a155-aa45b68bfff3" providerId="ADAL" clId="{F84CF322-5607-4A85-9EC8-8FD851C4F443}" dt="2022-07-19T19:08:19.423" v="1358"/>
          <ac:spMkLst>
            <pc:docMk/>
            <pc:sldMk cId="2370032411" sldId="518"/>
            <ac:spMk id="117" creationId="{643FEBD3-5671-8E9F-3E85-B9F5FA5CF4B3}"/>
          </ac:spMkLst>
        </pc:spChg>
        <pc:spChg chg="add mod">
          <ac:chgData name="Paula Vázquez-Valero" userId="3a0e46d7-2099-40af-a155-aa45b68bfff3" providerId="ADAL" clId="{F84CF322-5607-4A85-9EC8-8FD851C4F443}" dt="2022-07-19T19:06:22.641" v="1341"/>
          <ac:spMkLst>
            <pc:docMk/>
            <pc:sldMk cId="2370032411" sldId="518"/>
            <ac:spMk id="118" creationId="{59EBD686-1A74-9694-1454-9101752BF76A}"/>
          </ac:spMkLst>
        </pc:spChg>
        <pc:spChg chg="add mod">
          <ac:chgData name="Paula Vázquez-Valero" userId="3a0e46d7-2099-40af-a155-aa45b68bfff3" providerId="ADAL" clId="{F84CF322-5607-4A85-9EC8-8FD851C4F443}" dt="2022-07-19T19:14:43.033" v="1536" actId="1035"/>
          <ac:spMkLst>
            <pc:docMk/>
            <pc:sldMk cId="2370032411" sldId="518"/>
            <ac:spMk id="119" creationId="{A4310322-8731-B498-9231-8EA0CA79B634}"/>
          </ac:spMkLst>
        </pc:spChg>
        <pc:spChg chg="add mod">
          <ac:chgData name="Paula Vázquez-Valero" userId="3a0e46d7-2099-40af-a155-aa45b68bfff3" providerId="ADAL" clId="{F84CF322-5607-4A85-9EC8-8FD851C4F443}" dt="2022-07-19T19:08:13.994" v="1357" actId="1076"/>
          <ac:spMkLst>
            <pc:docMk/>
            <pc:sldMk cId="2370032411" sldId="518"/>
            <ac:spMk id="120" creationId="{C1CE3242-7409-F9F2-2A91-02FCD27D7512}"/>
          </ac:spMkLst>
        </pc:spChg>
        <pc:spChg chg="add mod ord">
          <ac:chgData name="Paula Vázquez-Valero" userId="3a0e46d7-2099-40af-a155-aa45b68bfff3" providerId="ADAL" clId="{F84CF322-5607-4A85-9EC8-8FD851C4F443}" dt="2022-07-19T19:14:40.837" v="1533" actId="1076"/>
          <ac:spMkLst>
            <pc:docMk/>
            <pc:sldMk cId="2370032411" sldId="518"/>
            <ac:spMk id="121" creationId="{1BD9261A-498D-013F-A0F3-C20AE125FC5F}"/>
          </ac:spMkLst>
        </pc:spChg>
        <pc:spChg chg="add del mod">
          <ac:chgData name="Paula Vázquez-Valero" userId="3a0e46d7-2099-40af-a155-aa45b68bfff3" providerId="ADAL" clId="{F84CF322-5607-4A85-9EC8-8FD851C4F443}" dt="2022-07-19T18:56:48.189" v="1260" actId="478"/>
          <ac:spMkLst>
            <pc:docMk/>
            <pc:sldMk cId="2370032411" sldId="518"/>
            <ac:spMk id="122" creationId="{448FFAA7-6E92-5CDC-FC43-91FD7530301B}"/>
          </ac:spMkLst>
        </pc:spChg>
        <pc:spChg chg="add mod">
          <ac:chgData name="Paula Vázquez-Valero" userId="3a0e46d7-2099-40af-a155-aa45b68bfff3" providerId="ADAL" clId="{F84CF322-5607-4A85-9EC8-8FD851C4F443}" dt="2022-07-19T19:14:15.154" v="1526" actId="207"/>
          <ac:spMkLst>
            <pc:docMk/>
            <pc:sldMk cId="2370032411" sldId="518"/>
            <ac:spMk id="123" creationId="{C905278E-B777-D427-A490-62B3C9C3AF55}"/>
          </ac:spMkLst>
        </pc:spChg>
        <pc:spChg chg="add del mod">
          <ac:chgData name="Paula Vázquez-Valero" userId="3a0e46d7-2099-40af-a155-aa45b68bfff3" providerId="ADAL" clId="{F84CF322-5607-4A85-9EC8-8FD851C4F443}" dt="2022-07-19T19:08:35.806" v="1361" actId="478"/>
          <ac:spMkLst>
            <pc:docMk/>
            <pc:sldMk cId="2370032411" sldId="518"/>
            <ac:spMk id="124" creationId="{D1FE0A22-5F11-D85A-3C10-7FB533A21777}"/>
          </ac:spMkLst>
        </pc:spChg>
        <pc:spChg chg="add del mod">
          <ac:chgData name="Paula Vázquez-Valero" userId="3a0e46d7-2099-40af-a155-aa45b68bfff3" providerId="ADAL" clId="{F84CF322-5607-4A85-9EC8-8FD851C4F443}" dt="2022-07-19T19:08:35.806" v="1361" actId="478"/>
          <ac:spMkLst>
            <pc:docMk/>
            <pc:sldMk cId="2370032411" sldId="518"/>
            <ac:spMk id="125" creationId="{61EB2AE7-5925-DFFF-52E9-D91E59224078}"/>
          </ac:spMkLst>
        </pc:spChg>
        <pc:spChg chg="add del mod">
          <ac:chgData name="Paula Vázquez-Valero" userId="3a0e46d7-2099-40af-a155-aa45b68bfff3" providerId="ADAL" clId="{F84CF322-5607-4A85-9EC8-8FD851C4F443}" dt="2022-07-19T19:08:35.806" v="1361" actId="478"/>
          <ac:spMkLst>
            <pc:docMk/>
            <pc:sldMk cId="2370032411" sldId="518"/>
            <ac:spMk id="126" creationId="{BC951A8F-616B-8785-CDCA-01132FF782AA}"/>
          </ac:spMkLst>
        </pc:spChg>
        <pc:spChg chg="add mod ord">
          <ac:chgData name="Paula Vázquez-Valero" userId="3a0e46d7-2099-40af-a155-aa45b68bfff3" providerId="ADAL" clId="{F84CF322-5607-4A85-9EC8-8FD851C4F443}" dt="2022-07-19T19:14:35.523" v="1532" actId="14100"/>
          <ac:spMkLst>
            <pc:docMk/>
            <pc:sldMk cId="2370032411" sldId="518"/>
            <ac:spMk id="127" creationId="{AE44D482-CF8F-7655-DDFE-A1BA851B9671}"/>
          </ac:spMkLst>
        </pc:spChg>
        <pc:spChg chg="mod">
          <ac:chgData name="Paula Vázquez-Valero" userId="3a0e46d7-2099-40af-a155-aa45b68bfff3" providerId="ADAL" clId="{F84CF322-5607-4A85-9EC8-8FD851C4F443}" dt="2022-07-19T19:10:11.752" v="1428"/>
          <ac:spMkLst>
            <pc:docMk/>
            <pc:sldMk cId="2370032411" sldId="518"/>
            <ac:spMk id="136" creationId="{8AB15072-F4C5-157E-41CF-AECF487B1425}"/>
          </ac:spMkLst>
        </pc:spChg>
        <pc:spChg chg="add mod">
          <ac:chgData name="Paula Vázquez-Valero" userId="3a0e46d7-2099-40af-a155-aa45b68bfff3" providerId="ADAL" clId="{F84CF322-5607-4A85-9EC8-8FD851C4F443}" dt="2022-07-19T19:13:14.938" v="1504" actId="1036"/>
          <ac:spMkLst>
            <pc:docMk/>
            <pc:sldMk cId="2370032411" sldId="518"/>
            <ac:spMk id="139" creationId="{CE4F4DEF-CA18-C0DB-265C-B21F370D6BE2}"/>
          </ac:spMkLst>
        </pc:spChg>
        <pc:spChg chg="add del mod">
          <ac:chgData name="Paula Vázquez-Valero" userId="3a0e46d7-2099-40af-a155-aa45b68bfff3" providerId="ADAL" clId="{F84CF322-5607-4A85-9EC8-8FD851C4F443}" dt="2022-07-19T19:13:49.377" v="1522" actId="21"/>
          <ac:spMkLst>
            <pc:docMk/>
            <pc:sldMk cId="2370032411" sldId="518"/>
            <ac:spMk id="140" creationId="{D45381F6-11D1-C05E-5391-D794D86780D1}"/>
          </ac:spMkLst>
        </pc:spChg>
        <pc:spChg chg="add del mod">
          <ac:chgData name="Paula Vázquez-Valero" userId="3a0e46d7-2099-40af-a155-aa45b68bfff3" providerId="ADAL" clId="{F84CF322-5607-4A85-9EC8-8FD851C4F443}" dt="2022-07-19T19:15:27.028" v="1548" actId="478"/>
          <ac:spMkLst>
            <pc:docMk/>
            <pc:sldMk cId="2370032411" sldId="518"/>
            <ac:spMk id="142" creationId="{15CEF51F-82CF-D70B-3BAC-8AFA7C29D291}"/>
          </ac:spMkLst>
        </pc:spChg>
        <pc:spChg chg="add mod">
          <ac:chgData name="Paula Vázquez-Valero" userId="3a0e46d7-2099-40af-a155-aa45b68bfff3" providerId="ADAL" clId="{F84CF322-5607-4A85-9EC8-8FD851C4F443}" dt="2022-07-19T19:15:55.327" v="1571" actId="113"/>
          <ac:spMkLst>
            <pc:docMk/>
            <pc:sldMk cId="2370032411" sldId="518"/>
            <ac:spMk id="143" creationId="{BE8328BC-614A-2DB3-2C24-AFB0CF8126D6}"/>
          </ac:spMkLst>
        </pc:spChg>
        <pc:spChg chg="add mod">
          <ac:chgData name="Paula Vázquez-Valero" userId="3a0e46d7-2099-40af-a155-aa45b68bfff3" providerId="ADAL" clId="{F84CF322-5607-4A85-9EC8-8FD851C4F443}" dt="2022-07-19T19:16:49.879" v="1620" actId="20577"/>
          <ac:spMkLst>
            <pc:docMk/>
            <pc:sldMk cId="2370032411" sldId="518"/>
            <ac:spMk id="144" creationId="{8C14302B-6D69-13E5-4913-9A4B0E3469BF}"/>
          </ac:spMkLst>
        </pc:spChg>
        <pc:grpChg chg="add del mod">
          <ac:chgData name="Paula Vázquez-Valero" userId="3a0e46d7-2099-40af-a155-aa45b68bfff3" providerId="ADAL" clId="{F84CF322-5607-4A85-9EC8-8FD851C4F443}" dt="2022-07-19T18:51:53.844" v="1196" actId="478"/>
          <ac:grpSpMkLst>
            <pc:docMk/>
            <pc:sldMk cId="2370032411" sldId="518"/>
            <ac:grpSpMk id="80" creationId="{620A711B-46BD-3252-A02E-06C20D3FFDFF}"/>
          </ac:grpSpMkLst>
        </pc:grpChg>
        <pc:grpChg chg="add del mod">
          <ac:chgData name="Paula Vázquez-Valero" userId="3a0e46d7-2099-40af-a155-aa45b68bfff3" providerId="ADAL" clId="{F84CF322-5607-4A85-9EC8-8FD851C4F443}" dt="2022-07-19T18:47:36.066" v="1095" actId="478"/>
          <ac:grpSpMkLst>
            <pc:docMk/>
            <pc:sldMk cId="2370032411" sldId="518"/>
            <ac:grpSpMk id="100" creationId="{98270234-2868-F3B3-ECB2-6120B1BB8FB6}"/>
          </ac:grpSpMkLst>
        </pc:grpChg>
        <pc:grpChg chg="add mod ord">
          <ac:chgData name="Paula Vázquez-Valero" userId="3a0e46d7-2099-40af-a155-aa45b68bfff3" providerId="ADAL" clId="{F84CF322-5607-4A85-9EC8-8FD851C4F443}" dt="2022-07-19T19:12:05.888" v="1481" actId="1035"/>
          <ac:grpSpMkLst>
            <pc:docMk/>
            <pc:sldMk cId="2370032411" sldId="518"/>
            <ac:grpSpMk id="135" creationId="{E9CECCE2-962B-D343-9C7F-9F9EF969AC2B}"/>
          </ac:grpSpMkLst>
        </pc:grpChg>
        <pc:graphicFrameChg chg="del">
          <ac:chgData name="Paula Vázquez-Valero" userId="3a0e46d7-2099-40af-a155-aa45b68bfff3" providerId="ADAL" clId="{F84CF322-5607-4A85-9EC8-8FD851C4F443}" dt="2022-07-19T18:37:07.698" v="1087" actId="478"/>
          <ac:graphicFrameMkLst>
            <pc:docMk/>
            <pc:sldMk cId="2370032411" sldId="518"/>
            <ac:graphicFrameMk id="20" creationId="{1961E1A8-764F-178C-FED3-1A77D09E72C4}"/>
          </ac:graphicFrameMkLst>
        </pc:graphicFrameChg>
        <pc:graphicFrameChg chg="del">
          <ac:chgData name="Paula Vázquez-Valero" userId="3a0e46d7-2099-40af-a155-aa45b68bfff3" providerId="ADAL" clId="{F84CF322-5607-4A85-9EC8-8FD851C4F443}" dt="2022-07-19T18:37:07.698" v="1087" actId="478"/>
          <ac:graphicFrameMkLst>
            <pc:docMk/>
            <pc:sldMk cId="2370032411" sldId="518"/>
            <ac:graphicFrameMk id="23" creationId="{020C475E-3588-14F6-EB79-E4B917838B67}"/>
          </ac:graphicFrameMkLst>
        </pc:graphicFrameChg>
        <pc:graphicFrameChg chg="del">
          <ac:chgData name="Paula Vázquez-Valero" userId="3a0e46d7-2099-40af-a155-aa45b68bfff3" providerId="ADAL" clId="{F84CF322-5607-4A85-9EC8-8FD851C4F443}" dt="2022-07-19T18:37:07.698" v="1087" actId="478"/>
          <ac:graphicFrameMkLst>
            <pc:docMk/>
            <pc:sldMk cId="2370032411" sldId="518"/>
            <ac:graphicFrameMk id="30" creationId="{EA27EF45-A462-4870-440E-3E4EEE6D35F4}"/>
          </ac:graphicFrameMkLst>
        </pc:graphicFrameChg>
        <pc:graphicFrameChg chg="del">
          <ac:chgData name="Paula Vázquez-Valero" userId="3a0e46d7-2099-40af-a155-aa45b68bfff3" providerId="ADAL" clId="{F84CF322-5607-4A85-9EC8-8FD851C4F443}" dt="2022-07-19T18:37:07.698" v="1087" actId="478"/>
          <ac:graphicFrameMkLst>
            <pc:docMk/>
            <pc:sldMk cId="2370032411" sldId="518"/>
            <ac:graphicFrameMk id="41" creationId="{FF9A6126-B593-AA60-55F5-3FC59D8FA9E7}"/>
          </ac:graphicFrameMkLst>
        </pc:graphicFrame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21" creationId="{B559BB5E-D81E-A15C-273D-FB5F0D7D9931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33" creationId="{224D68A1-9651-504F-A3FB-E3D74BE04437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34" creationId="{8F252952-24AD-904E-F21C-1E75AB9B05AE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37" creationId="{E239901D-5794-B5A5-5FFE-C556CD11C914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43" creationId="{77989A58-3E78-402A-4337-65B0894F97FA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49" creationId="{F486AF4F-4965-656E-C50A-F2F78D6590DE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50" creationId="{FF1C87FA-4278-AAC5-14F9-87AC8705F561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51" creationId="{53D6BA5B-86EC-5C2F-AD49-1CBAA7B3C94A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52" creationId="{34BF6925-2620-B233-0C73-6F5A3BFEFA0F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53" creationId="{F70BACA4-7F61-6683-0985-EF521559FE50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54" creationId="{1CF1080C-36B3-C51B-9D42-6FEE629C6071}"/>
          </ac:picMkLst>
        </pc:picChg>
        <pc:picChg chg="add mod">
          <ac:chgData name="Paula Vázquez-Valero" userId="3a0e46d7-2099-40af-a155-aa45b68bfff3" providerId="ADAL" clId="{F84CF322-5607-4A85-9EC8-8FD851C4F443}" dt="2022-07-19T19:11:41.817" v="1465" actId="1038"/>
          <ac:picMkLst>
            <pc:docMk/>
            <pc:sldMk cId="2370032411" sldId="518"/>
            <ac:picMk id="55" creationId="{CE1ACACA-AC2C-50A8-6992-F0E6B6008800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58" creationId="{244A0963-A323-CD7C-83F3-F60FD4D1E91C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59" creationId="{F5C87C45-93BF-171E-9F1C-6F49641D867B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60" creationId="{850C1F7B-32D2-CE64-7E88-B14CCD3F6B24}"/>
          </ac:picMkLst>
        </pc:picChg>
        <pc:picChg chg="add del mod">
          <ac:chgData name="Paula Vázquez-Valero" userId="3a0e46d7-2099-40af-a155-aa45b68bfff3" providerId="ADAL" clId="{F84CF322-5607-4A85-9EC8-8FD851C4F443}" dt="2022-07-19T18:51:53.844" v="1196" actId="478"/>
          <ac:picMkLst>
            <pc:docMk/>
            <pc:sldMk cId="2370032411" sldId="518"/>
            <ac:picMk id="72" creationId="{EC422F06-74D7-15B4-798F-5635F9E5C549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73" creationId="{2C49BCC0-3A15-7DDE-6D8A-AB1A244FF8BC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74" creationId="{26F1D6D0-A443-C296-F350-42F67469D069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75" creationId="{A5B97D52-563A-11CE-5E30-0CCB5D1684DF}"/>
          </ac:picMkLst>
        </pc:picChg>
        <pc:picChg chg="del">
          <ac:chgData name="Paula Vázquez-Valero" userId="3a0e46d7-2099-40af-a155-aa45b68bfff3" providerId="ADAL" clId="{F84CF322-5607-4A85-9EC8-8FD851C4F443}" dt="2022-07-19T18:37:07.698" v="1087" actId="478"/>
          <ac:picMkLst>
            <pc:docMk/>
            <pc:sldMk cId="2370032411" sldId="518"/>
            <ac:picMk id="79" creationId="{95764A68-C515-C35F-8B2A-F39404099A42}"/>
          </ac:picMkLst>
        </pc:picChg>
        <pc:picChg chg="mod">
          <ac:chgData name="Paula Vázquez-Valero" userId="3a0e46d7-2099-40af-a155-aa45b68bfff3" providerId="ADAL" clId="{F84CF322-5607-4A85-9EC8-8FD851C4F443}" dt="2022-07-19T18:37:08.201" v="1088"/>
          <ac:picMkLst>
            <pc:docMk/>
            <pc:sldMk cId="2370032411" sldId="518"/>
            <ac:picMk id="81" creationId="{04AE4520-0029-E424-4143-8A5741F18493}"/>
          </ac:picMkLst>
        </pc:picChg>
        <pc:picChg chg="mod">
          <ac:chgData name="Paula Vázquez-Valero" userId="3a0e46d7-2099-40af-a155-aa45b68bfff3" providerId="ADAL" clId="{F84CF322-5607-4A85-9EC8-8FD851C4F443}" dt="2022-07-19T18:37:08.201" v="1088"/>
          <ac:picMkLst>
            <pc:docMk/>
            <pc:sldMk cId="2370032411" sldId="518"/>
            <ac:picMk id="82" creationId="{1C2DDE6A-E1DD-F59D-99E0-A7C88BAF5471}"/>
          </ac:picMkLst>
        </pc:picChg>
        <pc:picChg chg="mod">
          <ac:chgData name="Paula Vázquez-Valero" userId="3a0e46d7-2099-40af-a155-aa45b68bfff3" providerId="ADAL" clId="{F84CF322-5607-4A85-9EC8-8FD851C4F443}" dt="2022-07-19T18:37:08.201" v="1088"/>
          <ac:picMkLst>
            <pc:docMk/>
            <pc:sldMk cId="2370032411" sldId="518"/>
            <ac:picMk id="101" creationId="{67BA41B5-0680-54C5-9953-8A61DBC0D921}"/>
          </ac:picMkLst>
        </pc:picChg>
        <pc:picChg chg="mod">
          <ac:chgData name="Paula Vázquez-Valero" userId="3a0e46d7-2099-40af-a155-aa45b68bfff3" providerId="ADAL" clId="{F84CF322-5607-4A85-9EC8-8FD851C4F443}" dt="2022-07-19T18:37:08.201" v="1088"/>
          <ac:picMkLst>
            <pc:docMk/>
            <pc:sldMk cId="2370032411" sldId="518"/>
            <ac:picMk id="102" creationId="{DB072E36-5F6B-CE01-2053-E073BDE622A1}"/>
          </ac:picMkLst>
        </pc:picChg>
        <pc:picChg chg="mod">
          <ac:chgData name="Paula Vázquez-Valero" userId="3a0e46d7-2099-40af-a155-aa45b68bfff3" providerId="ADAL" clId="{F84CF322-5607-4A85-9EC8-8FD851C4F443}" dt="2022-07-19T18:37:08.201" v="1088"/>
          <ac:picMkLst>
            <pc:docMk/>
            <pc:sldMk cId="2370032411" sldId="518"/>
            <ac:picMk id="103" creationId="{5D3F3C73-AE80-C5BB-B70E-6A6AC38227B9}"/>
          </ac:picMkLst>
        </pc:picChg>
        <pc:picChg chg="mod">
          <ac:chgData name="Paula Vázquez-Valero" userId="3a0e46d7-2099-40af-a155-aa45b68bfff3" providerId="ADAL" clId="{F84CF322-5607-4A85-9EC8-8FD851C4F443}" dt="2022-07-19T18:37:08.201" v="1088"/>
          <ac:picMkLst>
            <pc:docMk/>
            <pc:sldMk cId="2370032411" sldId="518"/>
            <ac:picMk id="104" creationId="{D5671044-9534-3F72-1BAC-1AAA30FC81A9}"/>
          </ac:picMkLst>
        </pc:picChg>
        <pc:picChg chg="mod">
          <ac:chgData name="Paula Vázquez-Valero" userId="3a0e46d7-2099-40af-a155-aa45b68bfff3" providerId="ADAL" clId="{F84CF322-5607-4A85-9EC8-8FD851C4F443}" dt="2022-07-19T18:37:08.201" v="1088"/>
          <ac:picMkLst>
            <pc:docMk/>
            <pc:sldMk cId="2370032411" sldId="518"/>
            <ac:picMk id="105" creationId="{C04815E7-9EBF-227F-3A32-4D4A33D69BD0}"/>
          </ac:picMkLst>
        </pc:picChg>
        <pc:picChg chg="mod">
          <ac:chgData name="Paula Vázquez-Valero" userId="3a0e46d7-2099-40af-a155-aa45b68bfff3" providerId="ADAL" clId="{F84CF322-5607-4A85-9EC8-8FD851C4F443}" dt="2022-07-19T18:37:08.201" v="1088"/>
          <ac:picMkLst>
            <pc:docMk/>
            <pc:sldMk cId="2370032411" sldId="518"/>
            <ac:picMk id="106" creationId="{5477BA1A-4986-2985-9025-EF81F3D5E725}"/>
          </ac:picMkLst>
        </pc:picChg>
        <pc:picChg chg="mod">
          <ac:chgData name="Paula Vázquez-Valero" userId="3a0e46d7-2099-40af-a155-aa45b68bfff3" providerId="ADAL" clId="{F84CF322-5607-4A85-9EC8-8FD851C4F443}" dt="2022-07-19T18:37:08.201" v="1088"/>
          <ac:picMkLst>
            <pc:docMk/>
            <pc:sldMk cId="2370032411" sldId="518"/>
            <ac:picMk id="107" creationId="{5B9FBB28-4292-465F-C13A-867C3B40F0BF}"/>
          </ac:picMkLst>
        </pc:picChg>
        <pc:picChg chg="mod">
          <ac:chgData name="Paula Vázquez-Valero" userId="3a0e46d7-2099-40af-a155-aa45b68bfff3" providerId="ADAL" clId="{F84CF322-5607-4A85-9EC8-8FD851C4F443}" dt="2022-07-19T18:37:08.201" v="1088"/>
          <ac:picMkLst>
            <pc:docMk/>
            <pc:sldMk cId="2370032411" sldId="518"/>
            <ac:picMk id="108" creationId="{54033B73-0235-40D0-3031-D188CED0CF2B}"/>
          </ac:picMkLst>
        </pc:picChg>
        <pc:picChg chg="mod">
          <ac:chgData name="Paula Vázquez-Valero" userId="3a0e46d7-2099-40af-a155-aa45b68bfff3" providerId="ADAL" clId="{F84CF322-5607-4A85-9EC8-8FD851C4F443}" dt="2022-07-19T18:37:08.201" v="1088"/>
          <ac:picMkLst>
            <pc:docMk/>
            <pc:sldMk cId="2370032411" sldId="518"/>
            <ac:picMk id="109" creationId="{AD1318D2-F721-832D-4667-A4182AEA631C}"/>
          </ac:picMkLst>
        </pc:picChg>
        <pc:picChg chg="mod">
          <ac:chgData name="Paula Vázquez-Valero" userId="3a0e46d7-2099-40af-a155-aa45b68bfff3" providerId="ADAL" clId="{F84CF322-5607-4A85-9EC8-8FD851C4F443}" dt="2022-07-19T18:37:08.201" v="1088"/>
          <ac:picMkLst>
            <pc:docMk/>
            <pc:sldMk cId="2370032411" sldId="518"/>
            <ac:picMk id="110" creationId="{9CD10BF4-B006-27AE-6A53-C9816D9A8B47}"/>
          </ac:picMkLst>
        </pc:picChg>
        <pc:picChg chg="mod">
          <ac:chgData name="Paula Vázquez-Valero" userId="3a0e46d7-2099-40af-a155-aa45b68bfff3" providerId="ADAL" clId="{F84CF322-5607-4A85-9EC8-8FD851C4F443}" dt="2022-07-19T18:37:08.201" v="1088"/>
          <ac:picMkLst>
            <pc:docMk/>
            <pc:sldMk cId="2370032411" sldId="518"/>
            <ac:picMk id="111" creationId="{14772EC2-8A44-7DF8-3C4D-C10C6FB4F1B2}"/>
          </ac:picMkLst>
        </pc:picChg>
        <pc:picChg chg="add del mod">
          <ac:chgData name="Paula Vázquez-Valero" userId="3a0e46d7-2099-40af-a155-aa45b68bfff3" providerId="ADAL" clId="{F84CF322-5607-4A85-9EC8-8FD851C4F443}" dt="2022-07-19T18:47:45.171" v="1099" actId="478"/>
          <ac:picMkLst>
            <pc:docMk/>
            <pc:sldMk cId="2370032411" sldId="518"/>
            <ac:picMk id="112" creationId="{E7E0AFE4-E4B0-320B-8D9E-90C5312996A2}"/>
          </ac:picMkLst>
        </pc:picChg>
        <pc:picChg chg="add mod">
          <ac:chgData name="Paula Vázquez-Valero" userId="3a0e46d7-2099-40af-a155-aa45b68bfff3" providerId="ADAL" clId="{F84CF322-5607-4A85-9EC8-8FD851C4F443}" dt="2022-07-19T19:11:41.817" v="1465" actId="1038"/>
          <ac:picMkLst>
            <pc:docMk/>
            <pc:sldMk cId="2370032411" sldId="518"/>
            <ac:picMk id="128" creationId="{AFEDD1A1-EAE0-29E7-AA9B-59194945D516}"/>
          </ac:picMkLst>
        </pc:picChg>
        <pc:picChg chg="add mod">
          <ac:chgData name="Paula Vázquez-Valero" userId="3a0e46d7-2099-40af-a155-aa45b68bfff3" providerId="ADAL" clId="{F84CF322-5607-4A85-9EC8-8FD851C4F443}" dt="2022-07-19T19:11:41.817" v="1465" actId="1038"/>
          <ac:picMkLst>
            <pc:docMk/>
            <pc:sldMk cId="2370032411" sldId="518"/>
            <ac:picMk id="129" creationId="{309DAB93-73ED-3223-279E-B38144722B6E}"/>
          </ac:picMkLst>
        </pc:picChg>
        <pc:picChg chg="add del mod">
          <ac:chgData name="Paula Vázquez-Valero" userId="3a0e46d7-2099-40af-a155-aa45b68bfff3" providerId="ADAL" clId="{F84CF322-5607-4A85-9EC8-8FD851C4F443}" dt="2022-07-19T19:00:01.420" v="1301" actId="478"/>
          <ac:picMkLst>
            <pc:docMk/>
            <pc:sldMk cId="2370032411" sldId="518"/>
            <ac:picMk id="130" creationId="{D4D1484C-08EE-DBB4-B811-EF7A66D50FD4}"/>
          </ac:picMkLst>
        </pc:picChg>
        <pc:picChg chg="add mod">
          <ac:chgData name="Paula Vázquez-Valero" userId="3a0e46d7-2099-40af-a155-aa45b68bfff3" providerId="ADAL" clId="{F84CF322-5607-4A85-9EC8-8FD851C4F443}" dt="2022-07-19T19:11:45.875" v="1466" actId="1076"/>
          <ac:picMkLst>
            <pc:docMk/>
            <pc:sldMk cId="2370032411" sldId="518"/>
            <ac:picMk id="131" creationId="{B9710C80-7BDF-8E17-807D-6ECB62A6423B}"/>
          </ac:picMkLst>
        </pc:picChg>
        <pc:picChg chg="add del mod">
          <ac:chgData name="Paula Vázquez-Valero" userId="3a0e46d7-2099-40af-a155-aa45b68bfff3" providerId="ADAL" clId="{F84CF322-5607-4A85-9EC8-8FD851C4F443}" dt="2022-07-19T19:02:20.430" v="1314" actId="478"/>
          <ac:picMkLst>
            <pc:docMk/>
            <pc:sldMk cId="2370032411" sldId="518"/>
            <ac:picMk id="132" creationId="{63858810-BCFB-5E7E-E16F-01340EED39F7}"/>
          </ac:picMkLst>
        </pc:picChg>
        <pc:picChg chg="add mod">
          <ac:chgData name="Paula Vázquez-Valero" userId="3a0e46d7-2099-40af-a155-aa45b68bfff3" providerId="ADAL" clId="{F84CF322-5607-4A85-9EC8-8FD851C4F443}" dt="2022-07-19T19:11:41.817" v="1465" actId="1038"/>
          <ac:picMkLst>
            <pc:docMk/>
            <pc:sldMk cId="2370032411" sldId="518"/>
            <ac:picMk id="133" creationId="{ED8F9891-C1FD-940D-A1BE-3381BB8B96E7}"/>
          </ac:picMkLst>
        </pc:picChg>
        <pc:picChg chg="add mod">
          <ac:chgData name="Paula Vázquez-Valero" userId="3a0e46d7-2099-40af-a155-aa45b68bfff3" providerId="ADAL" clId="{F84CF322-5607-4A85-9EC8-8FD851C4F443}" dt="2022-07-19T19:11:41.817" v="1465" actId="1038"/>
          <ac:picMkLst>
            <pc:docMk/>
            <pc:sldMk cId="2370032411" sldId="518"/>
            <ac:picMk id="134" creationId="{0B5C490F-4179-94BA-EADB-F3B5143FB65C}"/>
          </ac:picMkLst>
        </pc:picChg>
        <pc:picChg chg="mod">
          <ac:chgData name="Paula Vázquez-Valero" userId="3a0e46d7-2099-40af-a155-aa45b68bfff3" providerId="ADAL" clId="{F84CF322-5607-4A85-9EC8-8FD851C4F443}" dt="2022-07-19T19:10:11.752" v="1428"/>
          <ac:picMkLst>
            <pc:docMk/>
            <pc:sldMk cId="2370032411" sldId="518"/>
            <ac:picMk id="137" creationId="{B4CA0E8F-A28F-6D58-5E50-685E54FCCFAF}"/>
          </ac:picMkLst>
        </pc:picChg>
        <pc:picChg chg="mod">
          <ac:chgData name="Paula Vázquez-Valero" userId="3a0e46d7-2099-40af-a155-aa45b68bfff3" providerId="ADAL" clId="{F84CF322-5607-4A85-9EC8-8FD851C4F443}" dt="2022-07-19T19:10:11.752" v="1428"/>
          <ac:picMkLst>
            <pc:docMk/>
            <pc:sldMk cId="2370032411" sldId="518"/>
            <ac:picMk id="138" creationId="{B857CEB7-0DFC-A87D-14AF-D9911CF28FF4}"/>
          </ac:picMkLst>
        </pc:picChg>
        <pc:picChg chg="add mod">
          <ac:chgData name="Paula Vázquez-Valero" userId="3a0e46d7-2099-40af-a155-aa45b68bfff3" providerId="ADAL" clId="{F84CF322-5607-4A85-9EC8-8FD851C4F443}" dt="2022-07-19T19:15:12.601" v="1546" actId="1076"/>
          <ac:picMkLst>
            <pc:docMk/>
            <pc:sldMk cId="2370032411" sldId="518"/>
            <ac:picMk id="141" creationId="{EDB9D41A-5E60-F82F-0F59-77417A527C96}"/>
          </ac:picMkLst>
        </pc:picChg>
        <pc:picChg chg="add mod">
          <ac:chgData name="Paula Vázquez-Valero" userId="3a0e46d7-2099-40af-a155-aa45b68bfff3" providerId="ADAL" clId="{F84CF322-5607-4A85-9EC8-8FD851C4F443}" dt="2022-07-19T19:11:41.817" v="1465" actId="1038"/>
          <ac:picMkLst>
            <pc:docMk/>
            <pc:sldMk cId="2370032411" sldId="518"/>
            <ac:picMk id="3074" creationId="{CC879385-92C0-5C22-A98E-15AD4518BC12}"/>
          </ac:picMkLst>
        </pc:picChg>
        <pc:picChg chg="add mod">
          <ac:chgData name="Paula Vázquez-Valero" userId="3a0e46d7-2099-40af-a155-aa45b68bfff3" providerId="ADAL" clId="{F84CF322-5607-4A85-9EC8-8FD851C4F443}" dt="2022-07-19T19:11:41.817" v="1465" actId="1038"/>
          <ac:picMkLst>
            <pc:docMk/>
            <pc:sldMk cId="2370032411" sldId="518"/>
            <ac:picMk id="3076" creationId="{AC5F4C27-47C8-0618-B4E0-928871C335DB}"/>
          </ac:picMkLst>
        </pc:picChg>
        <pc:picChg chg="add del mod">
          <ac:chgData name="Paula Vázquez-Valero" userId="3a0e46d7-2099-40af-a155-aa45b68bfff3" providerId="ADAL" clId="{F84CF322-5607-4A85-9EC8-8FD851C4F443}" dt="2022-07-19T19:00:10.132" v="1302" actId="478"/>
          <ac:picMkLst>
            <pc:docMk/>
            <pc:sldMk cId="2370032411" sldId="518"/>
            <ac:picMk id="3078" creationId="{CF8B56F9-A380-27C6-DC3B-3ADC2A73EDFB}"/>
          </ac:picMkLst>
        </pc:picChg>
        <pc:picChg chg="add del mod">
          <ac:chgData name="Paula Vázquez-Valero" userId="3a0e46d7-2099-40af-a155-aa45b68bfff3" providerId="ADAL" clId="{F84CF322-5607-4A85-9EC8-8FD851C4F443}" dt="2022-07-19T19:00:10.132" v="1302" actId="478"/>
          <ac:picMkLst>
            <pc:docMk/>
            <pc:sldMk cId="2370032411" sldId="518"/>
            <ac:picMk id="3080" creationId="{A11A75E4-AAC5-7674-D3FC-30F59BF381A6}"/>
          </ac:picMkLst>
        </pc:picChg>
        <pc:picChg chg="add mod">
          <ac:chgData name="Paula Vázquez-Valero" userId="3a0e46d7-2099-40af-a155-aa45b68bfff3" providerId="ADAL" clId="{F84CF322-5607-4A85-9EC8-8FD851C4F443}" dt="2022-07-19T19:15:38.267" v="1566" actId="14100"/>
          <ac:picMkLst>
            <pc:docMk/>
            <pc:sldMk cId="2370032411" sldId="518"/>
            <ac:picMk id="3082" creationId="{323AF4BC-4617-B9EE-D737-31768FB0FC21}"/>
          </ac:picMkLst>
        </pc:picChg>
        <pc:picChg chg="add mod">
          <ac:chgData name="Paula Vázquez-Valero" userId="3a0e46d7-2099-40af-a155-aa45b68bfff3" providerId="ADAL" clId="{F84CF322-5607-4A85-9EC8-8FD851C4F443}" dt="2022-07-19T19:15:32.088" v="1557" actId="1038"/>
          <ac:picMkLst>
            <pc:docMk/>
            <pc:sldMk cId="2370032411" sldId="518"/>
            <ac:picMk id="3084" creationId="{6DBB4272-800F-42A2-9DFD-8C77DA9E77FC}"/>
          </ac:picMkLst>
        </pc:picChg>
        <pc:picChg chg="add mod">
          <ac:chgData name="Paula Vázquez-Valero" userId="3a0e46d7-2099-40af-a155-aa45b68bfff3" providerId="ADAL" clId="{F84CF322-5607-4A85-9EC8-8FD851C4F443}" dt="2022-07-19T19:11:41.817" v="1465" actId="1038"/>
          <ac:picMkLst>
            <pc:docMk/>
            <pc:sldMk cId="2370032411" sldId="518"/>
            <ac:picMk id="3086" creationId="{CD20D8B3-31B1-FF6D-6670-42A47DCA9B8A}"/>
          </ac:picMkLst>
        </pc:picChg>
        <pc:picChg chg="add mod">
          <ac:chgData name="Paula Vázquez-Valero" userId="3a0e46d7-2099-40af-a155-aa45b68bfff3" providerId="ADAL" clId="{F84CF322-5607-4A85-9EC8-8FD851C4F443}" dt="2022-07-19T19:11:41.817" v="1465" actId="1038"/>
          <ac:picMkLst>
            <pc:docMk/>
            <pc:sldMk cId="2370032411" sldId="518"/>
            <ac:picMk id="3088" creationId="{34413E24-1FE6-C58D-5815-CE7821AA395C}"/>
          </ac:picMkLst>
        </pc:picChg>
        <pc:picChg chg="add mod">
          <ac:chgData name="Paula Vázquez-Valero" userId="3a0e46d7-2099-40af-a155-aa45b68bfff3" providerId="ADAL" clId="{F84CF322-5607-4A85-9EC8-8FD851C4F443}" dt="2022-07-19T19:11:41.817" v="1465" actId="1038"/>
          <ac:picMkLst>
            <pc:docMk/>
            <pc:sldMk cId="2370032411" sldId="518"/>
            <ac:picMk id="3090" creationId="{764B7579-AFC5-F6A1-CF75-3FB2AC21AAF6}"/>
          </ac:picMkLst>
        </pc:picChg>
        <pc:picChg chg="add del mod">
          <ac:chgData name="Paula Vázquez-Valero" userId="3a0e46d7-2099-40af-a155-aa45b68bfff3" providerId="ADAL" clId="{F84CF322-5607-4A85-9EC8-8FD851C4F443}" dt="2022-07-19T19:06:11.867" v="1340" actId="478"/>
          <ac:picMkLst>
            <pc:docMk/>
            <pc:sldMk cId="2370032411" sldId="518"/>
            <ac:picMk id="3092" creationId="{707E1D68-6072-D9E3-88E1-D365DFB42A9B}"/>
          </ac:picMkLst>
        </pc:picChg>
        <pc:picChg chg="add del mod">
          <ac:chgData name="Paula Vázquez-Valero" userId="3a0e46d7-2099-40af-a155-aa45b68bfff3" providerId="ADAL" clId="{F84CF322-5607-4A85-9EC8-8FD851C4F443}" dt="2022-07-19T19:07:35.923" v="1352" actId="478"/>
          <ac:picMkLst>
            <pc:docMk/>
            <pc:sldMk cId="2370032411" sldId="518"/>
            <ac:picMk id="3094" creationId="{F6FF6404-8C47-D848-2746-10501021BC5F}"/>
          </ac:picMkLst>
        </pc:picChg>
      </pc:sldChg>
      <pc:sldChg chg="add del">
        <pc:chgData name="Paula Vázquez-Valero" userId="3a0e46d7-2099-40af-a155-aa45b68bfff3" providerId="ADAL" clId="{F84CF322-5607-4A85-9EC8-8FD851C4F443}" dt="2022-07-19T19:53:22.317" v="2416" actId="47"/>
        <pc:sldMkLst>
          <pc:docMk/>
          <pc:sldMk cId="3743231428" sldId="521"/>
        </pc:sldMkLst>
      </pc:sldChg>
      <pc:sldChg chg="addSp delSp modSp mod delAnim modAnim modNotesTx">
        <pc:chgData name="Paula Vázquez-Valero" userId="3a0e46d7-2099-40af-a155-aa45b68bfff3" providerId="ADAL" clId="{F84CF322-5607-4A85-9EC8-8FD851C4F443}" dt="2022-07-19T18:11:57.789" v="561" actId="20577"/>
        <pc:sldMkLst>
          <pc:docMk/>
          <pc:sldMk cId="4057250824" sldId="530"/>
        </pc:sldMkLst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27" creationId="{16E4171B-7FE4-492E-A83A-B9F72F9ED119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28" creationId="{70B9D75A-D5A2-4E42-A688-377F0B1976E4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30" creationId="{CDA0F66E-BC58-400E-BCCB-FCB52696737F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31" creationId="{674101D7-97F3-43AD-92CC-C8205D18F5B8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35" creationId="{34B35214-7C66-467B-B91A-EBC4B18C0ED6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37" creationId="{B449ABB7-2CD1-4373-A2E3-82EC06922968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53" creationId="{BF5446D8-0BE7-C6C4-CFEE-DE4787046067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54" creationId="{5A4616D5-5B04-7A12-8B87-5D1265C80ED8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58" creationId="{37AE02B3-5F9E-7697-5B6F-AAA0437857F1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59" creationId="{0F1A12F1-9188-48EF-D5BE-19DB44905C3C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60" creationId="{7FF2A4BB-A719-B1F9-8204-64BE2CDEA091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61" creationId="{C47B8991-80AE-A880-022F-E267C24BA91A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62" creationId="{1E61A84A-1DFD-CA3B-4ADE-B32DE38E8951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63" creationId="{D79A00CD-D380-8138-5D12-86D97D2666E3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64" creationId="{780EB7CD-841F-B4BD-F400-486E2B934B9C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65" creationId="{90F7C6BE-5CA1-61C3-5F9E-5DD04796F6FF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66" creationId="{F44E66D7-26FB-0F7B-1848-25D230032850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67" creationId="{B4617507-7723-256C-44F9-2251A737A4E4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68" creationId="{EB24C87A-F5F7-7160-D47D-5E49EB76D77F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73" creationId="{E3F90243-04FC-B357-4CE2-94FA421043BE}"/>
          </ac:spMkLst>
        </pc:spChg>
        <pc:spChg chg="add mod">
          <ac:chgData name="Paula Vázquez-Valero" userId="3a0e46d7-2099-40af-a155-aa45b68bfff3" providerId="ADAL" clId="{F84CF322-5607-4A85-9EC8-8FD851C4F443}" dt="2022-07-19T18:11:57.789" v="561" actId="20577"/>
          <ac:spMkLst>
            <pc:docMk/>
            <pc:sldMk cId="4057250824" sldId="530"/>
            <ac:spMk id="81" creationId="{B6ED9AB9-8B4D-AC4A-CF83-60375D8ADA06}"/>
          </ac:spMkLst>
        </pc:spChg>
        <pc:spChg chg="add mod">
          <ac:chgData name="Paula Vázquez-Valero" userId="3a0e46d7-2099-40af-a155-aa45b68bfff3" providerId="ADAL" clId="{F84CF322-5607-4A85-9EC8-8FD851C4F443}" dt="2022-07-19T17:43:57.703" v="12"/>
          <ac:spMkLst>
            <pc:docMk/>
            <pc:sldMk cId="4057250824" sldId="530"/>
            <ac:spMk id="82" creationId="{90B5AEA2-177D-A6B0-ABA9-C6A5E5D51D6A}"/>
          </ac:spMkLst>
        </pc:spChg>
        <pc:spChg chg="add mod">
          <ac:chgData name="Paula Vázquez-Valero" userId="3a0e46d7-2099-40af-a155-aa45b68bfff3" providerId="ADAL" clId="{F84CF322-5607-4A85-9EC8-8FD851C4F443}" dt="2022-07-19T17:43:57.703" v="12"/>
          <ac:spMkLst>
            <pc:docMk/>
            <pc:sldMk cId="4057250824" sldId="530"/>
            <ac:spMk id="84" creationId="{78D6ED4D-1D54-2519-74F3-232299347444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86" creationId="{AE795936-5FA4-40EC-EEBE-87428C065B2B}"/>
          </ac:spMkLst>
        </pc:spChg>
        <pc:spChg chg="add mod">
          <ac:chgData name="Paula Vázquez-Valero" userId="3a0e46d7-2099-40af-a155-aa45b68bfff3" providerId="ADAL" clId="{F84CF322-5607-4A85-9EC8-8FD851C4F443}" dt="2022-07-19T18:00:36.424" v="216" actId="1076"/>
          <ac:spMkLst>
            <pc:docMk/>
            <pc:sldMk cId="4057250824" sldId="530"/>
            <ac:spMk id="87" creationId="{2FF9C417-E4E0-D733-E5D5-190617581D42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01" creationId="{23970CDA-2060-8897-B9FC-4167E3847086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02" creationId="{115F0E75-8391-F6A0-C836-D019671D7D0B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03" creationId="{0EA31CCE-F5F5-2425-0FB4-90CB8A82C97F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04" creationId="{D0BAB2C7-97F2-68FC-12C9-B463AFEA6A5B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05" creationId="{6518C062-E27A-8F61-9A9F-50F9D48F76DB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06" creationId="{71195350-CDC0-F4A6-C3B8-FE982E904610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07" creationId="{BE4EFF2F-9608-6C90-CB8E-4BF3ADA5A0A6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08" creationId="{76B0321B-408A-54E8-37F8-7A40262294A4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09" creationId="{098BE972-CD05-8558-29C6-BBB14B4A1394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10" creationId="{371019BA-57FA-E4D9-DC07-81A05DD05B52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11" creationId="{638631B4-89CC-E423-C2F4-BF42CF44E118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12" creationId="{8CFC3925-0E00-C55F-0BBA-A37AE1387AEC}"/>
          </ac:spMkLst>
        </pc:spChg>
        <pc:spChg chg="add mod">
          <ac:chgData name="Paula Vázquez-Valero" userId="3a0e46d7-2099-40af-a155-aa45b68bfff3" providerId="ADAL" clId="{F84CF322-5607-4A85-9EC8-8FD851C4F443}" dt="2022-07-19T18:00:36.424" v="216" actId="1076"/>
          <ac:spMkLst>
            <pc:docMk/>
            <pc:sldMk cId="4057250824" sldId="530"/>
            <ac:spMk id="115" creationId="{1E04D0EB-94D8-E19C-A940-9ECFDEC10EC6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16" creationId="{F4387BE8-C142-EDE2-BE38-292A451F6ACD}"/>
          </ac:spMkLst>
        </pc:spChg>
        <pc:spChg chg="add mod">
          <ac:chgData name="Paula Vázquez-Valero" userId="3a0e46d7-2099-40af-a155-aa45b68bfff3" providerId="ADAL" clId="{F84CF322-5607-4A85-9EC8-8FD851C4F443}" dt="2022-07-19T18:00:36.424" v="216" actId="1076"/>
          <ac:spMkLst>
            <pc:docMk/>
            <pc:sldMk cId="4057250824" sldId="530"/>
            <ac:spMk id="117" creationId="{1DF416FB-874C-7266-7913-9BCA89F00259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18" creationId="{2F64867C-DE63-8D3F-C825-EE87E5A4A25D}"/>
          </ac:spMkLst>
        </pc:spChg>
        <pc:spChg chg="add mod">
          <ac:chgData name="Paula Vázquez-Valero" userId="3a0e46d7-2099-40af-a155-aa45b68bfff3" providerId="ADAL" clId="{F84CF322-5607-4A85-9EC8-8FD851C4F443}" dt="2022-07-19T18:00:36.424" v="216" actId="1076"/>
          <ac:spMkLst>
            <pc:docMk/>
            <pc:sldMk cId="4057250824" sldId="530"/>
            <ac:spMk id="119" creationId="{94D39A08-2DF4-3374-D3CF-D545B92D5E49}"/>
          </ac:spMkLst>
        </pc:spChg>
        <pc:spChg chg="add mod">
          <ac:chgData name="Paula Vázquez-Valero" userId="3a0e46d7-2099-40af-a155-aa45b68bfff3" providerId="ADAL" clId="{F84CF322-5607-4A85-9EC8-8FD851C4F443}" dt="2022-07-19T18:00:36.424" v="216" actId="1076"/>
          <ac:spMkLst>
            <pc:docMk/>
            <pc:sldMk cId="4057250824" sldId="530"/>
            <ac:spMk id="120" creationId="{8B5DA57C-4E48-56B5-FCE9-3795C78605F0}"/>
          </ac:spMkLst>
        </pc:spChg>
        <pc:spChg chg="add mod">
          <ac:chgData name="Paula Vázquez-Valero" userId="3a0e46d7-2099-40af-a155-aa45b68bfff3" providerId="ADAL" clId="{F84CF322-5607-4A85-9EC8-8FD851C4F443}" dt="2022-07-19T18:06:25.790" v="331" actId="1076"/>
          <ac:spMkLst>
            <pc:docMk/>
            <pc:sldMk cId="4057250824" sldId="530"/>
            <ac:spMk id="121" creationId="{61A5E7D4-F8CE-A5DA-5260-A146F740A9E5}"/>
          </ac:spMkLst>
        </pc:spChg>
        <pc:spChg chg="add mod">
          <ac:chgData name="Paula Vázquez-Valero" userId="3a0e46d7-2099-40af-a155-aa45b68bfff3" providerId="ADAL" clId="{F84CF322-5607-4A85-9EC8-8FD851C4F443}" dt="2022-07-19T18:06:25.790" v="331" actId="1076"/>
          <ac:spMkLst>
            <pc:docMk/>
            <pc:sldMk cId="4057250824" sldId="530"/>
            <ac:spMk id="122" creationId="{65ED0490-4D2E-B222-B4BC-D1CE159DDFC7}"/>
          </ac:spMkLst>
        </pc:spChg>
        <pc:spChg chg="add del mod">
          <ac:chgData name="Paula Vázquez-Valero" userId="3a0e46d7-2099-40af-a155-aa45b68bfff3" providerId="ADAL" clId="{F84CF322-5607-4A85-9EC8-8FD851C4F443}" dt="2022-07-19T17:54:05.088" v="112" actId="478"/>
          <ac:spMkLst>
            <pc:docMk/>
            <pc:sldMk cId="4057250824" sldId="530"/>
            <ac:spMk id="132" creationId="{7826AA4D-8FF8-6732-38F2-F3F33087C5A3}"/>
          </ac:spMkLst>
        </pc:spChg>
        <pc:spChg chg="add del mod">
          <ac:chgData name="Paula Vázquez-Valero" userId="3a0e46d7-2099-40af-a155-aa45b68bfff3" providerId="ADAL" clId="{F84CF322-5607-4A85-9EC8-8FD851C4F443}" dt="2022-07-19T17:54:05.088" v="112" actId="478"/>
          <ac:spMkLst>
            <pc:docMk/>
            <pc:sldMk cId="4057250824" sldId="530"/>
            <ac:spMk id="133" creationId="{3C6662D9-C877-D40C-DB8B-77845C96EC10}"/>
          </ac:spMkLst>
        </pc:spChg>
        <pc:spChg chg="add del mod">
          <ac:chgData name="Paula Vázquez-Valero" userId="3a0e46d7-2099-40af-a155-aa45b68bfff3" providerId="ADAL" clId="{F84CF322-5607-4A85-9EC8-8FD851C4F443}" dt="2022-07-19T17:54:17.423" v="118" actId="478"/>
          <ac:spMkLst>
            <pc:docMk/>
            <pc:sldMk cId="4057250824" sldId="530"/>
            <ac:spMk id="134" creationId="{51EAE026-AC87-5C14-534A-7557282AEB5F}"/>
          </ac:spMkLst>
        </pc:spChg>
        <pc:spChg chg="add del mod">
          <ac:chgData name="Paula Vázquez-Valero" userId="3a0e46d7-2099-40af-a155-aa45b68bfff3" providerId="ADAL" clId="{F84CF322-5607-4A85-9EC8-8FD851C4F443}" dt="2022-07-19T17:54:17.423" v="118" actId="478"/>
          <ac:spMkLst>
            <pc:docMk/>
            <pc:sldMk cId="4057250824" sldId="530"/>
            <ac:spMk id="135" creationId="{1F6A5179-6AA7-B29B-19F3-0FD47574C08E}"/>
          </ac:spMkLst>
        </pc:spChg>
        <pc:spChg chg="add del mod">
          <ac:chgData name="Paula Vázquez-Valero" userId="3a0e46d7-2099-40af-a155-aa45b68bfff3" providerId="ADAL" clId="{F84CF322-5607-4A85-9EC8-8FD851C4F443}" dt="2022-07-19T17:54:29.869" v="128" actId="478"/>
          <ac:spMkLst>
            <pc:docMk/>
            <pc:sldMk cId="4057250824" sldId="530"/>
            <ac:spMk id="136" creationId="{4FE41AA7-512B-32FC-5626-2D43CF72F34D}"/>
          </ac:spMkLst>
        </pc:spChg>
        <pc:spChg chg="add del mod">
          <ac:chgData name="Paula Vázquez-Valero" userId="3a0e46d7-2099-40af-a155-aa45b68bfff3" providerId="ADAL" clId="{F84CF322-5607-4A85-9EC8-8FD851C4F443}" dt="2022-07-19T17:54:29.869" v="128" actId="478"/>
          <ac:spMkLst>
            <pc:docMk/>
            <pc:sldMk cId="4057250824" sldId="530"/>
            <ac:spMk id="137" creationId="{A4F051A5-0401-5F4C-55CA-3EBAB387C7A4}"/>
          </ac:spMkLst>
        </pc:spChg>
        <pc:spChg chg="add del mod">
          <ac:chgData name="Paula Vázquez-Valero" userId="3a0e46d7-2099-40af-a155-aa45b68bfff3" providerId="ADAL" clId="{F84CF322-5607-4A85-9EC8-8FD851C4F443}" dt="2022-07-19T17:54:43.837" v="144" actId="478"/>
          <ac:spMkLst>
            <pc:docMk/>
            <pc:sldMk cId="4057250824" sldId="530"/>
            <ac:spMk id="138" creationId="{8348D020-9C43-E56F-85EA-2B3479A4F6C1}"/>
          </ac:spMkLst>
        </pc:spChg>
        <pc:spChg chg="add del mod">
          <ac:chgData name="Paula Vázquez-Valero" userId="3a0e46d7-2099-40af-a155-aa45b68bfff3" providerId="ADAL" clId="{F84CF322-5607-4A85-9EC8-8FD851C4F443}" dt="2022-07-19T17:54:43.837" v="144" actId="478"/>
          <ac:spMkLst>
            <pc:docMk/>
            <pc:sldMk cId="4057250824" sldId="530"/>
            <ac:spMk id="139" creationId="{6942C989-6ACA-1786-473E-D3A6B28352C4}"/>
          </ac:spMkLst>
        </pc:spChg>
        <pc:spChg chg="del">
          <ac:chgData name="Paula Vázquez-Valero" userId="3a0e46d7-2099-40af-a155-aa45b68bfff3" providerId="ADAL" clId="{F84CF322-5607-4A85-9EC8-8FD851C4F443}" dt="2022-07-19T17:43:57.166" v="11" actId="478"/>
          <ac:spMkLst>
            <pc:docMk/>
            <pc:sldMk cId="4057250824" sldId="530"/>
            <ac:spMk id="153" creationId="{00000000-0000-0000-0000-000000000000}"/>
          </ac:spMkLst>
        </pc:spChg>
        <pc:spChg chg="add mod">
          <ac:chgData name="Paula Vázquez-Valero" userId="3a0e46d7-2099-40af-a155-aa45b68bfff3" providerId="ADAL" clId="{F84CF322-5607-4A85-9EC8-8FD851C4F443}" dt="2022-07-19T17:44:05.552" v="13" actId="207"/>
          <ac:spMkLst>
            <pc:docMk/>
            <pc:sldMk cId="4057250824" sldId="530"/>
            <ac:spMk id="154" creationId="{044D00C5-2EF0-4D3C-1E7D-F8A97BA00103}"/>
          </ac:spMkLst>
        </pc:spChg>
        <pc:spChg chg="add mod">
          <ac:chgData name="Paula Vázquez-Valero" userId="3a0e46d7-2099-40af-a155-aa45b68bfff3" providerId="ADAL" clId="{F84CF322-5607-4A85-9EC8-8FD851C4F443}" dt="2022-07-19T17:43:57.703" v="12"/>
          <ac:spMkLst>
            <pc:docMk/>
            <pc:sldMk cId="4057250824" sldId="530"/>
            <ac:spMk id="155" creationId="{38F74BEC-D2B4-B162-75D3-F5F3E0B5FE56}"/>
          </ac:spMkLst>
        </pc:spChg>
        <pc:spChg chg="add mod">
          <ac:chgData name="Paula Vázquez-Valero" userId="3a0e46d7-2099-40af-a155-aa45b68bfff3" providerId="ADAL" clId="{F84CF322-5607-4A85-9EC8-8FD851C4F443}" dt="2022-07-19T17:43:57.703" v="12"/>
          <ac:spMkLst>
            <pc:docMk/>
            <pc:sldMk cId="4057250824" sldId="530"/>
            <ac:spMk id="156" creationId="{BD780CDD-F1C9-1596-5556-4FFACC244849}"/>
          </ac:spMkLst>
        </pc:spChg>
        <pc:spChg chg="add mod">
          <ac:chgData name="Paula Vázquez-Valero" userId="3a0e46d7-2099-40af-a155-aa45b68bfff3" providerId="ADAL" clId="{F84CF322-5607-4A85-9EC8-8FD851C4F443}" dt="2022-07-19T18:06:51.782" v="335" actId="1076"/>
          <ac:spMkLst>
            <pc:docMk/>
            <pc:sldMk cId="4057250824" sldId="530"/>
            <ac:spMk id="163" creationId="{1342851E-380F-CF51-D2BB-2613E2F2B07C}"/>
          </ac:spMkLst>
        </pc:spChg>
        <pc:spChg chg="add mod">
          <ac:chgData name="Paula Vázquez-Valero" userId="3a0e46d7-2099-40af-a155-aa45b68bfff3" providerId="ADAL" clId="{F84CF322-5607-4A85-9EC8-8FD851C4F443}" dt="2022-07-19T18:06:51.782" v="335" actId="1076"/>
          <ac:spMkLst>
            <pc:docMk/>
            <pc:sldMk cId="4057250824" sldId="530"/>
            <ac:spMk id="164" creationId="{74D28F90-A59C-202E-ABBA-191F762E0D43}"/>
          </ac:spMkLst>
        </pc:spChg>
        <pc:spChg chg="add mod">
          <ac:chgData name="Paula Vázquez-Valero" userId="3a0e46d7-2099-40af-a155-aa45b68bfff3" providerId="ADAL" clId="{F84CF322-5607-4A85-9EC8-8FD851C4F443}" dt="2022-07-19T18:07:04.741" v="339" actId="1076"/>
          <ac:spMkLst>
            <pc:docMk/>
            <pc:sldMk cId="4057250824" sldId="530"/>
            <ac:spMk id="165" creationId="{D79577A2-2D4B-AA24-D583-ABAC682230EB}"/>
          </ac:spMkLst>
        </pc:spChg>
        <pc:spChg chg="add mod">
          <ac:chgData name="Paula Vázquez-Valero" userId="3a0e46d7-2099-40af-a155-aa45b68bfff3" providerId="ADAL" clId="{F84CF322-5607-4A85-9EC8-8FD851C4F443}" dt="2022-07-19T18:07:04.741" v="339" actId="1076"/>
          <ac:spMkLst>
            <pc:docMk/>
            <pc:sldMk cId="4057250824" sldId="530"/>
            <ac:spMk id="166" creationId="{AAEC36FA-AC34-EDCE-079D-9D30027B4B6F}"/>
          </ac:spMkLst>
        </pc:spChg>
        <pc:spChg chg="add mod">
          <ac:chgData name="Paula Vázquez-Valero" userId="3a0e46d7-2099-40af-a155-aa45b68bfff3" providerId="ADAL" clId="{F84CF322-5607-4A85-9EC8-8FD851C4F443}" dt="2022-07-19T18:07:13.664" v="343" actId="1076"/>
          <ac:spMkLst>
            <pc:docMk/>
            <pc:sldMk cId="4057250824" sldId="530"/>
            <ac:spMk id="167" creationId="{9A5ED510-84F7-4309-5DC9-D20F853F460D}"/>
          </ac:spMkLst>
        </pc:spChg>
        <pc:spChg chg="add mod">
          <ac:chgData name="Paula Vázquez-Valero" userId="3a0e46d7-2099-40af-a155-aa45b68bfff3" providerId="ADAL" clId="{F84CF322-5607-4A85-9EC8-8FD851C4F443}" dt="2022-07-19T18:07:13.664" v="343" actId="1076"/>
          <ac:spMkLst>
            <pc:docMk/>
            <pc:sldMk cId="4057250824" sldId="530"/>
            <ac:spMk id="168" creationId="{5228D3DD-07EE-489D-E7B9-9D2D6C3E1194}"/>
          </ac:spMkLst>
        </pc:spChg>
        <pc:spChg chg="add mod">
          <ac:chgData name="Paula Vázquez-Valero" userId="3a0e46d7-2099-40af-a155-aa45b68bfff3" providerId="ADAL" clId="{F84CF322-5607-4A85-9EC8-8FD851C4F443}" dt="2022-07-19T18:07:24.489" v="346" actId="1076"/>
          <ac:spMkLst>
            <pc:docMk/>
            <pc:sldMk cId="4057250824" sldId="530"/>
            <ac:spMk id="169" creationId="{F63AD29F-0368-7A8B-3027-1842BBEB3CB8}"/>
          </ac:spMkLst>
        </pc:spChg>
        <pc:spChg chg="add mod">
          <ac:chgData name="Paula Vázquez-Valero" userId="3a0e46d7-2099-40af-a155-aa45b68bfff3" providerId="ADAL" clId="{F84CF322-5607-4A85-9EC8-8FD851C4F443}" dt="2022-07-19T18:07:24.489" v="346" actId="1076"/>
          <ac:spMkLst>
            <pc:docMk/>
            <pc:sldMk cId="4057250824" sldId="530"/>
            <ac:spMk id="170" creationId="{54994C79-A2E2-5A48-2E2D-1D27AF78DE33}"/>
          </ac:spMkLst>
        </pc:spChg>
        <pc:graphicFrameChg chg="add mod modGraphic">
          <ac:chgData name="Paula Vázquez-Valero" userId="3a0e46d7-2099-40af-a155-aa45b68bfff3" providerId="ADAL" clId="{F84CF322-5607-4A85-9EC8-8FD851C4F443}" dt="2022-07-19T18:06:00.394" v="330" actId="20577"/>
          <ac:graphicFrameMkLst>
            <pc:docMk/>
            <pc:sldMk cId="4057250824" sldId="530"/>
            <ac:graphicFrameMk id="80" creationId="{C9C8D5EB-0393-0488-9A10-D459EC1B1379}"/>
          </ac:graphicFrameMkLst>
        </pc:graphicFrame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55" creationId="{DFF95B6D-D1F3-F5C7-3DA9-CE423E0265E4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56" creationId="{B689A892-A768-C746-8FB5-912601CCDF9B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57" creationId="{9CF410BA-29B3-26EC-BE62-CE8078286B84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70" creationId="{E45FF2E4-8AC9-52F7-3948-43A59EEE7065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71" creationId="{5BA624A7-A757-C4B5-E7B1-F55F3272EBD3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72" creationId="{DDBF3F1A-6E21-D9A5-375D-382E3C6F8965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74" creationId="{45D8CFE0-0E18-4182-ABC2-D7593BECFBA0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75" creationId="{694F5065-044E-E5D9-9395-858D246E96F9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76" creationId="{46794660-A38E-7ABE-D7D6-B032569C519B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77" creationId="{88BDC48A-BB48-B2BF-5E27-8125D42B2D38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78" creationId="{2646319E-BAD0-E63B-94C5-5552A3142693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79" creationId="{AEEDC69A-B095-A416-B2CD-9B87065ACFC8}"/>
          </ac:picMkLst>
        </pc:picChg>
        <pc:picChg chg="add mod">
          <ac:chgData name="Paula Vázquez-Valero" userId="3a0e46d7-2099-40af-a155-aa45b68bfff3" providerId="ADAL" clId="{F84CF322-5607-4A85-9EC8-8FD851C4F443}" dt="2022-07-19T17:43:57.703" v="12"/>
          <ac:picMkLst>
            <pc:docMk/>
            <pc:sldMk cId="4057250824" sldId="530"/>
            <ac:picMk id="83" creationId="{C0368834-C939-E939-7AC0-71FDC9E9CC30}"/>
          </ac:picMkLst>
        </pc:picChg>
        <pc:picChg chg="add del mod">
          <ac:chgData name="Paula Vázquez-Valero" userId="3a0e46d7-2099-40af-a155-aa45b68bfff3" providerId="ADAL" clId="{F84CF322-5607-4A85-9EC8-8FD851C4F443}" dt="2022-07-19T17:51:53.416" v="89" actId="478"/>
          <ac:picMkLst>
            <pc:docMk/>
            <pc:sldMk cId="4057250824" sldId="530"/>
            <ac:picMk id="85" creationId="{2F4416CD-56AD-F4FA-0A66-5A76F6770440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88" creationId="{3E1FAEC6-C82B-DEFB-E7FF-3C71BF24A6FF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89" creationId="{0B084F90-0EB2-804E-A21A-E5DEA949A333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90" creationId="{0212B989-3F05-611E-CFC8-CFD37B01CA5A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91" creationId="{B7F2F77F-541D-02AC-0404-80FD3406772C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92" creationId="{F65DD2B5-4682-6DE1-474E-56CDC19BB1CD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93" creationId="{4F13CFBD-B409-C1D4-1146-0370F218C5CD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94" creationId="{94F670A4-DD35-7D31-E34B-81704FDFB94F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95" creationId="{95843FB4-043C-D652-8FAF-3A69A1076F95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96" creationId="{57371C09-4E02-48BC-0A60-E2E4B872FB28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97" creationId="{9DD93121-70A0-7A89-6772-5C1AF3440154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98" creationId="{6F4C90BE-A691-C420-6F33-E5C4B53C2A81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99" creationId="{19AEFF21-24C8-E11A-CF69-CF117BE64D7C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100" creationId="{7887C406-6C3A-CE96-5A0C-0A0D25A11ED3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113" creationId="{BDE446A4-B406-7FF7-8565-88BA8BF9EC93}"/>
          </ac:picMkLst>
        </pc:picChg>
        <pc:picChg chg="del">
          <ac:chgData name="Paula Vázquez-Valero" userId="3a0e46d7-2099-40af-a155-aa45b68bfff3" providerId="ADAL" clId="{F84CF322-5607-4A85-9EC8-8FD851C4F443}" dt="2022-07-19T17:43:57.166" v="11" actId="478"/>
          <ac:picMkLst>
            <pc:docMk/>
            <pc:sldMk cId="4057250824" sldId="530"/>
            <ac:picMk id="114" creationId="{63A86718-752A-09CA-513F-55564F1C3F64}"/>
          </ac:picMkLst>
        </pc:picChg>
        <pc:picChg chg="add mod">
          <ac:chgData name="Paula Vázquez-Valero" userId="3a0e46d7-2099-40af-a155-aa45b68bfff3" providerId="ADAL" clId="{F84CF322-5607-4A85-9EC8-8FD851C4F443}" dt="2022-07-19T17:43:57.703" v="12"/>
          <ac:picMkLst>
            <pc:docMk/>
            <pc:sldMk cId="4057250824" sldId="530"/>
            <ac:picMk id="123" creationId="{8B236F35-DB3D-A960-4163-A7C3B5F6DA92}"/>
          </ac:picMkLst>
        </pc:picChg>
        <pc:picChg chg="add mod">
          <ac:chgData name="Paula Vázquez-Valero" userId="3a0e46d7-2099-40af-a155-aa45b68bfff3" providerId="ADAL" clId="{F84CF322-5607-4A85-9EC8-8FD851C4F443}" dt="2022-07-19T17:50:48.617" v="50" actId="1076"/>
          <ac:picMkLst>
            <pc:docMk/>
            <pc:sldMk cId="4057250824" sldId="530"/>
            <ac:picMk id="124" creationId="{CCB20CC3-0EE2-2CB7-D64D-CFD3E6685FA1}"/>
          </ac:picMkLst>
        </pc:picChg>
        <pc:picChg chg="add mod">
          <ac:chgData name="Paula Vázquez-Valero" userId="3a0e46d7-2099-40af-a155-aa45b68bfff3" providerId="ADAL" clId="{F84CF322-5607-4A85-9EC8-8FD851C4F443}" dt="2022-07-19T18:00:23.737" v="212" actId="1037"/>
          <ac:picMkLst>
            <pc:docMk/>
            <pc:sldMk cId="4057250824" sldId="530"/>
            <ac:picMk id="125" creationId="{01FAC44E-B4F7-5D0C-9C6C-5F74B5EB6301}"/>
          </ac:picMkLst>
        </pc:picChg>
        <pc:picChg chg="add mod">
          <ac:chgData name="Paula Vázquez-Valero" userId="3a0e46d7-2099-40af-a155-aa45b68bfff3" providerId="ADAL" clId="{F84CF322-5607-4A85-9EC8-8FD851C4F443}" dt="2022-07-19T18:00:39.629" v="225" actId="1037"/>
          <ac:picMkLst>
            <pc:docMk/>
            <pc:sldMk cId="4057250824" sldId="530"/>
            <ac:picMk id="126" creationId="{A70FC5CF-7CBA-49C9-A5B2-DC922246B8FD}"/>
          </ac:picMkLst>
        </pc:picChg>
        <pc:picChg chg="add mod">
          <ac:chgData name="Paula Vázquez-Valero" userId="3a0e46d7-2099-40af-a155-aa45b68bfff3" providerId="ADAL" clId="{F84CF322-5607-4A85-9EC8-8FD851C4F443}" dt="2022-07-19T18:00:47.270" v="229" actId="1076"/>
          <ac:picMkLst>
            <pc:docMk/>
            <pc:sldMk cId="4057250824" sldId="530"/>
            <ac:picMk id="127" creationId="{3C429A75-76B5-7D19-4F56-3CD7DE97422B}"/>
          </ac:picMkLst>
        </pc:picChg>
        <pc:picChg chg="add del mod">
          <ac:chgData name="Paula Vázquez-Valero" userId="3a0e46d7-2099-40af-a155-aa45b68bfff3" providerId="ADAL" clId="{F84CF322-5607-4A85-9EC8-8FD851C4F443}" dt="2022-07-19T18:01:25.218" v="246" actId="478"/>
          <ac:picMkLst>
            <pc:docMk/>
            <pc:sldMk cId="4057250824" sldId="530"/>
            <ac:picMk id="128" creationId="{7DFAD3EB-334B-590B-1306-7E3987A5AB96}"/>
          </ac:picMkLst>
        </pc:picChg>
        <pc:picChg chg="add mod">
          <ac:chgData name="Paula Vázquez-Valero" userId="3a0e46d7-2099-40af-a155-aa45b68bfff3" providerId="ADAL" clId="{F84CF322-5607-4A85-9EC8-8FD851C4F443}" dt="2022-07-19T18:05:31.870" v="306" actId="1076"/>
          <ac:picMkLst>
            <pc:docMk/>
            <pc:sldMk cId="4057250824" sldId="530"/>
            <ac:picMk id="129" creationId="{B617FBF6-5E4A-C26B-9E92-A302289F7A31}"/>
          </ac:picMkLst>
        </pc:picChg>
        <pc:picChg chg="add mod">
          <ac:chgData name="Paula Vázquez-Valero" userId="3a0e46d7-2099-40af-a155-aa45b68bfff3" providerId="ADAL" clId="{F84CF322-5607-4A85-9EC8-8FD851C4F443}" dt="2022-07-19T17:43:57.703" v="12"/>
          <ac:picMkLst>
            <pc:docMk/>
            <pc:sldMk cId="4057250824" sldId="530"/>
            <ac:picMk id="130" creationId="{D57882BD-B85F-1B15-440B-0564FDF20755}"/>
          </ac:picMkLst>
        </pc:picChg>
        <pc:picChg chg="add mod">
          <ac:chgData name="Paula Vázquez-Valero" userId="3a0e46d7-2099-40af-a155-aa45b68bfff3" providerId="ADAL" clId="{F84CF322-5607-4A85-9EC8-8FD851C4F443}" dt="2022-07-19T17:51:41.308" v="76" actId="1076"/>
          <ac:picMkLst>
            <pc:docMk/>
            <pc:sldMk cId="4057250824" sldId="530"/>
            <ac:picMk id="131" creationId="{62366839-25C7-C77E-79BF-DC79AAFC020A}"/>
          </ac:picMkLst>
        </pc:picChg>
        <pc:picChg chg="add mod">
          <ac:chgData name="Paula Vázquez-Valero" userId="3a0e46d7-2099-40af-a155-aa45b68bfff3" providerId="ADAL" clId="{F84CF322-5607-4A85-9EC8-8FD851C4F443}" dt="2022-07-19T18:00:27.463" v="213" actId="1076"/>
          <ac:picMkLst>
            <pc:docMk/>
            <pc:sldMk cId="4057250824" sldId="530"/>
            <ac:picMk id="140" creationId="{E2B5F63D-2DB2-6F6B-50A5-6C2F275F7C88}"/>
          </ac:picMkLst>
        </pc:picChg>
        <pc:picChg chg="add mod">
          <ac:chgData name="Paula Vázquez-Valero" userId="3a0e46d7-2099-40af-a155-aa45b68bfff3" providerId="ADAL" clId="{F84CF322-5607-4A85-9EC8-8FD851C4F443}" dt="2022-07-19T17:43:57.703" v="12"/>
          <ac:picMkLst>
            <pc:docMk/>
            <pc:sldMk cId="4057250824" sldId="530"/>
            <ac:picMk id="141" creationId="{CF717FD9-72B6-4AD0-7EED-510C49CDEC27}"/>
          </ac:picMkLst>
        </pc:picChg>
        <pc:picChg chg="add mod">
          <ac:chgData name="Paula Vázquez-Valero" userId="3a0e46d7-2099-40af-a155-aa45b68bfff3" providerId="ADAL" clId="{F84CF322-5607-4A85-9EC8-8FD851C4F443}" dt="2022-07-19T17:43:57.703" v="12"/>
          <ac:picMkLst>
            <pc:docMk/>
            <pc:sldMk cId="4057250824" sldId="530"/>
            <ac:picMk id="142" creationId="{0FEDD350-DD4C-39CC-864D-9EA868B4F27B}"/>
          </ac:picMkLst>
        </pc:picChg>
        <pc:picChg chg="add mod">
          <ac:chgData name="Paula Vázquez-Valero" userId="3a0e46d7-2099-40af-a155-aa45b68bfff3" providerId="ADAL" clId="{F84CF322-5607-4A85-9EC8-8FD851C4F443}" dt="2022-07-19T17:43:57.703" v="12"/>
          <ac:picMkLst>
            <pc:docMk/>
            <pc:sldMk cId="4057250824" sldId="530"/>
            <ac:picMk id="143" creationId="{FBD9A0B5-A743-1616-838A-7C1F0F39E24D}"/>
          </ac:picMkLst>
        </pc:picChg>
        <pc:picChg chg="add mod">
          <ac:chgData name="Paula Vázquez-Valero" userId="3a0e46d7-2099-40af-a155-aa45b68bfff3" providerId="ADAL" clId="{F84CF322-5607-4A85-9EC8-8FD851C4F443}" dt="2022-07-19T17:43:57.703" v="12"/>
          <ac:picMkLst>
            <pc:docMk/>
            <pc:sldMk cId="4057250824" sldId="530"/>
            <ac:picMk id="144" creationId="{4D3E0E5E-67D7-CE4B-A5D3-AA080E4EF118}"/>
          </ac:picMkLst>
        </pc:picChg>
        <pc:picChg chg="add mod">
          <ac:chgData name="Paula Vázquez-Valero" userId="3a0e46d7-2099-40af-a155-aa45b68bfff3" providerId="ADAL" clId="{F84CF322-5607-4A85-9EC8-8FD851C4F443}" dt="2022-07-19T18:04:08.611" v="285" actId="1038"/>
          <ac:picMkLst>
            <pc:docMk/>
            <pc:sldMk cId="4057250824" sldId="530"/>
            <ac:picMk id="145" creationId="{04029CE3-5A60-46A2-651A-D8206FA2A393}"/>
          </ac:picMkLst>
        </pc:picChg>
        <pc:picChg chg="add mod">
          <ac:chgData name="Paula Vázquez-Valero" userId="3a0e46d7-2099-40af-a155-aa45b68bfff3" providerId="ADAL" clId="{F84CF322-5607-4A85-9EC8-8FD851C4F443}" dt="2022-07-19T17:43:57.703" v="12"/>
          <ac:picMkLst>
            <pc:docMk/>
            <pc:sldMk cId="4057250824" sldId="530"/>
            <ac:picMk id="146" creationId="{FDA1CA65-AC65-C03E-C52E-D5A9CDF4D105}"/>
          </ac:picMkLst>
        </pc:picChg>
        <pc:picChg chg="add del mod">
          <ac:chgData name="Paula Vázquez-Valero" userId="3a0e46d7-2099-40af-a155-aa45b68bfff3" providerId="ADAL" clId="{F84CF322-5607-4A85-9EC8-8FD851C4F443}" dt="2022-07-19T17:45:31.135" v="14" actId="478"/>
          <ac:picMkLst>
            <pc:docMk/>
            <pc:sldMk cId="4057250824" sldId="530"/>
            <ac:picMk id="147" creationId="{CE53C9F0-EAED-6CCC-2227-FDB5755BE5D3}"/>
          </ac:picMkLst>
        </pc:picChg>
        <pc:picChg chg="add del mod">
          <ac:chgData name="Paula Vázquez-Valero" userId="3a0e46d7-2099-40af-a155-aa45b68bfff3" providerId="ADAL" clId="{F84CF322-5607-4A85-9EC8-8FD851C4F443}" dt="2022-07-19T17:46:32.889" v="17" actId="478"/>
          <ac:picMkLst>
            <pc:docMk/>
            <pc:sldMk cId="4057250824" sldId="530"/>
            <ac:picMk id="148" creationId="{7CC3E2C0-10D8-A320-801B-BDF55E4A5876}"/>
          </ac:picMkLst>
        </pc:picChg>
        <pc:picChg chg="add del mod">
          <ac:chgData name="Paula Vázquez-Valero" userId="3a0e46d7-2099-40af-a155-aa45b68bfff3" providerId="ADAL" clId="{F84CF322-5607-4A85-9EC8-8FD851C4F443}" dt="2022-07-19T17:51:56.670" v="90" actId="478"/>
          <ac:picMkLst>
            <pc:docMk/>
            <pc:sldMk cId="4057250824" sldId="530"/>
            <ac:picMk id="149" creationId="{2E7FB879-0D76-7AD0-C516-DB8805B8FEF5}"/>
          </ac:picMkLst>
        </pc:picChg>
        <pc:picChg chg="add del mod">
          <ac:chgData name="Paula Vázquez-Valero" userId="3a0e46d7-2099-40af-a155-aa45b68bfff3" providerId="ADAL" clId="{F84CF322-5607-4A85-9EC8-8FD851C4F443}" dt="2022-07-19T17:46:48.784" v="23" actId="478"/>
          <ac:picMkLst>
            <pc:docMk/>
            <pc:sldMk cId="4057250824" sldId="530"/>
            <ac:picMk id="150" creationId="{DEF96399-AD8F-C75C-8EFB-D7AC48C336C3}"/>
          </ac:picMkLst>
        </pc:picChg>
        <pc:picChg chg="add del mod">
          <ac:chgData name="Paula Vázquez-Valero" userId="3a0e46d7-2099-40af-a155-aa45b68bfff3" providerId="ADAL" clId="{F84CF322-5607-4A85-9EC8-8FD851C4F443}" dt="2022-07-19T17:46:38.704" v="20" actId="478"/>
          <ac:picMkLst>
            <pc:docMk/>
            <pc:sldMk cId="4057250824" sldId="530"/>
            <ac:picMk id="151" creationId="{5A8A707D-1EF4-93B3-F123-C693F327DCD3}"/>
          </ac:picMkLst>
        </pc:picChg>
        <pc:picChg chg="add mod">
          <ac:chgData name="Paula Vázquez-Valero" userId="3a0e46d7-2099-40af-a155-aa45b68bfff3" providerId="ADAL" clId="{F84CF322-5607-4A85-9EC8-8FD851C4F443}" dt="2022-07-19T17:43:57.703" v="12"/>
          <ac:picMkLst>
            <pc:docMk/>
            <pc:sldMk cId="4057250824" sldId="530"/>
            <ac:picMk id="152" creationId="{7C9D573F-F6AB-44ED-1DC9-F32420A225E8}"/>
          </ac:picMkLst>
        </pc:picChg>
        <pc:picChg chg="add del mod">
          <ac:chgData name="Paula Vázquez-Valero" userId="3a0e46d7-2099-40af-a155-aa45b68bfff3" providerId="ADAL" clId="{F84CF322-5607-4A85-9EC8-8FD851C4F443}" dt="2022-07-19T17:52:49.906" v="94" actId="478"/>
          <ac:picMkLst>
            <pc:docMk/>
            <pc:sldMk cId="4057250824" sldId="530"/>
            <ac:picMk id="157" creationId="{2E1937C1-8A07-F046-F2C1-3DC0EF014AC2}"/>
          </ac:picMkLst>
        </pc:picChg>
        <pc:picChg chg="add mod">
          <ac:chgData name="Paula Vázquez-Valero" userId="3a0e46d7-2099-40af-a155-aa45b68bfff3" providerId="ADAL" clId="{F84CF322-5607-4A85-9EC8-8FD851C4F443}" dt="2022-07-19T17:46:50.819" v="24" actId="1076"/>
          <ac:picMkLst>
            <pc:docMk/>
            <pc:sldMk cId="4057250824" sldId="530"/>
            <ac:picMk id="158" creationId="{17CE3664-D213-3B0B-64D8-CA09DEC01FD0}"/>
          </ac:picMkLst>
        </pc:picChg>
        <pc:picChg chg="add mod">
          <ac:chgData name="Paula Vázquez-Valero" userId="3a0e46d7-2099-40af-a155-aa45b68bfff3" providerId="ADAL" clId="{F84CF322-5607-4A85-9EC8-8FD851C4F443}" dt="2022-07-19T17:48:36.344" v="28" actId="14100"/>
          <ac:picMkLst>
            <pc:docMk/>
            <pc:sldMk cId="4057250824" sldId="530"/>
            <ac:picMk id="159" creationId="{7BB8EF67-FCBF-7621-E8FA-4D79C6807F12}"/>
          </ac:picMkLst>
        </pc:picChg>
        <pc:picChg chg="add del mod">
          <ac:chgData name="Paula Vázquez-Valero" userId="3a0e46d7-2099-40af-a155-aa45b68bfff3" providerId="ADAL" clId="{F84CF322-5607-4A85-9EC8-8FD851C4F443}" dt="2022-07-19T17:52:08.192" v="91" actId="478"/>
          <ac:picMkLst>
            <pc:docMk/>
            <pc:sldMk cId="4057250824" sldId="530"/>
            <ac:picMk id="160" creationId="{59751AAF-80A3-4990-57E5-4C0A65F84E79}"/>
          </ac:picMkLst>
        </pc:picChg>
        <pc:picChg chg="add del mod">
          <ac:chgData name="Paula Vázquez-Valero" userId="3a0e46d7-2099-40af-a155-aa45b68bfff3" providerId="ADAL" clId="{F84CF322-5607-4A85-9EC8-8FD851C4F443}" dt="2022-07-19T17:57:02.800" v="168" actId="478"/>
          <ac:picMkLst>
            <pc:docMk/>
            <pc:sldMk cId="4057250824" sldId="530"/>
            <ac:picMk id="161" creationId="{3169165F-E55A-ACC8-E9B8-0138D9F87735}"/>
          </ac:picMkLst>
        </pc:picChg>
        <pc:picChg chg="add mod">
          <ac:chgData name="Paula Vázquez-Valero" userId="3a0e46d7-2099-40af-a155-aa45b68bfff3" providerId="ADAL" clId="{F84CF322-5607-4A85-9EC8-8FD851C4F443}" dt="2022-07-19T18:01:29.084" v="248" actId="1076"/>
          <ac:picMkLst>
            <pc:docMk/>
            <pc:sldMk cId="4057250824" sldId="530"/>
            <ac:picMk id="162" creationId="{94E00358-BD83-0E58-5A25-0A39AECA7F09}"/>
          </ac:picMkLst>
        </pc:picChg>
        <pc:picChg chg="add mod">
          <ac:chgData name="Paula Vázquez-Valero" userId="3a0e46d7-2099-40af-a155-aa45b68bfff3" providerId="ADAL" clId="{F84CF322-5607-4A85-9EC8-8FD851C4F443}" dt="2022-07-19T17:52:47.563" v="93" actId="1076"/>
          <ac:picMkLst>
            <pc:docMk/>
            <pc:sldMk cId="4057250824" sldId="530"/>
            <ac:picMk id="1026" creationId="{34028317-77C0-D104-6E9A-D47DB98DE52C}"/>
          </ac:picMkLst>
        </pc:picChg>
        <pc:picChg chg="add mod">
          <ac:chgData name="Paula Vázquez-Valero" userId="3a0e46d7-2099-40af-a155-aa45b68bfff3" providerId="ADAL" clId="{F84CF322-5607-4A85-9EC8-8FD851C4F443}" dt="2022-07-19T17:53:24.279" v="99" actId="1076"/>
          <ac:picMkLst>
            <pc:docMk/>
            <pc:sldMk cId="4057250824" sldId="530"/>
            <ac:picMk id="1028" creationId="{C63043C6-69BA-6AB7-AE33-4129ACCD726D}"/>
          </ac:picMkLst>
        </pc:picChg>
        <pc:picChg chg="add mod">
          <ac:chgData name="Paula Vázquez-Valero" userId="3a0e46d7-2099-40af-a155-aa45b68bfff3" providerId="ADAL" clId="{F84CF322-5607-4A85-9EC8-8FD851C4F443}" dt="2022-07-19T17:57:34.406" v="177" actId="1036"/>
          <ac:picMkLst>
            <pc:docMk/>
            <pc:sldMk cId="4057250824" sldId="530"/>
            <ac:picMk id="1030" creationId="{CFE8DF6D-4960-D0B8-F211-AC47D534C91C}"/>
          </ac:picMkLst>
        </pc:picChg>
        <pc:cxnChg chg="del">
          <ac:chgData name="Paula Vázquez-Valero" userId="3a0e46d7-2099-40af-a155-aa45b68bfff3" providerId="ADAL" clId="{F84CF322-5607-4A85-9EC8-8FD851C4F443}" dt="2022-07-19T17:43:57.166" v="11" actId="478"/>
          <ac:cxnSpMkLst>
            <pc:docMk/>
            <pc:sldMk cId="4057250824" sldId="530"/>
            <ac:cxnSpMk id="32" creationId="{DFE44C87-139E-4A44-AC36-6AFCB6253DB0}"/>
          </ac:cxnSpMkLst>
        </pc:cxnChg>
        <pc:cxnChg chg="del">
          <ac:chgData name="Paula Vázquez-Valero" userId="3a0e46d7-2099-40af-a155-aa45b68bfff3" providerId="ADAL" clId="{F84CF322-5607-4A85-9EC8-8FD851C4F443}" dt="2022-07-19T17:43:57.166" v="11" actId="478"/>
          <ac:cxnSpMkLst>
            <pc:docMk/>
            <pc:sldMk cId="4057250824" sldId="530"/>
            <ac:cxnSpMk id="33" creationId="{88FA1723-172B-4BD1-A66B-2E8337D8B0D0}"/>
          </ac:cxnSpMkLst>
        </pc:cxnChg>
        <pc:cxnChg chg="del">
          <ac:chgData name="Paula Vázquez-Valero" userId="3a0e46d7-2099-40af-a155-aa45b68bfff3" providerId="ADAL" clId="{F84CF322-5607-4A85-9EC8-8FD851C4F443}" dt="2022-07-19T17:43:57.166" v="11" actId="478"/>
          <ac:cxnSpMkLst>
            <pc:docMk/>
            <pc:sldMk cId="4057250824" sldId="530"/>
            <ac:cxnSpMk id="34" creationId="{0C55E39D-91F4-4262-AF45-BFABF333B9E0}"/>
          </ac:cxnSpMkLst>
        </pc:cxnChg>
      </pc:sldChg>
      <pc:sldChg chg="del">
        <pc:chgData name="Paula Vázquez-Valero" userId="3a0e46d7-2099-40af-a155-aa45b68bfff3" providerId="ADAL" clId="{F84CF322-5607-4A85-9EC8-8FD851C4F443}" dt="2022-07-19T19:52:59.753" v="2404" actId="47"/>
        <pc:sldMkLst>
          <pc:docMk/>
          <pc:sldMk cId="1603016480" sldId="532"/>
        </pc:sldMkLst>
      </pc:sldChg>
      <pc:sldChg chg="del">
        <pc:chgData name="Paula Vázquez-Valero" userId="3a0e46d7-2099-40af-a155-aa45b68bfff3" providerId="ADAL" clId="{F84CF322-5607-4A85-9EC8-8FD851C4F443}" dt="2022-07-19T19:53:00.955" v="2406" actId="47"/>
        <pc:sldMkLst>
          <pc:docMk/>
          <pc:sldMk cId="3214430460" sldId="533"/>
        </pc:sldMkLst>
      </pc:sldChg>
      <pc:sldChg chg="del">
        <pc:chgData name="Paula Vázquez-Valero" userId="3a0e46d7-2099-40af-a155-aa45b68bfff3" providerId="ADAL" clId="{F84CF322-5607-4A85-9EC8-8FD851C4F443}" dt="2022-07-19T19:53:01.149" v="2407" actId="47"/>
        <pc:sldMkLst>
          <pc:docMk/>
          <pc:sldMk cId="1027675720" sldId="534"/>
        </pc:sldMkLst>
      </pc:sldChg>
      <pc:sldChg chg="del">
        <pc:chgData name="Paula Vázquez-Valero" userId="3a0e46d7-2099-40af-a155-aa45b68bfff3" providerId="ADAL" clId="{F84CF322-5607-4A85-9EC8-8FD851C4F443}" dt="2022-07-19T19:53:01.429" v="2408" actId="47"/>
        <pc:sldMkLst>
          <pc:docMk/>
          <pc:sldMk cId="312994661" sldId="535"/>
        </pc:sldMkLst>
      </pc:sldChg>
      <pc:sldChg chg="del">
        <pc:chgData name="Paula Vázquez-Valero" userId="3a0e46d7-2099-40af-a155-aa45b68bfff3" providerId="ADAL" clId="{F84CF322-5607-4A85-9EC8-8FD851C4F443}" dt="2022-07-19T19:53:45.459" v="2418" actId="47"/>
        <pc:sldMkLst>
          <pc:docMk/>
          <pc:sldMk cId="1558633268" sldId="536"/>
        </pc:sldMkLst>
      </pc:sldChg>
      <pc:sldChg chg="add del">
        <pc:chgData name="Paula Vázquez-Valero" userId="3a0e46d7-2099-40af-a155-aa45b68bfff3" providerId="ADAL" clId="{F84CF322-5607-4A85-9EC8-8FD851C4F443}" dt="2022-07-19T19:53:22.317" v="2416" actId="47"/>
        <pc:sldMkLst>
          <pc:docMk/>
          <pc:sldMk cId="3675432863" sldId="537"/>
        </pc:sldMkLst>
      </pc:sldChg>
      <pc:sldChg chg="del">
        <pc:chgData name="Paula Vázquez-Valero" userId="3a0e46d7-2099-40af-a155-aa45b68bfff3" providerId="ADAL" clId="{F84CF322-5607-4A85-9EC8-8FD851C4F443}" dt="2022-07-19T19:53:45.459" v="2418" actId="47"/>
        <pc:sldMkLst>
          <pc:docMk/>
          <pc:sldMk cId="1641670134" sldId="538"/>
        </pc:sldMkLst>
      </pc:sldChg>
      <pc:sldChg chg="addSp delSp modSp add del">
        <pc:chgData name="Paula Vázquez-Valero" userId="3a0e46d7-2099-40af-a155-aa45b68bfff3" providerId="ADAL" clId="{F84CF322-5607-4A85-9EC8-8FD851C4F443}" dt="2022-07-19T19:53:24.410" v="2417" actId="47"/>
        <pc:sldMkLst>
          <pc:docMk/>
          <pc:sldMk cId="0" sldId="539"/>
        </pc:sldMkLst>
        <pc:grpChg chg="add del mod">
          <ac:chgData name="Paula Vázquez-Valero" userId="3a0e46d7-2099-40af-a155-aa45b68bfff3" providerId="ADAL" clId="{F84CF322-5607-4A85-9EC8-8FD851C4F443}" dt="2022-07-19T17:42:43.578" v="2"/>
          <ac:grpSpMkLst>
            <pc:docMk/>
            <pc:sldMk cId="0" sldId="539"/>
            <ac:grpSpMk id="7" creationId="{DB4840FB-39F5-F4D2-5282-A3B4DDE4827D}"/>
          </ac:grpSpMkLst>
        </pc:grpChg>
        <pc:picChg chg="mod">
          <ac:chgData name="Paula Vázquez-Valero" userId="3a0e46d7-2099-40af-a155-aa45b68bfff3" providerId="ADAL" clId="{F84CF322-5607-4A85-9EC8-8FD851C4F443}" dt="2022-07-19T17:42:40.758" v="1"/>
          <ac:picMkLst>
            <pc:docMk/>
            <pc:sldMk cId="0" sldId="539"/>
            <ac:picMk id="8" creationId="{BF78ECD0-FA7F-3E38-D46B-3A87BEE92405}"/>
          </ac:picMkLst>
        </pc:picChg>
        <pc:picChg chg="mod">
          <ac:chgData name="Paula Vázquez-Valero" userId="3a0e46d7-2099-40af-a155-aa45b68bfff3" providerId="ADAL" clId="{F84CF322-5607-4A85-9EC8-8FD851C4F443}" dt="2022-07-19T17:42:40.758" v="1"/>
          <ac:picMkLst>
            <pc:docMk/>
            <pc:sldMk cId="0" sldId="539"/>
            <ac:picMk id="9" creationId="{AD3836D4-24B9-208D-5BD6-B574F2887A86}"/>
          </ac:picMkLst>
        </pc:picChg>
        <pc:picChg chg="mod">
          <ac:chgData name="Paula Vázquez-Valero" userId="3a0e46d7-2099-40af-a155-aa45b68bfff3" providerId="ADAL" clId="{F84CF322-5607-4A85-9EC8-8FD851C4F443}" dt="2022-07-19T17:42:40.758" v="1"/>
          <ac:picMkLst>
            <pc:docMk/>
            <pc:sldMk cId="0" sldId="539"/>
            <ac:picMk id="10" creationId="{16D55C17-95C1-DF75-3DFC-1C4D74756655}"/>
          </ac:picMkLst>
        </pc:picChg>
        <pc:picChg chg="add del mod">
          <ac:chgData name="Paula Vázquez-Valero" userId="3a0e46d7-2099-40af-a155-aa45b68bfff3" providerId="ADAL" clId="{F84CF322-5607-4A85-9EC8-8FD851C4F443}" dt="2022-07-19T17:42:43.578" v="2"/>
          <ac:picMkLst>
            <pc:docMk/>
            <pc:sldMk cId="0" sldId="539"/>
            <ac:picMk id="11" creationId="{43A81D13-5290-3FE4-EBA6-532FC19E3E3C}"/>
          </ac:picMkLst>
        </pc:picChg>
      </pc:sldChg>
      <pc:sldChg chg="delSp add del mod delAnim">
        <pc:chgData name="Paula Vázquez-Valero" userId="3a0e46d7-2099-40af-a155-aa45b68bfff3" providerId="ADAL" clId="{F84CF322-5607-4A85-9EC8-8FD851C4F443}" dt="2022-07-19T18:36:51.677" v="1084" actId="47"/>
        <pc:sldMkLst>
          <pc:docMk/>
          <pc:sldMk cId="1833651641" sldId="540"/>
        </pc:sldMkLst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3" creationId="{640617D7-6A24-4942-8479-5581BA59BC0B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6" creationId="{DCDF01D9-DF89-4FF5-934A-106510A1502A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27" creationId="{16E4171B-7FE4-492E-A83A-B9F72F9ED119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53" creationId="{C446680F-9F53-4209-91E4-0CA464F1DCC1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54" creationId="{8F1A5D05-18B5-4188-A7E7-680CA7D0B06E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55" creationId="{C002F5B4-FB42-49C1-AA9B-043677847205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56" creationId="{92E7724A-59A4-44D7-9D9A-9C342A1579F6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57" creationId="{B6AE5988-DCC9-4551-8C7E-A3C97901DBED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59" creationId="{55CBB469-B94E-4325-B8E5-6B935F059FC6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69" creationId="{9385FF33-2EAB-456B-BC52-193E92BE8464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70" creationId="{D0465EBF-0016-41D9-A8C0-81EA74711DD2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71" creationId="{9DD137D4-EB1A-49E9-AD91-049DCB065E2A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72" creationId="{F545B01C-E346-4B63-9082-8B91BBD13DD3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73" creationId="{6C9BF068-D93E-4C30-902D-CC34A0A4D887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74" creationId="{BD400F3D-31AE-4192-8E26-A312A352D356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75" creationId="{242F5689-7EFD-450D-98E8-8E6B5FB77B8D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76" creationId="{AD76A2F0-23F0-4B42-B477-2DE7DA015373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89" creationId="{8B3DA075-6883-4C2C-BE55-92B144D78FDB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90" creationId="{E0A72696-07EA-43C8-9C7D-AD57FD65D505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132" creationId="{00000000-0000-0000-0000-000000000000}"/>
          </ac:spMkLst>
        </pc:spChg>
        <pc:spChg chg="del">
          <ac:chgData name="Paula Vázquez-Valero" userId="3a0e46d7-2099-40af-a155-aa45b68bfff3" providerId="ADAL" clId="{F84CF322-5607-4A85-9EC8-8FD851C4F443}" dt="2022-07-19T17:43:49.404" v="10" actId="21"/>
          <ac:spMkLst>
            <pc:docMk/>
            <pc:sldMk cId="1833651641" sldId="540"/>
            <ac:spMk id="153" creationId="{00000000-0000-0000-0000-000000000000}"/>
          </ac:spMkLst>
        </pc:spChg>
        <pc:graphicFrameChg chg="del">
          <ac:chgData name="Paula Vázquez-Valero" userId="3a0e46d7-2099-40af-a155-aa45b68bfff3" providerId="ADAL" clId="{F84CF322-5607-4A85-9EC8-8FD851C4F443}" dt="2022-07-19T17:43:49.404" v="10" actId="21"/>
          <ac:graphicFrameMkLst>
            <pc:docMk/>
            <pc:sldMk cId="1833651641" sldId="540"/>
            <ac:graphicFrameMk id="58" creationId="{B27E6C9F-6BF5-4210-8827-14E62A48818A}"/>
          </ac:graphicFrameMkLst>
        </pc:graphicFrame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5" creationId="{A4FF3F8D-10DA-4919-B9DE-0C3507D330BA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10" creationId="{0C1833B7-7725-4605-8483-F66568582BA2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12" creationId="{263651FC-7A77-4403-B7A8-1AB1428CC5D5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14" creationId="{B69D917E-5655-4123-B1CD-0B2E3500129A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16" creationId="{B7D8D627-1D49-4077-A269-6144E49F5AE6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18" creationId="{C7C2F6F1-1716-411D-8443-C4EA7D538504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20" creationId="{187ABB3E-D3CC-4999-A9B8-EE52FCD57C36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22" creationId="{58DB035D-1E9C-4037-ADA7-FC898ECE5643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24" creationId="{CF32CF5A-0CB8-41EF-818B-9A0F3CA303B2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62" creationId="{B8F74679-4355-412D-AD27-D717B96571F2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63" creationId="{87556234-9F30-4E49-BA78-3C19AD89B5E0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64" creationId="{A906A861-1FC4-415C-9563-17472C973AF9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66" creationId="{157B389F-85A0-4A7C-A54C-568D5DBF6C72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67" creationId="{30E10B1C-E70A-47B9-A704-969486F0B941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68" creationId="{6D265DEE-EF71-46AB-AC8F-581141C6E453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77" creationId="{9AA5AB55-5B11-4E81-99A4-1038653D3C84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78" creationId="{0F576732-D2C3-41F3-AAA3-977EF329CAD5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79" creationId="{36B0DB84-F2AC-4100-B8DD-9E2AB243AC66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80" creationId="{3D87E169-21C1-4D0C-A4F0-96F61B45D3CE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81" creationId="{A5096910-8059-4C9E-9F20-98A851A4A0D4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82" creationId="{D8C2BF6D-5232-46B9-BD62-64A035C7B757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83" creationId="{F6B724A2-5A76-4A51-AC4E-360AFCC39BD1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88" creationId="{434F6C7E-C3A6-4EC2-A8A5-52B70CFFEBE6}"/>
          </ac:picMkLst>
        </pc:picChg>
        <pc:picChg chg="del">
          <ac:chgData name="Paula Vázquez-Valero" userId="3a0e46d7-2099-40af-a155-aa45b68bfff3" providerId="ADAL" clId="{F84CF322-5607-4A85-9EC8-8FD851C4F443}" dt="2022-07-19T17:43:49.404" v="10" actId="21"/>
          <ac:picMkLst>
            <pc:docMk/>
            <pc:sldMk cId="1833651641" sldId="540"/>
            <ac:picMk id="164" creationId="{00000000-0000-0000-0000-000000000000}"/>
          </ac:picMkLst>
        </pc:picChg>
      </pc:sldChg>
      <pc:sldChg chg="add ord">
        <pc:chgData name="Paula Vázquez-Valero" userId="3a0e46d7-2099-40af-a155-aa45b68bfff3" providerId="ADAL" clId="{F84CF322-5607-4A85-9EC8-8FD851C4F443}" dt="2022-07-19T18:12:41.689" v="565"/>
        <pc:sldMkLst>
          <pc:docMk/>
          <pc:sldMk cId="1458570960" sldId="541"/>
        </pc:sldMkLst>
      </pc:sldChg>
      <pc:sldChg chg="delSp add del mod delAnim">
        <pc:chgData name="Paula Vázquez-Valero" userId="3a0e46d7-2099-40af-a155-aa45b68bfff3" providerId="ADAL" clId="{F84CF322-5607-4A85-9EC8-8FD851C4F443}" dt="2022-07-19T18:36:49.939" v="1083" actId="47"/>
        <pc:sldMkLst>
          <pc:docMk/>
          <pc:sldMk cId="917043142" sldId="542"/>
        </pc:sldMkLst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3" creationId="{13AAF519-28CF-4DB7-AA7E-BED9BB23733A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86" creationId="{336B678E-3C46-408D-92ED-14914AAAE7BE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00" creationId="{217AAA05-4313-4BEA-B95B-9D85EB1B1EF2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05" creationId="{282A8672-1ACC-477F-B83F-4FAF8356D6DC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06" creationId="{81C840AA-CA88-4327-9A45-7D5B4F03C166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07" creationId="{FFE30E4E-3628-4856-A901-CE1359DCB8AE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08" creationId="{9BD9201A-A930-4741-9BCF-AC61F52105BE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09" creationId="{FA84F4C0-6794-4244-84EC-902A5A5CFDA4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10" creationId="{4AE5F2C0-75C4-4F5E-AA45-CFA7917BEDB0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11" creationId="{B0695394-3A66-44A6-BB53-18203A77BDBA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12" creationId="{DBEAA28F-D713-46B7-A301-DB36C47A8139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13" creationId="{2BF5A20B-D1E5-4B8C-8F0E-F66AA3017139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16" creationId="{7723405B-0839-48B8-81DA-5A21D256C587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17" creationId="{3F27B6E4-87A2-4BAC-9606-B06DE4C0298C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18" creationId="{4FF75889-EABF-4961-A7DC-B970A6407836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19" creationId="{CB36E8AC-583C-4440-8E73-FB1D7C28FB65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22" creationId="{964942D6-5EDD-4962-BDD8-28624ACBA985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23" creationId="{8BCB9F19-F597-445F-903F-E994A82C6125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24" creationId="{CC99CD3A-8BFA-4BFA-868C-ED31823BF5A5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25" creationId="{0B39DF6D-766B-46CF-9F1F-D64E6A5C3684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28" creationId="{10879CDC-8225-43BF-8F4C-90237E3C0229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29" creationId="{9DA5E89B-D58E-4E4C-B1DA-C3E67A9D0BA2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30" creationId="{D9DA2F63-3EA3-4B97-9A54-DD4FAB0A0122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31" creationId="{D85EDAAD-78A6-4546-8E1D-23E64462AD74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34" creationId="{B5484BBA-0D21-4E82-8394-FF47CC948087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36" creationId="{A813DCBC-D889-467D-A0A3-13B11613126F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37" creationId="{FF77AD4E-657F-4213-B529-ECA1D49EFD5F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38" creationId="{54DCE406-43AD-4A51-9A75-E715A6C4D11F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41" creationId="{6B01F00E-911C-4B11-8A5A-4F0F9468E067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42" creationId="{D68B7DDC-096B-40E0-8E5F-DAB976798BE7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43" creationId="{15FF161A-36C4-48C2-871C-395E2B7A2D90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44" creationId="{6A8903FA-F19C-4534-823F-997FA24A9E3A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47" creationId="{26DA918B-1AE8-412C-8E8B-39019EDF47FA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48" creationId="{687F58E3-D519-4857-A477-F53FE268D7F6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49" creationId="{C9628DD0-5101-495F-88C5-D60DEA24F787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50" creationId="{75D5FE36-D652-4966-9BAA-AA9E4DA8898C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53" creationId="{6AF06DFB-7A9B-460E-854D-89D2FF5A5AA4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54" creationId="{FA1E6DB5-46DC-4BB5-A282-377ABC01EDA5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55" creationId="{76A708AE-304D-453F-A7BA-1CE1D14D95CC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56" creationId="{9BC6FC6F-D38E-4160-8822-0C04FEA01F2F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57" creationId="{AAD5964C-26BE-463B-A72C-BD25A2950E07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58" creationId="{2948E9A7-97C1-49B4-856C-2146ACC86B00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59" creationId="{021D5E85-C368-4B49-8A94-1E30FDC30F6B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60" creationId="{A77928F4-80EB-44F1-B895-461E1F84D978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61" creationId="{EA6EADBA-D73A-402D-9068-88FA7E8AD329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62" creationId="{BB76C249-B912-4AE3-9B1F-094DB48CA0DC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63" creationId="{50613A05-0DBB-47B8-B06A-F529A6F6DAA1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64" creationId="{3ECF4CAD-7838-4726-B488-C46B2090BC93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65" creationId="{DA946B12-B772-4180-AF1C-B83183492C28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66" creationId="{F3F45F65-C595-433F-B641-EC1E37ED0DA7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67" creationId="{FD8D17B2-8F3D-4F69-A528-1B136CF416BD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68" creationId="{B59438FD-4927-46EA-9B4B-B5944D772F7A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69" creationId="{EE84EA39-A9EA-46AD-AFFB-44DDFDFEA8D1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70" creationId="{F7310088-64DA-4F8D-A739-16A606A28DB9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71" creationId="{A527ADB0-EF29-4E21-BEF3-E744B72937A8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72" creationId="{8F459E81-1BE8-4AC1-A5D8-159203A18114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73" creationId="{2D069D56-9FD7-442B-8CB7-C5A583F62F18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74" creationId="{DE2364A0-E6CD-4DCD-B815-05B58047DACC}"/>
          </ac:spMkLst>
        </pc:spChg>
        <pc:spChg chg="del">
          <ac:chgData name="Paula Vázquez-Valero" userId="3a0e46d7-2099-40af-a155-aa45b68bfff3" providerId="ADAL" clId="{F84CF322-5607-4A85-9EC8-8FD851C4F443}" dt="2022-07-19T18:12:47.155" v="566" actId="21"/>
          <ac:spMkLst>
            <pc:docMk/>
            <pc:sldMk cId="917043142" sldId="542"/>
            <ac:spMk id="175" creationId="{81397AA7-ACE1-404E-BBDB-7762E7152442}"/>
          </ac:spMkLst>
        </pc:spChg>
        <pc:grpChg chg="del">
          <ac:chgData name="Paula Vázquez-Valero" userId="3a0e46d7-2099-40af-a155-aa45b68bfff3" providerId="ADAL" clId="{F84CF322-5607-4A85-9EC8-8FD851C4F443}" dt="2022-07-19T18:12:47.155" v="566" actId="21"/>
          <ac:grpSpMkLst>
            <pc:docMk/>
            <pc:sldMk cId="917043142" sldId="542"/>
            <ac:grpSpMk id="102" creationId="{20560AEE-E88A-4DE4-B9DA-354F602BF7F9}"/>
          </ac:grpSpMkLst>
        </pc:grpChg>
        <pc:picChg chg="del">
          <ac:chgData name="Paula Vázquez-Valero" userId="3a0e46d7-2099-40af-a155-aa45b68bfff3" providerId="ADAL" clId="{F84CF322-5607-4A85-9EC8-8FD851C4F443}" dt="2022-07-19T18:12:47.155" v="566" actId="21"/>
          <ac:picMkLst>
            <pc:docMk/>
            <pc:sldMk cId="917043142" sldId="542"/>
            <ac:picMk id="99" creationId="{1F3FF623-665F-4DD9-883E-1DF06B675E30}"/>
          </ac:picMkLst>
        </pc:picChg>
        <pc:picChg chg="del">
          <ac:chgData name="Paula Vázquez-Valero" userId="3a0e46d7-2099-40af-a155-aa45b68bfff3" providerId="ADAL" clId="{F84CF322-5607-4A85-9EC8-8FD851C4F443}" dt="2022-07-19T18:12:47.155" v="566" actId="21"/>
          <ac:picMkLst>
            <pc:docMk/>
            <pc:sldMk cId="917043142" sldId="542"/>
            <ac:picMk id="101" creationId="{E05D7EAF-3CC7-4EF8-9F5E-47F5B2BAA083}"/>
          </ac:picMkLst>
        </pc:picChg>
        <pc:picChg chg="del">
          <ac:chgData name="Paula Vázquez-Valero" userId="3a0e46d7-2099-40af-a155-aa45b68bfff3" providerId="ADAL" clId="{F84CF322-5607-4A85-9EC8-8FD851C4F443}" dt="2022-07-19T18:12:47.155" v="566" actId="21"/>
          <ac:picMkLst>
            <pc:docMk/>
            <pc:sldMk cId="917043142" sldId="542"/>
            <ac:picMk id="135" creationId="{F24565B8-B00A-4CC3-A8BA-113E9E9F6ED9}"/>
          </ac:picMkLst>
        </pc:picChg>
      </pc:sldChg>
      <pc:sldChg chg="delSp add del modAnim">
        <pc:chgData name="Paula Vázquez-Valero" userId="3a0e46d7-2099-40af-a155-aa45b68bfff3" providerId="ADAL" clId="{F84CF322-5607-4A85-9EC8-8FD851C4F443}" dt="2022-07-19T18:37:17.042" v="1089" actId="47"/>
        <pc:sldMkLst>
          <pc:docMk/>
          <pc:sldMk cId="708096317" sldId="543"/>
        </pc:sldMkLst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8" creationId="{AB8D4FB5-F1B2-4F0F-8089-BDA954BF6059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9" creationId="{36589C8A-F8B5-46C1-B3A1-F792EA816C24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0" creationId="{697C58F5-E29A-4760-9F56-6DCC77AFB9C2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86" creationId="{336B678E-3C46-408D-92ED-14914AAAE7BE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00" creationId="{217AAA05-4313-4BEA-B95B-9D85EB1B1EF2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09" creationId="{FA84F4C0-6794-4244-84EC-902A5A5CFDA4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10" creationId="{4AE5F2C0-75C4-4F5E-AA45-CFA7917BEDB0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16" creationId="{7723405B-0839-48B8-81DA-5A21D256C587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22" creationId="{964942D6-5EDD-4962-BDD8-28624ACBA985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28" creationId="{10879CDC-8225-43BF-8F4C-90237E3C0229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34" creationId="{B5484BBA-0D21-4E82-8394-FF47CC948087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41" creationId="{6B01F00E-911C-4B11-8A5A-4F0F9468E067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47" creationId="{26DA918B-1AE8-412C-8E8B-39019EDF47FA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53" creationId="{6AF06DFB-7A9B-460E-854D-89D2FF5A5AA4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54" creationId="{FA1E6DB5-46DC-4BB5-A282-377ABC01EDA5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56" creationId="{9BC6FC6F-D38E-4160-8822-0C04FEA01F2F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59" creationId="{021D5E85-C368-4B49-8A94-1E30FDC30F6B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62" creationId="{BB76C249-B912-4AE3-9B1F-094DB48CA0DC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65" creationId="{DA946B12-B772-4180-AF1C-B83183492C28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68" creationId="{B59438FD-4927-46EA-9B4B-B5944D772F7A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71" creationId="{A527ADB0-EF29-4E21-BEF3-E744B72937A8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74" creationId="{DE2364A0-E6CD-4DCD-B815-05B58047DACC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76" creationId="{0DFF1959-3AFE-4477-BAE3-28E015A73042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77" creationId="{1B6F7895-02CC-450F-AFC6-7020488FA0B3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78" creationId="{39E7ED97-4B75-4738-8241-49D353CFA41A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79" creationId="{45C7A4ED-4DC0-417D-A53C-18D3DFB5F882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80" creationId="{A7AD8A33-8B5D-4A50-A88F-64284086F25D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81" creationId="{C2A8C5D7-C2D4-4140-93EF-003F2F43AEA5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82" creationId="{4B28AA88-49E2-4264-98E8-730B7C1809F2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83" creationId="{F078CC86-8F82-4B0F-ABD1-3D90CD02172C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84" creationId="{B7FC6790-48D1-405B-A303-36B1950F8E60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85" creationId="{9C45171A-670F-43FB-8AA0-4903C9B481A9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86" creationId="{107FE4EC-46AC-494C-A256-B91C788416B5}"/>
          </ac:spMkLst>
        </pc:spChg>
        <pc:spChg chg="del">
          <ac:chgData name="Paula Vázquez-Valero" userId="3a0e46d7-2099-40af-a155-aa45b68bfff3" providerId="ADAL" clId="{F84CF322-5607-4A85-9EC8-8FD851C4F443}" dt="2022-07-19T18:36:57.152" v="1085" actId="21"/>
          <ac:spMkLst>
            <pc:docMk/>
            <pc:sldMk cId="708096317" sldId="543"/>
            <ac:spMk id="187" creationId="{E5046CC5-AB73-4042-9652-267FD315EC61}"/>
          </ac:spMkLst>
        </pc:spChg>
        <pc:grpChg chg="del">
          <ac:chgData name="Paula Vázquez-Valero" userId="3a0e46d7-2099-40af-a155-aa45b68bfff3" providerId="ADAL" clId="{F84CF322-5607-4A85-9EC8-8FD851C4F443}" dt="2022-07-19T18:36:57.152" v="1085" actId="21"/>
          <ac:grpSpMkLst>
            <pc:docMk/>
            <pc:sldMk cId="708096317" sldId="543"/>
            <ac:grpSpMk id="102" creationId="{20560AEE-E88A-4DE4-B9DA-354F602BF7F9}"/>
          </ac:grpSpMkLst>
        </pc:grpChg>
        <pc:grpChg chg="del">
          <ac:chgData name="Paula Vázquez-Valero" userId="3a0e46d7-2099-40af-a155-aa45b68bfff3" providerId="ADAL" clId="{F84CF322-5607-4A85-9EC8-8FD851C4F443}" dt="2022-07-19T18:36:57.152" v="1085" actId="21"/>
          <ac:grpSpMkLst>
            <pc:docMk/>
            <pc:sldMk cId="708096317" sldId="543"/>
            <ac:grpSpMk id="120" creationId="{F0365B0F-F7B4-4061-953A-23DEA8023C87}"/>
          </ac:grpSpMkLst>
        </pc:grpChg>
        <pc:picChg chg="del">
          <ac:chgData name="Paula Vázquez-Valero" userId="3a0e46d7-2099-40af-a155-aa45b68bfff3" providerId="ADAL" clId="{F84CF322-5607-4A85-9EC8-8FD851C4F443}" dt="2022-07-19T18:36:57.152" v="1085" actId="21"/>
          <ac:picMkLst>
            <pc:docMk/>
            <pc:sldMk cId="708096317" sldId="543"/>
            <ac:picMk id="99" creationId="{1F3FF623-665F-4DD9-883E-1DF06B675E30}"/>
          </ac:picMkLst>
        </pc:picChg>
        <pc:picChg chg="del">
          <ac:chgData name="Paula Vázquez-Valero" userId="3a0e46d7-2099-40af-a155-aa45b68bfff3" providerId="ADAL" clId="{F84CF322-5607-4A85-9EC8-8FD851C4F443}" dt="2022-07-19T18:36:57.152" v="1085" actId="21"/>
          <ac:picMkLst>
            <pc:docMk/>
            <pc:sldMk cId="708096317" sldId="543"/>
            <ac:picMk id="101" creationId="{E05D7EAF-3CC7-4EF8-9F5E-47F5B2BAA083}"/>
          </ac:picMkLst>
        </pc:picChg>
        <pc:picChg chg="del">
          <ac:chgData name="Paula Vázquez-Valero" userId="3a0e46d7-2099-40af-a155-aa45b68bfff3" providerId="ADAL" clId="{F84CF322-5607-4A85-9EC8-8FD851C4F443}" dt="2022-07-19T18:36:57.152" v="1085" actId="21"/>
          <ac:picMkLst>
            <pc:docMk/>
            <pc:sldMk cId="708096317" sldId="543"/>
            <ac:picMk id="135" creationId="{F24565B8-B00A-4CC3-A8BA-113E9E9F6ED9}"/>
          </ac:picMkLst>
        </pc:picChg>
      </pc:sldChg>
      <pc:sldChg chg="add del">
        <pc:chgData name="Paula Vázquez-Valero" userId="3a0e46d7-2099-40af-a155-aa45b68bfff3" providerId="ADAL" clId="{F84CF322-5607-4A85-9EC8-8FD851C4F443}" dt="2022-07-19T19:53:22.317" v="2416" actId="47"/>
        <pc:sldMkLst>
          <pc:docMk/>
          <pc:sldMk cId="3799354544" sldId="544"/>
        </pc:sldMkLst>
      </pc:sldChg>
      <pc:sldChg chg="addSp delSp modSp add mod delAnim modAnim modNotesTx">
        <pc:chgData name="Paula Vázquez-Valero" userId="3a0e46d7-2099-40af-a155-aa45b68bfff3" providerId="ADAL" clId="{F84CF322-5607-4A85-9EC8-8FD851C4F443}" dt="2022-07-19T19:52:54.680" v="2402"/>
        <pc:sldMkLst>
          <pc:docMk/>
          <pc:sldMk cId="3336840684" sldId="545"/>
        </pc:sldMkLst>
        <pc:spChg chg="mod">
          <ac:chgData name="Paula Vázquez-Valero" userId="3a0e46d7-2099-40af-a155-aa45b68bfff3" providerId="ADAL" clId="{F84CF322-5607-4A85-9EC8-8FD851C4F443}" dt="2022-07-19T19:18:03.768" v="1628" actId="20577"/>
          <ac:spMkLst>
            <pc:docMk/>
            <pc:sldMk cId="3336840684" sldId="545"/>
            <ac:spMk id="2" creationId="{3F9B81CA-49CF-4113-B92C-AF8FEDD23E30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22" creationId="{945AF956-B834-D34B-AFF4-91DA7DE8D829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24" creationId="{E3E6E927-9092-A29D-5CAE-77515A8569B7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25" creationId="{04CDC49F-CC97-5016-4D6B-567514E9D671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26" creationId="{87DA3FBC-065A-0EC5-CCB1-D3AEB6E1FC7D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27" creationId="{A06219D1-7464-CC0A-24BF-01B993BFF79E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28" creationId="{B923A651-64A6-1167-F4C3-CBBCB38CF38F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29" creationId="{3730CDF5-B6CA-22EE-1687-F3AF1EA4B9AC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31" creationId="{E04937FF-FBC2-A22E-1D68-4EEA7F79427F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32" creationId="{2B0B20A0-9862-961C-CA4C-A1A545103375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42" creationId="{C9339DC3-304A-7258-E7ED-35055EF7C3ED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44" creationId="{335315C7-F0CE-A152-FFF5-41586B4FA345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45" creationId="{B0F0BE3D-9E2A-5EE8-14AF-DC3E49920449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47" creationId="{166AE150-F178-BDE2-EE48-EBBA516F2418}"/>
          </ac:spMkLst>
        </pc:spChg>
        <pc:spChg chg="add mod">
          <ac:chgData name="Paula Vázquez-Valero" userId="3a0e46d7-2099-40af-a155-aa45b68bfff3" providerId="ADAL" clId="{F84CF322-5607-4A85-9EC8-8FD851C4F443}" dt="2022-07-19T19:39:21.561" v="2186" actId="20577"/>
          <ac:spMkLst>
            <pc:docMk/>
            <pc:sldMk cId="3336840684" sldId="545"/>
            <ac:spMk id="55" creationId="{B73FAA62-85E4-021C-8987-77AFEE49573F}"/>
          </ac:spMkLst>
        </pc:spChg>
        <pc:spChg chg="add mod">
          <ac:chgData name="Paula Vázquez-Valero" userId="3a0e46d7-2099-40af-a155-aa45b68bfff3" providerId="ADAL" clId="{F84CF322-5607-4A85-9EC8-8FD851C4F443}" dt="2022-07-19T19:17:54.301" v="1626"/>
          <ac:spMkLst>
            <pc:docMk/>
            <pc:sldMk cId="3336840684" sldId="545"/>
            <ac:spMk id="57" creationId="{1091D7B9-8126-2A94-271E-CE802B8966CD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61" creationId="{C3DEF851-4C18-DE45-755D-23A6CC10AA0F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62" creationId="{C1D1642C-5605-AC11-7005-E66489FFF29F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63" creationId="{D735B2B3-272A-7025-9419-44BA61994969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64" creationId="{777FFC7E-BE49-EC41-30A1-E7D4015525B3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65" creationId="{774D57D7-0BBF-1173-BD15-8562D0596460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66" creationId="{7C4454A9-A47D-71F6-D349-5BFE79DF05D4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67" creationId="{4248B08B-11DF-8A1B-D795-B4FCA32E7A21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68" creationId="{967854B3-554C-9346-3A0C-C187C1D05BDC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69" creationId="{1E90E79D-BCC3-F387-0368-363F73220FF1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70" creationId="{B5821D96-7C1D-3A21-D79C-79ACC6820FAE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71" creationId="{38D739AA-D9CF-5AC4-357B-8EF29024C777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76" creationId="{9D090BFB-8D44-463F-A778-ED03DE3BB4F3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77" creationId="{64C85868-AB55-9E83-B3CD-A49C2415DB0D}"/>
          </ac:spMkLst>
        </pc:spChg>
        <pc:spChg chg="del">
          <ac:chgData name="Paula Vázquez-Valero" userId="3a0e46d7-2099-40af-a155-aa45b68bfff3" providerId="ADAL" clId="{F84CF322-5607-4A85-9EC8-8FD851C4F443}" dt="2022-07-19T19:17:44.273" v="1623" actId="478"/>
          <ac:spMkLst>
            <pc:docMk/>
            <pc:sldMk cId="3336840684" sldId="545"/>
            <ac:spMk id="78" creationId="{FC175DF5-B404-7B46-E730-BEA6FE110894}"/>
          </ac:spMkLst>
        </pc:spChg>
        <pc:spChg chg="add mod">
          <ac:chgData name="Paula Vázquez-Valero" userId="3a0e46d7-2099-40af-a155-aa45b68bfff3" providerId="ADAL" clId="{F84CF322-5607-4A85-9EC8-8FD851C4F443}" dt="2022-07-19T19:17:54.301" v="1626"/>
          <ac:spMkLst>
            <pc:docMk/>
            <pc:sldMk cId="3336840684" sldId="545"/>
            <ac:spMk id="80" creationId="{E85E10B0-4A40-6CC2-09E6-3455D3B7F580}"/>
          </ac:spMkLst>
        </pc:spChg>
        <pc:spChg chg="add mod">
          <ac:chgData name="Paula Vázquez-Valero" userId="3a0e46d7-2099-40af-a155-aa45b68bfff3" providerId="ADAL" clId="{F84CF322-5607-4A85-9EC8-8FD851C4F443}" dt="2022-07-19T19:42:34.692" v="2207" actId="1076"/>
          <ac:spMkLst>
            <pc:docMk/>
            <pc:sldMk cId="3336840684" sldId="545"/>
            <ac:spMk id="90" creationId="{1B1B3ED1-6B4D-49CC-3BC4-9C1E8338B905}"/>
          </ac:spMkLst>
        </pc:spChg>
        <pc:spChg chg="add mod">
          <ac:chgData name="Paula Vázquez-Valero" userId="3a0e46d7-2099-40af-a155-aa45b68bfff3" providerId="ADAL" clId="{F84CF322-5607-4A85-9EC8-8FD851C4F443}" dt="2022-07-19T19:39:38.035" v="2187" actId="1036"/>
          <ac:spMkLst>
            <pc:docMk/>
            <pc:sldMk cId="3336840684" sldId="545"/>
            <ac:spMk id="91" creationId="{999D0851-D124-418F-25B6-818D46D3A2B3}"/>
          </ac:spMkLst>
        </pc:spChg>
        <pc:spChg chg="add mod">
          <ac:chgData name="Paula Vázquez-Valero" userId="3a0e46d7-2099-40af-a155-aa45b68bfff3" providerId="ADAL" clId="{F84CF322-5607-4A85-9EC8-8FD851C4F443}" dt="2022-07-19T19:29:23.733" v="1882" actId="1076"/>
          <ac:spMkLst>
            <pc:docMk/>
            <pc:sldMk cId="3336840684" sldId="545"/>
            <ac:spMk id="92" creationId="{45E6D308-0742-EE51-C9F7-CC09176389AB}"/>
          </ac:spMkLst>
        </pc:spChg>
        <pc:spChg chg="add mod">
          <ac:chgData name="Paula Vázquez-Valero" userId="3a0e46d7-2099-40af-a155-aa45b68bfff3" providerId="ADAL" clId="{F84CF322-5607-4A85-9EC8-8FD851C4F443}" dt="2022-07-19T19:46:26.929" v="2319" actId="1035"/>
          <ac:spMkLst>
            <pc:docMk/>
            <pc:sldMk cId="3336840684" sldId="545"/>
            <ac:spMk id="93" creationId="{367CA792-552C-2FE5-EF2C-5E011765A91F}"/>
          </ac:spMkLst>
        </pc:spChg>
        <pc:spChg chg="add mod">
          <ac:chgData name="Paula Vázquez-Valero" userId="3a0e46d7-2099-40af-a155-aa45b68bfff3" providerId="ADAL" clId="{F84CF322-5607-4A85-9EC8-8FD851C4F443}" dt="2022-07-19T19:17:54.301" v="1626"/>
          <ac:spMkLst>
            <pc:docMk/>
            <pc:sldMk cId="3336840684" sldId="545"/>
            <ac:spMk id="94" creationId="{0ABB9B10-3005-2F77-C564-377370FB162B}"/>
          </ac:spMkLst>
        </pc:spChg>
        <pc:spChg chg="add mod">
          <ac:chgData name="Paula Vázquez-Valero" userId="3a0e46d7-2099-40af-a155-aa45b68bfff3" providerId="ADAL" clId="{F84CF322-5607-4A85-9EC8-8FD851C4F443}" dt="2022-07-19T19:42:34.692" v="2207" actId="1076"/>
          <ac:spMkLst>
            <pc:docMk/>
            <pc:sldMk cId="3336840684" sldId="545"/>
            <ac:spMk id="95" creationId="{A9814A42-BD02-C284-36D3-127A0B37FD77}"/>
          </ac:spMkLst>
        </pc:spChg>
        <pc:spChg chg="add mod">
          <ac:chgData name="Paula Vázquez-Valero" userId="3a0e46d7-2099-40af-a155-aa45b68bfff3" providerId="ADAL" clId="{F84CF322-5607-4A85-9EC8-8FD851C4F443}" dt="2022-07-19T19:19:49.594" v="1671" actId="20577"/>
          <ac:spMkLst>
            <pc:docMk/>
            <pc:sldMk cId="3336840684" sldId="545"/>
            <ac:spMk id="96" creationId="{41678C56-E3BE-334E-A8FA-FE07067B4CC4}"/>
          </ac:spMkLst>
        </pc:spChg>
        <pc:spChg chg="add mod">
          <ac:chgData name="Paula Vázquez-Valero" userId="3a0e46d7-2099-40af-a155-aa45b68bfff3" providerId="ADAL" clId="{F84CF322-5607-4A85-9EC8-8FD851C4F443}" dt="2022-07-19T19:46:26.929" v="2319" actId="1035"/>
          <ac:spMkLst>
            <pc:docMk/>
            <pc:sldMk cId="3336840684" sldId="545"/>
            <ac:spMk id="97" creationId="{7736F3B6-258A-267C-883E-E8BC7CE711C6}"/>
          </ac:spMkLst>
        </pc:spChg>
        <pc:spChg chg="add mod">
          <ac:chgData name="Paula Vázquez-Valero" userId="3a0e46d7-2099-40af-a155-aa45b68bfff3" providerId="ADAL" clId="{F84CF322-5607-4A85-9EC8-8FD851C4F443}" dt="2022-07-19T19:17:54.301" v="1626"/>
          <ac:spMkLst>
            <pc:docMk/>
            <pc:sldMk cId="3336840684" sldId="545"/>
            <ac:spMk id="98" creationId="{F57204AD-E888-93D1-0BDC-4864B50BE2AB}"/>
          </ac:spMkLst>
        </pc:spChg>
        <pc:spChg chg="add mod">
          <ac:chgData name="Paula Vázquez-Valero" userId="3a0e46d7-2099-40af-a155-aa45b68bfff3" providerId="ADAL" clId="{F84CF322-5607-4A85-9EC8-8FD851C4F443}" dt="2022-07-19T19:42:34.692" v="2207" actId="1076"/>
          <ac:spMkLst>
            <pc:docMk/>
            <pc:sldMk cId="3336840684" sldId="545"/>
            <ac:spMk id="99" creationId="{4F85D757-9922-0FF7-A601-EF409BB6D29E}"/>
          </ac:spMkLst>
        </pc:spChg>
        <pc:spChg chg="add mod">
          <ac:chgData name="Paula Vázquez-Valero" userId="3a0e46d7-2099-40af-a155-aa45b68bfff3" providerId="ADAL" clId="{F84CF322-5607-4A85-9EC8-8FD851C4F443}" dt="2022-07-19T19:20:15.520" v="1699" actId="20577"/>
          <ac:spMkLst>
            <pc:docMk/>
            <pc:sldMk cId="3336840684" sldId="545"/>
            <ac:spMk id="100" creationId="{B6B3D8A2-0962-C7C2-F817-CDA72AFDD5F0}"/>
          </ac:spMkLst>
        </pc:spChg>
        <pc:spChg chg="add mod">
          <ac:chgData name="Paula Vázquez-Valero" userId="3a0e46d7-2099-40af-a155-aa45b68bfff3" providerId="ADAL" clId="{F84CF322-5607-4A85-9EC8-8FD851C4F443}" dt="2022-07-19T19:46:26.929" v="2319" actId="1035"/>
          <ac:spMkLst>
            <pc:docMk/>
            <pc:sldMk cId="3336840684" sldId="545"/>
            <ac:spMk id="101" creationId="{0B477A73-0305-8DB2-2374-B7F916CF8CDA}"/>
          </ac:spMkLst>
        </pc:spChg>
        <pc:spChg chg="add mod">
          <ac:chgData name="Paula Vázquez-Valero" userId="3a0e46d7-2099-40af-a155-aa45b68bfff3" providerId="ADAL" clId="{F84CF322-5607-4A85-9EC8-8FD851C4F443}" dt="2022-07-19T19:17:54.301" v="1626"/>
          <ac:spMkLst>
            <pc:docMk/>
            <pc:sldMk cId="3336840684" sldId="545"/>
            <ac:spMk id="102" creationId="{A7668257-5A89-259C-4198-A268C125AE3A}"/>
          </ac:spMkLst>
        </pc:spChg>
        <pc:spChg chg="add mod">
          <ac:chgData name="Paula Vázquez-Valero" userId="3a0e46d7-2099-40af-a155-aa45b68bfff3" providerId="ADAL" clId="{F84CF322-5607-4A85-9EC8-8FD851C4F443}" dt="2022-07-19T19:46:26.929" v="2319" actId="1035"/>
          <ac:spMkLst>
            <pc:docMk/>
            <pc:sldMk cId="3336840684" sldId="545"/>
            <ac:spMk id="103" creationId="{7692CD7F-F2EC-F30F-66B4-2F23C330AF8E}"/>
          </ac:spMkLst>
        </pc:spChg>
        <pc:spChg chg="add mod">
          <ac:chgData name="Paula Vázquez-Valero" userId="3a0e46d7-2099-40af-a155-aa45b68bfff3" providerId="ADAL" clId="{F84CF322-5607-4A85-9EC8-8FD851C4F443}" dt="2022-07-19T19:17:54.301" v="1626"/>
          <ac:spMkLst>
            <pc:docMk/>
            <pc:sldMk cId="3336840684" sldId="545"/>
            <ac:spMk id="104" creationId="{04923BED-1061-2474-7BA3-1124CBCA3C2D}"/>
          </ac:spMkLst>
        </pc:spChg>
        <pc:spChg chg="add mod">
          <ac:chgData name="Paula Vázquez-Valero" userId="3a0e46d7-2099-40af-a155-aa45b68bfff3" providerId="ADAL" clId="{F84CF322-5607-4A85-9EC8-8FD851C4F443}" dt="2022-07-19T19:46:26.929" v="2319" actId="1035"/>
          <ac:spMkLst>
            <pc:docMk/>
            <pc:sldMk cId="3336840684" sldId="545"/>
            <ac:spMk id="105" creationId="{5B03703F-C4A9-260E-C1BE-0E209C307671}"/>
          </ac:spMkLst>
        </pc:spChg>
        <pc:spChg chg="add mod">
          <ac:chgData name="Paula Vázquez-Valero" userId="3a0e46d7-2099-40af-a155-aa45b68bfff3" providerId="ADAL" clId="{F84CF322-5607-4A85-9EC8-8FD851C4F443}" dt="2022-07-19T19:20:45.812" v="1713" actId="1037"/>
          <ac:spMkLst>
            <pc:docMk/>
            <pc:sldMk cId="3336840684" sldId="545"/>
            <ac:spMk id="106" creationId="{33226692-8230-DEE2-3B15-C08171BB30D4}"/>
          </ac:spMkLst>
        </pc:spChg>
        <pc:spChg chg="add mod">
          <ac:chgData name="Paula Vázquez-Valero" userId="3a0e46d7-2099-40af-a155-aa45b68bfff3" providerId="ADAL" clId="{F84CF322-5607-4A85-9EC8-8FD851C4F443}" dt="2022-07-19T19:46:26.929" v="2319" actId="1035"/>
          <ac:spMkLst>
            <pc:docMk/>
            <pc:sldMk cId="3336840684" sldId="545"/>
            <ac:spMk id="107" creationId="{57055E74-D886-62BC-5E01-E838721FFF0F}"/>
          </ac:spMkLst>
        </pc:spChg>
        <pc:spChg chg="add mod">
          <ac:chgData name="Paula Vázquez-Valero" userId="3a0e46d7-2099-40af-a155-aa45b68bfff3" providerId="ADAL" clId="{F84CF322-5607-4A85-9EC8-8FD851C4F443}" dt="2022-07-19T19:25:53.608" v="1766" actId="1076"/>
          <ac:spMkLst>
            <pc:docMk/>
            <pc:sldMk cId="3336840684" sldId="545"/>
            <ac:spMk id="108" creationId="{561E29A1-C4F2-2312-D918-1C8FFF40A6A1}"/>
          </ac:spMkLst>
        </pc:spChg>
        <pc:spChg chg="add mod">
          <ac:chgData name="Paula Vázquez-Valero" userId="3a0e46d7-2099-40af-a155-aa45b68bfff3" providerId="ADAL" clId="{F84CF322-5607-4A85-9EC8-8FD851C4F443}" dt="2022-07-19T19:35:31.364" v="2059" actId="1036"/>
          <ac:spMkLst>
            <pc:docMk/>
            <pc:sldMk cId="3336840684" sldId="545"/>
            <ac:spMk id="109" creationId="{94E54B41-FA25-AB91-8507-EB273C4DFBF3}"/>
          </ac:spMkLst>
        </pc:spChg>
        <pc:spChg chg="add del mod">
          <ac:chgData name="Paula Vázquez-Valero" userId="3a0e46d7-2099-40af-a155-aa45b68bfff3" providerId="ADAL" clId="{F84CF322-5607-4A85-9EC8-8FD851C4F443}" dt="2022-07-19T19:21:18.861" v="1728" actId="478"/>
          <ac:spMkLst>
            <pc:docMk/>
            <pc:sldMk cId="3336840684" sldId="545"/>
            <ac:spMk id="110" creationId="{0D008717-B3A9-1947-B806-FA971A41880C}"/>
          </ac:spMkLst>
        </pc:spChg>
        <pc:spChg chg="add mod">
          <ac:chgData name="Paula Vázquez-Valero" userId="3a0e46d7-2099-40af-a155-aa45b68bfff3" providerId="ADAL" clId="{F84CF322-5607-4A85-9EC8-8FD851C4F443}" dt="2022-07-19T19:46:26.929" v="2319" actId="1035"/>
          <ac:spMkLst>
            <pc:docMk/>
            <pc:sldMk cId="3336840684" sldId="545"/>
            <ac:spMk id="111" creationId="{A0151B6A-735C-BE4D-5A79-0345A2D380AF}"/>
          </ac:spMkLst>
        </pc:spChg>
        <pc:spChg chg="add del mod">
          <ac:chgData name="Paula Vázquez-Valero" userId="3a0e46d7-2099-40af-a155-aa45b68bfff3" providerId="ADAL" clId="{F84CF322-5607-4A85-9EC8-8FD851C4F443}" dt="2022-07-19T19:32:29.580" v="1965" actId="478"/>
          <ac:spMkLst>
            <pc:docMk/>
            <pc:sldMk cId="3336840684" sldId="545"/>
            <ac:spMk id="112" creationId="{FC7D111C-14D0-C9D2-1C8F-6EB04A652613}"/>
          </ac:spMkLst>
        </pc:spChg>
        <pc:spChg chg="add del mod">
          <ac:chgData name="Paula Vázquez-Valero" userId="3a0e46d7-2099-40af-a155-aa45b68bfff3" providerId="ADAL" clId="{F84CF322-5607-4A85-9EC8-8FD851C4F443}" dt="2022-07-19T19:36:21.921" v="2083" actId="478"/>
          <ac:spMkLst>
            <pc:docMk/>
            <pc:sldMk cId="3336840684" sldId="545"/>
            <ac:spMk id="113" creationId="{B6F651EC-81D9-D07D-E364-DFF40D8CC279}"/>
          </ac:spMkLst>
        </pc:spChg>
        <pc:spChg chg="add mod">
          <ac:chgData name="Paula Vázquez-Valero" userId="3a0e46d7-2099-40af-a155-aa45b68bfff3" providerId="ADAL" clId="{F84CF322-5607-4A85-9EC8-8FD851C4F443}" dt="2022-07-19T19:28:43.492" v="1866" actId="14100"/>
          <ac:spMkLst>
            <pc:docMk/>
            <pc:sldMk cId="3336840684" sldId="545"/>
            <ac:spMk id="114" creationId="{0CCAFA14-BB6E-67BB-79FD-DC431C5A37BF}"/>
          </ac:spMkLst>
        </pc:spChg>
        <pc:spChg chg="add mod">
          <ac:chgData name="Paula Vázquez-Valero" userId="3a0e46d7-2099-40af-a155-aa45b68bfff3" providerId="ADAL" clId="{F84CF322-5607-4A85-9EC8-8FD851C4F443}" dt="2022-07-19T19:42:34.692" v="2207" actId="1076"/>
          <ac:spMkLst>
            <pc:docMk/>
            <pc:sldMk cId="3336840684" sldId="545"/>
            <ac:spMk id="115" creationId="{33A2F363-3F28-5136-DA8F-D66839C03F1F}"/>
          </ac:spMkLst>
        </pc:spChg>
        <pc:spChg chg="add del mod">
          <ac:chgData name="Paula Vázquez-Valero" userId="3a0e46d7-2099-40af-a155-aa45b68bfff3" providerId="ADAL" clId="{F84CF322-5607-4A85-9EC8-8FD851C4F443}" dt="2022-07-19T19:51:33.553" v="2386" actId="478"/>
          <ac:spMkLst>
            <pc:docMk/>
            <pc:sldMk cId="3336840684" sldId="545"/>
            <ac:spMk id="116" creationId="{E6857A33-6109-F33F-884F-E2CB967AEA6D}"/>
          </ac:spMkLst>
        </pc:spChg>
        <pc:spChg chg="add del mod">
          <ac:chgData name="Paula Vázquez-Valero" userId="3a0e46d7-2099-40af-a155-aa45b68bfff3" providerId="ADAL" clId="{F84CF322-5607-4A85-9EC8-8FD851C4F443}" dt="2022-07-19T19:45:04.575" v="2284" actId="478"/>
          <ac:spMkLst>
            <pc:docMk/>
            <pc:sldMk cId="3336840684" sldId="545"/>
            <ac:spMk id="117" creationId="{7EC74450-A481-34EE-8EB6-07DED23BC3A4}"/>
          </ac:spMkLst>
        </pc:spChg>
        <pc:spChg chg="add mod">
          <ac:chgData name="Paula Vázquez-Valero" userId="3a0e46d7-2099-40af-a155-aa45b68bfff3" providerId="ADAL" clId="{F84CF322-5607-4A85-9EC8-8FD851C4F443}" dt="2022-07-19T19:52:42.653" v="2399" actId="1038"/>
          <ac:spMkLst>
            <pc:docMk/>
            <pc:sldMk cId="3336840684" sldId="545"/>
            <ac:spMk id="118" creationId="{5C2BFACA-F674-9619-0F3F-E8C3B5A218CA}"/>
          </ac:spMkLst>
        </pc:spChg>
        <pc:spChg chg="add mod">
          <ac:chgData name="Paula Vázquez-Valero" userId="3a0e46d7-2099-40af-a155-aa45b68bfff3" providerId="ADAL" clId="{F84CF322-5607-4A85-9EC8-8FD851C4F443}" dt="2022-07-19T19:42:34.692" v="2207" actId="1076"/>
          <ac:spMkLst>
            <pc:docMk/>
            <pc:sldMk cId="3336840684" sldId="545"/>
            <ac:spMk id="119" creationId="{FF63A336-B976-7C80-DA17-CC96D4D278E9}"/>
          </ac:spMkLst>
        </pc:spChg>
        <pc:spChg chg="add mod">
          <ac:chgData name="Paula Vázquez-Valero" userId="3a0e46d7-2099-40af-a155-aa45b68bfff3" providerId="ADAL" clId="{F84CF322-5607-4A85-9EC8-8FD851C4F443}" dt="2022-07-19T19:32:14.083" v="1953" actId="1035"/>
          <ac:spMkLst>
            <pc:docMk/>
            <pc:sldMk cId="3336840684" sldId="545"/>
            <ac:spMk id="120" creationId="{E340513E-BB1D-276E-AEDC-70CE03522F1B}"/>
          </ac:spMkLst>
        </pc:spChg>
        <pc:spChg chg="add mod">
          <ac:chgData name="Paula Vázquez-Valero" userId="3a0e46d7-2099-40af-a155-aa45b68bfff3" providerId="ADAL" clId="{F84CF322-5607-4A85-9EC8-8FD851C4F443}" dt="2022-07-19T19:42:34.692" v="2207" actId="1076"/>
          <ac:spMkLst>
            <pc:docMk/>
            <pc:sldMk cId="3336840684" sldId="545"/>
            <ac:spMk id="121" creationId="{A99774A5-7B80-FB24-1E64-0337630F7CBD}"/>
          </ac:spMkLst>
        </pc:spChg>
        <pc:spChg chg="add mod">
          <ac:chgData name="Paula Vázquez-Valero" userId="3a0e46d7-2099-40af-a155-aa45b68bfff3" providerId="ADAL" clId="{F84CF322-5607-4A85-9EC8-8FD851C4F443}" dt="2022-07-19T19:34:38.723" v="2033" actId="1076"/>
          <ac:spMkLst>
            <pc:docMk/>
            <pc:sldMk cId="3336840684" sldId="545"/>
            <ac:spMk id="122" creationId="{6F5E4A5C-D0FF-5AF1-5E5C-BB23DAC9DAA2}"/>
          </ac:spMkLst>
        </pc:spChg>
        <pc:spChg chg="add del mod">
          <ac:chgData name="Paula Vázquez-Valero" userId="3a0e46d7-2099-40af-a155-aa45b68bfff3" providerId="ADAL" clId="{F84CF322-5607-4A85-9EC8-8FD851C4F443}" dt="2022-07-19T19:49:13.934" v="2364" actId="478"/>
          <ac:spMkLst>
            <pc:docMk/>
            <pc:sldMk cId="3336840684" sldId="545"/>
            <ac:spMk id="123" creationId="{18CCC1F2-B9E3-CBDB-046F-1CA617EFF009}"/>
          </ac:spMkLst>
        </pc:spChg>
        <pc:spChg chg="add mod">
          <ac:chgData name="Paula Vázquez-Valero" userId="3a0e46d7-2099-40af-a155-aa45b68bfff3" providerId="ADAL" clId="{F84CF322-5607-4A85-9EC8-8FD851C4F443}" dt="2022-07-19T19:29:12.185" v="1880" actId="14100"/>
          <ac:spMkLst>
            <pc:docMk/>
            <pc:sldMk cId="3336840684" sldId="545"/>
            <ac:spMk id="127" creationId="{3C323C6E-381A-4DF7-832E-C918D838C272}"/>
          </ac:spMkLst>
        </pc:spChg>
        <pc:spChg chg="add del mod">
          <ac:chgData name="Paula Vázquez-Valero" userId="3a0e46d7-2099-40af-a155-aa45b68bfff3" providerId="ADAL" clId="{F84CF322-5607-4A85-9EC8-8FD851C4F443}" dt="2022-07-19T19:42:50.885" v="2210" actId="478"/>
          <ac:spMkLst>
            <pc:docMk/>
            <pc:sldMk cId="3336840684" sldId="545"/>
            <ac:spMk id="128" creationId="{8BFE01E5-49DE-D101-181E-C615100FEE7A}"/>
          </ac:spMkLst>
        </pc:spChg>
        <pc:spChg chg="add del mod">
          <ac:chgData name="Paula Vázquez-Valero" userId="3a0e46d7-2099-40af-a155-aa45b68bfff3" providerId="ADAL" clId="{F84CF322-5607-4A85-9EC8-8FD851C4F443}" dt="2022-07-19T19:37:32.088" v="2114" actId="21"/>
          <ac:spMkLst>
            <pc:docMk/>
            <pc:sldMk cId="3336840684" sldId="545"/>
            <ac:spMk id="129" creationId="{923CBCB7-5C79-3D0D-B31C-D97A2078E016}"/>
          </ac:spMkLst>
        </pc:spChg>
        <pc:spChg chg="add mod">
          <ac:chgData name="Paula Vázquez-Valero" userId="3a0e46d7-2099-40af-a155-aa45b68bfff3" providerId="ADAL" clId="{F84CF322-5607-4A85-9EC8-8FD851C4F443}" dt="2022-07-19T19:38:35.985" v="2161" actId="20577"/>
          <ac:spMkLst>
            <pc:docMk/>
            <pc:sldMk cId="3336840684" sldId="545"/>
            <ac:spMk id="130" creationId="{2864E051-7338-405B-DCBE-D3FD9E9D39A0}"/>
          </ac:spMkLst>
        </pc:spChg>
        <pc:spChg chg="add del mod">
          <ac:chgData name="Paula Vázquez-Valero" userId="3a0e46d7-2099-40af-a155-aa45b68bfff3" providerId="ADAL" clId="{F84CF322-5607-4A85-9EC8-8FD851C4F443}" dt="2022-07-19T19:37:58.289" v="2145" actId="21"/>
          <ac:spMkLst>
            <pc:docMk/>
            <pc:sldMk cId="3336840684" sldId="545"/>
            <ac:spMk id="131" creationId="{6521EBF9-E696-123F-6748-0C0A01730354}"/>
          </ac:spMkLst>
        </pc:spChg>
        <pc:spChg chg="add mod">
          <ac:chgData name="Paula Vázquez-Valero" userId="3a0e46d7-2099-40af-a155-aa45b68bfff3" providerId="ADAL" clId="{F84CF322-5607-4A85-9EC8-8FD851C4F443}" dt="2022-07-19T19:43:19.754" v="2231" actId="1076"/>
          <ac:spMkLst>
            <pc:docMk/>
            <pc:sldMk cId="3336840684" sldId="545"/>
            <ac:spMk id="132" creationId="{10B1942D-EC3C-741F-48C1-1C49D9064127}"/>
          </ac:spMkLst>
        </pc:spChg>
        <pc:spChg chg="add mod">
          <ac:chgData name="Paula Vázquez-Valero" userId="3a0e46d7-2099-40af-a155-aa45b68bfff3" providerId="ADAL" clId="{F84CF322-5607-4A85-9EC8-8FD851C4F443}" dt="2022-07-19T19:52:21.507" v="2394" actId="20577"/>
          <ac:spMkLst>
            <pc:docMk/>
            <pc:sldMk cId="3336840684" sldId="545"/>
            <ac:spMk id="133" creationId="{CA665A8F-2767-C6A3-A031-0B3C6F41D8B2}"/>
          </ac:spMkLst>
        </pc:spChg>
        <pc:spChg chg="add del mod">
          <ac:chgData name="Paula Vázquez-Valero" userId="3a0e46d7-2099-40af-a155-aa45b68bfff3" providerId="ADAL" clId="{F84CF322-5607-4A85-9EC8-8FD851C4F443}" dt="2022-07-19T19:48:57.177" v="2362" actId="478"/>
          <ac:spMkLst>
            <pc:docMk/>
            <pc:sldMk cId="3336840684" sldId="545"/>
            <ac:spMk id="134" creationId="{7C84766E-3F46-68B5-9692-153EB748B04E}"/>
          </ac:spMkLst>
        </pc:spChg>
        <pc:spChg chg="add mod">
          <ac:chgData name="Paula Vázquez-Valero" userId="3a0e46d7-2099-40af-a155-aa45b68bfff3" providerId="ADAL" clId="{F84CF322-5607-4A85-9EC8-8FD851C4F443}" dt="2022-07-19T19:46:26.929" v="2319" actId="1035"/>
          <ac:spMkLst>
            <pc:docMk/>
            <pc:sldMk cId="3336840684" sldId="545"/>
            <ac:spMk id="135" creationId="{282D5C08-0D93-A2CC-4040-3E33514C024C}"/>
          </ac:spMkLst>
        </pc:spChg>
        <pc:spChg chg="add mod">
          <ac:chgData name="Paula Vázquez-Valero" userId="3a0e46d7-2099-40af-a155-aa45b68bfff3" providerId="ADAL" clId="{F84CF322-5607-4A85-9EC8-8FD851C4F443}" dt="2022-07-19T19:47:14.363" v="2341" actId="1035"/>
          <ac:spMkLst>
            <pc:docMk/>
            <pc:sldMk cId="3336840684" sldId="545"/>
            <ac:spMk id="136" creationId="{DA4EDE28-9497-A256-94D5-30664EB9C669}"/>
          </ac:spMkLst>
        </pc:spChg>
        <pc:spChg chg="add mod">
          <ac:chgData name="Paula Vázquez-Valero" userId="3a0e46d7-2099-40af-a155-aa45b68bfff3" providerId="ADAL" clId="{F84CF322-5607-4A85-9EC8-8FD851C4F443}" dt="2022-07-19T19:48:22.838" v="2360" actId="20577"/>
          <ac:spMkLst>
            <pc:docMk/>
            <pc:sldMk cId="3336840684" sldId="545"/>
            <ac:spMk id="137" creationId="{5C441E46-4B18-EB1A-4443-4D15CF5A03BC}"/>
          </ac:spMkLst>
        </pc:spChg>
        <pc:spChg chg="add mod">
          <ac:chgData name="Paula Vázquez-Valero" userId="3a0e46d7-2099-40af-a155-aa45b68bfff3" providerId="ADAL" clId="{F84CF322-5607-4A85-9EC8-8FD851C4F443}" dt="2022-07-19T19:49:24.296" v="2374" actId="20577"/>
          <ac:spMkLst>
            <pc:docMk/>
            <pc:sldMk cId="3336840684" sldId="545"/>
            <ac:spMk id="138" creationId="{642AEACB-7D60-5E5B-A919-1AFB9C50343A}"/>
          </ac:spMkLst>
        </pc:spChg>
        <pc:spChg chg="add del mod">
          <ac:chgData name="Paula Vázquez-Valero" userId="3a0e46d7-2099-40af-a155-aa45b68bfff3" providerId="ADAL" clId="{F84CF322-5607-4A85-9EC8-8FD851C4F443}" dt="2022-07-19T19:52:16.044" v="2389" actId="478"/>
          <ac:spMkLst>
            <pc:docMk/>
            <pc:sldMk cId="3336840684" sldId="545"/>
            <ac:spMk id="139" creationId="{2A62A34D-A36E-B022-6241-D224A1F905A3}"/>
          </ac:spMkLst>
        </pc:spChg>
        <pc:grpChg chg="add del mod">
          <ac:chgData name="Paula Vázquez-Valero" userId="3a0e46d7-2099-40af-a155-aa45b68bfff3" providerId="ADAL" clId="{F84CF322-5607-4A85-9EC8-8FD851C4F443}" dt="2022-07-19T19:18:08.736" v="1630" actId="478"/>
          <ac:grpSpMkLst>
            <pc:docMk/>
            <pc:sldMk cId="3336840684" sldId="545"/>
            <ac:grpSpMk id="82" creationId="{2ACE8112-DDF7-4C10-BCFB-6DB62028C9CE}"/>
          </ac:grpSpMkLst>
        </pc:grpChg>
        <pc:graphicFrameChg chg="del">
          <ac:chgData name="Paula Vázquez-Valero" userId="3a0e46d7-2099-40af-a155-aa45b68bfff3" providerId="ADAL" clId="{F84CF322-5607-4A85-9EC8-8FD851C4F443}" dt="2022-07-19T19:17:44.273" v="1623" actId="478"/>
          <ac:graphicFrameMkLst>
            <pc:docMk/>
            <pc:sldMk cId="3336840684" sldId="545"/>
            <ac:graphicFrameMk id="20" creationId="{1961E1A8-764F-178C-FED3-1A77D09E72C4}"/>
          </ac:graphicFrameMkLst>
        </pc:graphicFrameChg>
        <pc:graphicFrameChg chg="del">
          <ac:chgData name="Paula Vázquez-Valero" userId="3a0e46d7-2099-40af-a155-aa45b68bfff3" providerId="ADAL" clId="{F84CF322-5607-4A85-9EC8-8FD851C4F443}" dt="2022-07-19T19:17:44.273" v="1623" actId="478"/>
          <ac:graphicFrameMkLst>
            <pc:docMk/>
            <pc:sldMk cId="3336840684" sldId="545"/>
            <ac:graphicFrameMk id="23" creationId="{020C475E-3588-14F6-EB79-E4B917838B67}"/>
          </ac:graphicFrameMkLst>
        </pc:graphicFrameChg>
        <pc:graphicFrameChg chg="del">
          <ac:chgData name="Paula Vázquez-Valero" userId="3a0e46d7-2099-40af-a155-aa45b68bfff3" providerId="ADAL" clId="{F84CF322-5607-4A85-9EC8-8FD851C4F443}" dt="2022-07-19T19:17:44.273" v="1623" actId="478"/>
          <ac:graphicFrameMkLst>
            <pc:docMk/>
            <pc:sldMk cId="3336840684" sldId="545"/>
            <ac:graphicFrameMk id="30" creationId="{EA27EF45-A462-4870-440E-3E4EEE6D35F4}"/>
          </ac:graphicFrameMkLst>
        </pc:graphicFrameChg>
        <pc:graphicFrameChg chg="del">
          <ac:chgData name="Paula Vázquez-Valero" userId="3a0e46d7-2099-40af-a155-aa45b68bfff3" providerId="ADAL" clId="{F84CF322-5607-4A85-9EC8-8FD851C4F443}" dt="2022-07-19T19:17:44.273" v="1623" actId="478"/>
          <ac:graphicFrameMkLst>
            <pc:docMk/>
            <pc:sldMk cId="3336840684" sldId="545"/>
            <ac:graphicFrameMk id="41" creationId="{FF9A6126-B593-AA60-55F5-3FC59D8FA9E7}"/>
          </ac:graphicFrameMkLst>
        </pc:graphicFrameChg>
        <pc:graphicFrameChg chg="add mod modGraphic">
          <ac:chgData name="Paula Vázquez-Valero" userId="3a0e46d7-2099-40af-a155-aa45b68bfff3" providerId="ADAL" clId="{F84CF322-5607-4A85-9EC8-8FD851C4F443}" dt="2022-07-19T19:43:14.711" v="2230" actId="20577"/>
          <ac:graphicFrameMkLst>
            <pc:docMk/>
            <pc:sldMk cId="3336840684" sldId="545"/>
            <ac:graphicFrameMk id="89" creationId="{D694EB06-CE1F-B296-8263-3735208D7519}"/>
          </ac:graphicFrameMkLst>
        </pc:graphicFrameChg>
        <pc:picChg chg="add mod">
          <ac:chgData name="Paula Vázquez-Valero" userId="3a0e46d7-2099-40af-a155-aa45b68bfff3" providerId="ADAL" clId="{F84CF322-5607-4A85-9EC8-8FD851C4F443}" dt="2022-07-19T19:46:16.947" v="2305" actId="1035"/>
          <ac:picMkLst>
            <pc:docMk/>
            <pc:sldMk cId="3336840684" sldId="545"/>
            <ac:picMk id="3" creationId="{EDE71C90-6F60-A623-021D-96DEA178A966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21" creationId="{B559BB5E-D81E-A15C-273D-FB5F0D7D9931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33" creationId="{224D68A1-9651-504F-A3FB-E3D74BE04437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34" creationId="{8F252952-24AD-904E-F21C-1E75AB9B05AE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37" creationId="{E239901D-5794-B5A5-5FFE-C556CD11C914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43" creationId="{77989A58-3E78-402A-4337-65B0894F97FA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49" creationId="{F486AF4F-4965-656E-C50A-F2F78D6590DE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50" creationId="{FF1C87FA-4278-AAC5-14F9-87AC8705F561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51" creationId="{53D6BA5B-86EC-5C2F-AD49-1CBAA7B3C94A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52" creationId="{34BF6925-2620-B233-0C73-6F5A3BFEFA0F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53" creationId="{F70BACA4-7F61-6683-0985-EF521559FE50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54" creationId="{1CF1080C-36B3-C51B-9D42-6FEE629C6071}"/>
          </ac:picMkLst>
        </pc:picChg>
        <pc:picChg chg="add mod">
          <ac:chgData name="Paula Vázquez-Valero" userId="3a0e46d7-2099-40af-a155-aa45b68bfff3" providerId="ADAL" clId="{F84CF322-5607-4A85-9EC8-8FD851C4F443}" dt="2022-07-19T19:17:54.301" v="1626"/>
          <ac:picMkLst>
            <pc:docMk/>
            <pc:sldMk cId="3336840684" sldId="545"/>
            <ac:picMk id="56" creationId="{41E99B3D-D7AB-AC6C-AC2A-934EFACD328C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58" creationId="{244A0963-A323-CD7C-83F3-F60FD4D1E91C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59" creationId="{F5C87C45-93BF-171E-9F1C-6F49641D867B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60" creationId="{850C1F7B-32D2-CE64-7E88-B14CCD3F6B24}"/>
          </ac:picMkLst>
        </pc:picChg>
        <pc:picChg chg="add mod">
          <ac:chgData name="Paula Vázquez-Valero" userId="3a0e46d7-2099-40af-a155-aa45b68bfff3" providerId="ADAL" clId="{F84CF322-5607-4A85-9EC8-8FD851C4F443}" dt="2022-07-19T19:17:54.301" v="1626"/>
          <ac:picMkLst>
            <pc:docMk/>
            <pc:sldMk cId="3336840684" sldId="545"/>
            <ac:picMk id="72" creationId="{69D9E1C1-344A-50A0-FC24-5F70C511ECBF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73" creationId="{2C49BCC0-3A15-7DDE-6D8A-AB1A244FF8BC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74" creationId="{26F1D6D0-A443-C296-F350-42F67469D069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75" creationId="{A5B97D52-563A-11CE-5E30-0CCB5D1684DF}"/>
          </ac:picMkLst>
        </pc:picChg>
        <pc:picChg chg="del">
          <ac:chgData name="Paula Vázquez-Valero" userId="3a0e46d7-2099-40af-a155-aa45b68bfff3" providerId="ADAL" clId="{F84CF322-5607-4A85-9EC8-8FD851C4F443}" dt="2022-07-19T19:17:44.273" v="1623" actId="478"/>
          <ac:picMkLst>
            <pc:docMk/>
            <pc:sldMk cId="3336840684" sldId="545"/>
            <ac:picMk id="79" creationId="{95764A68-C515-C35F-8B2A-F39404099A42}"/>
          </ac:picMkLst>
        </pc:picChg>
        <pc:picChg chg="add del mod">
          <ac:chgData name="Paula Vázquez-Valero" userId="3a0e46d7-2099-40af-a155-aa45b68bfff3" providerId="ADAL" clId="{F84CF322-5607-4A85-9EC8-8FD851C4F443}" dt="2022-07-19T19:18:06.575" v="1629" actId="478"/>
          <ac:picMkLst>
            <pc:docMk/>
            <pc:sldMk cId="3336840684" sldId="545"/>
            <ac:picMk id="81" creationId="{CCC6178E-D95A-49CF-D5A3-B8CF78F2FB11}"/>
          </ac:picMkLst>
        </pc:picChg>
        <pc:picChg chg="mod">
          <ac:chgData name="Paula Vázquez-Valero" userId="3a0e46d7-2099-40af-a155-aa45b68bfff3" providerId="ADAL" clId="{F84CF322-5607-4A85-9EC8-8FD851C4F443}" dt="2022-07-19T19:17:54.301" v="1626"/>
          <ac:picMkLst>
            <pc:docMk/>
            <pc:sldMk cId="3336840684" sldId="545"/>
            <ac:picMk id="83" creationId="{94F289F1-7897-73EE-65EB-687E400B7DD5}"/>
          </ac:picMkLst>
        </pc:picChg>
        <pc:picChg chg="mod">
          <ac:chgData name="Paula Vázquez-Valero" userId="3a0e46d7-2099-40af-a155-aa45b68bfff3" providerId="ADAL" clId="{F84CF322-5607-4A85-9EC8-8FD851C4F443}" dt="2022-07-19T19:17:54.301" v="1626"/>
          <ac:picMkLst>
            <pc:docMk/>
            <pc:sldMk cId="3336840684" sldId="545"/>
            <ac:picMk id="84" creationId="{13560F9F-9972-37BC-E618-0CEF28A89560}"/>
          </ac:picMkLst>
        </pc:picChg>
        <pc:picChg chg="add del mod">
          <ac:chgData name="Paula Vázquez-Valero" userId="3a0e46d7-2099-40af-a155-aa45b68bfff3" providerId="ADAL" clId="{F84CF322-5607-4A85-9EC8-8FD851C4F443}" dt="2022-07-19T19:18:37.092" v="1638" actId="478"/>
          <ac:picMkLst>
            <pc:docMk/>
            <pc:sldMk cId="3336840684" sldId="545"/>
            <ac:picMk id="85" creationId="{50C040EF-D468-6C9F-BC02-7D968333567A}"/>
          </ac:picMkLst>
        </pc:picChg>
        <pc:picChg chg="add del mod">
          <ac:chgData name="Paula Vázquez-Valero" userId="3a0e46d7-2099-40af-a155-aa45b68bfff3" providerId="ADAL" clId="{F84CF322-5607-4A85-9EC8-8FD851C4F443}" dt="2022-07-19T19:18:20.881" v="1631" actId="478"/>
          <ac:picMkLst>
            <pc:docMk/>
            <pc:sldMk cId="3336840684" sldId="545"/>
            <ac:picMk id="86" creationId="{3D0477F8-A176-6008-EE9D-4E5CB3A79F73}"/>
          </ac:picMkLst>
        </pc:picChg>
        <pc:picChg chg="add mod">
          <ac:chgData name="Paula Vázquez-Valero" userId="3a0e46d7-2099-40af-a155-aa45b68bfff3" providerId="ADAL" clId="{F84CF322-5607-4A85-9EC8-8FD851C4F443}" dt="2022-07-19T19:46:16.947" v="2305" actId="1035"/>
          <ac:picMkLst>
            <pc:docMk/>
            <pc:sldMk cId="3336840684" sldId="545"/>
            <ac:picMk id="87" creationId="{7A9996B9-9B26-9BB4-863A-A8D4216F9EB6}"/>
          </ac:picMkLst>
        </pc:picChg>
        <pc:picChg chg="add del mod">
          <ac:chgData name="Paula Vázquez-Valero" userId="3a0e46d7-2099-40af-a155-aa45b68bfff3" providerId="ADAL" clId="{F84CF322-5607-4A85-9EC8-8FD851C4F443}" dt="2022-07-19T19:18:36.172" v="1637" actId="21"/>
          <ac:picMkLst>
            <pc:docMk/>
            <pc:sldMk cId="3336840684" sldId="545"/>
            <ac:picMk id="88" creationId="{1155F4A8-5FED-927A-3FC2-940E163BAF4A}"/>
          </ac:picMkLst>
        </pc:picChg>
        <pc:picChg chg="add mod ord">
          <ac:chgData name="Paula Vázquez-Valero" userId="3a0e46d7-2099-40af-a155-aa45b68bfff3" providerId="ADAL" clId="{F84CF322-5607-4A85-9EC8-8FD851C4F443}" dt="2022-07-19T19:46:16.947" v="2305" actId="1035"/>
          <ac:picMkLst>
            <pc:docMk/>
            <pc:sldMk cId="3336840684" sldId="545"/>
            <ac:picMk id="124" creationId="{56974AE5-116F-8255-7518-C0CEA3F29429}"/>
          </ac:picMkLst>
        </pc:picChg>
        <pc:picChg chg="add del mod">
          <ac:chgData name="Paula Vázquez-Valero" userId="3a0e46d7-2099-40af-a155-aa45b68bfff3" providerId="ADAL" clId="{F84CF322-5607-4A85-9EC8-8FD851C4F443}" dt="2022-07-19T19:45:59.375" v="2291" actId="21"/>
          <ac:picMkLst>
            <pc:docMk/>
            <pc:sldMk cId="3336840684" sldId="545"/>
            <ac:picMk id="125" creationId="{2C9956B6-431B-E558-996A-99DEF24B81B4}"/>
          </ac:picMkLst>
        </pc:picChg>
        <pc:picChg chg="add del mod modCrop">
          <ac:chgData name="Paula Vázquez-Valero" userId="3a0e46d7-2099-40af-a155-aa45b68bfff3" providerId="ADAL" clId="{F84CF322-5607-4A85-9EC8-8FD851C4F443}" dt="2022-07-19T19:45:59.375" v="2291" actId="21"/>
          <ac:picMkLst>
            <pc:docMk/>
            <pc:sldMk cId="3336840684" sldId="545"/>
            <ac:picMk id="126" creationId="{2ACE517D-7284-0331-B35C-ADDE23473DB1}"/>
          </ac:picMkLst>
        </pc:picChg>
      </pc:sldChg>
      <pc:sldChg chg="addSp delSp modSp new del mod">
        <pc:chgData name="Paula Vázquez-Valero" userId="3a0e46d7-2099-40af-a155-aa45b68bfff3" providerId="ADAL" clId="{F84CF322-5607-4A85-9EC8-8FD851C4F443}" dt="2022-07-19T20:06:52.062" v="3012" actId="47"/>
        <pc:sldMkLst>
          <pc:docMk/>
          <pc:sldMk cId="1003737861" sldId="546"/>
        </pc:sldMkLst>
        <pc:spChg chg="del">
          <ac:chgData name="Paula Vázquez-Valero" userId="3a0e46d7-2099-40af-a155-aa45b68bfff3" providerId="ADAL" clId="{F84CF322-5607-4A85-9EC8-8FD851C4F443}" dt="2022-07-19T19:53:48.392" v="2420" actId="478"/>
          <ac:spMkLst>
            <pc:docMk/>
            <pc:sldMk cId="1003737861" sldId="546"/>
            <ac:spMk id="2" creationId="{7056D354-7F2E-0014-4B1E-9F60D242701D}"/>
          </ac:spMkLst>
        </pc:spChg>
        <pc:spChg chg="add mod">
          <ac:chgData name="Paula Vázquez-Valero" userId="3a0e46d7-2099-40af-a155-aa45b68bfff3" providerId="ADAL" clId="{F84CF322-5607-4A85-9EC8-8FD851C4F443}" dt="2022-07-19T19:54:21.094" v="2426" actId="1076"/>
          <ac:spMkLst>
            <pc:docMk/>
            <pc:sldMk cId="1003737861" sldId="546"/>
            <ac:spMk id="4" creationId="{2B6F0680-6913-FF52-EA33-3799297C108F}"/>
          </ac:spMkLst>
        </pc:spChg>
      </pc:sldChg>
      <pc:sldChg chg="addSp delSp modSp add mod delAnim">
        <pc:chgData name="Paula Vázquez-Valero" userId="3a0e46d7-2099-40af-a155-aa45b68bfff3" providerId="ADAL" clId="{F84CF322-5607-4A85-9EC8-8FD851C4F443}" dt="2022-07-19T20:08:22.402" v="3074" actId="1076"/>
        <pc:sldMkLst>
          <pc:docMk/>
          <pc:sldMk cId="1987254470" sldId="546"/>
        </pc:sldMkLst>
        <pc:spChg chg="mod">
          <ac:chgData name="Paula Vázquez-Valero" userId="3a0e46d7-2099-40af-a155-aa45b68bfff3" providerId="ADAL" clId="{F84CF322-5607-4A85-9EC8-8FD851C4F443}" dt="2022-07-19T20:08:17.281" v="3071" actId="207"/>
          <ac:spMkLst>
            <pc:docMk/>
            <pc:sldMk cId="1987254470" sldId="546"/>
            <ac:spMk id="2" creationId="{3F9B81CA-49CF-4113-B92C-AF8FEDD23E30}"/>
          </ac:spMkLst>
        </pc:spChg>
        <pc:spChg chg="mod">
          <ac:chgData name="Paula Vázquez-Valero" userId="3a0e46d7-2099-40af-a155-aa45b68bfff3" providerId="ADAL" clId="{F84CF322-5607-4A85-9EC8-8FD851C4F443}" dt="2022-07-19T20:08:19.186" v="3073" actId="1076"/>
          <ac:spMkLst>
            <pc:docMk/>
            <pc:sldMk cId="1987254470" sldId="546"/>
            <ac:spMk id="27" creationId="{6743F371-9EA6-4400-B36F-28E6BDE7E958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37" creationId="{5A5445AB-6FDD-461D-8D50-B442E367EB19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44" creationId="{46BCEF45-855D-408F-B396-ED297477203B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45" creationId="{535417BC-07A7-47D8-87C1-EAD0D0CE5491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46" creationId="{49003044-FB02-4ECD-A7C1-45866D26D5B6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47" creationId="{EC42E33E-750C-49CD-A547-72391D69997D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48" creationId="{001EAA19-A8E3-4B0D-AF32-6FBC3DE0F83A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49" creationId="{DE781BFB-E8BB-4E4F-97E3-F796B3FC0E51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50" creationId="{9CF03E92-E105-4949-8B9C-73CC1D1E0ECE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51" creationId="{A3B19F1E-75AC-4904-BE21-A5945D8FCB4C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52" creationId="{717D0760-D1AF-40C5-AAA4-15BE923A8960}"/>
          </ac:spMkLst>
        </pc:spChg>
        <pc:spChg chg="add mod">
          <ac:chgData name="Paula Vázquez-Valero" userId="3a0e46d7-2099-40af-a155-aa45b68bfff3" providerId="ADAL" clId="{F84CF322-5607-4A85-9EC8-8FD851C4F443}" dt="2022-07-19T20:08:22.402" v="3074" actId="1076"/>
          <ac:spMkLst>
            <pc:docMk/>
            <pc:sldMk cId="1987254470" sldId="546"/>
            <ac:spMk id="53" creationId="{C9116486-D31D-460F-24A3-628AD08F4ACB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54" creationId="{78FF47E7-0115-4291-8913-395D48BD97A0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55" creationId="{DB8526A5-E8F9-4430-AD65-A13976767CF3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83" creationId="{EA5FBC07-87E1-433E-BBDE-29EB3E3AF60C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84" creationId="{31134945-F6E7-4277-9DC2-E8B97526071A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85" creationId="{48A20D21-29C8-4E49-BC42-E0BD2F737A9F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86" creationId="{F58059DE-45B6-4F2E-9BE8-E6C56BB4182F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87" creationId="{08E50747-063B-407D-8B7C-BA62242E142C}"/>
          </ac:spMkLst>
        </pc:spChg>
        <pc:spChg chg="del">
          <ac:chgData name="Paula Vázquez-Valero" userId="3a0e46d7-2099-40af-a155-aa45b68bfff3" providerId="ADAL" clId="{F84CF322-5607-4A85-9EC8-8FD851C4F443}" dt="2022-07-19T20:07:11.926" v="3020" actId="478"/>
          <ac:spMkLst>
            <pc:docMk/>
            <pc:sldMk cId="1987254470" sldId="546"/>
            <ac:spMk id="88" creationId="{EDF78A68-C747-4623-9958-64560B4FBB28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89" creationId="{948C5589-B18E-445E-B56A-25D8B6EB24EA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90" creationId="{E6A652B4-E89A-41F7-B301-E9DD8205F0B4}"/>
          </ac:spMkLst>
        </pc:spChg>
        <pc:spChg chg="del">
          <ac:chgData name="Paula Vázquez-Valero" userId="3a0e46d7-2099-40af-a155-aa45b68bfff3" providerId="ADAL" clId="{F84CF322-5607-4A85-9EC8-8FD851C4F443}" dt="2022-07-19T20:06:59.309" v="3014" actId="478"/>
          <ac:spMkLst>
            <pc:docMk/>
            <pc:sldMk cId="1987254470" sldId="546"/>
            <ac:spMk id="91" creationId="{CA312FE2-EF94-40EC-872A-A922390BE2B3}"/>
          </ac:spMkLst>
        </pc:spChg>
        <pc:graphicFrameChg chg="modGraphic">
          <ac:chgData name="Paula Vázquez-Valero" userId="3a0e46d7-2099-40af-a155-aa45b68bfff3" providerId="ADAL" clId="{F84CF322-5607-4A85-9EC8-8FD851C4F443}" dt="2022-07-19T20:07:58.284" v="3059" actId="20577"/>
          <ac:graphicFrameMkLst>
            <pc:docMk/>
            <pc:sldMk cId="1987254470" sldId="546"/>
            <ac:graphicFrameMk id="36" creationId="{BF4C5244-AD8C-4BA8-8779-F20D068FD745}"/>
          </ac:graphicFrameMkLst>
        </pc:graphicFrameChg>
      </pc:sldChg>
      <pc:sldChg chg="addSp new del">
        <pc:chgData name="Paula Vázquez-Valero" userId="3a0e46d7-2099-40af-a155-aa45b68bfff3" providerId="ADAL" clId="{F84CF322-5607-4A85-9EC8-8FD851C4F443}" dt="2022-07-19T19:17:33.436" v="1622" actId="47"/>
        <pc:sldMkLst>
          <pc:docMk/>
          <pc:sldMk cId="2747355378" sldId="546"/>
        </pc:sldMkLst>
        <pc:picChg chg="add">
          <ac:chgData name="Paula Vázquez-Valero" userId="3a0e46d7-2099-40af-a155-aa45b68bfff3" providerId="ADAL" clId="{F84CF322-5607-4A85-9EC8-8FD851C4F443}" dt="2022-07-19T18:43:26.510" v="1093"/>
          <ac:picMkLst>
            <pc:docMk/>
            <pc:sldMk cId="2747355378" sldId="546"/>
            <ac:picMk id="2050" creationId="{4207BDCC-A074-69C2-FE06-58CC81F27205}"/>
          </ac:picMkLst>
        </pc:picChg>
        <pc:picChg chg="add">
          <ac:chgData name="Paula Vázquez-Valero" userId="3a0e46d7-2099-40af-a155-aa45b68bfff3" providerId="ADAL" clId="{F84CF322-5607-4A85-9EC8-8FD851C4F443}" dt="2022-07-19T18:46:44.550" v="1094"/>
          <ac:picMkLst>
            <pc:docMk/>
            <pc:sldMk cId="2747355378" sldId="546"/>
            <ac:picMk id="2052" creationId="{FACC5732-3615-54D7-C93F-66E18C9DA4A9}"/>
          </ac:picMkLst>
        </pc:picChg>
      </pc:sldChg>
      <pc:sldChg chg="delSp add del modAnim">
        <pc:chgData name="Paula Vázquez-Valero" userId="3a0e46d7-2099-40af-a155-aa45b68bfff3" providerId="ADAL" clId="{F84CF322-5607-4A85-9EC8-8FD851C4F443}" dt="2022-07-19T19:52:46.026" v="2400" actId="47"/>
        <pc:sldMkLst>
          <pc:docMk/>
          <pc:sldMk cId="3058963551" sldId="546"/>
        </pc:sldMkLst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19" creationId="{1EF4E5A6-132C-4EC0-A2AF-4AE455EBE0A4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20" creationId="{207C148F-45EB-4409-B006-B3FFBC980597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22" creationId="{4D476269-C102-45C1-AE2B-D714D9BF0054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67" creationId="{4270E206-2493-4EDC-9F06-A28637A7B1E6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72" creationId="{C9CCC549-02EF-4D69-AE98-D62A41A48C38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73" creationId="{301C2796-D85F-4FB5-AFB2-A80BFC1618F4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74" creationId="{85FDC32B-1334-46D1-AA62-8F91FC3F83F9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75" creationId="{1391BCE5-CA9E-48FE-B457-3DA73B31A24A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76" creationId="{06B89078-94B4-4953-8157-8D75D6D978D5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77" creationId="{C880F7DD-3B6D-44AA-80DE-486B3D23A659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78" creationId="{AE4008FF-D34B-465D-A064-2D82D64C34B9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80" creationId="{0FBE6C7A-8897-4B29-AE16-92F52C0A8636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81" creationId="{EF55A73C-17BB-41AC-AEC5-E063BF8282FA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82" creationId="{5E034A50-37A9-45A6-986A-D0BDAF1AE765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84" creationId="{6AC83657-937F-4F4B-B31D-3BCD2B6E1934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85" creationId="{5FA3017D-CBFA-474B-BC69-6A3A46F08F3A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86" creationId="{B0760F09-6094-4BDC-987F-E2A272C7A7D0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87" creationId="{7A0A618E-4E00-4D52-B361-8ABCAE84D752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88" creationId="{1666F2B0-66F0-4EF2-8FB6-43CF0810612F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89" creationId="{BDD19C3F-26C4-4E20-B9F9-5DCB6EEF5DE1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90" creationId="{9518FDFD-87A0-4074-A7D8-249F3250F58C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91" creationId="{2F6CD712-7E7C-42BC-9720-CB04641849D1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92" creationId="{B9530C01-198F-43C7-B5A9-164F231DDE60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93" creationId="{E2058A42-89D1-4FE8-8AFB-D07076150955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94" creationId="{72B9A06C-9881-4569-8D2E-5C98E8D17DA7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95" creationId="{27DC5630-108B-43BB-BF07-E2A70C493BDD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96" creationId="{7BF19068-2252-4BEF-B91C-767B24699D90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97" creationId="{D9356413-054B-457A-80CC-402E693FBB9F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98" creationId="{F2495584-7809-4948-9A86-D8C5F31D6EA1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99" creationId="{213EBF16-869D-433D-9333-A6BF82DE9727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100" creationId="{964A4680-FFA7-46A6-B506-A1D086BC65E1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101" creationId="{A855877B-3A90-43E9-A3A7-B506D8BAE054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102" creationId="{843D3DF6-5195-4557-8024-CEFDD53A9652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103" creationId="{0A6BA778-3993-4752-B198-B67EA523A42E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104" creationId="{0A53DC03-727C-444B-8391-29B7ADC64DFE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105" creationId="{F7AF4D38-1380-4D04-90D0-89F9BECFBFFD}"/>
          </ac:spMkLst>
        </pc:spChg>
        <pc:spChg chg="del">
          <ac:chgData name="Paula Vázquez-Valero" userId="3a0e46d7-2099-40af-a155-aa45b68bfff3" providerId="ADAL" clId="{F84CF322-5607-4A85-9EC8-8FD851C4F443}" dt="2022-07-19T19:17:51.409" v="1625" actId="21"/>
          <ac:spMkLst>
            <pc:docMk/>
            <pc:sldMk cId="3058963551" sldId="546"/>
            <ac:spMk id="106" creationId="{0FC6378C-7F74-47D9-8069-52206EFBFE28}"/>
          </ac:spMkLst>
        </pc:spChg>
        <pc:grpChg chg="del">
          <ac:chgData name="Paula Vázquez-Valero" userId="3a0e46d7-2099-40af-a155-aa45b68bfff3" providerId="ADAL" clId="{F84CF322-5607-4A85-9EC8-8FD851C4F443}" dt="2022-07-19T19:17:51.409" v="1625" actId="21"/>
          <ac:grpSpMkLst>
            <pc:docMk/>
            <pc:sldMk cId="3058963551" sldId="546"/>
            <ac:grpSpMk id="69" creationId="{0F8A9796-EDFA-494C-820F-5B0229443D6A}"/>
          </ac:grpSpMkLst>
        </pc:grpChg>
        <pc:graphicFrameChg chg="del">
          <ac:chgData name="Paula Vázquez-Valero" userId="3a0e46d7-2099-40af-a155-aa45b68bfff3" providerId="ADAL" clId="{F84CF322-5607-4A85-9EC8-8FD851C4F443}" dt="2022-07-19T19:17:51.409" v="1625" actId="21"/>
          <ac:graphicFrameMkLst>
            <pc:docMk/>
            <pc:sldMk cId="3058963551" sldId="546"/>
            <ac:graphicFrameMk id="16" creationId="{05BB4B02-9714-4509-A208-A4DD2497F66A}"/>
          </ac:graphicFrameMkLst>
        </pc:graphicFrameChg>
        <pc:picChg chg="del">
          <ac:chgData name="Paula Vázquez-Valero" userId="3a0e46d7-2099-40af-a155-aa45b68bfff3" providerId="ADAL" clId="{F84CF322-5607-4A85-9EC8-8FD851C4F443}" dt="2022-07-19T19:17:51.409" v="1625" actId="21"/>
          <ac:picMkLst>
            <pc:docMk/>
            <pc:sldMk cId="3058963551" sldId="546"/>
            <ac:picMk id="4" creationId="{BEF48F35-0D34-4725-8258-CFD0E44CCEBA}"/>
          </ac:picMkLst>
        </pc:picChg>
        <pc:picChg chg="del">
          <ac:chgData name="Paula Vázquez-Valero" userId="3a0e46d7-2099-40af-a155-aa45b68bfff3" providerId="ADAL" clId="{F84CF322-5607-4A85-9EC8-8FD851C4F443}" dt="2022-07-19T19:17:51.409" v="1625" actId="21"/>
          <ac:picMkLst>
            <pc:docMk/>
            <pc:sldMk cId="3058963551" sldId="546"/>
            <ac:picMk id="6" creationId="{4C5DABA8-2AA4-4BD5-BDC4-53B3D281AC8D}"/>
          </ac:picMkLst>
        </pc:picChg>
        <pc:picChg chg="del">
          <ac:chgData name="Paula Vázquez-Valero" userId="3a0e46d7-2099-40af-a155-aa45b68bfff3" providerId="ADAL" clId="{F84CF322-5607-4A85-9EC8-8FD851C4F443}" dt="2022-07-19T19:17:51.409" v="1625" actId="21"/>
          <ac:picMkLst>
            <pc:docMk/>
            <pc:sldMk cId="3058963551" sldId="546"/>
            <ac:picMk id="13" creationId="{AA7FD947-E59A-4D91-8452-3D68CFB76A3A}"/>
          </ac:picMkLst>
        </pc:picChg>
        <pc:picChg chg="del">
          <ac:chgData name="Paula Vázquez-Valero" userId="3a0e46d7-2099-40af-a155-aa45b68bfff3" providerId="ADAL" clId="{F84CF322-5607-4A85-9EC8-8FD851C4F443}" dt="2022-07-19T19:17:51.409" v="1625" actId="21"/>
          <ac:picMkLst>
            <pc:docMk/>
            <pc:sldMk cId="3058963551" sldId="546"/>
            <ac:picMk id="15" creationId="{127DCEDA-D1F8-466F-8D73-1489460E594F}"/>
          </ac:picMkLst>
        </pc:picChg>
        <pc:picChg chg="del">
          <ac:chgData name="Paula Vázquez-Valero" userId="3a0e46d7-2099-40af-a155-aa45b68bfff3" providerId="ADAL" clId="{F84CF322-5607-4A85-9EC8-8FD851C4F443}" dt="2022-07-19T19:17:51.409" v="1625" actId="21"/>
          <ac:picMkLst>
            <pc:docMk/>
            <pc:sldMk cId="3058963551" sldId="546"/>
            <ac:picMk id="66" creationId="{58A8C3AD-21BB-48E1-AB77-92399668A474}"/>
          </ac:picMkLst>
        </pc:picChg>
        <pc:picChg chg="del">
          <ac:chgData name="Paula Vázquez-Valero" userId="3a0e46d7-2099-40af-a155-aa45b68bfff3" providerId="ADAL" clId="{F84CF322-5607-4A85-9EC8-8FD851C4F443}" dt="2022-07-19T19:17:51.409" v="1625" actId="21"/>
          <ac:picMkLst>
            <pc:docMk/>
            <pc:sldMk cId="3058963551" sldId="546"/>
            <ac:picMk id="68" creationId="{A8A169ED-FDE4-47C2-80B0-408BB4293174}"/>
          </ac:picMkLst>
        </pc:picChg>
        <pc:picChg chg="del">
          <ac:chgData name="Paula Vázquez-Valero" userId="3a0e46d7-2099-40af-a155-aa45b68bfff3" providerId="ADAL" clId="{F84CF322-5607-4A85-9EC8-8FD851C4F443}" dt="2022-07-19T19:17:51.409" v="1625" actId="21"/>
          <ac:picMkLst>
            <pc:docMk/>
            <pc:sldMk cId="3058963551" sldId="546"/>
            <ac:picMk id="4098" creationId="{D970F823-60BB-4ADA-AC7C-C6F2AC9ECC15}"/>
          </ac:picMkLst>
        </pc:picChg>
      </pc:sldChg>
    </pc:docChg>
  </pc:docChgLst>
  <pc:docChgLst>
    <pc:chgData name="Tom Dawes" userId="fe899cd594ff6f3a" providerId="LiveId" clId="{CA307331-8AC6-461D-9C53-A4B9AF68BD7B}"/>
    <pc:docChg chg="custSel addSld delSld modSld">
      <pc:chgData name="Tom Dawes" userId="fe899cd594ff6f3a" providerId="LiveId" clId="{CA307331-8AC6-461D-9C53-A4B9AF68BD7B}" dt="2022-10-28T18:15:25.960" v="13" actId="1076"/>
      <pc:docMkLst>
        <pc:docMk/>
      </pc:docMkLst>
      <pc:sldChg chg="addSp delSp modSp">
        <pc:chgData name="Tom Dawes" userId="fe899cd594ff6f3a" providerId="LiveId" clId="{CA307331-8AC6-461D-9C53-A4B9AF68BD7B}" dt="2022-10-28T18:14:27.479" v="2"/>
        <pc:sldMkLst>
          <pc:docMk/>
          <pc:sldMk cId="0" sldId="499"/>
        </pc:sldMkLst>
        <pc:spChg chg="add del mod">
          <ac:chgData name="Tom Dawes" userId="fe899cd594ff6f3a" providerId="LiveId" clId="{CA307331-8AC6-461D-9C53-A4B9AF68BD7B}" dt="2022-10-28T18:14:27.479" v="2"/>
          <ac:spMkLst>
            <pc:docMk/>
            <pc:sldMk cId="0" sldId="499"/>
            <ac:spMk id="3" creationId="{C882285C-E79C-EED1-A46A-BB3AB5F95FEC}"/>
          </ac:spMkLst>
        </pc:spChg>
      </pc:sldChg>
      <pc:sldChg chg="delSp modSp mod delAnim modAnim">
        <pc:chgData name="Tom Dawes" userId="fe899cd594ff6f3a" providerId="LiveId" clId="{CA307331-8AC6-461D-9C53-A4B9AF68BD7B}" dt="2022-10-28T18:15:25.960" v="13" actId="1076"/>
        <pc:sldMkLst>
          <pc:docMk/>
          <pc:sldMk cId="2370032411" sldId="518"/>
        </pc:sldMkLst>
        <pc:spChg chg="mod">
          <ac:chgData name="Tom Dawes" userId="fe899cd594ff6f3a" providerId="LiveId" clId="{CA307331-8AC6-461D-9C53-A4B9AF68BD7B}" dt="2022-10-28T18:15:23.864" v="12" actId="1076"/>
          <ac:spMkLst>
            <pc:docMk/>
            <pc:sldMk cId="2370032411" sldId="518"/>
            <ac:spMk id="3" creationId="{A9981034-6060-5CAD-E695-BC7E814A239B}"/>
          </ac:spMkLst>
        </pc:spChg>
        <pc:spChg chg="mod">
          <ac:chgData name="Tom Dawes" userId="fe899cd594ff6f3a" providerId="LiveId" clId="{CA307331-8AC6-461D-9C53-A4B9AF68BD7B}" dt="2022-10-28T18:15:11.947" v="10" actId="20577"/>
          <ac:spMkLst>
            <pc:docMk/>
            <pc:sldMk cId="2370032411" sldId="518"/>
            <ac:spMk id="89" creationId="{3A04A051-B92F-2E10-BBCD-F7A20E97BCCA}"/>
          </ac:spMkLst>
        </pc:spChg>
        <pc:spChg chg="del">
          <ac:chgData name="Tom Dawes" userId="fe899cd594ff6f3a" providerId="LiveId" clId="{CA307331-8AC6-461D-9C53-A4B9AF68BD7B}" dt="2022-10-28T18:14:54.256" v="4" actId="478"/>
          <ac:spMkLst>
            <pc:docMk/>
            <pc:sldMk cId="2370032411" sldId="518"/>
            <ac:spMk id="90" creationId="{5A67181A-9E54-482A-D44B-F14C753C1D8F}"/>
          </ac:spMkLst>
        </pc:spChg>
        <pc:spChg chg="del">
          <ac:chgData name="Tom Dawes" userId="fe899cd594ff6f3a" providerId="LiveId" clId="{CA307331-8AC6-461D-9C53-A4B9AF68BD7B}" dt="2022-10-28T18:14:55.439" v="5" actId="478"/>
          <ac:spMkLst>
            <pc:docMk/>
            <pc:sldMk cId="2370032411" sldId="518"/>
            <ac:spMk id="97" creationId="{E02012F8-E4FC-6885-FB11-2251389C8B27}"/>
          </ac:spMkLst>
        </pc:spChg>
        <pc:spChg chg="mod">
          <ac:chgData name="Tom Dawes" userId="fe899cd594ff6f3a" providerId="LiveId" clId="{CA307331-8AC6-461D-9C53-A4B9AF68BD7B}" dt="2022-10-28T18:15:08.880" v="8" actId="1076"/>
          <ac:spMkLst>
            <pc:docMk/>
            <pc:sldMk cId="2370032411" sldId="518"/>
            <ac:spMk id="98" creationId="{B88F8575-4974-283F-1959-8FD8850BF2E9}"/>
          </ac:spMkLst>
        </pc:spChg>
        <pc:spChg chg="del mod">
          <ac:chgData name="Tom Dawes" userId="fe899cd594ff6f3a" providerId="LiveId" clId="{CA307331-8AC6-461D-9C53-A4B9AF68BD7B}" dt="2022-10-28T18:14:58.365" v="7" actId="478"/>
          <ac:spMkLst>
            <pc:docMk/>
            <pc:sldMk cId="2370032411" sldId="518"/>
            <ac:spMk id="120" creationId="{C1CE3242-7409-F9F2-2A91-02FCD27D7512}"/>
          </ac:spMkLst>
        </pc:spChg>
        <pc:spChg chg="mod">
          <ac:chgData name="Tom Dawes" userId="fe899cd594ff6f3a" providerId="LiveId" clId="{CA307331-8AC6-461D-9C53-A4B9AF68BD7B}" dt="2022-10-28T18:15:19.880" v="11" actId="1076"/>
          <ac:spMkLst>
            <pc:docMk/>
            <pc:sldMk cId="2370032411" sldId="518"/>
            <ac:spMk id="121" creationId="{1BD9261A-498D-013F-A0F3-C20AE125FC5F}"/>
          </ac:spMkLst>
        </pc:spChg>
        <pc:spChg chg="mod">
          <ac:chgData name="Tom Dawes" userId="fe899cd594ff6f3a" providerId="LiveId" clId="{CA307331-8AC6-461D-9C53-A4B9AF68BD7B}" dt="2022-10-28T18:15:08.880" v="8" actId="1076"/>
          <ac:spMkLst>
            <pc:docMk/>
            <pc:sldMk cId="2370032411" sldId="518"/>
            <ac:spMk id="127" creationId="{AE44D482-CF8F-7655-DDFE-A1BA851B9671}"/>
          </ac:spMkLst>
        </pc:spChg>
        <pc:grpChg chg="mod">
          <ac:chgData name="Tom Dawes" userId="fe899cd594ff6f3a" providerId="LiveId" clId="{CA307331-8AC6-461D-9C53-A4B9AF68BD7B}" dt="2022-10-28T18:15:25.960" v="13" actId="1076"/>
          <ac:grpSpMkLst>
            <pc:docMk/>
            <pc:sldMk cId="2370032411" sldId="518"/>
            <ac:grpSpMk id="135" creationId="{E9CECCE2-962B-D343-9C7F-9F9EF969AC2B}"/>
          </ac:grpSpMkLst>
        </pc:grpChg>
      </pc:sldChg>
      <pc:sldChg chg="add del">
        <pc:chgData name="Tom Dawes" userId="fe899cd594ff6f3a" providerId="LiveId" clId="{CA307331-8AC6-461D-9C53-A4B9AF68BD7B}" dt="2022-10-28T18:14:31.520" v="3"/>
        <pc:sldMkLst>
          <pc:docMk/>
          <pc:sldMk cId="4057250824" sldId="53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1BAF2-F30E-46E5-ABD8-9DA924764E82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074147-0019-4FD1-B23A-A604CBA814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2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the resources are given in the SOW (excel document) and in the resources that first introduced and formally re-visited those words.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i="0" u="none" strike="noStrike" dirty="0">
                <a:solidFill>
                  <a:srgbClr val="1F3864"/>
                </a:solidFill>
                <a:effectLst/>
                <a:latin typeface="docs-Century Gothic"/>
                <a:ea typeface="Calibri" panose="020F0502020204030204" pitchFamily="34" charset="0"/>
              </a:rPr>
              <a:t>Phonics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  <a:ea typeface="Calibri" panose="020F0502020204030204" pitchFamily="34" charset="0"/>
              </a:rPr>
              <a:t>: </a:t>
            </a:r>
            <a:r>
              <a:rPr lang="en-GB" sz="1200" b="0" i="0" u="none" strike="noStrike" dirty="0" err="1">
                <a:solidFill>
                  <a:srgbClr val="1F3864"/>
                </a:solidFill>
                <a:effectLst/>
                <a:latin typeface="docs-Century Gothic"/>
                <a:ea typeface="Calibri" panose="020F0502020204030204" pitchFamily="34" charset="0"/>
              </a:rPr>
              <a:t>decir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  <a:ea typeface="Calibri" panose="020F0502020204030204" pitchFamily="34" charset="0"/>
              </a:rPr>
              <a:t> [32] </a:t>
            </a:r>
            <a:r>
              <a:rPr lang="en-GB" sz="1200" b="0" i="0" u="none" strike="noStrike" dirty="0" err="1">
                <a:solidFill>
                  <a:srgbClr val="1F3864"/>
                </a:solidFill>
                <a:effectLst/>
                <a:latin typeface="docs-Century Gothic"/>
                <a:ea typeface="Calibri" panose="020F0502020204030204" pitchFamily="34" charset="0"/>
              </a:rPr>
              <a:t>centro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  <a:ea typeface="Calibri" panose="020F0502020204030204" pitchFamily="34" charset="0"/>
              </a:rPr>
              <a:t> [317] </a:t>
            </a:r>
            <a:r>
              <a:rPr lang="en-GB" sz="1200" b="0" i="0" u="none" strike="noStrike" dirty="0" err="1">
                <a:solidFill>
                  <a:srgbClr val="1F3864"/>
                </a:solidFill>
                <a:effectLst/>
                <a:latin typeface="docs-Century Gothic"/>
                <a:ea typeface="Calibri" panose="020F0502020204030204" pitchFamily="34" charset="0"/>
              </a:rPr>
              <a:t>cerca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  <a:ea typeface="Calibri" panose="020F0502020204030204" pitchFamily="34" charset="0"/>
              </a:rPr>
              <a:t> [1042] </a:t>
            </a:r>
            <a:r>
              <a:rPr lang="en-GB" sz="1200" b="0" i="0" u="none" strike="noStrike" dirty="0" err="1">
                <a:solidFill>
                  <a:srgbClr val="1F3864"/>
                </a:solidFill>
                <a:effectLst/>
                <a:latin typeface="docs-Century Gothic"/>
                <a:ea typeface="Calibri" panose="020F0502020204030204" pitchFamily="34" charset="0"/>
              </a:rPr>
              <a:t>celebrar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  <a:ea typeface="Calibri" panose="020F0502020204030204" pitchFamily="34" charset="0"/>
              </a:rPr>
              <a:t> [886] dulce [1861] cero [1731] </a:t>
            </a:r>
            <a:r>
              <a:rPr lang="en-GB" sz="1200" b="0" i="0" u="none" strike="noStrike" dirty="0" err="1">
                <a:solidFill>
                  <a:srgbClr val="1F3864"/>
                </a:solidFill>
                <a:effectLst/>
                <a:latin typeface="docs-Century Gothic"/>
                <a:ea typeface="Calibri" panose="020F0502020204030204" pitchFamily="34" charset="0"/>
              </a:rPr>
              <a:t>cocina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  <a:ea typeface="Calibri" panose="020F0502020204030204" pitchFamily="34" charset="0"/>
              </a:rPr>
              <a:t> [1214]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: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tienen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[8]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histórico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[830] </a:t>
            </a:r>
            <a:r>
              <a:rPr lang="en-GB" sz="1800" b="1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enorme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[631]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solo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[181]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re-use nouns: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calle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[269] cine [952]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escuela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[424] hotel [1163]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iglesia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[437] piscina [4604] plaza [806]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puente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[1715]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universidad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[387] plus previous: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museo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[1114]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parque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[1354] re-use known nouns 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(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see above</a:t>
            </a:r>
            <a:r>
              <a:rPr lang="en-GB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)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de12 and regular adjectives</a:t>
            </a:r>
            <a:r>
              <a:rPr lang="en-GB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Revisit 1: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hay [13]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cuántos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/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cuántas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[580]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bolígrafo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[&gt;5000]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camiseta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[4130]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cuaderno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[3301]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deporte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[1489] mochila [&gt;5000]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capaz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[645]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difícil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[374]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esencial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[1872]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fácil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[584] útil [3951] Recycle nouns and adjectives from previous years: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amarillo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[1381]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divertido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[2465]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fuerte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[435] lento [1569]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pequeño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[202]</a:t>
            </a:r>
            <a:r>
              <a:rPr lang="en-GB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Revisit 2: 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hay [13]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cuántos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/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cuántas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[580]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bolígrafo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[&gt;5000]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camiseta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[4130]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cuaderno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[3301]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deporte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[1489] mochila [&gt;5000]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capaz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[645]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difícil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[374]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esencial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[1872]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fácil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[584] útil [3951] Recycle nouns and adjectives from previous years: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amarillo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[1381]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divertido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[2465]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fuerte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[435] lento [1569] </a:t>
            </a:r>
            <a:r>
              <a:rPr lang="en-GB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pequeño</a:t>
            </a:r>
            <a:r>
              <a:rPr lang="en-GB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[202]</a:t>
            </a:r>
            <a:r>
              <a:rPr lang="en-GB" dirty="0"/>
              <a:t>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Glossed: </a:t>
            </a:r>
            <a:r>
              <a:rPr lang="en-GB" b="0" dirty="0"/>
              <a:t>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 err="1"/>
              <a:t>mirar</a:t>
            </a:r>
            <a:r>
              <a:rPr lang="en-GB" dirty="0"/>
              <a:t> [125] </a:t>
            </a:r>
            <a:r>
              <a:rPr lang="en-GB" b="1" dirty="0" err="1"/>
              <a:t>edificio</a:t>
            </a:r>
            <a:r>
              <a:rPr lang="en-GB" dirty="0"/>
              <a:t> [857]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apply knowledge of the SSC [</a:t>
            </a:r>
            <a:r>
              <a:rPr lang="en-GB" b="0" dirty="0" err="1"/>
              <a:t>ce</a:t>
            </a:r>
            <a:r>
              <a:rPr lang="en-GB" b="0" dirty="0"/>
              <a:t>] and [ci] to the transcription of some known and unfamiliar words, and to their oral production.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Teacher explains the scenario.  Pupils have been talking about very unusual things they have at home.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listen. First pupils need to identify whether the sentence refers to one or more people.  They write the name or names. 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They then write the corresponding form of ‘has/have’.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listen again and pupils transcribe the item.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Elicit answers orally from pupils.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written answers and pictures.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 A practises pronouncing sentence 1.  Partner B translates into English.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Transcript:</a:t>
            </a:r>
            <a:br>
              <a:rPr lang="en-GB" dirty="0"/>
            </a:br>
            <a:r>
              <a:rPr lang="en-GB" dirty="0" err="1"/>
              <a:t>Cintia</a:t>
            </a:r>
            <a:r>
              <a:rPr lang="en-GB" dirty="0"/>
              <a:t> y Celina </a:t>
            </a:r>
            <a:r>
              <a:rPr lang="en-GB" dirty="0" err="1"/>
              <a:t>tienen</a:t>
            </a:r>
            <a:r>
              <a:rPr lang="en-GB" dirty="0"/>
              <a:t> </a:t>
            </a:r>
            <a:r>
              <a:rPr lang="en-GB" dirty="0" err="1"/>
              <a:t>césped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 err="1"/>
              <a:t>Cecilio</a:t>
            </a:r>
            <a:r>
              <a:rPr lang="en-GB" dirty="0"/>
              <a:t> y Cisco </a:t>
            </a:r>
            <a:r>
              <a:rPr lang="en-GB" dirty="0" err="1"/>
              <a:t>tienen</a:t>
            </a:r>
            <a:r>
              <a:rPr lang="en-GB" dirty="0"/>
              <a:t> un cine.</a:t>
            </a:r>
            <a:br>
              <a:rPr lang="en-GB" dirty="0"/>
            </a:br>
            <a:r>
              <a:rPr lang="en-GB" dirty="0"/>
              <a:t>Cirilo </a:t>
            </a:r>
            <a:r>
              <a:rPr lang="en-GB" dirty="0" err="1"/>
              <a:t>tiene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pecera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Cecilia y César </a:t>
            </a:r>
            <a:r>
              <a:rPr lang="en-GB" dirty="0" err="1"/>
              <a:t>tienen</a:t>
            </a:r>
            <a:r>
              <a:rPr lang="en-GB" dirty="0"/>
              <a:t> </a:t>
            </a:r>
            <a:r>
              <a:rPr lang="en-GB" dirty="0" err="1"/>
              <a:t>una</a:t>
            </a:r>
            <a:r>
              <a:rPr lang="en-GB" dirty="0"/>
              <a:t> </a:t>
            </a:r>
            <a:r>
              <a:rPr lang="en-GB" dirty="0" err="1"/>
              <a:t>oficina</a:t>
            </a:r>
            <a:r>
              <a:rPr lang="en-GB" dirty="0"/>
              <a:t>.</a:t>
            </a:r>
            <a:br>
              <a:rPr lang="en-GB" dirty="0"/>
            </a:br>
            <a:r>
              <a:rPr lang="en-GB" dirty="0"/>
              <a:t>Celia </a:t>
            </a:r>
            <a:r>
              <a:rPr lang="en-GB" dirty="0" err="1"/>
              <a:t>tiene</a:t>
            </a:r>
            <a:r>
              <a:rPr lang="en-GB" dirty="0"/>
              <a:t> un </a:t>
            </a:r>
            <a:r>
              <a:rPr lang="en-GB" dirty="0" err="1"/>
              <a:t>cerezo</a:t>
            </a:r>
            <a:r>
              <a:rPr lang="en-GB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Frequency of unknown words and cognates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césped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[&gt;5000] cine [952]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pecera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[&gt;5000]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oficina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[1072] </a:t>
            </a:r>
            <a:r>
              <a:rPr lang="en-GB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cerezo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[&gt;5000]</a:t>
            </a:r>
            <a:b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8406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Use before Follow up 2.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2 minutes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revisit the meaning of </a:t>
            </a:r>
            <a:r>
              <a:rPr lang="en-GB" b="0" i="1" dirty="0"/>
              <a:t>hay</a:t>
            </a:r>
            <a:r>
              <a:rPr lang="en-GB" b="0" dirty="0"/>
              <a:t> and </a:t>
            </a:r>
            <a:r>
              <a:rPr lang="en-GB" b="0" i="1" dirty="0" err="1"/>
              <a:t>tiene</a:t>
            </a:r>
            <a:r>
              <a:rPr lang="en-GB" b="0" i="1" dirty="0"/>
              <a:t> </a:t>
            </a:r>
            <a:r>
              <a:rPr lang="en-GB" b="0" dirty="0"/>
              <a:t>and to present a useful contrast to practise in the next activity.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present the information in stages.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Elicit English translations for the Spanish examples provided. </a:t>
            </a:r>
            <a:br>
              <a:rPr lang="en-GB" dirty="0"/>
            </a:br>
            <a:endParaRPr lang="en-GB" dirty="0"/>
          </a:p>
          <a:p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247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3 minutes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use knowledge of </a:t>
            </a:r>
            <a:r>
              <a:rPr lang="en-GB" b="0" i="1" dirty="0" err="1"/>
              <a:t>tiene</a:t>
            </a:r>
            <a:r>
              <a:rPr lang="en-GB" b="0" dirty="0"/>
              <a:t> and </a:t>
            </a:r>
            <a:r>
              <a:rPr lang="en-GB" b="0" i="1" dirty="0"/>
              <a:t>hay</a:t>
            </a:r>
            <a:r>
              <a:rPr lang="en-GB" b="0" dirty="0"/>
              <a:t> to determine how each sentence must begin.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scenario with pupils.  They should understand that Luis is sending messages to Quique describing his town, Arequipa, but that there is a glitch with the phone.  They need to work out how each sentence starts ‘En la ciudad’ or ‘La ciudad’.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Do the first one with pupils. They work it out by looking at the verb ‘</a:t>
            </a:r>
            <a:r>
              <a:rPr lang="en-GB" dirty="0" err="1"/>
              <a:t>tiene</a:t>
            </a:r>
            <a:r>
              <a:rPr lang="en-GB" dirty="0"/>
              <a:t>’, understanding that it means ‘has’ and conclude that the sentence must begin ‘la ciudad’ for ‘the city has…’.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write 2-8 and complete the tasks. Alternatively pupils could discuss in pairs and then feed back their answers orally.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correct.</a:t>
            </a:r>
            <a:br>
              <a:rPr lang="en-GB" dirty="0"/>
            </a:b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Note</a:t>
            </a:r>
            <a:r>
              <a:rPr lang="en-GB" dirty="0"/>
              <a:t>: Follow up 3 provides an opportunity to practise comprehension of the full sentences and revisit the vocabulary meanings.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 err="1"/>
              <a:t>edificio</a:t>
            </a:r>
            <a:r>
              <a:rPr lang="en-GB" dirty="0"/>
              <a:t> [857]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1155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use vocabulary knowledge to identify which sentences are true/false; to use knowledge of negation with ‘no’ to re-write the false sentences.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Read the scenario with pupils.  They should understand that Quique has sent a photo of his classroom to go with his </a:t>
            </a:r>
            <a:r>
              <a:rPr lang="en-GB" dirty="0" err="1"/>
              <a:t>whatsapp</a:t>
            </a:r>
            <a:r>
              <a:rPr lang="en-GB" dirty="0"/>
              <a:t> messages describing it.  But not every one is true.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Pupils look at the photo and read the sentence, deciding if they are true (V) or false (M).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correct. (In the audio version, audio is attached to the numbered buttons, if teachers want to use this to correct.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For the false (M) sentences, pupils should re-work the sentences (either writing on mini whiteboards or speaking) in the negative.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reveal the correct negative sentences.</a:t>
            </a:r>
            <a:br>
              <a:rPr lang="en-GB" dirty="0"/>
            </a:b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 err="1"/>
              <a:t>mirar</a:t>
            </a:r>
            <a:r>
              <a:rPr lang="en-GB" dirty="0"/>
              <a:t> [125]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2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10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known vocabulary and structures from this and the revisited weeks.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Pupils can number 1 – 17 rather than copy out the whole dialogue.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First, they spend 5 minutes trying to write any of the missing Spanish words that they know.</a:t>
            </a:r>
            <a:br>
              <a:rPr lang="en-GB" sz="1200" b="0" dirty="0"/>
            </a:br>
            <a:r>
              <a:rPr lang="en-GB" sz="1200" b="0" dirty="0"/>
              <a:t>Note: reassure pupils that it is always important to try written recall from memory first, but that in stage 2 there will be some prompts.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After five* minutes, click to reveal the jumbled answers.  Pupils spend another 3 minutes trying to complete the missing translations, using the prompts.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Click to reveal the answers. There is also an audio recording of the full dialogue to listen to.</a:t>
            </a:r>
            <a:br>
              <a:rPr lang="en-GB" sz="1200" b="0" dirty="0"/>
            </a:br>
            <a:r>
              <a:rPr lang="en-GB" sz="1200" b="0" dirty="0"/>
              <a:t>Note: </a:t>
            </a:r>
            <a:r>
              <a:rPr lang="en-GB" sz="1200" b="1" dirty="0"/>
              <a:t>Click on Quique to hear the full audio.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sz="1200" b="0" dirty="0"/>
              <a:t>If time allows, elicit English meanings for each sentence from the whole class, orally.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br>
              <a:rPr lang="en-GB" sz="1200" b="0" dirty="0"/>
            </a:br>
            <a:r>
              <a:rPr lang="en-GB" sz="1200" b="0" dirty="0"/>
              <a:t>*Teachers will judge for themselves when to bring up the reading prompts. It may be much sooner, depending on the vocabulary knowledge of the class.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0680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8198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vocabulary for this week and previous weeks.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1.  Pupils need to write the Spanish for as many words as possible, aiming to get at least 15 points (but more if possible).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2. Click for Spanish answers.</a:t>
            </a:r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4741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49648-DF97-478E-BE31-750859F47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F69C8-BC3F-4133-A017-D1DD8D8FF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7B8FB-AC31-4B51-992F-89AA71405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2BAFC-DE3F-4BBA-8D60-BA0E7950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75946-FBB1-4928-88A1-0C1208EC2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841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08FA4-2723-47C6-A4AD-572CF0FC9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AC1F27-9556-494D-ADB5-19E5DFB605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32339-A5BC-4141-A052-584EF3004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947FC-A1AC-4212-A61E-BF9D6E995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A81CEA-138B-48CD-97AE-6BDB64EC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829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CD926F-E003-40BB-941C-D8BDFEE41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DA4895-E5A9-4F92-9114-4C365ABA4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B0651-A0C5-4144-BE6C-5051EFF7D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2C14-CBE4-4F24-800C-EEA9DA47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3A9FF9-251F-472F-85C6-7425280EF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749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5BF2F-7D8E-4582-A2D9-325EE4B6C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C83CD-776C-4094-A740-312FC4DBF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CE02C-0066-48C7-B8CB-AE487075B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B8BAE-2F25-4CB9-9BA5-A62B67FB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9422-3043-46BB-BDA7-E781EF99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1243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75C7-AACD-471B-92CA-BE3BB7499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3A9567-07F7-43AE-92E7-8C2BB4053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41C65-8888-4483-9782-A39AD4A0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27BCD-D725-43D2-A6D7-C4FCE9630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2527EC-449F-4C02-877E-0D56E87AE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1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18CBB-690E-4FCC-82B2-842538E87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01D0-4CD9-4FAB-AADF-5D4127B74E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FC783-7D55-4544-B197-50C90BD801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3F773-16B9-4A1D-852C-3830DE6EE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21879-064B-46A1-89C0-7B44146C2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4D1AB-0C8F-4F48-A8D7-84310523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333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DFA85-93BC-4447-8A1B-A41F64895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FDEC6-C58A-4792-BFEE-7CAF25EF7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E0744-79E3-41E6-A44D-AD7BB0BD6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4BCFB1-CBFF-4D00-9743-74E8196BF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D05F9E-302E-459A-B417-A5C8CBD3C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74EA6F-BA2D-44B7-8140-C85111C98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A8894D-6654-490D-9E69-FBEF526F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958F98-5DDD-43E4-8D5B-96D2DF5B5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83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4C006-70FF-473D-9979-FB956A249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8F9CC4-485B-4B7B-BA58-35A8ACF15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9C0C5-92AA-4BE6-B2ED-0AF3B50C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ADF983-3557-4F76-A197-AC893D8D6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44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6356C8-8F50-40F7-BFBE-37B2D0DAE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5587A-9E1C-4C42-BA30-EA75386B7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29B7C-5539-4363-8D23-B8F8402A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41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E8246-D715-467E-88AD-4FC0C5A82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FA947-6D76-4A25-95D8-DDCF84EB9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C77AD-FC46-4F99-9882-1E35B4630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03508-5A44-48D9-A9C3-ED8E8571A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F6192F-AD4E-45ED-AB42-04E8A54A4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93219-D6E0-4A80-8137-F13D8CD9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725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A9C23-0AE8-405A-B19A-CEFBD94E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299A14-06AA-4B7B-A9A7-800759C270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24ADE2-C099-4BF3-B2A7-7E9DC567FA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DEB82-00AB-48C7-AB97-7ADDE92BB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73AAE-CCB8-49DF-BB76-4551D615628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679E8-F83A-417D-ADA8-D1699D747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5AF86F-6AD8-4F2E-BCFF-04A87A5A9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15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EA322A-96FD-4E51-8EA6-0694EB8EE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786D0-9057-4AF2-8820-3FBDEDFDB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150AF-5542-4840-88CB-45FB4C0B6B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73AAE-CCB8-49DF-BB76-4551D6156287}" type="datetimeFigureOut">
              <a:rPr lang="en-GB" smtClean="0"/>
              <a:t>02/11/2022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7E8FF-FF16-43B9-830D-331AFF843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F2204-90A9-48E3-8B0E-75548D509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D0504-6A58-4B6C-996F-B0BBF5E0D6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7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audio" Target="../media/audio4.wav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3.wav"/><Relationship Id="rId11" Type="http://schemas.openxmlformats.org/officeDocument/2006/relationships/image" Target="../media/image9.png"/><Relationship Id="rId5" Type="http://schemas.openxmlformats.org/officeDocument/2006/relationships/audio" Target="../media/audio2.wav"/><Relationship Id="rId15" Type="http://schemas.openxmlformats.org/officeDocument/2006/relationships/audio" Target="../media/audio6.wav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22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microsoft.com/office/2007/relationships/hdphoto" Target="../media/hdphoto3.wdp"/><Relationship Id="rId18" Type="http://schemas.openxmlformats.org/officeDocument/2006/relationships/image" Target="../media/image23.png"/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12" Type="http://schemas.openxmlformats.org/officeDocument/2006/relationships/image" Target="../media/image31.pn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19" Type="http://schemas.openxmlformats.org/officeDocument/2006/relationships/image" Target="../media/image24.svg"/><Relationship Id="rId4" Type="http://schemas.microsoft.com/office/2007/relationships/hdphoto" Target="../media/hdphoto1.wdp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 descr="background rectangle"/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6368181" y="4552388"/>
            <a:ext cx="321445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  <a:tabLst/>
              <a:defRPr/>
            </a:pPr>
            <a:r>
              <a:rPr lang="en-GB" sz="9600" b="1" kern="0" dirty="0" err="1">
                <a:solidFill>
                  <a:srgbClr val="00B050"/>
                </a:solidFill>
                <a:latin typeface="Modern Love" panose="04090805081005020601" pitchFamily="82" charset="0"/>
                <a:cs typeface="Arial"/>
                <a:sym typeface="Arial"/>
              </a:rPr>
              <a:t>verde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CC6876-DDF0-4199-BBA3-5430CC14F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291" y="304800"/>
            <a:ext cx="396240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solidFill>
                  <a:srgbClr val="FFFFFF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1800" dirty="0">
                <a:solidFill>
                  <a:srgbClr val="000000"/>
                </a:solidFill>
                <a:latin typeface="Century Gothic" panose="020B0502020202020204" pitchFamily="34" charset="0"/>
                <a:cs typeface="Arial"/>
                <a:sym typeface="Arial"/>
              </a:rPr>
            </a:br>
            <a:endParaRPr lang="en-GB" dirty="0"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56269A-01E8-CDD6-C57E-5777B045EA88}"/>
              </a:ext>
            </a:extLst>
          </p:cNvPr>
          <p:cNvGrpSpPr/>
          <p:nvPr/>
        </p:nvGrpSpPr>
        <p:grpSpPr>
          <a:xfrm>
            <a:off x="4223984" y="5290599"/>
            <a:ext cx="2912965" cy="1569620"/>
            <a:chOff x="575483" y="5195933"/>
            <a:chExt cx="1062938" cy="71734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843519A-28BE-8411-650E-5C93837B2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015" y="5200650"/>
              <a:ext cx="706406" cy="712632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093A589-DC49-49D5-5A5B-0CEAC5566A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767" b="56590"/>
            <a:stretch/>
          </p:blipFill>
          <p:spPr>
            <a:xfrm flipH="1">
              <a:off x="880761" y="5288145"/>
              <a:ext cx="404457" cy="61813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E602503-076E-252A-1445-21014E1BD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3" y="5195933"/>
              <a:ext cx="512058" cy="712632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3659E3B3-C6E0-3D3E-F338-8433DF247D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4476">
            <a:off x="5777479" y="781106"/>
            <a:ext cx="2126101" cy="26755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</a:t>
            </a:r>
            <a:endParaRPr lang="en-GB" sz="3200" dirty="0"/>
          </a:p>
        </p:txBody>
      </p:sp>
      <p:sp>
        <p:nvSpPr>
          <p:cNvPr id="26" name="Google Shape;167;p2">
            <a:extLst>
              <a:ext uri="{FF2B5EF4-FFF2-40B4-BE49-F238E27FC236}">
                <a16:creationId xmlns:a16="http://schemas.microsoft.com/office/drawing/2014/main" id="{E683BCB6-77D3-4EC0-A203-669D8F746CAE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0" name="Table 3">
            <a:extLst>
              <a:ext uri="{FF2B5EF4-FFF2-40B4-BE49-F238E27FC236}">
                <a16:creationId xmlns:a16="http://schemas.microsoft.com/office/drawing/2014/main" id="{C9C8D5EB-0393-0488-9A10-D459EC1B1379}"/>
              </a:ext>
            </a:extLst>
          </p:cNvPr>
          <p:cNvGraphicFramePr>
            <a:graphicFrameLocks noGrp="1"/>
          </p:cNvGraphicFramePr>
          <p:nvPr/>
        </p:nvGraphicFramePr>
        <p:xfrm>
          <a:off x="331897" y="1735976"/>
          <a:ext cx="8520555" cy="5026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233">
                  <a:extLst>
                    <a:ext uri="{9D8B030D-6E8A-4147-A177-3AD203B41FA5}">
                      <a16:colId xmlns:a16="http://schemas.microsoft.com/office/drawing/2014/main" val="893164677"/>
                    </a:ext>
                  </a:extLst>
                </a:gridCol>
                <a:gridCol w="3074505">
                  <a:extLst>
                    <a:ext uri="{9D8B030D-6E8A-4147-A177-3AD203B41FA5}">
                      <a16:colId xmlns:a16="http://schemas.microsoft.com/office/drawing/2014/main" val="17669750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475251960"/>
                    </a:ext>
                  </a:extLst>
                </a:gridCol>
                <a:gridCol w="2124102">
                  <a:extLst>
                    <a:ext uri="{9D8B030D-6E8A-4147-A177-3AD203B41FA5}">
                      <a16:colId xmlns:a16="http://schemas.microsoft.com/office/drawing/2014/main" val="21340166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85957928"/>
                    </a:ext>
                  </a:extLst>
                </a:gridCol>
                <a:gridCol w="2442155">
                  <a:extLst>
                    <a:ext uri="{9D8B030D-6E8A-4147-A177-3AD203B41FA5}">
                      <a16:colId xmlns:a16="http://schemas.microsoft.com/office/drawing/2014/main" val="3868051935"/>
                    </a:ext>
                  </a:extLst>
                </a:gridCol>
              </a:tblGrid>
              <a:tr h="8378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¿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Quién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¿</a:t>
                      </a: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Quiénes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b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tienen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2263911"/>
                  </a:ext>
                </a:extLst>
              </a:tr>
              <a:tr h="8378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Cintia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Cintia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y Celina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tienen</a:t>
                      </a:r>
                      <a:endParaRPr lang="en-GB" sz="240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césped</a:t>
                      </a:r>
                      <a:endParaRPr lang="en-GB" sz="240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4241438"/>
                  </a:ext>
                </a:extLst>
              </a:tr>
              <a:tr h="8378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Cecilio</a:t>
                      </a: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y Cisco</a:t>
                      </a:r>
                    </a:p>
                    <a:p>
                      <a:pPr algn="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Cisco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tienen</a:t>
                      </a:r>
                      <a:endParaRPr lang="en-GB" sz="240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cine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92491689"/>
                  </a:ext>
                </a:extLst>
              </a:tr>
              <a:tr h="8378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Cirilo y Celeste</a:t>
                      </a:r>
                      <a:b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Cirilo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</a:t>
                      </a:r>
                      <a:endParaRPr lang="en-GB" sz="240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</a:t>
                      </a:r>
                      <a:r>
                        <a:rPr lang="en-GB" sz="24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pecera</a:t>
                      </a:r>
                      <a:endParaRPr lang="en-GB" sz="240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68099985"/>
                  </a:ext>
                </a:extLst>
              </a:tr>
              <a:tr h="837812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Cecilia y César </a:t>
                      </a:r>
                      <a:b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César</a:t>
                      </a:r>
                      <a:endParaRPr lang="en-GB" sz="20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tienen</a:t>
                      </a:r>
                      <a:endParaRPr lang="en-GB" sz="240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una</a:t>
                      </a:r>
                      <a:r>
                        <a:rPr lang="en-GB" sz="24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240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oficina</a:t>
                      </a:r>
                      <a:endParaRPr lang="en-GB" sz="240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43233831"/>
                  </a:ext>
                </a:extLst>
              </a:tr>
              <a:tr h="8378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Cedric y Celia</a:t>
                      </a:r>
                    </a:p>
                    <a:p>
                      <a:pPr algn="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Celia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tiene</a:t>
                      </a:r>
                      <a:endParaRPr lang="en-GB" sz="240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 </a:t>
                      </a:r>
                      <a:r>
                        <a:rPr lang="en-GB" sz="240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cerezo</a:t>
                      </a:r>
                      <a:endParaRPr lang="en-GB" sz="240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40292567"/>
                  </a:ext>
                </a:extLst>
              </a:tr>
            </a:tbl>
          </a:graphicData>
        </a:graphic>
      </p:graphicFrame>
      <p:sp>
        <p:nvSpPr>
          <p:cNvPr id="82" name="Google Shape;153;p2">
            <a:extLst>
              <a:ext uri="{FF2B5EF4-FFF2-40B4-BE49-F238E27FC236}">
                <a16:creationId xmlns:a16="http://schemas.microsoft.com/office/drawing/2014/main" id="{90B5AEA2-177D-A6B0-ABA9-C6A5E5D51D6A}"/>
              </a:ext>
            </a:extLst>
          </p:cNvPr>
          <p:cNvSpPr txBox="1"/>
          <p:nvPr/>
        </p:nvSpPr>
        <p:spPr>
          <a:xfrm>
            <a:off x="3305768" y="-43032"/>
            <a:ext cx="12769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</a:t>
            </a:r>
            <a:r>
              <a:rPr kumimoji="0" lang="en-GB" sz="40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" name="Google Shape;164;p2" descr="Speech Icon, Voice, Talking, Audio, Speech">
            <a:extLst>
              <a:ext uri="{FF2B5EF4-FFF2-40B4-BE49-F238E27FC236}">
                <a16:creationId xmlns:a16="http://schemas.microsoft.com/office/drawing/2014/main" id="{C0368834-C939-E939-7AC0-71FDC9E9CC3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6493" y="129449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153;p2">
            <a:extLst>
              <a:ext uri="{FF2B5EF4-FFF2-40B4-BE49-F238E27FC236}">
                <a16:creationId xmlns:a16="http://schemas.microsoft.com/office/drawing/2014/main" id="{78D6ED4D-1D54-2519-74F3-232299347444}"/>
              </a:ext>
            </a:extLst>
          </p:cNvPr>
          <p:cNvSpPr txBox="1"/>
          <p:nvPr/>
        </p:nvSpPr>
        <p:spPr>
          <a:xfrm>
            <a:off x="4439112" y="-43032"/>
            <a:ext cx="127699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[ci]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Oval 86">
            <a:hlinkClick r:id="" action="ppaction://noaction">
              <a:snd r:embed="rId4" name="2_2.wav"/>
            </a:hlinkClick>
            <a:extLst>
              <a:ext uri="{FF2B5EF4-FFF2-40B4-BE49-F238E27FC236}">
                <a16:creationId xmlns:a16="http://schemas.microsoft.com/office/drawing/2014/main" id="{2FF9C417-E4E0-D733-E5D5-190617581D42}"/>
              </a:ext>
            </a:extLst>
          </p:cNvPr>
          <p:cNvSpPr/>
          <p:nvPr/>
        </p:nvSpPr>
        <p:spPr>
          <a:xfrm>
            <a:off x="249536" y="2750932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6FBF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115" name="Oval 114">
            <a:hlinkClick r:id="" action="ppaction://noaction">
              <a:snd r:embed="rId5" name="2_3.wav"/>
            </a:hlinkClick>
            <a:extLst>
              <a:ext uri="{FF2B5EF4-FFF2-40B4-BE49-F238E27FC236}">
                <a16:creationId xmlns:a16="http://schemas.microsoft.com/office/drawing/2014/main" id="{1E04D0EB-94D8-E19C-A940-9ECFDEC10EC6}"/>
              </a:ext>
            </a:extLst>
          </p:cNvPr>
          <p:cNvSpPr/>
          <p:nvPr/>
        </p:nvSpPr>
        <p:spPr>
          <a:xfrm>
            <a:off x="249536" y="3563547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6FBF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117" name="Oval 116">
            <a:hlinkClick r:id="" action="ppaction://noaction">
              <a:snd r:embed="rId6" name="2_4.wav"/>
            </a:hlinkClick>
            <a:extLst>
              <a:ext uri="{FF2B5EF4-FFF2-40B4-BE49-F238E27FC236}">
                <a16:creationId xmlns:a16="http://schemas.microsoft.com/office/drawing/2014/main" id="{1DF416FB-874C-7266-7913-9BCA89F00259}"/>
              </a:ext>
            </a:extLst>
          </p:cNvPr>
          <p:cNvSpPr/>
          <p:nvPr/>
        </p:nvSpPr>
        <p:spPr>
          <a:xfrm>
            <a:off x="249536" y="4414676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6FBF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119" name="Oval 118">
            <a:hlinkClick r:id="" action="ppaction://noaction">
              <a:snd r:embed="rId7" name="2_5.wav"/>
            </a:hlinkClick>
            <a:extLst>
              <a:ext uri="{FF2B5EF4-FFF2-40B4-BE49-F238E27FC236}">
                <a16:creationId xmlns:a16="http://schemas.microsoft.com/office/drawing/2014/main" id="{94D39A08-2DF4-3374-D3CF-D545B92D5E49}"/>
              </a:ext>
            </a:extLst>
          </p:cNvPr>
          <p:cNvSpPr/>
          <p:nvPr/>
        </p:nvSpPr>
        <p:spPr>
          <a:xfrm>
            <a:off x="249536" y="5261619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6FBF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120" name="Oval 119">
            <a:hlinkClick r:id="" action="ppaction://noaction">
              <a:snd r:embed="rId8" name="2_6.wav"/>
            </a:hlinkClick>
            <a:extLst>
              <a:ext uri="{FF2B5EF4-FFF2-40B4-BE49-F238E27FC236}">
                <a16:creationId xmlns:a16="http://schemas.microsoft.com/office/drawing/2014/main" id="{8B5DA57C-4E48-56B5-FCE9-3795C78605F0}"/>
              </a:ext>
            </a:extLst>
          </p:cNvPr>
          <p:cNvSpPr/>
          <p:nvPr/>
        </p:nvSpPr>
        <p:spPr>
          <a:xfrm>
            <a:off x="249536" y="6091852"/>
            <a:ext cx="551774" cy="471614"/>
          </a:xfrm>
          <a:prstGeom prst="ellipse">
            <a:avLst/>
          </a:prstGeom>
          <a:solidFill>
            <a:srgbClr val="FF0066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E6FBF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61A5E7D4-F8CE-A5DA-5260-A146F740A9E5}"/>
              </a:ext>
            </a:extLst>
          </p:cNvPr>
          <p:cNvSpPr/>
          <p:nvPr/>
        </p:nvSpPr>
        <p:spPr>
          <a:xfrm>
            <a:off x="4347382" y="2806375"/>
            <a:ext cx="1656888" cy="4716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65ED0490-4D2E-B222-B4BC-D1CE159DDFC7}"/>
              </a:ext>
            </a:extLst>
          </p:cNvPr>
          <p:cNvSpPr/>
          <p:nvPr/>
        </p:nvSpPr>
        <p:spPr>
          <a:xfrm>
            <a:off x="6679840" y="2806375"/>
            <a:ext cx="2076401" cy="4716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</a:t>
            </a:r>
          </a:p>
        </p:txBody>
      </p:sp>
      <p:pic>
        <p:nvPicPr>
          <p:cNvPr id="123" name="Picture 1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B236F35-DB3D-A960-4163-A7C3B5F6DA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53" y="3451012"/>
            <a:ext cx="473186" cy="413668"/>
          </a:xfrm>
          <a:prstGeom prst="rect">
            <a:avLst/>
          </a:prstGeom>
        </p:spPr>
      </p:pic>
      <p:pic>
        <p:nvPicPr>
          <p:cNvPr id="124" name="Picture 123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CCB20CC3-0EE2-2CB7-D64D-CFD3E6685FA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7" r="67386" b="55782"/>
          <a:stretch/>
        </p:blipFill>
        <p:spPr>
          <a:xfrm>
            <a:off x="2463220" y="2589962"/>
            <a:ext cx="355804" cy="410358"/>
          </a:xfrm>
          <a:prstGeom prst="rect">
            <a:avLst/>
          </a:prstGeom>
        </p:spPr>
      </p:pic>
      <p:pic>
        <p:nvPicPr>
          <p:cNvPr id="125" name="Picture 124" descr="Shape&#10;&#10;Description automatically generated">
            <a:extLst>
              <a:ext uri="{FF2B5EF4-FFF2-40B4-BE49-F238E27FC236}">
                <a16:creationId xmlns:a16="http://schemas.microsoft.com/office/drawing/2014/main" id="{01FAC44E-B4F7-5D0C-9C6C-5F74B5EB63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415" y="5966784"/>
            <a:ext cx="393516" cy="374455"/>
          </a:xfrm>
          <a:prstGeom prst="rect">
            <a:avLst/>
          </a:prstGeom>
        </p:spPr>
      </p:pic>
      <p:pic>
        <p:nvPicPr>
          <p:cNvPr id="126" name="Picture 12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70FC5CF-7CBA-49C9-A5B2-DC922246B8F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6" r="28088" b="49222"/>
          <a:stretch/>
        </p:blipFill>
        <p:spPr>
          <a:xfrm>
            <a:off x="1110334" y="2915007"/>
            <a:ext cx="726281" cy="471239"/>
          </a:xfrm>
          <a:prstGeom prst="rect">
            <a:avLst/>
          </a:prstGeom>
        </p:spPr>
      </p:pic>
      <p:pic>
        <p:nvPicPr>
          <p:cNvPr id="127" name="Picture 12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C429A75-76B5-7D19-4F56-3CD7DE97422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1" r="67489"/>
          <a:stretch/>
        </p:blipFill>
        <p:spPr>
          <a:xfrm>
            <a:off x="1148885" y="5143726"/>
            <a:ext cx="322253" cy="422486"/>
          </a:xfrm>
          <a:prstGeom prst="rect">
            <a:avLst/>
          </a:prstGeom>
        </p:spPr>
      </p:pic>
      <p:pic>
        <p:nvPicPr>
          <p:cNvPr id="129" name="Picture 128" descr="Shape&#10;&#10;Description automatically generated">
            <a:extLst>
              <a:ext uri="{FF2B5EF4-FFF2-40B4-BE49-F238E27FC236}">
                <a16:creationId xmlns:a16="http://schemas.microsoft.com/office/drawing/2014/main" id="{B617FBF6-5E4A-C26B-9E92-A302289F7A3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46"/>
          <a:stretch/>
        </p:blipFill>
        <p:spPr>
          <a:xfrm>
            <a:off x="2463220" y="6313584"/>
            <a:ext cx="218446" cy="410358"/>
          </a:xfrm>
          <a:prstGeom prst="rect">
            <a:avLst/>
          </a:prstGeom>
        </p:spPr>
      </p:pic>
      <p:pic>
        <p:nvPicPr>
          <p:cNvPr id="130" name="Picture 129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D57882BD-B85F-1B15-440B-0564FDF2075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1" r="67489"/>
          <a:stretch/>
        </p:blipFill>
        <p:spPr>
          <a:xfrm>
            <a:off x="2463220" y="5485725"/>
            <a:ext cx="322253" cy="422486"/>
          </a:xfrm>
          <a:prstGeom prst="rect">
            <a:avLst/>
          </a:prstGeom>
        </p:spPr>
      </p:pic>
      <p:pic>
        <p:nvPicPr>
          <p:cNvPr id="131" name="Picture 13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2366839-25C7-C77E-79BF-DC79AAFC020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71"/>
          <a:stretch/>
        </p:blipFill>
        <p:spPr>
          <a:xfrm>
            <a:off x="2607570" y="3790647"/>
            <a:ext cx="317493" cy="452375"/>
          </a:xfrm>
          <a:prstGeom prst="rect">
            <a:avLst/>
          </a:prstGeom>
        </p:spPr>
      </p:pic>
      <p:pic>
        <p:nvPicPr>
          <p:cNvPr id="140" name="Picture 139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2B5F63D-2DB2-6F6B-50A5-6C2F275F7C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15" y="4319859"/>
            <a:ext cx="765660" cy="382830"/>
          </a:xfrm>
          <a:prstGeom prst="rect">
            <a:avLst/>
          </a:prstGeom>
        </p:spPr>
      </p:pic>
      <p:pic>
        <p:nvPicPr>
          <p:cNvPr id="141" name="Picture 140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CF717FD9-72B6-4AD0-7EED-510C49CDEC2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26" r="58975"/>
          <a:stretch/>
        </p:blipFill>
        <p:spPr>
          <a:xfrm>
            <a:off x="2345697" y="4739351"/>
            <a:ext cx="314111" cy="341001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0FEDD350-DD4C-39CC-864D-9EA868B4F27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95" y="2885980"/>
            <a:ext cx="355805" cy="401680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FBD9A0B5-A743-1616-838A-7C1F0F39E2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19" y="3360185"/>
            <a:ext cx="355805" cy="40168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4D3E0E5E-67D7-CE4B-A5D3-AA080E4EF11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95" y="4538511"/>
            <a:ext cx="355805" cy="40168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04029CE3-5A60-46A2-651A-D8206FA2A39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35" y="5025968"/>
            <a:ext cx="355805" cy="40168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FDA1CA65-AC65-C03E-C52E-D5A9CDF4D1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460" y="6263567"/>
            <a:ext cx="355805" cy="401680"/>
          </a:xfrm>
          <a:prstGeom prst="rect">
            <a:avLst/>
          </a:prstGeom>
        </p:spPr>
      </p:pic>
      <p:pic>
        <p:nvPicPr>
          <p:cNvPr id="152" name="Google Shape;221;p10">
            <a:extLst>
              <a:ext uri="{FF2B5EF4-FFF2-40B4-BE49-F238E27FC236}">
                <a16:creationId xmlns:a16="http://schemas.microsoft.com/office/drawing/2014/main" id="{7C9D573F-F6AB-44ED-1DC9-F32420A225E8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931527" y="-74836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Title 1">
            <a:extLst>
              <a:ext uri="{FF2B5EF4-FFF2-40B4-BE49-F238E27FC236}">
                <a16:creationId xmlns:a16="http://schemas.microsoft.com/office/drawing/2014/main" id="{044D00C5-2EF0-4D3C-1E7D-F8A97BA00103}"/>
              </a:ext>
            </a:extLst>
          </p:cNvPr>
          <p:cNvSpPr txBox="1">
            <a:spLocks/>
          </p:cNvSpPr>
          <p:nvPr/>
        </p:nvSpPr>
        <p:spPr>
          <a:xfrm>
            <a:off x="10837155" y="887469"/>
            <a:ext cx="1354845" cy="317988"/>
          </a:xfrm>
          <a:prstGeom prst="rect">
            <a:avLst/>
          </a:prstGeom>
          <a:solidFill>
            <a:srgbClr val="91EAD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escuchar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sp>
        <p:nvSpPr>
          <p:cNvPr id="155" name="Title 1">
            <a:extLst>
              <a:ext uri="{FF2B5EF4-FFF2-40B4-BE49-F238E27FC236}">
                <a16:creationId xmlns:a16="http://schemas.microsoft.com/office/drawing/2014/main" id="{38F74BEC-D2B4-B162-75D3-F5F3E0B5FE56}"/>
              </a:ext>
            </a:extLst>
          </p:cNvPr>
          <p:cNvSpPr txBox="1">
            <a:spLocks/>
          </p:cNvSpPr>
          <p:nvPr/>
        </p:nvSpPr>
        <p:spPr>
          <a:xfrm>
            <a:off x="11022239" y="2121396"/>
            <a:ext cx="984675" cy="368031"/>
          </a:xfrm>
          <a:prstGeom prst="rect">
            <a:avLst/>
          </a:prstGeom>
          <a:solidFill>
            <a:srgbClr val="85CFE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hablar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56" name="Rectangle 155">
            <a:hlinkClick r:id="" action="ppaction://noaction">
              <a:snd r:embed="rId15" name="2_1.wav"/>
            </a:hlinkClick>
            <a:extLst>
              <a:ext uri="{FF2B5EF4-FFF2-40B4-BE49-F238E27FC236}">
                <a16:creationId xmlns:a16="http://schemas.microsoft.com/office/drawing/2014/main" id="{BD780CDD-F1C9-1596-5556-4FFACC244849}"/>
              </a:ext>
            </a:extLst>
          </p:cNvPr>
          <p:cNvSpPr/>
          <p:nvPr/>
        </p:nvSpPr>
        <p:spPr>
          <a:xfrm>
            <a:off x="106543" y="1008949"/>
            <a:ext cx="5396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 la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escuela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… ¿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Quién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tiene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qué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8" name="Picture 4" descr="Laptop, Pencil, Office, Developer, Table">
            <a:extLst>
              <a:ext uri="{FF2B5EF4-FFF2-40B4-BE49-F238E27FC236}">
                <a16:creationId xmlns:a16="http://schemas.microsoft.com/office/drawing/2014/main" id="{17CE3664-D213-3B0B-64D8-CA09DEC01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287" y="5298818"/>
            <a:ext cx="989042" cy="5095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" name="Picture 158" descr="A picture containing text, curtain&#10;&#10;Description automatically generated">
            <a:extLst>
              <a:ext uri="{FF2B5EF4-FFF2-40B4-BE49-F238E27FC236}">
                <a16:creationId xmlns:a16="http://schemas.microsoft.com/office/drawing/2014/main" id="{7BB8EF67-FCBF-7621-E8FA-4D79C6807F1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287" y="3524968"/>
            <a:ext cx="595525" cy="576450"/>
          </a:xfrm>
          <a:prstGeom prst="roundRect">
            <a:avLst/>
          </a:prstGeom>
        </p:spPr>
      </p:pic>
      <p:pic>
        <p:nvPicPr>
          <p:cNvPr id="1026" name="Picture 2" descr="Pez De Colores, Agua, Acuario, Pez">
            <a:extLst>
              <a:ext uri="{FF2B5EF4-FFF2-40B4-BE49-F238E27FC236}">
                <a16:creationId xmlns:a16="http://schemas.microsoft.com/office/drawing/2014/main" id="{34028317-77C0-D104-6E9A-D47DB98DE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2027" y="4389728"/>
            <a:ext cx="764644" cy="5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erba, Antecedentes, Frontera">
            <a:extLst>
              <a:ext uri="{FF2B5EF4-FFF2-40B4-BE49-F238E27FC236}">
                <a16:creationId xmlns:a16="http://schemas.microsoft.com/office/drawing/2014/main" id="{C63043C6-69BA-6AB7-AE33-4129ACCD7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4813" y="2617640"/>
            <a:ext cx="1656889" cy="82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or De Cereza, Árbol, Primavera, Flores">
            <a:extLst>
              <a:ext uri="{FF2B5EF4-FFF2-40B4-BE49-F238E27FC236}">
                <a16:creationId xmlns:a16="http://schemas.microsoft.com/office/drawing/2014/main" id="{CFE8DF6D-4960-D0B8-F211-AC47D534C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087" y="5934715"/>
            <a:ext cx="982064" cy="81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161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94E00358-BD83-0E58-5A25-0A39AECA7F0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27" r="67386" b="55782"/>
          <a:stretch/>
        </p:blipFill>
        <p:spPr>
          <a:xfrm>
            <a:off x="836148" y="5198338"/>
            <a:ext cx="355804" cy="410358"/>
          </a:xfrm>
          <a:prstGeom prst="rect">
            <a:avLst/>
          </a:prstGeom>
        </p:spPr>
      </p:pic>
      <p:sp>
        <p:nvSpPr>
          <p:cNvPr id="163" name="Rectangle: Rounded Corners 162">
            <a:extLst>
              <a:ext uri="{FF2B5EF4-FFF2-40B4-BE49-F238E27FC236}">
                <a16:creationId xmlns:a16="http://schemas.microsoft.com/office/drawing/2014/main" id="{1342851E-380F-CF51-D2BB-2613E2F2B07C}"/>
              </a:ext>
            </a:extLst>
          </p:cNvPr>
          <p:cNvSpPr/>
          <p:nvPr/>
        </p:nvSpPr>
        <p:spPr>
          <a:xfrm>
            <a:off x="4262610" y="3623937"/>
            <a:ext cx="1656888" cy="4716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</a:t>
            </a:r>
          </a:p>
        </p:txBody>
      </p:sp>
      <p:sp>
        <p:nvSpPr>
          <p:cNvPr id="164" name="Rectangle: Rounded Corners 163">
            <a:extLst>
              <a:ext uri="{FF2B5EF4-FFF2-40B4-BE49-F238E27FC236}">
                <a16:creationId xmlns:a16="http://schemas.microsoft.com/office/drawing/2014/main" id="{74D28F90-A59C-202E-ABBA-191F762E0D43}"/>
              </a:ext>
            </a:extLst>
          </p:cNvPr>
          <p:cNvSpPr/>
          <p:nvPr/>
        </p:nvSpPr>
        <p:spPr>
          <a:xfrm>
            <a:off x="6595068" y="3623937"/>
            <a:ext cx="2076401" cy="4716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</a:t>
            </a:r>
          </a:p>
        </p:txBody>
      </p:sp>
      <p:sp>
        <p:nvSpPr>
          <p:cNvPr id="165" name="Rectangle: Rounded Corners 164">
            <a:extLst>
              <a:ext uri="{FF2B5EF4-FFF2-40B4-BE49-F238E27FC236}">
                <a16:creationId xmlns:a16="http://schemas.microsoft.com/office/drawing/2014/main" id="{D79577A2-2D4B-AA24-D583-ABAC682230EB}"/>
              </a:ext>
            </a:extLst>
          </p:cNvPr>
          <p:cNvSpPr/>
          <p:nvPr/>
        </p:nvSpPr>
        <p:spPr>
          <a:xfrm>
            <a:off x="4347382" y="4414676"/>
            <a:ext cx="1656888" cy="4716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</a:t>
            </a:r>
          </a:p>
        </p:txBody>
      </p:sp>
      <p:sp>
        <p:nvSpPr>
          <p:cNvPr id="166" name="Rectangle: Rounded Corners 165">
            <a:extLst>
              <a:ext uri="{FF2B5EF4-FFF2-40B4-BE49-F238E27FC236}">
                <a16:creationId xmlns:a16="http://schemas.microsoft.com/office/drawing/2014/main" id="{AAEC36FA-AC34-EDCE-079D-9D30027B4B6F}"/>
              </a:ext>
            </a:extLst>
          </p:cNvPr>
          <p:cNvSpPr/>
          <p:nvPr/>
        </p:nvSpPr>
        <p:spPr>
          <a:xfrm>
            <a:off x="6679840" y="4414676"/>
            <a:ext cx="2076401" cy="4716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</a:t>
            </a:r>
          </a:p>
        </p:txBody>
      </p:sp>
      <p:sp>
        <p:nvSpPr>
          <p:cNvPr id="167" name="Rectangle: Rounded Corners 166">
            <a:extLst>
              <a:ext uri="{FF2B5EF4-FFF2-40B4-BE49-F238E27FC236}">
                <a16:creationId xmlns:a16="http://schemas.microsoft.com/office/drawing/2014/main" id="{9A5ED510-84F7-4309-5DC9-D20F853F460D}"/>
              </a:ext>
            </a:extLst>
          </p:cNvPr>
          <p:cNvSpPr/>
          <p:nvPr/>
        </p:nvSpPr>
        <p:spPr>
          <a:xfrm>
            <a:off x="4395352" y="5273249"/>
            <a:ext cx="1656888" cy="4716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</a:t>
            </a:r>
          </a:p>
        </p:txBody>
      </p:sp>
      <p:sp>
        <p:nvSpPr>
          <p:cNvPr id="168" name="Rectangle: Rounded Corners 167">
            <a:extLst>
              <a:ext uri="{FF2B5EF4-FFF2-40B4-BE49-F238E27FC236}">
                <a16:creationId xmlns:a16="http://schemas.microsoft.com/office/drawing/2014/main" id="{5228D3DD-07EE-489D-E7B9-9D2D6C3E1194}"/>
              </a:ext>
            </a:extLst>
          </p:cNvPr>
          <p:cNvSpPr/>
          <p:nvPr/>
        </p:nvSpPr>
        <p:spPr>
          <a:xfrm>
            <a:off x="6727810" y="5273249"/>
            <a:ext cx="2076401" cy="4716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</a:t>
            </a:r>
          </a:p>
        </p:txBody>
      </p:sp>
      <p:sp>
        <p:nvSpPr>
          <p:cNvPr id="169" name="Rectangle: Rounded Corners 168">
            <a:extLst>
              <a:ext uri="{FF2B5EF4-FFF2-40B4-BE49-F238E27FC236}">
                <a16:creationId xmlns:a16="http://schemas.microsoft.com/office/drawing/2014/main" id="{F63AD29F-0368-7A8B-3027-1842BBEB3CB8}"/>
              </a:ext>
            </a:extLst>
          </p:cNvPr>
          <p:cNvSpPr/>
          <p:nvPr/>
        </p:nvSpPr>
        <p:spPr>
          <a:xfrm>
            <a:off x="4321487" y="6131822"/>
            <a:ext cx="1656888" cy="4716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</a:t>
            </a:r>
          </a:p>
        </p:txBody>
      </p:sp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54994C79-A2E2-5A48-2E2D-1D27AF78DE33}"/>
              </a:ext>
            </a:extLst>
          </p:cNvPr>
          <p:cNvSpPr/>
          <p:nvPr/>
        </p:nvSpPr>
        <p:spPr>
          <a:xfrm>
            <a:off x="6653945" y="6131822"/>
            <a:ext cx="2076401" cy="4716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405725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83444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36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Hay </a:t>
            </a:r>
            <a:r>
              <a:rPr lang="en-GB" sz="360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(there is, there are) </a:t>
            </a:r>
            <a:r>
              <a:rPr lang="en-GB" sz="36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| </a:t>
            </a:r>
            <a:r>
              <a:rPr lang="en-GB" sz="3600" b="1" i="0" u="none" strike="noStrike" cap="none" dirty="0" err="1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tiene</a:t>
            </a:r>
            <a:r>
              <a:rPr lang="en-GB" sz="36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360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lang="en-GB" sz="3600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s/he, it has)</a:t>
            </a:r>
            <a:endParaRPr lang="en-GB" sz="360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171;p8">
            <a:extLst>
              <a:ext uri="{FF2B5EF4-FFF2-40B4-BE49-F238E27FC236}">
                <a16:creationId xmlns:a16="http://schemas.microsoft.com/office/drawing/2014/main" id="{854E6490-D463-44C1-8307-480DCE4FBB21}"/>
              </a:ext>
            </a:extLst>
          </p:cNvPr>
          <p:cNvSpPr txBox="1"/>
          <p:nvPr/>
        </p:nvSpPr>
        <p:spPr>
          <a:xfrm>
            <a:off x="256094" y="947627"/>
            <a:ext cx="10356383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Remember! </a:t>
            </a:r>
            <a:b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en-GB" sz="2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Hay</a:t>
            </a: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means </a:t>
            </a:r>
            <a:r>
              <a:rPr kumimoji="0" lang="en-GB" sz="25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is</a:t>
            </a:r>
            <a:r>
              <a:rPr kumimoji="0" lang="en-GB" sz="25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 </a:t>
            </a:r>
            <a:r>
              <a:rPr kumimoji="0" lang="en-GB" sz="25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are </a:t>
            </a:r>
            <a:r>
              <a:rPr kumimoji="0" lang="en-GB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 </a:t>
            </a:r>
            <a:r>
              <a:rPr kumimoji="0" lang="en-GB" sz="25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tiene</a:t>
            </a:r>
            <a:r>
              <a:rPr kumimoji="0" lang="en-GB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means </a:t>
            </a:r>
            <a:r>
              <a:rPr kumimoji="0" lang="en-GB" sz="2500" b="0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s/he it has</a:t>
            </a:r>
            <a:r>
              <a:rPr kumimoji="0" lang="en-GB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Google Shape;171;p8">
            <a:extLst>
              <a:ext uri="{FF2B5EF4-FFF2-40B4-BE49-F238E27FC236}">
                <a16:creationId xmlns:a16="http://schemas.microsoft.com/office/drawing/2014/main" id="{28FB4F5D-B6C6-4B9B-9E46-4027BDBFEDB7}"/>
              </a:ext>
            </a:extLst>
          </p:cNvPr>
          <p:cNvSpPr txBox="1"/>
          <p:nvPr/>
        </p:nvSpPr>
        <p:spPr>
          <a:xfrm>
            <a:off x="204236" y="2973501"/>
            <a:ext cx="54970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la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clase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__________ una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ventana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5" name="Google Shape;183;p8">
            <a:extLst>
              <a:ext uri="{FF2B5EF4-FFF2-40B4-BE49-F238E27FC236}">
                <a16:creationId xmlns:a16="http://schemas.microsoft.com/office/drawing/2014/main" id="{CD2BC62D-BD8E-4CFB-B0E1-71C48922506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8094" y="3580743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72;p8">
            <a:extLst>
              <a:ext uri="{FF2B5EF4-FFF2-40B4-BE49-F238E27FC236}">
                <a16:creationId xmlns:a16="http://schemas.microsoft.com/office/drawing/2014/main" id="{EB9FB09E-5A74-4FD6-8F6F-133245642C7B}"/>
              </a:ext>
            </a:extLst>
          </p:cNvPr>
          <p:cNvSpPr txBox="1"/>
          <p:nvPr/>
        </p:nvSpPr>
        <p:spPr>
          <a:xfrm>
            <a:off x="843049" y="3668572"/>
            <a:ext cx="5320923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lang="en-GB" sz="2400" i="1" dirty="0">
                <a:solidFill>
                  <a:srgbClr val="002060"/>
                </a:solidFill>
                <a:latin typeface="Century Gothic"/>
                <a:sym typeface="Century Gothic"/>
              </a:rPr>
              <a:t>In the class there is a window.</a:t>
            </a:r>
            <a:endParaRPr kumimoji="0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4" name="Google Shape;171;p8">
            <a:extLst>
              <a:ext uri="{FF2B5EF4-FFF2-40B4-BE49-F238E27FC236}">
                <a16:creationId xmlns:a16="http://schemas.microsoft.com/office/drawing/2014/main" id="{2309A231-1C2E-4750-ACC1-3992210EDFA9}"/>
              </a:ext>
            </a:extLst>
          </p:cNvPr>
          <p:cNvSpPr txBox="1"/>
          <p:nvPr/>
        </p:nvSpPr>
        <p:spPr>
          <a:xfrm>
            <a:off x="6255529" y="2952758"/>
            <a:ext cx="555228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clase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___________ una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ventana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45" name="Google Shape;183;p8">
            <a:extLst>
              <a:ext uri="{FF2B5EF4-FFF2-40B4-BE49-F238E27FC236}">
                <a16:creationId xmlns:a16="http://schemas.microsoft.com/office/drawing/2014/main" id="{ED92DEF3-7A6D-4767-99A7-2383192504E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17990" y="3496799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172;p8">
            <a:extLst>
              <a:ext uri="{FF2B5EF4-FFF2-40B4-BE49-F238E27FC236}">
                <a16:creationId xmlns:a16="http://schemas.microsoft.com/office/drawing/2014/main" id="{9B4D0D15-E71E-43B0-A129-BC2F1F46B0B5}"/>
              </a:ext>
            </a:extLst>
          </p:cNvPr>
          <p:cNvSpPr txBox="1"/>
          <p:nvPr/>
        </p:nvSpPr>
        <p:spPr>
          <a:xfrm>
            <a:off x="6352513" y="3645573"/>
            <a:ext cx="5918867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The class has a window.</a:t>
            </a:r>
            <a:endParaRPr kumimoji="0" sz="16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50" name="Google Shape;170;p8" descr="Jigsaw, Puzzle, Piece, Game, Concept, Solution">
            <a:extLst>
              <a:ext uri="{FF2B5EF4-FFF2-40B4-BE49-F238E27FC236}">
                <a16:creationId xmlns:a16="http://schemas.microsoft.com/office/drawing/2014/main" id="{B911C824-9DD6-4BC3-8CD6-81459FDB2E3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20843B10-E724-4C3C-9FA2-454FBF0EBF1D}"/>
              </a:ext>
            </a:extLst>
          </p:cNvPr>
          <p:cNvSpPr/>
          <p:nvPr/>
        </p:nvSpPr>
        <p:spPr>
          <a:xfrm>
            <a:off x="2815690" y="5757895"/>
            <a:ext cx="6560620" cy="983300"/>
          </a:xfrm>
          <a:prstGeom prst="wedgeRoundRectCallout">
            <a:avLst>
              <a:gd name="adj1" fmla="val -15529"/>
              <a:gd name="adj2" fmla="val -70250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 The meaning of these sentences is essentially the same. What is different about how they start?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Google Shape;171;p8">
            <a:extLst>
              <a:ext uri="{FF2B5EF4-FFF2-40B4-BE49-F238E27FC236}">
                <a16:creationId xmlns:a16="http://schemas.microsoft.com/office/drawing/2014/main" id="{D6F701D3-0DB6-4968-9E07-CAE984954893}"/>
              </a:ext>
            </a:extLst>
          </p:cNvPr>
          <p:cNvSpPr txBox="1"/>
          <p:nvPr/>
        </p:nvSpPr>
        <p:spPr>
          <a:xfrm>
            <a:off x="256094" y="2002051"/>
            <a:ext cx="5626241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say</a:t>
            </a:r>
            <a:r>
              <a:rPr kumimoji="0" lang="en-GB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what </a:t>
            </a:r>
            <a:r>
              <a:rPr kumimoji="0" lang="en-GB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there is in </a:t>
            </a:r>
            <a:r>
              <a:rPr kumimoji="0" lang="en-GB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class say: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Google Shape;171;p8">
            <a:extLst>
              <a:ext uri="{FF2B5EF4-FFF2-40B4-BE49-F238E27FC236}">
                <a16:creationId xmlns:a16="http://schemas.microsoft.com/office/drawing/2014/main" id="{43689535-3BA7-4D9D-9B79-58791E58881F}"/>
              </a:ext>
            </a:extLst>
          </p:cNvPr>
          <p:cNvSpPr txBox="1"/>
          <p:nvPr/>
        </p:nvSpPr>
        <p:spPr>
          <a:xfrm>
            <a:off x="6273133" y="1977576"/>
            <a:ext cx="5626241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say</a:t>
            </a:r>
            <a:r>
              <a:rPr kumimoji="0" lang="en-GB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what the class </a:t>
            </a:r>
            <a:r>
              <a:rPr kumimoji="0" lang="en-GB" sz="25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has</a:t>
            </a:r>
            <a:r>
              <a:rPr kumimoji="0" lang="en-GB" sz="25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say:</a:t>
            </a: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ext, electronics, display, picture frame&#10;&#10;Description automatically generated">
            <a:extLst>
              <a:ext uri="{FF2B5EF4-FFF2-40B4-BE49-F238E27FC236}">
                <a16:creationId xmlns:a16="http://schemas.microsoft.com/office/drawing/2014/main" id="{7B873EC4-6542-43EC-B258-B954DF2ABC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58" y="4132905"/>
            <a:ext cx="1746935" cy="1678695"/>
          </a:xfrm>
          <a:prstGeom prst="rect">
            <a:avLst/>
          </a:prstGeom>
        </p:spPr>
      </p:pic>
      <p:pic>
        <p:nvPicPr>
          <p:cNvPr id="27" name="Picture 26" descr="A picture containing text, electronics, display, picture frame&#10;&#10;Description automatically generated">
            <a:extLst>
              <a:ext uri="{FF2B5EF4-FFF2-40B4-BE49-F238E27FC236}">
                <a16:creationId xmlns:a16="http://schemas.microsoft.com/office/drawing/2014/main" id="{3D1020CF-412C-4A81-83C9-55713D4469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081" y="4079200"/>
            <a:ext cx="1746935" cy="16786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64836FD-1F3C-4391-A780-8EB959B83444}"/>
              </a:ext>
            </a:extLst>
          </p:cNvPr>
          <p:cNvSpPr txBox="1"/>
          <p:nvPr/>
        </p:nvSpPr>
        <p:spPr>
          <a:xfrm>
            <a:off x="1851332" y="2886671"/>
            <a:ext cx="164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hay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E2DD88-7D5B-4976-99C8-0D7A9D314668}"/>
              </a:ext>
            </a:extLst>
          </p:cNvPr>
          <p:cNvSpPr txBox="1"/>
          <p:nvPr/>
        </p:nvSpPr>
        <p:spPr>
          <a:xfrm>
            <a:off x="7734553" y="2875590"/>
            <a:ext cx="164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tiene</a:t>
            </a:r>
            <a:endParaRPr lang="en-GB" sz="2800" b="1" dirty="0">
              <a:solidFill>
                <a:srgbClr val="92D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5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6" grpId="0"/>
      <p:bldP spid="22" grpId="0" animBg="1"/>
      <p:bldP spid="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2: </a:t>
            </a:r>
            <a:endParaRPr lang="en-GB" sz="3200" dirty="0"/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282;p13" descr="Reading, Book, Symbol, Icon, Reader, Man">
            <a:extLst>
              <a:ext uri="{FF2B5EF4-FFF2-40B4-BE49-F238E27FC236}">
                <a16:creationId xmlns:a16="http://schemas.microsoft.com/office/drawing/2014/main" id="{7A232D11-3C7A-33B2-AA7A-96330A8396FF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141" name="Title 1">
            <a:extLst>
              <a:ext uri="{FF2B5EF4-FFF2-40B4-BE49-F238E27FC236}">
                <a16:creationId xmlns:a16="http://schemas.microsoft.com/office/drawing/2014/main" id="{32558AE8-EC41-3861-9427-143143229CE4}"/>
              </a:ext>
            </a:extLst>
          </p:cNvPr>
          <p:cNvSpPr txBox="1">
            <a:spLocks/>
          </p:cNvSpPr>
          <p:nvPr/>
        </p:nvSpPr>
        <p:spPr>
          <a:xfrm>
            <a:off x="11295787" y="1007041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142" name="Title 1">
            <a:extLst>
              <a:ext uri="{FF2B5EF4-FFF2-40B4-BE49-F238E27FC236}">
                <a16:creationId xmlns:a16="http://schemas.microsoft.com/office/drawing/2014/main" id="{871BC62E-4353-7247-CFC8-6DB9A103651C}"/>
              </a:ext>
            </a:extLst>
          </p:cNvPr>
          <p:cNvSpPr txBox="1">
            <a:spLocks/>
          </p:cNvSpPr>
          <p:nvPr/>
        </p:nvSpPr>
        <p:spPr>
          <a:xfrm>
            <a:off x="3241985" y="99116"/>
            <a:ext cx="5838946" cy="527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Luis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manda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mensajes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a Quique.</a:t>
            </a:r>
          </a:p>
        </p:txBody>
      </p:sp>
      <p:sp>
        <p:nvSpPr>
          <p:cNvPr id="147" name="Rectangle: Rounded Corners 146">
            <a:extLst>
              <a:ext uri="{FF2B5EF4-FFF2-40B4-BE49-F238E27FC236}">
                <a16:creationId xmlns:a16="http://schemas.microsoft.com/office/drawing/2014/main" id="{F2163CFF-51F2-2C44-3A11-136B8584BF29}"/>
              </a:ext>
            </a:extLst>
          </p:cNvPr>
          <p:cNvSpPr/>
          <p:nvPr/>
        </p:nvSpPr>
        <p:spPr>
          <a:xfrm rot="16200000">
            <a:off x="1495866" y="974981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F54F244A-92E3-F1EE-F9A5-9791449C1EB5}"/>
              </a:ext>
            </a:extLst>
          </p:cNvPr>
          <p:cNvSpPr/>
          <p:nvPr/>
        </p:nvSpPr>
        <p:spPr>
          <a:xfrm rot="16200000">
            <a:off x="1469225" y="1306939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B0A8773F-DEB6-8FFC-D675-199AF13A3161}"/>
              </a:ext>
            </a:extLst>
          </p:cNvPr>
          <p:cNvSpPr/>
          <p:nvPr/>
        </p:nvSpPr>
        <p:spPr>
          <a:xfrm>
            <a:off x="3553078" y="2452722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50" name="Speech Bubble: Rectangle with Corners Rounded 149">
            <a:extLst>
              <a:ext uri="{FF2B5EF4-FFF2-40B4-BE49-F238E27FC236}">
                <a16:creationId xmlns:a16="http://schemas.microsoft.com/office/drawing/2014/main" id="{EDFB3F0B-DB4B-E3EF-DC7C-A610E27B2114}"/>
              </a:ext>
            </a:extLst>
          </p:cNvPr>
          <p:cNvSpPr/>
          <p:nvPr/>
        </p:nvSpPr>
        <p:spPr>
          <a:xfrm>
            <a:off x="969229" y="1895576"/>
            <a:ext cx="2392549" cy="1313123"/>
          </a:xfrm>
          <a:prstGeom prst="wedgeRoundRectCallout">
            <a:avLst>
              <a:gd name="adj1" fmla="val 27504"/>
              <a:gd name="adj2" fmla="val 49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B05E97F-B8D0-5162-1963-F8838E9A947C}"/>
              </a:ext>
            </a:extLst>
          </p:cNvPr>
          <p:cNvSpPr txBox="1"/>
          <p:nvPr/>
        </p:nvSpPr>
        <p:spPr>
          <a:xfrm>
            <a:off x="1060193" y="2026374"/>
            <a:ext cx="2392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La ciudad  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tiene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piscina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divertida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5BB5D215-A0B5-98E3-1EE9-919BAF004E7B}"/>
              </a:ext>
            </a:extLst>
          </p:cNvPr>
          <p:cNvSpPr txBox="1"/>
          <p:nvPr/>
        </p:nvSpPr>
        <p:spPr>
          <a:xfrm>
            <a:off x="193341" y="1798620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153" name="Rectangle: Rounded Corners 152">
            <a:extLst>
              <a:ext uri="{FF2B5EF4-FFF2-40B4-BE49-F238E27FC236}">
                <a16:creationId xmlns:a16="http://schemas.microsoft.com/office/drawing/2014/main" id="{205039A2-8485-F2A1-10D3-7462B44FF780}"/>
              </a:ext>
            </a:extLst>
          </p:cNvPr>
          <p:cNvSpPr/>
          <p:nvPr/>
        </p:nvSpPr>
        <p:spPr>
          <a:xfrm rot="16200000">
            <a:off x="5358111" y="1006098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E4EC934F-0AEF-0D55-EE8A-0443CFA70454}"/>
              </a:ext>
            </a:extLst>
          </p:cNvPr>
          <p:cNvSpPr/>
          <p:nvPr/>
        </p:nvSpPr>
        <p:spPr>
          <a:xfrm rot="16200000">
            <a:off x="5331470" y="1338056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71E7EE76-44BA-7037-EC29-80FBFB7971B4}"/>
              </a:ext>
            </a:extLst>
          </p:cNvPr>
          <p:cNvSpPr/>
          <p:nvPr/>
        </p:nvSpPr>
        <p:spPr>
          <a:xfrm>
            <a:off x="7415323" y="2483839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C0F466A5-B91B-8300-7EC8-77381C722A51}"/>
              </a:ext>
            </a:extLst>
          </p:cNvPr>
          <p:cNvSpPr txBox="1"/>
          <p:nvPr/>
        </p:nvSpPr>
        <p:spPr>
          <a:xfrm>
            <a:off x="4055586" y="1829737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157" name="Rectangle: Rounded Corners 156">
            <a:extLst>
              <a:ext uri="{FF2B5EF4-FFF2-40B4-BE49-F238E27FC236}">
                <a16:creationId xmlns:a16="http://schemas.microsoft.com/office/drawing/2014/main" id="{F5A675E9-F416-C5B3-A49E-E2AC22BF27D6}"/>
              </a:ext>
            </a:extLst>
          </p:cNvPr>
          <p:cNvSpPr/>
          <p:nvPr/>
        </p:nvSpPr>
        <p:spPr>
          <a:xfrm rot="16200000">
            <a:off x="5358111" y="2616847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5B05880-D977-5D84-896C-305D977F4583}"/>
              </a:ext>
            </a:extLst>
          </p:cNvPr>
          <p:cNvSpPr/>
          <p:nvPr/>
        </p:nvSpPr>
        <p:spPr>
          <a:xfrm rot="16200000">
            <a:off x="5331470" y="2948805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09FDC24E-3231-72AE-A642-3E674EEE7AAE}"/>
              </a:ext>
            </a:extLst>
          </p:cNvPr>
          <p:cNvSpPr/>
          <p:nvPr/>
        </p:nvSpPr>
        <p:spPr>
          <a:xfrm>
            <a:off x="7415323" y="4094588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BBB63B0-160A-A28F-1616-F809C2FD0F3C}"/>
              </a:ext>
            </a:extLst>
          </p:cNvPr>
          <p:cNvSpPr txBox="1"/>
          <p:nvPr/>
        </p:nvSpPr>
        <p:spPr>
          <a:xfrm>
            <a:off x="4116546" y="3440486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161" name="Rectangle: Rounded Corners 160">
            <a:extLst>
              <a:ext uri="{FF2B5EF4-FFF2-40B4-BE49-F238E27FC236}">
                <a16:creationId xmlns:a16="http://schemas.microsoft.com/office/drawing/2014/main" id="{40188A52-9FED-4384-AF0E-784B6C1462FA}"/>
              </a:ext>
            </a:extLst>
          </p:cNvPr>
          <p:cNvSpPr/>
          <p:nvPr/>
        </p:nvSpPr>
        <p:spPr>
          <a:xfrm rot="16200000">
            <a:off x="1484153" y="2650254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A83716B9-C57D-4FE4-48C7-5933FF2504A0}"/>
              </a:ext>
            </a:extLst>
          </p:cNvPr>
          <p:cNvSpPr/>
          <p:nvPr/>
        </p:nvSpPr>
        <p:spPr>
          <a:xfrm rot="16200000">
            <a:off x="1457512" y="2982212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C21A5BD2-4631-BB0E-A621-42DB25E525D9}"/>
              </a:ext>
            </a:extLst>
          </p:cNvPr>
          <p:cNvSpPr/>
          <p:nvPr/>
        </p:nvSpPr>
        <p:spPr>
          <a:xfrm>
            <a:off x="3541365" y="4127995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EA4C74ED-1CA5-8B33-E141-851D3B57D624}"/>
              </a:ext>
            </a:extLst>
          </p:cNvPr>
          <p:cNvSpPr txBox="1"/>
          <p:nvPr/>
        </p:nvSpPr>
        <p:spPr>
          <a:xfrm>
            <a:off x="181628" y="3473893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3</a:t>
            </a:r>
          </a:p>
        </p:txBody>
      </p:sp>
      <p:pic>
        <p:nvPicPr>
          <p:cNvPr id="169" name="Google Shape;228;p4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B43E1F3E-63E3-89C3-28CC-4D340E260C4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80931" y="2221895"/>
            <a:ext cx="415510" cy="65862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Rectangle: Rounded Corners 169">
            <a:extLst>
              <a:ext uri="{FF2B5EF4-FFF2-40B4-BE49-F238E27FC236}">
                <a16:creationId xmlns:a16="http://schemas.microsoft.com/office/drawing/2014/main" id="{6B5FA705-9BC7-219D-0CDE-F52F1074D742}"/>
              </a:ext>
            </a:extLst>
          </p:cNvPr>
          <p:cNvSpPr/>
          <p:nvPr/>
        </p:nvSpPr>
        <p:spPr>
          <a:xfrm rot="16200000">
            <a:off x="9329292" y="4298853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D810916-CCB4-867A-2D4C-275F7CA84ADB}"/>
              </a:ext>
            </a:extLst>
          </p:cNvPr>
          <p:cNvSpPr/>
          <p:nvPr/>
        </p:nvSpPr>
        <p:spPr>
          <a:xfrm rot="16200000">
            <a:off x="9302651" y="4630811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D0CF284-E64F-F003-A5CD-687A70A2A741}"/>
              </a:ext>
            </a:extLst>
          </p:cNvPr>
          <p:cNvSpPr/>
          <p:nvPr/>
        </p:nvSpPr>
        <p:spPr>
          <a:xfrm>
            <a:off x="11386504" y="5776594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8F148CBA-7A81-E31E-4671-3A20B224DA9E}"/>
              </a:ext>
            </a:extLst>
          </p:cNvPr>
          <p:cNvSpPr txBox="1"/>
          <p:nvPr/>
        </p:nvSpPr>
        <p:spPr>
          <a:xfrm>
            <a:off x="8087727" y="5122492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7</a:t>
            </a:r>
          </a:p>
        </p:txBody>
      </p:sp>
      <p:sp>
        <p:nvSpPr>
          <p:cNvPr id="174" name="Rectangle: Rounded Corners 173">
            <a:extLst>
              <a:ext uri="{FF2B5EF4-FFF2-40B4-BE49-F238E27FC236}">
                <a16:creationId xmlns:a16="http://schemas.microsoft.com/office/drawing/2014/main" id="{BEF0AA4A-C9C5-593A-B19E-1C56F913F9B0}"/>
              </a:ext>
            </a:extLst>
          </p:cNvPr>
          <p:cNvSpPr/>
          <p:nvPr/>
        </p:nvSpPr>
        <p:spPr>
          <a:xfrm rot="16200000">
            <a:off x="5455334" y="4332260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03CA6C5F-EB11-88F2-D379-B80E357E2234}"/>
              </a:ext>
            </a:extLst>
          </p:cNvPr>
          <p:cNvSpPr/>
          <p:nvPr/>
        </p:nvSpPr>
        <p:spPr>
          <a:xfrm rot="16200000">
            <a:off x="5428693" y="4664218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A47F610C-D3A1-EDBA-91F2-381E000903C3}"/>
              </a:ext>
            </a:extLst>
          </p:cNvPr>
          <p:cNvSpPr/>
          <p:nvPr/>
        </p:nvSpPr>
        <p:spPr>
          <a:xfrm>
            <a:off x="7512546" y="5810001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8A29763C-7942-28CB-6E28-1A813C8D89C4}"/>
              </a:ext>
            </a:extLst>
          </p:cNvPr>
          <p:cNvSpPr txBox="1"/>
          <p:nvPr/>
        </p:nvSpPr>
        <p:spPr>
          <a:xfrm>
            <a:off x="4152809" y="5155899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6</a:t>
            </a:r>
          </a:p>
        </p:txBody>
      </p:sp>
      <p:sp>
        <p:nvSpPr>
          <p:cNvPr id="182" name="Title 1">
            <a:extLst>
              <a:ext uri="{FF2B5EF4-FFF2-40B4-BE49-F238E27FC236}">
                <a16:creationId xmlns:a16="http://schemas.microsoft.com/office/drawing/2014/main" id="{42038AB6-CC91-71FD-B738-EA4F666BDA98}"/>
              </a:ext>
            </a:extLst>
          </p:cNvPr>
          <p:cNvSpPr txBox="1">
            <a:spLocks/>
          </p:cNvSpPr>
          <p:nvPr/>
        </p:nvSpPr>
        <p:spPr>
          <a:xfrm>
            <a:off x="30786" y="530491"/>
            <a:ext cx="11998659" cy="527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Describe la ciudad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pero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hay un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problema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 con el </a:t>
            </a:r>
            <a:r>
              <a:rPr lang="en-GB" sz="28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teléfono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84" name="Speech Bubble: Rectangle with Corners Rounded 183">
            <a:extLst>
              <a:ext uri="{FF2B5EF4-FFF2-40B4-BE49-F238E27FC236}">
                <a16:creationId xmlns:a16="http://schemas.microsoft.com/office/drawing/2014/main" id="{4973B141-910C-3004-3348-C027611220A1}"/>
              </a:ext>
            </a:extLst>
          </p:cNvPr>
          <p:cNvSpPr/>
          <p:nvPr/>
        </p:nvSpPr>
        <p:spPr>
          <a:xfrm>
            <a:off x="4831474" y="1936698"/>
            <a:ext cx="2392549" cy="1313123"/>
          </a:xfrm>
          <a:prstGeom prst="wedgeRoundRectCallout">
            <a:avLst>
              <a:gd name="adj1" fmla="val 27504"/>
              <a:gd name="adj2" fmla="val 49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AB31CA91-DA27-A91F-0062-D0F7E8AFB89F}"/>
              </a:ext>
            </a:extLst>
          </p:cNvPr>
          <p:cNvSpPr txBox="1"/>
          <p:nvPr/>
        </p:nvSpPr>
        <p:spPr>
          <a:xfrm>
            <a:off x="4922438" y="2067496"/>
            <a:ext cx="2392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En la ciudad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hay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una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plaza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histórica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87" name="Speech Bubble: Rectangle with Corners Rounded 186">
            <a:extLst>
              <a:ext uri="{FF2B5EF4-FFF2-40B4-BE49-F238E27FC236}">
                <a16:creationId xmlns:a16="http://schemas.microsoft.com/office/drawing/2014/main" id="{6268A96A-CB36-1198-2F3A-0770F7C6EBA4}"/>
              </a:ext>
            </a:extLst>
          </p:cNvPr>
          <p:cNvSpPr/>
          <p:nvPr/>
        </p:nvSpPr>
        <p:spPr>
          <a:xfrm>
            <a:off x="962343" y="3573877"/>
            <a:ext cx="2392549" cy="1313123"/>
          </a:xfrm>
          <a:prstGeom prst="wedgeRoundRectCallout">
            <a:avLst>
              <a:gd name="adj1" fmla="val 27504"/>
              <a:gd name="adj2" fmla="val 49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7BBB3A6B-899E-7CFA-2024-A7697E331198}"/>
              </a:ext>
            </a:extLst>
          </p:cNvPr>
          <p:cNvSpPr txBox="1"/>
          <p:nvPr/>
        </p:nvSpPr>
        <p:spPr>
          <a:xfrm>
            <a:off x="1053307" y="3704675"/>
            <a:ext cx="2392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En la ciudad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hay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unas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montañas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grandes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190" name="Speech Bubble: Rectangle with Corners Rounded 189">
            <a:extLst>
              <a:ext uri="{FF2B5EF4-FFF2-40B4-BE49-F238E27FC236}">
                <a16:creationId xmlns:a16="http://schemas.microsoft.com/office/drawing/2014/main" id="{7015401E-EAC3-D782-7FB2-760B68655DA5}"/>
              </a:ext>
            </a:extLst>
          </p:cNvPr>
          <p:cNvSpPr/>
          <p:nvPr/>
        </p:nvSpPr>
        <p:spPr>
          <a:xfrm>
            <a:off x="4831912" y="3534624"/>
            <a:ext cx="2392549" cy="1313123"/>
          </a:xfrm>
          <a:prstGeom prst="wedgeRoundRectCallout">
            <a:avLst>
              <a:gd name="adj1" fmla="val 27504"/>
              <a:gd name="adj2" fmla="val 49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A26088C9-DB9E-B0D4-021B-71E4297D1A9C}"/>
              </a:ext>
            </a:extLst>
          </p:cNvPr>
          <p:cNvSpPr txBox="1"/>
          <p:nvPr/>
        </p:nvSpPr>
        <p:spPr>
          <a:xfrm>
            <a:off x="4933600" y="3774052"/>
            <a:ext cx="2392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La ciudad  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tiene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edificios</a:t>
            </a: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blancos</a:t>
            </a: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5" name="Speech Bubble: Rectangle with Corners Rounded 204">
            <a:extLst>
              <a:ext uri="{FF2B5EF4-FFF2-40B4-BE49-F238E27FC236}">
                <a16:creationId xmlns:a16="http://schemas.microsoft.com/office/drawing/2014/main" id="{28B7F7A3-917D-8A78-7D36-FFEAF6E59D10}"/>
              </a:ext>
            </a:extLst>
          </p:cNvPr>
          <p:cNvSpPr/>
          <p:nvPr/>
        </p:nvSpPr>
        <p:spPr>
          <a:xfrm>
            <a:off x="4934966" y="5263779"/>
            <a:ext cx="2392549" cy="1313123"/>
          </a:xfrm>
          <a:prstGeom prst="wedgeRoundRectCallout">
            <a:avLst>
              <a:gd name="adj1" fmla="val 27504"/>
              <a:gd name="adj2" fmla="val 49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EC441A01-3753-69F3-5B07-EB68708F0462}"/>
              </a:ext>
            </a:extLst>
          </p:cNvPr>
          <p:cNvSpPr txBox="1"/>
          <p:nvPr/>
        </p:nvSpPr>
        <p:spPr>
          <a:xfrm>
            <a:off x="5025930" y="5394577"/>
            <a:ext cx="2392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En la ciudad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hay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unos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museos</a:t>
            </a: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0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interesantes</a:t>
            </a:r>
            <a:r>
              <a:rPr lang="en-GB" sz="20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08" name="Speech Bubble: Rectangle with Corners Rounded 207">
            <a:extLst>
              <a:ext uri="{FF2B5EF4-FFF2-40B4-BE49-F238E27FC236}">
                <a16:creationId xmlns:a16="http://schemas.microsoft.com/office/drawing/2014/main" id="{274BC4F8-A2F0-5598-150A-4EF964C99D86}"/>
              </a:ext>
            </a:extLst>
          </p:cNvPr>
          <p:cNvSpPr/>
          <p:nvPr/>
        </p:nvSpPr>
        <p:spPr>
          <a:xfrm>
            <a:off x="8805013" y="5226173"/>
            <a:ext cx="2392549" cy="1313123"/>
          </a:xfrm>
          <a:prstGeom prst="wedgeRoundRectCallout">
            <a:avLst>
              <a:gd name="adj1" fmla="val 27504"/>
              <a:gd name="adj2" fmla="val 49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4C16730C-EBBD-5CF5-1837-E84A4C7B513C}"/>
              </a:ext>
            </a:extLst>
          </p:cNvPr>
          <p:cNvSpPr txBox="1"/>
          <p:nvPr/>
        </p:nvSpPr>
        <p:spPr>
          <a:xfrm>
            <a:off x="8895977" y="5356971"/>
            <a:ext cx="2392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En la ciudad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hay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una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universidad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i="0" u="none" strike="noStrike" kern="1200" cap="none" spc="0" normalizeH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importante</a:t>
            </a:r>
            <a:r>
              <a:rPr kumimoji="0" lang="en-GB" sz="2000" b="0" i="0" u="none" strike="noStrike" kern="1200" cap="none" spc="0" normalizeH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1F4E79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214" name="Picture 213">
            <a:extLst>
              <a:ext uri="{FF2B5EF4-FFF2-40B4-BE49-F238E27FC236}">
                <a16:creationId xmlns:a16="http://schemas.microsoft.com/office/drawing/2014/main" id="{BCB5F782-1CF3-0683-65F0-B4D7BF7889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18214" y="2365538"/>
            <a:ext cx="855870" cy="2538098"/>
          </a:xfrm>
          <a:prstGeom prst="rect">
            <a:avLst/>
          </a:prstGeom>
        </p:spPr>
      </p:pic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57147918-2428-A4C7-6819-8CC700C66805}"/>
              </a:ext>
            </a:extLst>
          </p:cNvPr>
          <p:cNvSpPr/>
          <p:nvPr/>
        </p:nvSpPr>
        <p:spPr>
          <a:xfrm rot="16200000">
            <a:off x="1425674" y="4337848"/>
            <a:ext cx="1576131" cy="316261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3EDAF2A9-068C-702D-2C1E-3918CDBCB511}"/>
              </a:ext>
            </a:extLst>
          </p:cNvPr>
          <p:cNvSpPr/>
          <p:nvPr/>
        </p:nvSpPr>
        <p:spPr>
          <a:xfrm rot="16200000">
            <a:off x="1399033" y="4669806"/>
            <a:ext cx="1396825" cy="2498702"/>
          </a:xfrm>
          <a:prstGeom prst="rect">
            <a:avLst/>
          </a:prstGeom>
          <a:solidFill>
            <a:srgbClr val="A9DA7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2BBADD03-AEB6-FABC-7248-F5AC3EB457A7}"/>
              </a:ext>
            </a:extLst>
          </p:cNvPr>
          <p:cNvSpPr/>
          <p:nvPr/>
        </p:nvSpPr>
        <p:spPr>
          <a:xfrm>
            <a:off x="3482886" y="5815589"/>
            <a:ext cx="159150" cy="162968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  <a:sym typeface="Arial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C975BB9E-6CBE-CFCB-8292-CA36DF98100D}"/>
              </a:ext>
            </a:extLst>
          </p:cNvPr>
          <p:cNvSpPr txBox="1"/>
          <p:nvPr/>
        </p:nvSpPr>
        <p:spPr>
          <a:xfrm>
            <a:off x="184109" y="5161487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220" name="Speech Bubble: Rectangle with Corners Rounded 219">
            <a:extLst>
              <a:ext uri="{FF2B5EF4-FFF2-40B4-BE49-F238E27FC236}">
                <a16:creationId xmlns:a16="http://schemas.microsoft.com/office/drawing/2014/main" id="{F8DAB4A7-6B35-0AA0-4FF4-29085B3EDD71}"/>
              </a:ext>
            </a:extLst>
          </p:cNvPr>
          <p:cNvSpPr/>
          <p:nvPr/>
        </p:nvSpPr>
        <p:spPr>
          <a:xfrm>
            <a:off x="895009" y="5256658"/>
            <a:ext cx="2392549" cy="1313123"/>
          </a:xfrm>
          <a:prstGeom prst="wedgeRoundRectCallout">
            <a:avLst>
              <a:gd name="adj1" fmla="val 27504"/>
              <a:gd name="adj2" fmla="val 4963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F0302020204030204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 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600754EE-9BDC-DC4C-C814-8F2B5525926E}"/>
              </a:ext>
            </a:extLst>
          </p:cNvPr>
          <p:cNvSpPr txBox="1"/>
          <p:nvPr/>
        </p:nvSpPr>
        <p:spPr>
          <a:xfrm>
            <a:off x="985973" y="5387456"/>
            <a:ext cx="2392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La ciudad   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tiene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unas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iglesias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históricas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1F4E79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A23B8B-C958-7147-785C-CCC8F57F8C63}"/>
              </a:ext>
            </a:extLst>
          </p:cNvPr>
          <p:cNvCxnSpPr>
            <a:cxnSpLocks/>
          </p:cNvCxnSpPr>
          <p:nvPr/>
        </p:nvCxnSpPr>
        <p:spPr>
          <a:xfrm>
            <a:off x="9558239" y="2897287"/>
            <a:ext cx="713024" cy="943671"/>
          </a:xfrm>
          <a:prstGeom prst="line">
            <a:avLst/>
          </a:prstGeom>
          <a:ln w="381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D54AFF-68ED-F0B1-1B81-036503F15476}"/>
              </a:ext>
            </a:extLst>
          </p:cNvPr>
          <p:cNvSpPr txBox="1"/>
          <p:nvPr/>
        </p:nvSpPr>
        <p:spPr>
          <a:xfrm>
            <a:off x="8936302" y="3200444"/>
            <a:ext cx="9589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📧</a:t>
            </a:r>
          </a:p>
        </p:txBody>
      </p:sp>
      <p:sp>
        <p:nvSpPr>
          <p:cNvPr id="224" name="Speech Bubble: Rectangle with Corners Rounded 223">
            <a:extLst>
              <a:ext uri="{FF2B5EF4-FFF2-40B4-BE49-F238E27FC236}">
                <a16:creationId xmlns:a16="http://schemas.microsoft.com/office/drawing/2014/main" id="{0C7F7648-096E-EFF2-303D-DA1A6FEDF49C}"/>
              </a:ext>
            </a:extLst>
          </p:cNvPr>
          <p:cNvSpPr/>
          <p:nvPr/>
        </p:nvSpPr>
        <p:spPr>
          <a:xfrm>
            <a:off x="958594" y="1096890"/>
            <a:ext cx="8936625" cy="512606"/>
          </a:xfrm>
          <a:prstGeom prst="wedgeRoundRectCallout">
            <a:avLst>
              <a:gd name="adj1" fmla="val -51814"/>
              <a:gd name="adj2" fmla="val 6435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GB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25" name="Graphic 224" descr="Teacher">
            <a:extLst>
              <a:ext uri="{FF2B5EF4-FFF2-40B4-BE49-F238E27FC236}">
                <a16:creationId xmlns:a16="http://schemas.microsoft.com/office/drawing/2014/main" id="{FFCC6D87-E02B-E749-9A71-608D2EE33A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86" y="932060"/>
            <a:ext cx="914400" cy="914400"/>
          </a:xfrm>
          <a:prstGeom prst="rect">
            <a:avLst/>
          </a:prstGeom>
        </p:spPr>
      </p:pic>
      <p:sp>
        <p:nvSpPr>
          <p:cNvPr id="226" name="TextBox 225">
            <a:extLst>
              <a:ext uri="{FF2B5EF4-FFF2-40B4-BE49-F238E27FC236}">
                <a16:creationId xmlns:a16="http://schemas.microsoft.com/office/drawing/2014/main" id="{CE4C97D8-C071-D4BC-0737-0DBC6B27EF80}"/>
              </a:ext>
            </a:extLst>
          </p:cNvPr>
          <p:cNvSpPr txBox="1"/>
          <p:nvPr/>
        </p:nvSpPr>
        <p:spPr>
          <a:xfrm>
            <a:off x="969485" y="956494"/>
            <a:ext cx="8925734" cy="655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¿La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frase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comienza</a:t>
            </a: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‘La ciudad…’ o ‘En la ciudad?</a:t>
            </a:r>
          </a:p>
        </p:txBody>
      </p:sp>
      <p:sp>
        <p:nvSpPr>
          <p:cNvPr id="227" name="Rectangle: Rounded Corners 226">
            <a:extLst>
              <a:ext uri="{FF2B5EF4-FFF2-40B4-BE49-F238E27FC236}">
                <a16:creationId xmlns:a16="http://schemas.microsoft.com/office/drawing/2014/main" id="{513FE621-071D-A892-5E1D-18F1897504B2}"/>
              </a:ext>
            </a:extLst>
          </p:cNvPr>
          <p:cNvSpPr/>
          <p:nvPr/>
        </p:nvSpPr>
        <p:spPr>
          <a:xfrm>
            <a:off x="1022645" y="2092696"/>
            <a:ext cx="1414166" cy="3487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sym typeface="Bookshelf Symbol 7" panose="05010101010101010101" pitchFamily="2" charset="2"/>
              </a:rPr>
              <a:t>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28" name="Rectangle: Rounded Corners 227">
            <a:extLst>
              <a:ext uri="{FF2B5EF4-FFF2-40B4-BE49-F238E27FC236}">
                <a16:creationId xmlns:a16="http://schemas.microsoft.com/office/drawing/2014/main" id="{D7AECAD2-3BC0-BDA5-27AD-B19845228B3B}"/>
              </a:ext>
            </a:extLst>
          </p:cNvPr>
          <p:cNvSpPr/>
          <p:nvPr/>
        </p:nvSpPr>
        <p:spPr>
          <a:xfrm>
            <a:off x="4890909" y="2100566"/>
            <a:ext cx="1665060" cy="3521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sym typeface="Bookshelf Symbol 7" panose="05010101010101010101" pitchFamily="2" charset="2"/>
              </a:rPr>
              <a:t>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84EA652C-658E-0003-143C-F544F01896E4}"/>
              </a:ext>
            </a:extLst>
          </p:cNvPr>
          <p:cNvSpPr/>
          <p:nvPr/>
        </p:nvSpPr>
        <p:spPr>
          <a:xfrm>
            <a:off x="1073442" y="3699640"/>
            <a:ext cx="1649438" cy="3487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sym typeface="Bookshelf Symbol 7" panose="05010101010101010101" pitchFamily="2" charset="2"/>
              </a:rPr>
              <a:t>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30" name="Rectangle: Rounded Corners 229">
            <a:extLst>
              <a:ext uri="{FF2B5EF4-FFF2-40B4-BE49-F238E27FC236}">
                <a16:creationId xmlns:a16="http://schemas.microsoft.com/office/drawing/2014/main" id="{BB7BD9AC-63D6-9082-9855-C8886B71D023}"/>
              </a:ext>
            </a:extLst>
          </p:cNvPr>
          <p:cNvSpPr/>
          <p:nvPr/>
        </p:nvSpPr>
        <p:spPr>
          <a:xfrm>
            <a:off x="4874986" y="3813835"/>
            <a:ext cx="1414166" cy="3487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sym typeface="Bookshelf Symbol 7" panose="05010101010101010101" pitchFamily="2" charset="2"/>
              </a:rPr>
              <a:t>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31" name="Rectangle: Rounded Corners 230">
            <a:extLst>
              <a:ext uri="{FF2B5EF4-FFF2-40B4-BE49-F238E27FC236}">
                <a16:creationId xmlns:a16="http://schemas.microsoft.com/office/drawing/2014/main" id="{717762A2-0834-266A-B674-D2314B44E0FF}"/>
              </a:ext>
            </a:extLst>
          </p:cNvPr>
          <p:cNvSpPr/>
          <p:nvPr/>
        </p:nvSpPr>
        <p:spPr>
          <a:xfrm>
            <a:off x="5024431" y="5391968"/>
            <a:ext cx="1601373" cy="38462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sym typeface="Bookshelf Symbol 7" panose="05010101010101010101" pitchFamily="2" charset="2"/>
              </a:rPr>
              <a:t>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32" name="Rectangle: Rounded Corners 231">
            <a:extLst>
              <a:ext uri="{FF2B5EF4-FFF2-40B4-BE49-F238E27FC236}">
                <a16:creationId xmlns:a16="http://schemas.microsoft.com/office/drawing/2014/main" id="{FD61BA4B-8D83-E8DA-9FF5-29C7F79A1578}"/>
              </a:ext>
            </a:extLst>
          </p:cNvPr>
          <p:cNvSpPr/>
          <p:nvPr/>
        </p:nvSpPr>
        <p:spPr>
          <a:xfrm>
            <a:off x="8916355" y="5390041"/>
            <a:ext cx="1666977" cy="29352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sym typeface="Bookshelf Symbol 7" panose="05010101010101010101" pitchFamily="2" charset="2"/>
              </a:rPr>
              <a:t>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423F8306-7E7A-4C47-068F-477EAE604E6D}"/>
              </a:ext>
            </a:extLst>
          </p:cNvPr>
          <p:cNvSpPr/>
          <p:nvPr/>
        </p:nvSpPr>
        <p:spPr>
          <a:xfrm>
            <a:off x="918961" y="5420641"/>
            <a:ext cx="1414166" cy="3487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  <a:sym typeface="Bookshelf Symbol 7" panose="05010101010101010101" pitchFamily="2" charset="2"/>
              </a:rPr>
              <a:t>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BF21259-8F55-408E-8A40-16475CD75B02}"/>
              </a:ext>
            </a:extLst>
          </p:cNvPr>
          <p:cNvSpPr txBox="1"/>
          <p:nvPr/>
        </p:nvSpPr>
        <p:spPr>
          <a:xfrm>
            <a:off x="9589025" y="1706626"/>
            <a:ext cx="260297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comienza</a:t>
            </a:r>
            <a:r>
              <a:rPr lang="en-GB" sz="18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= starts</a:t>
            </a:r>
            <a:br>
              <a:rPr lang="en-GB" sz="18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</a:br>
            <a:r>
              <a:rPr lang="en-GB" sz="18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(</a:t>
            </a:r>
            <a:r>
              <a:rPr lang="en-GB" sz="18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el</a:t>
            </a:r>
            <a:r>
              <a:rPr lang="en-GB" sz="18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) </a:t>
            </a:r>
            <a:r>
              <a:rPr lang="en-GB" sz="1800" b="1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edificio</a:t>
            </a:r>
            <a:r>
              <a:rPr lang="en-GB" sz="18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= building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247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6" grpId="0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3: </a:t>
            </a:r>
            <a:endParaRPr lang="en-GB" sz="3200" dirty="0"/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282;p13" descr="Reading, Book, Symbol, Icon, Reader, Man">
            <a:extLst>
              <a:ext uri="{FF2B5EF4-FFF2-40B4-BE49-F238E27FC236}">
                <a16:creationId xmlns:a16="http://schemas.microsoft.com/office/drawing/2014/main" id="{CE1ACACA-AC2C-50A8-6992-F0E6B6008800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435764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56" name="Title 1">
            <a:extLst>
              <a:ext uri="{FF2B5EF4-FFF2-40B4-BE49-F238E27FC236}">
                <a16:creationId xmlns:a16="http://schemas.microsoft.com/office/drawing/2014/main" id="{4157DB7C-3A40-BFC7-A8CC-E9996A66F47E}"/>
              </a:ext>
            </a:extLst>
          </p:cNvPr>
          <p:cNvSpPr txBox="1">
            <a:spLocks/>
          </p:cNvSpPr>
          <p:nvPr/>
        </p:nvSpPr>
        <p:spPr>
          <a:xfrm>
            <a:off x="11302689" y="1024887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38259ECB-72EC-F0AB-9ABD-EEF479C37D82}"/>
              </a:ext>
            </a:extLst>
          </p:cNvPr>
          <p:cNvSpPr txBox="1">
            <a:spLocks/>
          </p:cNvSpPr>
          <p:nvPr/>
        </p:nvSpPr>
        <p:spPr>
          <a:xfrm>
            <a:off x="3130775" y="148364"/>
            <a:ext cx="7001779" cy="5123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Luis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manda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un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mapa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de Arequipa a Quique.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828DEC9F-B8F5-B703-7487-1AA540567E8B}"/>
              </a:ext>
            </a:extLst>
          </p:cNvPr>
          <p:cNvSpPr txBox="1"/>
          <p:nvPr/>
        </p:nvSpPr>
        <p:spPr>
          <a:xfrm>
            <a:off x="447780" y="1571384"/>
            <a:ext cx="6392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La ciudad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tiene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una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piscina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divertida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0AA7556-8B67-D8D1-0004-C52C7CCBA019}"/>
              </a:ext>
            </a:extLst>
          </p:cNvPr>
          <p:cNvSpPr txBox="1"/>
          <p:nvPr/>
        </p:nvSpPr>
        <p:spPr>
          <a:xfrm>
            <a:off x="44294" y="1588969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CA0B933-1ED4-C25B-9813-8C2BD12A45FD}"/>
              </a:ext>
            </a:extLst>
          </p:cNvPr>
          <p:cNvSpPr txBox="1"/>
          <p:nvPr/>
        </p:nvSpPr>
        <p:spPr>
          <a:xfrm>
            <a:off x="44294" y="2137418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332A875-4A1F-C944-2BE7-D3686E2C06DD}"/>
              </a:ext>
            </a:extLst>
          </p:cNvPr>
          <p:cNvSpPr txBox="1"/>
          <p:nvPr/>
        </p:nvSpPr>
        <p:spPr>
          <a:xfrm>
            <a:off x="44294" y="3288553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85ADBA0-CE68-5EB3-7C53-4A436E056575}"/>
              </a:ext>
            </a:extLst>
          </p:cNvPr>
          <p:cNvSpPr txBox="1"/>
          <p:nvPr/>
        </p:nvSpPr>
        <p:spPr>
          <a:xfrm>
            <a:off x="44294" y="2685867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3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8D41597-A411-D226-A8CB-9F128E711510}"/>
              </a:ext>
            </a:extLst>
          </p:cNvPr>
          <p:cNvSpPr txBox="1"/>
          <p:nvPr/>
        </p:nvSpPr>
        <p:spPr>
          <a:xfrm>
            <a:off x="35478" y="3856403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115076"/>
                </a:solidFill>
                <a:effectLst/>
                <a:uLnTx/>
                <a:uFillTx/>
                <a:latin typeface="Century Gothic" panose="020F0302020204030204"/>
                <a:ea typeface="+mn-ea"/>
                <a:cs typeface="Arial"/>
                <a:sym typeface="Arial"/>
              </a:rPr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A04A051-B92F-2E10-BBCD-F7A20E97BCCA}"/>
              </a:ext>
            </a:extLst>
          </p:cNvPr>
          <p:cNvSpPr txBox="1"/>
          <p:nvPr/>
        </p:nvSpPr>
        <p:spPr>
          <a:xfrm>
            <a:off x="0" y="4459396"/>
            <a:ext cx="412058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115076"/>
                </a:solidFill>
                <a:latin typeface="Century Gothic" panose="020F0302020204030204"/>
                <a:cs typeface="Arial"/>
                <a:sym typeface="Arial"/>
              </a:rPr>
              <a:t>6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115076"/>
              </a:solidFill>
              <a:effectLst/>
              <a:uLnTx/>
              <a:uFillTx/>
              <a:latin typeface="Century Gothic" panose="020F0302020204030204"/>
              <a:ea typeface="+mn-ea"/>
              <a:cs typeface="Arial"/>
              <a:sym typeface="Arial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388AB50-9615-E30D-255C-2E4368DE7D71}"/>
              </a:ext>
            </a:extLst>
          </p:cNvPr>
          <p:cNvSpPr txBox="1"/>
          <p:nvPr/>
        </p:nvSpPr>
        <p:spPr>
          <a:xfrm>
            <a:off x="424518" y="2083761"/>
            <a:ext cx="639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En la ciudad 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hay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una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plaza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histórica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E33E349-DE0B-0731-6434-A493C9A07DE4}"/>
              </a:ext>
            </a:extLst>
          </p:cNvPr>
          <p:cNvSpPr txBox="1"/>
          <p:nvPr/>
        </p:nvSpPr>
        <p:spPr>
          <a:xfrm>
            <a:off x="424516" y="2692509"/>
            <a:ext cx="6925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En la ciudad 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hay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unas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montañas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grandes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3740CAC-7861-603D-AAEE-804012B8DE1D}"/>
              </a:ext>
            </a:extLst>
          </p:cNvPr>
          <p:cNvSpPr txBox="1"/>
          <p:nvPr/>
        </p:nvSpPr>
        <p:spPr>
          <a:xfrm>
            <a:off x="464009" y="3280701"/>
            <a:ext cx="646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La ciudad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tiene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edificios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blancos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5658443-A868-8930-0839-6E7A8D3767A0}"/>
              </a:ext>
            </a:extLst>
          </p:cNvPr>
          <p:cNvSpPr txBox="1"/>
          <p:nvPr/>
        </p:nvSpPr>
        <p:spPr>
          <a:xfrm>
            <a:off x="403597" y="3873774"/>
            <a:ext cx="7922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400" b="1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La ciudad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tiene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unas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iglesias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4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históricas</a:t>
            </a:r>
            <a:r>
              <a:rPr lang="en-GB" sz="24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88F8575-4974-283F-1959-8FD8850BF2E9}"/>
              </a:ext>
            </a:extLst>
          </p:cNvPr>
          <p:cNvSpPr txBox="1"/>
          <p:nvPr/>
        </p:nvSpPr>
        <p:spPr>
          <a:xfrm>
            <a:off x="393417" y="4457297"/>
            <a:ext cx="71820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2200" b="1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En la ciudad </a:t>
            </a:r>
            <a:r>
              <a:rPr lang="en-GB" sz="22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hay </a:t>
            </a:r>
            <a:r>
              <a:rPr lang="en-GB" sz="22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una</a:t>
            </a:r>
            <a:r>
              <a:rPr lang="en-GB" sz="22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2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universidad</a:t>
            </a:r>
            <a:r>
              <a:rPr lang="en-GB" sz="22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</a:t>
            </a:r>
            <a:r>
              <a:rPr lang="en-GB" sz="2200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importante</a:t>
            </a:r>
            <a:r>
              <a:rPr lang="en-GB" sz="22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113" name="Arc 112">
            <a:extLst>
              <a:ext uri="{FF2B5EF4-FFF2-40B4-BE49-F238E27FC236}">
                <a16:creationId xmlns:a16="http://schemas.microsoft.com/office/drawing/2014/main" id="{67F134F9-F3B1-5F9C-851F-6D674C4D809F}"/>
              </a:ext>
            </a:extLst>
          </p:cNvPr>
          <p:cNvSpPr/>
          <p:nvPr/>
        </p:nvSpPr>
        <p:spPr>
          <a:xfrm rot="18595994">
            <a:off x="8198016" y="2565644"/>
            <a:ext cx="164427" cy="87435"/>
          </a:xfrm>
          <a:prstGeom prst="arc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FD92CCA-10F5-8309-B714-4FB4134C641F}"/>
              </a:ext>
            </a:extLst>
          </p:cNvPr>
          <p:cNvSpPr txBox="1"/>
          <p:nvPr/>
        </p:nvSpPr>
        <p:spPr>
          <a:xfrm>
            <a:off x="6125676" y="1561957"/>
            <a:ext cx="50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CC919A9-B7CD-9B1E-FCB7-F2A5A6979EE4}"/>
              </a:ext>
            </a:extLst>
          </p:cNvPr>
          <p:cNvSpPr txBox="1"/>
          <p:nvPr/>
        </p:nvSpPr>
        <p:spPr>
          <a:xfrm>
            <a:off x="6103454" y="2051818"/>
            <a:ext cx="50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59EBD686-1A74-9694-1454-9101752BF76A}"/>
              </a:ext>
            </a:extLst>
          </p:cNvPr>
          <p:cNvSpPr txBox="1"/>
          <p:nvPr/>
        </p:nvSpPr>
        <p:spPr>
          <a:xfrm>
            <a:off x="5471752" y="3252364"/>
            <a:ext cx="50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endParaRPr lang="en-GB" sz="2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A4310322-8731-B498-9231-8EA0CA79B634}"/>
              </a:ext>
            </a:extLst>
          </p:cNvPr>
          <p:cNvSpPr txBox="1"/>
          <p:nvPr/>
        </p:nvSpPr>
        <p:spPr>
          <a:xfrm>
            <a:off x="6077240" y="3797426"/>
            <a:ext cx="50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C905278E-B777-D427-A490-62B3C9C3AF55}"/>
              </a:ext>
            </a:extLst>
          </p:cNvPr>
          <p:cNvSpPr/>
          <p:nvPr/>
        </p:nvSpPr>
        <p:spPr>
          <a:xfrm>
            <a:off x="-5098791" y="1800956"/>
            <a:ext cx="6332437" cy="450233"/>
          </a:xfrm>
          <a:prstGeom prst="roundRect">
            <a:avLst/>
          </a:prstGeom>
          <a:solidFill>
            <a:srgbClr val="BCE29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La ciudad no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tiene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una piscina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divertida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074" name="Picture 2" descr="Mapa De La Ciudad, Localización">
            <a:extLst>
              <a:ext uri="{FF2B5EF4-FFF2-40B4-BE49-F238E27FC236}">
                <a16:creationId xmlns:a16="http://schemas.microsoft.com/office/drawing/2014/main" id="{CC879385-92C0-5C22-A98E-15AD4518B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873" y="1755392"/>
            <a:ext cx="5172118" cy="51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0" descr="Church, Religion, Building, Architecture, Facade, Faith">
            <a:extLst>
              <a:ext uri="{FF2B5EF4-FFF2-40B4-BE49-F238E27FC236}">
                <a16:creationId xmlns:a16="http://schemas.microsoft.com/office/drawing/2014/main" id="{AFEDD1A1-EAE0-29E7-AA9B-59194945D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561" y="4321668"/>
            <a:ext cx="463380" cy="54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glesia, Capilla, Religión, Cementerio">
            <a:extLst>
              <a:ext uri="{FF2B5EF4-FFF2-40B4-BE49-F238E27FC236}">
                <a16:creationId xmlns:a16="http://schemas.microsoft.com/office/drawing/2014/main" id="{AC5F4C27-47C8-0618-B4E0-928871C33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5764" y="2279921"/>
            <a:ext cx="341195" cy="5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20" descr="Gráficos vectoriales gratis de Paisaje urbano">
            <a:extLst>
              <a:ext uri="{FF2B5EF4-FFF2-40B4-BE49-F238E27FC236}">
                <a16:creationId xmlns:a16="http://schemas.microsoft.com/office/drawing/2014/main" id="{309DAB93-73ED-3223-279E-B38144722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153" y="5059096"/>
            <a:ext cx="704519" cy="70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olcán, Lava, Penacho, Nube, Fumar">
            <a:extLst>
              <a:ext uri="{FF2B5EF4-FFF2-40B4-BE49-F238E27FC236}">
                <a16:creationId xmlns:a16="http://schemas.microsoft.com/office/drawing/2014/main" id="{6DBB4272-800F-42A2-9DFD-8C77DA9E7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696" y="790589"/>
            <a:ext cx="1298322" cy="125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Montaña, Gama De La Montaña, Cima, Rock">
            <a:extLst>
              <a:ext uri="{FF2B5EF4-FFF2-40B4-BE49-F238E27FC236}">
                <a16:creationId xmlns:a16="http://schemas.microsoft.com/office/drawing/2014/main" id="{323AF4BC-4617-B9EE-D737-31768FB0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989" y="1327430"/>
            <a:ext cx="1498790" cy="74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0" descr="Montaña, Gama De La Montaña, Cima, Rock">
            <a:extLst>
              <a:ext uri="{FF2B5EF4-FFF2-40B4-BE49-F238E27FC236}">
                <a16:creationId xmlns:a16="http://schemas.microsoft.com/office/drawing/2014/main" id="{B9710C80-7BDF-8E17-807D-6ECB62A64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295" y="1239695"/>
            <a:ext cx="1689606" cy="84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Edificio, Europeo, Banco, Divisa, Euro">
            <a:extLst>
              <a:ext uri="{FF2B5EF4-FFF2-40B4-BE49-F238E27FC236}">
                <a16:creationId xmlns:a16="http://schemas.microsoft.com/office/drawing/2014/main" id="{CD20D8B3-31B1-FF6D-6670-42A47DCA9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3409" y="5411355"/>
            <a:ext cx="631815" cy="80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4" descr="Edificio, Europeo, Banco, Divisa, Euro">
            <a:extLst>
              <a:ext uri="{FF2B5EF4-FFF2-40B4-BE49-F238E27FC236}">
                <a16:creationId xmlns:a16="http://schemas.microsoft.com/office/drawing/2014/main" id="{ED8F9891-C1FD-940D-A1BE-3381BB8B9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4578" y="3764958"/>
            <a:ext cx="631815" cy="80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14" descr="Edificio, Europeo, Banco, Divisa, Euro">
            <a:extLst>
              <a:ext uri="{FF2B5EF4-FFF2-40B4-BE49-F238E27FC236}">
                <a16:creationId xmlns:a16="http://schemas.microsoft.com/office/drawing/2014/main" id="{0B5C490F-4179-94BA-EADB-F3B5143F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694" y="5802201"/>
            <a:ext cx="631815" cy="80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Icono, Museo, Templo, Museo, Museo">
            <a:extLst>
              <a:ext uri="{FF2B5EF4-FFF2-40B4-BE49-F238E27FC236}">
                <a16:creationId xmlns:a16="http://schemas.microsoft.com/office/drawing/2014/main" id="{34413E24-1FE6-C58D-5815-CE7821AA3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92" y="6094010"/>
            <a:ext cx="543442" cy="51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Museo, Institución, Capital, Dos Puntos">
            <a:extLst>
              <a:ext uri="{FF2B5EF4-FFF2-40B4-BE49-F238E27FC236}">
                <a16:creationId xmlns:a16="http://schemas.microsoft.com/office/drawing/2014/main" id="{764B7579-AFC5-F6A1-CF75-3FB2AC21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41" y="2122029"/>
            <a:ext cx="430887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643FEBD3-5671-8E9F-3E85-B9F5FA5CF4B3}"/>
              </a:ext>
            </a:extLst>
          </p:cNvPr>
          <p:cNvSpPr txBox="1"/>
          <p:nvPr/>
        </p:nvSpPr>
        <p:spPr>
          <a:xfrm>
            <a:off x="6720864" y="2695758"/>
            <a:ext cx="50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</a:t>
            </a:r>
            <a:endParaRPr lang="en-GB" sz="2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BD9261A-498D-013F-A0F3-C20AE125FC5F}"/>
              </a:ext>
            </a:extLst>
          </p:cNvPr>
          <p:cNvSpPr txBox="1"/>
          <p:nvPr/>
        </p:nvSpPr>
        <p:spPr>
          <a:xfrm>
            <a:off x="6928526" y="4445559"/>
            <a:ext cx="508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AE44D482-CF8F-7655-DDFE-A1BA851B9671}"/>
              </a:ext>
            </a:extLst>
          </p:cNvPr>
          <p:cNvSpPr/>
          <p:nvPr/>
        </p:nvSpPr>
        <p:spPr>
          <a:xfrm>
            <a:off x="490406" y="4480766"/>
            <a:ext cx="6849584" cy="407417"/>
          </a:xfrm>
          <a:prstGeom prst="roundRect">
            <a:avLst/>
          </a:prstGeom>
          <a:solidFill>
            <a:srgbClr val="BCE292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En la ciudad no hay </a:t>
            </a:r>
            <a:r>
              <a:rPr lang="en-GB" sz="2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una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universidad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importante</a:t>
            </a:r>
            <a:r>
              <a:rPr lang="en-GB" sz="2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9981034-6060-5CAD-E695-BC7E814A239B}"/>
              </a:ext>
            </a:extLst>
          </p:cNvPr>
          <p:cNvSpPr/>
          <p:nvPr/>
        </p:nvSpPr>
        <p:spPr>
          <a:xfrm>
            <a:off x="82636" y="5508748"/>
            <a:ext cx="7288234" cy="8045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Arequipa</a:t>
            </a:r>
            <a:r>
              <a:rPr lang="en-GB" sz="20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is known as the </a:t>
            </a:r>
            <a:r>
              <a:rPr lang="en-GB" sz="20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White City</a:t>
            </a:r>
            <a:r>
              <a:rPr lang="en-GB" sz="2000" b="0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 because of its architecture, built with white volcanic stone, called sillar.</a:t>
            </a:r>
            <a:endParaRPr lang="en-GB" sz="20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9CECCE2-962B-D343-9C7F-9F9EF969AC2B}"/>
              </a:ext>
            </a:extLst>
          </p:cNvPr>
          <p:cNvGrpSpPr/>
          <p:nvPr/>
        </p:nvGrpSpPr>
        <p:grpSpPr>
          <a:xfrm>
            <a:off x="82636" y="5323908"/>
            <a:ext cx="565532" cy="587109"/>
            <a:chOff x="6210543" y="3764108"/>
            <a:chExt cx="801046" cy="775262"/>
          </a:xfrm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8AB15072-F4C5-157E-41CF-AECF487B1425}"/>
                </a:ext>
              </a:extLst>
            </p:cNvPr>
            <p:cNvSpPr/>
            <p:nvPr/>
          </p:nvSpPr>
          <p:spPr>
            <a:xfrm>
              <a:off x="6210543" y="3764108"/>
              <a:ext cx="775951" cy="775262"/>
            </a:xfrm>
            <a:prstGeom prst="ellipse">
              <a:avLst/>
            </a:prstGeom>
            <a:solidFill>
              <a:srgbClr val="F2F7FC"/>
            </a:solidFill>
            <a:ln w="19050">
              <a:solidFill>
                <a:srgbClr val="FFC00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B4CA0E8F-A28F-6D58-5E50-685E54FCCF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89"/>
            <a:stretch/>
          </p:blipFill>
          <p:spPr>
            <a:xfrm>
              <a:off x="6374918" y="3827198"/>
              <a:ext cx="469443" cy="634353"/>
            </a:xfrm>
            <a:prstGeom prst="rect">
              <a:avLst/>
            </a:prstGeom>
          </p:spPr>
        </p:pic>
        <p:pic>
          <p:nvPicPr>
            <p:cNvPr id="138" name="Picture 137" descr="A picture containing text, tableware, cup, clipart&#10;&#10;Description automatically generated">
              <a:extLst>
                <a:ext uri="{FF2B5EF4-FFF2-40B4-BE49-F238E27FC236}">
                  <a16:creationId xmlns:a16="http://schemas.microsoft.com/office/drawing/2014/main" id="{B857CEB7-0DFC-A87D-14AF-D9911CF28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9256">
              <a:off x="6232179" y="4014052"/>
              <a:ext cx="779410" cy="260851"/>
            </a:xfrm>
            <a:prstGeom prst="rect">
              <a:avLst/>
            </a:prstGeom>
          </p:spPr>
        </p:pic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CE4F4DEF-CA18-C0DB-265C-B21F370D6BE2}"/>
              </a:ext>
            </a:extLst>
          </p:cNvPr>
          <p:cNvSpPr txBox="1"/>
          <p:nvPr/>
        </p:nvSpPr>
        <p:spPr>
          <a:xfrm>
            <a:off x="9931126" y="218616"/>
            <a:ext cx="143929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800" b="1" dirty="0" err="1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mira</a:t>
            </a:r>
            <a:r>
              <a:rPr lang="en-GB" sz="1800" dirty="0">
                <a:solidFill>
                  <a:srgbClr val="1F4E79"/>
                </a:solidFill>
                <a:latin typeface="Century Gothic" panose="020B0502020202020204" pitchFamily="34" charset="0"/>
                <a:cs typeface="Arial"/>
                <a:sym typeface="Arial"/>
              </a:rPr>
              <a:t> = look</a:t>
            </a:r>
          </a:p>
        </p:txBody>
      </p:sp>
      <p:pic>
        <p:nvPicPr>
          <p:cNvPr id="141" name="Graphic 140" descr="Teacher">
            <a:extLst>
              <a:ext uri="{FF2B5EF4-FFF2-40B4-BE49-F238E27FC236}">
                <a16:creationId xmlns:a16="http://schemas.microsoft.com/office/drawing/2014/main" id="{EDB9D41A-5E60-F82F-0F59-77417A527C9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-34998" y="609008"/>
            <a:ext cx="914400" cy="914400"/>
          </a:xfrm>
          <a:prstGeom prst="rect">
            <a:avLst/>
          </a:prstGeom>
        </p:spPr>
      </p:pic>
      <p:sp>
        <p:nvSpPr>
          <p:cNvPr id="143" name="Speech Bubble: Rectangle with Corners Rounded 142">
            <a:extLst>
              <a:ext uri="{FF2B5EF4-FFF2-40B4-BE49-F238E27FC236}">
                <a16:creationId xmlns:a16="http://schemas.microsoft.com/office/drawing/2014/main" id="{BE8328BC-614A-2DB3-2C24-AFB0CF8126D6}"/>
              </a:ext>
            </a:extLst>
          </p:cNvPr>
          <p:cNvSpPr/>
          <p:nvPr/>
        </p:nvSpPr>
        <p:spPr>
          <a:xfrm>
            <a:off x="969486" y="775389"/>
            <a:ext cx="7885720" cy="512606"/>
          </a:xfrm>
          <a:prstGeom prst="wedgeRoundRectCallout">
            <a:avLst>
              <a:gd name="adj1" fmla="val -51814"/>
              <a:gd name="adj2" fmla="val 6435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Mira </a:t>
            </a:r>
            <a:r>
              <a:rPr lang="en-GB" sz="2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el</a:t>
            </a: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GB" sz="2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mapa</a:t>
            </a: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y la </a:t>
            </a:r>
            <a:r>
              <a:rPr lang="en-GB" sz="2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frase</a:t>
            </a: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 ¿Es </a:t>
            </a:r>
            <a:r>
              <a:rPr lang="en-GB" sz="2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verdad</a:t>
            </a: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o </a:t>
            </a:r>
            <a:r>
              <a:rPr lang="en-GB" sz="2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mentira</a:t>
            </a: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? </a:t>
            </a:r>
          </a:p>
        </p:txBody>
      </p:sp>
      <p:sp>
        <p:nvSpPr>
          <p:cNvPr id="144" name="Speech Bubble: Rectangle with Corners Rounded 143">
            <a:extLst>
              <a:ext uri="{FF2B5EF4-FFF2-40B4-BE49-F238E27FC236}">
                <a16:creationId xmlns:a16="http://schemas.microsoft.com/office/drawing/2014/main" id="{8C14302B-6D69-13E5-4913-9A4B0E3469BF}"/>
              </a:ext>
            </a:extLst>
          </p:cNvPr>
          <p:cNvSpPr/>
          <p:nvPr/>
        </p:nvSpPr>
        <p:spPr>
          <a:xfrm>
            <a:off x="1233646" y="-7688"/>
            <a:ext cx="7885720" cy="512606"/>
          </a:xfrm>
          <a:prstGeom prst="wedgeRoundRectCallout">
            <a:avLst>
              <a:gd name="adj1" fmla="val -51814"/>
              <a:gd name="adj2" fmla="val 6435"/>
              <a:gd name="adj3" fmla="val 16667"/>
            </a:avLst>
          </a:prstGeom>
          <a:solidFill>
            <a:srgbClr val="00206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Escribe las frases en </a:t>
            </a:r>
            <a:r>
              <a:rPr lang="en-GB" sz="26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negativo</a:t>
            </a:r>
            <a:r>
              <a:rPr lang="en-GB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00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/>
      <p:bldP spid="118" grpId="0"/>
      <p:bldP spid="119" grpId="0"/>
      <p:bldP spid="123" grpId="0" animBg="1"/>
      <p:bldP spid="117" grpId="0"/>
      <p:bldP spid="121" grpId="0"/>
      <p:bldP spid="127" grpId="0" animBg="1"/>
      <p:bldP spid="3" grpId="0" animBg="1"/>
      <p:bldP spid="143" grpId="0" animBg="1"/>
      <p:bldP spid="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4: </a:t>
            </a:r>
            <a:endParaRPr lang="en-GB" sz="3200" dirty="0"/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73FAA62-85E4-021C-8987-77AFEE49573F}"/>
              </a:ext>
            </a:extLst>
          </p:cNvPr>
          <p:cNvSpPr txBox="1"/>
          <p:nvPr/>
        </p:nvSpPr>
        <p:spPr>
          <a:xfrm>
            <a:off x="3126131" y="87825"/>
            <a:ext cx="67120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Quique </a:t>
            </a:r>
            <a:r>
              <a:rPr kumimoji="0" lang="en-GB" sz="26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chatea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con Luis sobre </a:t>
            </a:r>
            <a:r>
              <a:rPr lang="en-GB" sz="26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Arequipa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</a:p>
        </p:txBody>
      </p:sp>
      <p:pic>
        <p:nvPicPr>
          <p:cNvPr id="56" name="Picture 2" descr="Pen, Write, Pencil, Writing Tool, Work, Message, Blue">
            <a:extLst>
              <a:ext uri="{FF2B5EF4-FFF2-40B4-BE49-F238E27FC236}">
                <a16:creationId xmlns:a16="http://schemas.microsoft.com/office/drawing/2014/main" id="{41E99B3D-D7AB-AC6C-AC2A-934EFACD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119" y="117093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1091D7B9-8126-2A94-271E-CE802B8966CD}"/>
              </a:ext>
            </a:extLst>
          </p:cNvPr>
          <p:cNvSpPr txBox="1"/>
          <p:nvPr/>
        </p:nvSpPr>
        <p:spPr>
          <a:xfrm>
            <a:off x="10835060" y="1094549"/>
            <a:ext cx="1260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escribir</a:t>
            </a: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pic>
        <p:nvPicPr>
          <p:cNvPr id="72" name="Google Shape;282;p13" descr="Reading, Book, Symbol, Icon, Reader, Man">
            <a:extLst>
              <a:ext uri="{FF2B5EF4-FFF2-40B4-BE49-F238E27FC236}">
                <a16:creationId xmlns:a16="http://schemas.microsoft.com/office/drawing/2014/main" id="{69D9E1C1-344A-50A0-FC24-5F70C511ECBF}"/>
              </a:ext>
            </a:extLst>
          </p:cNvPr>
          <p:cNvPicPr preferRelativeResize="0"/>
          <p:nvPr/>
        </p:nvPicPr>
        <p:blipFill rotWithShape="1">
          <a:blip r:embed="rId4">
            <a:alphaModFix/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102618" y="1708167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80" name="Title 1">
            <a:extLst>
              <a:ext uri="{FF2B5EF4-FFF2-40B4-BE49-F238E27FC236}">
                <a16:creationId xmlns:a16="http://schemas.microsoft.com/office/drawing/2014/main" id="{E85E10B0-4A40-6CC2-09E6-3455D3B7F580}"/>
              </a:ext>
            </a:extLst>
          </p:cNvPr>
          <p:cNvSpPr txBox="1">
            <a:spLocks/>
          </p:cNvSpPr>
          <p:nvPr/>
        </p:nvSpPr>
        <p:spPr>
          <a:xfrm>
            <a:off x="11172739" y="2504370"/>
            <a:ext cx="657080" cy="40011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leer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87" name="Picture 86" descr="Shape, icon, arrow&#10;&#10;Description automatically generated">
            <a:extLst>
              <a:ext uri="{FF2B5EF4-FFF2-40B4-BE49-F238E27FC236}">
                <a16:creationId xmlns:a16="http://schemas.microsoft.com/office/drawing/2014/main" id="{7A9996B9-9B26-9BB4-863A-A8D4216F9E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4" y="1403817"/>
            <a:ext cx="1326165" cy="1294047"/>
          </a:xfrm>
          <a:prstGeom prst="rect">
            <a:avLst/>
          </a:prstGeom>
        </p:spPr>
      </p:pic>
      <p:graphicFrame>
        <p:nvGraphicFramePr>
          <p:cNvPr id="89" name="Table 17">
            <a:extLst>
              <a:ext uri="{FF2B5EF4-FFF2-40B4-BE49-F238E27FC236}">
                <a16:creationId xmlns:a16="http://schemas.microsoft.com/office/drawing/2014/main" id="{D694EB06-CE1F-B296-8263-3735208D7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550061"/>
              </p:ext>
            </p:extLst>
          </p:nvPr>
        </p:nvGraphicFramePr>
        <p:xfrm>
          <a:off x="2502983" y="838453"/>
          <a:ext cx="7266659" cy="5732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66659">
                  <a:extLst>
                    <a:ext uri="{9D8B030D-6E8A-4147-A177-3AD203B41FA5}">
                      <a16:colId xmlns:a16="http://schemas.microsoft.com/office/drawing/2014/main" val="2910606298"/>
                    </a:ext>
                  </a:extLst>
                </a:gridCol>
              </a:tblGrid>
              <a:tr h="541258">
                <a:tc>
                  <a:txBody>
                    <a:bodyPr/>
                    <a:lstStyle/>
                    <a:p>
                      <a:r>
                        <a:rPr lang="es-ES_tradnl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- Luis, ¿cómo  </a:t>
                      </a:r>
                      <a:r>
                        <a:rPr lang="es-ES_tradnl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es-ES_tradnl" sz="2000" b="1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is</a:t>
                      </a:r>
                      <a:r>
                        <a:rPr lang="es-ES_tradnl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]  </a:t>
                      </a:r>
                      <a:r>
                        <a:rPr lang="es-ES_tradnl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tu ciudad? </a:t>
                      </a:r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¿</a:t>
                      </a:r>
                      <a:r>
                        <a:rPr lang="en-GB" sz="20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Qué</a:t>
                      </a:r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[does it have]</a:t>
                      </a:r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?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794085"/>
                  </a:ext>
                </a:extLst>
              </a:tr>
              <a:tr h="541258">
                <a:tc>
                  <a:txBody>
                    <a:bodyPr/>
                    <a:lstStyle/>
                    <a:p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- Tiene </a:t>
                      </a:r>
                      <a:r>
                        <a:rPr lang="en-GB" sz="20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muchas</a:t>
                      </a:r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[things].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846249"/>
                  </a:ext>
                </a:extLst>
              </a:tr>
              <a:tr h="541258">
                <a:tc>
                  <a:txBody>
                    <a:bodyPr/>
                    <a:lstStyle/>
                    <a:p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- ¿</a:t>
                      </a:r>
                      <a:r>
                        <a:rPr lang="en-GB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[How many] </a:t>
                      </a:r>
                      <a:r>
                        <a:rPr lang="en-GB" sz="20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parques</a:t>
                      </a:r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hay?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918051"/>
                  </a:ext>
                </a:extLst>
              </a:tr>
              <a:tr h="541258">
                <a:tc>
                  <a:txBody>
                    <a:bodyPr/>
                    <a:lstStyle/>
                    <a:p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en-GB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[There is] </a:t>
                      </a:r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solo  </a:t>
                      </a:r>
                      <a:r>
                        <a:rPr lang="en-GB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[one park]   </a:t>
                      </a:r>
                      <a:r>
                        <a:rPr lang="en-GB" sz="20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pero</a:t>
                      </a:r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es    </a:t>
                      </a:r>
                      <a:r>
                        <a:rPr lang="en-GB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[quite]     </a:t>
                      </a:r>
                      <a:r>
                        <a:rPr lang="en-GB" sz="20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grande</a:t>
                      </a:r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. </a:t>
                      </a:r>
                      <a:b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  </a:t>
                      </a:r>
                      <a:r>
                        <a:rPr lang="en-GB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[Also]    </a:t>
                      </a:r>
                      <a:r>
                        <a:rPr lang="en-GB" sz="20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tiene</a:t>
                      </a:r>
                      <a:r>
                        <a:rPr lang="en-GB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GB" sz="20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unos</a:t>
                      </a:r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GB" sz="20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puentes</a:t>
                      </a:r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n-GB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[important].</a:t>
                      </a:r>
                      <a:endParaRPr lang="en-GB" sz="20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164307"/>
                  </a:ext>
                </a:extLst>
              </a:tr>
              <a:tr h="541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- ¿</a:t>
                      </a:r>
                      <a:r>
                        <a:rPr lang="en-GB" sz="2000" b="0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Cómo</a:t>
                      </a:r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 </a:t>
                      </a:r>
                      <a:r>
                        <a:rPr lang="en-GB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[are they]?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500747"/>
                  </a:ext>
                </a:extLst>
              </a:tr>
              <a:tr h="541258">
                <a:tc>
                  <a:txBody>
                    <a:bodyPr/>
                    <a:lstStyle/>
                    <a:p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Son  </a:t>
                      </a:r>
                      <a:r>
                        <a:rPr lang="en-GB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[historical]   </a:t>
                      </a:r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y </a:t>
                      </a:r>
                      <a:r>
                        <a:rPr lang="en-GB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[pretty]      .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4934932"/>
                  </a:ext>
                </a:extLst>
              </a:tr>
              <a:tr h="541258">
                <a:tc>
                  <a:txBody>
                    <a:bodyPr/>
                    <a:lstStyle/>
                    <a:p>
                      <a:r>
                        <a:rPr lang="en-GB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s-ES_tradnl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- ¿Qué más hay?</a:t>
                      </a:r>
                      <a:endParaRPr lang="en-GB" sz="20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936930"/>
                  </a:ext>
                </a:extLst>
              </a:tr>
              <a:tr h="541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-  </a:t>
                      </a:r>
                      <a:r>
                        <a:rPr lang="es-ES_tradnl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[In]  </a:t>
                      </a:r>
                      <a:r>
                        <a:rPr lang="es-ES_tradnl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Arequipa hay también   </a:t>
                      </a:r>
                      <a:r>
                        <a:rPr lang="es-ES_tradnl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[a </a:t>
                      </a:r>
                      <a:r>
                        <a:rPr lang="es-ES_tradnl" sz="2000" b="1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university</a:t>
                      </a:r>
                      <a:r>
                        <a:rPr lang="es-ES_tradnl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]           </a:t>
                      </a:r>
                      <a:r>
                        <a:rPr lang="es-ES_tradnl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pero es            [a bit]          </a:t>
                      </a:r>
                      <a:r>
                        <a:rPr lang="es-ES_tradnl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es-ES_tradnl" sz="2000" b="1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old</a:t>
                      </a:r>
                      <a:r>
                        <a:rPr lang="es-ES_tradnl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]</a:t>
                      </a:r>
                      <a:r>
                        <a:rPr lang="es-ES_tradnl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en-GB" sz="2000" b="0" i="0" u="none" strike="noStrike" cap="non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060512"/>
                  </a:ext>
                </a:extLst>
              </a:tr>
              <a:tr h="541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- </a:t>
                      </a:r>
                      <a:r>
                        <a:rPr lang="es-ES_tradnl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[Are </a:t>
                      </a:r>
                      <a:r>
                        <a:rPr lang="es-ES_tradnl" sz="2000" b="1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you</a:t>
                      </a:r>
                      <a:r>
                        <a:rPr lang="es-ES_tradnl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] </a:t>
                      </a:r>
                      <a:r>
                        <a:rPr lang="es-ES_tradnl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en casa</a:t>
                      </a:r>
                      <a:r>
                        <a:rPr lang="es-ES_tradnl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es-ES_tradnl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ahora?</a:t>
                      </a:r>
                      <a:endParaRPr lang="en-GB" sz="2000" b="0" i="0" u="none" strike="noStrike" cap="non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4658138"/>
                  </a:ext>
                </a:extLst>
              </a:tr>
              <a:tr h="5412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ES_tradnl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- Sí, y estoy muy  </a:t>
                      </a:r>
                      <a:r>
                        <a:rPr lang="es-ES_tradnl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[</a:t>
                      </a:r>
                      <a:r>
                        <a:rPr lang="es-ES_tradnl" sz="2000" b="1" i="0" u="none" strike="noStrike" cap="none" dirty="0" err="1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pleased</a:t>
                      </a:r>
                      <a:r>
                        <a:rPr lang="es-ES_tradnl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]   </a:t>
                      </a:r>
                      <a:r>
                        <a:rPr lang="es-ES_tradnl" sz="20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hoy</a:t>
                      </a:r>
                      <a:r>
                        <a:rPr lang="es-ES_tradnl" sz="2000" b="1" i="0" u="none" strike="noStrike" cap="none" dirty="0">
                          <a:solidFill>
                            <a:srgbClr val="002060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  <a:sym typeface="Arial"/>
                        </a:rPr>
                        <a:t>.</a:t>
                      </a:r>
                      <a:endParaRPr lang="en-GB" sz="2000" b="1" i="0" u="none" strike="noStrike" cap="none" dirty="0">
                        <a:solidFill>
                          <a:srgbClr val="002060"/>
                        </a:solidFill>
                        <a:effectLst/>
                        <a:latin typeface="Century Gothic" panose="020B0502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801465"/>
                  </a:ext>
                </a:extLst>
              </a:tr>
            </a:tbl>
          </a:graphicData>
        </a:graphic>
      </p:graphicFrame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1B1B3ED1-6B4D-49CC-3BC4-9C1E8338B905}"/>
              </a:ext>
            </a:extLst>
          </p:cNvPr>
          <p:cNvSpPr/>
          <p:nvPr/>
        </p:nvSpPr>
        <p:spPr>
          <a:xfrm>
            <a:off x="10163498" y="3397306"/>
            <a:ext cx="178367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999D0851-D124-418F-25B6-818D46D3A2B3}"/>
              </a:ext>
            </a:extLst>
          </p:cNvPr>
          <p:cNvSpPr/>
          <p:nvPr/>
        </p:nvSpPr>
        <p:spPr>
          <a:xfrm>
            <a:off x="4296285" y="950680"/>
            <a:ext cx="536249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45E6D308-0742-EE51-C9F7-CC09176389AB}"/>
              </a:ext>
            </a:extLst>
          </p:cNvPr>
          <p:cNvSpPr/>
          <p:nvPr/>
        </p:nvSpPr>
        <p:spPr>
          <a:xfrm>
            <a:off x="7039552" y="961490"/>
            <a:ext cx="1679511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tiene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367CA792-552C-2FE5-EF2C-5E011765A91F}"/>
              </a:ext>
            </a:extLst>
          </p:cNvPr>
          <p:cNvSpPr/>
          <p:nvPr/>
        </p:nvSpPr>
        <p:spPr>
          <a:xfrm>
            <a:off x="482493" y="5738761"/>
            <a:ext cx="1782443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tiene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0ABB9B10-3005-2F77-C564-377370FB162B}"/>
              </a:ext>
            </a:extLst>
          </p:cNvPr>
          <p:cNvSpPr/>
          <p:nvPr/>
        </p:nvSpPr>
        <p:spPr>
          <a:xfrm>
            <a:off x="4603767" y="1466454"/>
            <a:ext cx="1055250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cosas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A9814A42-BD02-C284-36D3-127A0B37FD77}"/>
              </a:ext>
            </a:extLst>
          </p:cNvPr>
          <p:cNvSpPr/>
          <p:nvPr/>
        </p:nvSpPr>
        <p:spPr>
          <a:xfrm>
            <a:off x="10180929" y="3863101"/>
            <a:ext cx="1760631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cosas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41678C56-E3BE-334E-A8FA-FE07067B4CC4}"/>
              </a:ext>
            </a:extLst>
          </p:cNvPr>
          <p:cNvSpPr/>
          <p:nvPr/>
        </p:nvSpPr>
        <p:spPr>
          <a:xfrm>
            <a:off x="2901530" y="2027526"/>
            <a:ext cx="1489997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Cuántos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7736F3B6-258A-267C-883E-E8BC7CE711C6}"/>
              </a:ext>
            </a:extLst>
          </p:cNvPr>
          <p:cNvSpPr/>
          <p:nvPr/>
        </p:nvSpPr>
        <p:spPr>
          <a:xfrm>
            <a:off x="502031" y="3142233"/>
            <a:ext cx="178367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cuántos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F57204AD-E888-93D1-0BDC-4864B50BE2AB}"/>
              </a:ext>
            </a:extLst>
          </p:cNvPr>
          <p:cNvSpPr/>
          <p:nvPr/>
        </p:nvSpPr>
        <p:spPr>
          <a:xfrm>
            <a:off x="2723357" y="2481820"/>
            <a:ext cx="1133709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Hay</a:t>
            </a:r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4F85D757-9922-0FF7-A601-EF409BB6D29E}"/>
              </a:ext>
            </a:extLst>
          </p:cNvPr>
          <p:cNvSpPr/>
          <p:nvPr/>
        </p:nvSpPr>
        <p:spPr>
          <a:xfrm>
            <a:off x="10147962" y="2960006"/>
            <a:ext cx="178367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hay</a:t>
            </a:r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B6B3D8A2-0962-C7C2-F817-CDA72AFDD5F0}"/>
              </a:ext>
            </a:extLst>
          </p:cNvPr>
          <p:cNvSpPr/>
          <p:nvPr/>
        </p:nvSpPr>
        <p:spPr>
          <a:xfrm>
            <a:off x="4395910" y="2504370"/>
            <a:ext cx="1542070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parque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0B477A73-0305-8DB2-2374-B7F916CF8CDA}"/>
              </a:ext>
            </a:extLst>
          </p:cNvPr>
          <p:cNvSpPr/>
          <p:nvPr/>
        </p:nvSpPr>
        <p:spPr>
          <a:xfrm>
            <a:off x="502031" y="4905128"/>
            <a:ext cx="178367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parque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7668257-5A89-259C-4198-A268C125AE3A}"/>
              </a:ext>
            </a:extLst>
          </p:cNvPr>
          <p:cNvSpPr/>
          <p:nvPr/>
        </p:nvSpPr>
        <p:spPr>
          <a:xfrm>
            <a:off x="6965841" y="2473534"/>
            <a:ext cx="1303415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bastante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3" name="Rectangle: Rounded Corners 102">
            <a:extLst>
              <a:ext uri="{FF2B5EF4-FFF2-40B4-BE49-F238E27FC236}">
                <a16:creationId xmlns:a16="http://schemas.microsoft.com/office/drawing/2014/main" id="{7692CD7F-F2EC-F30F-66B4-2F23C330AF8E}"/>
              </a:ext>
            </a:extLst>
          </p:cNvPr>
          <p:cNvSpPr/>
          <p:nvPr/>
        </p:nvSpPr>
        <p:spPr>
          <a:xfrm>
            <a:off x="502031" y="3572353"/>
            <a:ext cx="178367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bastante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04923BED-1061-2474-7BA3-1124CBCA3C2D}"/>
              </a:ext>
            </a:extLst>
          </p:cNvPr>
          <p:cNvSpPr/>
          <p:nvPr/>
        </p:nvSpPr>
        <p:spPr>
          <a:xfrm>
            <a:off x="2427358" y="2821892"/>
            <a:ext cx="1303415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También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5" name="Rectangle: Rounded Corners 104">
            <a:extLst>
              <a:ext uri="{FF2B5EF4-FFF2-40B4-BE49-F238E27FC236}">
                <a16:creationId xmlns:a16="http://schemas.microsoft.com/office/drawing/2014/main" id="{5B03703F-C4A9-260E-C1BE-0E209C307671}"/>
              </a:ext>
            </a:extLst>
          </p:cNvPr>
          <p:cNvSpPr/>
          <p:nvPr/>
        </p:nvSpPr>
        <p:spPr>
          <a:xfrm>
            <a:off x="502031" y="4032829"/>
            <a:ext cx="178367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también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6" name="Rectangle: Rounded Corners 105">
            <a:extLst>
              <a:ext uri="{FF2B5EF4-FFF2-40B4-BE49-F238E27FC236}">
                <a16:creationId xmlns:a16="http://schemas.microsoft.com/office/drawing/2014/main" id="{33226692-8230-DEE2-3B15-C08171BB30D4}"/>
              </a:ext>
            </a:extLst>
          </p:cNvPr>
          <p:cNvSpPr/>
          <p:nvPr/>
        </p:nvSpPr>
        <p:spPr>
          <a:xfrm>
            <a:off x="6146181" y="2805172"/>
            <a:ext cx="178674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importantes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57055E74-D886-62BC-5E01-E838721FFF0F}"/>
              </a:ext>
            </a:extLst>
          </p:cNvPr>
          <p:cNvSpPr/>
          <p:nvPr/>
        </p:nvSpPr>
        <p:spPr>
          <a:xfrm>
            <a:off x="502031" y="4494378"/>
            <a:ext cx="178367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importantes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561E29A1-C4F2-2312-D918-1C8FFF40A6A1}"/>
              </a:ext>
            </a:extLst>
          </p:cNvPr>
          <p:cNvSpPr/>
          <p:nvPr/>
        </p:nvSpPr>
        <p:spPr>
          <a:xfrm>
            <a:off x="3809974" y="3292996"/>
            <a:ext cx="117021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son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94E54B41-FA25-AB91-8507-EB273C4DFBF3}"/>
              </a:ext>
            </a:extLst>
          </p:cNvPr>
          <p:cNvSpPr/>
          <p:nvPr/>
        </p:nvSpPr>
        <p:spPr>
          <a:xfrm>
            <a:off x="2604947" y="5585132"/>
            <a:ext cx="1246137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¿</a:t>
            </a:r>
            <a:r>
              <a:rPr lang="en-GB" sz="20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Estás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A0151B6A-735C-BE4D-5A79-0345A2D380AF}"/>
              </a:ext>
            </a:extLst>
          </p:cNvPr>
          <p:cNvSpPr/>
          <p:nvPr/>
        </p:nvSpPr>
        <p:spPr>
          <a:xfrm>
            <a:off x="481264" y="5301115"/>
            <a:ext cx="178367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son</a:t>
            </a:r>
          </a:p>
        </p:txBody>
      </p:sp>
      <p:sp>
        <p:nvSpPr>
          <p:cNvPr id="114" name="Rectangle: Rounded Corners 113">
            <a:extLst>
              <a:ext uri="{FF2B5EF4-FFF2-40B4-BE49-F238E27FC236}">
                <a16:creationId xmlns:a16="http://schemas.microsoft.com/office/drawing/2014/main" id="{0CCAFA14-BB6E-67BB-79FD-DC431C5A37BF}"/>
              </a:ext>
            </a:extLst>
          </p:cNvPr>
          <p:cNvSpPr/>
          <p:nvPr/>
        </p:nvSpPr>
        <p:spPr>
          <a:xfrm>
            <a:off x="3053656" y="3788237"/>
            <a:ext cx="1550111" cy="362750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históricos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5" name="Rectangle: Rounded Corners 114">
            <a:extLst>
              <a:ext uri="{FF2B5EF4-FFF2-40B4-BE49-F238E27FC236}">
                <a16:creationId xmlns:a16="http://schemas.microsoft.com/office/drawing/2014/main" id="{33A2F363-3F28-5136-DA8F-D66839C03F1F}"/>
              </a:ext>
            </a:extLst>
          </p:cNvPr>
          <p:cNvSpPr/>
          <p:nvPr/>
        </p:nvSpPr>
        <p:spPr>
          <a:xfrm>
            <a:off x="10184797" y="5651441"/>
            <a:ext cx="178367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históricos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8" name="Rectangle: Rounded Corners 117">
            <a:extLst>
              <a:ext uri="{FF2B5EF4-FFF2-40B4-BE49-F238E27FC236}">
                <a16:creationId xmlns:a16="http://schemas.microsoft.com/office/drawing/2014/main" id="{5C2BFACA-F674-9619-0F3F-E8C3B5A218CA}"/>
              </a:ext>
            </a:extLst>
          </p:cNvPr>
          <p:cNvSpPr/>
          <p:nvPr/>
        </p:nvSpPr>
        <p:spPr>
          <a:xfrm>
            <a:off x="4599650" y="6123244"/>
            <a:ext cx="1369578" cy="38125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contento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19" name="Rectangle: Rounded Corners 118">
            <a:extLst>
              <a:ext uri="{FF2B5EF4-FFF2-40B4-BE49-F238E27FC236}">
                <a16:creationId xmlns:a16="http://schemas.microsoft.com/office/drawing/2014/main" id="{FF63A336-B976-7C80-DA17-CC96D4D278E9}"/>
              </a:ext>
            </a:extLst>
          </p:cNvPr>
          <p:cNvSpPr/>
          <p:nvPr/>
        </p:nvSpPr>
        <p:spPr>
          <a:xfrm>
            <a:off x="10177830" y="5216052"/>
            <a:ext cx="178367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poco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E340513E-BB1D-276E-AEDC-70CE03522F1B}"/>
              </a:ext>
            </a:extLst>
          </p:cNvPr>
          <p:cNvSpPr/>
          <p:nvPr/>
        </p:nvSpPr>
        <p:spPr>
          <a:xfrm>
            <a:off x="2723357" y="4839060"/>
            <a:ext cx="575885" cy="29272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En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A99774A5-7B80-FB24-1E64-0337630F7CBD}"/>
              </a:ext>
            </a:extLst>
          </p:cNvPr>
          <p:cNvSpPr/>
          <p:nvPr/>
        </p:nvSpPr>
        <p:spPr>
          <a:xfrm>
            <a:off x="10180929" y="4327590"/>
            <a:ext cx="178367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</a:p>
        </p:txBody>
      </p:sp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6F5E4A5C-D0FF-5AF1-5E5C-BB23DAC9DAA2}"/>
              </a:ext>
            </a:extLst>
          </p:cNvPr>
          <p:cNvSpPr/>
          <p:nvPr/>
        </p:nvSpPr>
        <p:spPr>
          <a:xfrm>
            <a:off x="2523750" y="5097095"/>
            <a:ext cx="1248347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poco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3C323C6E-381A-4DF7-832E-C918D838C272}"/>
              </a:ext>
            </a:extLst>
          </p:cNvPr>
          <p:cNvSpPr/>
          <p:nvPr/>
        </p:nvSpPr>
        <p:spPr>
          <a:xfrm>
            <a:off x="4832534" y="3773623"/>
            <a:ext cx="1248347" cy="37736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bonitos</a:t>
            </a: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2864E051-7338-405B-DCBE-D3FD9E9D39A0}"/>
              </a:ext>
            </a:extLst>
          </p:cNvPr>
          <p:cNvSpPr/>
          <p:nvPr/>
        </p:nvSpPr>
        <p:spPr>
          <a:xfrm>
            <a:off x="3851084" y="5134190"/>
            <a:ext cx="870841" cy="292724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vieja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10B1942D-EC3C-741F-48C1-1C49D9064127}"/>
              </a:ext>
            </a:extLst>
          </p:cNvPr>
          <p:cNvSpPr/>
          <p:nvPr/>
        </p:nvSpPr>
        <p:spPr>
          <a:xfrm>
            <a:off x="6220326" y="4862121"/>
            <a:ext cx="2371944" cy="273472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una</a:t>
            </a:r>
            <a:r>
              <a:rPr lang="en-GB" sz="20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 </a:t>
            </a:r>
            <a:r>
              <a:rPr lang="en-GB" sz="2000" b="1" dirty="0" err="1">
                <a:solidFill>
                  <a:srgbClr val="FFFFFF"/>
                </a:solidFill>
                <a:latin typeface="Century Gothic" panose="020B0502020202020204" pitchFamily="34" charset="0"/>
              </a:rPr>
              <a:t>universidad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CA665A8F-2767-C6A3-A031-0B3C6F41D8B2}"/>
              </a:ext>
            </a:extLst>
          </p:cNvPr>
          <p:cNvSpPr/>
          <p:nvPr/>
        </p:nvSpPr>
        <p:spPr>
          <a:xfrm>
            <a:off x="10184797" y="6090083"/>
            <a:ext cx="178367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estás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5" name="Rectangle: Rounded Corners 134">
            <a:extLst>
              <a:ext uri="{FF2B5EF4-FFF2-40B4-BE49-F238E27FC236}">
                <a16:creationId xmlns:a16="http://schemas.microsoft.com/office/drawing/2014/main" id="{282D5C08-0D93-A2CC-4040-3E33514C024C}"/>
              </a:ext>
            </a:extLst>
          </p:cNvPr>
          <p:cNvSpPr/>
          <p:nvPr/>
        </p:nvSpPr>
        <p:spPr>
          <a:xfrm>
            <a:off x="482493" y="6140356"/>
            <a:ext cx="1782443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bonitos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E71C90-6F60-A623-021D-96DEA178A9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790" y="782857"/>
            <a:ext cx="1436881" cy="948225"/>
          </a:xfrm>
          <a:prstGeom prst="rect">
            <a:avLst/>
          </a:prstGeom>
        </p:spPr>
      </p:pic>
      <p:pic>
        <p:nvPicPr>
          <p:cNvPr id="124" name="Google Shape;228;p42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56974AE5-116F-8255-7518-C0CEA3F29429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316" y="1306004"/>
            <a:ext cx="906485" cy="135201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Rectangle: Rounded Corners 135">
            <a:extLst>
              <a:ext uri="{FF2B5EF4-FFF2-40B4-BE49-F238E27FC236}">
                <a16:creationId xmlns:a16="http://schemas.microsoft.com/office/drawing/2014/main" id="{DA4EDE28-9497-A256-94D5-30664EB9C669}"/>
              </a:ext>
            </a:extLst>
          </p:cNvPr>
          <p:cNvSpPr/>
          <p:nvPr/>
        </p:nvSpPr>
        <p:spPr>
          <a:xfrm>
            <a:off x="57317" y="2720362"/>
            <a:ext cx="2207620" cy="37397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una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universidad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7" name="Rectangle: Rounded Corners 136">
            <a:extLst>
              <a:ext uri="{FF2B5EF4-FFF2-40B4-BE49-F238E27FC236}">
                <a16:creationId xmlns:a16="http://schemas.microsoft.com/office/drawing/2014/main" id="{5C441E46-4B18-EB1A-4443-4D15CF5A03BC}"/>
              </a:ext>
            </a:extLst>
          </p:cNvPr>
          <p:cNvSpPr/>
          <p:nvPr/>
        </p:nvSpPr>
        <p:spPr>
          <a:xfrm>
            <a:off x="502031" y="6529823"/>
            <a:ext cx="1782443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vieja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8" name="Rectangle: Rounded Corners 137">
            <a:extLst>
              <a:ext uri="{FF2B5EF4-FFF2-40B4-BE49-F238E27FC236}">
                <a16:creationId xmlns:a16="http://schemas.microsoft.com/office/drawing/2014/main" id="{642AEACB-7D60-5E5B-A919-1AFB9C50343A}"/>
              </a:ext>
            </a:extLst>
          </p:cNvPr>
          <p:cNvSpPr/>
          <p:nvPr/>
        </p:nvSpPr>
        <p:spPr>
          <a:xfrm>
            <a:off x="10147962" y="4788836"/>
            <a:ext cx="1783672" cy="331638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contento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684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5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9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6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3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indefinite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0" dur="indefinite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indefinit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7" dur="indefinite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indefinite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4" dur="indefinite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indefinite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1" dur="indefinite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indefinite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8" dur="indefinite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indefinite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5" dur="indefinite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indefinite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2" dur="indefinite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indefinite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9" dur="indefinite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indefinite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6" dur="indefinite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0" grpId="1" animBg="1"/>
      <p:bldP spid="91" grpId="0" animBg="1"/>
      <p:bldP spid="92" grpId="0" animBg="1"/>
      <p:bldP spid="93" grpId="0" animBg="1"/>
      <p:bldP spid="93" grpId="1" animBg="1"/>
      <p:bldP spid="94" grpId="0" animBg="1"/>
      <p:bldP spid="95" grpId="0" animBg="1"/>
      <p:bldP spid="95" grpId="1" animBg="1"/>
      <p:bldP spid="96" grpId="0" animBg="1"/>
      <p:bldP spid="97" grpId="0" animBg="1"/>
      <p:bldP spid="97" grpId="1" animBg="1"/>
      <p:bldP spid="98" grpId="0" animBg="1"/>
      <p:bldP spid="99" grpId="0" animBg="1"/>
      <p:bldP spid="99" grpId="1" animBg="1"/>
      <p:bldP spid="100" grpId="0" animBg="1"/>
      <p:bldP spid="101" grpId="0" animBg="1"/>
      <p:bldP spid="101" grpId="1" animBg="1"/>
      <p:bldP spid="102" grpId="0" animBg="1"/>
      <p:bldP spid="103" grpId="0" animBg="1"/>
      <p:bldP spid="103" grpId="1" animBg="1"/>
      <p:bldP spid="104" grpId="0" animBg="1"/>
      <p:bldP spid="105" grpId="0" animBg="1"/>
      <p:bldP spid="105" grpId="1" animBg="1"/>
      <p:bldP spid="106" grpId="0" animBg="1"/>
      <p:bldP spid="107" grpId="0" animBg="1"/>
      <p:bldP spid="107" grpId="1" animBg="1"/>
      <p:bldP spid="108" grpId="0" animBg="1"/>
      <p:bldP spid="109" grpId="0" animBg="1"/>
      <p:bldP spid="111" grpId="0" animBg="1"/>
      <p:bldP spid="111" grpId="1" animBg="1"/>
      <p:bldP spid="114" grpId="0" animBg="1"/>
      <p:bldP spid="115" grpId="0" animBg="1"/>
      <p:bldP spid="115" grpId="1" animBg="1"/>
      <p:bldP spid="118" grpId="0" animBg="1"/>
      <p:bldP spid="119" grpId="0" animBg="1"/>
      <p:bldP spid="119" grpId="1" animBg="1"/>
      <p:bldP spid="120" grpId="0" animBg="1"/>
      <p:bldP spid="121" grpId="0" animBg="1"/>
      <p:bldP spid="121" grpId="1" animBg="1"/>
      <p:bldP spid="122" grpId="0" animBg="1"/>
      <p:bldP spid="127" grpId="0" animBg="1"/>
      <p:bldP spid="130" grpId="0" animBg="1"/>
      <p:bldP spid="132" grpId="0" animBg="1"/>
      <p:bldP spid="133" grpId="0" animBg="1"/>
      <p:bldP spid="133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BF4C5244-AD8C-4BA8-8779-F20D068FD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449555"/>
              </p:ext>
            </p:extLst>
          </p:nvPr>
        </p:nvGraphicFramePr>
        <p:xfrm>
          <a:off x="174147" y="1089589"/>
          <a:ext cx="10576979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7686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767040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12472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449781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s/he, it is (trait)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quiet,calm</a:t>
                      </a:r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too (much)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slow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pleased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r>
                        <a:rPr lang="en-GB" sz="28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t-shirt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useful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there is /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(the) school bag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school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(the) church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they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historical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enormous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3709308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5a: </a:t>
            </a:r>
            <a:endParaRPr lang="en-GB" sz="3200" dirty="0"/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744182" y="594847"/>
            <a:ext cx="773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español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749B99E-44CA-40DC-B2F9-6A8340EB439A}"/>
              </a:ext>
            </a:extLst>
          </p:cNvPr>
          <p:cNvSpPr txBox="1">
            <a:spLocks/>
          </p:cNvSpPr>
          <p:nvPr/>
        </p:nvSpPr>
        <p:spPr>
          <a:xfrm>
            <a:off x="10431110" y="1333754"/>
            <a:ext cx="1698356" cy="40388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A5445AB-6FDD-461D-8D50-B442E367EB19}"/>
              </a:ext>
            </a:extLst>
          </p:cNvPr>
          <p:cNvSpPr txBox="1"/>
          <p:nvPr/>
        </p:nvSpPr>
        <p:spPr>
          <a:xfrm>
            <a:off x="1663701" y="6307892"/>
            <a:ext cx="2735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tienen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122F9E4-DEB4-45B6-9602-7C77394E6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19" y="3154807"/>
            <a:ext cx="1186070" cy="1080360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3E5DB475-0AA8-43AB-86B1-189C4F2D6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1" y="1513427"/>
            <a:ext cx="1186070" cy="11860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05C682E-9695-454B-B5B9-09967920DE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003" y="4929728"/>
            <a:ext cx="1162417" cy="110123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478C-640F-4F23-9DB2-5ACA4EDC3A9F}"/>
              </a:ext>
            </a:extLst>
          </p:cNvPr>
          <p:cNvSpPr txBox="1"/>
          <p:nvPr/>
        </p:nvSpPr>
        <p:spPr>
          <a:xfrm>
            <a:off x="1117090" y="617909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6A278C-6D50-42F3-B6BD-F51053AA1320}"/>
              </a:ext>
            </a:extLst>
          </p:cNvPr>
          <p:cNvSpPr txBox="1"/>
          <p:nvPr/>
        </p:nvSpPr>
        <p:spPr>
          <a:xfrm>
            <a:off x="1079227" y="381784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D56B4B-0266-49C9-BDA4-EA158BBB3E03}"/>
              </a:ext>
            </a:extLst>
          </p:cNvPr>
          <p:cNvSpPr txBox="1"/>
          <p:nvPr/>
        </p:nvSpPr>
        <p:spPr>
          <a:xfrm>
            <a:off x="1108723" y="220576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BCEF45-855D-408F-B396-ED297477203B}"/>
              </a:ext>
            </a:extLst>
          </p:cNvPr>
          <p:cNvSpPr txBox="1"/>
          <p:nvPr/>
        </p:nvSpPr>
        <p:spPr>
          <a:xfrm>
            <a:off x="4434098" y="632726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histórico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35417BC-07A7-47D8-87C1-EAD0D0CE5491}"/>
              </a:ext>
            </a:extLst>
          </p:cNvPr>
          <p:cNvSpPr txBox="1"/>
          <p:nvPr/>
        </p:nvSpPr>
        <p:spPr>
          <a:xfrm>
            <a:off x="7244833" y="6340711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enorme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003044-FB02-4ECD-A7C1-45866D26D5B6}"/>
              </a:ext>
            </a:extLst>
          </p:cNvPr>
          <p:cNvSpPr txBox="1"/>
          <p:nvPr/>
        </p:nvSpPr>
        <p:spPr>
          <a:xfrm>
            <a:off x="1783581" y="5529262"/>
            <a:ext cx="2848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solo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EC42E33E-750C-49CD-A547-72391D69997D}"/>
              </a:ext>
            </a:extLst>
          </p:cNvPr>
          <p:cNvSpPr txBox="1"/>
          <p:nvPr/>
        </p:nvSpPr>
        <p:spPr>
          <a:xfrm>
            <a:off x="4466081" y="5541164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calle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1EAA19-A8E3-4B0D-AF32-6FBC3DE0F83A}"/>
              </a:ext>
            </a:extLst>
          </p:cNvPr>
          <p:cNvSpPr txBox="1"/>
          <p:nvPr/>
        </p:nvSpPr>
        <p:spPr>
          <a:xfrm>
            <a:off x="7231386" y="5531923"/>
            <a:ext cx="317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iglesia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781BFB-E8BB-4E4F-97E3-F796B3FC0E51}"/>
              </a:ext>
            </a:extLst>
          </p:cNvPr>
          <p:cNvSpPr txBox="1"/>
          <p:nvPr/>
        </p:nvSpPr>
        <p:spPr>
          <a:xfrm>
            <a:off x="1726552" y="4699615"/>
            <a:ext cx="2986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plaza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F03E92-E105-4949-8B9C-73CC1D1E0ECE}"/>
              </a:ext>
            </a:extLst>
          </p:cNvPr>
          <p:cNvSpPr txBox="1"/>
          <p:nvPr/>
        </p:nvSpPr>
        <p:spPr>
          <a:xfrm>
            <a:off x="4485752" y="4725790"/>
            <a:ext cx="2754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puente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3B19F1E-75AC-4904-BE21-A5945D8FCB4C}"/>
              </a:ext>
            </a:extLst>
          </p:cNvPr>
          <p:cNvSpPr txBox="1"/>
          <p:nvPr/>
        </p:nvSpPr>
        <p:spPr>
          <a:xfrm>
            <a:off x="7324099" y="4715033"/>
            <a:ext cx="290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escuela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7D0760-D1AF-40C5-AAA4-15BE923A8960}"/>
              </a:ext>
            </a:extLst>
          </p:cNvPr>
          <p:cNvSpPr txBox="1"/>
          <p:nvPr/>
        </p:nvSpPr>
        <p:spPr>
          <a:xfrm>
            <a:off x="1737437" y="3887326"/>
            <a:ext cx="258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hay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8FF47E7-0115-4291-8913-395D48BD97A0}"/>
              </a:ext>
            </a:extLst>
          </p:cNvPr>
          <p:cNvSpPr txBox="1"/>
          <p:nvPr/>
        </p:nvSpPr>
        <p:spPr>
          <a:xfrm>
            <a:off x="4434098" y="390628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el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deporte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B8526A5-E8F9-4430-AD65-A13976767CF3}"/>
              </a:ext>
            </a:extLst>
          </p:cNvPr>
          <p:cNvSpPr txBox="1"/>
          <p:nvPr/>
        </p:nvSpPr>
        <p:spPr>
          <a:xfrm>
            <a:off x="7249340" y="3897333"/>
            <a:ext cx="31817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 mochila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A5FBC07-87E1-433E-BBDE-29EB3E3AF60C}"/>
              </a:ext>
            </a:extLst>
          </p:cNvPr>
          <p:cNvSpPr txBox="1"/>
          <p:nvPr/>
        </p:nvSpPr>
        <p:spPr>
          <a:xfrm>
            <a:off x="1688688" y="3113559"/>
            <a:ext cx="26662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la </a:t>
            </a:r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camiseta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31134945-F6E7-4277-9DC2-E8B97526071A}"/>
              </a:ext>
            </a:extLst>
          </p:cNvPr>
          <p:cNvSpPr txBox="1"/>
          <p:nvPr/>
        </p:nvSpPr>
        <p:spPr>
          <a:xfrm>
            <a:off x="4434098" y="3094798"/>
            <a:ext cx="258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capaz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48A20D21-29C8-4E49-BC42-E0BD2F737A9F}"/>
              </a:ext>
            </a:extLst>
          </p:cNvPr>
          <p:cNvSpPr txBox="1"/>
          <p:nvPr/>
        </p:nvSpPr>
        <p:spPr>
          <a:xfrm>
            <a:off x="7313744" y="3092013"/>
            <a:ext cx="2913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útil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58059DE-45B6-4F2E-9BE8-E6C56BB4182F}"/>
              </a:ext>
            </a:extLst>
          </p:cNvPr>
          <p:cNvSpPr txBox="1"/>
          <p:nvPr/>
        </p:nvSpPr>
        <p:spPr>
          <a:xfrm>
            <a:off x="1665510" y="2272544"/>
            <a:ext cx="3052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lenta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8E50747-063B-407D-8B7C-BA62242E142C}"/>
              </a:ext>
            </a:extLst>
          </p:cNvPr>
          <p:cNvSpPr txBox="1"/>
          <p:nvPr/>
        </p:nvSpPr>
        <p:spPr>
          <a:xfrm>
            <a:off x="4465780" y="2298994"/>
            <a:ext cx="2462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contento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EDF78A68-C747-4623-9958-64560B4FBB28}"/>
              </a:ext>
            </a:extLst>
          </p:cNvPr>
          <p:cNvSpPr txBox="1"/>
          <p:nvPr/>
        </p:nvSpPr>
        <p:spPr>
          <a:xfrm>
            <a:off x="7249340" y="2293845"/>
            <a:ext cx="3642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hoy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48C5589-B18E-445E-B56A-25D8B6EB24EA}"/>
              </a:ext>
            </a:extLst>
          </p:cNvPr>
          <p:cNvSpPr txBox="1"/>
          <p:nvPr/>
        </p:nvSpPr>
        <p:spPr>
          <a:xfrm>
            <a:off x="1665509" y="1483516"/>
            <a:ext cx="4430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E6A652B4-E89A-41F7-B301-E9DD8205F0B4}"/>
              </a:ext>
            </a:extLst>
          </p:cNvPr>
          <p:cNvSpPr txBox="1"/>
          <p:nvPr/>
        </p:nvSpPr>
        <p:spPr>
          <a:xfrm>
            <a:off x="4446974" y="1486906"/>
            <a:ext cx="2154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tranquilo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CA312FE2-EF94-40EC-872A-A922390BE2B3}"/>
              </a:ext>
            </a:extLst>
          </p:cNvPr>
          <p:cNvSpPr txBox="1"/>
          <p:nvPr/>
        </p:nvSpPr>
        <p:spPr>
          <a:xfrm>
            <a:off x="7240470" y="1506859"/>
            <a:ext cx="2599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demasiado</a:t>
            </a:r>
            <a:endParaRPr lang="en-GB" sz="2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6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4" grpId="0"/>
      <p:bldP spid="55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BF4C5244-AD8C-4BA8-8779-F20D068FD7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564086"/>
              </p:ext>
            </p:extLst>
          </p:nvPr>
        </p:nvGraphicFramePr>
        <p:xfrm>
          <a:off x="182146" y="1111353"/>
          <a:ext cx="10248964" cy="56365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9689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86891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870543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3009819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05222">
                <a:tc rowSpan="2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s/he, it is (trait)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quiet,calm</a:t>
                      </a:r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too (much)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slow (f)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pleased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05222">
                <a:tc rowSpan="2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t-shirt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able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there is / 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(the)school bag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05222">
                <a:tc rowSpan="3">
                  <a:txBody>
                    <a:bodyPr/>
                    <a:lstStyle/>
                    <a:p>
                      <a:endParaRPr lang="en-GB" sz="28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bridge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school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street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(the) church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05222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they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historical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enormous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3709308" cy="675762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Handout Follow up 5a: 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26" name="Picture 2" descr="Brain, Idea, Think, Creativity">
            <a:extLst>
              <a:ext uri="{FF2B5EF4-FFF2-40B4-BE49-F238E27FC236}">
                <a16:creationId xmlns:a16="http://schemas.microsoft.com/office/drawing/2014/main" id="{34C72E67-F045-41D8-95E3-A07E83D1F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9353" y="164486"/>
            <a:ext cx="1122323" cy="112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43F371-9EA6-4400-B36F-28E6BDE7E958}"/>
              </a:ext>
            </a:extLst>
          </p:cNvPr>
          <p:cNvSpPr txBox="1"/>
          <p:nvPr/>
        </p:nvSpPr>
        <p:spPr>
          <a:xfrm>
            <a:off x="744182" y="594847"/>
            <a:ext cx="74831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Escribe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inglés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: 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Can you get at least 15 points?</a:t>
            </a:r>
          </a:p>
        </p:txBody>
      </p:sp>
      <p:sp>
        <p:nvSpPr>
          <p:cNvPr id="35" name="Google Shape;167;p2">
            <a:extLst>
              <a:ext uri="{FF2B5EF4-FFF2-40B4-BE49-F238E27FC236}">
                <a16:creationId xmlns:a16="http://schemas.microsoft.com/office/drawing/2014/main" id="{C482D68D-5D9A-4207-BF5C-E6EF304ABBE4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749B99E-44CA-40DC-B2F9-6A8340EB439A}"/>
              </a:ext>
            </a:extLst>
          </p:cNvPr>
          <p:cNvSpPr txBox="1">
            <a:spLocks/>
          </p:cNvSpPr>
          <p:nvPr/>
        </p:nvSpPr>
        <p:spPr>
          <a:xfrm>
            <a:off x="10431110" y="1333754"/>
            <a:ext cx="1698356" cy="403881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2000" b="1">
                <a:solidFill>
                  <a:schemeClr val="bg1"/>
                </a:solidFill>
                <a:latin typeface="Century Gothic" panose="020B0502020202020204" pitchFamily="34" charset="0"/>
              </a:rPr>
              <a:t>vocabulario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122F9E4-DEB4-45B6-9602-7C77394E6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19" y="3154807"/>
            <a:ext cx="1186070" cy="1080360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3E5DB475-0AA8-43AB-86B1-189C4F2D6D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1" y="1513427"/>
            <a:ext cx="1186070" cy="118607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05C682E-9695-454B-B5B9-09967920DEB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003" y="4929728"/>
            <a:ext cx="1162417" cy="110123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478C-640F-4F23-9DB2-5ACA4EDC3A9F}"/>
              </a:ext>
            </a:extLst>
          </p:cNvPr>
          <p:cNvSpPr txBox="1"/>
          <p:nvPr/>
        </p:nvSpPr>
        <p:spPr>
          <a:xfrm>
            <a:off x="1117090" y="6179097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76A278C-6D50-42F3-B6BD-F51053AA1320}"/>
              </a:ext>
            </a:extLst>
          </p:cNvPr>
          <p:cNvSpPr txBox="1"/>
          <p:nvPr/>
        </p:nvSpPr>
        <p:spPr>
          <a:xfrm>
            <a:off x="1079227" y="381784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D56B4B-0266-49C9-BDA4-EA158BBB3E03}"/>
              </a:ext>
            </a:extLst>
          </p:cNvPr>
          <p:cNvSpPr txBox="1"/>
          <p:nvPr/>
        </p:nvSpPr>
        <p:spPr>
          <a:xfrm>
            <a:off x="1108723" y="2205762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x3</a:t>
            </a: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C9116486-D31D-460F-24A3-628AD08F4ACB}"/>
              </a:ext>
            </a:extLst>
          </p:cNvPr>
          <p:cNvSpPr txBox="1">
            <a:spLocks/>
          </p:cNvSpPr>
          <p:nvPr/>
        </p:nvSpPr>
        <p:spPr>
          <a:xfrm>
            <a:off x="724790" y="92041"/>
            <a:ext cx="3709308" cy="675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5a: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87254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2185</Words>
  <Application>Microsoft Office PowerPoint</Application>
  <PresentationFormat>Widescreen</PresentationFormat>
  <Paragraphs>343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docs-Century Gothic</vt:lpstr>
      <vt:lpstr>Aharoni</vt:lpstr>
      <vt:lpstr>Arial</vt:lpstr>
      <vt:lpstr>Calibri</vt:lpstr>
      <vt:lpstr>Calibri Light</vt:lpstr>
      <vt:lpstr>Century Gothic</vt:lpstr>
      <vt:lpstr>Modern Love</vt:lpstr>
      <vt:lpstr>Office Theme</vt:lpstr>
      <vt:lpstr>Describing me and others </vt:lpstr>
      <vt:lpstr>Follow up 1: </vt:lpstr>
      <vt:lpstr>Hay (there is, there are) | tiene (s/he, it has)</vt:lpstr>
      <vt:lpstr>Follow up 2: </vt:lpstr>
      <vt:lpstr>Follow up 3: </vt:lpstr>
      <vt:lpstr>Follow up 4: </vt:lpstr>
      <vt:lpstr>Follow up 5a: </vt:lpstr>
      <vt:lpstr>Handout Follow up 5a: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Vázquez-Valero</dc:creator>
  <cp:lastModifiedBy>Rachel Hawkes</cp:lastModifiedBy>
  <cp:revision>14</cp:revision>
  <dcterms:created xsi:type="dcterms:W3CDTF">2021-07-28T12:57:34Z</dcterms:created>
  <dcterms:modified xsi:type="dcterms:W3CDTF">2022-11-02T11:47:43Z</dcterms:modified>
</cp:coreProperties>
</file>