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486" r:id="rId2"/>
    <p:sldId id="477" r:id="rId3"/>
    <p:sldId id="1002" r:id="rId4"/>
    <p:sldId id="562" r:id="rId5"/>
    <p:sldId id="986" r:id="rId6"/>
    <p:sldId id="994" r:id="rId7"/>
    <p:sldId id="995" r:id="rId8"/>
    <p:sldId id="996" r:id="rId9"/>
    <p:sldId id="997" r:id="rId10"/>
    <p:sldId id="998" r:id="rId11"/>
    <p:sldId id="999" r:id="rId12"/>
    <p:sldId id="1000" r:id="rId13"/>
    <p:sldId id="993" r:id="rId14"/>
    <p:sldId id="27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5BA"/>
    <a:srgbClr val="FFFFFF"/>
    <a:srgbClr val="FF0066"/>
    <a:srgbClr val="E2F0D9"/>
    <a:srgbClr val="57B7FF"/>
    <a:srgbClr val="2994B2"/>
    <a:srgbClr val="7DDDFF"/>
    <a:srgbClr val="FFCCFF"/>
    <a:srgbClr val="FF6DA8"/>
    <a:srgbClr val="9CDC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5D5747-F071-4BC1-930A-EAE84AFA97D8}" v="152" dt="2022-08-17T19:19:40.6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04" autoAdjust="0"/>
    <p:restoredTop sz="74271" autoAdjust="0"/>
  </p:normalViewPr>
  <p:slideViewPr>
    <p:cSldViewPr snapToGrid="0">
      <p:cViewPr varScale="1">
        <p:scale>
          <a:sx n="81" d="100"/>
          <a:sy n="81" d="100"/>
        </p:scale>
        <p:origin x="1488" y="8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805D5747-F071-4BC1-930A-EAE84AFA97D8}"/>
    <pc:docChg chg="undo custSel modSld">
      <pc:chgData name="Tom Dawes" userId="fe899cd594ff6f3a" providerId="LiveId" clId="{805D5747-F071-4BC1-930A-EAE84AFA97D8}" dt="2022-08-17T19:24:23.100" v="367" actId="1076"/>
      <pc:docMkLst>
        <pc:docMk/>
      </pc:docMkLst>
      <pc:sldChg chg="delSp mod">
        <pc:chgData name="Tom Dawes" userId="fe899cd594ff6f3a" providerId="LiveId" clId="{805D5747-F071-4BC1-930A-EAE84AFA97D8}" dt="2022-08-17T17:50:22.118" v="1" actId="478"/>
        <pc:sldMkLst>
          <pc:docMk/>
          <pc:sldMk cId="0" sldId="477"/>
        </pc:sldMkLst>
        <pc:spChg chg="del">
          <ac:chgData name="Tom Dawes" userId="fe899cd594ff6f3a" providerId="LiveId" clId="{805D5747-F071-4BC1-930A-EAE84AFA97D8}" dt="2022-08-17T17:50:20.824" v="0" actId="478"/>
          <ac:spMkLst>
            <pc:docMk/>
            <pc:sldMk cId="0" sldId="477"/>
            <ac:spMk id="3" creationId="{96903409-CDFC-4AA6-9224-A3DFE905943D}"/>
          </ac:spMkLst>
        </pc:spChg>
        <pc:spChg chg="del">
          <ac:chgData name="Tom Dawes" userId="fe899cd594ff6f3a" providerId="LiveId" clId="{805D5747-F071-4BC1-930A-EAE84AFA97D8}" dt="2022-08-17T17:50:22.118" v="1" actId="478"/>
          <ac:spMkLst>
            <pc:docMk/>
            <pc:sldMk cId="0" sldId="477"/>
            <ac:spMk id="21" creationId="{0C6C426F-476E-4838-AB3F-D235718CC21E}"/>
          </ac:spMkLst>
        </pc:spChg>
      </pc:sldChg>
      <pc:sldChg chg="delSp modSp mod modAnim">
        <pc:chgData name="Tom Dawes" userId="fe899cd594ff6f3a" providerId="LiveId" clId="{805D5747-F071-4BC1-930A-EAE84AFA97D8}" dt="2022-08-17T19:24:23.100" v="367" actId="1076"/>
        <pc:sldMkLst>
          <pc:docMk/>
          <pc:sldMk cId="230807631" sldId="562"/>
        </pc:sldMkLst>
        <pc:spChg chg="del">
          <ac:chgData name="Tom Dawes" userId="fe899cd594ff6f3a" providerId="LiveId" clId="{805D5747-F071-4BC1-930A-EAE84AFA97D8}" dt="2022-08-17T19:23:45.646" v="355" actId="478"/>
          <ac:spMkLst>
            <pc:docMk/>
            <pc:sldMk cId="230807631" sldId="562"/>
            <ac:spMk id="28" creationId="{C8B4FBF8-D75C-9FC1-AFCB-923F0876B104}"/>
          </ac:spMkLst>
        </pc:spChg>
        <pc:spChg chg="del">
          <ac:chgData name="Tom Dawes" userId="fe899cd594ff6f3a" providerId="LiveId" clId="{805D5747-F071-4BC1-930A-EAE84AFA97D8}" dt="2022-08-17T19:23:49.376" v="357" actId="478"/>
          <ac:spMkLst>
            <pc:docMk/>
            <pc:sldMk cId="230807631" sldId="562"/>
            <ac:spMk id="29" creationId="{71614387-A2E9-75DF-80D5-A14BDFCFEC47}"/>
          </ac:spMkLst>
        </pc:spChg>
        <pc:spChg chg="del">
          <ac:chgData name="Tom Dawes" userId="fe899cd594ff6f3a" providerId="LiveId" clId="{805D5747-F071-4BC1-930A-EAE84AFA97D8}" dt="2022-08-17T19:23:55.942" v="361" actId="478"/>
          <ac:spMkLst>
            <pc:docMk/>
            <pc:sldMk cId="230807631" sldId="562"/>
            <ac:spMk id="31" creationId="{0E2817F0-3A9A-ABC4-D666-4B21DD8A7797}"/>
          </ac:spMkLst>
        </pc:spChg>
        <pc:spChg chg="del">
          <ac:chgData name="Tom Dawes" userId="fe899cd594ff6f3a" providerId="LiveId" clId="{805D5747-F071-4BC1-930A-EAE84AFA97D8}" dt="2022-08-17T19:23:52.355" v="359" actId="478"/>
          <ac:spMkLst>
            <pc:docMk/>
            <pc:sldMk cId="230807631" sldId="562"/>
            <ac:spMk id="33" creationId="{968E84D3-805C-355A-8F2E-627596F688B4}"/>
          </ac:spMkLst>
        </pc:spChg>
        <pc:spChg chg="mod">
          <ac:chgData name="Tom Dawes" userId="fe899cd594ff6f3a" providerId="LiveId" clId="{805D5747-F071-4BC1-930A-EAE84AFA97D8}" dt="2022-08-17T19:24:23.100" v="367" actId="1076"/>
          <ac:spMkLst>
            <pc:docMk/>
            <pc:sldMk cId="230807631" sldId="562"/>
            <ac:spMk id="34" creationId="{EDB5B130-A736-D090-A904-8A5CD62285CC}"/>
          </ac:spMkLst>
        </pc:spChg>
        <pc:spChg chg="mod">
          <ac:chgData name="Tom Dawes" userId="fe899cd594ff6f3a" providerId="LiveId" clId="{805D5747-F071-4BC1-930A-EAE84AFA97D8}" dt="2022-08-17T19:24:18.049" v="366" actId="1076"/>
          <ac:spMkLst>
            <pc:docMk/>
            <pc:sldMk cId="230807631" sldId="562"/>
            <ac:spMk id="35" creationId="{E5213375-28C1-0824-1624-C5F5A00B2CB6}"/>
          </ac:spMkLst>
        </pc:spChg>
        <pc:spChg chg="mod">
          <ac:chgData name="Tom Dawes" userId="fe899cd594ff6f3a" providerId="LiveId" clId="{805D5747-F071-4BC1-930A-EAE84AFA97D8}" dt="2022-08-17T19:24:04.385" v="363" actId="1076"/>
          <ac:spMkLst>
            <pc:docMk/>
            <pc:sldMk cId="230807631" sldId="562"/>
            <ac:spMk id="36" creationId="{D56666BE-D281-69AA-1295-FE42C2E7748F}"/>
          </ac:spMkLst>
        </pc:spChg>
        <pc:spChg chg="mod">
          <ac:chgData name="Tom Dawes" userId="fe899cd594ff6f3a" providerId="LiveId" clId="{805D5747-F071-4BC1-930A-EAE84AFA97D8}" dt="2022-08-17T19:24:12.742" v="365" actId="1076"/>
          <ac:spMkLst>
            <pc:docMk/>
            <pc:sldMk cId="230807631" sldId="562"/>
            <ac:spMk id="37" creationId="{6A98164D-DC53-404D-0F5A-231947AADF14}"/>
          </ac:spMkLst>
        </pc:spChg>
        <pc:spChg chg="mod">
          <ac:chgData name="Tom Dawes" userId="fe899cd594ff6f3a" providerId="LiveId" clId="{805D5747-F071-4BC1-930A-EAE84AFA97D8}" dt="2022-08-17T19:24:08.810" v="364" actId="1076"/>
          <ac:spMkLst>
            <pc:docMk/>
            <pc:sldMk cId="230807631" sldId="562"/>
            <ac:spMk id="38" creationId="{295893ED-7746-5048-68E5-94CB2B467C9F}"/>
          </ac:spMkLst>
        </pc:spChg>
        <pc:spChg chg="mod">
          <ac:chgData name="Tom Dawes" userId="fe899cd594ff6f3a" providerId="LiveId" clId="{805D5747-F071-4BC1-930A-EAE84AFA97D8}" dt="2022-08-17T18:00:37.315" v="24" actId="1076"/>
          <ac:spMkLst>
            <pc:docMk/>
            <pc:sldMk cId="230807631" sldId="562"/>
            <ac:spMk id="106" creationId="{600E40CA-1546-E2C6-85DE-45B2374C7703}"/>
          </ac:spMkLst>
        </pc:spChg>
        <pc:grpChg chg="mod">
          <ac:chgData name="Tom Dawes" userId="fe899cd594ff6f3a" providerId="LiveId" clId="{805D5747-F071-4BC1-930A-EAE84AFA97D8}" dt="2022-08-17T17:59:55.758" v="19" actId="1076"/>
          <ac:grpSpMkLst>
            <pc:docMk/>
            <pc:sldMk cId="230807631" sldId="562"/>
            <ac:grpSpMk id="12" creationId="{F891D512-6124-EAAE-0DB7-A5F356DA8361}"/>
          </ac:grpSpMkLst>
        </pc:grpChg>
        <pc:grpChg chg="mod">
          <ac:chgData name="Tom Dawes" userId="fe899cd594ff6f3a" providerId="LiveId" clId="{805D5747-F071-4BC1-930A-EAE84AFA97D8}" dt="2022-08-17T18:00:31.627" v="23" actId="1076"/>
          <ac:grpSpMkLst>
            <pc:docMk/>
            <pc:sldMk cId="230807631" sldId="562"/>
            <ac:grpSpMk id="13" creationId="{4B88B0C1-BADD-F054-8D88-B8FEBDA97B49}"/>
          </ac:grpSpMkLst>
        </pc:grpChg>
      </pc:sldChg>
      <pc:sldChg chg="modSp mod modAnim">
        <pc:chgData name="Tom Dawes" userId="fe899cd594ff6f3a" providerId="LiveId" clId="{805D5747-F071-4BC1-930A-EAE84AFA97D8}" dt="2022-08-17T18:19:54.629" v="37" actId="113"/>
        <pc:sldMkLst>
          <pc:docMk/>
          <pc:sldMk cId="2522356612" sldId="986"/>
        </pc:sldMkLst>
        <pc:spChg chg="mod">
          <ac:chgData name="Tom Dawes" userId="fe899cd594ff6f3a" providerId="LiveId" clId="{805D5747-F071-4BC1-930A-EAE84AFA97D8}" dt="2022-08-17T18:19:54.629" v="37" actId="113"/>
          <ac:spMkLst>
            <pc:docMk/>
            <pc:sldMk cId="2522356612" sldId="986"/>
            <ac:spMk id="30" creationId="{1D4BA711-DE38-9569-E017-BD79718F2A7B}"/>
          </ac:spMkLst>
        </pc:spChg>
      </pc:sldChg>
      <pc:sldChg chg="addSp modSp mod modAnim">
        <pc:chgData name="Tom Dawes" userId="fe899cd594ff6f3a" providerId="LiveId" clId="{805D5747-F071-4BC1-930A-EAE84AFA97D8}" dt="2022-08-17T19:02:34.199" v="307"/>
        <pc:sldMkLst>
          <pc:docMk/>
          <pc:sldMk cId="14696265" sldId="993"/>
        </pc:sldMkLst>
        <pc:spChg chg="add mod">
          <ac:chgData name="Tom Dawes" userId="fe899cd594ff6f3a" providerId="LiveId" clId="{805D5747-F071-4BC1-930A-EAE84AFA97D8}" dt="2022-08-17T18:53:13.817" v="204" actId="1076"/>
          <ac:spMkLst>
            <pc:docMk/>
            <pc:sldMk cId="14696265" sldId="993"/>
            <ac:spMk id="3" creationId="{CED4CD2D-9F57-E1D7-5234-8F85D0F41C57}"/>
          </ac:spMkLst>
        </pc:spChg>
        <pc:spChg chg="add mod">
          <ac:chgData name="Tom Dawes" userId="fe899cd594ff6f3a" providerId="LiveId" clId="{805D5747-F071-4BC1-930A-EAE84AFA97D8}" dt="2022-08-17T19:01:45.836" v="303" actId="14100"/>
          <ac:spMkLst>
            <pc:docMk/>
            <pc:sldMk cId="14696265" sldId="993"/>
            <ac:spMk id="4" creationId="{3CF25F44-C5A2-03B0-9AB9-B84170895D63}"/>
          </ac:spMkLst>
        </pc:spChg>
        <pc:spChg chg="add mod">
          <ac:chgData name="Tom Dawes" userId="fe899cd594ff6f3a" providerId="LiveId" clId="{805D5747-F071-4BC1-930A-EAE84AFA97D8}" dt="2022-08-17T18:53:20.456" v="206" actId="1076"/>
          <ac:spMkLst>
            <pc:docMk/>
            <pc:sldMk cId="14696265" sldId="993"/>
            <ac:spMk id="20" creationId="{2C5FF1A0-CF8D-5A45-51C4-1C4D18975120}"/>
          </ac:spMkLst>
        </pc:spChg>
        <pc:spChg chg="add mod">
          <ac:chgData name="Tom Dawes" userId="fe899cd594ff6f3a" providerId="LiveId" clId="{805D5747-F071-4BC1-930A-EAE84AFA97D8}" dt="2022-08-17T18:53:26.105" v="207" actId="1076"/>
          <ac:spMkLst>
            <pc:docMk/>
            <pc:sldMk cId="14696265" sldId="993"/>
            <ac:spMk id="21" creationId="{98126906-BD8C-F3CB-85E0-1E077BF17B68}"/>
          </ac:spMkLst>
        </pc:spChg>
        <pc:spChg chg="add mod">
          <ac:chgData name="Tom Dawes" userId="fe899cd594ff6f3a" providerId="LiveId" clId="{805D5747-F071-4BC1-930A-EAE84AFA97D8}" dt="2022-08-17T18:53:34.033" v="210" actId="1035"/>
          <ac:spMkLst>
            <pc:docMk/>
            <pc:sldMk cId="14696265" sldId="993"/>
            <ac:spMk id="22" creationId="{5B5BA285-48FA-498C-3B24-E8FF6DCFB2BA}"/>
          </ac:spMkLst>
        </pc:spChg>
        <pc:spChg chg="add mod">
          <ac:chgData name="Tom Dawes" userId="fe899cd594ff6f3a" providerId="LiveId" clId="{805D5747-F071-4BC1-930A-EAE84AFA97D8}" dt="2022-08-17T18:53:40.800" v="211" actId="1076"/>
          <ac:spMkLst>
            <pc:docMk/>
            <pc:sldMk cId="14696265" sldId="993"/>
            <ac:spMk id="23" creationId="{5E2237BE-AB55-D366-5C18-54B6F9B89181}"/>
          </ac:spMkLst>
        </pc:spChg>
        <pc:spChg chg="add mod">
          <ac:chgData name="Tom Dawes" userId="fe899cd594ff6f3a" providerId="LiveId" clId="{805D5747-F071-4BC1-930A-EAE84AFA97D8}" dt="2022-08-17T18:53:44.712" v="212" actId="1076"/>
          <ac:spMkLst>
            <pc:docMk/>
            <pc:sldMk cId="14696265" sldId="993"/>
            <ac:spMk id="24" creationId="{2CC76C26-0434-3568-341A-BE4C15EB5257}"/>
          </ac:spMkLst>
        </pc:spChg>
        <pc:spChg chg="add mod">
          <ac:chgData name="Tom Dawes" userId="fe899cd594ff6f3a" providerId="LiveId" clId="{805D5747-F071-4BC1-930A-EAE84AFA97D8}" dt="2022-08-17T18:53:48.113" v="213" actId="1076"/>
          <ac:spMkLst>
            <pc:docMk/>
            <pc:sldMk cId="14696265" sldId="993"/>
            <ac:spMk id="25" creationId="{106A7F08-E577-9972-8935-16CF64C862C9}"/>
          </ac:spMkLst>
        </pc:spChg>
        <pc:spChg chg="add mod">
          <ac:chgData name="Tom Dawes" userId="fe899cd594ff6f3a" providerId="LiveId" clId="{805D5747-F071-4BC1-930A-EAE84AFA97D8}" dt="2022-08-17T18:53:16.337" v="205" actId="1076"/>
          <ac:spMkLst>
            <pc:docMk/>
            <pc:sldMk cId="14696265" sldId="993"/>
            <ac:spMk id="26" creationId="{10C16162-D8FB-05FF-57E2-67B78620C001}"/>
          </ac:spMkLst>
        </pc:spChg>
        <pc:spChg chg="add mod">
          <ac:chgData name="Tom Dawes" userId="fe899cd594ff6f3a" providerId="LiveId" clId="{805D5747-F071-4BC1-930A-EAE84AFA97D8}" dt="2022-08-17T19:01:45.836" v="303" actId="14100"/>
          <ac:spMkLst>
            <pc:docMk/>
            <pc:sldMk cId="14696265" sldId="993"/>
            <ac:spMk id="28" creationId="{D0966668-9E3C-C221-E031-E280A59BD4B4}"/>
          </ac:spMkLst>
        </pc:spChg>
        <pc:spChg chg="add mod">
          <ac:chgData name="Tom Dawes" userId="fe899cd594ff6f3a" providerId="LiveId" clId="{805D5747-F071-4BC1-930A-EAE84AFA97D8}" dt="2022-08-17T19:01:45.836" v="303" actId="14100"/>
          <ac:spMkLst>
            <pc:docMk/>
            <pc:sldMk cId="14696265" sldId="993"/>
            <ac:spMk id="29" creationId="{FA9CEAEF-898F-381E-E584-DEAC3DB16796}"/>
          </ac:spMkLst>
        </pc:spChg>
        <pc:spChg chg="add mod">
          <ac:chgData name="Tom Dawes" userId="fe899cd594ff6f3a" providerId="LiveId" clId="{805D5747-F071-4BC1-930A-EAE84AFA97D8}" dt="2022-08-17T19:00:09.521" v="283" actId="1076"/>
          <ac:spMkLst>
            <pc:docMk/>
            <pc:sldMk cId="14696265" sldId="993"/>
            <ac:spMk id="30" creationId="{8EA7D0EE-7DFB-B6AD-CC60-5B6C196DCB50}"/>
          </ac:spMkLst>
        </pc:spChg>
        <pc:spChg chg="add mod">
          <ac:chgData name="Tom Dawes" userId="fe899cd594ff6f3a" providerId="LiveId" clId="{805D5747-F071-4BC1-930A-EAE84AFA97D8}" dt="2022-08-17T19:01:57.720" v="305" actId="1076"/>
          <ac:spMkLst>
            <pc:docMk/>
            <pc:sldMk cId="14696265" sldId="993"/>
            <ac:spMk id="31" creationId="{1DF77500-CCEB-6261-897D-E4ACF036337F}"/>
          </ac:spMkLst>
        </pc:spChg>
        <pc:spChg chg="add mod">
          <ac:chgData name="Tom Dawes" userId="fe899cd594ff6f3a" providerId="LiveId" clId="{805D5747-F071-4BC1-930A-EAE84AFA97D8}" dt="2022-08-17T19:01:27.535" v="301" actId="1076"/>
          <ac:spMkLst>
            <pc:docMk/>
            <pc:sldMk cId="14696265" sldId="993"/>
            <ac:spMk id="33" creationId="{9EA14A2D-DF52-7C34-F7A5-D5B5172DEF89}"/>
          </ac:spMkLst>
        </pc:spChg>
        <pc:spChg chg="add mod">
          <ac:chgData name="Tom Dawes" userId="fe899cd594ff6f3a" providerId="LiveId" clId="{805D5747-F071-4BC1-930A-EAE84AFA97D8}" dt="2022-08-17T19:01:24.503" v="300" actId="1076"/>
          <ac:spMkLst>
            <pc:docMk/>
            <pc:sldMk cId="14696265" sldId="993"/>
            <ac:spMk id="35" creationId="{B0AC790A-F683-FE52-ED3A-9BCC9AD3AB22}"/>
          </ac:spMkLst>
        </pc:spChg>
        <pc:spChg chg="add mod">
          <ac:chgData name="Tom Dawes" userId="fe899cd594ff6f3a" providerId="LiveId" clId="{805D5747-F071-4BC1-930A-EAE84AFA97D8}" dt="2022-08-17T19:01:30.248" v="302" actId="1076"/>
          <ac:spMkLst>
            <pc:docMk/>
            <pc:sldMk cId="14696265" sldId="993"/>
            <ac:spMk id="36" creationId="{330AAEEF-14EE-C941-19A9-90BB45214914}"/>
          </ac:spMkLst>
        </pc:spChg>
        <pc:graphicFrameChg chg="mod modGraphic">
          <ac:chgData name="Tom Dawes" userId="fe899cd594ff6f3a" providerId="LiveId" clId="{805D5747-F071-4BC1-930A-EAE84AFA97D8}" dt="2022-08-17T18:53:08.914" v="203" actId="14100"/>
          <ac:graphicFrameMkLst>
            <pc:docMk/>
            <pc:sldMk cId="14696265" sldId="993"/>
            <ac:graphicFrameMk id="34" creationId="{93E525AD-7D04-6988-529E-AAC299C1F149}"/>
          </ac:graphicFrameMkLst>
        </pc:graphicFrameChg>
        <pc:graphicFrameChg chg="modGraphic">
          <ac:chgData name="Tom Dawes" userId="fe899cd594ff6f3a" providerId="LiveId" clId="{805D5747-F071-4BC1-930A-EAE84AFA97D8}" dt="2022-08-17T19:01:10.668" v="296" actId="6549"/>
          <ac:graphicFrameMkLst>
            <pc:docMk/>
            <pc:sldMk cId="14696265" sldId="993"/>
            <ac:graphicFrameMk id="76" creationId="{E2C2792D-FC9F-02C4-574E-9EB3BC87A3CB}"/>
          </ac:graphicFrameMkLst>
        </pc:graphicFrameChg>
      </pc:sldChg>
      <pc:sldChg chg="modSp mod modAnim">
        <pc:chgData name="Tom Dawes" userId="fe899cd594ff6f3a" providerId="LiveId" clId="{805D5747-F071-4BC1-930A-EAE84AFA97D8}" dt="2022-08-17T18:26:22.569" v="90" actId="20577"/>
        <pc:sldMkLst>
          <pc:docMk/>
          <pc:sldMk cId="930197238" sldId="994"/>
        </pc:sldMkLst>
        <pc:spChg chg="mod">
          <ac:chgData name="Tom Dawes" userId="fe899cd594ff6f3a" providerId="LiveId" clId="{805D5747-F071-4BC1-930A-EAE84AFA97D8}" dt="2022-08-17T18:26:22.569" v="90" actId="20577"/>
          <ac:spMkLst>
            <pc:docMk/>
            <pc:sldMk cId="930197238" sldId="994"/>
            <ac:spMk id="77" creationId="{E7AAF7B1-A143-13A1-1878-93620AE2F406}"/>
          </ac:spMkLst>
        </pc:spChg>
        <pc:spChg chg="mod">
          <ac:chgData name="Tom Dawes" userId="fe899cd594ff6f3a" providerId="LiveId" clId="{805D5747-F071-4BC1-930A-EAE84AFA97D8}" dt="2022-08-17T18:06:30.041" v="33" actId="14100"/>
          <ac:spMkLst>
            <pc:docMk/>
            <pc:sldMk cId="930197238" sldId="994"/>
            <ac:spMk id="117" creationId="{95C06F05-AB05-0E92-3445-E235DD3EF8B8}"/>
          </ac:spMkLst>
        </pc:spChg>
        <pc:spChg chg="mod">
          <ac:chgData name="Tom Dawes" userId="fe899cd594ff6f3a" providerId="LiveId" clId="{805D5747-F071-4BC1-930A-EAE84AFA97D8}" dt="2022-08-17T18:06:16.792" v="32" actId="1076"/>
          <ac:spMkLst>
            <pc:docMk/>
            <pc:sldMk cId="930197238" sldId="994"/>
            <ac:spMk id="122" creationId="{BC883AA5-86C5-BA18-ACE1-E974FB135A3D}"/>
          </ac:spMkLst>
        </pc:spChg>
        <pc:spChg chg="mod">
          <ac:chgData name="Tom Dawes" userId="fe899cd594ff6f3a" providerId="LiveId" clId="{805D5747-F071-4BC1-930A-EAE84AFA97D8}" dt="2022-08-17T18:06:16.792" v="32" actId="1076"/>
          <ac:spMkLst>
            <pc:docMk/>
            <pc:sldMk cId="930197238" sldId="994"/>
            <ac:spMk id="124" creationId="{00887E22-2123-A1D5-1ADA-0967CC17C39C}"/>
          </ac:spMkLst>
        </pc:spChg>
        <pc:spChg chg="mod">
          <ac:chgData name="Tom Dawes" userId="fe899cd594ff6f3a" providerId="LiveId" clId="{805D5747-F071-4BC1-930A-EAE84AFA97D8}" dt="2022-08-17T18:06:16.792" v="32" actId="1076"/>
          <ac:spMkLst>
            <pc:docMk/>
            <pc:sldMk cId="930197238" sldId="994"/>
            <ac:spMk id="125" creationId="{F0A2D668-CC32-3EC7-10BE-260D43BC7695}"/>
          </ac:spMkLst>
        </pc:spChg>
        <pc:spChg chg="mod">
          <ac:chgData name="Tom Dawes" userId="fe899cd594ff6f3a" providerId="LiveId" clId="{805D5747-F071-4BC1-930A-EAE84AFA97D8}" dt="2022-08-17T18:06:16.792" v="32" actId="1076"/>
          <ac:spMkLst>
            <pc:docMk/>
            <pc:sldMk cId="930197238" sldId="994"/>
            <ac:spMk id="126" creationId="{30C61C20-D3BA-586D-7E80-0448283BAB1E}"/>
          </ac:spMkLst>
        </pc:spChg>
        <pc:picChg chg="mod">
          <ac:chgData name="Tom Dawes" userId="fe899cd594ff6f3a" providerId="LiveId" clId="{805D5747-F071-4BC1-930A-EAE84AFA97D8}" dt="2022-08-17T18:06:16.792" v="32" actId="1076"/>
          <ac:picMkLst>
            <pc:docMk/>
            <pc:sldMk cId="930197238" sldId="994"/>
            <ac:picMk id="115" creationId="{41CC0AEA-020B-4E0E-FF28-17AAA7A58492}"/>
          </ac:picMkLst>
        </pc:picChg>
        <pc:picChg chg="mod">
          <ac:chgData name="Tom Dawes" userId="fe899cd594ff6f3a" providerId="LiveId" clId="{805D5747-F071-4BC1-930A-EAE84AFA97D8}" dt="2022-08-17T18:06:16.792" v="32" actId="1076"/>
          <ac:picMkLst>
            <pc:docMk/>
            <pc:sldMk cId="930197238" sldId="994"/>
            <ac:picMk id="123" creationId="{160C175F-3FAA-0F45-F8D6-BD9C5F2A30FB}"/>
          </ac:picMkLst>
        </pc:picChg>
      </pc:sldChg>
      <pc:sldChg chg="addSp delSp modSp mod delAnim modAnim">
        <pc:chgData name="Tom Dawes" userId="fe899cd594ff6f3a" providerId="LiveId" clId="{805D5747-F071-4BC1-930A-EAE84AFA97D8}" dt="2022-08-17T18:35:59.618" v="121"/>
        <pc:sldMkLst>
          <pc:docMk/>
          <pc:sldMk cId="3373486726" sldId="995"/>
        </pc:sldMkLst>
        <pc:spChg chg="del">
          <ac:chgData name="Tom Dawes" userId="fe899cd594ff6f3a" providerId="LiveId" clId="{805D5747-F071-4BC1-930A-EAE84AFA97D8}" dt="2022-08-17T18:21:41.450" v="38" actId="478"/>
          <ac:spMkLst>
            <pc:docMk/>
            <pc:sldMk cId="3373486726" sldId="995"/>
            <ac:spMk id="33" creationId="{E908CC99-EB31-29AC-433A-EA82D0973B81}"/>
          </ac:spMkLst>
        </pc:spChg>
        <pc:spChg chg="add mod">
          <ac:chgData name="Tom Dawes" userId="fe899cd594ff6f3a" providerId="LiveId" clId="{805D5747-F071-4BC1-930A-EAE84AFA97D8}" dt="2022-08-17T18:21:55.208" v="42"/>
          <ac:spMkLst>
            <pc:docMk/>
            <pc:sldMk cId="3373486726" sldId="995"/>
            <ac:spMk id="34" creationId="{A43DE831-1126-0984-A4AF-09CBFAD209E5}"/>
          </ac:spMkLst>
        </pc:spChg>
        <pc:spChg chg="add mod">
          <ac:chgData name="Tom Dawes" userId="fe899cd594ff6f3a" providerId="LiveId" clId="{805D5747-F071-4BC1-930A-EAE84AFA97D8}" dt="2022-08-17T18:21:55.208" v="42"/>
          <ac:spMkLst>
            <pc:docMk/>
            <pc:sldMk cId="3373486726" sldId="995"/>
            <ac:spMk id="35" creationId="{732E210A-050A-E266-911B-2F906CDA8861}"/>
          </ac:spMkLst>
        </pc:spChg>
        <pc:spChg chg="add mod">
          <ac:chgData name="Tom Dawes" userId="fe899cd594ff6f3a" providerId="LiveId" clId="{805D5747-F071-4BC1-930A-EAE84AFA97D8}" dt="2022-08-17T18:21:55.208" v="42"/>
          <ac:spMkLst>
            <pc:docMk/>
            <pc:sldMk cId="3373486726" sldId="995"/>
            <ac:spMk id="36" creationId="{7530541A-2C19-6EF3-BEB1-22E2E7342310}"/>
          </ac:spMkLst>
        </pc:spChg>
        <pc:spChg chg="add mod">
          <ac:chgData name="Tom Dawes" userId="fe899cd594ff6f3a" providerId="LiveId" clId="{805D5747-F071-4BC1-930A-EAE84AFA97D8}" dt="2022-08-17T18:21:55.208" v="42"/>
          <ac:spMkLst>
            <pc:docMk/>
            <pc:sldMk cId="3373486726" sldId="995"/>
            <ac:spMk id="37" creationId="{0C456F55-E15C-D557-1D36-38C0A07E8DCC}"/>
          </ac:spMkLst>
        </pc:spChg>
        <pc:spChg chg="add mod">
          <ac:chgData name="Tom Dawes" userId="fe899cd594ff6f3a" providerId="LiveId" clId="{805D5747-F071-4BC1-930A-EAE84AFA97D8}" dt="2022-08-17T18:21:55.208" v="42"/>
          <ac:spMkLst>
            <pc:docMk/>
            <pc:sldMk cId="3373486726" sldId="995"/>
            <ac:spMk id="40" creationId="{5144306C-EBDE-2511-F210-96E2457FCFF7}"/>
          </ac:spMkLst>
        </pc:spChg>
        <pc:spChg chg="add mod">
          <ac:chgData name="Tom Dawes" userId="fe899cd594ff6f3a" providerId="LiveId" clId="{805D5747-F071-4BC1-930A-EAE84AFA97D8}" dt="2022-08-17T18:21:55.208" v="42"/>
          <ac:spMkLst>
            <pc:docMk/>
            <pc:sldMk cId="3373486726" sldId="995"/>
            <ac:spMk id="41" creationId="{27210E61-2B12-5051-41D3-988C2F55A582}"/>
          </ac:spMkLst>
        </pc:spChg>
        <pc:spChg chg="add del mod">
          <ac:chgData name="Tom Dawes" userId="fe899cd594ff6f3a" providerId="LiveId" clId="{805D5747-F071-4BC1-930A-EAE84AFA97D8}" dt="2022-08-17T18:22:01.305" v="43" actId="478"/>
          <ac:spMkLst>
            <pc:docMk/>
            <pc:sldMk cId="3373486726" sldId="995"/>
            <ac:spMk id="42" creationId="{B304DFBC-800C-339E-2A4D-7FECB4EEAE63}"/>
          </ac:spMkLst>
        </pc:spChg>
        <pc:spChg chg="add mod">
          <ac:chgData name="Tom Dawes" userId="fe899cd594ff6f3a" providerId="LiveId" clId="{805D5747-F071-4BC1-930A-EAE84AFA97D8}" dt="2022-08-17T18:21:55.208" v="42"/>
          <ac:spMkLst>
            <pc:docMk/>
            <pc:sldMk cId="3373486726" sldId="995"/>
            <ac:spMk id="45" creationId="{6EFA5565-2611-C4B3-F997-6E6FC5903E9B}"/>
          </ac:spMkLst>
        </pc:spChg>
        <pc:spChg chg="add mod">
          <ac:chgData name="Tom Dawes" userId="fe899cd594ff6f3a" providerId="LiveId" clId="{805D5747-F071-4BC1-930A-EAE84AFA97D8}" dt="2022-08-17T18:21:55.208" v="42"/>
          <ac:spMkLst>
            <pc:docMk/>
            <pc:sldMk cId="3373486726" sldId="995"/>
            <ac:spMk id="46" creationId="{5732BD05-31C5-A37C-E58F-D22C44499969}"/>
          </ac:spMkLst>
        </pc:spChg>
        <pc:spChg chg="add mod">
          <ac:chgData name="Tom Dawes" userId="fe899cd594ff6f3a" providerId="LiveId" clId="{805D5747-F071-4BC1-930A-EAE84AFA97D8}" dt="2022-08-17T18:22:11.715" v="45" actId="20577"/>
          <ac:spMkLst>
            <pc:docMk/>
            <pc:sldMk cId="3373486726" sldId="995"/>
            <ac:spMk id="47" creationId="{7056A5FF-D918-DE5D-5F93-5121B1AF9E5F}"/>
          </ac:spMkLst>
        </pc:spChg>
        <pc:spChg chg="add mod">
          <ac:chgData name="Tom Dawes" userId="fe899cd594ff6f3a" providerId="LiveId" clId="{805D5747-F071-4BC1-930A-EAE84AFA97D8}" dt="2022-08-17T18:24:33.533" v="76"/>
          <ac:spMkLst>
            <pc:docMk/>
            <pc:sldMk cId="3373486726" sldId="995"/>
            <ac:spMk id="48" creationId="{38FBD60A-6184-058B-B34B-40F0025A7FAE}"/>
          </ac:spMkLst>
        </pc:spChg>
        <pc:spChg chg="add mod">
          <ac:chgData name="Tom Dawes" userId="fe899cd594ff6f3a" providerId="LiveId" clId="{805D5747-F071-4BC1-930A-EAE84AFA97D8}" dt="2022-08-17T18:24:33.533" v="76"/>
          <ac:spMkLst>
            <pc:docMk/>
            <pc:sldMk cId="3373486726" sldId="995"/>
            <ac:spMk id="49" creationId="{CF99DD4B-A6D7-551B-CADA-039F93D2CB95}"/>
          </ac:spMkLst>
        </pc:spChg>
        <pc:spChg chg="add mod">
          <ac:chgData name="Tom Dawes" userId="fe899cd594ff6f3a" providerId="LiveId" clId="{805D5747-F071-4BC1-930A-EAE84AFA97D8}" dt="2022-08-17T18:24:33.533" v="76"/>
          <ac:spMkLst>
            <pc:docMk/>
            <pc:sldMk cId="3373486726" sldId="995"/>
            <ac:spMk id="50" creationId="{F4FCCA2E-AB68-7720-0FE4-A825F681377B}"/>
          </ac:spMkLst>
        </pc:spChg>
        <pc:spChg chg="del">
          <ac:chgData name="Tom Dawes" userId="fe899cd594ff6f3a" providerId="LiveId" clId="{805D5747-F071-4BC1-930A-EAE84AFA97D8}" dt="2022-08-17T18:21:54.100" v="41" actId="478"/>
          <ac:spMkLst>
            <pc:docMk/>
            <pc:sldMk cId="3373486726" sldId="995"/>
            <ac:spMk id="79" creationId="{4ACB9064-237C-0367-B1B9-94859ADD19DF}"/>
          </ac:spMkLst>
        </pc:spChg>
        <pc:spChg chg="del">
          <ac:chgData name="Tom Dawes" userId="fe899cd594ff6f3a" providerId="LiveId" clId="{805D5747-F071-4BC1-930A-EAE84AFA97D8}" dt="2022-08-17T18:21:54.100" v="41" actId="478"/>
          <ac:spMkLst>
            <pc:docMk/>
            <pc:sldMk cId="3373486726" sldId="995"/>
            <ac:spMk id="81" creationId="{A331FE1D-4BAE-7E02-35BB-9EE2C94B7259}"/>
          </ac:spMkLst>
        </pc:spChg>
        <pc:spChg chg="del">
          <ac:chgData name="Tom Dawes" userId="fe899cd594ff6f3a" providerId="LiveId" clId="{805D5747-F071-4BC1-930A-EAE84AFA97D8}" dt="2022-08-17T18:21:54.100" v="41" actId="478"/>
          <ac:spMkLst>
            <pc:docMk/>
            <pc:sldMk cId="3373486726" sldId="995"/>
            <ac:spMk id="84" creationId="{71187E77-FF46-5E09-CEC6-C6F81F733984}"/>
          </ac:spMkLst>
        </pc:spChg>
        <pc:spChg chg="del">
          <ac:chgData name="Tom Dawes" userId="fe899cd594ff6f3a" providerId="LiveId" clId="{805D5747-F071-4BC1-930A-EAE84AFA97D8}" dt="2022-08-17T18:21:54.100" v="41" actId="478"/>
          <ac:spMkLst>
            <pc:docMk/>
            <pc:sldMk cId="3373486726" sldId="995"/>
            <ac:spMk id="86" creationId="{6C3FEC52-7239-3D23-B6B4-42F1911607CF}"/>
          </ac:spMkLst>
        </pc:spChg>
        <pc:spChg chg="del">
          <ac:chgData name="Tom Dawes" userId="fe899cd594ff6f3a" providerId="LiveId" clId="{805D5747-F071-4BC1-930A-EAE84AFA97D8}" dt="2022-08-17T18:24:32.887" v="75" actId="478"/>
          <ac:spMkLst>
            <pc:docMk/>
            <pc:sldMk cId="3373486726" sldId="995"/>
            <ac:spMk id="108" creationId="{1EFF9F88-3BDB-A904-64F8-8CBE32B96E6E}"/>
          </ac:spMkLst>
        </pc:spChg>
        <pc:spChg chg="del">
          <ac:chgData name="Tom Dawes" userId="fe899cd594ff6f3a" providerId="LiveId" clId="{805D5747-F071-4BC1-930A-EAE84AFA97D8}" dt="2022-08-17T18:24:32.887" v="75" actId="478"/>
          <ac:spMkLst>
            <pc:docMk/>
            <pc:sldMk cId="3373486726" sldId="995"/>
            <ac:spMk id="109" creationId="{21F3C78F-AFA7-82C4-D041-6473280C6962}"/>
          </ac:spMkLst>
        </pc:spChg>
        <pc:spChg chg="del">
          <ac:chgData name="Tom Dawes" userId="fe899cd594ff6f3a" providerId="LiveId" clId="{805D5747-F071-4BC1-930A-EAE84AFA97D8}" dt="2022-08-17T18:24:32.887" v="75" actId="478"/>
          <ac:spMkLst>
            <pc:docMk/>
            <pc:sldMk cId="3373486726" sldId="995"/>
            <ac:spMk id="110" creationId="{59D67D68-0330-065A-2E06-A1673ADD0023}"/>
          </ac:spMkLst>
        </pc:spChg>
        <pc:spChg chg="del">
          <ac:chgData name="Tom Dawes" userId="fe899cd594ff6f3a" providerId="LiveId" clId="{805D5747-F071-4BC1-930A-EAE84AFA97D8}" dt="2022-08-17T18:21:48.311" v="39" actId="478"/>
          <ac:spMkLst>
            <pc:docMk/>
            <pc:sldMk cId="3373486726" sldId="995"/>
            <ac:spMk id="116" creationId="{74617AE5-154F-8D1C-C98A-21FB12322DDE}"/>
          </ac:spMkLst>
        </pc:spChg>
        <pc:spChg chg="del">
          <ac:chgData name="Tom Dawes" userId="fe899cd594ff6f3a" providerId="LiveId" clId="{805D5747-F071-4BC1-930A-EAE84AFA97D8}" dt="2022-08-17T18:21:48.311" v="39" actId="478"/>
          <ac:spMkLst>
            <pc:docMk/>
            <pc:sldMk cId="3373486726" sldId="995"/>
            <ac:spMk id="117" creationId="{95C06F05-AB05-0E92-3445-E235DD3EF8B8}"/>
          </ac:spMkLst>
        </pc:spChg>
        <pc:spChg chg="del">
          <ac:chgData name="Tom Dawes" userId="fe899cd594ff6f3a" providerId="LiveId" clId="{805D5747-F071-4BC1-930A-EAE84AFA97D8}" dt="2022-08-17T18:21:41.450" v="38" actId="478"/>
          <ac:spMkLst>
            <pc:docMk/>
            <pc:sldMk cId="3373486726" sldId="995"/>
            <ac:spMk id="121" creationId="{BCC52D3E-6FC8-CD7B-314D-52853264374B}"/>
          </ac:spMkLst>
        </pc:spChg>
        <pc:spChg chg="del">
          <ac:chgData name="Tom Dawes" userId="fe899cd594ff6f3a" providerId="LiveId" clId="{805D5747-F071-4BC1-930A-EAE84AFA97D8}" dt="2022-08-17T18:21:41.450" v="38" actId="478"/>
          <ac:spMkLst>
            <pc:docMk/>
            <pc:sldMk cId="3373486726" sldId="995"/>
            <ac:spMk id="122" creationId="{BC883AA5-86C5-BA18-ACE1-E974FB135A3D}"/>
          </ac:spMkLst>
        </pc:spChg>
        <pc:picChg chg="add mod">
          <ac:chgData name="Tom Dawes" userId="fe899cd594ff6f3a" providerId="LiveId" clId="{805D5747-F071-4BC1-930A-EAE84AFA97D8}" dt="2022-08-17T18:21:55.208" v="42"/>
          <ac:picMkLst>
            <pc:docMk/>
            <pc:sldMk cId="3373486726" sldId="995"/>
            <ac:picMk id="38" creationId="{E9BE35A5-DC5D-4FFE-CB54-8A7B2F2D14E3}"/>
          </ac:picMkLst>
        </pc:picChg>
        <pc:picChg chg="add mod">
          <ac:chgData name="Tom Dawes" userId="fe899cd594ff6f3a" providerId="LiveId" clId="{805D5747-F071-4BC1-930A-EAE84AFA97D8}" dt="2022-08-17T18:21:55.208" v="42"/>
          <ac:picMkLst>
            <pc:docMk/>
            <pc:sldMk cId="3373486726" sldId="995"/>
            <ac:picMk id="39" creationId="{C02CC3CE-F51B-6B76-5E59-908B9B17F81F}"/>
          </ac:picMkLst>
        </pc:picChg>
        <pc:picChg chg="add mod">
          <ac:chgData name="Tom Dawes" userId="fe899cd594ff6f3a" providerId="LiveId" clId="{805D5747-F071-4BC1-930A-EAE84AFA97D8}" dt="2022-08-17T18:21:55.208" v="42"/>
          <ac:picMkLst>
            <pc:docMk/>
            <pc:sldMk cId="3373486726" sldId="995"/>
            <ac:picMk id="43" creationId="{330565A7-B49C-CD1D-576F-79FDEC500A3A}"/>
          </ac:picMkLst>
        </pc:picChg>
        <pc:picChg chg="add mod">
          <ac:chgData name="Tom Dawes" userId="fe899cd594ff6f3a" providerId="LiveId" clId="{805D5747-F071-4BC1-930A-EAE84AFA97D8}" dt="2022-08-17T18:21:55.208" v="42"/>
          <ac:picMkLst>
            <pc:docMk/>
            <pc:sldMk cId="3373486726" sldId="995"/>
            <ac:picMk id="44" creationId="{CF7733FF-0E15-B1CD-866C-EF3A5FF64F49}"/>
          </ac:picMkLst>
        </pc:picChg>
        <pc:picChg chg="del">
          <ac:chgData name="Tom Dawes" userId="fe899cd594ff6f3a" providerId="LiveId" clId="{805D5747-F071-4BC1-930A-EAE84AFA97D8}" dt="2022-08-17T18:21:54.100" v="41" actId="478"/>
          <ac:picMkLst>
            <pc:docMk/>
            <pc:sldMk cId="3373486726" sldId="995"/>
            <ac:picMk id="88" creationId="{3C53BFBF-9F6B-BD3E-B8A5-1E91773CF8EC}"/>
          </ac:picMkLst>
        </pc:picChg>
        <pc:picChg chg="del">
          <ac:chgData name="Tom Dawes" userId="fe899cd594ff6f3a" providerId="LiveId" clId="{805D5747-F071-4BC1-930A-EAE84AFA97D8}" dt="2022-08-17T18:21:49.936" v="40" actId="478"/>
          <ac:picMkLst>
            <pc:docMk/>
            <pc:sldMk cId="3373486726" sldId="995"/>
            <ac:picMk id="115" creationId="{41CC0AEA-020B-4E0E-FF28-17AAA7A58492}"/>
          </ac:picMkLst>
        </pc:picChg>
        <pc:picChg chg="del">
          <ac:chgData name="Tom Dawes" userId="fe899cd594ff6f3a" providerId="LiveId" clId="{805D5747-F071-4BC1-930A-EAE84AFA97D8}" dt="2022-08-17T18:21:41.450" v="38" actId="478"/>
          <ac:picMkLst>
            <pc:docMk/>
            <pc:sldMk cId="3373486726" sldId="995"/>
            <ac:picMk id="120" creationId="{68CAAB9E-1599-5225-8C5F-A48A80FF673D}"/>
          </ac:picMkLst>
        </pc:picChg>
        <pc:picChg chg="del">
          <ac:chgData name="Tom Dawes" userId="fe899cd594ff6f3a" providerId="LiveId" clId="{805D5747-F071-4BC1-930A-EAE84AFA97D8}" dt="2022-08-17T18:21:48.311" v="39" actId="478"/>
          <ac:picMkLst>
            <pc:docMk/>
            <pc:sldMk cId="3373486726" sldId="995"/>
            <ac:picMk id="1026" creationId="{9BF53457-AE1B-3F7E-F4F9-B412E5E676D7}"/>
          </ac:picMkLst>
        </pc:picChg>
      </pc:sldChg>
      <pc:sldChg chg="addSp delSp modSp mod delAnim modAnim">
        <pc:chgData name="Tom Dawes" userId="fe899cd594ff6f3a" providerId="LiveId" clId="{805D5747-F071-4BC1-930A-EAE84AFA97D8}" dt="2022-08-17T18:38:30.760" v="124" actId="20577"/>
        <pc:sldMkLst>
          <pc:docMk/>
          <pc:sldMk cId="1237817981" sldId="996"/>
        </pc:sldMkLst>
        <pc:spChg chg="del">
          <ac:chgData name="Tom Dawes" userId="fe899cd594ff6f3a" providerId="LiveId" clId="{805D5747-F071-4BC1-930A-EAE84AFA97D8}" dt="2022-08-17T18:22:18.698" v="46" actId="478"/>
          <ac:spMkLst>
            <pc:docMk/>
            <pc:sldMk cId="1237817981" sldId="996"/>
            <ac:spMk id="34" creationId="{F88BE734-AE7A-B4E2-19BA-A7E3918B4BBD}"/>
          </ac:spMkLst>
        </pc:spChg>
        <pc:spChg chg="del">
          <ac:chgData name="Tom Dawes" userId="fe899cd594ff6f3a" providerId="LiveId" clId="{805D5747-F071-4BC1-930A-EAE84AFA97D8}" dt="2022-08-17T18:22:18.698" v="46" actId="478"/>
          <ac:spMkLst>
            <pc:docMk/>
            <pc:sldMk cId="1237817981" sldId="996"/>
            <ac:spMk id="35" creationId="{98EAE09A-51D6-ED81-1D1A-260DDF8A4EA8}"/>
          </ac:spMkLst>
        </pc:spChg>
        <pc:spChg chg="del">
          <ac:chgData name="Tom Dawes" userId="fe899cd594ff6f3a" providerId="LiveId" clId="{805D5747-F071-4BC1-930A-EAE84AFA97D8}" dt="2022-08-17T18:22:18.698" v="46" actId="478"/>
          <ac:spMkLst>
            <pc:docMk/>
            <pc:sldMk cId="1237817981" sldId="996"/>
            <ac:spMk id="36" creationId="{95F68933-9F17-3362-CEB9-5B0A87EDFEF9}"/>
          </ac:spMkLst>
        </pc:spChg>
        <pc:spChg chg="add mod">
          <ac:chgData name="Tom Dawes" userId="fe899cd594ff6f3a" providerId="LiveId" clId="{805D5747-F071-4BC1-930A-EAE84AFA97D8}" dt="2022-08-17T18:22:26.993" v="50"/>
          <ac:spMkLst>
            <pc:docMk/>
            <pc:sldMk cId="1237817981" sldId="996"/>
            <ac:spMk id="37" creationId="{04669579-E915-5D69-5B8D-06C5E5F17E8D}"/>
          </ac:spMkLst>
        </pc:spChg>
        <pc:spChg chg="add mod">
          <ac:chgData name="Tom Dawes" userId="fe899cd594ff6f3a" providerId="LiveId" clId="{805D5747-F071-4BC1-930A-EAE84AFA97D8}" dt="2022-08-17T18:22:26.993" v="50"/>
          <ac:spMkLst>
            <pc:docMk/>
            <pc:sldMk cId="1237817981" sldId="996"/>
            <ac:spMk id="38" creationId="{108897FA-9E06-6D25-D6E8-4E9E20845289}"/>
          </ac:spMkLst>
        </pc:spChg>
        <pc:spChg chg="add mod">
          <ac:chgData name="Tom Dawes" userId="fe899cd594ff6f3a" providerId="LiveId" clId="{805D5747-F071-4BC1-930A-EAE84AFA97D8}" dt="2022-08-17T18:22:26.993" v="50"/>
          <ac:spMkLst>
            <pc:docMk/>
            <pc:sldMk cId="1237817981" sldId="996"/>
            <ac:spMk id="39" creationId="{B90B7289-5788-F095-C2CF-BFED4DEDD3BC}"/>
          </ac:spMkLst>
        </pc:spChg>
        <pc:spChg chg="add mod">
          <ac:chgData name="Tom Dawes" userId="fe899cd594ff6f3a" providerId="LiveId" clId="{805D5747-F071-4BC1-930A-EAE84AFA97D8}" dt="2022-08-17T18:22:26.993" v="50"/>
          <ac:spMkLst>
            <pc:docMk/>
            <pc:sldMk cId="1237817981" sldId="996"/>
            <ac:spMk id="40" creationId="{5F380CB8-69E6-17AD-1AAE-39294B06A0CD}"/>
          </ac:spMkLst>
        </pc:spChg>
        <pc:spChg chg="add mod">
          <ac:chgData name="Tom Dawes" userId="fe899cd594ff6f3a" providerId="LiveId" clId="{805D5747-F071-4BC1-930A-EAE84AFA97D8}" dt="2022-08-17T18:22:26.993" v="50"/>
          <ac:spMkLst>
            <pc:docMk/>
            <pc:sldMk cId="1237817981" sldId="996"/>
            <ac:spMk id="43" creationId="{CB05E942-636D-FA2A-D6DD-14503A1EA792}"/>
          </ac:spMkLst>
        </pc:spChg>
        <pc:spChg chg="add mod">
          <ac:chgData name="Tom Dawes" userId="fe899cd594ff6f3a" providerId="LiveId" clId="{805D5747-F071-4BC1-930A-EAE84AFA97D8}" dt="2022-08-17T18:22:26.993" v="50"/>
          <ac:spMkLst>
            <pc:docMk/>
            <pc:sldMk cId="1237817981" sldId="996"/>
            <ac:spMk id="44" creationId="{45AD0038-115F-AB4E-B3C8-4B8D546EC9FB}"/>
          </ac:spMkLst>
        </pc:spChg>
        <pc:spChg chg="add del mod">
          <ac:chgData name="Tom Dawes" userId="fe899cd594ff6f3a" providerId="LiveId" clId="{805D5747-F071-4BC1-930A-EAE84AFA97D8}" dt="2022-08-17T18:22:29.712" v="51" actId="478"/>
          <ac:spMkLst>
            <pc:docMk/>
            <pc:sldMk cId="1237817981" sldId="996"/>
            <ac:spMk id="45" creationId="{F0CBC094-AFD1-D8AC-14C0-558EC68783BC}"/>
          </ac:spMkLst>
        </pc:spChg>
        <pc:spChg chg="add mod">
          <ac:chgData name="Tom Dawes" userId="fe899cd594ff6f3a" providerId="LiveId" clId="{805D5747-F071-4BC1-930A-EAE84AFA97D8}" dt="2022-08-17T18:22:26.993" v="50"/>
          <ac:spMkLst>
            <pc:docMk/>
            <pc:sldMk cId="1237817981" sldId="996"/>
            <ac:spMk id="48" creationId="{A14CC7EA-6147-FBA8-3A24-E8E318B596C5}"/>
          </ac:spMkLst>
        </pc:spChg>
        <pc:spChg chg="add mod">
          <ac:chgData name="Tom Dawes" userId="fe899cd594ff6f3a" providerId="LiveId" clId="{805D5747-F071-4BC1-930A-EAE84AFA97D8}" dt="2022-08-17T18:22:26.993" v="50"/>
          <ac:spMkLst>
            <pc:docMk/>
            <pc:sldMk cId="1237817981" sldId="996"/>
            <ac:spMk id="49" creationId="{CB8A2C33-4D42-C8AF-E61C-FD097B72F8E8}"/>
          </ac:spMkLst>
        </pc:spChg>
        <pc:spChg chg="add mod">
          <ac:chgData name="Tom Dawes" userId="fe899cd594ff6f3a" providerId="LiveId" clId="{805D5747-F071-4BC1-930A-EAE84AFA97D8}" dt="2022-08-17T18:22:40.470" v="53" actId="20577"/>
          <ac:spMkLst>
            <pc:docMk/>
            <pc:sldMk cId="1237817981" sldId="996"/>
            <ac:spMk id="50" creationId="{E6648C27-BDD6-56CA-8488-642BB398B833}"/>
          </ac:spMkLst>
        </pc:spChg>
        <pc:spChg chg="add mod">
          <ac:chgData name="Tom Dawes" userId="fe899cd594ff6f3a" providerId="LiveId" clId="{805D5747-F071-4BC1-930A-EAE84AFA97D8}" dt="2022-08-17T18:24:40.279" v="78"/>
          <ac:spMkLst>
            <pc:docMk/>
            <pc:sldMk cId="1237817981" sldId="996"/>
            <ac:spMk id="51" creationId="{E214FAF5-5A99-5CA6-F390-C7006C83F93D}"/>
          </ac:spMkLst>
        </pc:spChg>
        <pc:spChg chg="add mod">
          <ac:chgData name="Tom Dawes" userId="fe899cd594ff6f3a" providerId="LiveId" clId="{805D5747-F071-4BC1-930A-EAE84AFA97D8}" dt="2022-08-17T18:24:40.279" v="78"/>
          <ac:spMkLst>
            <pc:docMk/>
            <pc:sldMk cId="1237817981" sldId="996"/>
            <ac:spMk id="52" creationId="{4AB2A153-23DC-2555-C574-B91451BE07F6}"/>
          </ac:spMkLst>
        </pc:spChg>
        <pc:spChg chg="add mod">
          <ac:chgData name="Tom Dawes" userId="fe899cd594ff6f3a" providerId="LiveId" clId="{805D5747-F071-4BC1-930A-EAE84AFA97D8}" dt="2022-08-17T18:24:40.279" v="78"/>
          <ac:spMkLst>
            <pc:docMk/>
            <pc:sldMk cId="1237817981" sldId="996"/>
            <ac:spMk id="53" creationId="{6A8A4DE0-6892-DAAE-D93A-C7F9AD5514F7}"/>
          </ac:spMkLst>
        </pc:spChg>
        <pc:spChg chg="mod">
          <ac:chgData name="Tom Dawes" userId="fe899cd594ff6f3a" providerId="LiveId" clId="{805D5747-F071-4BC1-930A-EAE84AFA97D8}" dt="2022-08-17T18:38:30.760" v="124" actId="20577"/>
          <ac:spMkLst>
            <pc:docMk/>
            <pc:sldMk cId="1237817981" sldId="996"/>
            <ac:spMk id="77" creationId="{E7AAF7B1-A143-13A1-1878-93620AE2F406}"/>
          </ac:spMkLst>
        </pc:spChg>
        <pc:spChg chg="del">
          <ac:chgData name="Tom Dawes" userId="fe899cd594ff6f3a" providerId="LiveId" clId="{805D5747-F071-4BC1-930A-EAE84AFA97D8}" dt="2022-08-17T18:22:25.688" v="49" actId="478"/>
          <ac:spMkLst>
            <pc:docMk/>
            <pc:sldMk cId="1237817981" sldId="996"/>
            <ac:spMk id="79" creationId="{4ACB9064-237C-0367-B1B9-94859ADD19DF}"/>
          </ac:spMkLst>
        </pc:spChg>
        <pc:spChg chg="del">
          <ac:chgData name="Tom Dawes" userId="fe899cd594ff6f3a" providerId="LiveId" clId="{805D5747-F071-4BC1-930A-EAE84AFA97D8}" dt="2022-08-17T18:22:25.688" v="49" actId="478"/>
          <ac:spMkLst>
            <pc:docMk/>
            <pc:sldMk cId="1237817981" sldId="996"/>
            <ac:spMk id="81" creationId="{A331FE1D-4BAE-7E02-35BB-9EE2C94B7259}"/>
          </ac:spMkLst>
        </pc:spChg>
        <pc:spChg chg="del">
          <ac:chgData name="Tom Dawes" userId="fe899cd594ff6f3a" providerId="LiveId" clId="{805D5747-F071-4BC1-930A-EAE84AFA97D8}" dt="2022-08-17T18:22:25.688" v="49" actId="478"/>
          <ac:spMkLst>
            <pc:docMk/>
            <pc:sldMk cId="1237817981" sldId="996"/>
            <ac:spMk id="84" creationId="{71187E77-FF46-5E09-CEC6-C6F81F733984}"/>
          </ac:spMkLst>
        </pc:spChg>
        <pc:spChg chg="del">
          <ac:chgData name="Tom Dawes" userId="fe899cd594ff6f3a" providerId="LiveId" clId="{805D5747-F071-4BC1-930A-EAE84AFA97D8}" dt="2022-08-17T18:22:25.688" v="49" actId="478"/>
          <ac:spMkLst>
            <pc:docMk/>
            <pc:sldMk cId="1237817981" sldId="996"/>
            <ac:spMk id="86" creationId="{6C3FEC52-7239-3D23-B6B4-42F1911607CF}"/>
          </ac:spMkLst>
        </pc:spChg>
        <pc:spChg chg="del">
          <ac:chgData name="Tom Dawes" userId="fe899cd594ff6f3a" providerId="LiveId" clId="{805D5747-F071-4BC1-930A-EAE84AFA97D8}" dt="2022-08-17T18:24:39.543" v="77" actId="478"/>
          <ac:spMkLst>
            <pc:docMk/>
            <pc:sldMk cId="1237817981" sldId="996"/>
            <ac:spMk id="108" creationId="{1EFF9F88-3BDB-A904-64F8-8CBE32B96E6E}"/>
          </ac:spMkLst>
        </pc:spChg>
        <pc:spChg chg="del">
          <ac:chgData name="Tom Dawes" userId="fe899cd594ff6f3a" providerId="LiveId" clId="{805D5747-F071-4BC1-930A-EAE84AFA97D8}" dt="2022-08-17T18:24:39.543" v="77" actId="478"/>
          <ac:spMkLst>
            <pc:docMk/>
            <pc:sldMk cId="1237817981" sldId="996"/>
            <ac:spMk id="109" creationId="{21F3C78F-AFA7-82C4-D041-6473280C6962}"/>
          </ac:spMkLst>
        </pc:spChg>
        <pc:spChg chg="del">
          <ac:chgData name="Tom Dawes" userId="fe899cd594ff6f3a" providerId="LiveId" clId="{805D5747-F071-4BC1-930A-EAE84AFA97D8}" dt="2022-08-17T18:24:39.543" v="77" actId="478"/>
          <ac:spMkLst>
            <pc:docMk/>
            <pc:sldMk cId="1237817981" sldId="996"/>
            <ac:spMk id="110" creationId="{59D67D68-0330-065A-2E06-A1673ADD0023}"/>
          </ac:spMkLst>
        </pc:spChg>
        <pc:spChg chg="del">
          <ac:chgData name="Tom Dawes" userId="fe899cd594ff6f3a" providerId="LiveId" clId="{805D5747-F071-4BC1-930A-EAE84AFA97D8}" dt="2022-08-17T18:22:21.924" v="47" actId="478"/>
          <ac:spMkLst>
            <pc:docMk/>
            <pc:sldMk cId="1237817981" sldId="996"/>
            <ac:spMk id="116" creationId="{74617AE5-154F-8D1C-C98A-21FB12322DDE}"/>
          </ac:spMkLst>
        </pc:spChg>
        <pc:spChg chg="del">
          <ac:chgData name="Tom Dawes" userId="fe899cd594ff6f3a" providerId="LiveId" clId="{805D5747-F071-4BC1-930A-EAE84AFA97D8}" dt="2022-08-17T18:22:21.924" v="47" actId="478"/>
          <ac:spMkLst>
            <pc:docMk/>
            <pc:sldMk cId="1237817981" sldId="996"/>
            <ac:spMk id="117" creationId="{95C06F05-AB05-0E92-3445-E235DD3EF8B8}"/>
          </ac:spMkLst>
        </pc:spChg>
        <pc:spChg chg="del">
          <ac:chgData name="Tom Dawes" userId="fe899cd594ff6f3a" providerId="LiveId" clId="{805D5747-F071-4BC1-930A-EAE84AFA97D8}" dt="2022-08-17T18:22:18.698" v="46" actId="478"/>
          <ac:spMkLst>
            <pc:docMk/>
            <pc:sldMk cId="1237817981" sldId="996"/>
            <ac:spMk id="122" creationId="{BC883AA5-86C5-BA18-ACE1-E974FB135A3D}"/>
          </ac:spMkLst>
        </pc:spChg>
        <pc:picChg chg="del">
          <ac:chgData name="Tom Dawes" userId="fe899cd594ff6f3a" providerId="LiveId" clId="{805D5747-F071-4BC1-930A-EAE84AFA97D8}" dt="2022-08-17T18:22:18.698" v="46" actId="478"/>
          <ac:picMkLst>
            <pc:docMk/>
            <pc:sldMk cId="1237817981" sldId="996"/>
            <ac:picMk id="33" creationId="{4CAA1139-1A39-2CBC-EA4B-7AC59905BF16}"/>
          </ac:picMkLst>
        </pc:picChg>
        <pc:picChg chg="add mod">
          <ac:chgData name="Tom Dawes" userId="fe899cd594ff6f3a" providerId="LiveId" clId="{805D5747-F071-4BC1-930A-EAE84AFA97D8}" dt="2022-08-17T18:22:26.993" v="50"/>
          <ac:picMkLst>
            <pc:docMk/>
            <pc:sldMk cId="1237817981" sldId="996"/>
            <ac:picMk id="41" creationId="{85ED873B-DD4C-7F8D-C3C7-8E318F3552CE}"/>
          </ac:picMkLst>
        </pc:picChg>
        <pc:picChg chg="add mod">
          <ac:chgData name="Tom Dawes" userId="fe899cd594ff6f3a" providerId="LiveId" clId="{805D5747-F071-4BC1-930A-EAE84AFA97D8}" dt="2022-08-17T18:22:26.993" v="50"/>
          <ac:picMkLst>
            <pc:docMk/>
            <pc:sldMk cId="1237817981" sldId="996"/>
            <ac:picMk id="42" creationId="{F421A628-5F4D-888A-A266-BAE88B88C4E4}"/>
          </ac:picMkLst>
        </pc:picChg>
        <pc:picChg chg="add mod">
          <ac:chgData name="Tom Dawes" userId="fe899cd594ff6f3a" providerId="LiveId" clId="{805D5747-F071-4BC1-930A-EAE84AFA97D8}" dt="2022-08-17T18:22:26.993" v="50"/>
          <ac:picMkLst>
            <pc:docMk/>
            <pc:sldMk cId="1237817981" sldId="996"/>
            <ac:picMk id="46" creationId="{117E4EF8-D596-B325-7105-49E2FF307B00}"/>
          </ac:picMkLst>
        </pc:picChg>
        <pc:picChg chg="add mod">
          <ac:chgData name="Tom Dawes" userId="fe899cd594ff6f3a" providerId="LiveId" clId="{805D5747-F071-4BC1-930A-EAE84AFA97D8}" dt="2022-08-17T18:22:26.993" v="50"/>
          <ac:picMkLst>
            <pc:docMk/>
            <pc:sldMk cId="1237817981" sldId="996"/>
            <ac:picMk id="47" creationId="{14032309-D3D6-A18B-A839-F8F1E2FCE19E}"/>
          </ac:picMkLst>
        </pc:picChg>
        <pc:picChg chg="del">
          <ac:chgData name="Tom Dawes" userId="fe899cd594ff6f3a" providerId="LiveId" clId="{805D5747-F071-4BC1-930A-EAE84AFA97D8}" dt="2022-08-17T18:22:25.688" v="49" actId="478"/>
          <ac:picMkLst>
            <pc:docMk/>
            <pc:sldMk cId="1237817981" sldId="996"/>
            <ac:picMk id="88" creationId="{3C53BFBF-9F6B-BD3E-B8A5-1E91773CF8EC}"/>
          </ac:picMkLst>
        </pc:picChg>
        <pc:picChg chg="del">
          <ac:chgData name="Tom Dawes" userId="fe899cd594ff6f3a" providerId="LiveId" clId="{805D5747-F071-4BC1-930A-EAE84AFA97D8}" dt="2022-08-17T18:22:23.116" v="48" actId="478"/>
          <ac:picMkLst>
            <pc:docMk/>
            <pc:sldMk cId="1237817981" sldId="996"/>
            <ac:picMk id="115" creationId="{41CC0AEA-020B-4E0E-FF28-17AAA7A58492}"/>
          </ac:picMkLst>
        </pc:picChg>
        <pc:picChg chg="del">
          <ac:chgData name="Tom Dawes" userId="fe899cd594ff6f3a" providerId="LiveId" clId="{805D5747-F071-4BC1-930A-EAE84AFA97D8}" dt="2022-08-17T18:22:21.924" v="47" actId="478"/>
          <ac:picMkLst>
            <pc:docMk/>
            <pc:sldMk cId="1237817981" sldId="996"/>
            <ac:picMk id="1026" creationId="{9BF53457-AE1B-3F7E-F4F9-B412E5E676D7}"/>
          </ac:picMkLst>
        </pc:picChg>
      </pc:sldChg>
      <pc:sldChg chg="addSp delSp modSp mod delAnim modAnim">
        <pc:chgData name="Tom Dawes" userId="fe899cd594ff6f3a" providerId="LiveId" clId="{805D5747-F071-4BC1-930A-EAE84AFA97D8}" dt="2022-08-17T18:35:19.602" v="115"/>
        <pc:sldMkLst>
          <pc:docMk/>
          <pc:sldMk cId="2218864483" sldId="997"/>
        </pc:sldMkLst>
        <pc:spChg chg="add mod">
          <ac:chgData name="Tom Dawes" userId="fe899cd594ff6f3a" providerId="LiveId" clId="{805D5747-F071-4BC1-930A-EAE84AFA97D8}" dt="2022-08-17T18:22:53.737" v="57"/>
          <ac:spMkLst>
            <pc:docMk/>
            <pc:sldMk cId="2218864483" sldId="997"/>
            <ac:spMk id="37" creationId="{9D58A357-ACDD-BC6C-E4C8-01759CB9826A}"/>
          </ac:spMkLst>
        </pc:spChg>
        <pc:spChg chg="del">
          <ac:chgData name="Tom Dawes" userId="fe899cd594ff6f3a" providerId="LiveId" clId="{805D5747-F071-4BC1-930A-EAE84AFA97D8}" dt="2022-08-17T18:22:46.029" v="54" actId="478"/>
          <ac:spMkLst>
            <pc:docMk/>
            <pc:sldMk cId="2218864483" sldId="997"/>
            <ac:spMk id="38" creationId="{D3CDD315-A4F8-3E7A-1386-DD7121D9B909}"/>
          </ac:spMkLst>
        </pc:spChg>
        <pc:spChg chg="add mod">
          <ac:chgData name="Tom Dawes" userId="fe899cd594ff6f3a" providerId="LiveId" clId="{805D5747-F071-4BC1-930A-EAE84AFA97D8}" dt="2022-08-17T18:22:53.737" v="57"/>
          <ac:spMkLst>
            <pc:docMk/>
            <pc:sldMk cId="2218864483" sldId="997"/>
            <ac:spMk id="39" creationId="{FDD7B4CE-9E29-A6B5-F325-75CAC7D3D669}"/>
          </ac:spMkLst>
        </pc:spChg>
        <pc:spChg chg="add mod">
          <ac:chgData name="Tom Dawes" userId="fe899cd594ff6f3a" providerId="LiveId" clId="{805D5747-F071-4BC1-930A-EAE84AFA97D8}" dt="2022-08-17T18:22:53.737" v="57"/>
          <ac:spMkLst>
            <pc:docMk/>
            <pc:sldMk cId="2218864483" sldId="997"/>
            <ac:spMk id="40" creationId="{A29C2C93-D498-5DAF-A2C9-1FB9E71166B0}"/>
          </ac:spMkLst>
        </pc:spChg>
        <pc:spChg chg="del">
          <ac:chgData name="Tom Dawes" userId="fe899cd594ff6f3a" providerId="LiveId" clId="{805D5747-F071-4BC1-930A-EAE84AFA97D8}" dt="2022-08-17T18:22:46.029" v="54" actId="478"/>
          <ac:spMkLst>
            <pc:docMk/>
            <pc:sldMk cId="2218864483" sldId="997"/>
            <ac:spMk id="41" creationId="{2177A5CF-2018-1C49-C07C-1FB2A142F8E3}"/>
          </ac:spMkLst>
        </pc:spChg>
        <pc:spChg chg="add mod">
          <ac:chgData name="Tom Dawes" userId="fe899cd594ff6f3a" providerId="LiveId" clId="{805D5747-F071-4BC1-930A-EAE84AFA97D8}" dt="2022-08-17T18:22:53.737" v="57"/>
          <ac:spMkLst>
            <pc:docMk/>
            <pc:sldMk cId="2218864483" sldId="997"/>
            <ac:spMk id="42" creationId="{55966D91-61DF-41F2-CCBE-17F3390EA511}"/>
          </ac:spMkLst>
        </pc:spChg>
        <pc:spChg chg="del">
          <ac:chgData name="Tom Dawes" userId="fe899cd594ff6f3a" providerId="LiveId" clId="{805D5747-F071-4BC1-930A-EAE84AFA97D8}" dt="2022-08-17T18:22:46.029" v="54" actId="478"/>
          <ac:spMkLst>
            <pc:docMk/>
            <pc:sldMk cId="2218864483" sldId="997"/>
            <ac:spMk id="44" creationId="{94FDF869-3C5B-E652-E4EE-32D26F07DF20}"/>
          </ac:spMkLst>
        </pc:spChg>
        <pc:spChg chg="del">
          <ac:chgData name="Tom Dawes" userId="fe899cd594ff6f3a" providerId="LiveId" clId="{805D5747-F071-4BC1-930A-EAE84AFA97D8}" dt="2022-08-17T18:22:46.029" v="54" actId="478"/>
          <ac:spMkLst>
            <pc:docMk/>
            <pc:sldMk cId="2218864483" sldId="997"/>
            <ac:spMk id="46" creationId="{5121C8F2-2271-EF24-54A7-9D82918D6D8F}"/>
          </ac:spMkLst>
        </pc:spChg>
        <pc:spChg chg="del">
          <ac:chgData name="Tom Dawes" userId="fe899cd594ff6f3a" providerId="LiveId" clId="{805D5747-F071-4BC1-930A-EAE84AFA97D8}" dt="2022-08-17T18:22:46.029" v="54" actId="478"/>
          <ac:spMkLst>
            <pc:docMk/>
            <pc:sldMk cId="2218864483" sldId="997"/>
            <ac:spMk id="47" creationId="{733F2512-91B6-A61D-101C-7246D19C5965}"/>
          </ac:spMkLst>
        </pc:spChg>
        <pc:spChg chg="del">
          <ac:chgData name="Tom Dawes" userId="fe899cd594ff6f3a" providerId="LiveId" clId="{805D5747-F071-4BC1-930A-EAE84AFA97D8}" dt="2022-08-17T18:22:46.029" v="54" actId="478"/>
          <ac:spMkLst>
            <pc:docMk/>
            <pc:sldMk cId="2218864483" sldId="997"/>
            <ac:spMk id="48" creationId="{F5F9940A-5A8A-C5A2-A9E4-9E6020E5A7FD}"/>
          </ac:spMkLst>
        </pc:spChg>
        <pc:spChg chg="add mod">
          <ac:chgData name="Tom Dawes" userId="fe899cd594ff6f3a" providerId="LiveId" clId="{805D5747-F071-4BC1-930A-EAE84AFA97D8}" dt="2022-08-17T18:22:53.737" v="57"/>
          <ac:spMkLst>
            <pc:docMk/>
            <pc:sldMk cId="2218864483" sldId="997"/>
            <ac:spMk id="50" creationId="{631E8B60-9450-31D6-C5EC-32C56F0DBD90}"/>
          </ac:spMkLst>
        </pc:spChg>
        <pc:spChg chg="add mod">
          <ac:chgData name="Tom Dawes" userId="fe899cd594ff6f3a" providerId="LiveId" clId="{805D5747-F071-4BC1-930A-EAE84AFA97D8}" dt="2022-08-17T18:22:53.737" v="57"/>
          <ac:spMkLst>
            <pc:docMk/>
            <pc:sldMk cId="2218864483" sldId="997"/>
            <ac:spMk id="51" creationId="{293FBD75-81E7-D14B-2516-5D495696E7E3}"/>
          </ac:spMkLst>
        </pc:spChg>
        <pc:spChg chg="add del mod">
          <ac:chgData name="Tom Dawes" userId="fe899cd594ff6f3a" providerId="LiveId" clId="{805D5747-F071-4BC1-930A-EAE84AFA97D8}" dt="2022-08-17T18:22:57.402" v="58" actId="478"/>
          <ac:spMkLst>
            <pc:docMk/>
            <pc:sldMk cId="2218864483" sldId="997"/>
            <ac:spMk id="52" creationId="{107225FC-7805-FD49-7B7B-02CBEBFD7278}"/>
          </ac:spMkLst>
        </pc:spChg>
        <pc:spChg chg="add mod">
          <ac:chgData name="Tom Dawes" userId="fe899cd594ff6f3a" providerId="LiveId" clId="{805D5747-F071-4BC1-930A-EAE84AFA97D8}" dt="2022-08-17T18:22:53.737" v="57"/>
          <ac:spMkLst>
            <pc:docMk/>
            <pc:sldMk cId="2218864483" sldId="997"/>
            <ac:spMk id="55" creationId="{B119C20C-C3CD-236B-9184-55DA7A9807D0}"/>
          </ac:spMkLst>
        </pc:spChg>
        <pc:spChg chg="add mod">
          <ac:chgData name="Tom Dawes" userId="fe899cd594ff6f3a" providerId="LiveId" clId="{805D5747-F071-4BC1-930A-EAE84AFA97D8}" dt="2022-08-17T18:22:53.737" v="57"/>
          <ac:spMkLst>
            <pc:docMk/>
            <pc:sldMk cId="2218864483" sldId="997"/>
            <ac:spMk id="56" creationId="{A18D38BE-6120-1ACA-7552-5D35CD49298C}"/>
          </ac:spMkLst>
        </pc:spChg>
        <pc:spChg chg="add mod">
          <ac:chgData name="Tom Dawes" userId="fe899cd594ff6f3a" providerId="LiveId" clId="{805D5747-F071-4BC1-930A-EAE84AFA97D8}" dt="2022-08-17T18:23:06.480" v="60" actId="20577"/>
          <ac:spMkLst>
            <pc:docMk/>
            <pc:sldMk cId="2218864483" sldId="997"/>
            <ac:spMk id="57" creationId="{84D314A8-E3A0-94DB-F53D-77002F500EC0}"/>
          </ac:spMkLst>
        </pc:spChg>
        <pc:spChg chg="add mod">
          <ac:chgData name="Tom Dawes" userId="fe899cd594ff6f3a" providerId="LiveId" clId="{805D5747-F071-4BC1-930A-EAE84AFA97D8}" dt="2022-08-17T18:24:46.534" v="80"/>
          <ac:spMkLst>
            <pc:docMk/>
            <pc:sldMk cId="2218864483" sldId="997"/>
            <ac:spMk id="58" creationId="{55EF5B39-8387-597D-FF3D-735C70388BC9}"/>
          </ac:spMkLst>
        </pc:spChg>
        <pc:spChg chg="add mod">
          <ac:chgData name="Tom Dawes" userId="fe899cd594ff6f3a" providerId="LiveId" clId="{805D5747-F071-4BC1-930A-EAE84AFA97D8}" dt="2022-08-17T18:24:46.534" v="80"/>
          <ac:spMkLst>
            <pc:docMk/>
            <pc:sldMk cId="2218864483" sldId="997"/>
            <ac:spMk id="59" creationId="{B209278B-7CAC-1EA3-42A5-0F3EDFB7BDF8}"/>
          </ac:spMkLst>
        </pc:spChg>
        <pc:spChg chg="add mod">
          <ac:chgData name="Tom Dawes" userId="fe899cd594ff6f3a" providerId="LiveId" clId="{805D5747-F071-4BC1-930A-EAE84AFA97D8}" dt="2022-08-17T18:24:46.534" v="80"/>
          <ac:spMkLst>
            <pc:docMk/>
            <pc:sldMk cId="2218864483" sldId="997"/>
            <ac:spMk id="60" creationId="{F377235D-47BB-0294-6ABE-9F557AB484E2}"/>
          </ac:spMkLst>
        </pc:spChg>
        <pc:spChg chg="mod">
          <ac:chgData name="Tom Dawes" userId="fe899cd594ff6f3a" providerId="LiveId" clId="{805D5747-F071-4BC1-930A-EAE84AFA97D8}" dt="2022-08-17T18:26:44.713" v="94" actId="20577"/>
          <ac:spMkLst>
            <pc:docMk/>
            <pc:sldMk cId="2218864483" sldId="997"/>
            <ac:spMk id="77" creationId="{E7AAF7B1-A143-13A1-1878-93620AE2F406}"/>
          </ac:spMkLst>
        </pc:spChg>
        <pc:spChg chg="del">
          <ac:chgData name="Tom Dawes" userId="fe899cd594ff6f3a" providerId="LiveId" clId="{805D5747-F071-4BC1-930A-EAE84AFA97D8}" dt="2022-08-17T18:22:52.839" v="56" actId="478"/>
          <ac:spMkLst>
            <pc:docMk/>
            <pc:sldMk cId="2218864483" sldId="997"/>
            <ac:spMk id="79" creationId="{4ACB9064-237C-0367-B1B9-94859ADD19DF}"/>
          </ac:spMkLst>
        </pc:spChg>
        <pc:spChg chg="del">
          <ac:chgData name="Tom Dawes" userId="fe899cd594ff6f3a" providerId="LiveId" clId="{805D5747-F071-4BC1-930A-EAE84AFA97D8}" dt="2022-08-17T18:22:52.839" v="56" actId="478"/>
          <ac:spMkLst>
            <pc:docMk/>
            <pc:sldMk cId="2218864483" sldId="997"/>
            <ac:spMk id="81" creationId="{A331FE1D-4BAE-7E02-35BB-9EE2C94B7259}"/>
          </ac:spMkLst>
        </pc:spChg>
        <pc:spChg chg="del">
          <ac:chgData name="Tom Dawes" userId="fe899cd594ff6f3a" providerId="LiveId" clId="{805D5747-F071-4BC1-930A-EAE84AFA97D8}" dt="2022-08-17T18:22:52.839" v="56" actId="478"/>
          <ac:spMkLst>
            <pc:docMk/>
            <pc:sldMk cId="2218864483" sldId="997"/>
            <ac:spMk id="84" creationId="{71187E77-FF46-5E09-CEC6-C6F81F733984}"/>
          </ac:spMkLst>
        </pc:spChg>
        <pc:spChg chg="del">
          <ac:chgData name="Tom Dawes" userId="fe899cd594ff6f3a" providerId="LiveId" clId="{805D5747-F071-4BC1-930A-EAE84AFA97D8}" dt="2022-08-17T18:22:52.839" v="56" actId="478"/>
          <ac:spMkLst>
            <pc:docMk/>
            <pc:sldMk cId="2218864483" sldId="997"/>
            <ac:spMk id="86" creationId="{6C3FEC52-7239-3D23-B6B4-42F1911607CF}"/>
          </ac:spMkLst>
        </pc:spChg>
        <pc:spChg chg="del">
          <ac:chgData name="Tom Dawes" userId="fe899cd594ff6f3a" providerId="LiveId" clId="{805D5747-F071-4BC1-930A-EAE84AFA97D8}" dt="2022-08-17T18:24:45.752" v="79" actId="478"/>
          <ac:spMkLst>
            <pc:docMk/>
            <pc:sldMk cId="2218864483" sldId="997"/>
            <ac:spMk id="108" creationId="{1EFF9F88-3BDB-A904-64F8-8CBE32B96E6E}"/>
          </ac:spMkLst>
        </pc:spChg>
        <pc:spChg chg="del">
          <ac:chgData name="Tom Dawes" userId="fe899cd594ff6f3a" providerId="LiveId" clId="{805D5747-F071-4BC1-930A-EAE84AFA97D8}" dt="2022-08-17T18:24:45.752" v="79" actId="478"/>
          <ac:spMkLst>
            <pc:docMk/>
            <pc:sldMk cId="2218864483" sldId="997"/>
            <ac:spMk id="109" creationId="{21F3C78F-AFA7-82C4-D041-6473280C6962}"/>
          </ac:spMkLst>
        </pc:spChg>
        <pc:spChg chg="del">
          <ac:chgData name="Tom Dawes" userId="fe899cd594ff6f3a" providerId="LiveId" clId="{805D5747-F071-4BC1-930A-EAE84AFA97D8}" dt="2022-08-17T18:24:45.752" v="79" actId="478"/>
          <ac:spMkLst>
            <pc:docMk/>
            <pc:sldMk cId="2218864483" sldId="997"/>
            <ac:spMk id="110" creationId="{59D67D68-0330-065A-2E06-A1673ADD0023}"/>
          </ac:spMkLst>
        </pc:spChg>
        <pc:spChg chg="del">
          <ac:chgData name="Tom Dawes" userId="fe899cd594ff6f3a" providerId="LiveId" clId="{805D5747-F071-4BC1-930A-EAE84AFA97D8}" dt="2022-08-17T18:22:50.543" v="55" actId="478"/>
          <ac:spMkLst>
            <pc:docMk/>
            <pc:sldMk cId="2218864483" sldId="997"/>
            <ac:spMk id="116" creationId="{74617AE5-154F-8D1C-C98A-21FB12322DDE}"/>
          </ac:spMkLst>
        </pc:spChg>
        <pc:spChg chg="del">
          <ac:chgData name="Tom Dawes" userId="fe899cd594ff6f3a" providerId="LiveId" clId="{805D5747-F071-4BC1-930A-EAE84AFA97D8}" dt="2022-08-17T18:22:50.543" v="55" actId="478"/>
          <ac:spMkLst>
            <pc:docMk/>
            <pc:sldMk cId="2218864483" sldId="997"/>
            <ac:spMk id="117" creationId="{95C06F05-AB05-0E92-3445-E235DD3EF8B8}"/>
          </ac:spMkLst>
        </pc:spChg>
        <pc:spChg chg="del">
          <ac:chgData name="Tom Dawes" userId="fe899cd594ff6f3a" providerId="LiveId" clId="{805D5747-F071-4BC1-930A-EAE84AFA97D8}" dt="2022-08-17T18:22:46.029" v="54" actId="478"/>
          <ac:spMkLst>
            <pc:docMk/>
            <pc:sldMk cId="2218864483" sldId="997"/>
            <ac:spMk id="122" creationId="{BC883AA5-86C5-BA18-ACE1-E974FB135A3D}"/>
          </ac:spMkLst>
        </pc:spChg>
        <pc:picChg chg="add mod">
          <ac:chgData name="Tom Dawes" userId="fe899cd594ff6f3a" providerId="LiveId" clId="{805D5747-F071-4BC1-930A-EAE84AFA97D8}" dt="2022-08-17T18:22:53.737" v="57"/>
          <ac:picMkLst>
            <pc:docMk/>
            <pc:sldMk cId="2218864483" sldId="997"/>
            <ac:picMk id="43" creationId="{34E552B3-FBC3-E928-0C5C-77A7A615D01E}"/>
          </ac:picMkLst>
        </pc:picChg>
        <pc:picChg chg="del">
          <ac:chgData name="Tom Dawes" userId="fe899cd594ff6f3a" providerId="LiveId" clId="{805D5747-F071-4BC1-930A-EAE84AFA97D8}" dt="2022-08-17T18:22:46.029" v="54" actId="478"/>
          <ac:picMkLst>
            <pc:docMk/>
            <pc:sldMk cId="2218864483" sldId="997"/>
            <ac:picMk id="45" creationId="{BA2BC819-F03E-3F9B-4866-27051BBD9344}"/>
          </ac:picMkLst>
        </pc:picChg>
        <pc:picChg chg="add mod">
          <ac:chgData name="Tom Dawes" userId="fe899cd594ff6f3a" providerId="LiveId" clId="{805D5747-F071-4BC1-930A-EAE84AFA97D8}" dt="2022-08-17T18:22:53.737" v="57"/>
          <ac:picMkLst>
            <pc:docMk/>
            <pc:sldMk cId="2218864483" sldId="997"/>
            <ac:picMk id="49" creationId="{ED34FA78-FD02-2630-63A5-36DE214B7C51}"/>
          </ac:picMkLst>
        </pc:picChg>
        <pc:picChg chg="add mod">
          <ac:chgData name="Tom Dawes" userId="fe899cd594ff6f3a" providerId="LiveId" clId="{805D5747-F071-4BC1-930A-EAE84AFA97D8}" dt="2022-08-17T18:22:53.737" v="57"/>
          <ac:picMkLst>
            <pc:docMk/>
            <pc:sldMk cId="2218864483" sldId="997"/>
            <ac:picMk id="53" creationId="{0C693039-201D-CA9C-F93B-C9EE03512170}"/>
          </ac:picMkLst>
        </pc:picChg>
        <pc:picChg chg="add mod">
          <ac:chgData name="Tom Dawes" userId="fe899cd594ff6f3a" providerId="LiveId" clId="{805D5747-F071-4BC1-930A-EAE84AFA97D8}" dt="2022-08-17T18:22:53.737" v="57"/>
          <ac:picMkLst>
            <pc:docMk/>
            <pc:sldMk cId="2218864483" sldId="997"/>
            <ac:picMk id="54" creationId="{D7AA5481-184F-7DB8-88A4-8AA281A68718}"/>
          </ac:picMkLst>
        </pc:picChg>
        <pc:picChg chg="del">
          <ac:chgData name="Tom Dawes" userId="fe899cd594ff6f3a" providerId="LiveId" clId="{805D5747-F071-4BC1-930A-EAE84AFA97D8}" dt="2022-08-17T18:22:52.839" v="56" actId="478"/>
          <ac:picMkLst>
            <pc:docMk/>
            <pc:sldMk cId="2218864483" sldId="997"/>
            <ac:picMk id="88" creationId="{3C53BFBF-9F6B-BD3E-B8A5-1E91773CF8EC}"/>
          </ac:picMkLst>
        </pc:picChg>
        <pc:picChg chg="del">
          <ac:chgData name="Tom Dawes" userId="fe899cd594ff6f3a" providerId="LiveId" clId="{805D5747-F071-4BC1-930A-EAE84AFA97D8}" dt="2022-08-17T18:22:50.543" v="55" actId="478"/>
          <ac:picMkLst>
            <pc:docMk/>
            <pc:sldMk cId="2218864483" sldId="997"/>
            <ac:picMk id="115" creationId="{41CC0AEA-020B-4E0E-FF28-17AAA7A58492}"/>
          </ac:picMkLst>
        </pc:picChg>
        <pc:picChg chg="del">
          <ac:chgData name="Tom Dawes" userId="fe899cd594ff6f3a" providerId="LiveId" clId="{805D5747-F071-4BC1-930A-EAE84AFA97D8}" dt="2022-08-17T18:22:50.543" v="55" actId="478"/>
          <ac:picMkLst>
            <pc:docMk/>
            <pc:sldMk cId="2218864483" sldId="997"/>
            <ac:picMk id="1026" creationId="{9BF53457-AE1B-3F7E-F4F9-B412E5E676D7}"/>
          </ac:picMkLst>
        </pc:picChg>
      </pc:sldChg>
      <pc:sldChg chg="addSp delSp modSp mod delAnim modAnim">
        <pc:chgData name="Tom Dawes" userId="fe899cd594ff6f3a" providerId="LiveId" clId="{805D5747-F071-4BC1-930A-EAE84AFA97D8}" dt="2022-08-17T18:34:31.542" v="112"/>
        <pc:sldMkLst>
          <pc:docMk/>
          <pc:sldMk cId="1071792490" sldId="998"/>
        </pc:sldMkLst>
        <pc:spChg chg="add mod">
          <ac:chgData name="Tom Dawes" userId="fe899cd594ff6f3a" providerId="LiveId" clId="{805D5747-F071-4BC1-930A-EAE84AFA97D8}" dt="2022-08-17T18:23:19.102" v="64"/>
          <ac:spMkLst>
            <pc:docMk/>
            <pc:sldMk cId="1071792490" sldId="998"/>
            <ac:spMk id="40" creationId="{9580C082-A907-FBDA-8669-A954D35F6A88}"/>
          </ac:spMkLst>
        </pc:spChg>
        <pc:spChg chg="add mod">
          <ac:chgData name="Tom Dawes" userId="fe899cd594ff6f3a" providerId="LiveId" clId="{805D5747-F071-4BC1-930A-EAE84AFA97D8}" dt="2022-08-17T18:23:19.102" v="64"/>
          <ac:spMkLst>
            <pc:docMk/>
            <pc:sldMk cId="1071792490" sldId="998"/>
            <ac:spMk id="41" creationId="{5BEF7A50-BDB2-33B3-15A0-177AC1DE302C}"/>
          </ac:spMkLst>
        </pc:spChg>
        <pc:spChg chg="add mod">
          <ac:chgData name="Tom Dawes" userId="fe899cd594ff6f3a" providerId="LiveId" clId="{805D5747-F071-4BC1-930A-EAE84AFA97D8}" dt="2022-08-17T18:23:19.102" v="64"/>
          <ac:spMkLst>
            <pc:docMk/>
            <pc:sldMk cId="1071792490" sldId="998"/>
            <ac:spMk id="42" creationId="{E8E4568D-2BF5-110C-C74A-578210CEF2D5}"/>
          </ac:spMkLst>
        </pc:spChg>
        <pc:spChg chg="add mod">
          <ac:chgData name="Tom Dawes" userId="fe899cd594ff6f3a" providerId="LiveId" clId="{805D5747-F071-4BC1-930A-EAE84AFA97D8}" dt="2022-08-17T18:23:19.102" v="64"/>
          <ac:spMkLst>
            <pc:docMk/>
            <pc:sldMk cId="1071792490" sldId="998"/>
            <ac:spMk id="43" creationId="{59B009BB-14AF-C9F0-17C6-FF3739979CDA}"/>
          </ac:spMkLst>
        </pc:spChg>
        <pc:spChg chg="add mod">
          <ac:chgData name="Tom Dawes" userId="fe899cd594ff6f3a" providerId="LiveId" clId="{805D5747-F071-4BC1-930A-EAE84AFA97D8}" dt="2022-08-17T18:23:19.102" v="64"/>
          <ac:spMkLst>
            <pc:docMk/>
            <pc:sldMk cId="1071792490" sldId="998"/>
            <ac:spMk id="47" creationId="{2DD18C65-3E19-C448-92F8-3BE48B274B25}"/>
          </ac:spMkLst>
        </pc:spChg>
        <pc:spChg chg="add mod">
          <ac:chgData name="Tom Dawes" userId="fe899cd594ff6f3a" providerId="LiveId" clId="{805D5747-F071-4BC1-930A-EAE84AFA97D8}" dt="2022-08-17T18:23:19.102" v="64"/>
          <ac:spMkLst>
            <pc:docMk/>
            <pc:sldMk cId="1071792490" sldId="998"/>
            <ac:spMk id="48" creationId="{ADC8B834-F2D9-0364-BC2C-F7941D098E1C}"/>
          </ac:spMkLst>
        </pc:spChg>
        <pc:spChg chg="del">
          <ac:chgData name="Tom Dawes" userId="fe899cd594ff6f3a" providerId="LiveId" clId="{805D5747-F071-4BC1-930A-EAE84AFA97D8}" dt="2022-08-17T18:23:11.393" v="61" actId="478"/>
          <ac:spMkLst>
            <pc:docMk/>
            <pc:sldMk cId="1071792490" sldId="998"/>
            <ac:spMk id="50" creationId="{27CD4F34-4E4E-3669-75AD-0CE2372E9E64}"/>
          </ac:spMkLst>
        </pc:spChg>
        <pc:spChg chg="del">
          <ac:chgData name="Tom Dawes" userId="fe899cd594ff6f3a" providerId="LiveId" clId="{805D5747-F071-4BC1-930A-EAE84AFA97D8}" dt="2022-08-17T18:23:11.393" v="61" actId="478"/>
          <ac:spMkLst>
            <pc:docMk/>
            <pc:sldMk cId="1071792490" sldId="998"/>
            <ac:spMk id="51" creationId="{CF151CB0-704A-DAE7-A94D-BF38DBC006AA}"/>
          </ac:spMkLst>
        </pc:spChg>
        <pc:spChg chg="del">
          <ac:chgData name="Tom Dawes" userId="fe899cd594ff6f3a" providerId="LiveId" clId="{805D5747-F071-4BC1-930A-EAE84AFA97D8}" dt="2022-08-17T18:23:11.393" v="61" actId="478"/>
          <ac:spMkLst>
            <pc:docMk/>
            <pc:sldMk cId="1071792490" sldId="998"/>
            <ac:spMk id="52" creationId="{0BF2C487-6958-DDBC-D3D1-53304E2318EF}"/>
          </ac:spMkLst>
        </pc:spChg>
        <pc:spChg chg="add del mod">
          <ac:chgData name="Tom Dawes" userId="fe899cd594ff6f3a" providerId="LiveId" clId="{805D5747-F071-4BC1-930A-EAE84AFA97D8}" dt="2022-08-17T18:23:22.062" v="65" actId="478"/>
          <ac:spMkLst>
            <pc:docMk/>
            <pc:sldMk cId="1071792490" sldId="998"/>
            <ac:spMk id="53" creationId="{6AF57C07-8E2C-3BC5-7CF6-AADB85A58B80}"/>
          </ac:spMkLst>
        </pc:spChg>
        <pc:spChg chg="add mod">
          <ac:chgData name="Tom Dawes" userId="fe899cd594ff6f3a" providerId="LiveId" clId="{805D5747-F071-4BC1-930A-EAE84AFA97D8}" dt="2022-08-17T18:23:19.102" v="64"/>
          <ac:spMkLst>
            <pc:docMk/>
            <pc:sldMk cId="1071792490" sldId="998"/>
            <ac:spMk id="56" creationId="{BBC03EFA-2BED-9084-C3C1-22478A4AF6C2}"/>
          </ac:spMkLst>
        </pc:spChg>
        <pc:spChg chg="add mod">
          <ac:chgData name="Tom Dawes" userId="fe899cd594ff6f3a" providerId="LiveId" clId="{805D5747-F071-4BC1-930A-EAE84AFA97D8}" dt="2022-08-17T18:23:19.102" v="64"/>
          <ac:spMkLst>
            <pc:docMk/>
            <pc:sldMk cId="1071792490" sldId="998"/>
            <ac:spMk id="57" creationId="{F6A4B142-BD7C-B81F-58D8-7C7022FED562}"/>
          </ac:spMkLst>
        </pc:spChg>
        <pc:spChg chg="add mod">
          <ac:chgData name="Tom Dawes" userId="fe899cd594ff6f3a" providerId="LiveId" clId="{805D5747-F071-4BC1-930A-EAE84AFA97D8}" dt="2022-08-17T18:23:34.440" v="67" actId="20577"/>
          <ac:spMkLst>
            <pc:docMk/>
            <pc:sldMk cId="1071792490" sldId="998"/>
            <ac:spMk id="58" creationId="{3B9A82CE-F7FD-B37C-4417-32D803319DDF}"/>
          </ac:spMkLst>
        </pc:spChg>
        <pc:spChg chg="add mod">
          <ac:chgData name="Tom Dawes" userId="fe899cd594ff6f3a" providerId="LiveId" clId="{805D5747-F071-4BC1-930A-EAE84AFA97D8}" dt="2022-08-17T18:24:51.935" v="82"/>
          <ac:spMkLst>
            <pc:docMk/>
            <pc:sldMk cId="1071792490" sldId="998"/>
            <ac:spMk id="59" creationId="{C2EDA36F-C9E9-DCEC-3557-F8EB577E3831}"/>
          </ac:spMkLst>
        </pc:spChg>
        <pc:spChg chg="add mod">
          <ac:chgData name="Tom Dawes" userId="fe899cd594ff6f3a" providerId="LiveId" clId="{805D5747-F071-4BC1-930A-EAE84AFA97D8}" dt="2022-08-17T18:24:51.935" v="82"/>
          <ac:spMkLst>
            <pc:docMk/>
            <pc:sldMk cId="1071792490" sldId="998"/>
            <ac:spMk id="60" creationId="{D526938F-5DAA-5DE4-46C1-4F1CF7BA58EE}"/>
          </ac:spMkLst>
        </pc:spChg>
        <pc:spChg chg="add mod">
          <ac:chgData name="Tom Dawes" userId="fe899cd594ff6f3a" providerId="LiveId" clId="{805D5747-F071-4BC1-930A-EAE84AFA97D8}" dt="2022-08-17T18:24:51.935" v="82"/>
          <ac:spMkLst>
            <pc:docMk/>
            <pc:sldMk cId="1071792490" sldId="998"/>
            <ac:spMk id="61" creationId="{8EE7AA2A-186C-D022-DDFD-8F10B7D3EA0E}"/>
          </ac:spMkLst>
        </pc:spChg>
        <pc:spChg chg="mod">
          <ac:chgData name="Tom Dawes" userId="fe899cd594ff6f3a" providerId="LiveId" clId="{805D5747-F071-4BC1-930A-EAE84AFA97D8}" dt="2022-08-17T18:26:48.103" v="96" actId="20577"/>
          <ac:spMkLst>
            <pc:docMk/>
            <pc:sldMk cId="1071792490" sldId="998"/>
            <ac:spMk id="77" creationId="{E7AAF7B1-A143-13A1-1878-93620AE2F406}"/>
          </ac:spMkLst>
        </pc:spChg>
        <pc:spChg chg="del">
          <ac:chgData name="Tom Dawes" userId="fe899cd594ff6f3a" providerId="LiveId" clId="{805D5747-F071-4BC1-930A-EAE84AFA97D8}" dt="2022-08-17T18:23:18.054" v="63" actId="478"/>
          <ac:spMkLst>
            <pc:docMk/>
            <pc:sldMk cId="1071792490" sldId="998"/>
            <ac:spMk id="79" creationId="{4ACB9064-237C-0367-B1B9-94859ADD19DF}"/>
          </ac:spMkLst>
        </pc:spChg>
        <pc:spChg chg="del">
          <ac:chgData name="Tom Dawes" userId="fe899cd594ff6f3a" providerId="LiveId" clId="{805D5747-F071-4BC1-930A-EAE84AFA97D8}" dt="2022-08-17T18:23:18.054" v="63" actId="478"/>
          <ac:spMkLst>
            <pc:docMk/>
            <pc:sldMk cId="1071792490" sldId="998"/>
            <ac:spMk id="81" creationId="{A331FE1D-4BAE-7E02-35BB-9EE2C94B7259}"/>
          </ac:spMkLst>
        </pc:spChg>
        <pc:spChg chg="del">
          <ac:chgData name="Tom Dawes" userId="fe899cd594ff6f3a" providerId="LiveId" clId="{805D5747-F071-4BC1-930A-EAE84AFA97D8}" dt="2022-08-17T18:23:18.054" v="63" actId="478"/>
          <ac:spMkLst>
            <pc:docMk/>
            <pc:sldMk cId="1071792490" sldId="998"/>
            <ac:spMk id="84" creationId="{71187E77-FF46-5E09-CEC6-C6F81F733984}"/>
          </ac:spMkLst>
        </pc:spChg>
        <pc:spChg chg="del">
          <ac:chgData name="Tom Dawes" userId="fe899cd594ff6f3a" providerId="LiveId" clId="{805D5747-F071-4BC1-930A-EAE84AFA97D8}" dt="2022-08-17T18:23:18.054" v="63" actId="478"/>
          <ac:spMkLst>
            <pc:docMk/>
            <pc:sldMk cId="1071792490" sldId="998"/>
            <ac:spMk id="86" creationId="{6C3FEC52-7239-3D23-B6B4-42F1911607CF}"/>
          </ac:spMkLst>
        </pc:spChg>
        <pc:spChg chg="del">
          <ac:chgData name="Tom Dawes" userId="fe899cd594ff6f3a" providerId="LiveId" clId="{805D5747-F071-4BC1-930A-EAE84AFA97D8}" dt="2022-08-17T18:24:51.421" v="81" actId="478"/>
          <ac:spMkLst>
            <pc:docMk/>
            <pc:sldMk cId="1071792490" sldId="998"/>
            <ac:spMk id="108" creationId="{1EFF9F88-3BDB-A904-64F8-8CBE32B96E6E}"/>
          </ac:spMkLst>
        </pc:spChg>
        <pc:spChg chg="del">
          <ac:chgData name="Tom Dawes" userId="fe899cd594ff6f3a" providerId="LiveId" clId="{805D5747-F071-4BC1-930A-EAE84AFA97D8}" dt="2022-08-17T18:24:51.421" v="81" actId="478"/>
          <ac:spMkLst>
            <pc:docMk/>
            <pc:sldMk cId="1071792490" sldId="998"/>
            <ac:spMk id="109" creationId="{21F3C78F-AFA7-82C4-D041-6473280C6962}"/>
          </ac:spMkLst>
        </pc:spChg>
        <pc:spChg chg="del">
          <ac:chgData name="Tom Dawes" userId="fe899cd594ff6f3a" providerId="LiveId" clId="{805D5747-F071-4BC1-930A-EAE84AFA97D8}" dt="2022-08-17T18:24:51.421" v="81" actId="478"/>
          <ac:spMkLst>
            <pc:docMk/>
            <pc:sldMk cId="1071792490" sldId="998"/>
            <ac:spMk id="110" creationId="{59D67D68-0330-065A-2E06-A1673ADD0023}"/>
          </ac:spMkLst>
        </pc:spChg>
        <pc:spChg chg="del">
          <ac:chgData name="Tom Dawes" userId="fe899cd594ff6f3a" providerId="LiveId" clId="{805D5747-F071-4BC1-930A-EAE84AFA97D8}" dt="2022-08-17T18:23:14.874" v="62" actId="478"/>
          <ac:spMkLst>
            <pc:docMk/>
            <pc:sldMk cId="1071792490" sldId="998"/>
            <ac:spMk id="116" creationId="{74617AE5-154F-8D1C-C98A-21FB12322DDE}"/>
          </ac:spMkLst>
        </pc:spChg>
        <pc:spChg chg="del">
          <ac:chgData name="Tom Dawes" userId="fe899cd594ff6f3a" providerId="LiveId" clId="{805D5747-F071-4BC1-930A-EAE84AFA97D8}" dt="2022-08-17T18:23:14.874" v="62" actId="478"/>
          <ac:spMkLst>
            <pc:docMk/>
            <pc:sldMk cId="1071792490" sldId="998"/>
            <ac:spMk id="117" creationId="{95C06F05-AB05-0E92-3445-E235DD3EF8B8}"/>
          </ac:spMkLst>
        </pc:spChg>
        <pc:spChg chg="del">
          <ac:chgData name="Tom Dawes" userId="fe899cd594ff6f3a" providerId="LiveId" clId="{805D5747-F071-4BC1-930A-EAE84AFA97D8}" dt="2022-08-17T18:23:11.393" v="61" actId="478"/>
          <ac:spMkLst>
            <pc:docMk/>
            <pc:sldMk cId="1071792490" sldId="998"/>
            <ac:spMk id="122" creationId="{BC883AA5-86C5-BA18-ACE1-E974FB135A3D}"/>
          </ac:spMkLst>
        </pc:spChg>
        <pc:picChg chg="add mod">
          <ac:chgData name="Tom Dawes" userId="fe899cd594ff6f3a" providerId="LiveId" clId="{805D5747-F071-4BC1-930A-EAE84AFA97D8}" dt="2022-08-17T18:23:19.102" v="64"/>
          <ac:picMkLst>
            <pc:docMk/>
            <pc:sldMk cId="1071792490" sldId="998"/>
            <ac:picMk id="44" creationId="{31453E0E-AFFC-6918-8D7C-B94D5E9C8311}"/>
          </ac:picMkLst>
        </pc:picChg>
        <pc:picChg chg="add mod">
          <ac:chgData name="Tom Dawes" userId="fe899cd594ff6f3a" providerId="LiveId" clId="{805D5747-F071-4BC1-930A-EAE84AFA97D8}" dt="2022-08-17T18:23:19.102" v="64"/>
          <ac:picMkLst>
            <pc:docMk/>
            <pc:sldMk cId="1071792490" sldId="998"/>
            <ac:picMk id="45" creationId="{16EB6FC9-3E06-0161-3749-30B1A917EA4A}"/>
          </ac:picMkLst>
        </pc:picChg>
        <pc:picChg chg="del">
          <ac:chgData name="Tom Dawes" userId="fe899cd594ff6f3a" providerId="LiveId" clId="{805D5747-F071-4BC1-930A-EAE84AFA97D8}" dt="2022-08-17T18:23:11.393" v="61" actId="478"/>
          <ac:picMkLst>
            <pc:docMk/>
            <pc:sldMk cId="1071792490" sldId="998"/>
            <ac:picMk id="49" creationId="{DD28808F-36C2-3877-61F0-8F11E405A846}"/>
          </ac:picMkLst>
        </pc:picChg>
        <pc:picChg chg="add mod">
          <ac:chgData name="Tom Dawes" userId="fe899cd594ff6f3a" providerId="LiveId" clId="{805D5747-F071-4BC1-930A-EAE84AFA97D8}" dt="2022-08-17T18:23:19.102" v="64"/>
          <ac:picMkLst>
            <pc:docMk/>
            <pc:sldMk cId="1071792490" sldId="998"/>
            <ac:picMk id="54" creationId="{6D6E32BC-B563-A445-5997-711BEA22F8E4}"/>
          </ac:picMkLst>
        </pc:picChg>
        <pc:picChg chg="add mod">
          <ac:chgData name="Tom Dawes" userId="fe899cd594ff6f3a" providerId="LiveId" clId="{805D5747-F071-4BC1-930A-EAE84AFA97D8}" dt="2022-08-17T18:23:19.102" v="64"/>
          <ac:picMkLst>
            <pc:docMk/>
            <pc:sldMk cId="1071792490" sldId="998"/>
            <ac:picMk id="55" creationId="{3DAEA5B2-AE43-0F26-3F5F-57BF4E044B03}"/>
          </ac:picMkLst>
        </pc:picChg>
        <pc:picChg chg="del">
          <ac:chgData name="Tom Dawes" userId="fe899cd594ff6f3a" providerId="LiveId" clId="{805D5747-F071-4BC1-930A-EAE84AFA97D8}" dt="2022-08-17T18:23:18.054" v="63" actId="478"/>
          <ac:picMkLst>
            <pc:docMk/>
            <pc:sldMk cId="1071792490" sldId="998"/>
            <ac:picMk id="88" creationId="{3C53BFBF-9F6B-BD3E-B8A5-1E91773CF8EC}"/>
          </ac:picMkLst>
        </pc:picChg>
        <pc:picChg chg="del">
          <ac:chgData name="Tom Dawes" userId="fe899cd594ff6f3a" providerId="LiveId" clId="{805D5747-F071-4BC1-930A-EAE84AFA97D8}" dt="2022-08-17T18:23:14.874" v="62" actId="478"/>
          <ac:picMkLst>
            <pc:docMk/>
            <pc:sldMk cId="1071792490" sldId="998"/>
            <ac:picMk id="115" creationId="{41CC0AEA-020B-4E0E-FF28-17AAA7A58492}"/>
          </ac:picMkLst>
        </pc:picChg>
        <pc:picChg chg="del">
          <ac:chgData name="Tom Dawes" userId="fe899cd594ff6f3a" providerId="LiveId" clId="{805D5747-F071-4BC1-930A-EAE84AFA97D8}" dt="2022-08-17T18:23:14.874" v="62" actId="478"/>
          <ac:picMkLst>
            <pc:docMk/>
            <pc:sldMk cId="1071792490" sldId="998"/>
            <ac:picMk id="1026" creationId="{9BF53457-AE1B-3F7E-F4F9-B412E5E676D7}"/>
          </ac:picMkLst>
        </pc:picChg>
      </pc:sldChg>
      <pc:sldChg chg="addSp delSp modSp mod delAnim modAnim">
        <pc:chgData name="Tom Dawes" userId="fe899cd594ff6f3a" providerId="LiveId" clId="{805D5747-F071-4BC1-930A-EAE84AFA97D8}" dt="2022-08-17T18:34:13.222" v="111"/>
        <pc:sldMkLst>
          <pc:docMk/>
          <pc:sldMk cId="3747962104" sldId="999"/>
        </pc:sldMkLst>
        <pc:spChg chg="del">
          <ac:chgData name="Tom Dawes" userId="fe899cd594ff6f3a" providerId="LiveId" clId="{805D5747-F071-4BC1-930A-EAE84AFA97D8}" dt="2022-08-17T18:23:39.566" v="68" actId="478"/>
          <ac:spMkLst>
            <pc:docMk/>
            <pc:sldMk cId="3747962104" sldId="999"/>
            <ac:spMk id="5" creationId="{80519864-4B85-2D6C-35F2-7B799E720DCB}"/>
          </ac:spMkLst>
        </pc:spChg>
        <pc:spChg chg="del">
          <ac:chgData name="Tom Dawes" userId="fe899cd594ff6f3a" providerId="LiveId" clId="{805D5747-F071-4BC1-930A-EAE84AFA97D8}" dt="2022-08-17T18:23:39.566" v="68" actId="478"/>
          <ac:spMkLst>
            <pc:docMk/>
            <pc:sldMk cId="3747962104" sldId="999"/>
            <ac:spMk id="34" creationId="{88CAB058-5AFB-6013-EF56-1D602205B9D1}"/>
          </ac:spMkLst>
        </pc:spChg>
        <pc:spChg chg="del">
          <ac:chgData name="Tom Dawes" userId="fe899cd594ff6f3a" providerId="LiveId" clId="{805D5747-F071-4BC1-930A-EAE84AFA97D8}" dt="2022-08-17T18:23:39.566" v="68" actId="478"/>
          <ac:spMkLst>
            <pc:docMk/>
            <pc:sldMk cId="3747962104" sldId="999"/>
            <ac:spMk id="35" creationId="{98FD69D5-89C4-9B47-B426-454F365FFED6}"/>
          </ac:spMkLst>
        </pc:spChg>
        <pc:spChg chg="add mod">
          <ac:chgData name="Tom Dawes" userId="fe899cd594ff6f3a" providerId="LiveId" clId="{805D5747-F071-4BC1-930A-EAE84AFA97D8}" dt="2022-08-17T18:23:46.943" v="71"/>
          <ac:spMkLst>
            <pc:docMk/>
            <pc:sldMk cId="3747962104" sldId="999"/>
            <ac:spMk id="41" creationId="{D5987D80-A2D6-8F1C-7293-4E4F530C1226}"/>
          </ac:spMkLst>
        </pc:spChg>
        <pc:spChg chg="add mod">
          <ac:chgData name="Tom Dawes" userId="fe899cd594ff6f3a" providerId="LiveId" clId="{805D5747-F071-4BC1-930A-EAE84AFA97D8}" dt="2022-08-17T18:23:46.943" v="71"/>
          <ac:spMkLst>
            <pc:docMk/>
            <pc:sldMk cId="3747962104" sldId="999"/>
            <ac:spMk id="42" creationId="{3AB9A16C-A015-3603-0BE3-28144CC841EB}"/>
          </ac:spMkLst>
        </pc:spChg>
        <pc:spChg chg="add mod">
          <ac:chgData name="Tom Dawes" userId="fe899cd594ff6f3a" providerId="LiveId" clId="{805D5747-F071-4BC1-930A-EAE84AFA97D8}" dt="2022-08-17T18:23:46.943" v="71"/>
          <ac:spMkLst>
            <pc:docMk/>
            <pc:sldMk cId="3747962104" sldId="999"/>
            <ac:spMk id="43" creationId="{85FC146A-1668-62A8-E5B3-60C8ACE69E02}"/>
          </ac:spMkLst>
        </pc:spChg>
        <pc:spChg chg="add mod">
          <ac:chgData name="Tom Dawes" userId="fe899cd594ff6f3a" providerId="LiveId" clId="{805D5747-F071-4BC1-930A-EAE84AFA97D8}" dt="2022-08-17T18:23:46.943" v="71"/>
          <ac:spMkLst>
            <pc:docMk/>
            <pc:sldMk cId="3747962104" sldId="999"/>
            <ac:spMk id="44" creationId="{FBAF1141-896A-5CD8-F7EA-C927C9A18E92}"/>
          </ac:spMkLst>
        </pc:spChg>
        <pc:spChg chg="add mod">
          <ac:chgData name="Tom Dawes" userId="fe899cd594ff6f3a" providerId="LiveId" clId="{805D5747-F071-4BC1-930A-EAE84AFA97D8}" dt="2022-08-17T18:23:46.943" v="71"/>
          <ac:spMkLst>
            <pc:docMk/>
            <pc:sldMk cId="3747962104" sldId="999"/>
            <ac:spMk id="47" creationId="{01E56C54-C925-22E5-B509-C5F6CA85BA37}"/>
          </ac:spMkLst>
        </pc:spChg>
        <pc:spChg chg="add mod">
          <ac:chgData name="Tom Dawes" userId="fe899cd594ff6f3a" providerId="LiveId" clId="{805D5747-F071-4BC1-930A-EAE84AFA97D8}" dt="2022-08-17T18:23:46.943" v="71"/>
          <ac:spMkLst>
            <pc:docMk/>
            <pc:sldMk cId="3747962104" sldId="999"/>
            <ac:spMk id="48" creationId="{53083B31-8099-AAA2-2C4D-D6686C7792BA}"/>
          </ac:spMkLst>
        </pc:spChg>
        <pc:spChg chg="add del mod">
          <ac:chgData name="Tom Dawes" userId="fe899cd594ff6f3a" providerId="LiveId" clId="{805D5747-F071-4BC1-930A-EAE84AFA97D8}" dt="2022-08-17T18:23:50.559" v="72" actId="478"/>
          <ac:spMkLst>
            <pc:docMk/>
            <pc:sldMk cId="3747962104" sldId="999"/>
            <ac:spMk id="49" creationId="{325A1E55-A015-9661-8137-173D138C468A}"/>
          </ac:spMkLst>
        </pc:spChg>
        <pc:spChg chg="add mod">
          <ac:chgData name="Tom Dawes" userId="fe899cd594ff6f3a" providerId="LiveId" clId="{805D5747-F071-4BC1-930A-EAE84AFA97D8}" dt="2022-08-17T18:23:46.943" v="71"/>
          <ac:spMkLst>
            <pc:docMk/>
            <pc:sldMk cId="3747962104" sldId="999"/>
            <ac:spMk id="52" creationId="{4FDBC41E-EDFD-D800-6EC0-D28898E86475}"/>
          </ac:spMkLst>
        </pc:spChg>
        <pc:spChg chg="add mod">
          <ac:chgData name="Tom Dawes" userId="fe899cd594ff6f3a" providerId="LiveId" clId="{805D5747-F071-4BC1-930A-EAE84AFA97D8}" dt="2022-08-17T18:23:46.943" v="71"/>
          <ac:spMkLst>
            <pc:docMk/>
            <pc:sldMk cId="3747962104" sldId="999"/>
            <ac:spMk id="53" creationId="{EA11AF9B-39CD-8D51-EC4F-2C51B479B573}"/>
          </ac:spMkLst>
        </pc:spChg>
        <pc:spChg chg="add mod">
          <ac:chgData name="Tom Dawes" userId="fe899cd594ff6f3a" providerId="LiveId" clId="{805D5747-F071-4BC1-930A-EAE84AFA97D8}" dt="2022-08-17T18:23:52.649" v="74" actId="20577"/>
          <ac:spMkLst>
            <pc:docMk/>
            <pc:sldMk cId="3747962104" sldId="999"/>
            <ac:spMk id="54" creationId="{6C35B75F-5863-C127-16B4-E335539F3CEE}"/>
          </ac:spMkLst>
        </pc:spChg>
        <pc:spChg chg="add mod">
          <ac:chgData name="Tom Dawes" userId="fe899cd594ff6f3a" providerId="LiveId" clId="{805D5747-F071-4BC1-930A-EAE84AFA97D8}" dt="2022-08-17T18:24:57.234" v="84"/>
          <ac:spMkLst>
            <pc:docMk/>
            <pc:sldMk cId="3747962104" sldId="999"/>
            <ac:spMk id="55" creationId="{15EFEF7A-13BA-EE53-B0B3-FED056154BED}"/>
          </ac:spMkLst>
        </pc:spChg>
        <pc:spChg chg="add mod">
          <ac:chgData name="Tom Dawes" userId="fe899cd594ff6f3a" providerId="LiveId" clId="{805D5747-F071-4BC1-930A-EAE84AFA97D8}" dt="2022-08-17T18:24:57.234" v="84"/>
          <ac:spMkLst>
            <pc:docMk/>
            <pc:sldMk cId="3747962104" sldId="999"/>
            <ac:spMk id="56" creationId="{4BBF051A-67AB-7DD2-3C72-526F2001D9B1}"/>
          </ac:spMkLst>
        </pc:spChg>
        <pc:spChg chg="add mod">
          <ac:chgData name="Tom Dawes" userId="fe899cd594ff6f3a" providerId="LiveId" clId="{805D5747-F071-4BC1-930A-EAE84AFA97D8}" dt="2022-08-17T18:24:57.234" v="84"/>
          <ac:spMkLst>
            <pc:docMk/>
            <pc:sldMk cId="3747962104" sldId="999"/>
            <ac:spMk id="57" creationId="{E29869C7-48C4-6723-68DD-C48661B524D3}"/>
          </ac:spMkLst>
        </pc:spChg>
        <pc:spChg chg="mod">
          <ac:chgData name="Tom Dawes" userId="fe899cd594ff6f3a" providerId="LiveId" clId="{805D5747-F071-4BC1-930A-EAE84AFA97D8}" dt="2022-08-17T18:26:51.823" v="98" actId="20577"/>
          <ac:spMkLst>
            <pc:docMk/>
            <pc:sldMk cId="3747962104" sldId="999"/>
            <ac:spMk id="77" creationId="{E7AAF7B1-A143-13A1-1878-93620AE2F406}"/>
          </ac:spMkLst>
        </pc:spChg>
        <pc:spChg chg="del">
          <ac:chgData name="Tom Dawes" userId="fe899cd594ff6f3a" providerId="LiveId" clId="{805D5747-F071-4BC1-930A-EAE84AFA97D8}" dt="2022-08-17T18:23:45.833" v="70" actId="478"/>
          <ac:spMkLst>
            <pc:docMk/>
            <pc:sldMk cId="3747962104" sldId="999"/>
            <ac:spMk id="79" creationId="{4ACB9064-237C-0367-B1B9-94859ADD19DF}"/>
          </ac:spMkLst>
        </pc:spChg>
        <pc:spChg chg="del">
          <ac:chgData name="Tom Dawes" userId="fe899cd594ff6f3a" providerId="LiveId" clId="{805D5747-F071-4BC1-930A-EAE84AFA97D8}" dt="2022-08-17T18:23:45.833" v="70" actId="478"/>
          <ac:spMkLst>
            <pc:docMk/>
            <pc:sldMk cId="3747962104" sldId="999"/>
            <ac:spMk id="81" creationId="{A331FE1D-4BAE-7E02-35BB-9EE2C94B7259}"/>
          </ac:spMkLst>
        </pc:spChg>
        <pc:spChg chg="del">
          <ac:chgData name="Tom Dawes" userId="fe899cd594ff6f3a" providerId="LiveId" clId="{805D5747-F071-4BC1-930A-EAE84AFA97D8}" dt="2022-08-17T18:23:45.833" v="70" actId="478"/>
          <ac:spMkLst>
            <pc:docMk/>
            <pc:sldMk cId="3747962104" sldId="999"/>
            <ac:spMk id="84" creationId="{71187E77-FF46-5E09-CEC6-C6F81F733984}"/>
          </ac:spMkLst>
        </pc:spChg>
        <pc:spChg chg="del">
          <ac:chgData name="Tom Dawes" userId="fe899cd594ff6f3a" providerId="LiveId" clId="{805D5747-F071-4BC1-930A-EAE84AFA97D8}" dt="2022-08-17T18:23:45.833" v="70" actId="478"/>
          <ac:spMkLst>
            <pc:docMk/>
            <pc:sldMk cId="3747962104" sldId="999"/>
            <ac:spMk id="86" creationId="{6C3FEC52-7239-3D23-B6B4-42F1911607CF}"/>
          </ac:spMkLst>
        </pc:spChg>
        <pc:spChg chg="del">
          <ac:chgData name="Tom Dawes" userId="fe899cd594ff6f3a" providerId="LiveId" clId="{805D5747-F071-4BC1-930A-EAE84AFA97D8}" dt="2022-08-17T18:24:56.506" v="83" actId="478"/>
          <ac:spMkLst>
            <pc:docMk/>
            <pc:sldMk cId="3747962104" sldId="999"/>
            <ac:spMk id="108" creationId="{1EFF9F88-3BDB-A904-64F8-8CBE32B96E6E}"/>
          </ac:spMkLst>
        </pc:spChg>
        <pc:spChg chg="del">
          <ac:chgData name="Tom Dawes" userId="fe899cd594ff6f3a" providerId="LiveId" clId="{805D5747-F071-4BC1-930A-EAE84AFA97D8}" dt="2022-08-17T18:24:56.506" v="83" actId="478"/>
          <ac:spMkLst>
            <pc:docMk/>
            <pc:sldMk cId="3747962104" sldId="999"/>
            <ac:spMk id="109" creationId="{21F3C78F-AFA7-82C4-D041-6473280C6962}"/>
          </ac:spMkLst>
        </pc:spChg>
        <pc:spChg chg="del">
          <ac:chgData name="Tom Dawes" userId="fe899cd594ff6f3a" providerId="LiveId" clId="{805D5747-F071-4BC1-930A-EAE84AFA97D8}" dt="2022-08-17T18:24:56.506" v="83" actId="478"/>
          <ac:spMkLst>
            <pc:docMk/>
            <pc:sldMk cId="3747962104" sldId="999"/>
            <ac:spMk id="110" creationId="{59D67D68-0330-065A-2E06-A1673ADD0023}"/>
          </ac:spMkLst>
        </pc:spChg>
        <pc:spChg chg="mod">
          <ac:chgData name="Tom Dawes" userId="fe899cd594ff6f3a" providerId="LiveId" clId="{805D5747-F071-4BC1-930A-EAE84AFA97D8}" dt="2022-08-17T18:25:13.379" v="88" actId="1076"/>
          <ac:spMkLst>
            <pc:docMk/>
            <pc:sldMk cId="3747962104" sldId="999"/>
            <ac:spMk id="111" creationId="{5081C9E8-3D1E-40A6-4331-2C7E0486D3D2}"/>
          </ac:spMkLst>
        </pc:spChg>
        <pc:spChg chg="mod">
          <ac:chgData name="Tom Dawes" userId="fe899cd594ff6f3a" providerId="LiveId" clId="{805D5747-F071-4BC1-930A-EAE84AFA97D8}" dt="2022-08-17T18:25:05.932" v="86" actId="1076"/>
          <ac:spMkLst>
            <pc:docMk/>
            <pc:sldMk cId="3747962104" sldId="999"/>
            <ac:spMk id="112" creationId="{92B5552B-12C1-1855-894D-C475E6100424}"/>
          </ac:spMkLst>
        </pc:spChg>
        <pc:spChg chg="mod">
          <ac:chgData name="Tom Dawes" userId="fe899cd594ff6f3a" providerId="LiveId" clId="{805D5747-F071-4BC1-930A-EAE84AFA97D8}" dt="2022-08-17T18:25:02.453" v="85" actId="1076"/>
          <ac:spMkLst>
            <pc:docMk/>
            <pc:sldMk cId="3747962104" sldId="999"/>
            <ac:spMk id="114" creationId="{4C63E0AB-31E7-64D5-425C-945851C544D3}"/>
          </ac:spMkLst>
        </pc:spChg>
        <pc:spChg chg="del">
          <ac:chgData name="Tom Dawes" userId="fe899cd594ff6f3a" providerId="LiveId" clId="{805D5747-F071-4BC1-930A-EAE84AFA97D8}" dt="2022-08-17T18:23:43.433" v="69" actId="478"/>
          <ac:spMkLst>
            <pc:docMk/>
            <pc:sldMk cId="3747962104" sldId="999"/>
            <ac:spMk id="116" creationId="{74617AE5-154F-8D1C-C98A-21FB12322DDE}"/>
          </ac:spMkLst>
        </pc:spChg>
        <pc:spChg chg="del">
          <ac:chgData name="Tom Dawes" userId="fe899cd594ff6f3a" providerId="LiveId" clId="{805D5747-F071-4BC1-930A-EAE84AFA97D8}" dt="2022-08-17T18:23:43.433" v="69" actId="478"/>
          <ac:spMkLst>
            <pc:docMk/>
            <pc:sldMk cId="3747962104" sldId="999"/>
            <ac:spMk id="117" creationId="{95C06F05-AB05-0E92-3445-E235DD3EF8B8}"/>
          </ac:spMkLst>
        </pc:spChg>
        <pc:spChg chg="mod">
          <ac:chgData name="Tom Dawes" userId="fe899cd594ff6f3a" providerId="LiveId" clId="{805D5747-F071-4BC1-930A-EAE84AFA97D8}" dt="2022-08-17T18:25:10.947" v="87" actId="1076"/>
          <ac:spMkLst>
            <pc:docMk/>
            <pc:sldMk cId="3747962104" sldId="999"/>
            <ac:spMk id="118" creationId="{740ED90D-AEFD-D79C-6895-4B5440D95DC4}"/>
          </ac:spMkLst>
        </pc:spChg>
        <pc:spChg chg="del">
          <ac:chgData name="Tom Dawes" userId="fe899cd594ff6f3a" providerId="LiveId" clId="{805D5747-F071-4BC1-930A-EAE84AFA97D8}" dt="2022-08-17T18:23:39.566" v="68" actId="478"/>
          <ac:spMkLst>
            <pc:docMk/>
            <pc:sldMk cId="3747962104" sldId="999"/>
            <ac:spMk id="122" creationId="{BC883AA5-86C5-BA18-ACE1-E974FB135A3D}"/>
          </ac:spMkLst>
        </pc:spChg>
        <pc:picChg chg="del">
          <ac:chgData name="Tom Dawes" userId="fe899cd594ff6f3a" providerId="LiveId" clId="{805D5747-F071-4BC1-930A-EAE84AFA97D8}" dt="2022-08-17T18:23:39.566" v="68" actId="478"/>
          <ac:picMkLst>
            <pc:docMk/>
            <pc:sldMk cId="3747962104" sldId="999"/>
            <ac:picMk id="33" creationId="{A57A58C6-D320-ED2A-BB58-E7F2ED7E190E}"/>
          </ac:picMkLst>
        </pc:picChg>
        <pc:picChg chg="add mod">
          <ac:chgData name="Tom Dawes" userId="fe899cd594ff6f3a" providerId="LiveId" clId="{805D5747-F071-4BC1-930A-EAE84AFA97D8}" dt="2022-08-17T18:23:46.943" v="71"/>
          <ac:picMkLst>
            <pc:docMk/>
            <pc:sldMk cId="3747962104" sldId="999"/>
            <ac:picMk id="45" creationId="{83958862-A2B5-21E8-6980-D3294CC17D08}"/>
          </ac:picMkLst>
        </pc:picChg>
        <pc:picChg chg="add mod">
          <ac:chgData name="Tom Dawes" userId="fe899cd594ff6f3a" providerId="LiveId" clId="{805D5747-F071-4BC1-930A-EAE84AFA97D8}" dt="2022-08-17T18:23:46.943" v="71"/>
          <ac:picMkLst>
            <pc:docMk/>
            <pc:sldMk cId="3747962104" sldId="999"/>
            <ac:picMk id="46" creationId="{1A3DB771-63BD-F656-F8C5-38D1EA37BAC6}"/>
          </ac:picMkLst>
        </pc:picChg>
        <pc:picChg chg="add mod">
          <ac:chgData name="Tom Dawes" userId="fe899cd594ff6f3a" providerId="LiveId" clId="{805D5747-F071-4BC1-930A-EAE84AFA97D8}" dt="2022-08-17T18:23:46.943" v="71"/>
          <ac:picMkLst>
            <pc:docMk/>
            <pc:sldMk cId="3747962104" sldId="999"/>
            <ac:picMk id="50" creationId="{E76F6400-8996-DC53-668F-2DAC8A4AF348}"/>
          </ac:picMkLst>
        </pc:picChg>
        <pc:picChg chg="add mod">
          <ac:chgData name="Tom Dawes" userId="fe899cd594ff6f3a" providerId="LiveId" clId="{805D5747-F071-4BC1-930A-EAE84AFA97D8}" dt="2022-08-17T18:23:46.943" v="71"/>
          <ac:picMkLst>
            <pc:docMk/>
            <pc:sldMk cId="3747962104" sldId="999"/>
            <ac:picMk id="51" creationId="{391E6A9C-F8F4-5598-297F-A0FC4F831C2C}"/>
          </ac:picMkLst>
        </pc:picChg>
        <pc:picChg chg="del">
          <ac:chgData name="Tom Dawes" userId="fe899cd594ff6f3a" providerId="LiveId" clId="{805D5747-F071-4BC1-930A-EAE84AFA97D8}" dt="2022-08-17T18:23:45.833" v="70" actId="478"/>
          <ac:picMkLst>
            <pc:docMk/>
            <pc:sldMk cId="3747962104" sldId="999"/>
            <ac:picMk id="88" creationId="{3C53BFBF-9F6B-BD3E-B8A5-1E91773CF8EC}"/>
          </ac:picMkLst>
        </pc:picChg>
        <pc:picChg chg="del">
          <ac:chgData name="Tom Dawes" userId="fe899cd594ff6f3a" providerId="LiveId" clId="{805D5747-F071-4BC1-930A-EAE84AFA97D8}" dt="2022-08-17T18:23:43.433" v="69" actId="478"/>
          <ac:picMkLst>
            <pc:docMk/>
            <pc:sldMk cId="3747962104" sldId="999"/>
            <ac:picMk id="115" creationId="{41CC0AEA-020B-4E0E-FF28-17AAA7A58492}"/>
          </ac:picMkLst>
        </pc:picChg>
        <pc:picChg chg="del">
          <ac:chgData name="Tom Dawes" userId="fe899cd594ff6f3a" providerId="LiveId" clId="{805D5747-F071-4BC1-930A-EAE84AFA97D8}" dt="2022-08-17T18:23:43.433" v="69" actId="478"/>
          <ac:picMkLst>
            <pc:docMk/>
            <pc:sldMk cId="3747962104" sldId="999"/>
            <ac:picMk id="1026" creationId="{9BF53457-AE1B-3F7E-F4F9-B412E5E676D7}"/>
          </ac:picMkLst>
        </pc:picChg>
      </pc:sldChg>
      <pc:sldChg chg="modSp mod modAnim">
        <pc:chgData name="Tom Dawes" userId="fe899cd594ff6f3a" providerId="LiveId" clId="{805D5747-F071-4BC1-930A-EAE84AFA97D8}" dt="2022-08-17T19:15:25.576" v="342" actId="14100"/>
        <pc:sldMkLst>
          <pc:docMk/>
          <pc:sldMk cId="1816844285" sldId="1000"/>
        </pc:sldMkLst>
        <pc:spChg chg="mod">
          <ac:chgData name="Tom Dawes" userId="fe899cd594ff6f3a" providerId="LiveId" clId="{805D5747-F071-4BC1-930A-EAE84AFA97D8}" dt="2022-08-17T19:14:37.996" v="337" actId="1036"/>
          <ac:spMkLst>
            <pc:docMk/>
            <pc:sldMk cId="1816844285" sldId="1000"/>
            <ac:spMk id="82" creationId="{8CF52AC2-8386-A9FF-4EB7-B5E414E2B1F6}"/>
          </ac:spMkLst>
        </pc:spChg>
        <pc:spChg chg="mod">
          <ac:chgData name="Tom Dawes" userId="fe899cd594ff6f3a" providerId="LiveId" clId="{805D5747-F071-4BC1-930A-EAE84AFA97D8}" dt="2022-08-17T19:14:30.152" v="328" actId="1036"/>
          <ac:spMkLst>
            <pc:docMk/>
            <pc:sldMk cId="1816844285" sldId="1000"/>
            <ac:spMk id="83" creationId="{8E08EC0D-A657-A24A-B534-88F01BD134E4}"/>
          </ac:spMkLst>
        </pc:spChg>
        <pc:spChg chg="mod">
          <ac:chgData name="Tom Dawes" userId="fe899cd594ff6f3a" providerId="LiveId" clId="{805D5747-F071-4BC1-930A-EAE84AFA97D8}" dt="2022-08-17T19:14:28.157" v="325" actId="1036"/>
          <ac:spMkLst>
            <pc:docMk/>
            <pc:sldMk cId="1816844285" sldId="1000"/>
            <ac:spMk id="84" creationId="{7D34ADC4-B256-B723-1AF7-15C79E5AE73B}"/>
          </ac:spMkLst>
        </pc:spChg>
        <pc:spChg chg="mod">
          <ac:chgData name="Tom Dawes" userId="fe899cd594ff6f3a" providerId="LiveId" clId="{805D5747-F071-4BC1-930A-EAE84AFA97D8}" dt="2022-08-17T19:14:08.695" v="313" actId="1076"/>
          <ac:spMkLst>
            <pc:docMk/>
            <pc:sldMk cId="1816844285" sldId="1000"/>
            <ac:spMk id="86" creationId="{7D7D5768-B610-8485-EE59-515B487B8435}"/>
          </ac:spMkLst>
        </pc:spChg>
        <pc:spChg chg="mod">
          <ac:chgData name="Tom Dawes" userId="fe899cd594ff6f3a" providerId="LiveId" clId="{805D5747-F071-4BC1-930A-EAE84AFA97D8}" dt="2022-08-17T19:13:57.511" v="311" actId="1076"/>
          <ac:spMkLst>
            <pc:docMk/>
            <pc:sldMk cId="1816844285" sldId="1000"/>
            <ac:spMk id="87" creationId="{68139C70-35A7-EFB3-E462-EE0EC3893D84}"/>
          </ac:spMkLst>
        </pc:spChg>
        <pc:spChg chg="mod">
          <ac:chgData name="Tom Dawes" userId="fe899cd594ff6f3a" providerId="LiveId" clId="{805D5747-F071-4BC1-930A-EAE84AFA97D8}" dt="2022-08-17T19:14:34.831" v="334" actId="1036"/>
          <ac:spMkLst>
            <pc:docMk/>
            <pc:sldMk cId="1816844285" sldId="1000"/>
            <ac:spMk id="94" creationId="{2A746396-4625-30AD-97B0-CC303DBCE2CD}"/>
          </ac:spMkLst>
        </pc:spChg>
        <pc:spChg chg="mod">
          <ac:chgData name="Tom Dawes" userId="fe899cd594ff6f3a" providerId="LiveId" clId="{805D5747-F071-4BC1-930A-EAE84AFA97D8}" dt="2022-08-17T19:14:31.981" v="331" actId="1036"/>
          <ac:spMkLst>
            <pc:docMk/>
            <pc:sldMk cId="1816844285" sldId="1000"/>
            <ac:spMk id="95" creationId="{A80039B1-F893-AE93-846F-298F0CFB5CC3}"/>
          </ac:spMkLst>
        </pc:spChg>
        <pc:spChg chg="mod">
          <ac:chgData name="Tom Dawes" userId="fe899cd594ff6f3a" providerId="LiveId" clId="{805D5747-F071-4BC1-930A-EAE84AFA97D8}" dt="2022-08-17T19:14:26.011" v="321" actId="1036"/>
          <ac:spMkLst>
            <pc:docMk/>
            <pc:sldMk cId="1816844285" sldId="1000"/>
            <ac:spMk id="96" creationId="{FBD792F8-B90D-0674-96E8-31102C87BCF6}"/>
          </ac:spMkLst>
        </pc:spChg>
        <pc:spChg chg="mod">
          <ac:chgData name="Tom Dawes" userId="fe899cd594ff6f3a" providerId="LiveId" clId="{805D5747-F071-4BC1-930A-EAE84AFA97D8}" dt="2022-08-17T19:14:03.327" v="312" actId="1076"/>
          <ac:spMkLst>
            <pc:docMk/>
            <pc:sldMk cId="1816844285" sldId="1000"/>
            <ac:spMk id="98" creationId="{F52732B3-DD2A-6043-3701-8B2CCE496521}"/>
          </ac:spMkLst>
        </pc:spChg>
        <pc:spChg chg="mod">
          <ac:chgData name="Tom Dawes" userId="fe899cd594ff6f3a" providerId="LiveId" clId="{805D5747-F071-4BC1-930A-EAE84AFA97D8}" dt="2022-08-17T19:13:53.831" v="310" actId="1076"/>
          <ac:spMkLst>
            <pc:docMk/>
            <pc:sldMk cId="1816844285" sldId="1000"/>
            <ac:spMk id="99" creationId="{A68786E4-28EB-1155-6EDD-4BDA1D6991B8}"/>
          </ac:spMkLst>
        </pc:spChg>
        <pc:spChg chg="mod">
          <ac:chgData name="Tom Dawes" userId="fe899cd594ff6f3a" providerId="LiveId" clId="{805D5747-F071-4BC1-930A-EAE84AFA97D8}" dt="2022-08-17T19:14:41.778" v="340" actId="1036"/>
          <ac:spMkLst>
            <pc:docMk/>
            <pc:sldMk cId="1816844285" sldId="1000"/>
            <ac:spMk id="102" creationId="{99E3075A-2C09-B4E6-DAFE-D8B3372DD879}"/>
          </ac:spMkLst>
        </pc:spChg>
        <pc:spChg chg="mod">
          <ac:chgData name="Tom Dawes" userId="fe899cd594ff6f3a" providerId="LiveId" clId="{805D5747-F071-4BC1-930A-EAE84AFA97D8}" dt="2022-08-17T19:14:45.055" v="341" actId="1036"/>
          <ac:spMkLst>
            <pc:docMk/>
            <pc:sldMk cId="1816844285" sldId="1000"/>
            <ac:spMk id="103" creationId="{8C23386D-F76A-52EA-0048-AC7B2ED9B3FB}"/>
          </ac:spMkLst>
        </pc:spChg>
        <pc:graphicFrameChg chg="mod modGraphic">
          <ac:chgData name="Tom Dawes" userId="fe899cd594ff6f3a" providerId="LiveId" clId="{805D5747-F071-4BC1-930A-EAE84AFA97D8}" dt="2022-08-17T19:15:25.576" v="342" actId="14100"/>
          <ac:graphicFrameMkLst>
            <pc:docMk/>
            <pc:sldMk cId="1816844285" sldId="1000"/>
            <ac:graphicFrameMk id="64" creationId="{2E15ED95-F94A-5DC7-9C54-D89C24497019}"/>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4F2BA9-D6A4-4CE8-884A-737DBDF8B45E}" type="datetimeFigureOut">
              <a:rPr lang="en-GB" smtClean="0"/>
              <a:t>28/05/2023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F50263-D2D8-41AF-88E1-57F41DEA832E}" type="slidenum">
              <a:rPr lang="en-GB" smtClean="0"/>
              <a:t>‹#›</a:t>
            </a:fld>
            <a:endParaRPr lang="en-GB"/>
          </a:p>
        </p:txBody>
      </p:sp>
    </p:spTree>
    <p:extLst>
      <p:ext uri="{BB962C8B-B14F-4D97-AF65-F5344CB8AC3E}">
        <p14:creationId xmlns:p14="http://schemas.microsoft.com/office/powerpoint/2010/main" val="2461284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8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800" dirty="0">
                <a:effectLst/>
                <a:latin typeface="Calibri" panose="020F0502020204030204" pitchFamily="34" charset="0"/>
                <a:ea typeface="Calibri" panose="020F0502020204030204" pitchFamily="34" charset="0"/>
              </a:rPr>
              <a:t>The frequency rankings for words that occur in this PowerPoint which have been</a:t>
            </a:r>
            <a:r>
              <a:rPr lang="en-GB" sz="1800" i="1" dirty="0">
                <a:effectLst/>
                <a:latin typeface="Calibri" panose="020F0502020204030204" pitchFamily="34" charset="0"/>
                <a:ea typeface="Calibri" panose="020F0502020204030204" pitchFamily="34" charset="0"/>
              </a:rPr>
              <a:t> previously</a:t>
            </a:r>
            <a:r>
              <a:rPr lang="en-GB" sz="18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endParaRPr lang="es-ES_tradnl" sz="1800" b="1" kern="1200" dirty="0">
              <a:solidFill>
                <a:schemeClr val="tx1"/>
              </a:solidFill>
              <a:effectLst/>
              <a:latin typeface="+mn-lt"/>
              <a:ea typeface="+mn-ea"/>
              <a:cs typeface="+mn-cs"/>
            </a:endParaRPr>
          </a:p>
          <a:p>
            <a:r>
              <a:rPr lang="es-ES_tradnl" sz="1800" b="1" kern="1200" dirty="0" err="1">
                <a:solidFill>
                  <a:schemeClr val="tx1"/>
                </a:solidFill>
                <a:effectLst/>
                <a:latin typeface="+mn-lt"/>
                <a:ea typeface="+mn-ea"/>
                <a:cs typeface="+mn-cs"/>
              </a:rPr>
              <a:t>Phonics</a:t>
            </a:r>
            <a:r>
              <a:rPr lang="es-ES_tradnl" sz="1800" b="1" kern="1200" dirty="0">
                <a:solidFill>
                  <a:schemeClr val="tx1"/>
                </a:solidFill>
                <a:effectLst/>
                <a:latin typeface="+mn-lt"/>
                <a:ea typeface="+mn-ea"/>
                <a:cs typeface="+mn-cs"/>
              </a:rPr>
              <a:t>: SSC revisión 1</a:t>
            </a:r>
            <a:endParaRPr lang="es-ES_tradnl" sz="1800" b="0" kern="1200" dirty="0">
              <a:solidFill>
                <a:schemeClr val="tx1"/>
              </a:solidFill>
              <a:effectLst/>
              <a:latin typeface="+mn-lt"/>
              <a:ea typeface="+mn-ea"/>
              <a:cs typeface="+mn-cs"/>
            </a:endParaRPr>
          </a:p>
          <a:p>
            <a:r>
              <a:rPr lang="es-ES_tradnl" sz="1800" b="1" kern="1200" dirty="0" err="1">
                <a:solidFill>
                  <a:schemeClr val="tx1"/>
                </a:solidFill>
                <a:effectLst/>
                <a:latin typeface="+mn-lt"/>
                <a:ea typeface="+mn-ea"/>
                <a:cs typeface="+mn-cs"/>
              </a:rPr>
              <a:t>Vocabulary</a:t>
            </a:r>
            <a:r>
              <a:rPr lang="es-ES_tradnl" sz="1800" b="1" kern="1200" dirty="0">
                <a:solidFill>
                  <a:schemeClr val="tx1"/>
                </a:solidFill>
                <a:effectLst/>
                <a:latin typeface="+mn-lt"/>
                <a:ea typeface="+mn-ea"/>
                <a:cs typeface="+mn-cs"/>
              </a:rPr>
              <a:t> (new words in </a:t>
            </a:r>
            <a:r>
              <a:rPr lang="es-ES_tradnl" sz="1800" b="1" kern="1200" dirty="0" err="1">
                <a:solidFill>
                  <a:schemeClr val="tx1"/>
                </a:solidFill>
                <a:effectLst/>
                <a:latin typeface="+mn-lt"/>
                <a:ea typeface="+mn-ea"/>
                <a:cs typeface="+mn-cs"/>
              </a:rPr>
              <a:t>bold</a:t>
            </a:r>
            <a:r>
              <a:rPr lang="es-ES_tradnl" sz="1800" kern="1200" dirty="0">
                <a:solidFill>
                  <a:schemeClr val="tx1"/>
                </a:solidFill>
                <a:effectLst/>
                <a:latin typeface="+mn-lt"/>
                <a:ea typeface="+mn-ea"/>
                <a:cs typeface="+mn-cs"/>
              </a:rPr>
              <a:t>): </a:t>
            </a:r>
            <a:r>
              <a:rPr lang="es-ES" sz="1800" b="1" kern="1200" dirty="0">
                <a:solidFill>
                  <a:schemeClr val="tx1"/>
                </a:solidFill>
                <a:effectLst/>
                <a:latin typeface="+mn-lt"/>
                <a:ea typeface="+mn-ea"/>
                <a:cs typeface="+mn-cs"/>
              </a:rPr>
              <a:t>querer, quiero, quieres, quiere</a:t>
            </a:r>
            <a:r>
              <a:rPr lang="es-ES" sz="1800" kern="1200" dirty="0">
                <a:solidFill>
                  <a:schemeClr val="tx1"/>
                </a:solidFill>
                <a:effectLst/>
                <a:latin typeface="+mn-lt"/>
                <a:ea typeface="+mn-ea"/>
                <a:cs typeface="+mn-cs"/>
              </a:rPr>
              <a:t> [58] </a:t>
            </a:r>
            <a:r>
              <a:rPr lang="es-ES" sz="1800" b="1" kern="1200" dirty="0">
                <a:solidFill>
                  <a:schemeClr val="tx1"/>
                </a:solidFill>
                <a:effectLst/>
                <a:latin typeface="+mn-lt"/>
                <a:ea typeface="+mn-ea"/>
                <a:cs typeface="+mn-cs"/>
              </a:rPr>
              <a:t>avión</a:t>
            </a:r>
            <a:r>
              <a:rPr lang="es-ES" sz="1800" kern="1200" dirty="0">
                <a:solidFill>
                  <a:schemeClr val="tx1"/>
                </a:solidFill>
                <a:effectLst/>
                <a:latin typeface="+mn-lt"/>
                <a:ea typeface="+mn-ea"/>
                <a:cs typeface="+mn-cs"/>
              </a:rPr>
              <a:t> [1399] </a:t>
            </a:r>
            <a:r>
              <a:rPr lang="es-ES" sz="1800" b="1" kern="1200" dirty="0">
                <a:solidFill>
                  <a:schemeClr val="tx1"/>
                </a:solidFill>
                <a:effectLst/>
                <a:latin typeface="+mn-lt"/>
                <a:ea typeface="+mn-ea"/>
                <a:cs typeface="+mn-cs"/>
              </a:rPr>
              <a:t>probar</a:t>
            </a:r>
            <a:r>
              <a:rPr lang="es-ES" sz="1800" kern="1200" dirty="0">
                <a:solidFill>
                  <a:schemeClr val="tx1"/>
                </a:solidFill>
                <a:effectLst/>
                <a:latin typeface="+mn-lt"/>
                <a:ea typeface="+mn-ea"/>
                <a:cs typeface="+mn-cs"/>
              </a:rPr>
              <a:t> [959] </a:t>
            </a:r>
            <a:r>
              <a:rPr lang="es-ES" sz="1800" b="1" kern="1200" dirty="0">
                <a:solidFill>
                  <a:schemeClr val="tx1"/>
                </a:solidFill>
                <a:effectLst/>
                <a:latin typeface="+mn-lt"/>
                <a:ea typeface="+mn-ea"/>
                <a:cs typeface="+mn-cs"/>
              </a:rPr>
              <a:t>aburrido</a:t>
            </a:r>
            <a:r>
              <a:rPr lang="es-ES" sz="1800" kern="1200" dirty="0">
                <a:solidFill>
                  <a:schemeClr val="tx1"/>
                </a:solidFill>
                <a:effectLst/>
                <a:latin typeface="+mn-lt"/>
                <a:ea typeface="+mn-ea"/>
                <a:cs typeface="+mn-cs"/>
              </a:rPr>
              <a:t> [3917]</a:t>
            </a:r>
            <a:endParaRPr lang="es-ES_tradnl" sz="1800" b="1" kern="1200" dirty="0">
              <a:solidFill>
                <a:schemeClr val="tx1"/>
              </a:solidFill>
              <a:effectLst/>
              <a:latin typeface="+mn-lt"/>
              <a:ea typeface="+mn-ea"/>
              <a:cs typeface="+mn-cs"/>
            </a:endParaRPr>
          </a:p>
          <a:p>
            <a:r>
              <a:rPr lang="es-ES_tradnl" sz="1800" b="1" kern="1200" dirty="0" err="1">
                <a:solidFill>
                  <a:schemeClr val="tx1"/>
                </a:solidFill>
                <a:effectLst/>
                <a:latin typeface="+mn-lt"/>
                <a:ea typeface="+mn-ea"/>
                <a:cs typeface="+mn-cs"/>
              </a:rPr>
              <a:t>Revisit</a:t>
            </a:r>
            <a:r>
              <a:rPr lang="es-ES_tradnl" sz="1800" b="1" kern="1200" dirty="0">
                <a:solidFill>
                  <a:schemeClr val="tx1"/>
                </a:solidFill>
                <a:effectLst/>
                <a:latin typeface="+mn-lt"/>
                <a:ea typeface="+mn-ea"/>
                <a:cs typeface="+mn-cs"/>
              </a:rPr>
              <a:t> 1</a:t>
            </a:r>
            <a:r>
              <a:rPr lang="es-ES_tradnl" sz="1800" kern="1200" dirty="0">
                <a:solidFill>
                  <a:schemeClr val="tx1"/>
                </a:solidFill>
                <a:effectLst/>
                <a:latin typeface="+mn-lt"/>
                <a:ea typeface="+mn-ea"/>
                <a:cs typeface="+mn-cs"/>
              </a:rPr>
              <a:t>: </a:t>
            </a:r>
            <a:r>
              <a:rPr lang="es-ES" sz="1800" b="0" i="0" u="none" strike="noStrike" dirty="0">
                <a:solidFill>
                  <a:srgbClr val="002060"/>
                </a:solidFill>
                <a:effectLst/>
                <a:latin typeface="Century Gothic" panose="020B0502020202020204" pitchFamily="34" charset="0"/>
              </a:rPr>
              <a:t>aeropuerto [2492] bandera [2446] puerto [1077] río [496]</a:t>
            </a:r>
            <a:endParaRPr lang="en-GB" sz="1800" b="0" i="0" u="none" strike="noStrike" dirty="0">
              <a:solidFill>
                <a:srgbClr val="00206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1" kern="1200" dirty="0" err="1">
                <a:solidFill>
                  <a:schemeClr val="tx1"/>
                </a:solidFill>
                <a:effectLst/>
                <a:latin typeface="+mn-lt"/>
                <a:ea typeface="+mn-ea"/>
                <a:cs typeface="+mn-cs"/>
              </a:rPr>
              <a:t>Revisit</a:t>
            </a:r>
            <a:r>
              <a:rPr lang="es-ES_tradnl" sz="1800" b="1" kern="1200" dirty="0">
                <a:solidFill>
                  <a:schemeClr val="tx1"/>
                </a:solidFill>
                <a:effectLst/>
                <a:latin typeface="+mn-lt"/>
                <a:ea typeface="+mn-ea"/>
                <a:cs typeface="+mn-cs"/>
              </a:rPr>
              <a:t> 2</a:t>
            </a:r>
            <a:r>
              <a:rPr lang="es-ES_tradnl" sz="1800" kern="1200" dirty="0">
                <a:solidFill>
                  <a:schemeClr val="tx1"/>
                </a:solidFill>
                <a:effectLst/>
                <a:latin typeface="+mn-lt"/>
                <a:ea typeface="+mn-ea"/>
                <a:cs typeface="+mn-cs"/>
              </a:rPr>
              <a:t>: </a:t>
            </a:r>
            <a:r>
              <a:rPr lang="es-ES" sz="1800" b="0" i="0" u="none" strike="noStrike" dirty="0">
                <a:solidFill>
                  <a:srgbClr val="002060"/>
                </a:solidFill>
                <a:effectLst/>
                <a:latin typeface="Century Gothic" panose="020B0502020202020204" pitchFamily="34" charset="0"/>
              </a:rPr>
              <a:t>ir [33] voy  vas va estar [21] estoy estás está cine [952] costa [896] </a:t>
            </a:r>
            <a:r>
              <a:rPr lang="es-ES" sz="1800" b="0" i="0" u="none" strike="noStrike" dirty="0">
                <a:solidFill>
                  <a:srgbClr val="FF0066"/>
                </a:solidFill>
                <a:effectLst/>
                <a:latin typeface="Century Gothic" panose="020B0502020202020204" pitchFamily="34" charset="0"/>
              </a:rPr>
              <a:t>mercado</a:t>
            </a:r>
            <a:r>
              <a:rPr lang="es-ES" sz="1800" b="0" i="0" u="none" strike="noStrike" dirty="0">
                <a:solidFill>
                  <a:srgbClr val="002060"/>
                </a:solidFill>
                <a:effectLst/>
                <a:latin typeface="Century Gothic" panose="020B0502020202020204" pitchFamily="34" charset="0"/>
              </a:rPr>
              <a:t> [487] teatro [605] </a:t>
            </a:r>
            <a:endParaRPr lang="en-GB"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Source: Davies, M. &amp; Davies, K. (2018)</a:t>
            </a:r>
            <a:r>
              <a:rPr lang="en-GB" sz="1800" i="1" dirty="0">
                <a:effectLst/>
                <a:latin typeface="Calibri" panose="020F0502020204030204" pitchFamily="34" charset="0"/>
                <a:ea typeface="Calibri" panose="020F0502020204030204" pitchFamily="34" charset="0"/>
              </a:rPr>
              <a:t>. A frequency dictionary of Spanish: Core vocabulary for learners </a:t>
            </a:r>
            <a:r>
              <a:rPr lang="en-GB" sz="1800" dirty="0">
                <a:effectLst/>
                <a:latin typeface="Calibri" panose="020F0502020204030204" pitchFamily="34" charset="0"/>
                <a:ea typeface="Calibri" panose="020F0502020204030204" pitchFamily="34" charset="0"/>
              </a:rPr>
              <a:t>(2nd ed.). Routledge: London</a:t>
            </a:r>
          </a:p>
          <a:p>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800" dirty="0">
                <a:effectLst/>
                <a:latin typeface="Calibri" panose="020F0502020204030204" pitchFamily="34" charset="0"/>
                <a:ea typeface="Calibri" panose="020F0502020204030204" pitchFamily="34" charset="0"/>
              </a:rPr>
              <a:t>For any </a:t>
            </a:r>
            <a:r>
              <a:rPr lang="en-GB" sz="1800" i="1" dirty="0">
                <a:effectLst/>
                <a:latin typeface="Calibri" panose="020F0502020204030204" pitchFamily="34" charset="0"/>
                <a:ea typeface="Calibri" panose="020F0502020204030204" pitchFamily="34" charset="0"/>
              </a:rPr>
              <a:t>other </a:t>
            </a:r>
            <a:r>
              <a:rPr lang="en-GB" sz="18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endParaRPr lang="en-US" sz="1800" b="1" dirty="0"/>
          </a:p>
          <a:p>
            <a:pPr marL="0" lvl="0" indent="0" algn="l" rtl="0">
              <a:spcBef>
                <a:spcPts val="0"/>
              </a:spcBef>
              <a:spcAft>
                <a:spcPts val="0"/>
              </a:spcAft>
              <a:buNone/>
            </a:pPr>
            <a:r>
              <a:rPr lang="en-US" sz="1800" b="1" dirty="0" err="1"/>
              <a:t>cueva</a:t>
            </a:r>
            <a:r>
              <a:rPr lang="en-US" sz="1800" b="1" dirty="0"/>
              <a:t> </a:t>
            </a:r>
            <a:r>
              <a:rPr lang="en-US" sz="1800" b="0" dirty="0"/>
              <a:t>[4480] </a:t>
            </a:r>
            <a:r>
              <a:rPr lang="en-US" sz="1800" b="1" dirty="0" err="1"/>
              <a:t>isla</a:t>
            </a:r>
            <a:r>
              <a:rPr lang="en-US" sz="1800" b="0" dirty="0"/>
              <a:t> [810] </a:t>
            </a:r>
            <a:r>
              <a:rPr lang="en-GB" sz="1800" b="1" i="0" u="none" strike="noStrike" dirty="0">
                <a:solidFill>
                  <a:srgbClr val="002060"/>
                </a:solidFill>
                <a:effectLst/>
                <a:latin typeface="docs-Century Gothic"/>
              </a:rPr>
              <a:t> </a:t>
            </a:r>
            <a:r>
              <a:rPr lang="en-GB" sz="2000" b="1" dirty="0" err="1">
                <a:solidFill>
                  <a:srgbClr val="002060"/>
                </a:solidFill>
                <a:latin typeface="Century Gothic" panose="020B0502020202020204" pitchFamily="34" charset="0"/>
              </a:rPr>
              <a:t>nombre</a:t>
            </a:r>
            <a:r>
              <a:rPr lang="en-GB" sz="1800" b="0" dirty="0">
                <a:solidFill>
                  <a:srgbClr val="002060"/>
                </a:solidFill>
                <a:latin typeface="Century Gothic" panose="020B0502020202020204" pitchFamily="34" charset="0"/>
              </a:rPr>
              <a:t> [215]</a:t>
            </a:r>
            <a:r>
              <a:rPr lang="en-US" sz="1800" b="1" dirty="0">
                <a:solidFill>
                  <a:srgbClr val="002060"/>
                </a:solidFill>
                <a:latin typeface="Century Gothic" panose="020B0502020202020204" pitchFamily="34" charset="0"/>
              </a:rPr>
              <a:t> </a:t>
            </a:r>
            <a:r>
              <a:rPr lang="en-US" sz="1800" b="1" dirty="0"/>
              <a:t>salsa </a:t>
            </a:r>
            <a:r>
              <a:rPr lang="en-US" sz="1800" b="0" dirty="0"/>
              <a:t>[4201]</a:t>
            </a:r>
            <a:r>
              <a:rPr lang="en-US" sz="1800" b="1" dirty="0"/>
              <a:t> </a:t>
            </a:r>
            <a:r>
              <a:rPr lang="en-US" sz="1800" b="1" dirty="0" err="1"/>
              <a:t>volcán</a:t>
            </a:r>
            <a:r>
              <a:rPr lang="en-US" sz="1800" b="1" dirty="0"/>
              <a:t> </a:t>
            </a:r>
            <a:r>
              <a:rPr lang="en-US" sz="1800" b="0" dirty="0"/>
              <a:t>[2454]</a:t>
            </a:r>
            <a:r>
              <a:rPr lang="en-GB" sz="1800" b="0" dirty="0">
                <a:solidFill>
                  <a:srgbClr val="002060"/>
                </a:solidFill>
                <a:latin typeface="Century Gothic" panose="020B0502020202020204" pitchFamily="34" charset="0"/>
              </a:rPr>
              <a:t> </a:t>
            </a:r>
            <a:r>
              <a:rPr lang="en-US" sz="1800" b="1" dirty="0" err="1"/>
              <a:t>aburrido</a:t>
            </a:r>
            <a:r>
              <a:rPr lang="en-US" sz="1800" b="1" dirty="0"/>
              <a:t> </a:t>
            </a:r>
            <a:r>
              <a:rPr lang="en-US" sz="1800" b="0" dirty="0"/>
              <a:t>[3917]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dirty="0">
              <a:effectLst/>
              <a:latin typeface="Calibri" panose="020F0502020204030204" pitchFamily="34" charset="0"/>
            </a:endParaRPr>
          </a:p>
          <a:p>
            <a:pPr marL="0" lvl="0" indent="0" algn="l" rtl="0">
              <a:spcBef>
                <a:spcPts val="0"/>
              </a:spcBef>
              <a:spcAft>
                <a:spcPts val="0"/>
              </a:spcAft>
              <a:buNone/>
            </a:pPr>
            <a:endParaRPr lang="en-GB" sz="1800" b="1" i="0" u="none" strike="noStrike" dirty="0">
              <a:solidFill>
                <a:srgbClr val="002060"/>
              </a:solidFill>
              <a:effectLst/>
              <a:latin typeface="docs-Century Gothic"/>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[6/6]</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Transcript:</a:t>
            </a: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5. </a:t>
            </a:r>
            <a:r>
              <a:rPr lang="en-GB" dirty="0" err="1"/>
              <a:t>Quiero</a:t>
            </a:r>
            <a:r>
              <a:rPr lang="en-GB" dirty="0"/>
              <a:t> comer </a:t>
            </a:r>
            <a:r>
              <a:rPr lang="en-GB" dirty="0" err="1"/>
              <a:t>muchas</a:t>
            </a:r>
            <a:r>
              <a:rPr lang="en-GB" dirty="0"/>
              <a:t> tapas. </a:t>
            </a:r>
          </a:p>
          <a:p>
            <a:pPr marL="0" marR="0" lvl="0" indent="0" algn="l" rtl="0">
              <a:lnSpc>
                <a:spcPct val="100000"/>
              </a:lnSpc>
              <a:spcBef>
                <a:spcPts val="0"/>
              </a:spcBef>
              <a:spcAft>
                <a:spcPts val="0"/>
              </a:spcAft>
              <a:buClr>
                <a:schemeClr val="dk1"/>
              </a:buClr>
              <a:buSzPts val="1200"/>
              <a:buFont typeface="Calibri"/>
              <a:buNone/>
            </a:pPr>
            <a:endParaRPr lang="en-GB" sz="1200" b="0" dirty="0">
              <a:effectLst/>
              <a:latin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1772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7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r</a:t>
            </a:r>
            <a:r>
              <a:rPr lang="en-GB" sz="180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eading</a:t>
            </a:r>
            <a:r>
              <a:rPr lang="en-GB" sz="18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to differentiate between 1st, 2</a:t>
            </a:r>
            <a:r>
              <a:rPr lang="en-GB" sz="1800" baseline="300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nd</a:t>
            </a:r>
            <a:r>
              <a:rPr lang="en-GB" sz="18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and 3</a:t>
            </a:r>
            <a:r>
              <a:rPr lang="en-GB" sz="1800" baseline="300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rd</a:t>
            </a:r>
            <a:r>
              <a:rPr lang="en-GB" sz="18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person </a:t>
            </a:r>
            <a:r>
              <a:rPr lang="en-GB" sz="180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singulaof</a:t>
            </a:r>
            <a:r>
              <a:rPr lang="en-GB" sz="18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querer</a:t>
            </a:r>
            <a:r>
              <a:rPr lang="en-GB" sz="18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written comprehension of key vocabulary introduced this week. </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context and click to bring up instructions.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first sentence. Ask pupils to identify de if it’s Quique (I), Sofía (you) or mum (she) and write the correct verb in English.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Continue with items 1 – 7.</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43516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3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reading comprehension of both newly introduced and revisited vocabulary &amp; apply logic to the statements.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i="0" u="none" strike="noStrike" dirty="0">
                <a:solidFill>
                  <a:schemeClr val="dk1"/>
                </a:solidFill>
                <a:latin typeface="Calibri"/>
                <a:ea typeface="Calibri"/>
                <a:cs typeface="Calibri"/>
                <a:sym typeface="Calibri"/>
              </a:rPr>
              <a:t>Click x2 to bring up speech bubbles and model the conversation.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i="0" u="none" strike="noStrike" dirty="0">
                <a:solidFill>
                  <a:schemeClr val="dk1"/>
                </a:solidFill>
                <a:latin typeface="Calibri"/>
                <a:ea typeface="Calibri"/>
                <a:cs typeface="Calibri"/>
                <a:sym typeface="Calibri"/>
              </a:rPr>
              <a:t>Pupil take turns to read statements 1-6 and react to them according to their own opinion.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cueva</a:t>
            </a:r>
            <a:r>
              <a:rPr lang="en-US" b="1" dirty="0"/>
              <a:t> </a:t>
            </a:r>
            <a:r>
              <a:rPr lang="en-US" b="0" dirty="0"/>
              <a:t>[4480] </a:t>
            </a:r>
            <a:r>
              <a:rPr lang="en-US" b="1" dirty="0" err="1"/>
              <a:t>volcán</a:t>
            </a:r>
            <a:r>
              <a:rPr lang="en-US" b="1" dirty="0"/>
              <a:t> </a:t>
            </a:r>
            <a:r>
              <a:rPr lang="en-US" b="0" dirty="0"/>
              <a:t>[2454]</a:t>
            </a:r>
            <a:r>
              <a:rPr lang="en-US" b="1" dirty="0"/>
              <a:t> </a:t>
            </a:r>
            <a:r>
              <a:rPr lang="en-US" b="1" dirty="0" err="1"/>
              <a:t>aburrido</a:t>
            </a:r>
            <a:r>
              <a:rPr lang="en-US" b="1" dirty="0"/>
              <a:t> </a:t>
            </a:r>
            <a:r>
              <a:rPr lang="en-US" b="0" dirty="0"/>
              <a:t>[3917]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49353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4 minutes </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learn about Lanzarote and whilst practising a range of SSCs.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Allow pupils to read the text aloud.</a:t>
            </a:r>
          </a:p>
          <a:p>
            <a:pPr marL="229320" indent="-228600">
              <a:lnSpc>
                <a:spcPct val="100000"/>
              </a:lnSpc>
              <a:buAutoNum type="arabicPeriod"/>
            </a:pPr>
            <a:r>
              <a:rPr lang="en-GB" sz="1200" b="0" strike="noStrike" spc="-1" dirty="0">
                <a:solidFill>
                  <a:srgbClr val="000000"/>
                </a:solidFill>
                <a:latin typeface="Calibri"/>
              </a:rPr>
              <a:t>Read the text aloud, so pupils can follow. (Click on the text to hear the audio, if preferred).</a:t>
            </a:r>
          </a:p>
          <a:p>
            <a:pPr marL="229320" indent="-228600">
              <a:lnSpc>
                <a:spcPct val="100000"/>
              </a:lnSpc>
              <a:buAutoNum type="arabicPeriod"/>
            </a:pPr>
            <a:r>
              <a:rPr lang="en-GB" sz="1200" b="0" strike="noStrike" spc="-1" dirty="0">
                <a:solidFill>
                  <a:srgbClr val="000000"/>
                </a:solidFill>
                <a:latin typeface="Calibri"/>
              </a:rPr>
              <a:t>Elicit pupils’ understanding.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Frequency of unknown words and cognates:</a:t>
            </a:r>
          </a:p>
          <a:p>
            <a:r>
              <a:rPr lang="en-US" b="1" dirty="0" err="1"/>
              <a:t>cueva</a:t>
            </a:r>
            <a:r>
              <a:rPr lang="en-US" b="1" dirty="0"/>
              <a:t> </a:t>
            </a:r>
            <a:r>
              <a:rPr lang="en-US" b="0" dirty="0"/>
              <a:t>[4480] </a:t>
            </a:r>
            <a:r>
              <a:rPr lang="en-US" b="1" dirty="0" err="1"/>
              <a:t>isla</a:t>
            </a:r>
            <a:r>
              <a:rPr lang="en-US" b="0" dirty="0"/>
              <a:t> [810] </a:t>
            </a:r>
            <a:r>
              <a:rPr lang="en-US" b="1" dirty="0"/>
              <a:t>salsa </a:t>
            </a:r>
            <a:r>
              <a:rPr lang="en-US" b="0" dirty="0"/>
              <a:t>[4201]</a:t>
            </a:r>
            <a:r>
              <a:rPr lang="en-US" b="1" dirty="0"/>
              <a:t> </a:t>
            </a:r>
            <a:r>
              <a:rPr lang="en-US" b="1" dirty="0" err="1"/>
              <a:t>volcán</a:t>
            </a:r>
            <a:r>
              <a:rPr lang="en-US" b="1" dirty="0"/>
              <a:t> </a:t>
            </a:r>
            <a:r>
              <a:rPr lang="en-US" b="0" dirty="0"/>
              <a:t>[2454]</a:t>
            </a:r>
            <a:r>
              <a:rPr lang="en-US" b="1" dirty="0"/>
              <a:t> </a:t>
            </a:r>
            <a:endParaRPr lang="en-GB" sz="1200" b="0" dirty="0">
              <a:latin typeface="Calibri" panose="020F0502020204030204" pitchFamily="34" charset="0"/>
              <a:cs typeface="Calibri" panose="020F0502020204030204" pitchFamily="34" charset="0"/>
            </a:endParaRPr>
          </a:p>
          <a:p>
            <a:pPr marL="0" lvl="0" indent="0" algn="l" rtl="0">
              <a:spcBef>
                <a:spcPts val="0"/>
              </a:spcBef>
              <a:spcAft>
                <a:spcPts val="0"/>
              </a:spcAft>
              <a:buClr>
                <a:schemeClr val="dk1"/>
              </a:buClr>
              <a:buSzPts val="1200"/>
              <a:buFont typeface="Calibri"/>
              <a:buNone/>
            </a:pPr>
            <a:endParaRPr lang="en-GB" sz="1200" b="0" dirty="0">
              <a:latin typeface="Calibri" panose="020F0502020204030204" pitchFamily="34" charset="0"/>
              <a:cs typeface="Calibri" panose="020F0502020204030204" pitchFamily="34" charset="0"/>
            </a:endParaRPr>
          </a:p>
          <a:p>
            <a:pPr marL="0" lvl="0" indent="0" algn="l" rtl="0">
              <a:spcBef>
                <a:spcPts val="0"/>
              </a:spcBef>
              <a:spcAft>
                <a:spcPts val="0"/>
              </a:spcAft>
              <a:buClr>
                <a:schemeClr val="dk1"/>
              </a:buClr>
              <a:buSzPts val="1200"/>
              <a:buFont typeface="Calibri"/>
              <a:buNone/>
            </a:pPr>
            <a:r>
              <a:rPr lang="en-GB" sz="1200" b="0" dirty="0"/>
              <a:t>De Fer.. - </a:t>
            </a:r>
            <a:r>
              <a:rPr lang="en-GB" sz="1200" b="0" dirty="0" err="1"/>
              <a:t>flickr</a:t>
            </a:r>
            <a:r>
              <a:rPr lang="en-GB" sz="1200" b="0" dirty="0"/>
              <a:t>, CC BY 2.0, https://commons.wikimedia.org/w/index.php?curid=1662044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indent="0">
              <a:buNone/>
            </a:pPr>
            <a:r>
              <a:rPr lang="en-GB" b="0" dirty="0"/>
              <a:t>https://www.rutasporespana.es/blog/2014/06/las-10-cuevas-mas-bonitas-de-espana/</a:t>
            </a:r>
          </a:p>
          <a:p>
            <a:pPr marL="0" indent="0">
              <a:buNone/>
            </a:pPr>
            <a:r>
              <a:rPr lang="en-GB" b="0" dirty="0"/>
              <a:t>Many thanks to José, Adrián and Alicia. </a:t>
            </a:r>
            <a:endParaRPr lang="en-US" dirty="0"/>
          </a:p>
          <a:p>
            <a:pPr marL="0" lvl="0" indent="0" algn="l" rtl="0">
              <a:spcBef>
                <a:spcPts val="0"/>
              </a:spcBef>
              <a:spcAft>
                <a:spcPts val="0"/>
              </a:spcAft>
              <a:buClr>
                <a:schemeClr val="dk1"/>
              </a:buClr>
              <a:buSzPts val="1200"/>
              <a:buFont typeface="Calibri"/>
              <a:buNone/>
            </a:pPr>
            <a:endParaRPr lang="en-GB" sz="1200" b="0"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0" dirty="0"/>
          </a:p>
          <a:p>
            <a:r>
              <a:rPr lang="en-GB" b="1" dirty="0"/>
              <a:t>Aim: </a:t>
            </a:r>
            <a:r>
              <a:rPr lang="en-US" b="0" dirty="0"/>
              <a:t>to recap previously introduced vocabulary as well as introduce context-specific words. </a:t>
            </a:r>
            <a:endParaRPr lang="en-GB" b="0" dirty="0"/>
          </a:p>
          <a:p>
            <a:endParaRPr lang="en-GB" sz="1200" kern="120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Part 1</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 in Spanish. Check understanding of ‘palabra’.</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Tell pupils they need to figure out which word is being described. They have the possible options at the bottom. Por ejemplo, </a:t>
            </a:r>
            <a:r>
              <a:rPr lang="en-GB" dirty="0" err="1"/>
              <a:t>verano</a:t>
            </a:r>
            <a:r>
              <a:rPr lang="en-GB" dirty="0"/>
              <a:t>, </a:t>
            </a:r>
            <a:r>
              <a:rPr lang="en-GB" dirty="0" err="1"/>
              <a:t>nadar</a:t>
            </a:r>
            <a:r>
              <a:rPr lang="en-GB" dirty="0"/>
              <a:t>, </a:t>
            </a:r>
            <a:r>
              <a:rPr lang="en-GB" dirty="0" err="1"/>
              <a:t>agua</a:t>
            </a:r>
            <a:r>
              <a:rPr lang="en-GB" dirty="0"/>
              <a:t>. Is it ‘festival’, ‘playa’ or ‘mercado’?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work in pairs to read the words for each “card” (box) and work out the word being described.</a:t>
            </a:r>
          </a:p>
          <a:p>
            <a:pPr marL="0" marR="0" lvl="0" indent="0" algn="l" rtl="0">
              <a:lnSpc>
                <a:spcPct val="100000"/>
              </a:lnSpc>
              <a:spcBef>
                <a:spcPts val="0"/>
              </a:spcBef>
              <a:spcAft>
                <a:spcPts val="0"/>
              </a:spcAft>
              <a:buClr>
                <a:schemeClr val="dk1"/>
              </a:buClr>
              <a:buSzPts val="1200"/>
              <a:buFont typeface="Calibri"/>
              <a:buNone/>
            </a:pPr>
            <a:r>
              <a:rPr lang="en-GB" dirty="0"/>
              <a:t>5.   Elicit answers from pupils and click on each box to reveal the answer.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Part 2: </a:t>
            </a: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all the ‘cards’ (boxes) back again.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the first English word (to buy) and elicit the Spanish word from pupils (comprar). Click to bring up the tick next to ‘vender’. Repeat x9.</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Part 3</a:t>
            </a:r>
            <a:r>
              <a:rPr lang="en-GB" b="0" dirty="0"/>
              <a:t> </a:t>
            </a:r>
          </a:p>
          <a:p>
            <a:pPr marL="228600" indent="-228600">
              <a:buAutoNum type="arabicPeriod"/>
            </a:pPr>
            <a:r>
              <a:rPr lang="en-GB" dirty="0"/>
              <a:t>Click to bring up the first question about parts of speech. </a:t>
            </a:r>
          </a:p>
          <a:p>
            <a:pPr marL="228600" indent="-228600">
              <a:buAutoNum type="arabicPeriod"/>
            </a:pPr>
            <a:r>
              <a:rPr lang="en-GB" dirty="0"/>
              <a:t>Elicit answer from pupils.</a:t>
            </a:r>
          </a:p>
          <a:p>
            <a:pPr marL="228600" indent="-228600">
              <a:buAutoNum type="arabicPeriod"/>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solidFill>
                  <a:srgbClr val="002060"/>
                </a:solidFill>
                <a:latin typeface="Century Gothic" panose="020B0502020202020204" pitchFamily="34" charset="0"/>
              </a:rPr>
              <a:t>nombre</a:t>
            </a:r>
            <a:r>
              <a:rPr lang="en-GB" sz="1200" b="0" dirty="0">
                <a:solidFill>
                  <a:srgbClr val="002060"/>
                </a:solidFill>
                <a:latin typeface="Century Gothic" panose="020B0502020202020204" pitchFamily="34" charset="0"/>
              </a:rPr>
              <a:t> [215]</a:t>
            </a:r>
            <a:endParaRPr lang="en-GB" sz="1200" dirty="0"/>
          </a:p>
          <a:p>
            <a:pPr marL="228600" indent="-228600">
              <a:buAutoNum type="arabicPeriod"/>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820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a:t>
            </a:r>
            <a:r>
              <a:rPr lang="en-GB" b="0" dirty="0" err="1"/>
              <a:t>querer</a:t>
            </a:r>
            <a:r>
              <a:rPr lang="en-GB" b="0" dirty="0"/>
              <a:t> (2-verb structure) in 1</a:t>
            </a:r>
            <a:r>
              <a:rPr lang="en-GB" b="0" baseline="30000" dirty="0"/>
              <a:t>st</a:t>
            </a:r>
            <a:r>
              <a:rPr lang="en-GB" b="0" dirty="0"/>
              <a:t> , 2</a:t>
            </a:r>
            <a:r>
              <a:rPr lang="en-GB" b="0" baseline="30000" dirty="0"/>
              <a:t>nd</a:t>
            </a:r>
            <a:r>
              <a:rPr lang="en-GB" b="0" dirty="0"/>
              <a:t> and 3</a:t>
            </a:r>
            <a:r>
              <a:rPr lang="en-GB" b="0" baseline="30000" dirty="0"/>
              <a:t>rd</a:t>
            </a:r>
            <a:r>
              <a:rPr lang="en-GB" b="0" dirty="0"/>
              <a:t> person singular. </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797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 (6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listening out for the verbs ‘</a:t>
            </a:r>
            <a:r>
              <a:rPr lang="en-GB" b="0" dirty="0" err="1"/>
              <a:t>quiero</a:t>
            </a:r>
            <a:r>
              <a:rPr lang="en-GB" b="0" dirty="0"/>
              <a:t>’, ‘</a:t>
            </a:r>
            <a:r>
              <a:rPr lang="en-GB" b="0" dirty="0" err="1"/>
              <a:t>quieres</a:t>
            </a:r>
            <a:r>
              <a:rPr lang="en-GB" b="0" dirty="0"/>
              <a:t>’ and ‘</a:t>
            </a:r>
            <a:r>
              <a:rPr lang="en-GB" b="0" dirty="0" err="1"/>
              <a:t>quiere</a:t>
            </a:r>
            <a:r>
              <a:rPr lang="en-GB" b="0" dirty="0"/>
              <a:t>’ and process the person of the verb they refer to. To then practise processing the meaning of both the newly introduced and revisited vocabulary </a:t>
            </a: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Slide </a:t>
            </a:r>
            <a:r>
              <a:rPr lang="en-GB" b="0" dirty="0"/>
              <a:t>1/6</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instructions in Spanish. The following instructions apply to the next 5 slides.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Tell students this is a delayed dictation activity. You will play a sentence twice and they will have to retain that sentence in their working memory (picturing it in their heads!) for 3 seconds.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(NB. They can choose to use the help on the board or without looking – encourage students to choose their own level of challenge).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start timer once you’ve played / read the sentence x2. Once the time is up, the instruction ‘escribe’ will come up and they need to write the whole sentence (or just the verb if they are facing the board for more support)</a:t>
            </a:r>
          </a:p>
          <a:p>
            <a:pPr marL="0" marR="0" lvl="0" indent="0" algn="l" rtl="0">
              <a:lnSpc>
                <a:spcPct val="100000"/>
              </a:lnSpc>
              <a:spcBef>
                <a:spcPts val="0"/>
              </a:spcBef>
              <a:spcAft>
                <a:spcPts val="0"/>
              </a:spcAft>
              <a:buClr>
                <a:schemeClr val="dk1"/>
              </a:buClr>
              <a:buSzPts val="1200"/>
              <a:buFont typeface="Calibri"/>
              <a:buNone/>
            </a:pPr>
            <a:r>
              <a:rPr lang="en-GB" dirty="0"/>
              <a:t>4. Click to reveal the missing verb. Pupils who were facing away turn back to check their answers. </a:t>
            </a:r>
          </a:p>
          <a:p>
            <a:pPr marL="0" marR="0" lvl="0" indent="0" algn="l" rtl="0">
              <a:lnSpc>
                <a:spcPct val="100000"/>
              </a:lnSpc>
              <a:spcBef>
                <a:spcPts val="0"/>
              </a:spcBef>
              <a:spcAft>
                <a:spcPts val="0"/>
              </a:spcAft>
              <a:buClr>
                <a:schemeClr val="dk1"/>
              </a:buClr>
              <a:buSzPts val="1200"/>
              <a:buFont typeface="Calibri"/>
              <a:buNone/>
            </a:pPr>
            <a:r>
              <a:rPr lang="en-GB" dirty="0"/>
              <a:t>5. Click again to bring up the different prompts and elicit answers from pupils.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Full transcript</a:t>
            </a:r>
            <a:r>
              <a:rPr lang="en-GB" dirty="0"/>
              <a:t>:</a:t>
            </a:r>
          </a:p>
          <a:p>
            <a:r>
              <a:rPr lang="en-GB" dirty="0"/>
              <a:t>E. </a:t>
            </a:r>
            <a:r>
              <a:rPr lang="en-GB" dirty="0" err="1"/>
              <a:t>Quiero</a:t>
            </a:r>
            <a:r>
              <a:rPr lang="en-GB" dirty="0"/>
              <a:t> </a:t>
            </a:r>
            <a:r>
              <a:rPr lang="en-GB" dirty="0" err="1"/>
              <a:t>aprender</a:t>
            </a:r>
            <a:r>
              <a:rPr lang="en-GB" dirty="0"/>
              <a:t> sobre la </a:t>
            </a:r>
            <a:r>
              <a:rPr lang="en-GB" dirty="0" err="1"/>
              <a:t>cultura</a:t>
            </a:r>
            <a:r>
              <a:rPr lang="en-GB" dirty="0"/>
              <a:t>.</a:t>
            </a:r>
          </a:p>
          <a:p>
            <a:r>
              <a:rPr lang="en-GB" dirty="0"/>
              <a:t>1. </a:t>
            </a:r>
            <a:r>
              <a:rPr lang="en-GB" dirty="0" err="1"/>
              <a:t>Quiere</a:t>
            </a:r>
            <a:r>
              <a:rPr lang="en-GB" dirty="0"/>
              <a:t> </a:t>
            </a:r>
            <a:r>
              <a:rPr lang="en-GB" dirty="0" err="1"/>
              <a:t>ir</a:t>
            </a:r>
            <a:r>
              <a:rPr lang="en-GB" dirty="0"/>
              <a:t> a un festival.</a:t>
            </a:r>
          </a:p>
          <a:p>
            <a:r>
              <a:rPr lang="en-GB" dirty="0"/>
              <a:t>2. </a:t>
            </a:r>
            <a:r>
              <a:rPr lang="en-GB" dirty="0" err="1"/>
              <a:t>Quiere</a:t>
            </a:r>
            <a:r>
              <a:rPr lang="en-GB" dirty="0"/>
              <a:t> hablar con la gente.</a:t>
            </a:r>
          </a:p>
          <a:p>
            <a:r>
              <a:rPr lang="en-GB" dirty="0"/>
              <a:t>3. </a:t>
            </a:r>
            <a:r>
              <a:rPr lang="en-GB" dirty="0" err="1"/>
              <a:t>Quieres</a:t>
            </a:r>
            <a:r>
              <a:rPr lang="en-GB" dirty="0"/>
              <a:t> </a:t>
            </a:r>
            <a:r>
              <a:rPr lang="en-GB" dirty="0" err="1"/>
              <a:t>probar</a:t>
            </a:r>
            <a:r>
              <a:rPr lang="en-GB" dirty="0"/>
              <a:t> la comida.</a:t>
            </a:r>
          </a:p>
          <a:p>
            <a:r>
              <a:rPr lang="en-GB" dirty="0"/>
              <a:t>4. </a:t>
            </a:r>
            <a:r>
              <a:rPr lang="en-GB" dirty="0" err="1"/>
              <a:t>Quiere</a:t>
            </a:r>
            <a:r>
              <a:rPr lang="en-GB" dirty="0"/>
              <a:t> </a:t>
            </a:r>
            <a:r>
              <a:rPr lang="en-GB" dirty="0" err="1"/>
              <a:t>bailar</a:t>
            </a:r>
            <a:r>
              <a:rPr lang="en-GB" dirty="0"/>
              <a:t> Flamenco. </a:t>
            </a:r>
          </a:p>
          <a:p>
            <a:r>
              <a:rPr lang="en-GB" dirty="0"/>
              <a:t>5. </a:t>
            </a:r>
            <a:r>
              <a:rPr lang="en-GB" dirty="0" err="1"/>
              <a:t>Quiero</a:t>
            </a:r>
            <a:r>
              <a:rPr lang="en-GB" dirty="0"/>
              <a:t> comer </a:t>
            </a:r>
            <a:r>
              <a:rPr lang="en-GB" dirty="0" err="1"/>
              <a:t>muchas</a:t>
            </a:r>
            <a:r>
              <a:rPr lang="en-GB" dirty="0"/>
              <a:t> tapas.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0" dirty="0">
              <a:effectLst/>
              <a:latin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97157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Slide </a:t>
            </a:r>
            <a:r>
              <a:rPr lang="en-GB" b="0" dirty="0"/>
              <a:t>2/6</a:t>
            </a:r>
          </a:p>
          <a:p>
            <a:pPr marL="0" marR="0" lvl="0" indent="0" algn="l" rtl="0">
              <a:lnSpc>
                <a:spcPct val="100000"/>
              </a:lnSpc>
              <a:spcBef>
                <a:spcPts val="0"/>
              </a:spcBef>
              <a:spcAft>
                <a:spcPts val="0"/>
              </a:spcAft>
              <a:buClr>
                <a:schemeClr val="dk1"/>
              </a:buClr>
              <a:buSzPts val="1200"/>
              <a:buFont typeface="Calibri"/>
              <a:buNone/>
            </a:pPr>
            <a:endParaRPr lang="en-GB" b="1" dirty="0"/>
          </a:p>
          <a:p>
            <a:r>
              <a:rPr lang="en-GB" b="1" dirty="0"/>
              <a:t>Transcript:</a:t>
            </a:r>
          </a:p>
          <a:p>
            <a:r>
              <a:rPr lang="en-GB" dirty="0"/>
              <a:t>1. </a:t>
            </a:r>
            <a:r>
              <a:rPr lang="en-GB" dirty="0" err="1"/>
              <a:t>Quiere</a:t>
            </a:r>
            <a:r>
              <a:rPr lang="en-GB" dirty="0"/>
              <a:t> </a:t>
            </a:r>
            <a:r>
              <a:rPr lang="en-GB" dirty="0" err="1"/>
              <a:t>ir</a:t>
            </a:r>
            <a:r>
              <a:rPr lang="en-GB" dirty="0"/>
              <a:t> a un festival.</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0" dirty="0">
              <a:effectLst/>
              <a:latin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5780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[3/6]</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r>
              <a:rPr lang="en-GB" b="1" dirty="0"/>
              <a:t>Transcript:</a:t>
            </a:r>
          </a:p>
          <a:p>
            <a:r>
              <a:rPr lang="en-GB" dirty="0"/>
              <a:t>2. </a:t>
            </a:r>
            <a:r>
              <a:rPr lang="en-GB" dirty="0" err="1"/>
              <a:t>Quiere</a:t>
            </a:r>
            <a:r>
              <a:rPr lang="en-GB" dirty="0"/>
              <a:t> hablar con la gente.</a:t>
            </a:r>
          </a:p>
          <a:p>
            <a:r>
              <a:rPr lang="en-GB" dirty="0"/>
              <a:t>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0" dirty="0">
              <a:effectLst/>
              <a:latin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9915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[4/6]</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Full transcript</a:t>
            </a:r>
            <a:r>
              <a:rPr lang="en-GB" dirty="0"/>
              <a:t>:</a:t>
            </a:r>
          </a:p>
          <a:p>
            <a:r>
              <a:rPr lang="en-GB" dirty="0"/>
              <a:t>3. </a:t>
            </a:r>
            <a:r>
              <a:rPr lang="en-GB" dirty="0" err="1"/>
              <a:t>Quieres</a:t>
            </a:r>
            <a:r>
              <a:rPr lang="en-GB" dirty="0"/>
              <a:t> </a:t>
            </a:r>
            <a:r>
              <a:rPr lang="en-GB" dirty="0" err="1"/>
              <a:t>probar</a:t>
            </a:r>
            <a:r>
              <a:rPr lang="en-GB" dirty="0"/>
              <a:t> la comida.</a:t>
            </a:r>
          </a:p>
          <a:p>
            <a:pPr marL="0" marR="0" lvl="0" indent="0" algn="l" rtl="0">
              <a:lnSpc>
                <a:spcPct val="100000"/>
              </a:lnSpc>
              <a:spcBef>
                <a:spcPts val="0"/>
              </a:spcBef>
              <a:spcAft>
                <a:spcPts val="0"/>
              </a:spcAft>
              <a:buClr>
                <a:schemeClr val="dk1"/>
              </a:buClr>
              <a:buSzPts val="1200"/>
              <a:buFont typeface="Calibri"/>
              <a:buNone/>
            </a:pPr>
            <a:endParaRPr lang="en-GB" sz="1200" b="0" dirty="0">
              <a:effectLst/>
              <a:latin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9645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[5/6]</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r>
              <a:rPr lang="en-GB" dirty="0"/>
              <a:t>4. </a:t>
            </a:r>
            <a:r>
              <a:rPr lang="en-GB" dirty="0" err="1"/>
              <a:t>Quiere</a:t>
            </a:r>
            <a:r>
              <a:rPr lang="en-GB" dirty="0"/>
              <a:t> </a:t>
            </a:r>
            <a:r>
              <a:rPr lang="en-GB" dirty="0" err="1"/>
              <a:t>bailar</a:t>
            </a:r>
            <a:r>
              <a:rPr lang="en-GB" dirty="0"/>
              <a:t> Flamenco. </a:t>
            </a:r>
          </a:p>
          <a:p>
            <a:pPr marL="0" marR="0" lvl="0" indent="0" algn="l" rtl="0">
              <a:lnSpc>
                <a:spcPct val="100000"/>
              </a:lnSpc>
              <a:spcBef>
                <a:spcPts val="0"/>
              </a:spcBef>
              <a:spcAft>
                <a:spcPts val="0"/>
              </a:spcAft>
              <a:buClr>
                <a:schemeClr val="dk1"/>
              </a:buClr>
              <a:buSzPts val="1200"/>
              <a:buFont typeface="Calibri"/>
              <a:buNone/>
            </a:pPr>
            <a:endParaRPr lang="en-GB" sz="1200" b="0" dirty="0">
              <a:effectLst/>
              <a:latin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0187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A0085-9E05-4721-B2FE-E4C508761F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CE41E7F-C8F8-4876-9E85-E576126B06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5C33670-786C-4994-90AC-38DC2219992E}"/>
              </a:ext>
            </a:extLst>
          </p:cNvPr>
          <p:cNvSpPr>
            <a:spLocks noGrp="1"/>
          </p:cNvSpPr>
          <p:nvPr>
            <p:ph type="dt" sz="half" idx="10"/>
          </p:nvPr>
        </p:nvSpPr>
        <p:spPr/>
        <p:txBody>
          <a:bodyPr/>
          <a:lstStyle/>
          <a:p>
            <a:fld id="{51335FE3-5E96-469A-AB59-BAA952968745}" type="datetimeFigureOut">
              <a:rPr lang="en-GB" smtClean="0"/>
              <a:t>28/05/2023</a:t>
            </a:fld>
            <a:endParaRPr lang="en-GB"/>
          </a:p>
        </p:txBody>
      </p:sp>
      <p:sp>
        <p:nvSpPr>
          <p:cNvPr id="5" name="Footer Placeholder 4">
            <a:extLst>
              <a:ext uri="{FF2B5EF4-FFF2-40B4-BE49-F238E27FC236}">
                <a16:creationId xmlns:a16="http://schemas.microsoft.com/office/drawing/2014/main" id="{3ECFF42B-C116-48FC-824F-975DB8F66C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3C3341-A72A-4E50-9297-34B730082EEF}"/>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413188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C5D9E-6823-44B8-BCF8-13C10911E0E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897951F-ED15-493D-8836-C8F9BD9ED8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0E37E7-955A-49DC-B3DE-26BB8A3AB312}"/>
              </a:ext>
            </a:extLst>
          </p:cNvPr>
          <p:cNvSpPr>
            <a:spLocks noGrp="1"/>
          </p:cNvSpPr>
          <p:nvPr>
            <p:ph type="dt" sz="half" idx="10"/>
          </p:nvPr>
        </p:nvSpPr>
        <p:spPr/>
        <p:txBody>
          <a:bodyPr/>
          <a:lstStyle/>
          <a:p>
            <a:fld id="{51335FE3-5E96-469A-AB59-BAA952968745}" type="datetimeFigureOut">
              <a:rPr lang="en-GB" smtClean="0"/>
              <a:t>28/05/2023</a:t>
            </a:fld>
            <a:endParaRPr lang="en-GB"/>
          </a:p>
        </p:txBody>
      </p:sp>
      <p:sp>
        <p:nvSpPr>
          <p:cNvPr id="5" name="Footer Placeholder 4">
            <a:extLst>
              <a:ext uri="{FF2B5EF4-FFF2-40B4-BE49-F238E27FC236}">
                <a16:creationId xmlns:a16="http://schemas.microsoft.com/office/drawing/2014/main" id="{7029A4BE-2E42-4B06-9F34-26E11A924D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47AF00-542F-4BDC-822F-C6DDE648FA24}"/>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2998207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31A80A-513E-4252-AC0C-55EE56A18F3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AD80647-7275-4826-8E12-E027C1631D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0BF2DF-19CF-4D79-803C-4FE464EDEBC9}"/>
              </a:ext>
            </a:extLst>
          </p:cNvPr>
          <p:cNvSpPr>
            <a:spLocks noGrp="1"/>
          </p:cNvSpPr>
          <p:nvPr>
            <p:ph type="dt" sz="half" idx="10"/>
          </p:nvPr>
        </p:nvSpPr>
        <p:spPr/>
        <p:txBody>
          <a:bodyPr/>
          <a:lstStyle/>
          <a:p>
            <a:fld id="{51335FE3-5E96-469A-AB59-BAA952968745}" type="datetimeFigureOut">
              <a:rPr lang="en-GB" smtClean="0"/>
              <a:t>28/05/2023</a:t>
            </a:fld>
            <a:endParaRPr lang="en-GB"/>
          </a:p>
        </p:txBody>
      </p:sp>
      <p:sp>
        <p:nvSpPr>
          <p:cNvPr id="5" name="Footer Placeholder 4">
            <a:extLst>
              <a:ext uri="{FF2B5EF4-FFF2-40B4-BE49-F238E27FC236}">
                <a16:creationId xmlns:a16="http://schemas.microsoft.com/office/drawing/2014/main" id="{D162B955-FDD1-4737-8BF0-24661BA47F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9E0797-7D01-4300-B803-123C31EFEAB5}"/>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793539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4FD64-A50B-49FB-8517-7730C8A1BE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0D67240-D4F8-4796-8CCB-22593ECCBD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75D7E2-DA7C-4CA5-8197-B1129EB6F26A}"/>
              </a:ext>
            </a:extLst>
          </p:cNvPr>
          <p:cNvSpPr>
            <a:spLocks noGrp="1"/>
          </p:cNvSpPr>
          <p:nvPr>
            <p:ph type="dt" sz="half" idx="10"/>
          </p:nvPr>
        </p:nvSpPr>
        <p:spPr/>
        <p:txBody>
          <a:bodyPr/>
          <a:lstStyle/>
          <a:p>
            <a:fld id="{51335FE3-5E96-469A-AB59-BAA952968745}" type="datetimeFigureOut">
              <a:rPr lang="en-GB" smtClean="0"/>
              <a:t>28/05/2023</a:t>
            </a:fld>
            <a:endParaRPr lang="en-GB"/>
          </a:p>
        </p:txBody>
      </p:sp>
      <p:sp>
        <p:nvSpPr>
          <p:cNvPr id="5" name="Footer Placeholder 4">
            <a:extLst>
              <a:ext uri="{FF2B5EF4-FFF2-40B4-BE49-F238E27FC236}">
                <a16:creationId xmlns:a16="http://schemas.microsoft.com/office/drawing/2014/main" id="{31E9BF29-2A7B-4D27-A12B-EA9E5CC55A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D86413-9A55-4275-8394-71640BE798EC}"/>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1437596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52D99-241A-4CC7-950F-F50CA688AE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90C5FD7-F438-4194-BE7B-C0696CA229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42AE1D-1737-41A4-896D-FD81FF5507C9}"/>
              </a:ext>
            </a:extLst>
          </p:cNvPr>
          <p:cNvSpPr>
            <a:spLocks noGrp="1"/>
          </p:cNvSpPr>
          <p:nvPr>
            <p:ph type="dt" sz="half" idx="10"/>
          </p:nvPr>
        </p:nvSpPr>
        <p:spPr/>
        <p:txBody>
          <a:bodyPr/>
          <a:lstStyle/>
          <a:p>
            <a:fld id="{51335FE3-5E96-469A-AB59-BAA952968745}" type="datetimeFigureOut">
              <a:rPr lang="en-GB" smtClean="0"/>
              <a:t>28/05/2023</a:t>
            </a:fld>
            <a:endParaRPr lang="en-GB"/>
          </a:p>
        </p:txBody>
      </p:sp>
      <p:sp>
        <p:nvSpPr>
          <p:cNvPr id="5" name="Footer Placeholder 4">
            <a:extLst>
              <a:ext uri="{FF2B5EF4-FFF2-40B4-BE49-F238E27FC236}">
                <a16:creationId xmlns:a16="http://schemas.microsoft.com/office/drawing/2014/main" id="{7AD3950A-703C-4422-A508-C9E1F38D26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FDDAF2-A88F-454F-9EAD-06243D0753F0}"/>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2702389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A3344-CC0E-404F-B9C4-ACB311FEB37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9A799E1-71D1-4005-A188-241BCD854A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E8B0D6A-9D01-4A4C-AAD8-CA7DC1581C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1DF5AAD-C158-4355-B13F-DB496E49F37B}"/>
              </a:ext>
            </a:extLst>
          </p:cNvPr>
          <p:cNvSpPr>
            <a:spLocks noGrp="1"/>
          </p:cNvSpPr>
          <p:nvPr>
            <p:ph type="dt" sz="half" idx="10"/>
          </p:nvPr>
        </p:nvSpPr>
        <p:spPr/>
        <p:txBody>
          <a:bodyPr/>
          <a:lstStyle/>
          <a:p>
            <a:fld id="{51335FE3-5E96-469A-AB59-BAA952968745}" type="datetimeFigureOut">
              <a:rPr lang="en-GB" smtClean="0"/>
              <a:t>28/05/2023</a:t>
            </a:fld>
            <a:endParaRPr lang="en-GB"/>
          </a:p>
        </p:txBody>
      </p:sp>
      <p:sp>
        <p:nvSpPr>
          <p:cNvPr id="6" name="Footer Placeholder 5">
            <a:extLst>
              <a:ext uri="{FF2B5EF4-FFF2-40B4-BE49-F238E27FC236}">
                <a16:creationId xmlns:a16="http://schemas.microsoft.com/office/drawing/2014/main" id="{BD79AC5D-CED9-409C-ACC5-9760801412D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D5E3891-0D2B-46F4-81C7-C3A487F08000}"/>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3382865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9AE98-C8A6-4F22-A816-2F2C7DD0EC0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10D5D8F-4F8E-4731-BBA2-4D34307009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98178D-1A5A-468D-9FCA-7C53CB1658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ECF231-E262-49AD-B91F-6554CECFE8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527F17-6BBC-4F9E-8FAA-AC5D0AFB63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75AAB48-4AC9-454A-BB19-C94CE78FC043}"/>
              </a:ext>
            </a:extLst>
          </p:cNvPr>
          <p:cNvSpPr>
            <a:spLocks noGrp="1"/>
          </p:cNvSpPr>
          <p:nvPr>
            <p:ph type="dt" sz="half" idx="10"/>
          </p:nvPr>
        </p:nvSpPr>
        <p:spPr/>
        <p:txBody>
          <a:bodyPr/>
          <a:lstStyle/>
          <a:p>
            <a:fld id="{51335FE3-5E96-469A-AB59-BAA952968745}" type="datetimeFigureOut">
              <a:rPr lang="en-GB" smtClean="0"/>
              <a:t>28/05/2023</a:t>
            </a:fld>
            <a:endParaRPr lang="en-GB"/>
          </a:p>
        </p:txBody>
      </p:sp>
      <p:sp>
        <p:nvSpPr>
          <p:cNvPr id="8" name="Footer Placeholder 7">
            <a:extLst>
              <a:ext uri="{FF2B5EF4-FFF2-40B4-BE49-F238E27FC236}">
                <a16:creationId xmlns:a16="http://schemas.microsoft.com/office/drawing/2014/main" id="{0DA6BA71-1FCD-4768-BCA1-F863CCBF590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A484AE0-1E1A-4F2E-85A0-7C6F469D900E}"/>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2092070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7407E-74A2-4A16-924C-E163BFF307B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A789330-8BCA-4FE9-A112-EA53B395988F}"/>
              </a:ext>
            </a:extLst>
          </p:cNvPr>
          <p:cNvSpPr>
            <a:spLocks noGrp="1"/>
          </p:cNvSpPr>
          <p:nvPr>
            <p:ph type="dt" sz="half" idx="10"/>
          </p:nvPr>
        </p:nvSpPr>
        <p:spPr/>
        <p:txBody>
          <a:bodyPr/>
          <a:lstStyle/>
          <a:p>
            <a:fld id="{51335FE3-5E96-469A-AB59-BAA952968745}" type="datetimeFigureOut">
              <a:rPr lang="en-GB" smtClean="0"/>
              <a:t>28/05/2023</a:t>
            </a:fld>
            <a:endParaRPr lang="en-GB"/>
          </a:p>
        </p:txBody>
      </p:sp>
      <p:sp>
        <p:nvSpPr>
          <p:cNvPr id="4" name="Footer Placeholder 3">
            <a:extLst>
              <a:ext uri="{FF2B5EF4-FFF2-40B4-BE49-F238E27FC236}">
                <a16:creationId xmlns:a16="http://schemas.microsoft.com/office/drawing/2014/main" id="{E5B74342-EC3B-4746-ACCF-CCE2B0A94FD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ACB6DA6-349D-46B3-BAA4-787E8EBBEA00}"/>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3605497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469702-67B4-4C2F-9506-E073BF49AD03}"/>
              </a:ext>
            </a:extLst>
          </p:cNvPr>
          <p:cNvSpPr>
            <a:spLocks noGrp="1"/>
          </p:cNvSpPr>
          <p:nvPr>
            <p:ph type="dt" sz="half" idx="10"/>
          </p:nvPr>
        </p:nvSpPr>
        <p:spPr/>
        <p:txBody>
          <a:bodyPr/>
          <a:lstStyle/>
          <a:p>
            <a:fld id="{51335FE3-5E96-469A-AB59-BAA952968745}" type="datetimeFigureOut">
              <a:rPr lang="en-GB" smtClean="0"/>
              <a:t>28/05/2023</a:t>
            </a:fld>
            <a:endParaRPr lang="en-GB"/>
          </a:p>
        </p:txBody>
      </p:sp>
      <p:sp>
        <p:nvSpPr>
          <p:cNvPr id="3" name="Footer Placeholder 2">
            <a:extLst>
              <a:ext uri="{FF2B5EF4-FFF2-40B4-BE49-F238E27FC236}">
                <a16:creationId xmlns:a16="http://schemas.microsoft.com/office/drawing/2014/main" id="{263F4947-C1D9-41A1-94D9-288EB2E9914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6EFAF71-080E-446D-8197-0468E27844A5}"/>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1358981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C4F32-7115-4B6A-8F51-39C1CD24A4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DFDA0AA-24AD-48CD-8EF1-17266C9B1F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E1CE7DC-550B-4DFD-8AAF-B28446D612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72CD48-3ACF-405B-A0DB-1992C06735D7}"/>
              </a:ext>
            </a:extLst>
          </p:cNvPr>
          <p:cNvSpPr>
            <a:spLocks noGrp="1"/>
          </p:cNvSpPr>
          <p:nvPr>
            <p:ph type="dt" sz="half" idx="10"/>
          </p:nvPr>
        </p:nvSpPr>
        <p:spPr/>
        <p:txBody>
          <a:bodyPr/>
          <a:lstStyle/>
          <a:p>
            <a:fld id="{51335FE3-5E96-469A-AB59-BAA952968745}" type="datetimeFigureOut">
              <a:rPr lang="en-GB" smtClean="0"/>
              <a:t>28/05/2023</a:t>
            </a:fld>
            <a:endParaRPr lang="en-GB"/>
          </a:p>
        </p:txBody>
      </p:sp>
      <p:sp>
        <p:nvSpPr>
          <p:cNvPr id="6" name="Footer Placeholder 5">
            <a:extLst>
              <a:ext uri="{FF2B5EF4-FFF2-40B4-BE49-F238E27FC236}">
                <a16:creationId xmlns:a16="http://schemas.microsoft.com/office/drawing/2014/main" id="{94A6C707-E74D-4017-9BA2-1DD6A4ED5A3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6A33C0-52BC-424F-A443-61019B430804}"/>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3433810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D02AB-C350-4FDF-A6D5-AED0967DE7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9F564D-1F19-4B50-9EEE-B2F668CFB1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2D18C87-B907-4900-8144-DFE4B26885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EF9922-58C6-4732-A74E-B0AB7CF9892D}"/>
              </a:ext>
            </a:extLst>
          </p:cNvPr>
          <p:cNvSpPr>
            <a:spLocks noGrp="1"/>
          </p:cNvSpPr>
          <p:nvPr>
            <p:ph type="dt" sz="half" idx="10"/>
          </p:nvPr>
        </p:nvSpPr>
        <p:spPr/>
        <p:txBody>
          <a:bodyPr/>
          <a:lstStyle/>
          <a:p>
            <a:fld id="{51335FE3-5E96-469A-AB59-BAA952968745}" type="datetimeFigureOut">
              <a:rPr lang="en-GB" smtClean="0"/>
              <a:t>28/05/2023</a:t>
            </a:fld>
            <a:endParaRPr lang="en-GB"/>
          </a:p>
        </p:txBody>
      </p:sp>
      <p:sp>
        <p:nvSpPr>
          <p:cNvPr id="6" name="Footer Placeholder 5">
            <a:extLst>
              <a:ext uri="{FF2B5EF4-FFF2-40B4-BE49-F238E27FC236}">
                <a16:creationId xmlns:a16="http://schemas.microsoft.com/office/drawing/2014/main" id="{07790685-7898-4EE2-80C5-6DF9C4CF46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FD908F-C67A-4502-8AF7-AF862FEEFEF1}"/>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2122414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49A597-5101-43C1-AE90-249FF1A070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D8EFEAF-10E9-4C05-8DEE-6D9B2CB18D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555A13-CD99-4BA4-A888-8813F389D3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335FE3-5E96-469A-AB59-BAA952968745}" type="datetimeFigureOut">
              <a:rPr lang="en-GB" smtClean="0"/>
              <a:t>28/05/2023</a:t>
            </a:fld>
            <a:endParaRPr lang="en-GB"/>
          </a:p>
        </p:txBody>
      </p:sp>
      <p:sp>
        <p:nvSpPr>
          <p:cNvPr id="5" name="Footer Placeholder 4">
            <a:extLst>
              <a:ext uri="{FF2B5EF4-FFF2-40B4-BE49-F238E27FC236}">
                <a16:creationId xmlns:a16="http://schemas.microsoft.com/office/drawing/2014/main" id="{B35006ED-636C-4C19-A9AE-0AA198C15F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BF2431B-AEF7-4E46-B492-B48E1EC9A7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F668D9-4E47-482C-87CD-99CA0328FF30}" type="slidenum">
              <a:rPr lang="en-GB" smtClean="0"/>
              <a:t>‹#›</a:t>
            </a:fld>
            <a:endParaRPr lang="en-GB"/>
          </a:p>
        </p:txBody>
      </p:sp>
    </p:spTree>
    <p:extLst>
      <p:ext uri="{BB962C8B-B14F-4D97-AF65-F5344CB8AC3E}">
        <p14:creationId xmlns:p14="http://schemas.microsoft.com/office/powerpoint/2010/main" val="39281841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9.png"/><Relationship Id="rId18" Type="http://schemas.openxmlformats.org/officeDocument/2006/relationships/audio" Target="../media/audio36.wav"/><Relationship Id="rId3" Type="http://schemas.openxmlformats.org/officeDocument/2006/relationships/audio" Target="../media/audio33.wav"/><Relationship Id="rId7" Type="http://schemas.openxmlformats.org/officeDocument/2006/relationships/image" Target="../media/image27.png"/><Relationship Id="rId12" Type="http://schemas.openxmlformats.org/officeDocument/2006/relationships/image" Target="../media/image18.png"/><Relationship Id="rId17" Type="http://schemas.openxmlformats.org/officeDocument/2006/relationships/image" Target="../media/image33.svg"/><Relationship Id="rId2" Type="http://schemas.openxmlformats.org/officeDocument/2006/relationships/notesSlide" Target="../notesSlides/notesSlide9.xml"/><Relationship Id="rId16"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audio" Target="../media/audio41.wav"/><Relationship Id="rId11" Type="http://schemas.openxmlformats.org/officeDocument/2006/relationships/image" Target="../media/image17.png"/><Relationship Id="rId5" Type="http://schemas.openxmlformats.org/officeDocument/2006/relationships/audio" Target="../media/audio40.wav"/><Relationship Id="rId15" Type="http://schemas.openxmlformats.org/officeDocument/2006/relationships/image" Target="../media/image31.jpeg"/><Relationship Id="rId10" Type="http://schemas.openxmlformats.org/officeDocument/2006/relationships/image" Target="../media/image26.png"/><Relationship Id="rId4" Type="http://schemas.openxmlformats.org/officeDocument/2006/relationships/audio" Target="../media/audio34.wav"/><Relationship Id="rId9" Type="http://schemas.openxmlformats.org/officeDocument/2006/relationships/image" Target="../media/image25.png"/><Relationship Id="rId14" Type="http://schemas.openxmlformats.org/officeDocument/2006/relationships/image" Target="../media/image30.sv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9.png"/><Relationship Id="rId18" Type="http://schemas.openxmlformats.org/officeDocument/2006/relationships/audio" Target="../media/audio36.wav"/><Relationship Id="rId3" Type="http://schemas.openxmlformats.org/officeDocument/2006/relationships/audio" Target="../media/audio33.wav"/><Relationship Id="rId7" Type="http://schemas.openxmlformats.org/officeDocument/2006/relationships/image" Target="../media/image27.png"/><Relationship Id="rId12" Type="http://schemas.openxmlformats.org/officeDocument/2006/relationships/image" Target="../media/image18.png"/><Relationship Id="rId17" Type="http://schemas.openxmlformats.org/officeDocument/2006/relationships/image" Target="../media/image33.svg"/><Relationship Id="rId2" Type="http://schemas.openxmlformats.org/officeDocument/2006/relationships/notesSlide" Target="../notesSlides/notesSlide10.xml"/><Relationship Id="rId16"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audio" Target="../media/audio43.wav"/><Relationship Id="rId11" Type="http://schemas.openxmlformats.org/officeDocument/2006/relationships/image" Target="../media/image17.png"/><Relationship Id="rId5" Type="http://schemas.openxmlformats.org/officeDocument/2006/relationships/audio" Target="../media/audio42.wav"/><Relationship Id="rId15" Type="http://schemas.openxmlformats.org/officeDocument/2006/relationships/image" Target="../media/image31.jpeg"/><Relationship Id="rId10" Type="http://schemas.openxmlformats.org/officeDocument/2006/relationships/image" Target="../media/image26.png"/><Relationship Id="rId4" Type="http://schemas.openxmlformats.org/officeDocument/2006/relationships/audio" Target="../media/audio34.wav"/><Relationship Id="rId9" Type="http://schemas.openxmlformats.org/officeDocument/2006/relationships/image" Target="../media/image25.png"/><Relationship Id="rId14" Type="http://schemas.openxmlformats.org/officeDocument/2006/relationships/image" Target="../media/image30.sv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media/audio50.wav"/><Relationship Id="rId18" Type="http://schemas.openxmlformats.org/officeDocument/2006/relationships/image" Target="../media/image2.gif"/><Relationship Id="rId3" Type="http://schemas.openxmlformats.org/officeDocument/2006/relationships/audio" Target="../media/audio44.wav"/><Relationship Id="rId7" Type="http://schemas.microsoft.com/office/2007/relationships/hdphoto" Target="../media/hdphoto1.wdp"/><Relationship Id="rId12" Type="http://schemas.openxmlformats.org/officeDocument/2006/relationships/audio" Target="../media/audio49.wav"/><Relationship Id="rId17" Type="http://schemas.openxmlformats.org/officeDocument/2006/relationships/audio" Target="../media/audio54.wav"/><Relationship Id="rId2" Type="http://schemas.openxmlformats.org/officeDocument/2006/relationships/notesSlide" Target="../notesSlides/notesSlide11.xml"/><Relationship Id="rId16" Type="http://schemas.openxmlformats.org/officeDocument/2006/relationships/audio" Target="../media/audio53.wav"/><Relationship Id="rId1" Type="http://schemas.openxmlformats.org/officeDocument/2006/relationships/slideLayout" Target="../slideLayouts/slideLayout6.xml"/><Relationship Id="rId6" Type="http://schemas.openxmlformats.org/officeDocument/2006/relationships/image" Target="../media/image34.png"/><Relationship Id="rId11" Type="http://schemas.openxmlformats.org/officeDocument/2006/relationships/audio" Target="../media/audio48.wav"/><Relationship Id="rId5" Type="http://schemas.openxmlformats.org/officeDocument/2006/relationships/audio" Target="../media/audio46.wav"/><Relationship Id="rId15" Type="http://schemas.openxmlformats.org/officeDocument/2006/relationships/audio" Target="../media/audio52.wav"/><Relationship Id="rId10" Type="http://schemas.openxmlformats.org/officeDocument/2006/relationships/audio" Target="../media/audio47.wav"/><Relationship Id="rId19" Type="http://schemas.openxmlformats.org/officeDocument/2006/relationships/image" Target="../media/image9.png"/><Relationship Id="rId4" Type="http://schemas.openxmlformats.org/officeDocument/2006/relationships/audio" Target="../media/audio45.wav"/><Relationship Id="rId9" Type="http://schemas.openxmlformats.org/officeDocument/2006/relationships/image" Target="../media/image12.svg"/><Relationship Id="rId14" Type="http://schemas.openxmlformats.org/officeDocument/2006/relationships/audio" Target="../media/audio51.wav"/></Relationships>
</file>

<file path=ppt/slides/_rels/slide13.xml.rels><?xml version="1.0" encoding="UTF-8" standalone="yes"?>
<Relationships xmlns="http://schemas.openxmlformats.org/package/2006/relationships"><Relationship Id="rId8" Type="http://schemas.openxmlformats.org/officeDocument/2006/relationships/audio" Target="../media/audio58.wav"/><Relationship Id="rId13" Type="http://schemas.openxmlformats.org/officeDocument/2006/relationships/audio" Target="../media/audio60.wav"/><Relationship Id="rId18" Type="http://schemas.openxmlformats.org/officeDocument/2006/relationships/audio" Target="../media/audio65.wav"/><Relationship Id="rId26" Type="http://schemas.openxmlformats.org/officeDocument/2006/relationships/audio" Target="../media/audio73.wav"/><Relationship Id="rId3" Type="http://schemas.openxmlformats.org/officeDocument/2006/relationships/audio" Target="../media/audio55.wav"/><Relationship Id="rId21" Type="http://schemas.openxmlformats.org/officeDocument/2006/relationships/audio" Target="../media/audio68.wav"/><Relationship Id="rId7" Type="http://schemas.microsoft.com/office/2007/relationships/hdphoto" Target="../media/hdphoto1.wdp"/><Relationship Id="rId12" Type="http://schemas.openxmlformats.org/officeDocument/2006/relationships/audio" Target="../media/audio59.wav"/><Relationship Id="rId17" Type="http://schemas.openxmlformats.org/officeDocument/2006/relationships/audio" Target="../media/audio64.wav"/><Relationship Id="rId25" Type="http://schemas.openxmlformats.org/officeDocument/2006/relationships/audio" Target="../media/audio72.wav"/><Relationship Id="rId2" Type="http://schemas.openxmlformats.org/officeDocument/2006/relationships/notesSlide" Target="../notesSlides/notesSlide12.xml"/><Relationship Id="rId16" Type="http://schemas.openxmlformats.org/officeDocument/2006/relationships/audio" Target="../media/audio63.wav"/><Relationship Id="rId20" Type="http://schemas.openxmlformats.org/officeDocument/2006/relationships/audio" Target="../media/audio67.wav"/><Relationship Id="rId1" Type="http://schemas.openxmlformats.org/officeDocument/2006/relationships/slideLayout" Target="../slideLayouts/slideLayout6.xml"/><Relationship Id="rId6" Type="http://schemas.openxmlformats.org/officeDocument/2006/relationships/image" Target="../media/image34.png"/><Relationship Id="rId11" Type="http://schemas.openxmlformats.org/officeDocument/2006/relationships/image" Target="../media/image10.png"/><Relationship Id="rId24" Type="http://schemas.openxmlformats.org/officeDocument/2006/relationships/audio" Target="../media/audio71.wav"/><Relationship Id="rId5" Type="http://schemas.openxmlformats.org/officeDocument/2006/relationships/audio" Target="../media/audio57.wav"/><Relationship Id="rId15" Type="http://schemas.openxmlformats.org/officeDocument/2006/relationships/audio" Target="../media/audio62.wav"/><Relationship Id="rId23" Type="http://schemas.openxmlformats.org/officeDocument/2006/relationships/audio" Target="../media/audio70.wav"/><Relationship Id="rId28" Type="http://schemas.openxmlformats.org/officeDocument/2006/relationships/audio" Target="../media/audio75.wav"/><Relationship Id="rId10" Type="http://schemas.openxmlformats.org/officeDocument/2006/relationships/image" Target="../media/image12.svg"/><Relationship Id="rId19" Type="http://schemas.openxmlformats.org/officeDocument/2006/relationships/audio" Target="../media/audio66.wav"/><Relationship Id="rId4" Type="http://schemas.openxmlformats.org/officeDocument/2006/relationships/audio" Target="../media/audio56.wav"/><Relationship Id="rId9" Type="http://schemas.openxmlformats.org/officeDocument/2006/relationships/image" Target="../media/image11.png"/><Relationship Id="rId14" Type="http://schemas.openxmlformats.org/officeDocument/2006/relationships/audio" Target="../media/audio61.wav"/><Relationship Id="rId22" Type="http://schemas.openxmlformats.org/officeDocument/2006/relationships/audio" Target="../media/audio69.wav"/><Relationship Id="rId27" Type="http://schemas.openxmlformats.org/officeDocument/2006/relationships/audio" Target="../media/audio74.wav"/></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gif"/><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gif"/></Relationships>
</file>

<file path=ppt/slides/_rels/slide3.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16.png"/><Relationship Id="rId18" Type="http://schemas.openxmlformats.org/officeDocument/2006/relationships/image" Target="../media/image19.jpeg"/><Relationship Id="rId3" Type="http://schemas.openxmlformats.org/officeDocument/2006/relationships/image" Target="../media/image10.png"/><Relationship Id="rId21" Type="http://schemas.openxmlformats.org/officeDocument/2006/relationships/image" Target="../media/image20.jpeg"/><Relationship Id="rId7" Type="http://schemas.openxmlformats.org/officeDocument/2006/relationships/audio" Target="../media/audio2.wav"/><Relationship Id="rId12" Type="http://schemas.openxmlformats.org/officeDocument/2006/relationships/image" Target="../media/image15.jpeg"/><Relationship Id="rId17" Type="http://schemas.openxmlformats.org/officeDocument/2006/relationships/audio" Target="../media/audio6.wav"/><Relationship Id="rId2" Type="http://schemas.openxmlformats.org/officeDocument/2006/relationships/notesSlide" Target="../notesSlides/notesSlide2.xml"/><Relationship Id="rId16" Type="http://schemas.openxmlformats.org/officeDocument/2006/relationships/audio" Target="../media/audio5.wav"/><Relationship Id="rId20" Type="http://schemas.openxmlformats.org/officeDocument/2006/relationships/audio" Target="../media/audio8.wav"/><Relationship Id="rId1" Type="http://schemas.openxmlformats.org/officeDocument/2006/relationships/slideLayout" Target="../slideLayouts/slideLayout2.xml"/><Relationship Id="rId6" Type="http://schemas.openxmlformats.org/officeDocument/2006/relationships/image" Target="../media/image12.svg"/><Relationship Id="rId11" Type="http://schemas.openxmlformats.org/officeDocument/2006/relationships/image" Target="../media/image14.jpeg"/><Relationship Id="rId5" Type="http://schemas.openxmlformats.org/officeDocument/2006/relationships/image" Target="../media/image11.png"/><Relationship Id="rId15" Type="http://schemas.openxmlformats.org/officeDocument/2006/relationships/image" Target="../media/image18.png"/><Relationship Id="rId10" Type="http://schemas.openxmlformats.org/officeDocument/2006/relationships/audio" Target="../media/audio4.wav"/><Relationship Id="rId19" Type="http://schemas.openxmlformats.org/officeDocument/2006/relationships/audio" Target="../media/audio7.wav"/><Relationship Id="rId4" Type="http://schemas.openxmlformats.org/officeDocument/2006/relationships/audio" Target="../media/audio1.wav"/><Relationship Id="rId9" Type="http://schemas.openxmlformats.org/officeDocument/2006/relationships/image" Target="../media/image13.jpe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audio" Target="../media/audio19.wav"/><Relationship Id="rId18" Type="http://schemas.openxmlformats.org/officeDocument/2006/relationships/audio" Target="../media/audio24.wav"/><Relationship Id="rId26" Type="http://schemas.openxmlformats.org/officeDocument/2006/relationships/image" Target="../media/image12.svg"/><Relationship Id="rId3" Type="http://schemas.openxmlformats.org/officeDocument/2006/relationships/audio" Target="../media/audio9.wav"/><Relationship Id="rId21" Type="http://schemas.openxmlformats.org/officeDocument/2006/relationships/audio" Target="../media/audio27.wav"/><Relationship Id="rId7" Type="http://schemas.openxmlformats.org/officeDocument/2006/relationships/audio" Target="../media/audio13.wav"/><Relationship Id="rId12" Type="http://schemas.openxmlformats.org/officeDocument/2006/relationships/audio" Target="../media/audio18.wav"/><Relationship Id="rId17" Type="http://schemas.openxmlformats.org/officeDocument/2006/relationships/audio" Target="../media/audio23.wav"/><Relationship Id="rId25" Type="http://schemas.openxmlformats.org/officeDocument/2006/relationships/image" Target="../media/image11.png"/><Relationship Id="rId2" Type="http://schemas.openxmlformats.org/officeDocument/2006/relationships/notesSlide" Target="../notesSlides/notesSlide3.xml"/><Relationship Id="rId16" Type="http://schemas.openxmlformats.org/officeDocument/2006/relationships/audio" Target="../media/audio22.wav"/><Relationship Id="rId20" Type="http://schemas.openxmlformats.org/officeDocument/2006/relationships/audio" Target="../media/audio26.wav"/><Relationship Id="rId1" Type="http://schemas.openxmlformats.org/officeDocument/2006/relationships/slideLayout" Target="../slideLayouts/slideLayout6.xml"/><Relationship Id="rId6" Type="http://schemas.openxmlformats.org/officeDocument/2006/relationships/audio" Target="../media/audio12.wav"/><Relationship Id="rId11" Type="http://schemas.openxmlformats.org/officeDocument/2006/relationships/audio" Target="../media/audio17.wav"/><Relationship Id="rId24" Type="http://schemas.openxmlformats.org/officeDocument/2006/relationships/audio" Target="../media/audio28.wav"/><Relationship Id="rId5" Type="http://schemas.openxmlformats.org/officeDocument/2006/relationships/audio" Target="../media/audio11.wav"/><Relationship Id="rId15" Type="http://schemas.openxmlformats.org/officeDocument/2006/relationships/audio" Target="../media/audio21.wav"/><Relationship Id="rId23" Type="http://schemas.openxmlformats.org/officeDocument/2006/relationships/image" Target="../media/image22.png"/><Relationship Id="rId10" Type="http://schemas.openxmlformats.org/officeDocument/2006/relationships/audio" Target="../media/audio16.wav"/><Relationship Id="rId19" Type="http://schemas.openxmlformats.org/officeDocument/2006/relationships/audio" Target="../media/audio25.wav"/><Relationship Id="rId4" Type="http://schemas.openxmlformats.org/officeDocument/2006/relationships/audio" Target="../media/audio10.wav"/><Relationship Id="rId9" Type="http://schemas.openxmlformats.org/officeDocument/2006/relationships/audio" Target="../media/audio15.wav"/><Relationship Id="rId14" Type="http://schemas.openxmlformats.org/officeDocument/2006/relationships/audio" Target="../media/audio20.wav"/><Relationship Id="rId22"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9.wav"/><Relationship Id="rId7" Type="http://schemas.openxmlformats.org/officeDocument/2006/relationships/audio" Target="../media/audio32.wav"/><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audio" Target="../media/audio31.wav"/><Relationship Id="rId4" Type="http://schemas.openxmlformats.org/officeDocument/2006/relationships/audio" Target="../media/audio30.wav"/></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audio" Target="../media/audio33.wav"/><Relationship Id="rId7" Type="http://schemas.openxmlformats.org/officeDocument/2006/relationships/audio" Target="../media/audio35.wav"/><Relationship Id="rId12"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30.svg"/><Relationship Id="rId5" Type="http://schemas.openxmlformats.org/officeDocument/2006/relationships/image" Target="../media/image25.png"/><Relationship Id="rId15" Type="http://schemas.openxmlformats.org/officeDocument/2006/relationships/audio" Target="../media/audio36.wav"/><Relationship Id="rId10" Type="http://schemas.openxmlformats.org/officeDocument/2006/relationships/image" Target="../media/image29.png"/><Relationship Id="rId4" Type="http://schemas.openxmlformats.org/officeDocument/2006/relationships/audio" Target="../media/audio34.wav"/><Relationship Id="rId9" Type="http://schemas.openxmlformats.org/officeDocument/2006/relationships/image" Target="../media/image28.png"/><Relationship Id="rId14" Type="http://schemas.openxmlformats.org/officeDocument/2006/relationships/image" Target="../media/image33.sv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2.png"/><Relationship Id="rId3" Type="http://schemas.openxmlformats.org/officeDocument/2006/relationships/audio" Target="../media/audio33.wav"/><Relationship Id="rId7" Type="http://schemas.openxmlformats.org/officeDocument/2006/relationships/image" Target="../media/image28.png"/><Relationship Id="rId12"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30.svg"/><Relationship Id="rId5" Type="http://schemas.openxmlformats.org/officeDocument/2006/relationships/audio" Target="../media/audio37.wav"/><Relationship Id="rId15" Type="http://schemas.openxmlformats.org/officeDocument/2006/relationships/audio" Target="../media/audio36.wav"/><Relationship Id="rId10" Type="http://schemas.openxmlformats.org/officeDocument/2006/relationships/image" Target="../media/image29.png"/><Relationship Id="rId4" Type="http://schemas.openxmlformats.org/officeDocument/2006/relationships/audio" Target="../media/audio34.wav"/><Relationship Id="rId9" Type="http://schemas.openxmlformats.org/officeDocument/2006/relationships/image" Target="../media/image26.png"/><Relationship Id="rId14" Type="http://schemas.openxmlformats.org/officeDocument/2006/relationships/image" Target="../media/image33.sv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2.png"/><Relationship Id="rId3" Type="http://schemas.openxmlformats.org/officeDocument/2006/relationships/audio" Target="../media/audio33.wav"/><Relationship Id="rId7" Type="http://schemas.openxmlformats.org/officeDocument/2006/relationships/image" Target="../media/image28.png"/><Relationship Id="rId12"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30.svg"/><Relationship Id="rId5" Type="http://schemas.openxmlformats.org/officeDocument/2006/relationships/audio" Target="../media/audio38.wav"/><Relationship Id="rId15" Type="http://schemas.openxmlformats.org/officeDocument/2006/relationships/audio" Target="../media/audio36.wav"/><Relationship Id="rId10" Type="http://schemas.openxmlformats.org/officeDocument/2006/relationships/image" Target="../media/image29.png"/><Relationship Id="rId4" Type="http://schemas.openxmlformats.org/officeDocument/2006/relationships/audio" Target="../media/audio34.wav"/><Relationship Id="rId9" Type="http://schemas.openxmlformats.org/officeDocument/2006/relationships/image" Target="../media/image26.png"/><Relationship Id="rId14" Type="http://schemas.openxmlformats.org/officeDocument/2006/relationships/image" Target="../media/image33.sv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2.png"/><Relationship Id="rId3" Type="http://schemas.openxmlformats.org/officeDocument/2006/relationships/audio" Target="../media/audio33.wav"/><Relationship Id="rId7" Type="http://schemas.openxmlformats.org/officeDocument/2006/relationships/image" Target="../media/image28.png"/><Relationship Id="rId12"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30.svg"/><Relationship Id="rId5" Type="http://schemas.openxmlformats.org/officeDocument/2006/relationships/audio" Target="../media/audio39.wav"/><Relationship Id="rId15" Type="http://schemas.openxmlformats.org/officeDocument/2006/relationships/audio" Target="../media/audio36.wav"/><Relationship Id="rId10" Type="http://schemas.openxmlformats.org/officeDocument/2006/relationships/image" Target="../media/image29.png"/><Relationship Id="rId4" Type="http://schemas.openxmlformats.org/officeDocument/2006/relationships/audio" Target="../media/audio34.wav"/><Relationship Id="rId9" Type="http://schemas.openxmlformats.org/officeDocument/2006/relationships/image" Target="../media/image26.png"/><Relationship Id="rId14"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a:t>
            </a:r>
            <a:r>
              <a:rPr lang="en-GB" sz="4000" dirty="0" err="1">
                <a:solidFill>
                  <a:srgbClr val="002060"/>
                </a:solidFill>
                <a:latin typeface="Segoe Print" panose="02000600000000000000" pitchFamily="2" charset="0"/>
              </a:rPr>
              <a:t>Quique</a:t>
            </a:r>
            <a:endParaRPr lang="en-GB" sz="4000" dirty="0">
              <a:solidFill>
                <a:srgbClr val="002060"/>
              </a:solidFill>
              <a:latin typeface="Segoe Print" panose="02000600000000000000" pitchFamily="2" charset="0"/>
            </a:endParaRP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514293" y="696758"/>
            <a:ext cx="6621960" cy="5678129"/>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 name="Picture 7" descr="A picture containing text, toy, doll&#10;&#10;Description automatically generated">
            <a:extLst>
              <a:ext uri="{FF2B5EF4-FFF2-40B4-BE49-F238E27FC236}">
                <a16:creationId xmlns:a16="http://schemas.microsoft.com/office/drawing/2014/main" id="{007BAD55-AF3E-4DB2-B919-E4AD07517751}"/>
              </a:ext>
            </a:extLst>
          </p:cNvPr>
          <p:cNvPicPr>
            <a:picLocks noChangeAspect="1"/>
          </p:cNvPicPr>
          <p:nvPr/>
        </p:nvPicPr>
        <p:blipFill>
          <a:blip r:embed="rId3"/>
          <a:stretch>
            <a:fillRect/>
          </a:stretch>
        </p:blipFill>
        <p:spPr>
          <a:xfrm>
            <a:off x="653021" y="2724682"/>
            <a:ext cx="2527059" cy="4106473"/>
          </a:xfrm>
          <a:prstGeom prst="rect">
            <a:avLst/>
          </a:prstGeom>
        </p:spPr>
      </p:pic>
    </p:spTree>
    <p:extLst>
      <p:ext uri="{BB962C8B-B14F-4D97-AF65-F5344CB8AC3E}">
        <p14:creationId xmlns:p14="http://schemas.microsoft.com/office/powerpoint/2010/main" val="1230322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9690100" y="882291"/>
            <a:ext cx="2397241" cy="400110"/>
          </a:xfrm>
          <a:solidFill>
            <a:srgbClr val="68D5C8"/>
          </a:solidFill>
        </p:spPr>
        <p:txBody>
          <a:bodyPr>
            <a:normAutofit fontScale="90000"/>
          </a:bodyPr>
          <a:lstStyle/>
          <a:p>
            <a:pPr algn="ctr"/>
            <a:r>
              <a:rPr lang="en-GB" sz="2000" b="1" dirty="0">
                <a:solidFill>
                  <a:srgbClr val="002060"/>
                </a:solidFill>
                <a:latin typeface="Century Gothic" panose="020B0502020202020204" pitchFamily="34" charset="0"/>
              </a:rPr>
              <a:t>escuchar y escribir</a:t>
            </a:r>
          </a:p>
        </p:txBody>
      </p:sp>
      <p:sp>
        <p:nvSpPr>
          <p:cNvPr id="77" name="TextBox 76">
            <a:extLst>
              <a:ext uri="{FF2B5EF4-FFF2-40B4-BE49-F238E27FC236}">
                <a16:creationId xmlns:a16="http://schemas.microsoft.com/office/drawing/2014/main" id="{E7AAF7B1-A143-13A1-1878-93620AE2F406}"/>
              </a:ext>
            </a:extLst>
          </p:cNvPr>
          <p:cNvSpPr txBox="1"/>
          <p:nvPr/>
        </p:nvSpPr>
        <p:spPr>
          <a:xfrm>
            <a:off x="815009" y="1481426"/>
            <a:ext cx="8678125"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4. _________  </a:t>
            </a:r>
            <a:r>
              <a:rPr lang="en-GB" sz="2800" dirty="0" err="1">
                <a:solidFill>
                  <a:srgbClr val="002060"/>
                </a:solidFill>
                <a:latin typeface="Century Gothic" panose="020B0502020202020204" pitchFamily="34" charset="0"/>
              </a:rPr>
              <a:t>bailar</a:t>
            </a:r>
            <a:r>
              <a:rPr lang="en-GB" sz="2800" dirty="0">
                <a:solidFill>
                  <a:srgbClr val="002060"/>
                </a:solidFill>
                <a:latin typeface="Century Gothic" panose="020B0502020202020204" pitchFamily="34" charset="0"/>
              </a:rPr>
              <a:t> Flamenco.</a:t>
            </a:r>
          </a:p>
        </p:txBody>
      </p:sp>
      <p:sp>
        <p:nvSpPr>
          <p:cNvPr id="90" name="TextBox 89">
            <a:extLst>
              <a:ext uri="{FF2B5EF4-FFF2-40B4-BE49-F238E27FC236}">
                <a16:creationId xmlns:a16="http://schemas.microsoft.com/office/drawing/2014/main" id="{733276F7-3498-60F5-B8D5-BF279DF5D5A8}"/>
              </a:ext>
            </a:extLst>
          </p:cNvPr>
          <p:cNvSpPr txBox="1"/>
          <p:nvPr/>
        </p:nvSpPr>
        <p:spPr>
          <a:xfrm>
            <a:off x="1449869" y="1430252"/>
            <a:ext cx="1361270"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Quiere</a:t>
            </a:r>
            <a:endParaRPr lang="en-GB" sz="2800" b="1" dirty="0">
              <a:solidFill>
                <a:srgbClr val="92D050"/>
              </a:solidFill>
              <a:latin typeface="Century Gothic" panose="020B0502020202020204" pitchFamily="34" charset="0"/>
            </a:endParaRPr>
          </a:p>
        </p:txBody>
      </p:sp>
      <p:sp>
        <p:nvSpPr>
          <p:cNvPr id="92" name="Rectangle 91">
            <a:extLst>
              <a:ext uri="{FF2B5EF4-FFF2-40B4-BE49-F238E27FC236}">
                <a16:creationId xmlns:a16="http://schemas.microsoft.com/office/drawing/2014/main" id="{E4D4A997-4E14-0803-4CA5-78049EFB9AA8}"/>
              </a:ext>
            </a:extLst>
          </p:cNvPr>
          <p:cNvSpPr/>
          <p:nvPr/>
        </p:nvSpPr>
        <p:spPr>
          <a:xfrm>
            <a:off x="986204" y="2366277"/>
            <a:ext cx="1326004" cy="523220"/>
          </a:xfrm>
          <a:prstGeom prst="rect">
            <a:avLst/>
          </a:prstGeom>
          <a:solidFill>
            <a:srgbClr val="57B7FF"/>
          </a:solidFill>
          <a:ln>
            <a:solidFill>
              <a:srgbClr val="57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I</a:t>
            </a:r>
          </a:p>
        </p:txBody>
      </p:sp>
      <p:sp>
        <p:nvSpPr>
          <p:cNvPr id="93" name="Rectangle 92">
            <a:extLst>
              <a:ext uri="{FF2B5EF4-FFF2-40B4-BE49-F238E27FC236}">
                <a16:creationId xmlns:a16="http://schemas.microsoft.com/office/drawing/2014/main" id="{B379CC8A-D688-6718-3368-52AF342E445E}"/>
              </a:ext>
            </a:extLst>
          </p:cNvPr>
          <p:cNvSpPr/>
          <p:nvPr/>
        </p:nvSpPr>
        <p:spPr>
          <a:xfrm>
            <a:off x="3560576" y="2366276"/>
            <a:ext cx="1326004" cy="523220"/>
          </a:xfrm>
          <a:prstGeom prst="rect">
            <a:avLst/>
          </a:prstGeom>
          <a:solidFill>
            <a:srgbClr val="57B7FF"/>
          </a:solidFill>
          <a:ln>
            <a:solidFill>
              <a:srgbClr val="57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you</a:t>
            </a:r>
          </a:p>
        </p:txBody>
      </p:sp>
      <p:pic>
        <p:nvPicPr>
          <p:cNvPr id="95" name="Google Shape;338;p8">
            <a:hlinkClick r:id="" action="ppaction://noaction">
              <a:snd r:embed="rId6" name="6_8.wav"/>
            </a:hlinkClick>
            <a:extLst>
              <a:ext uri="{FF2B5EF4-FFF2-40B4-BE49-F238E27FC236}">
                <a16:creationId xmlns:a16="http://schemas.microsoft.com/office/drawing/2014/main" id="{D4B5C49C-FA4B-75E2-829D-7D1252069860}"/>
              </a:ext>
            </a:extLst>
          </p:cNvPr>
          <p:cNvPicPr preferRelativeResize="0"/>
          <p:nvPr/>
        </p:nvPicPr>
        <p:blipFill rotWithShape="1">
          <a:blip r:embed="rId7">
            <a:alphaModFix/>
          </a:blip>
          <a:srcRect/>
          <a:stretch/>
        </p:blipFill>
        <p:spPr>
          <a:xfrm>
            <a:off x="258322" y="1448337"/>
            <a:ext cx="534978" cy="523220"/>
          </a:xfrm>
          <a:prstGeom prst="rect">
            <a:avLst/>
          </a:prstGeom>
          <a:noFill/>
          <a:ln>
            <a:noFill/>
          </a:ln>
        </p:spPr>
      </p:pic>
      <p:pic>
        <p:nvPicPr>
          <p:cNvPr id="96" name="Google Shape;221;p10">
            <a:extLst>
              <a:ext uri="{FF2B5EF4-FFF2-40B4-BE49-F238E27FC236}">
                <a16:creationId xmlns:a16="http://schemas.microsoft.com/office/drawing/2014/main" id="{E4182221-7335-E36E-F913-3EDFA85819F1}"/>
              </a:ext>
            </a:extLst>
          </p:cNvPr>
          <p:cNvPicPr preferRelativeResize="0"/>
          <p:nvPr/>
        </p:nvPicPr>
        <p:blipFill rotWithShape="1">
          <a:blip r:embed="rId8">
            <a:alphaModFix/>
          </a:blip>
          <a:srcRect/>
          <a:stretch/>
        </p:blipFill>
        <p:spPr>
          <a:xfrm>
            <a:off x="9940277" y="-129245"/>
            <a:ext cx="1166103" cy="1183191"/>
          </a:xfrm>
          <a:prstGeom prst="rect">
            <a:avLst/>
          </a:prstGeom>
          <a:noFill/>
          <a:ln>
            <a:noFill/>
          </a:ln>
        </p:spPr>
      </p:pic>
      <p:pic>
        <p:nvPicPr>
          <p:cNvPr id="97" name="Picture 2" descr="Pen, Write, Pencil, Writing Tool, Work, Message, Blue">
            <a:extLst>
              <a:ext uri="{FF2B5EF4-FFF2-40B4-BE49-F238E27FC236}">
                <a16:creationId xmlns:a16="http://schemas.microsoft.com/office/drawing/2014/main" id="{CF8F519E-7C92-8931-C80B-193CD26BB7B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58379" y="158335"/>
            <a:ext cx="620192" cy="620192"/>
          </a:xfrm>
          <a:prstGeom prst="rect">
            <a:avLst/>
          </a:prstGeom>
          <a:noFill/>
          <a:extLst>
            <a:ext uri="{909E8E84-426E-40DD-AFC4-6F175D3DCCD1}">
              <a14:hiddenFill xmlns:a14="http://schemas.microsoft.com/office/drawing/2010/main">
                <a:solidFill>
                  <a:srgbClr val="FFFFFF"/>
                </a:solidFill>
              </a14:hiddenFill>
            </a:ext>
          </a:extLst>
        </p:spPr>
      </p:pic>
      <p:sp>
        <p:nvSpPr>
          <p:cNvPr id="107" name="Rectangle 106">
            <a:extLst>
              <a:ext uri="{FF2B5EF4-FFF2-40B4-BE49-F238E27FC236}">
                <a16:creationId xmlns:a16="http://schemas.microsoft.com/office/drawing/2014/main" id="{7D2BC7A1-126A-3B22-119D-BAA04FFADF47}"/>
              </a:ext>
            </a:extLst>
          </p:cNvPr>
          <p:cNvSpPr/>
          <p:nvPr/>
        </p:nvSpPr>
        <p:spPr>
          <a:xfrm>
            <a:off x="6554642" y="2388880"/>
            <a:ext cx="1326004" cy="523220"/>
          </a:xfrm>
          <a:prstGeom prst="rect">
            <a:avLst/>
          </a:prstGeom>
          <a:solidFill>
            <a:srgbClr val="57B7FF"/>
          </a:solidFill>
          <a:ln>
            <a:solidFill>
              <a:srgbClr val="57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s/he</a:t>
            </a:r>
          </a:p>
        </p:txBody>
      </p:sp>
      <p:sp>
        <p:nvSpPr>
          <p:cNvPr id="111" name="Rectangle 110">
            <a:extLst>
              <a:ext uri="{FF2B5EF4-FFF2-40B4-BE49-F238E27FC236}">
                <a16:creationId xmlns:a16="http://schemas.microsoft.com/office/drawing/2014/main" id="{5081C9E8-3D1E-40A6-4331-2C7E0486D3D2}"/>
              </a:ext>
            </a:extLst>
          </p:cNvPr>
          <p:cNvSpPr/>
          <p:nvPr/>
        </p:nvSpPr>
        <p:spPr>
          <a:xfrm>
            <a:off x="8107495" y="3721164"/>
            <a:ext cx="2738876"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to listen</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112" name="Rectangle 111">
            <a:extLst>
              <a:ext uri="{FF2B5EF4-FFF2-40B4-BE49-F238E27FC236}">
                <a16:creationId xmlns:a16="http://schemas.microsoft.com/office/drawing/2014/main" id="{92B5552B-12C1-1855-894D-C475E6100424}"/>
              </a:ext>
            </a:extLst>
          </p:cNvPr>
          <p:cNvSpPr/>
          <p:nvPr/>
        </p:nvSpPr>
        <p:spPr>
          <a:xfrm>
            <a:off x="4888975" y="3780713"/>
            <a:ext cx="2738876"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to sing</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114" name="Rectangle 113">
            <a:extLst>
              <a:ext uri="{FF2B5EF4-FFF2-40B4-BE49-F238E27FC236}">
                <a16:creationId xmlns:a16="http://schemas.microsoft.com/office/drawing/2014/main" id="{4C63E0AB-31E7-64D5-425C-945851C544D3}"/>
              </a:ext>
            </a:extLst>
          </p:cNvPr>
          <p:cNvSpPr/>
          <p:nvPr/>
        </p:nvSpPr>
        <p:spPr>
          <a:xfrm>
            <a:off x="1657667" y="3780713"/>
            <a:ext cx="2738876" cy="707886"/>
          </a:xfrm>
          <a:prstGeom prst="rect">
            <a:avLst/>
          </a:prstGeom>
          <a:noFill/>
        </p:spPr>
        <p:txBody>
          <a:bodyPr wrap="square" lIns="91440" tIns="45720" rIns="91440" bIns="45720">
            <a:spAutoFit/>
          </a:bodyPr>
          <a:lstStyle/>
          <a:p>
            <a:r>
              <a:rPr lang="en-US" sz="4000" b="1" dirty="0">
                <a:ln w="12700" cmpd="sng">
                  <a:solidFill>
                    <a:srgbClr val="FF0066"/>
                  </a:solidFill>
                  <a:prstDash val="solid"/>
                </a:ln>
                <a:solidFill>
                  <a:srgbClr val="FF4B94"/>
                </a:solidFill>
                <a:latin typeface="Segoe Print" panose="02000600000000000000" pitchFamily="2" charset="0"/>
              </a:rPr>
              <a:t>to dance </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118" name="Rectangle: Rounded Corners 117">
            <a:extLst>
              <a:ext uri="{FF2B5EF4-FFF2-40B4-BE49-F238E27FC236}">
                <a16:creationId xmlns:a16="http://schemas.microsoft.com/office/drawing/2014/main" id="{740ED90D-AEFD-D79C-6895-4B5440D95DC4}"/>
              </a:ext>
            </a:extLst>
          </p:cNvPr>
          <p:cNvSpPr/>
          <p:nvPr/>
        </p:nvSpPr>
        <p:spPr>
          <a:xfrm>
            <a:off x="1617647" y="3713791"/>
            <a:ext cx="2658749" cy="74466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9" name="TextBox 118">
            <a:extLst>
              <a:ext uri="{FF2B5EF4-FFF2-40B4-BE49-F238E27FC236}">
                <a16:creationId xmlns:a16="http://schemas.microsoft.com/office/drawing/2014/main" id="{A373B603-037F-1A3B-42AD-10F60B101ED6}"/>
              </a:ext>
            </a:extLst>
          </p:cNvPr>
          <p:cNvSpPr txBox="1"/>
          <p:nvPr/>
        </p:nvSpPr>
        <p:spPr>
          <a:xfrm>
            <a:off x="1638290" y="6229615"/>
            <a:ext cx="5880136"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S/he wants to dance flamenco. </a:t>
            </a:r>
          </a:p>
        </p:txBody>
      </p:sp>
      <p:pic>
        <p:nvPicPr>
          <p:cNvPr id="94" name="Picture 2" descr="Check Mark, Checkbox, Check, Tick, Yes">
            <a:extLst>
              <a:ext uri="{FF2B5EF4-FFF2-40B4-BE49-F238E27FC236}">
                <a16:creationId xmlns:a16="http://schemas.microsoft.com/office/drawing/2014/main" id="{00A962AE-A2C8-D038-2091-BD3E54C97C6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70711" y="2241782"/>
            <a:ext cx="492214" cy="451010"/>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Rounded Corners 32">
            <a:extLst>
              <a:ext uri="{FF2B5EF4-FFF2-40B4-BE49-F238E27FC236}">
                <a16:creationId xmlns:a16="http://schemas.microsoft.com/office/drawing/2014/main" id="{40978D64-FE58-EF8D-D3E7-60F44929BA28}"/>
              </a:ext>
            </a:extLst>
          </p:cNvPr>
          <p:cNvSpPr/>
          <p:nvPr/>
        </p:nvSpPr>
        <p:spPr>
          <a:xfrm>
            <a:off x="7100139" y="163374"/>
            <a:ext cx="5020057" cy="1745355"/>
          </a:xfrm>
          <a:prstGeom prst="roundRect">
            <a:avLst/>
          </a:prstGeom>
          <a:solidFill>
            <a:schemeClr val="accent4">
              <a:lumMod val="40000"/>
              <a:lumOff val="6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solidFill>
                  <a:srgbClr val="002060"/>
                </a:solidFill>
                <a:latin typeface="Century Gothic" panose="020B0502020202020204" pitchFamily="34" charset="0"/>
                <a:ea typeface="Calibri" panose="020F0502020204030204" pitchFamily="34" charset="0"/>
                <a:cs typeface="Calibri" panose="020F0502020204030204" pitchFamily="34" charset="0"/>
              </a:rPr>
              <a:t>El </a:t>
            </a:r>
            <a:r>
              <a:rPr lang="en-GB" sz="32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flamenco</a:t>
            </a:r>
            <a:r>
              <a:rPr lang="en-GB" sz="3200" dirty="0">
                <a:solidFill>
                  <a:srgbClr val="002060"/>
                </a:solidFill>
                <a:latin typeface="Century Gothic" panose="020B0502020202020204" pitchFamily="34" charset="0"/>
                <a:ea typeface="Calibri" panose="020F0502020204030204" pitchFamily="34" charset="0"/>
                <a:cs typeface="Calibri" panose="020F0502020204030204" pitchFamily="34" charset="0"/>
              </a:rPr>
              <a:t> es un </a:t>
            </a:r>
            <a:r>
              <a:rPr lang="en-GB" sz="3200" b="1"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baile</a:t>
            </a:r>
            <a:r>
              <a:rPr lang="en-GB" sz="3200" dirty="0">
                <a:solidFill>
                  <a:srgbClr val="002060"/>
                </a:solidFill>
                <a:latin typeface="Century Gothic" panose="020B0502020202020204" pitchFamily="34" charset="0"/>
                <a:ea typeface="Calibri" panose="020F0502020204030204" pitchFamily="34" charset="0"/>
                <a:cs typeface="Calibri" panose="020F0502020204030204" pitchFamily="34" charset="0"/>
              </a:rPr>
              <a:t> </a:t>
            </a:r>
            <a:r>
              <a:rPr lang="en-GB" sz="3200"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típico</a:t>
            </a:r>
            <a:r>
              <a:rPr lang="en-GB" sz="3200" dirty="0">
                <a:solidFill>
                  <a:srgbClr val="002060"/>
                </a:solidFill>
                <a:latin typeface="Century Gothic" panose="020B0502020202020204" pitchFamily="34" charset="0"/>
                <a:ea typeface="Calibri" panose="020F0502020204030204" pitchFamily="34" charset="0"/>
                <a:cs typeface="Calibri" panose="020F0502020204030204" pitchFamily="34" charset="0"/>
              </a:rPr>
              <a:t>* de Andalucía, en </a:t>
            </a:r>
            <a:r>
              <a:rPr lang="en-GB" sz="3200"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el</a:t>
            </a:r>
            <a:r>
              <a:rPr lang="en-GB" sz="3200" dirty="0">
                <a:solidFill>
                  <a:srgbClr val="002060"/>
                </a:solidFill>
                <a:latin typeface="Century Gothic" panose="020B0502020202020204" pitchFamily="34" charset="0"/>
                <a:ea typeface="Calibri" panose="020F0502020204030204" pitchFamily="34" charset="0"/>
                <a:cs typeface="Calibri" panose="020F0502020204030204" pitchFamily="34" charset="0"/>
              </a:rPr>
              <a:t> sur de </a:t>
            </a:r>
            <a:r>
              <a:rPr lang="en-GB" sz="3200"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España</a:t>
            </a:r>
            <a:r>
              <a:rPr lang="en-GB" sz="3200" dirty="0">
                <a:solidFill>
                  <a:srgbClr val="002060"/>
                </a:solidFill>
                <a:latin typeface="Century Gothic" panose="020B0502020202020204" pitchFamily="34" charset="0"/>
                <a:ea typeface="Calibri" panose="020F0502020204030204" pitchFamily="34" charset="0"/>
                <a:cs typeface="Calibri" panose="020F0502020204030204" pitchFamily="34" charset="0"/>
              </a:rPr>
              <a:t>.</a:t>
            </a:r>
            <a:endParaRPr lang="en-GB" sz="3200" dirty="0"/>
          </a:p>
        </p:txBody>
      </p:sp>
      <p:grpSp>
        <p:nvGrpSpPr>
          <p:cNvPr id="34" name="Group 33">
            <a:extLst>
              <a:ext uri="{FF2B5EF4-FFF2-40B4-BE49-F238E27FC236}">
                <a16:creationId xmlns:a16="http://schemas.microsoft.com/office/drawing/2014/main" id="{0E80FD60-8279-4015-58D6-ADDC2713CE60}"/>
              </a:ext>
            </a:extLst>
          </p:cNvPr>
          <p:cNvGrpSpPr/>
          <p:nvPr/>
        </p:nvGrpSpPr>
        <p:grpSpPr>
          <a:xfrm>
            <a:off x="11106380" y="1282401"/>
            <a:ext cx="1019812" cy="890429"/>
            <a:chOff x="6210543" y="3764108"/>
            <a:chExt cx="801046" cy="775262"/>
          </a:xfrm>
        </p:grpSpPr>
        <p:sp>
          <p:nvSpPr>
            <p:cNvPr id="35" name="Oval 34">
              <a:extLst>
                <a:ext uri="{FF2B5EF4-FFF2-40B4-BE49-F238E27FC236}">
                  <a16:creationId xmlns:a16="http://schemas.microsoft.com/office/drawing/2014/main" id="{F9DD709E-B7E4-B472-D05D-C0410029ACF1}"/>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Picture 35">
              <a:extLst>
                <a:ext uri="{FF2B5EF4-FFF2-40B4-BE49-F238E27FC236}">
                  <a16:creationId xmlns:a16="http://schemas.microsoft.com/office/drawing/2014/main" id="{00A76212-2484-705C-37A5-9D1F0ACD5DD5}"/>
                </a:ext>
              </a:extLst>
            </p:cNvPr>
            <p:cNvPicPr>
              <a:picLocks noChangeAspect="1"/>
            </p:cNvPicPr>
            <p:nvPr/>
          </p:nvPicPr>
          <p:blipFill rotWithShape="1">
            <a:blip r:embed="rId11">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37" name="Picture 36" descr="A picture containing text, tableware, cup, clipart&#10;&#10;Description automatically generated">
              <a:extLst>
                <a:ext uri="{FF2B5EF4-FFF2-40B4-BE49-F238E27FC236}">
                  <a16:creationId xmlns:a16="http://schemas.microsoft.com/office/drawing/2014/main" id="{71A24868-291D-A94F-D994-561343A1FAE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46" name="TextBox 45">
            <a:extLst>
              <a:ext uri="{FF2B5EF4-FFF2-40B4-BE49-F238E27FC236}">
                <a16:creationId xmlns:a16="http://schemas.microsoft.com/office/drawing/2014/main" id="{EFA79EBE-6F89-BAA2-325F-174BAA60E4FA}"/>
              </a:ext>
            </a:extLst>
          </p:cNvPr>
          <p:cNvSpPr txBox="1"/>
          <p:nvPr/>
        </p:nvSpPr>
        <p:spPr>
          <a:xfrm>
            <a:off x="9096715" y="2049730"/>
            <a:ext cx="1887683" cy="369332"/>
          </a:xfrm>
          <a:prstGeom prst="rect">
            <a:avLst/>
          </a:prstGeom>
          <a:solidFill>
            <a:srgbClr val="E2F0D9"/>
          </a:solidFill>
        </p:spPr>
        <p:txBody>
          <a:bodyPr wrap="square">
            <a:spAutoFit/>
          </a:bodyPr>
          <a:lstStyle/>
          <a:p>
            <a:pPr algn="ctr"/>
            <a:r>
              <a:rPr lang="en-GB" sz="1800" b="1"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típico</a:t>
            </a:r>
            <a:r>
              <a:rPr lang="en-GB" sz="1800" dirty="0">
                <a:solidFill>
                  <a:srgbClr val="002060"/>
                </a:solidFill>
                <a:latin typeface="Century Gothic" panose="020B0502020202020204" pitchFamily="34" charset="0"/>
                <a:ea typeface="Calibri" panose="020F0502020204030204" pitchFamily="34" charset="0"/>
                <a:cs typeface="Calibri" panose="020F0502020204030204" pitchFamily="34" charset="0"/>
              </a:rPr>
              <a:t> - typical</a:t>
            </a:r>
            <a:endParaRPr lang="en-GB" dirty="0"/>
          </a:p>
        </p:txBody>
      </p:sp>
      <p:sp>
        <p:nvSpPr>
          <p:cNvPr id="40" name="Google Shape;713;p54">
            <a:extLst>
              <a:ext uri="{FF2B5EF4-FFF2-40B4-BE49-F238E27FC236}">
                <a16:creationId xmlns:a16="http://schemas.microsoft.com/office/drawing/2014/main" id="{9580C082-A907-FBDA-8669-A954D35F6A88}"/>
              </a:ext>
            </a:extLst>
          </p:cNvPr>
          <p:cNvSpPr/>
          <p:nvPr/>
        </p:nvSpPr>
        <p:spPr>
          <a:xfrm>
            <a:off x="11024515" y="2914072"/>
            <a:ext cx="466271"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3</a:t>
            </a:r>
          </a:p>
        </p:txBody>
      </p:sp>
      <p:sp>
        <p:nvSpPr>
          <p:cNvPr id="41" name="Google Shape;714;p54">
            <a:extLst>
              <a:ext uri="{FF2B5EF4-FFF2-40B4-BE49-F238E27FC236}">
                <a16:creationId xmlns:a16="http://schemas.microsoft.com/office/drawing/2014/main" id="{5BEF7A50-BDB2-33B3-15A0-177AC1DE302C}"/>
              </a:ext>
            </a:extLst>
          </p:cNvPr>
          <p:cNvSpPr/>
          <p:nvPr/>
        </p:nvSpPr>
        <p:spPr>
          <a:xfrm>
            <a:off x="10984398" y="3900499"/>
            <a:ext cx="469619"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2</a:t>
            </a:r>
          </a:p>
        </p:txBody>
      </p:sp>
      <p:sp>
        <p:nvSpPr>
          <p:cNvPr id="42" name="Google Shape;715;p54">
            <a:extLst>
              <a:ext uri="{FF2B5EF4-FFF2-40B4-BE49-F238E27FC236}">
                <a16:creationId xmlns:a16="http://schemas.microsoft.com/office/drawing/2014/main" id="{E8E4568D-2BF5-110C-C74A-578210CEF2D5}"/>
              </a:ext>
            </a:extLst>
          </p:cNvPr>
          <p:cNvSpPr/>
          <p:nvPr/>
        </p:nvSpPr>
        <p:spPr>
          <a:xfrm>
            <a:off x="11027137" y="4949271"/>
            <a:ext cx="466271" cy="786510"/>
          </a:xfrm>
          <a:prstGeom prst="rect">
            <a:avLst/>
          </a:prstGeom>
        </p:spPr>
        <p:txBody>
          <a:bodyPr>
            <a:prstTxWarp prst="textPlain">
              <a:avLst/>
            </a:prstTxWarp>
          </a:bodyPr>
          <a:lstStyle/>
          <a:p>
            <a:pPr lvl="0" algn="ctr"/>
            <a:r>
              <a:rPr sz="900" b="1" dirty="0">
                <a:ln w="9525" cap="flat" cmpd="sng">
                  <a:solidFill>
                    <a:srgbClr val="FF3399"/>
                  </a:solidFill>
                  <a:prstDash val="solid"/>
                  <a:round/>
                  <a:headEnd type="none" w="sm" len="sm"/>
                  <a:tailEnd type="none" w="sm" len="sm"/>
                </a:ln>
                <a:solidFill>
                  <a:srgbClr val="FF3399"/>
                </a:solidFill>
                <a:latin typeface="Modern Love" panose="04090805081005020601" pitchFamily="82" charset="0"/>
              </a:rPr>
              <a:t>1</a:t>
            </a:r>
          </a:p>
        </p:txBody>
      </p:sp>
      <p:sp>
        <p:nvSpPr>
          <p:cNvPr id="43" name="TextBox 42">
            <a:extLst>
              <a:ext uri="{FF2B5EF4-FFF2-40B4-BE49-F238E27FC236}">
                <a16:creationId xmlns:a16="http://schemas.microsoft.com/office/drawing/2014/main" id="{59B009BB-14AF-C9F0-17C6-FF3739979CDA}"/>
              </a:ext>
            </a:extLst>
          </p:cNvPr>
          <p:cNvSpPr txBox="1"/>
          <p:nvPr/>
        </p:nvSpPr>
        <p:spPr>
          <a:xfrm>
            <a:off x="9821969" y="6065609"/>
            <a:ext cx="1672253" cy="523220"/>
          </a:xfrm>
          <a:prstGeom prst="rect">
            <a:avLst/>
          </a:prstGeom>
          <a:solidFill>
            <a:srgbClr val="92D050"/>
          </a:solidFill>
        </p:spPr>
        <p:txBody>
          <a:bodyPr wrap="none" rtlCol="0">
            <a:spAutoFit/>
          </a:bodyPr>
          <a:lstStyle/>
          <a:p>
            <a:r>
              <a:rPr lang="en-GB" sz="2800" b="1" dirty="0">
                <a:solidFill>
                  <a:schemeClr val="bg1"/>
                </a:solidFill>
                <a:latin typeface="Century Gothic" panose="020B0502020202020204" pitchFamily="34" charset="0"/>
              </a:rPr>
              <a:t>¡escribe!</a:t>
            </a:r>
          </a:p>
        </p:txBody>
      </p:sp>
      <p:pic>
        <p:nvPicPr>
          <p:cNvPr id="44" name="Picture 2" descr="Pen, Write, Pencil, Writing Tool, Work, Message, Blue">
            <a:extLst>
              <a:ext uri="{FF2B5EF4-FFF2-40B4-BE49-F238E27FC236}">
                <a16:creationId xmlns:a16="http://schemas.microsoft.com/office/drawing/2014/main" id="{31453E0E-AFFC-6918-8D7C-B94D5E9C83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549872" y="6026636"/>
            <a:ext cx="523220" cy="523220"/>
          </a:xfrm>
          <a:prstGeom prst="rect">
            <a:avLst/>
          </a:prstGeom>
          <a:noFill/>
          <a:extLst>
            <a:ext uri="{909E8E84-426E-40DD-AFC4-6F175D3DCCD1}">
              <a14:hiddenFill xmlns:a14="http://schemas.microsoft.com/office/drawing/2010/main">
                <a:solidFill>
                  <a:srgbClr val="FFFFFF"/>
                </a:solidFill>
              </a14:hiddenFill>
            </a:ext>
          </a:extLst>
        </p:spPr>
      </p:pic>
      <p:pic>
        <p:nvPicPr>
          <p:cNvPr id="45" name="Graphic 44" descr="Teacher">
            <a:extLst>
              <a:ext uri="{FF2B5EF4-FFF2-40B4-BE49-F238E27FC236}">
                <a16:creationId xmlns:a16="http://schemas.microsoft.com/office/drawing/2014/main" id="{16EB6FC9-3E06-0161-3749-30B1A917EA4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14004" y="5320120"/>
            <a:ext cx="914400" cy="914400"/>
          </a:xfrm>
          <a:prstGeom prst="rect">
            <a:avLst/>
          </a:prstGeom>
        </p:spPr>
      </p:pic>
      <p:sp>
        <p:nvSpPr>
          <p:cNvPr id="47" name="Speech Bubble: Rectangle with Corners Rounded 46">
            <a:extLst>
              <a:ext uri="{FF2B5EF4-FFF2-40B4-BE49-F238E27FC236}">
                <a16:creationId xmlns:a16="http://schemas.microsoft.com/office/drawing/2014/main" id="{2DD18C65-3E19-C448-92F8-3BE48B274B25}"/>
              </a:ext>
            </a:extLst>
          </p:cNvPr>
          <p:cNvSpPr/>
          <p:nvPr/>
        </p:nvSpPr>
        <p:spPr>
          <a:xfrm>
            <a:off x="1475360" y="5436534"/>
            <a:ext cx="4072701" cy="518040"/>
          </a:xfrm>
          <a:prstGeom prst="wedgeRoundRectCallout">
            <a:avLst>
              <a:gd name="adj1" fmla="val -54991"/>
              <a:gd name="adj2" fmla="val -7585"/>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8" name="TextBox 47">
            <a:extLst>
              <a:ext uri="{FF2B5EF4-FFF2-40B4-BE49-F238E27FC236}">
                <a16:creationId xmlns:a16="http://schemas.microsoft.com/office/drawing/2014/main" id="{ADC8B834-F2D9-0364-BC2C-F7941D098E1C}"/>
              </a:ext>
            </a:extLst>
          </p:cNvPr>
          <p:cNvSpPr txBox="1"/>
          <p:nvPr/>
        </p:nvSpPr>
        <p:spPr>
          <a:xfrm>
            <a:off x="1477191" y="5423681"/>
            <a:ext cx="3543934" cy="5259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¿Qué es en inglés?</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pic>
        <p:nvPicPr>
          <p:cNvPr id="54" name="Picture 2" descr="Ilustraciones gratis de Union jack">
            <a:extLst>
              <a:ext uri="{FF2B5EF4-FFF2-40B4-BE49-F238E27FC236}">
                <a16:creationId xmlns:a16="http://schemas.microsoft.com/office/drawing/2014/main" id="{6D6E32BC-B563-A445-5997-711BEA22F8E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81069" y="5499256"/>
            <a:ext cx="617517" cy="360218"/>
          </a:xfrm>
          <a:prstGeom prst="roundRect">
            <a:avLst/>
          </a:prstGeom>
          <a:noFill/>
          <a:extLst>
            <a:ext uri="{909E8E84-426E-40DD-AFC4-6F175D3DCCD1}">
              <a14:hiddenFill xmlns:a14="http://schemas.microsoft.com/office/drawing/2010/main">
                <a:solidFill>
                  <a:srgbClr val="FFFFFF"/>
                </a:solidFill>
              </a14:hiddenFill>
            </a:ext>
          </a:extLst>
        </p:spPr>
      </p:pic>
      <p:pic>
        <p:nvPicPr>
          <p:cNvPr id="55" name="Graphic 54" descr="Teacher">
            <a:extLst>
              <a:ext uri="{FF2B5EF4-FFF2-40B4-BE49-F238E27FC236}">
                <a16:creationId xmlns:a16="http://schemas.microsoft.com/office/drawing/2014/main" id="{3DAEA5B2-AE43-0F26-3F5F-57BF4E044B0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25004" y="126388"/>
            <a:ext cx="914400" cy="914400"/>
          </a:xfrm>
          <a:prstGeom prst="rect">
            <a:avLst/>
          </a:prstGeom>
        </p:spPr>
      </p:pic>
      <p:sp>
        <p:nvSpPr>
          <p:cNvPr id="56" name="Speech Bubble: Rectangle with Corners Rounded 55">
            <a:extLst>
              <a:ext uri="{FF2B5EF4-FFF2-40B4-BE49-F238E27FC236}">
                <a16:creationId xmlns:a16="http://schemas.microsoft.com/office/drawing/2014/main" id="{BBC03EFA-2BED-9084-C3C1-22478A4AF6C2}"/>
              </a:ext>
            </a:extLst>
          </p:cNvPr>
          <p:cNvSpPr/>
          <p:nvPr/>
        </p:nvSpPr>
        <p:spPr>
          <a:xfrm>
            <a:off x="1339561" y="242802"/>
            <a:ext cx="3443812" cy="518040"/>
          </a:xfrm>
          <a:prstGeom prst="wedgeRoundRectCallout">
            <a:avLst>
              <a:gd name="adj1" fmla="val -54991"/>
              <a:gd name="adj2" fmla="val -7585"/>
              <a:gd name="adj3" fmla="val 16667"/>
            </a:avLst>
          </a:prstGeom>
          <a:solidFill>
            <a:srgbClr val="0070C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7" name="TextBox 56">
            <a:hlinkClick r:id="" action="ppaction://noaction">
              <a:snd r:embed="rId18" name="6_1.wav"/>
            </a:hlinkClick>
            <a:extLst>
              <a:ext uri="{FF2B5EF4-FFF2-40B4-BE49-F238E27FC236}">
                <a16:creationId xmlns:a16="http://schemas.microsoft.com/office/drawing/2014/main" id="{F6A4B142-BD7C-B81F-58D8-7C7022FED562}"/>
              </a:ext>
            </a:extLst>
          </p:cNvPr>
          <p:cNvSpPr txBox="1"/>
          <p:nvPr/>
        </p:nvSpPr>
        <p:spPr>
          <a:xfrm>
            <a:off x="1288191" y="232716"/>
            <a:ext cx="3653984" cy="523220"/>
          </a:xfrm>
          <a:prstGeom prst="rect">
            <a:avLst/>
          </a:prstGeom>
          <a:noFill/>
          <a:ln>
            <a:noFill/>
          </a:ln>
        </p:spPr>
        <p:txBody>
          <a:bodyPr wrap="square" rtlCol="0">
            <a:spAutoFit/>
          </a:bodyPr>
          <a:lstStyle/>
          <a:p>
            <a:pPr>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Escucha</a:t>
            </a:r>
            <a:r>
              <a:rPr kumimoji="0" lang="en-GB" sz="2800" b="1" i="0" u="none" strike="noStrike" kern="1200" cap="none" spc="0" normalizeH="0" noProof="0" dirty="0">
                <a:ln>
                  <a:noFill/>
                </a:ln>
                <a:solidFill>
                  <a:schemeClr val="bg1"/>
                </a:solidFill>
                <a:effectLst/>
                <a:uLnTx/>
                <a:uFillTx/>
                <a:latin typeface="Century Gothic" panose="020B0502020202020204" pitchFamily="34" charset="0"/>
              </a:rPr>
              <a:t> y escribe.</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58" name="TextBox 57">
            <a:extLst>
              <a:ext uri="{FF2B5EF4-FFF2-40B4-BE49-F238E27FC236}">
                <a16:creationId xmlns:a16="http://schemas.microsoft.com/office/drawing/2014/main" id="{3B9A82CE-F7FD-B37C-4417-32D803319DDF}"/>
              </a:ext>
            </a:extLst>
          </p:cNvPr>
          <p:cNvSpPr txBox="1"/>
          <p:nvPr/>
        </p:nvSpPr>
        <p:spPr>
          <a:xfrm>
            <a:off x="5021125" y="92299"/>
            <a:ext cx="1306768" cy="707886"/>
          </a:xfrm>
          <a:prstGeom prst="rect">
            <a:avLst/>
          </a:prstGeom>
          <a:noFill/>
        </p:spPr>
        <p:txBody>
          <a:bodyPr wrap="none" rtlCol="0">
            <a:spAutoFit/>
          </a:bodyPr>
          <a:lstStyle/>
          <a:p>
            <a:r>
              <a:rPr lang="en-GB" sz="4000" b="1" dirty="0">
                <a:solidFill>
                  <a:srgbClr val="002060"/>
                </a:solidFill>
                <a:latin typeface="Century Gothic" panose="020B0502020202020204" pitchFamily="34" charset="0"/>
              </a:rPr>
              <a:t>[5</a:t>
            </a:r>
            <a:r>
              <a:rPr lang="en-GB" sz="4000" dirty="0">
                <a:solidFill>
                  <a:srgbClr val="002060"/>
                </a:solidFill>
                <a:latin typeface="Century Gothic" panose="020B0502020202020204" pitchFamily="34" charset="0"/>
              </a:rPr>
              <a:t>/6</a:t>
            </a:r>
            <a:r>
              <a:rPr lang="en-GB" sz="4000" b="1" dirty="0">
                <a:solidFill>
                  <a:srgbClr val="002060"/>
                </a:solidFill>
                <a:latin typeface="Century Gothic" panose="020B0502020202020204" pitchFamily="34" charset="0"/>
              </a:rPr>
              <a:t>]</a:t>
            </a:r>
          </a:p>
        </p:txBody>
      </p:sp>
      <p:sp>
        <p:nvSpPr>
          <p:cNvPr id="59" name="Rectangle 58">
            <a:extLst>
              <a:ext uri="{FF2B5EF4-FFF2-40B4-BE49-F238E27FC236}">
                <a16:creationId xmlns:a16="http://schemas.microsoft.com/office/drawing/2014/main" id="{C2EDA36F-C9E9-DCEC-3557-F8EB577E3831}"/>
              </a:ext>
            </a:extLst>
          </p:cNvPr>
          <p:cNvSpPr/>
          <p:nvPr/>
        </p:nvSpPr>
        <p:spPr>
          <a:xfrm>
            <a:off x="986204" y="3380939"/>
            <a:ext cx="564992" cy="553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a</a:t>
            </a:r>
          </a:p>
        </p:txBody>
      </p:sp>
      <p:sp>
        <p:nvSpPr>
          <p:cNvPr id="60" name="Rectangle 59">
            <a:extLst>
              <a:ext uri="{FF2B5EF4-FFF2-40B4-BE49-F238E27FC236}">
                <a16:creationId xmlns:a16="http://schemas.microsoft.com/office/drawing/2014/main" id="{D526938F-5DAA-5DE4-46C1-4F1CF7BA58EE}"/>
              </a:ext>
            </a:extLst>
          </p:cNvPr>
          <p:cNvSpPr/>
          <p:nvPr/>
        </p:nvSpPr>
        <p:spPr>
          <a:xfrm>
            <a:off x="4730172" y="3384938"/>
            <a:ext cx="564992" cy="553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b</a:t>
            </a:r>
          </a:p>
        </p:txBody>
      </p:sp>
      <p:sp>
        <p:nvSpPr>
          <p:cNvPr id="61" name="Rectangle 60">
            <a:extLst>
              <a:ext uri="{FF2B5EF4-FFF2-40B4-BE49-F238E27FC236}">
                <a16:creationId xmlns:a16="http://schemas.microsoft.com/office/drawing/2014/main" id="{8EE7AA2A-186C-D022-DDFD-8F10B7D3EA0E}"/>
              </a:ext>
            </a:extLst>
          </p:cNvPr>
          <p:cNvSpPr/>
          <p:nvPr/>
        </p:nvSpPr>
        <p:spPr>
          <a:xfrm>
            <a:off x="7734322" y="3331873"/>
            <a:ext cx="564992" cy="553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c</a:t>
            </a:r>
          </a:p>
        </p:txBody>
      </p:sp>
    </p:spTree>
    <p:extLst>
      <p:ext uri="{BB962C8B-B14F-4D97-AF65-F5344CB8AC3E}">
        <p14:creationId xmlns:p14="http://schemas.microsoft.com/office/powerpoint/2010/main" val="107179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40"/>
                                        </p:tgtEl>
                                        <p:attrNameLst>
                                          <p:attrName>ppt_y</p:attrName>
                                        </p:attrNameLst>
                                      </p:cBhvr>
                                      <p:tavLst>
                                        <p:tav tm="0">
                                          <p:val>
                                            <p:strVal val="#ppt_y"/>
                                          </p:val>
                                        </p:tav>
                                        <p:tav tm="100000">
                                          <p:val>
                                            <p:strVal val="#ppt_y+1"/>
                                          </p:val>
                                        </p:tav>
                                      </p:tavLst>
                                    </p:anim>
                                    <p:set>
                                      <p:cBhvr>
                                        <p:cTn id="7" dur="1" fill="hold">
                                          <p:stCondLst>
                                            <p:cond delay="1000"/>
                                          </p:stCondLst>
                                        </p:cTn>
                                        <p:tgtEl>
                                          <p:spTgt spid="40"/>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41"/>
                                        </p:tgtEl>
                                        <p:attrNameLst>
                                          <p:attrName>ppt_y</p:attrName>
                                        </p:attrNameLst>
                                      </p:cBhvr>
                                      <p:tavLst>
                                        <p:tav tm="0">
                                          <p:val>
                                            <p:strVal val="#ppt_y"/>
                                          </p:val>
                                        </p:tav>
                                        <p:tav tm="100000">
                                          <p:val>
                                            <p:strVal val="#ppt_y+1"/>
                                          </p:val>
                                        </p:tav>
                                      </p:tavLst>
                                    </p:anim>
                                    <p:set>
                                      <p:cBhvr>
                                        <p:cTn id="11" dur="1" fill="hold">
                                          <p:stCondLst>
                                            <p:cond delay="1000"/>
                                          </p:stCondLst>
                                        </p:cTn>
                                        <p:tgtEl>
                                          <p:spTgt spid="41"/>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42"/>
                                        </p:tgtEl>
                                        <p:attrNameLst>
                                          <p:attrName>ppt_y</p:attrName>
                                        </p:attrNameLst>
                                      </p:cBhvr>
                                      <p:tavLst>
                                        <p:tav tm="0">
                                          <p:val>
                                            <p:strVal val="#ppt_y"/>
                                          </p:val>
                                        </p:tav>
                                        <p:tav tm="100000">
                                          <p:val>
                                            <p:strVal val="#ppt_y+1"/>
                                          </p:val>
                                        </p:tav>
                                      </p:tavLst>
                                    </p:anim>
                                    <p:set>
                                      <p:cBhvr>
                                        <p:cTn id="15" dur="1" fill="hold">
                                          <p:stCondLst>
                                            <p:cond delay="1200"/>
                                          </p:stCondLst>
                                        </p:cTn>
                                        <p:tgtEl>
                                          <p:spTgt spid="42"/>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6_3.wav"/>
                                        </p:tgtEl>
                                      </p:cMediaNode>
                                    </p:audio>
                                  </p:sub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additive="base">
                                        <p:cTn id="24" dur="500" fill="hold"/>
                                        <p:tgtEl>
                                          <p:spTgt spid="44"/>
                                        </p:tgtEl>
                                        <p:attrNameLst>
                                          <p:attrName>ppt_x</p:attrName>
                                        </p:attrNameLst>
                                      </p:cBhvr>
                                      <p:tavLst>
                                        <p:tav tm="0">
                                          <p:val>
                                            <p:strVal val="#ppt_x"/>
                                          </p:val>
                                        </p:tav>
                                        <p:tav tm="100000">
                                          <p:val>
                                            <p:strVal val="#ppt_x"/>
                                          </p:val>
                                        </p:tav>
                                      </p:tavLst>
                                    </p:anim>
                                    <p:anim calcmode="lin" valueType="num">
                                      <p:cBhvr additive="base">
                                        <p:cTn id="25"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0"/>
                                        </p:tgtEl>
                                        <p:attrNameLst>
                                          <p:attrName>style.visibility</p:attrName>
                                        </p:attrNameLst>
                                      </p:cBhvr>
                                      <p:to>
                                        <p:strVal val="visible"/>
                                      </p:to>
                                    </p:set>
                                    <p:anim calcmode="lin" valueType="num">
                                      <p:cBhvr additive="base">
                                        <p:cTn id="30" dur="500" fill="hold"/>
                                        <p:tgtEl>
                                          <p:spTgt spid="90"/>
                                        </p:tgtEl>
                                        <p:attrNameLst>
                                          <p:attrName>ppt_x</p:attrName>
                                        </p:attrNameLst>
                                      </p:cBhvr>
                                      <p:tavLst>
                                        <p:tav tm="0">
                                          <p:val>
                                            <p:strVal val="#ppt_x"/>
                                          </p:val>
                                        </p:tav>
                                        <p:tav tm="100000">
                                          <p:val>
                                            <p:strVal val="#ppt_x"/>
                                          </p:val>
                                        </p:tav>
                                      </p:tavLst>
                                    </p:anim>
                                    <p:anim calcmode="lin" valueType="num">
                                      <p:cBhvr additive="base">
                                        <p:cTn id="31"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2"/>
                                        </p:tgtEl>
                                        <p:attrNameLst>
                                          <p:attrName>style.visibility</p:attrName>
                                        </p:attrNameLst>
                                      </p:cBhvr>
                                      <p:to>
                                        <p:strVal val="visible"/>
                                      </p:to>
                                    </p:set>
                                    <p:anim calcmode="lin" valueType="num">
                                      <p:cBhvr additive="base">
                                        <p:cTn id="36" dur="500" fill="hold"/>
                                        <p:tgtEl>
                                          <p:spTgt spid="92"/>
                                        </p:tgtEl>
                                        <p:attrNameLst>
                                          <p:attrName>ppt_x</p:attrName>
                                        </p:attrNameLst>
                                      </p:cBhvr>
                                      <p:tavLst>
                                        <p:tav tm="0">
                                          <p:val>
                                            <p:strVal val="#ppt_x"/>
                                          </p:val>
                                        </p:tav>
                                        <p:tav tm="100000">
                                          <p:val>
                                            <p:strVal val="#ppt_x"/>
                                          </p:val>
                                        </p:tav>
                                      </p:tavLst>
                                    </p:anim>
                                    <p:anim calcmode="lin" valueType="num">
                                      <p:cBhvr additive="base">
                                        <p:cTn id="37" dur="500" fill="hold"/>
                                        <p:tgtEl>
                                          <p:spTgt spid="92"/>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93"/>
                                        </p:tgtEl>
                                        <p:attrNameLst>
                                          <p:attrName>style.visibility</p:attrName>
                                        </p:attrNameLst>
                                      </p:cBhvr>
                                      <p:to>
                                        <p:strVal val="visible"/>
                                      </p:to>
                                    </p:set>
                                    <p:anim calcmode="lin" valueType="num">
                                      <p:cBhvr additive="base">
                                        <p:cTn id="40" dur="500" fill="hold"/>
                                        <p:tgtEl>
                                          <p:spTgt spid="93"/>
                                        </p:tgtEl>
                                        <p:attrNameLst>
                                          <p:attrName>ppt_x</p:attrName>
                                        </p:attrNameLst>
                                      </p:cBhvr>
                                      <p:tavLst>
                                        <p:tav tm="0">
                                          <p:val>
                                            <p:strVal val="#ppt_x"/>
                                          </p:val>
                                        </p:tav>
                                        <p:tav tm="100000">
                                          <p:val>
                                            <p:strVal val="#ppt_x"/>
                                          </p:val>
                                        </p:tav>
                                      </p:tavLst>
                                    </p:anim>
                                    <p:anim calcmode="lin" valueType="num">
                                      <p:cBhvr additive="base">
                                        <p:cTn id="41" dur="500" fill="hold"/>
                                        <p:tgtEl>
                                          <p:spTgt spid="93"/>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07"/>
                                        </p:tgtEl>
                                        <p:attrNameLst>
                                          <p:attrName>style.visibility</p:attrName>
                                        </p:attrNameLst>
                                      </p:cBhvr>
                                      <p:to>
                                        <p:strVal val="visible"/>
                                      </p:to>
                                    </p:set>
                                    <p:anim calcmode="lin" valueType="num">
                                      <p:cBhvr additive="base">
                                        <p:cTn id="44" dur="500" fill="hold"/>
                                        <p:tgtEl>
                                          <p:spTgt spid="107"/>
                                        </p:tgtEl>
                                        <p:attrNameLst>
                                          <p:attrName>ppt_x</p:attrName>
                                        </p:attrNameLst>
                                      </p:cBhvr>
                                      <p:tavLst>
                                        <p:tav tm="0">
                                          <p:val>
                                            <p:strVal val="#ppt_x"/>
                                          </p:val>
                                        </p:tav>
                                        <p:tav tm="100000">
                                          <p:val>
                                            <p:strVal val="#ppt_x"/>
                                          </p:val>
                                        </p:tav>
                                      </p:tavLst>
                                    </p:anim>
                                    <p:anim calcmode="lin" valueType="num">
                                      <p:cBhvr additive="base">
                                        <p:cTn id="45"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94"/>
                                        </p:tgtEl>
                                        <p:attrNameLst>
                                          <p:attrName>style.visibility</p:attrName>
                                        </p:attrNameLst>
                                      </p:cBhvr>
                                      <p:to>
                                        <p:strVal val="visible"/>
                                      </p:to>
                                    </p:set>
                                    <p:anim calcmode="lin" valueType="num">
                                      <p:cBhvr additive="base">
                                        <p:cTn id="50" dur="500" fill="hold"/>
                                        <p:tgtEl>
                                          <p:spTgt spid="94"/>
                                        </p:tgtEl>
                                        <p:attrNameLst>
                                          <p:attrName>ppt_x</p:attrName>
                                        </p:attrNameLst>
                                      </p:cBhvr>
                                      <p:tavLst>
                                        <p:tav tm="0">
                                          <p:val>
                                            <p:strVal val="#ppt_x"/>
                                          </p:val>
                                        </p:tav>
                                        <p:tav tm="100000">
                                          <p:val>
                                            <p:strVal val="#ppt_x"/>
                                          </p:val>
                                        </p:tav>
                                      </p:tavLst>
                                    </p:anim>
                                    <p:anim calcmode="lin" valueType="num">
                                      <p:cBhvr additive="base">
                                        <p:cTn id="51"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fade">
                                      <p:cBhvr>
                                        <p:cTn id="56" dur="500"/>
                                        <p:tgtEl>
                                          <p:spTgt spid="6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60"/>
                                        </p:tgtEl>
                                        <p:attrNameLst>
                                          <p:attrName>style.visibility</p:attrName>
                                        </p:attrNameLst>
                                      </p:cBhvr>
                                      <p:to>
                                        <p:strVal val="visible"/>
                                      </p:to>
                                    </p:set>
                                    <p:animEffect transition="in" filter="fade">
                                      <p:cBhvr>
                                        <p:cTn id="59" dur="500"/>
                                        <p:tgtEl>
                                          <p:spTgt spid="6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9"/>
                                        </p:tgtEl>
                                        <p:attrNameLst>
                                          <p:attrName>style.visibility</p:attrName>
                                        </p:attrNameLst>
                                      </p:cBhvr>
                                      <p:to>
                                        <p:strVal val="visible"/>
                                      </p:to>
                                    </p:set>
                                    <p:animEffect transition="in" filter="fade">
                                      <p:cBhvr>
                                        <p:cTn id="62" dur="500"/>
                                        <p:tgtEl>
                                          <p:spTgt spid="5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11"/>
                                        </p:tgtEl>
                                        <p:attrNameLst>
                                          <p:attrName>style.visibility</p:attrName>
                                        </p:attrNameLst>
                                      </p:cBhvr>
                                      <p:to>
                                        <p:strVal val="visible"/>
                                      </p:to>
                                    </p:set>
                                    <p:animEffect transition="in" filter="fade">
                                      <p:cBhvr>
                                        <p:cTn id="65" dur="500"/>
                                        <p:tgtEl>
                                          <p:spTgt spid="111"/>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12"/>
                                        </p:tgtEl>
                                        <p:attrNameLst>
                                          <p:attrName>style.visibility</p:attrName>
                                        </p:attrNameLst>
                                      </p:cBhvr>
                                      <p:to>
                                        <p:strVal val="visible"/>
                                      </p:to>
                                    </p:set>
                                    <p:animEffect transition="in" filter="fade">
                                      <p:cBhvr>
                                        <p:cTn id="68" dur="500"/>
                                        <p:tgtEl>
                                          <p:spTgt spid="112"/>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14"/>
                                        </p:tgtEl>
                                        <p:attrNameLst>
                                          <p:attrName>style.visibility</p:attrName>
                                        </p:attrNameLst>
                                      </p:cBhvr>
                                      <p:to>
                                        <p:strVal val="visible"/>
                                      </p:to>
                                    </p:set>
                                    <p:animEffect transition="in" filter="fade">
                                      <p:cBhvr>
                                        <p:cTn id="71" dur="500"/>
                                        <p:tgtEl>
                                          <p:spTgt spid="114"/>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11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fade">
                                      <p:cBhvr>
                                        <p:cTn id="80" dur="500"/>
                                        <p:tgtEl>
                                          <p:spTgt spid="4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7"/>
                                        </p:tgtEl>
                                        <p:attrNameLst>
                                          <p:attrName>style.visibility</p:attrName>
                                        </p:attrNameLst>
                                      </p:cBhvr>
                                      <p:to>
                                        <p:strVal val="visible"/>
                                      </p:to>
                                    </p:set>
                                    <p:animEffect transition="in" filter="fade">
                                      <p:cBhvr>
                                        <p:cTn id="83" dur="500"/>
                                        <p:tgtEl>
                                          <p:spTgt spid="47"/>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8"/>
                                        </p:tgtEl>
                                        <p:attrNameLst>
                                          <p:attrName>style.visibility</p:attrName>
                                        </p:attrNameLst>
                                      </p:cBhvr>
                                      <p:to>
                                        <p:strVal val="visible"/>
                                      </p:to>
                                    </p:set>
                                    <p:animEffect transition="in" filter="fade">
                                      <p:cBhvr>
                                        <p:cTn id="86" dur="500"/>
                                        <p:tgtEl>
                                          <p:spTgt spid="48"/>
                                        </p:tgtEl>
                                      </p:cBhvr>
                                    </p:animEffect>
                                  </p:childTnLst>
                                  <p:subTnLst>
                                    <p:audio>
                                      <p:cMediaNode>
                                        <p:cTn display="0" masterRel="sameClick">
                                          <p:stCondLst>
                                            <p:cond evt="begin" delay="0">
                                              <p:tn val="84"/>
                                            </p:cond>
                                          </p:stCondLst>
                                          <p:endCondLst>
                                            <p:cond evt="onStopAudio" delay="0">
                                              <p:tgtEl>
                                                <p:sldTgt/>
                                              </p:tgtEl>
                                            </p:cond>
                                          </p:endCondLst>
                                        </p:cTn>
                                        <p:tgtEl>
                                          <p:sndTgt r:embed="rId4" name="6_2.wav"/>
                                        </p:tgtEl>
                                      </p:cMediaNode>
                                    </p:audio>
                                  </p:subTnLst>
                                </p:cTn>
                              </p:par>
                              <p:par>
                                <p:cTn id="87" presetID="10" presetClass="entr" presetSubtype="0" fill="hold" nodeType="withEffect">
                                  <p:stCondLst>
                                    <p:cond delay="0"/>
                                  </p:stCondLst>
                                  <p:childTnLst>
                                    <p:set>
                                      <p:cBhvr>
                                        <p:cTn id="88" dur="1" fill="hold">
                                          <p:stCondLst>
                                            <p:cond delay="0"/>
                                          </p:stCondLst>
                                        </p:cTn>
                                        <p:tgtEl>
                                          <p:spTgt spid="54"/>
                                        </p:tgtEl>
                                        <p:attrNameLst>
                                          <p:attrName>style.visibility</p:attrName>
                                        </p:attrNameLst>
                                      </p:cBhvr>
                                      <p:to>
                                        <p:strVal val="visible"/>
                                      </p:to>
                                    </p:set>
                                    <p:animEffect transition="in" filter="fade">
                                      <p:cBhvr>
                                        <p:cTn id="89" dur="500"/>
                                        <p:tgtEl>
                                          <p:spTgt spid="54"/>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119"/>
                                        </p:tgtEl>
                                        <p:attrNameLst>
                                          <p:attrName>style.visibility</p:attrName>
                                        </p:attrNameLst>
                                      </p:cBhvr>
                                      <p:to>
                                        <p:strVal val="visible"/>
                                      </p:to>
                                    </p:set>
                                    <p:anim calcmode="lin" valueType="num">
                                      <p:cBhvr additive="base">
                                        <p:cTn id="94" dur="500" fill="hold"/>
                                        <p:tgtEl>
                                          <p:spTgt spid="119"/>
                                        </p:tgtEl>
                                        <p:attrNameLst>
                                          <p:attrName>ppt_x</p:attrName>
                                        </p:attrNameLst>
                                      </p:cBhvr>
                                      <p:tavLst>
                                        <p:tav tm="0">
                                          <p:val>
                                            <p:strVal val="#ppt_x"/>
                                          </p:val>
                                        </p:tav>
                                        <p:tav tm="100000">
                                          <p:val>
                                            <p:strVal val="#ppt_x"/>
                                          </p:val>
                                        </p:tav>
                                      </p:tavLst>
                                    </p:anim>
                                    <p:anim calcmode="lin" valueType="num">
                                      <p:cBhvr additive="base">
                                        <p:cTn id="95"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fade">
                                      <p:cBhvr>
                                        <p:cTn id="100" dur="500"/>
                                        <p:tgtEl>
                                          <p:spTgt spid="46"/>
                                        </p:tgtEl>
                                      </p:cBhvr>
                                    </p:animEffect>
                                  </p:childTnLst>
                                </p:cTn>
                              </p:par>
                              <p:par>
                                <p:cTn id="101" presetID="10" presetClass="entr" presetSubtype="0" fill="hold" nodeType="withEffect">
                                  <p:stCondLst>
                                    <p:cond delay="0"/>
                                  </p:stCondLst>
                                  <p:childTnLst>
                                    <p:set>
                                      <p:cBhvr>
                                        <p:cTn id="102" dur="1" fill="hold">
                                          <p:stCondLst>
                                            <p:cond delay="0"/>
                                          </p:stCondLst>
                                        </p:cTn>
                                        <p:tgtEl>
                                          <p:spTgt spid="34"/>
                                        </p:tgtEl>
                                        <p:attrNameLst>
                                          <p:attrName>style.visibility</p:attrName>
                                        </p:attrNameLst>
                                      </p:cBhvr>
                                      <p:to>
                                        <p:strVal val="visible"/>
                                      </p:to>
                                    </p:set>
                                    <p:animEffect transition="in" filter="fade">
                                      <p:cBhvr>
                                        <p:cTn id="103" dur="500"/>
                                        <p:tgtEl>
                                          <p:spTgt spid="34"/>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33"/>
                                        </p:tgtEl>
                                        <p:attrNameLst>
                                          <p:attrName>style.visibility</p:attrName>
                                        </p:attrNameLst>
                                      </p:cBhvr>
                                      <p:to>
                                        <p:strVal val="visible"/>
                                      </p:to>
                                    </p:set>
                                    <p:animEffect transition="in" filter="fade">
                                      <p:cBhvr>
                                        <p:cTn id="106" dur="500"/>
                                        <p:tgtEl>
                                          <p:spTgt spid="33"/>
                                        </p:tgtEl>
                                      </p:cBhvr>
                                    </p:animEffect>
                                  </p:childTnLst>
                                  <p:subTnLst>
                                    <p:audio>
                                      <p:cMediaNode>
                                        <p:cTn display="0" masterRel="sameClick">
                                          <p:stCondLst>
                                            <p:cond evt="begin" delay="0">
                                              <p:tn val="104"/>
                                            </p:cond>
                                          </p:stCondLst>
                                          <p:endCondLst>
                                            <p:cond evt="onStopAudio" delay="0">
                                              <p:tgtEl>
                                                <p:sldTgt/>
                                              </p:tgtEl>
                                            </p:cond>
                                          </p:endCondLst>
                                        </p:cTn>
                                        <p:tgtEl>
                                          <p:sndTgt r:embed="rId5" name="6_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2" grpId="0" animBg="1"/>
      <p:bldP spid="93" grpId="0" animBg="1"/>
      <p:bldP spid="107" grpId="0" animBg="1"/>
      <p:bldP spid="111" grpId="0"/>
      <p:bldP spid="112" grpId="0"/>
      <p:bldP spid="114" grpId="0"/>
      <p:bldP spid="118" grpId="0" animBg="1"/>
      <p:bldP spid="119" grpId="0"/>
      <p:bldP spid="33" grpId="0" animBg="1"/>
      <p:bldP spid="46" grpId="0" animBg="1"/>
      <p:bldP spid="43" grpId="0" animBg="1"/>
      <p:bldP spid="47" grpId="0" animBg="1"/>
      <p:bldP spid="48" grpId="0"/>
      <p:bldP spid="59" grpId="0" animBg="1"/>
      <p:bldP spid="60" grpId="0" animBg="1"/>
      <p:bldP spid="6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9690100" y="882291"/>
            <a:ext cx="2397241" cy="400110"/>
          </a:xfrm>
          <a:solidFill>
            <a:srgbClr val="68D5C8"/>
          </a:solidFill>
        </p:spPr>
        <p:txBody>
          <a:bodyPr>
            <a:normAutofit fontScale="90000"/>
          </a:bodyPr>
          <a:lstStyle/>
          <a:p>
            <a:pPr algn="ctr"/>
            <a:r>
              <a:rPr lang="en-GB" sz="2000" b="1" dirty="0">
                <a:solidFill>
                  <a:srgbClr val="002060"/>
                </a:solidFill>
                <a:latin typeface="Century Gothic" panose="020B0502020202020204" pitchFamily="34" charset="0"/>
              </a:rPr>
              <a:t>escuchar y escribir</a:t>
            </a:r>
          </a:p>
        </p:txBody>
      </p:sp>
      <p:sp>
        <p:nvSpPr>
          <p:cNvPr id="77" name="TextBox 76">
            <a:extLst>
              <a:ext uri="{FF2B5EF4-FFF2-40B4-BE49-F238E27FC236}">
                <a16:creationId xmlns:a16="http://schemas.microsoft.com/office/drawing/2014/main" id="{E7AAF7B1-A143-13A1-1878-93620AE2F406}"/>
              </a:ext>
            </a:extLst>
          </p:cNvPr>
          <p:cNvSpPr txBox="1"/>
          <p:nvPr/>
        </p:nvSpPr>
        <p:spPr>
          <a:xfrm>
            <a:off x="815009" y="1481426"/>
            <a:ext cx="8678125"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5. _________  comer </a:t>
            </a:r>
            <a:r>
              <a:rPr lang="en-GB" sz="2800" dirty="0" err="1">
                <a:solidFill>
                  <a:srgbClr val="002060"/>
                </a:solidFill>
                <a:latin typeface="Century Gothic" panose="020B0502020202020204" pitchFamily="34" charset="0"/>
              </a:rPr>
              <a:t>muchas</a:t>
            </a:r>
            <a:r>
              <a:rPr lang="en-GB" sz="2800" dirty="0">
                <a:solidFill>
                  <a:srgbClr val="002060"/>
                </a:solidFill>
                <a:latin typeface="Century Gothic" panose="020B0502020202020204" pitchFamily="34" charset="0"/>
              </a:rPr>
              <a:t> tapas. </a:t>
            </a:r>
          </a:p>
        </p:txBody>
      </p:sp>
      <p:sp>
        <p:nvSpPr>
          <p:cNvPr id="90" name="TextBox 89">
            <a:extLst>
              <a:ext uri="{FF2B5EF4-FFF2-40B4-BE49-F238E27FC236}">
                <a16:creationId xmlns:a16="http://schemas.microsoft.com/office/drawing/2014/main" id="{733276F7-3498-60F5-B8D5-BF279DF5D5A8}"/>
              </a:ext>
            </a:extLst>
          </p:cNvPr>
          <p:cNvSpPr txBox="1"/>
          <p:nvPr/>
        </p:nvSpPr>
        <p:spPr>
          <a:xfrm>
            <a:off x="1449869" y="1430252"/>
            <a:ext cx="1361270"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Quiero</a:t>
            </a:r>
            <a:endParaRPr lang="en-GB" sz="2800" b="1" dirty="0">
              <a:solidFill>
                <a:srgbClr val="92D050"/>
              </a:solidFill>
              <a:latin typeface="Century Gothic" panose="020B0502020202020204" pitchFamily="34" charset="0"/>
            </a:endParaRPr>
          </a:p>
        </p:txBody>
      </p:sp>
      <p:sp>
        <p:nvSpPr>
          <p:cNvPr id="92" name="Rectangle 91">
            <a:extLst>
              <a:ext uri="{FF2B5EF4-FFF2-40B4-BE49-F238E27FC236}">
                <a16:creationId xmlns:a16="http://schemas.microsoft.com/office/drawing/2014/main" id="{E4D4A997-4E14-0803-4CA5-78049EFB9AA8}"/>
              </a:ext>
            </a:extLst>
          </p:cNvPr>
          <p:cNvSpPr/>
          <p:nvPr/>
        </p:nvSpPr>
        <p:spPr>
          <a:xfrm>
            <a:off x="986204" y="2366277"/>
            <a:ext cx="1326004" cy="523220"/>
          </a:xfrm>
          <a:prstGeom prst="rect">
            <a:avLst/>
          </a:prstGeom>
          <a:solidFill>
            <a:srgbClr val="57B7FF"/>
          </a:solidFill>
          <a:ln>
            <a:solidFill>
              <a:srgbClr val="57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I</a:t>
            </a:r>
          </a:p>
        </p:txBody>
      </p:sp>
      <p:sp>
        <p:nvSpPr>
          <p:cNvPr id="93" name="Rectangle 92">
            <a:extLst>
              <a:ext uri="{FF2B5EF4-FFF2-40B4-BE49-F238E27FC236}">
                <a16:creationId xmlns:a16="http://schemas.microsoft.com/office/drawing/2014/main" id="{B379CC8A-D688-6718-3368-52AF342E445E}"/>
              </a:ext>
            </a:extLst>
          </p:cNvPr>
          <p:cNvSpPr/>
          <p:nvPr/>
        </p:nvSpPr>
        <p:spPr>
          <a:xfrm>
            <a:off x="3560576" y="2366276"/>
            <a:ext cx="1326004" cy="523220"/>
          </a:xfrm>
          <a:prstGeom prst="rect">
            <a:avLst/>
          </a:prstGeom>
          <a:solidFill>
            <a:srgbClr val="57B7FF"/>
          </a:solidFill>
          <a:ln>
            <a:solidFill>
              <a:srgbClr val="57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you</a:t>
            </a:r>
          </a:p>
        </p:txBody>
      </p:sp>
      <p:pic>
        <p:nvPicPr>
          <p:cNvPr id="95" name="Google Shape;338;p8">
            <a:hlinkClick r:id="" action="ppaction://noaction">
              <a:snd r:embed="rId6" name="6_9.wav"/>
            </a:hlinkClick>
            <a:extLst>
              <a:ext uri="{FF2B5EF4-FFF2-40B4-BE49-F238E27FC236}">
                <a16:creationId xmlns:a16="http://schemas.microsoft.com/office/drawing/2014/main" id="{D4B5C49C-FA4B-75E2-829D-7D1252069860}"/>
              </a:ext>
            </a:extLst>
          </p:cNvPr>
          <p:cNvPicPr preferRelativeResize="0"/>
          <p:nvPr/>
        </p:nvPicPr>
        <p:blipFill rotWithShape="1">
          <a:blip r:embed="rId7">
            <a:alphaModFix/>
          </a:blip>
          <a:srcRect/>
          <a:stretch/>
        </p:blipFill>
        <p:spPr>
          <a:xfrm>
            <a:off x="258322" y="1448337"/>
            <a:ext cx="534978" cy="523220"/>
          </a:xfrm>
          <a:prstGeom prst="rect">
            <a:avLst/>
          </a:prstGeom>
          <a:noFill/>
          <a:ln>
            <a:noFill/>
          </a:ln>
        </p:spPr>
      </p:pic>
      <p:pic>
        <p:nvPicPr>
          <p:cNvPr id="96" name="Google Shape;221;p10">
            <a:extLst>
              <a:ext uri="{FF2B5EF4-FFF2-40B4-BE49-F238E27FC236}">
                <a16:creationId xmlns:a16="http://schemas.microsoft.com/office/drawing/2014/main" id="{E4182221-7335-E36E-F913-3EDFA85819F1}"/>
              </a:ext>
            </a:extLst>
          </p:cNvPr>
          <p:cNvPicPr preferRelativeResize="0"/>
          <p:nvPr/>
        </p:nvPicPr>
        <p:blipFill rotWithShape="1">
          <a:blip r:embed="rId8">
            <a:alphaModFix/>
          </a:blip>
          <a:srcRect/>
          <a:stretch/>
        </p:blipFill>
        <p:spPr>
          <a:xfrm>
            <a:off x="9940277" y="-129245"/>
            <a:ext cx="1166103" cy="1183191"/>
          </a:xfrm>
          <a:prstGeom prst="rect">
            <a:avLst/>
          </a:prstGeom>
          <a:noFill/>
          <a:ln>
            <a:noFill/>
          </a:ln>
        </p:spPr>
      </p:pic>
      <p:pic>
        <p:nvPicPr>
          <p:cNvPr id="97" name="Picture 2" descr="Pen, Write, Pencil, Writing Tool, Work, Message, Blue">
            <a:extLst>
              <a:ext uri="{FF2B5EF4-FFF2-40B4-BE49-F238E27FC236}">
                <a16:creationId xmlns:a16="http://schemas.microsoft.com/office/drawing/2014/main" id="{CF8F519E-7C92-8931-C80B-193CD26BB7B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58379" y="158335"/>
            <a:ext cx="620192" cy="620192"/>
          </a:xfrm>
          <a:prstGeom prst="rect">
            <a:avLst/>
          </a:prstGeom>
          <a:noFill/>
          <a:extLst>
            <a:ext uri="{909E8E84-426E-40DD-AFC4-6F175D3DCCD1}">
              <a14:hiddenFill xmlns:a14="http://schemas.microsoft.com/office/drawing/2010/main">
                <a:solidFill>
                  <a:srgbClr val="FFFFFF"/>
                </a:solidFill>
              </a14:hiddenFill>
            </a:ext>
          </a:extLst>
        </p:spPr>
      </p:pic>
      <p:sp>
        <p:nvSpPr>
          <p:cNvPr id="107" name="Rectangle 106">
            <a:extLst>
              <a:ext uri="{FF2B5EF4-FFF2-40B4-BE49-F238E27FC236}">
                <a16:creationId xmlns:a16="http://schemas.microsoft.com/office/drawing/2014/main" id="{7D2BC7A1-126A-3B22-119D-BAA04FFADF47}"/>
              </a:ext>
            </a:extLst>
          </p:cNvPr>
          <p:cNvSpPr/>
          <p:nvPr/>
        </p:nvSpPr>
        <p:spPr>
          <a:xfrm>
            <a:off x="6554642" y="2388880"/>
            <a:ext cx="1326004" cy="523220"/>
          </a:xfrm>
          <a:prstGeom prst="rect">
            <a:avLst/>
          </a:prstGeom>
          <a:solidFill>
            <a:srgbClr val="57B7FF"/>
          </a:solidFill>
          <a:ln>
            <a:solidFill>
              <a:srgbClr val="57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s/he</a:t>
            </a:r>
          </a:p>
        </p:txBody>
      </p:sp>
      <p:sp>
        <p:nvSpPr>
          <p:cNvPr id="111" name="Rectangle 110">
            <a:extLst>
              <a:ext uri="{FF2B5EF4-FFF2-40B4-BE49-F238E27FC236}">
                <a16:creationId xmlns:a16="http://schemas.microsoft.com/office/drawing/2014/main" id="{5081C9E8-3D1E-40A6-4331-2C7E0486D3D2}"/>
              </a:ext>
            </a:extLst>
          </p:cNvPr>
          <p:cNvSpPr/>
          <p:nvPr/>
        </p:nvSpPr>
        <p:spPr>
          <a:xfrm>
            <a:off x="8051530" y="3300326"/>
            <a:ext cx="2738876"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to see</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112" name="Rectangle 111">
            <a:extLst>
              <a:ext uri="{FF2B5EF4-FFF2-40B4-BE49-F238E27FC236}">
                <a16:creationId xmlns:a16="http://schemas.microsoft.com/office/drawing/2014/main" id="{92B5552B-12C1-1855-894D-C475E6100424}"/>
              </a:ext>
            </a:extLst>
          </p:cNvPr>
          <p:cNvSpPr/>
          <p:nvPr/>
        </p:nvSpPr>
        <p:spPr>
          <a:xfrm>
            <a:off x="4965012" y="3331873"/>
            <a:ext cx="2738876"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to eat</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114" name="Rectangle 113">
            <a:extLst>
              <a:ext uri="{FF2B5EF4-FFF2-40B4-BE49-F238E27FC236}">
                <a16:creationId xmlns:a16="http://schemas.microsoft.com/office/drawing/2014/main" id="{4C63E0AB-31E7-64D5-425C-945851C544D3}"/>
              </a:ext>
            </a:extLst>
          </p:cNvPr>
          <p:cNvSpPr/>
          <p:nvPr/>
        </p:nvSpPr>
        <p:spPr>
          <a:xfrm>
            <a:off x="1538506" y="3435916"/>
            <a:ext cx="3305891" cy="707886"/>
          </a:xfrm>
          <a:prstGeom prst="rect">
            <a:avLst/>
          </a:prstGeom>
          <a:noFill/>
        </p:spPr>
        <p:txBody>
          <a:bodyPr wrap="square" lIns="91440" tIns="45720" rIns="91440" bIns="45720">
            <a:spAutoFit/>
          </a:bodyPr>
          <a:lstStyle/>
          <a:p>
            <a:r>
              <a:rPr lang="en-US" sz="4000" b="1" dirty="0">
                <a:ln w="12700" cmpd="sng">
                  <a:solidFill>
                    <a:srgbClr val="FF0066"/>
                  </a:solidFill>
                  <a:prstDash val="solid"/>
                </a:ln>
                <a:solidFill>
                  <a:srgbClr val="FF4B94"/>
                </a:solidFill>
                <a:latin typeface="Segoe Print" panose="02000600000000000000" pitchFamily="2" charset="0"/>
              </a:rPr>
              <a:t>to try (out) </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118" name="Rectangle: Rounded Corners 117">
            <a:extLst>
              <a:ext uri="{FF2B5EF4-FFF2-40B4-BE49-F238E27FC236}">
                <a16:creationId xmlns:a16="http://schemas.microsoft.com/office/drawing/2014/main" id="{740ED90D-AEFD-D79C-6895-4B5440D95DC4}"/>
              </a:ext>
            </a:extLst>
          </p:cNvPr>
          <p:cNvSpPr/>
          <p:nvPr/>
        </p:nvSpPr>
        <p:spPr>
          <a:xfrm>
            <a:off x="5411792" y="3307951"/>
            <a:ext cx="1805852" cy="74466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9" name="TextBox 118">
            <a:extLst>
              <a:ext uri="{FF2B5EF4-FFF2-40B4-BE49-F238E27FC236}">
                <a16:creationId xmlns:a16="http://schemas.microsoft.com/office/drawing/2014/main" id="{A373B603-037F-1A3B-42AD-10F60B101ED6}"/>
              </a:ext>
            </a:extLst>
          </p:cNvPr>
          <p:cNvSpPr txBox="1"/>
          <p:nvPr/>
        </p:nvSpPr>
        <p:spPr>
          <a:xfrm>
            <a:off x="1638290" y="6229615"/>
            <a:ext cx="4697120"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I want to eat many tapas.</a:t>
            </a:r>
          </a:p>
        </p:txBody>
      </p:sp>
      <p:pic>
        <p:nvPicPr>
          <p:cNvPr id="94" name="Picture 2" descr="Check Mark, Checkbox, Check, Tick, Yes">
            <a:extLst>
              <a:ext uri="{FF2B5EF4-FFF2-40B4-BE49-F238E27FC236}">
                <a16:creationId xmlns:a16="http://schemas.microsoft.com/office/drawing/2014/main" id="{00A962AE-A2C8-D038-2091-BD3E54C97C6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88224" y="2190608"/>
            <a:ext cx="492214" cy="451010"/>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Rounded Corners 35">
            <a:extLst>
              <a:ext uri="{FF2B5EF4-FFF2-40B4-BE49-F238E27FC236}">
                <a16:creationId xmlns:a16="http://schemas.microsoft.com/office/drawing/2014/main" id="{E9276FF0-4422-CBAE-8BF5-40C4F7E5E35B}"/>
              </a:ext>
            </a:extLst>
          </p:cNvPr>
          <p:cNvSpPr/>
          <p:nvPr/>
        </p:nvSpPr>
        <p:spPr>
          <a:xfrm>
            <a:off x="7880646" y="163374"/>
            <a:ext cx="4239550" cy="1139351"/>
          </a:xfrm>
          <a:prstGeom prst="roundRect">
            <a:avLst/>
          </a:prstGeom>
          <a:solidFill>
            <a:schemeClr val="accent4">
              <a:lumMod val="40000"/>
              <a:lumOff val="6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solidFill>
                  <a:srgbClr val="002060"/>
                </a:solidFill>
                <a:latin typeface="Century Gothic" panose="020B0502020202020204" pitchFamily="34" charset="0"/>
              </a:rPr>
              <a:t>Las tapas son </a:t>
            </a:r>
            <a:r>
              <a:rPr lang="en-GB" sz="3200" dirty="0" err="1">
                <a:solidFill>
                  <a:srgbClr val="002060"/>
                </a:solidFill>
                <a:latin typeface="Century Gothic" panose="020B0502020202020204" pitchFamily="34" charset="0"/>
              </a:rPr>
              <a:t>platos</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pequeños</a:t>
            </a:r>
            <a:r>
              <a:rPr lang="en-GB" sz="3200" dirty="0">
                <a:solidFill>
                  <a:srgbClr val="002060"/>
                </a:solidFill>
                <a:latin typeface="Century Gothic" panose="020B0502020202020204" pitchFamily="34" charset="0"/>
              </a:rPr>
              <a:t>. </a:t>
            </a:r>
          </a:p>
        </p:txBody>
      </p:sp>
      <p:grpSp>
        <p:nvGrpSpPr>
          <p:cNvPr id="37" name="Group 36">
            <a:extLst>
              <a:ext uri="{FF2B5EF4-FFF2-40B4-BE49-F238E27FC236}">
                <a16:creationId xmlns:a16="http://schemas.microsoft.com/office/drawing/2014/main" id="{7A9BEADB-DAE6-E711-8A5B-6C6B50DCD0EA}"/>
              </a:ext>
            </a:extLst>
          </p:cNvPr>
          <p:cNvGrpSpPr/>
          <p:nvPr/>
        </p:nvGrpSpPr>
        <p:grpSpPr>
          <a:xfrm>
            <a:off x="11172188" y="87416"/>
            <a:ext cx="1019812" cy="890429"/>
            <a:chOff x="6210543" y="3764108"/>
            <a:chExt cx="801046" cy="775262"/>
          </a:xfrm>
        </p:grpSpPr>
        <p:sp>
          <p:nvSpPr>
            <p:cNvPr id="38" name="Oval 37">
              <a:extLst>
                <a:ext uri="{FF2B5EF4-FFF2-40B4-BE49-F238E27FC236}">
                  <a16:creationId xmlns:a16="http://schemas.microsoft.com/office/drawing/2014/main" id="{457F236B-D655-FE8C-F8EB-D0420336934F}"/>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9" name="Picture 38">
              <a:extLst>
                <a:ext uri="{FF2B5EF4-FFF2-40B4-BE49-F238E27FC236}">
                  <a16:creationId xmlns:a16="http://schemas.microsoft.com/office/drawing/2014/main" id="{246C1F19-7ABA-C818-9CE7-19E143055904}"/>
                </a:ext>
              </a:extLst>
            </p:cNvPr>
            <p:cNvPicPr>
              <a:picLocks noChangeAspect="1"/>
            </p:cNvPicPr>
            <p:nvPr/>
          </p:nvPicPr>
          <p:blipFill rotWithShape="1">
            <a:blip r:embed="rId11">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40" name="Picture 39" descr="A picture containing text, tableware, cup, clipart&#10;&#10;Description automatically generated">
              <a:extLst>
                <a:ext uri="{FF2B5EF4-FFF2-40B4-BE49-F238E27FC236}">
                  <a16:creationId xmlns:a16="http://schemas.microsoft.com/office/drawing/2014/main" id="{9D092BF4-273C-648D-071B-4C4AA77341C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41" name="Google Shape;713;p54">
            <a:extLst>
              <a:ext uri="{FF2B5EF4-FFF2-40B4-BE49-F238E27FC236}">
                <a16:creationId xmlns:a16="http://schemas.microsoft.com/office/drawing/2014/main" id="{D5987D80-A2D6-8F1C-7293-4E4F530C1226}"/>
              </a:ext>
            </a:extLst>
          </p:cNvPr>
          <p:cNvSpPr/>
          <p:nvPr/>
        </p:nvSpPr>
        <p:spPr>
          <a:xfrm>
            <a:off x="11024515" y="2914072"/>
            <a:ext cx="466271"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3</a:t>
            </a:r>
          </a:p>
        </p:txBody>
      </p:sp>
      <p:sp>
        <p:nvSpPr>
          <p:cNvPr id="42" name="Google Shape;714;p54">
            <a:extLst>
              <a:ext uri="{FF2B5EF4-FFF2-40B4-BE49-F238E27FC236}">
                <a16:creationId xmlns:a16="http://schemas.microsoft.com/office/drawing/2014/main" id="{3AB9A16C-A015-3603-0BE3-28144CC841EB}"/>
              </a:ext>
            </a:extLst>
          </p:cNvPr>
          <p:cNvSpPr/>
          <p:nvPr/>
        </p:nvSpPr>
        <p:spPr>
          <a:xfrm>
            <a:off x="10984398" y="3900499"/>
            <a:ext cx="469619"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2</a:t>
            </a:r>
          </a:p>
        </p:txBody>
      </p:sp>
      <p:sp>
        <p:nvSpPr>
          <p:cNvPr id="43" name="Google Shape;715;p54">
            <a:extLst>
              <a:ext uri="{FF2B5EF4-FFF2-40B4-BE49-F238E27FC236}">
                <a16:creationId xmlns:a16="http://schemas.microsoft.com/office/drawing/2014/main" id="{85FC146A-1668-62A8-E5B3-60C8ACE69E02}"/>
              </a:ext>
            </a:extLst>
          </p:cNvPr>
          <p:cNvSpPr/>
          <p:nvPr/>
        </p:nvSpPr>
        <p:spPr>
          <a:xfrm>
            <a:off x="11027137" y="4949271"/>
            <a:ext cx="466271" cy="786510"/>
          </a:xfrm>
          <a:prstGeom prst="rect">
            <a:avLst/>
          </a:prstGeom>
        </p:spPr>
        <p:txBody>
          <a:bodyPr>
            <a:prstTxWarp prst="textPlain">
              <a:avLst/>
            </a:prstTxWarp>
          </a:bodyPr>
          <a:lstStyle/>
          <a:p>
            <a:pPr lvl="0" algn="ctr"/>
            <a:r>
              <a:rPr sz="900" b="1" dirty="0">
                <a:ln w="9525" cap="flat" cmpd="sng">
                  <a:solidFill>
                    <a:srgbClr val="FF3399"/>
                  </a:solidFill>
                  <a:prstDash val="solid"/>
                  <a:round/>
                  <a:headEnd type="none" w="sm" len="sm"/>
                  <a:tailEnd type="none" w="sm" len="sm"/>
                </a:ln>
                <a:solidFill>
                  <a:srgbClr val="FF3399"/>
                </a:solidFill>
                <a:latin typeface="Modern Love" panose="04090805081005020601" pitchFamily="82" charset="0"/>
              </a:rPr>
              <a:t>1</a:t>
            </a:r>
          </a:p>
        </p:txBody>
      </p:sp>
      <p:sp>
        <p:nvSpPr>
          <p:cNvPr id="44" name="TextBox 43">
            <a:extLst>
              <a:ext uri="{FF2B5EF4-FFF2-40B4-BE49-F238E27FC236}">
                <a16:creationId xmlns:a16="http://schemas.microsoft.com/office/drawing/2014/main" id="{FBAF1141-896A-5CD8-F7EA-C927C9A18E92}"/>
              </a:ext>
            </a:extLst>
          </p:cNvPr>
          <p:cNvSpPr txBox="1"/>
          <p:nvPr/>
        </p:nvSpPr>
        <p:spPr>
          <a:xfrm>
            <a:off x="9821969" y="6065609"/>
            <a:ext cx="1672253" cy="523220"/>
          </a:xfrm>
          <a:prstGeom prst="rect">
            <a:avLst/>
          </a:prstGeom>
          <a:solidFill>
            <a:srgbClr val="92D050"/>
          </a:solidFill>
        </p:spPr>
        <p:txBody>
          <a:bodyPr wrap="none" rtlCol="0">
            <a:spAutoFit/>
          </a:bodyPr>
          <a:lstStyle/>
          <a:p>
            <a:r>
              <a:rPr lang="en-GB" sz="2800" b="1" dirty="0">
                <a:solidFill>
                  <a:schemeClr val="bg1"/>
                </a:solidFill>
                <a:latin typeface="Century Gothic" panose="020B0502020202020204" pitchFamily="34" charset="0"/>
              </a:rPr>
              <a:t>¡escribe!</a:t>
            </a:r>
          </a:p>
        </p:txBody>
      </p:sp>
      <p:pic>
        <p:nvPicPr>
          <p:cNvPr id="45" name="Picture 2" descr="Pen, Write, Pencil, Writing Tool, Work, Message, Blue">
            <a:extLst>
              <a:ext uri="{FF2B5EF4-FFF2-40B4-BE49-F238E27FC236}">
                <a16:creationId xmlns:a16="http://schemas.microsoft.com/office/drawing/2014/main" id="{83958862-A2B5-21E8-6980-D3294CC17D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549872" y="6026636"/>
            <a:ext cx="523220" cy="523220"/>
          </a:xfrm>
          <a:prstGeom prst="rect">
            <a:avLst/>
          </a:prstGeom>
          <a:noFill/>
          <a:extLst>
            <a:ext uri="{909E8E84-426E-40DD-AFC4-6F175D3DCCD1}">
              <a14:hiddenFill xmlns:a14="http://schemas.microsoft.com/office/drawing/2010/main">
                <a:solidFill>
                  <a:srgbClr val="FFFFFF"/>
                </a:solidFill>
              </a14:hiddenFill>
            </a:ext>
          </a:extLst>
        </p:spPr>
      </p:pic>
      <p:pic>
        <p:nvPicPr>
          <p:cNvPr id="46" name="Graphic 45" descr="Teacher">
            <a:extLst>
              <a:ext uri="{FF2B5EF4-FFF2-40B4-BE49-F238E27FC236}">
                <a16:creationId xmlns:a16="http://schemas.microsoft.com/office/drawing/2014/main" id="{1A3DB771-63BD-F656-F8C5-38D1EA37BAC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14004" y="5320120"/>
            <a:ext cx="914400" cy="914400"/>
          </a:xfrm>
          <a:prstGeom prst="rect">
            <a:avLst/>
          </a:prstGeom>
        </p:spPr>
      </p:pic>
      <p:sp>
        <p:nvSpPr>
          <p:cNvPr id="47" name="Speech Bubble: Rectangle with Corners Rounded 46">
            <a:extLst>
              <a:ext uri="{FF2B5EF4-FFF2-40B4-BE49-F238E27FC236}">
                <a16:creationId xmlns:a16="http://schemas.microsoft.com/office/drawing/2014/main" id="{01E56C54-C925-22E5-B509-C5F6CA85BA37}"/>
              </a:ext>
            </a:extLst>
          </p:cNvPr>
          <p:cNvSpPr/>
          <p:nvPr/>
        </p:nvSpPr>
        <p:spPr>
          <a:xfrm>
            <a:off x="1475360" y="5436534"/>
            <a:ext cx="4072701" cy="518040"/>
          </a:xfrm>
          <a:prstGeom prst="wedgeRoundRectCallout">
            <a:avLst>
              <a:gd name="adj1" fmla="val -54991"/>
              <a:gd name="adj2" fmla="val -7585"/>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8" name="TextBox 47">
            <a:extLst>
              <a:ext uri="{FF2B5EF4-FFF2-40B4-BE49-F238E27FC236}">
                <a16:creationId xmlns:a16="http://schemas.microsoft.com/office/drawing/2014/main" id="{53083B31-8099-AAA2-2C4D-D6686C7792BA}"/>
              </a:ext>
            </a:extLst>
          </p:cNvPr>
          <p:cNvSpPr txBox="1"/>
          <p:nvPr/>
        </p:nvSpPr>
        <p:spPr>
          <a:xfrm>
            <a:off x="1477191" y="5423681"/>
            <a:ext cx="3543934" cy="5259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¿Qué es en inglés?</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pic>
        <p:nvPicPr>
          <p:cNvPr id="50" name="Picture 2" descr="Ilustraciones gratis de Union jack">
            <a:extLst>
              <a:ext uri="{FF2B5EF4-FFF2-40B4-BE49-F238E27FC236}">
                <a16:creationId xmlns:a16="http://schemas.microsoft.com/office/drawing/2014/main" id="{E76F6400-8996-DC53-668F-2DAC8A4AF34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81069" y="5499256"/>
            <a:ext cx="617517" cy="360218"/>
          </a:xfrm>
          <a:prstGeom prst="roundRect">
            <a:avLst/>
          </a:prstGeom>
          <a:noFill/>
          <a:extLst>
            <a:ext uri="{909E8E84-426E-40DD-AFC4-6F175D3DCCD1}">
              <a14:hiddenFill xmlns:a14="http://schemas.microsoft.com/office/drawing/2010/main">
                <a:solidFill>
                  <a:srgbClr val="FFFFFF"/>
                </a:solidFill>
              </a14:hiddenFill>
            </a:ext>
          </a:extLst>
        </p:spPr>
      </p:pic>
      <p:pic>
        <p:nvPicPr>
          <p:cNvPr id="51" name="Graphic 50" descr="Teacher">
            <a:extLst>
              <a:ext uri="{FF2B5EF4-FFF2-40B4-BE49-F238E27FC236}">
                <a16:creationId xmlns:a16="http://schemas.microsoft.com/office/drawing/2014/main" id="{391E6A9C-F8F4-5598-297F-A0FC4F831C2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25004" y="126388"/>
            <a:ext cx="914400" cy="914400"/>
          </a:xfrm>
          <a:prstGeom prst="rect">
            <a:avLst/>
          </a:prstGeom>
        </p:spPr>
      </p:pic>
      <p:sp>
        <p:nvSpPr>
          <p:cNvPr id="52" name="Speech Bubble: Rectangle with Corners Rounded 51">
            <a:extLst>
              <a:ext uri="{FF2B5EF4-FFF2-40B4-BE49-F238E27FC236}">
                <a16:creationId xmlns:a16="http://schemas.microsoft.com/office/drawing/2014/main" id="{4FDBC41E-EDFD-D800-6EC0-D28898E86475}"/>
              </a:ext>
            </a:extLst>
          </p:cNvPr>
          <p:cNvSpPr/>
          <p:nvPr/>
        </p:nvSpPr>
        <p:spPr>
          <a:xfrm>
            <a:off x="1339561" y="242802"/>
            <a:ext cx="3443812" cy="518040"/>
          </a:xfrm>
          <a:prstGeom prst="wedgeRoundRectCallout">
            <a:avLst>
              <a:gd name="adj1" fmla="val -54991"/>
              <a:gd name="adj2" fmla="val -7585"/>
              <a:gd name="adj3" fmla="val 16667"/>
            </a:avLst>
          </a:prstGeom>
          <a:solidFill>
            <a:srgbClr val="0070C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3" name="TextBox 52">
            <a:hlinkClick r:id="" action="ppaction://noaction">
              <a:snd r:embed="rId18" name="6_1.wav"/>
            </a:hlinkClick>
            <a:extLst>
              <a:ext uri="{FF2B5EF4-FFF2-40B4-BE49-F238E27FC236}">
                <a16:creationId xmlns:a16="http://schemas.microsoft.com/office/drawing/2014/main" id="{EA11AF9B-39CD-8D51-EC4F-2C51B479B573}"/>
              </a:ext>
            </a:extLst>
          </p:cNvPr>
          <p:cNvSpPr txBox="1"/>
          <p:nvPr/>
        </p:nvSpPr>
        <p:spPr>
          <a:xfrm>
            <a:off x="1288191" y="232716"/>
            <a:ext cx="3653984" cy="523220"/>
          </a:xfrm>
          <a:prstGeom prst="rect">
            <a:avLst/>
          </a:prstGeom>
          <a:noFill/>
          <a:ln>
            <a:noFill/>
          </a:ln>
        </p:spPr>
        <p:txBody>
          <a:bodyPr wrap="square" rtlCol="0">
            <a:spAutoFit/>
          </a:bodyPr>
          <a:lstStyle/>
          <a:p>
            <a:pPr>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Escucha</a:t>
            </a:r>
            <a:r>
              <a:rPr kumimoji="0" lang="en-GB" sz="2800" b="1" i="0" u="none" strike="noStrike" kern="1200" cap="none" spc="0" normalizeH="0" noProof="0" dirty="0">
                <a:ln>
                  <a:noFill/>
                </a:ln>
                <a:solidFill>
                  <a:schemeClr val="bg1"/>
                </a:solidFill>
                <a:effectLst/>
                <a:uLnTx/>
                <a:uFillTx/>
                <a:latin typeface="Century Gothic" panose="020B0502020202020204" pitchFamily="34" charset="0"/>
              </a:rPr>
              <a:t> y escribe.</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54" name="TextBox 53">
            <a:extLst>
              <a:ext uri="{FF2B5EF4-FFF2-40B4-BE49-F238E27FC236}">
                <a16:creationId xmlns:a16="http://schemas.microsoft.com/office/drawing/2014/main" id="{6C35B75F-5863-C127-16B4-E335539F3CEE}"/>
              </a:ext>
            </a:extLst>
          </p:cNvPr>
          <p:cNvSpPr txBox="1"/>
          <p:nvPr/>
        </p:nvSpPr>
        <p:spPr>
          <a:xfrm>
            <a:off x="5021125" y="92299"/>
            <a:ext cx="1306768" cy="707886"/>
          </a:xfrm>
          <a:prstGeom prst="rect">
            <a:avLst/>
          </a:prstGeom>
          <a:noFill/>
        </p:spPr>
        <p:txBody>
          <a:bodyPr wrap="none" rtlCol="0">
            <a:spAutoFit/>
          </a:bodyPr>
          <a:lstStyle/>
          <a:p>
            <a:r>
              <a:rPr lang="en-GB" sz="4000" b="1" dirty="0">
                <a:solidFill>
                  <a:srgbClr val="002060"/>
                </a:solidFill>
                <a:latin typeface="Century Gothic" panose="020B0502020202020204" pitchFamily="34" charset="0"/>
              </a:rPr>
              <a:t>[6</a:t>
            </a:r>
            <a:r>
              <a:rPr lang="en-GB" sz="4000" dirty="0">
                <a:solidFill>
                  <a:srgbClr val="002060"/>
                </a:solidFill>
                <a:latin typeface="Century Gothic" panose="020B0502020202020204" pitchFamily="34" charset="0"/>
              </a:rPr>
              <a:t>/6</a:t>
            </a:r>
            <a:r>
              <a:rPr lang="en-GB" sz="4000" b="1" dirty="0">
                <a:solidFill>
                  <a:srgbClr val="002060"/>
                </a:solidFill>
                <a:latin typeface="Century Gothic" panose="020B0502020202020204" pitchFamily="34" charset="0"/>
              </a:rPr>
              <a:t>]</a:t>
            </a:r>
          </a:p>
        </p:txBody>
      </p:sp>
      <p:sp>
        <p:nvSpPr>
          <p:cNvPr id="55" name="Rectangle 54">
            <a:extLst>
              <a:ext uri="{FF2B5EF4-FFF2-40B4-BE49-F238E27FC236}">
                <a16:creationId xmlns:a16="http://schemas.microsoft.com/office/drawing/2014/main" id="{15EFEF7A-13BA-EE53-B0B3-FED056154BED}"/>
              </a:ext>
            </a:extLst>
          </p:cNvPr>
          <p:cNvSpPr/>
          <p:nvPr/>
        </p:nvSpPr>
        <p:spPr>
          <a:xfrm>
            <a:off x="986204" y="3380939"/>
            <a:ext cx="564992" cy="553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a</a:t>
            </a:r>
          </a:p>
        </p:txBody>
      </p:sp>
      <p:sp>
        <p:nvSpPr>
          <p:cNvPr id="56" name="Rectangle 55">
            <a:extLst>
              <a:ext uri="{FF2B5EF4-FFF2-40B4-BE49-F238E27FC236}">
                <a16:creationId xmlns:a16="http://schemas.microsoft.com/office/drawing/2014/main" id="{4BBF051A-67AB-7DD2-3C72-526F2001D9B1}"/>
              </a:ext>
            </a:extLst>
          </p:cNvPr>
          <p:cNvSpPr/>
          <p:nvPr/>
        </p:nvSpPr>
        <p:spPr>
          <a:xfrm>
            <a:off x="4730172" y="3384938"/>
            <a:ext cx="564992" cy="553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b</a:t>
            </a:r>
          </a:p>
        </p:txBody>
      </p:sp>
      <p:sp>
        <p:nvSpPr>
          <p:cNvPr id="57" name="Rectangle 56">
            <a:extLst>
              <a:ext uri="{FF2B5EF4-FFF2-40B4-BE49-F238E27FC236}">
                <a16:creationId xmlns:a16="http://schemas.microsoft.com/office/drawing/2014/main" id="{E29869C7-48C4-6723-68DD-C48661B524D3}"/>
              </a:ext>
            </a:extLst>
          </p:cNvPr>
          <p:cNvSpPr/>
          <p:nvPr/>
        </p:nvSpPr>
        <p:spPr>
          <a:xfrm>
            <a:off x="7734322" y="3331873"/>
            <a:ext cx="564992" cy="553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c</a:t>
            </a:r>
          </a:p>
        </p:txBody>
      </p:sp>
    </p:spTree>
    <p:extLst>
      <p:ext uri="{BB962C8B-B14F-4D97-AF65-F5344CB8AC3E}">
        <p14:creationId xmlns:p14="http://schemas.microsoft.com/office/powerpoint/2010/main" val="374796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41"/>
                                        </p:tgtEl>
                                        <p:attrNameLst>
                                          <p:attrName>ppt_y</p:attrName>
                                        </p:attrNameLst>
                                      </p:cBhvr>
                                      <p:tavLst>
                                        <p:tav tm="0">
                                          <p:val>
                                            <p:strVal val="#ppt_y"/>
                                          </p:val>
                                        </p:tav>
                                        <p:tav tm="100000">
                                          <p:val>
                                            <p:strVal val="#ppt_y+1"/>
                                          </p:val>
                                        </p:tav>
                                      </p:tavLst>
                                    </p:anim>
                                    <p:set>
                                      <p:cBhvr>
                                        <p:cTn id="7" dur="1" fill="hold">
                                          <p:stCondLst>
                                            <p:cond delay="1000"/>
                                          </p:stCondLst>
                                        </p:cTn>
                                        <p:tgtEl>
                                          <p:spTgt spid="41"/>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42"/>
                                        </p:tgtEl>
                                        <p:attrNameLst>
                                          <p:attrName>ppt_y</p:attrName>
                                        </p:attrNameLst>
                                      </p:cBhvr>
                                      <p:tavLst>
                                        <p:tav tm="0">
                                          <p:val>
                                            <p:strVal val="#ppt_y"/>
                                          </p:val>
                                        </p:tav>
                                        <p:tav tm="100000">
                                          <p:val>
                                            <p:strVal val="#ppt_y+1"/>
                                          </p:val>
                                        </p:tav>
                                      </p:tavLst>
                                    </p:anim>
                                    <p:set>
                                      <p:cBhvr>
                                        <p:cTn id="11" dur="1" fill="hold">
                                          <p:stCondLst>
                                            <p:cond delay="1000"/>
                                          </p:stCondLst>
                                        </p:cTn>
                                        <p:tgtEl>
                                          <p:spTgt spid="42"/>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43"/>
                                        </p:tgtEl>
                                        <p:attrNameLst>
                                          <p:attrName>ppt_y</p:attrName>
                                        </p:attrNameLst>
                                      </p:cBhvr>
                                      <p:tavLst>
                                        <p:tav tm="0">
                                          <p:val>
                                            <p:strVal val="#ppt_y"/>
                                          </p:val>
                                        </p:tav>
                                        <p:tav tm="100000">
                                          <p:val>
                                            <p:strVal val="#ppt_y+1"/>
                                          </p:val>
                                        </p:tav>
                                      </p:tavLst>
                                    </p:anim>
                                    <p:set>
                                      <p:cBhvr>
                                        <p:cTn id="15" dur="1" fill="hold">
                                          <p:stCondLst>
                                            <p:cond delay="1200"/>
                                          </p:stCondLst>
                                        </p:cTn>
                                        <p:tgtEl>
                                          <p:spTgt spid="43"/>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500" fill="hold"/>
                                        <p:tgtEl>
                                          <p:spTgt spid="44"/>
                                        </p:tgtEl>
                                        <p:attrNameLst>
                                          <p:attrName>ppt_x</p:attrName>
                                        </p:attrNameLst>
                                      </p:cBhvr>
                                      <p:tavLst>
                                        <p:tav tm="0">
                                          <p:val>
                                            <p:strVal val="#ppt_x"/>
                                          </p:val>
                                        </p:tav>
                                        <p:tav tm="100000">
                                          <p:val>
                                            <p:strVal val="#ppt_x"/>
                                          </p:val>
                                        </p:tav>
                                      </p:tavLst>
                                    </p:anim>
                                    <p:anim calcmode="lin" valueType="num">
                                      <p:cBhvr additive="base">
                                        <p:cTn id="20" dur="500" fill="hold"/>
                                        <p:tgtEl>
                                          <p:spTgt spid="4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6_3.wav"/>
                                        </p:tgtEl>
                                      </p:cMediaNode>
                                    </p:audio>
                                  </p:sub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anim calcmode="lin" valueType="num">
                                      <p:cBhvr additive="base">
                                        <p:cTn id="24" dur="500" fill="hold"/>
                                        <p:tgtEl>
                                          <p:spTgt spid="45"/>
                                        </p:tgtEl>
                                        <p:attrNameLst>
                                          <p:attrName>ppt_x</p:attrName>
                                        </p:attrNameLst>
                                      </p:cBhvr>
                                      <p:tavLst>
                                        <p:tav tm="0">
                                          <p:val>
                                            <p:strVal val="#ppt_x"/>
                                          </p:val>
                                        </p:tav>
                                        <p:tav tm="100000">
                                          <p:val>
                                            <p:strVal val="#ppt_x"/>
                                          </p:val>
                                        </p:tav>
                                      </p:tavLst>
                                    </p:anim>
                                    <p:anim calcmode="lin" valueType="num">
                                      <p:cBhvr additive="base">
                                        <p:cTn id="25"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0"/>
                                        </p:tgtEl>
                                        <p:attrNameLst>
                                          <p:attrName>style.visibility</p:attrName>
                                        </p:attrNameLst>
                                      </p:cBhvr>
                                      <p:to>
                                        <p:strVal val="visible"/>
                                      </p:to>
                                    </p:set>
                                    <p:anim calcmode="lin" valueType="num">
                                      <p:cBhvr additive="base">
                                        <p:cTn id="30" dur="500" fill="hold"/>
                                        <p:tgtEl>
                                          <p:spTgt spid="90"/>
                                        </p:tgtEl>
                                        <p:attrNameLst>
                                          <p:attrName>ppt_x</p:attrName>
                                        </p:attrNameLst>
                                      </p:cBhvr>
                                      <p:tavLst>
                                        <p:tav tm="0">
                                          <p:val>
                                            <p:strVal val="#ppt_x"/>
                                          </p:val>
                                        </p:tav>
                                        <p:tav tm="100000">
                                          <p:val>
                                            <p:strVal val="#ppt_x"/>
                                          </p:val>
                                        </p:tav>
                                      </p:tavLst>
                                    </p:anim>
                                    <p:anim calcmode="lin" valueType="num">
                                      <p:cBhvr additive="base">
                                        <p:cTn id="31"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2"/>
                                        </p:tgtEl>
                                        <p:attrNameLst>
                                          <p:attrName>style.visibility</p:attrName>
                                        </p:attrNameLst>
                                      </p:cBhvr>
                                      <p:to>
                                        <p:strVal val="visible"/>
                                      </p:to>
                                    </p:set>
                                    <p:anim calcmode="lin" valueType="num">
                                      <p:cBhvr additive="base">
                                        <p:cTn id="36" dur="500" fill="hold"/>
                                        <p:tgtEl>
                                          <p:spTgt spid="92"/>
                                        </p:tgtEl>
                                        <p:attrNameLst>
                                          <p:attrName>ppt_x</p:attrName>
                                        </p:attrNameLst>
                                      </p:cBhvr>
                                      <p:tavLst>
                                        <p:tav tm="0">
                                          <p:val>
                                            <p:strVal val="#ppt_x"/>
                                          </p:val>
                                        </p:tav>
                                        <p:tav tm="100000">
                                          <p:val>
                                            <p:strVal val="#ppt_x"/>
                                          </p:val>
                                        </p:tav>
                                      </p:tavLst>
                                    </p:anim>
                                    <p:anim calcmode="lin" valueType="num">
                                      <p:cBhvr additive="base">
                                        <p:cTn id="37" dur="500" fill="hold"/>
                                        <p:tgtEl>
                                          <p:spTgt spid="92"/>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93"/>
                                        </p:tgtEl>
                                        <p:attrNameLst>
                                          <p:attrName>style.visibility</p:attrName>
                                        </p:attrNameLst>
                                      </p:cBhvr>
                                      <p:to>
                                        <p:strVal val="visible"/>
                                      </p:to>
                                    </p:set>
                                    <p:anim calcmode="lin" valueType="num">
                                      <p:cBhvr additive="base">
                                        <p:cTn id="40" dur="500" fill="hold"/>
                                        <p:tgtEl>
                                          <p:spTgt spid="93"/>
                                        </p:tgtEl>
                                        <p:attrNameLst>
                                          <p:attrName>ppt_x</p:attrName>
                                        </p:attrNameLst>
                                      </p:cBhvr>
                                      <p:tavLst>
                                        <p:tav tm="0">
                                          <p:val>
                                            <p:strVal val="#ppt_x"/>
                                          </p:val>
                                        </p:tav>
                                        <p:tav tm="100000">
                                          <p:val>
                                            <p:strVal val="#ppt_x"/>
                                          </p:val>
                                        </p:tav>
                                      </p:tavLst>
                                    </p:anim>
                                    <p:anim calcmode="lin" valueType="num">
                                      <p:cBhvr additive="base">
                                        <p:cTn id="41" dur="500" fill="hold"/>
                                        <p:tgtEl>
                                          <p:spTgt spid="93"/>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07"/>
                                        </p:tgtEl>
                                        <p:attrNameLst>
                                          <p:attrName>style.visibility</p:attrName>
                                        </p:attrNameLst>
                                      </p:cBhvr>
                                      <p:to>
                                        <p:strVal val="visible"/>
                                      </p:to>
                                    </p:set>
                                    <p:anim calcmode="lin" valueType="num">
                                      <p:cBhvr additive="base">
                                        <p:cTn id="44" dur="500" fill="hold"/>
                                        <p:tgtEl>
                                          <p:spTgt spid="107"/>
                                        </p:tgtEl>
                                        <p:attrNameLst>
                                          <p:attrName>ppt_x</p:attrName>
                                        </p:attrNameLst>
                                      </p:cBhvr>
                                      <p:tavLst>
                                        <p:tav tm="0">
                                          <p:val>
                                            <p:strVal val="#ppt_x"/>
                                          </p:val>
                                        </p:tav>
                                        <p:tav tm="100000">
                                          <p:val>
                                            <p:strVal val="#ppt_x"/>
                                          </p:val>
                                        </p:tav>
                                      </p:tavLst>
                                    </p:anim>
                                    <p:anim calcmode="lin" valueType="num">
                                      <p:cBhvr additive="base">
                                        <p:cTn id="45"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94"/>
                                        </p:tgtEl>
                                        <p:attrNameLst>
                                          <p:attrName>style.visibility</p:attrName>
                                        </p:attrNameLst>
                                      </p:cBhvr>
                                      <p:to>
                                        <p:strVal val="visible"/>
                                      </p:to>
                                    </p:set>
                                    <p:anim calcmode="lin" valueType="num">
                                      <p:cBhvr additive="base">
                                        <p:cTn id="50" dur="500" fill="hold"/>
                                        <p:tgtEl>
                                          <p:spTgt spid="94"/>
                                        </p:tgtEl>
                                        <p:attrNameLst>
                                          <p:attrName>ppt_x</p:attrName>
                                        </p:attrNameLst>
                                      </p:cBhvr>
                                      <p:tavLst>
                                        <p:tav tm="0">
                                          <p:val>
                                            <p:strVal val="#ppt_x"/>
                                          </p:val>
                                        </p:tav>
                                        <p:tav tm="100000">
                                          <p:val>
                                            <p:strVal val="#ppt_x"/>
                                          </p:val>
                                        </p:tav>
                                      </p:tavLst>
                                    </p:anim>
                                    <p:anim calcmode="lin" valueType="num">
                                      <p:cBhvr additive="base">
                                        <p:cTn id="51"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11"/>
                                        </p:tgtEl>
                                        <p:attrNameLst>
                                          <p:attrName>style.visibility</p:attrName>
                                        </p:attrNameLst>
                                      </p:cBhvr>
                                      <p:to>
                                        <p:strVal val="visible"/>
                                      </p:to>
                                    </p:set>
                                    <p:animEffect transition="in" filter="fade">
                                      <p:cBhvr>
                                        <p:cTn id="56" dur="500"/>
                                        <p:tgtEl>
                                          <p:spTgt spid="11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12"/>
                                        </p:tgtEl>
                                        <p:attrNameLst>
                                          <p:attrName>style.visibility</p:attrName>
                                        </p:attrNameLst>
                                      </p:cBhvr>
                                      <p:to>
                                        <p:strVal val="visible"/>
                                      </p:to>
                                    </p:set>
                                    <p:animEffect transition="in" filter="fade">
                                      <p:cBhvr>
                                        <p:cTn id="59" dur="500"/>
                                        <p:tgtEl>
                                          <p:spTgt spid="11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14"/>
                                        </p:tgtEl>
                                        <p:attrNameLst>
                                          <p:attrName>style.visibility</p:attrName>
                                        </p:attrNameLst>
                                      </p:cBhvr>
                                      <p:to>
                                        <p:strVal val="visible"/>
                                      </p:to>
                                    </p:set>
                                    <p:animEffect transition="in" filter="fade">
                                      <p:cBhvr>
                                        <p:cTn id="62" dur="500"/>
                                        <p:tgtEl>
                                          <p:spTgt spid="11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500"/>
                                        <p:tgtEl>
                                          <p:spTgt spid="5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6"/>
                                        </p:tgtEl>
                                        <p:attrNameLst>
                                          <p:attrName>style.visibility</p:attrName>
                                        </p:attrNameLst>
                                      </p:cBhvr>
                                      <p:to>
                                        <p:strVal val="visible"/>
                                      </p:to>
                                    </p:set>
                                    <p:animEffect transition="in" filter="fade">
                                      <p:cBhvr>
                                        <p:cTn id="68" dur="500"/>
                                        <p:tgtEl>
                                          <p:spTgt spid="5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5"/>
                                        </p:tgtEl>
                                        <p:attrNameLst>
                                          <p:attrName>style.visibility</p:attrName>
                                        </p:attrNameLst>
                                      </p:cBhvr>
                                      <p:to>
                                        <p:strVal val="visible"/>
                                      </p:to>
                                    </p:set>
                                    <p:animEffect transition="in" filter="fade">
                                      <p:cBhvr>
                                        <p:cTn id="71" dur="500"/>
                                        <p:tgtEl>
                                          <p:spTgt spid="55"/>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11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fade">
                                      <p:cBhvr>
                                        <p:cTn id="80" dur="500"/>
                                        <p:tgtEl>
                                          <p:spTgt spid="46"/>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7"/>
                                        </p:tgtEl>
                                        <p:attrNameLst>
                                          <p:attrName>style.visibility</p:attrName>
                                        </p:attrNameLst>
                                      </p:cBhvr>
                                      <p:to>
                                        <p:strVal val="visible"/>
                                      </p:to>
                                    </p:set>
                                    <p:animEffect transition="in" filter="fade">
                                      <p:cBhvr>
                                        <p:cTn id="83" dur="500"/>
                                        <p:tgtEl>
                                          <p:spTgt spid="47"/>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8"/>
                                        </p:tgtEl>
                                        <p:attrNameLst>
                                          <p:attrName>style.visibility</p:attrName>
                                        </p:attrNameLst>
                                      </p:cBhvr>
                                      <p:to>
                                        <p:strVal val="visible"/>
                                      </p:to>
                                    </p:set>
                                    <p:animEffect transition="in" filter="fade">
                                      <p:cBhvr>
                                        <p:cTn id="86" dur="500"/>
                                        <p:tgtEl>
                                          <p:spTgt spid="48"/>
                                        </p:tgtEl>
                                      </p:cBhvr>
                                    </p:animEffect>
                                  </p:childTnLst>
                                  <p:subTnLst>
                                    <p:audio>
                                      <p:cMediaNode>
                                        <p:cTn display="0" masterRel="sameClick">
                                          <p:stCondLst>
                                            <p:cond evt="begin" delay="0">
                                              <p:tn val="84"/>
                                            </p:cond>
                                          </p:stCondLst>
                                          <p:endCondLst>
                                            <p:cond evt="onStopAudio" delay="0">
                                              <p:tgtEl>
                                                <p:sldTgt/>
                                              </p:tgtEl>
                                            </p:cond>
                                          </p:endCondLst>
                                        </p:cTn>
                                        <p:tgtEl>
                                          <p:sndTgt r:embed="rId4" name="6_2.wav"/>
                                        </p:tgtEl>
                                      </p:cMediaNode>
                                    </p:audio>
                                  </p:subTnLst>
                                </p:cTn>
                              </p:par>
                              <p:par>
                                <p:cTn id="87" presetID="10" presetClass="entr" presetSubtype="0" fill="hold" nodeType="withEffect">
                                  <p:stCondLst>
                                    <p:cond delay="0"/>
                                  </p:stCondLst>
                                  <p:childTnLst>
                                    <p:set>
                                      <p:cBhvr>
                                        <p:cTn id="88" dur="1" fill="hold">
                                          <p:stCondLst>
                                            <p:cond delay="0"/>
                                          </p:stCondLst>
                                        </p:cTn>
                                        <p:tgtEl>
                                          <p:spTgt spid="50"/>
                                        </p:tgtEl>
                                        <p:attrNameLst>
                                          <p:attrName>style.visibility</p:attrName>
                                        </p:attrNameLst>
                                      </p:cBhvr>
                                      <p:to>
                                        <p:strVal val="visible"/>
                                      </p:to>
                                    </p:set>
                                    <p:animEffect transition="in" filter="fade">
                                      <p:cBhvr>
                                        <p:cTn id="89" dur="500"/>
                                        <p:tgtEl>
                                          <p:spTgt spid="50"/>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119"/>
                                        </p:tgtEl>
                                        <p:attrNameLst>
                                          <p:attrName>style.visibility</p:attrName>
                                        </p:attrNameLst>
                                      </p:cBhvr>
                                      <p:to>
                                        <p:strVal val="visible"/>
                                      </p:to>
                                    </p:set>
                                    <p:anim calcmode="lin" valueType="num">
                                      <p:cBhvr additive="base">
                                        <p:cTn id="94" dur="500" fill="hold"/>
                                        <p:tgtEl>
                                          <p:spTgt spid="119"/>
                                        </p:tgtEl>
                                        <p:attrNameLst>
                                          <p:attrName>ppt_x</p:attrName>
                                        </p:attrNameLst>
                                      </p:cBhvr>
                                      <p:tavLst>
                                        <p:tav tm="0">
                                          <p:val>
                                            <p:strVal val="#ppt_x"/>
                                          </p:val>
                                        </p:tav>
                                        <p:tav tm="100000">
                                          <p:val>
                                            <p:strVal val="#ppt_x"/>
                                          </p:val>
                                        </p:tav>
                                      </p:tavLst>
                                    </p:anim>
                                    <p:anim calcmode="lin" valueType="num">
                                      <p:cBhvr additive="base">
                                        <p:cTn id="95"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500"/>
                                        <p:tgtEl>
                                          <p:spTgt spid="37"/>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36"/>
                                        </p:tgtEl>
                                        <p:attrNameLst>
                                          <p:attrName>style.visibility</p:attrName>
                                        </p:attrNameLst>
                                      </p:cBhvr>
                                      <p:to>
                                        <p:strVal val="visible"/>
                                      </p:to>
                                    </p:set>
                                    <p:animEffect transition="in" filter="fade">
                                      <p:cBhvr>
                                        <p:cTn id="103" dur="500"/>
                                        <p:tgtEl>
                                          <p:spTgt spid="36"/>
                                        </p:tgtEl>
                                      </p:cBhvr>
                                    </p:animEffect>
                                  </p:childTnLst>
                                  <p:subTnLst>
                                    <p:audio>
                                      <p:cMediaNode>
                                        <p:cTn display="0" masterRel="sameClick">
                                          <p:stCondLst>
                                            <p:cond evt="begin" delay="0">
                                              <p:tn val="101"/>
                                            </p:cond>
                                          </p:stCondLst>
                                          <p:endCondLst>
                                            <p:cond evt="onStopAudio" delay="0">
                                              <p:tgtEl>
                                                <p:sldTgt/>
                                              </p:tgtEl>
                                            </p:cond>
                                          </p:endCondLst>
                                        </p:cTn>
                                        <p:tgtEl>
                                          <p:sndTgt r:embed="rId5" name="6_1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2" grpId="0" animBg="1"/>
      <p:bldP spid="93" grpId="0" animBg="1"/>
      <p:bldP spid="107" grpId="0" animBg="1"/>
      <p:bldP spid="111" grpId="0"/>
      <p:bldP spid="112" grpId="0"/>
      <p:bldP spid="114" grpId="0"/>
      <p:bldP spid="118" grpId="0" animBg="1"/>
      <p:bldP spid="119" grpId="0"/>
      <p:bldP spid="36" grpId="0" animBg="1"/>
      <p:bldP spid="44" grpId="0" animBg="1"/>
      <p:bldP spid="47" grpId="0" animBg="1"/>
      <p:bldP spid="48" grpId="0"/>
      <p:bldP spid="55" grpId="0" animBg="1"/>
      <p:bldP spid="56" grpId="0" animBg="1"/>
      <p:bldP spid="5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hlinkClick r:id="" action="ppaction://noaction">
              <a:snd r:embed="rId5" name="12_1.wav"/>
            </a:hlinkClick>
            <a:extLst>
              <a:ext uri="{FF2B5EF4-FFF2-40B4-BE49-F238E27FC236}">
                <a16:creationId xmlns:a16="http://schemas.microsoft.com/office/drawing/2014/main" id="{2B6605FD-ABDC-FECB-6A1B-3BDB31072B1A}"/>
              </a:ext>
            </a:extLst>
          </p:cNvPr>
          <p:cNvSpPr txBox="1"/>
          <p:nvPr/>
        </p:nvSpPr>
        <p:spPr>
          <a:xfrm>
            <a:off x="160007" y="75088"/>
            <a:ext cx="10114524" cy="954107"/>
          </a:xfrm>
          <a:prstGeom prst="rect">
            <a:avLst/>
          </a:prstGeom>
          <a:noFill/>
          <a:ln>
            <a:noFill/>
          </a:ln>
        </p:spPr>
        <p:txBody>
          <a:bodyPr wrap="square" rtlCol="0">
            <a:spAutoFit/>
          </a:bodyPr>
          <a:lstStyle/>
          <a:p>
            <a:pPr>
              <a:defRPr/>
            </a:pPr>
            <a:r>
              <a:rPr lang="en-GB" sz="2800" b="1" noProof="0" dirty="0">
                <a:solidFill>
                  <a:srgbClr val="002060"/>
                </a:solidFill>
                <a:latin typeface="Century Gothic" panose="020B0502020202020204" pitchFamily="34" charset="0"/>
              </a:rPr>
              <a:t>El </a:t>
            </a:r>
            <a:r>
              <a:rPr lang="en-GB" sz="2800" b="1" noProof="0" dirty="0" err="1">
                <a:solidFill>
                  <a:srgbClr val="002060"/>
                </a:solidFill>
                <a:latin typeface="Century Gothic" panose="020B0502020202020204" pitchFamily="34" charset="0"/>
              </a:rPr>
              <a:t>viaje</a:t>
            </a:r>
            <a:r>
              <a:rPr lang="en-GB" sz="2800" b="1" noProof="0" dirty="0">
                <a:solidFill>
                  <a:srgbClr val="002060"/>
                </a:solidFill>
                <a:latin typeface="Century Gothic" panose="020B0502020202020204" pitchFamily="34" charset="0"/>
              </a:rPr>
              <a:t> a Lanzarote. </a:t>
            </a:r>
            <a:r>
              <a:rPr lang="en-GB" sz="2800" noProof="0" dirty="0">
                <a:solidFill>
                  <a:srgbClr val="002060"/>
                </a:solidFill>
                <a:latin typeface="Century Gothic" panose="020B0502020202020204" pitchFamily="34" charset="0"/>
              </a:rPr>
              <a:t>Quique </a:t>
            </a:r>
            <a:r>
              <a:rPr lang="en-GB" sz="2800" noProof="0" dirty="0" err="1">
                <a:solidFill>
                  <a:srgbClr val="002060"/>
                </a:solidFill>
                <a:latin typeface="Century Gothic" panose="020B0502020202020204" pitchFamily="34" charset="0"/>
              </a:rPr>
              <a:t>habla</a:t>
            </a:r>
            <a:r>
              <a:rPr lang="en-GB" sz="2800" noProof="0" dirty="0">
                <a:solidFill>
                  <a:srgbClr val="002060"/>
                </a:solidFill>
                <a:latin typeface="Century Gothic" panose="020B0502020202020204" pitchFamily="34" charset="0"/>
              </a:rPr>
              <a:t> con </a:t>
            </a:r>
            <a:r>
              <a:rPr lang="en-GB" sz="2800" noProof="0" dirty="0" err="1">
                <a:solidFill>
                  <a:srgbClr val="002060"/>
                </a:solidFill>
                <a:latin typeface="Century Gothic" panose="020B0502020202020204" pitchFamily="34" charset="0"/>
              </a:rPr>
              <a:t>Sof</a:t>
            </a:r>
            <a:r>
              <a:rPr lang="en-GB" sz="2800" dirty="0" err="1">
                <a:solidFill>
                  <a:srgbClr val="002060"/>
                </a:solidFill>
                <a:latin typeface="Century Gothic" panose="020B0502020202020204" pitchFamily="34" charset="0"/>
              </a:rPr>
              <a:t>ía</a:t>
            </a:r>
            <a:r>
              <a:rPr lang="en-GB" sz="2800" noProof="0" dirty="0">
                <a:solidFill>
                  <a:srgbClr val="002060"/>
                </a:solidFill>
                <a:latin typeface="Century Gothic" panose="020B0502020202020204" pitchFamily="34" charset="0"/>
              </a:rPr>
              <a:t> sobre </a:t>
            </a:r>
            <a:r>
              <a:rPr lang="en-GB" sz="2800" noProof="0" dirty="0" err="1">
                <a:solidFill>
                  <a:srgbClr val="002060"/>
                </a:solidFill>
                <a:latin typeface="Century Gothic" panose="020B0502020202020204" pitchFamily="34" charset="0"/>
              </a:rPr>
              <a:t>el</a:t>
            </a:r>
            <a:r>
              <a:rPr lang="en-GB" sz="2800" noProof="0" dirty="0">
                <a:solidFill>
                  <a:srgbClr val="002060"/>
                </a:solidFill>
                <a:latin typeface="Century Gothic" panose="020B0502020202020204" pitchFamily="34" charset="0"/>
              </a:rPr>
              <a:t> </a:t>
            </a:r>
            <a:r>
              <a:rPr lang="en-GB" sz="2800" noProof="0" dirty="0" err="1">
                <a:solidFill>
                  <a:srgbClr val="002060"/>
                </a:solidFill>
                <a:latin typeface="Century Gothic" panose="020B0502020202020204" pitchFamily="34" charset="0"/>
              </a:rPr>
              <a:t>viaje</a:t>
            </a:r>
            <a:r>
              <a:rPr lang="en-GB" sz="2800" noProof="0" dirty="0">
                <a:solidFill>
                  <a:srgbClr val="002060"/>
                </a:solidFill>
                <a:latin typeface="Century Gothic" panose="020B0502020202020204" pitchFamily="34" charset="0"/>
              </a:rPr>
              <a:t> con </a:t>
            </a:r>
            <a:r>
              <a:rPr lang="en-GB" sz="2800" noProof="0" dirty="0" err="1">
                <a:solidFill>
                  <a:srgbClr val="002060"/>
                </a:solidFill>
                <a:latin typeface="Century Gothic" panose="020B0502020202020204" pitchFamily="34" charset="0"/>
              </a:rPr>
              <a:t>mamá</a:t>
            </a:r>
            <a:r>
              <a:rPr lang="en-GB" sz="2800" noProof="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grpSp>
        <p:nvGrpSpPr>
          <p:cNvPr id="4" name="Group 3">
            <a:extLst>
              <a:ext uri="{FF2B5EF4-FFF2-40B4-BE49-F238E27FC236}">
                <a16:creationId xmlns:a16="http://schemas.microsoft.com/office/drawing/2014/main" id="{A96FDCAA-152B-31F1-D7CD-226522C0E499}"/>
              </a:ext>
            </a:extLst>
          </p:cNvPr>
          <p:cNvGrpSpPr/>
          <p:nvPr/>
        </p:nvGrpSpPr>
        <p:grpSpPr>
          <a:xfrm>
            <a:off x="4904421" y="597215"/>
            <a:ext cx="7214450" cy="535984"/>
            <a:chOff x="5785555" y="597215"/>
            <a:chExt cx="7214450" cy="535984"/>
          </a:xfrm>
        </p:grpSpPr>
        <p:sp>
          <p:nvSpPr>
            <p:cNvPr id="41" name="Speech Bubble: Rectangle with Corners Rounded 40">
              <a:extLst>
                <a:ext uri="{FF2B5EF4-FFF2-40B4-BE49-F238E27FC236}">
                  <a16:creationId xmlns:a16="http://schemas.microsoft.com/office/drawing/2014/main" id="{2DF35671-069A-4773-87A6-3BDBA7E690C7}"/>
                </a:ext>
              </a:extLst>
            </p:cNvPr>
            <p:cNvSpPr/>
            <p:nvPr/>
          </p:nvSpPr>
          <p:spPr>
            <a:xfrm>
              <a:off x="5785555" y="613623"/>
              <a:ext cx="6229814" cy="519576"/>
            </a:xfrm>
            <a:prstGeom prst="wedgeRoundRectCallout">
              <a:avLst>
                <a:gd name="adj1" fmla="val -53155"/>
                <a:gd name="adj2" fmla="val 25196"/>
                <a:gd name="adj3" fmla="val 16667"/>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3" name="TextBox 42">
              <a:extLst>
                <a:ext uri="{FF2B5EF4-FFF2-40B4-BE49-F238E27FC236}">
                  <a16:creationId xmlns:a16="http://schemas.microsoft.com/office/drawing/2014/main" id="{7B8C6F07-AB0D-49A9-A4B1-A9FFE056AD50}"/>
                </a:ext>
              </a:extLst>
            </p:cNvPr>
            <p:cNvSpPr txBox="1"/>
            <p:nvPr/>
          </p:nvSpPr>
          <p:spPr>
            <a:xfrm>
              <a:off x="5901933" y="597215"/>
              <a:ext cx="709807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noProof="0" dirty="0">
                  <a:solidFill>
                    <a:srgbClr val="002060"/>
                  </a:solidFill>
                  <a:latin typeface="Century Gothic" panose="020B0502020202020204" pitchFamily="34" charset="0"/>
                </a:rPr>
                <a:t>Lee las frases. ¿</a:t>
              </a:r>
              <a:r>
                <a:rPr lang="en-GB" sz="2800" noProof="0" dirty="0" err="1">
                  <a:solidFill>
                    <a:srgbClr val="002060"/>
                  </a:solidFill>
                  <a:latin typeface="Century Gothic" panose="020B0502020202020204" pitchFamily="34" charset="0"/>
                </a:rPr>
                <a:t>Quién</a:t>
              </a:r>
              <a:r>
                <a:rPr lang="en-GB" sz="2800" noProof="0" dirty="0">
                  <a:solidFill>
                    <a:srgbClr val="002060"/>
                  </a:solidFill>
                  <a:latin typeface="Century Gothic" panose="020B0502020202020204" pitchFamily="34" charset="0"/>
                </a:rPr>
                <a:t> </a:t>
              </a:r>
              <a:r>
                <a:rPr lang="en-GB" sz="2800" noProof="0" dirty="0" err="1">
                  <a:solidFill>
                    <a:srgbClr val="002060"/>
                  </a:solidFill>
                  <a:latin typeface="Century Gothic" panose="020B0502020202020204" pitchFamily="34" charset="0"/>
                </a:rPr>
                <a:t>quiere</a:t>
              </a:r>
              <a:r>
                <a:rPr lang="en-GB" sz="2800" noProof="0" dirty="0">
                  <a:solidFill>
                    <a:srgbClr val="002060"/>
                  </a:solidFill>
                  <a:latin typeface="Century Gothic" panose="020B0502020202020204" pitchFamily="34" charset="0"/>
                </a:rPr>
                <a:t> qué?</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pic>
        <p:nvPicPr>
          <p:cNvPr id="44" name="Graphic 43" descr="Teacher">
            <a:extLst>
              <a:ext uri="{FF2B5EF4-FFF2-40B4-BE49-F238E27FC236}">
                <a16:creationId xmlns:a16="http://schemas.microsoft.com/office/drawing/2014/main" id="{B62C6D64-0B21-4AE8-8759-83AFFB91545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99827" y="452135"/>
            <a:ext cx="914400" cy="914400"/>
          </a:xfrm>
          <a:prstGeom prst="rect">
            <a:avLst/>
          </a:prstGeom>
        </p:spPr>
      </p:pic>
      <p:graphicFrame>
        <p:nvGraphicFramePr>
          <p:cNvPr id="29" name="Table 28">
            <a:extLst>
              <a:ext uri="{FF2B5EF4-FFF2-40B4-BE49-F238E27FC236}">
                <a16:creationId xmlns:a16="http://schemas.microsoft.com/office/drawing/2014/main" id="{AD1705D6-7186-56C8-CD88-BF4F78A01EB4}"/>
              </a:ext>
            </a:extLst>
          </p:cNvPr>
          <p:cNvGraphicFramePr>
            <a:graphicFrameLocks noGrp="1"/>
          </p:cNvGraphicFramePr>
          <p:nvPr>
            <p:extLst>
              <p:ext uri="{D42A27DB-BD31-4B8C-83A1-F6EECF244321}">
                <p14:modId xmlns:p14="http://schemas.microsoft.com/office/powerpoint/2010/main" val="1057601344"/>
              </p:ext>
            </p:extLst>
          </p:nvPr>
        </p:nvGraphicFramePr>
        <p:xfrm>
          <a:off x="160007" y="1625377"/>
          <a:ext cx="5426146" cy="5172419"/>
        </p:xfrm>
        <a:graphic>
          <a:graphicData uri="http://schemas.openxmlformats.org/drawingml/2006/table">
            <a:tbl>
              <a:tblPr firstRow="1" bandRow="1">
                <a:noFill/>
              </a:tblPr>
              <a:tblGrid>
                <a:gridCol w="682085">
                  <a:extLst>
                    <a:ext uri="{9D8B030D-6E8A-4147-A177-3AD203B41FA5}">
                      <a16:colId xmlns:a16="http://schemas.microsoft.com/office/drawing/2014/main" val="1337354258"/>
                    </a:ext>
                  </a:extLst>
                </a:gridCol>
                <a:gridCol w="4744061">
                  <a:extLst>
                    <a:ext uri="{9D8B030D-6E8A-4147-A177-3AD203B41FA5}">
                      <a16:colId xmlns:a16="http://schemas.microsoft.com/office/drawing/2014/main" val="2145662844"/>
                    </a:ext>
                  </a:extLst>
                </a:gridCol>
              </a:tblGrid>
              <a:tr h="5627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Quieres</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comer churros. </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6182386"/>
                  </a:ext>
                </a:extLst>
              </a:tr>
              <a:tr h="5627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Quiero</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volcán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729277"/>
                  </a:ext>
                </a:extLst>
              </a:tr>
              <a:tr h="5627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Quiere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ir</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la playa.</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243315"/>
                  </a:ext>
                </a:extLst>
              </a:tr>
              <a:tr h="5627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Quiere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descansar</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 la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cama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2025125"/>
                  </a:ext>
                </a:extLst>
              </a:tr>
              <a:tr h="9424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Quieres</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visitar</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cueva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importante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Jameos</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del Agua.</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47999101"/>
                  </a:ext>
                </a:extLst>
              </a:tr>
              <a:tr h="654450">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Quieres</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jardín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cactus. </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8593531"/>
                  </a:ext>
                </a:extLst>
              </a:tr>
              <a:tr h="562711">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Quieres</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ir</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al pueblo de Punta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Mujeres</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09749935"/>
                  </a:ext>
                </a:extLst>
              </a:tr>
              <a:tr h="562711">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Quiero</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comprar Mojo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Picón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82597065"/>
                  </a:ext>
                </a:extLst>
              </a:tr>
            </a:tbl>
          </a:graphicData>
        </a:graphic>
      </p:graphicFrame>
      <p:sp>
        <p:nvSpPr>
          <p:cNvPr id="34" name="Rectangle 33">
            <a:hlinkClick r:id="" action="ppaction://noaction">
              <a:snd r:embed="rId10" name="12_4.wav"/>
            </a:hlinkClick>
            <a:extLst>
              <a:ext uri="{FF2B5EF4-FFF2-40B4-BE49-F238E27FC236}">
                <a16:creationId xmlns:a16="http://schemas.microsoft.com/office/drawing/2014/main" id="{A7BDD533-2041-C18D-B14D-EDB08544C6BC}"/>
              </a:ext>
            </a:extLst>
          </p:cNvPr>
          <p:cNvSpPr/>
          <p:nvPr/>
        </p:nvSpPr>
        <p:spPr>
          <a:xfrm>
            <a:off x="311425" y="1721866"/>
            <a:ext cx="410480" cy="39788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E</a:t>
            </a:r>
          </a:p>
        </p:txBody>
      </p:sp>
      <p:sp>
        <p:nvSpPr>
          <p:cNvPr id="50" name="Rectangle 49">
            <a:hlinkClick r:id="" action="ppaction://noaction">
              <a:snd r:embed="rId11" name="12_5.wav"/>
            </a:hlinkClick>
            <a:extLst>
              <a:ext uri="{FF2B5EF4-FFF2-40B4-BE49-F238E27FC236}">
                <a16:creationId xmlns:a16="http://schemas.microsoft.com/office/drawing/2014/main" id="{CD5AEC0D-7377-CA63-19F5-0EF17A076D37}"/>
              </a:ext>
            </a:extLst>
          </p:cNvPr>
          <p:cNvSpPr/>
          <p:nvPr/>
        </p:nvSpPr>
        <p:spPr>
          <a:xfrm>
            <a:off x="303599" y="2287117"/>
            <a:ext cx="410480" cy="39788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1</a:t>
            </a:r>
          </a:p>
        </p:txBody>
      </p:sp>
      <p:sp>
        <p:nvSpPr>
          <p:cNvPr id="54" name="Rectangle 53">
            <a:hlinkClick r:id="" action="ppaction://noaction">
              <a:snd r:embed="rId12" name="12_6.wav"/>
            </a:hlinkClick>
            <a:extLst>
              <a:ext uri="{FF2B5EF4-FFF2-40B4-BE49-F238E27FC236}">
                <a16:creationId xmlns:a16="http://schemas.microsoft.com/office/drawing/2014/main" id="{EC7735E8-2BF9-3320-5674-8E572F4179CC}"/>
              </a:ext>
            </a:extLst>
          </p:cNvPr>
          <p:cNvSpPr/>
          <p:nvPr/>
        </p:nvSpPr>
        <p:spPr>
          <a:xfrm>
            <a:off x="311425" y="2835570"/>
            <a:ext cx="410480" cy="39788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2</a:t>
            </a:r>
          </a:p>
        </p:txBody>
      </p:sp>
      <p:sp>
        <p:nvSpPr>
          <p:cNvPr id="55" name="Rectangle 54">
            <a:hlinkClick r:id="" action="ppaction://noaction">
              <a:snd r:embed="rId13" name="12_7.wav"/>
            </a:hlinkClick>
            <a:extLst>
              <a:ext uri="{FF2B5EF4-FFF2-40B4-BE49-F238E27FC236}">
                <a16:creationId xmlns:a16="http://schemas.microsoft.com/office/drawing/2014/main" id="{756055C0-3710-D344-B37A-74F1DA47D082}"/>
              </a:ext>
            </a:extLst>
          </p:cNvPr>
          <p:cNvSpPr/>
          <p:nvPr/>
        </p:nvSpPr>
        <p:spPr>
          <a:xfrm>
            <a:off x="303599" y="3400821"/>
            <a:ext cx="410480" cy="39788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3</a:t>
            </a:r>
          </a:p>
        </p:txBody>
      </p:sp>
      <p:sp>
        <p:nvSpPr>
          <p:cNvPr id="56" name="Rectangle 55">
            <a:hlinkClick r:id="" action="ppaction://noaction">
              <a:snd r:embed="rId14" name="12_8.wav"/>
            </a:hlinkClick>
            <a:extLst>
              <a:ext uri="{FF2B5EF4-FFF2-40B4-BE49-F238E27FC236}">
                <a16:creationId xmlns:a16="http://schemas.microsoft.com/office/drawing/2014/main" id="{45820291-6A50-7860-6F42-76347BDDCF04}"/>
              </a:ext>
            </a:extLst>
          </p:cNvPr>
          <p:cNvSpPr/>
          <p:nvPr/>
        </p:nvSpPr>
        <p:spPr>
          <a:xfrm>
            <a:off x="297050" y="4208786"/>
            <a:ext cx="410480" cy="39788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4</a:t>
            </a:r>
          </a:p>
        </p:txBody>
      </p:sp>
      <p:sp>
        <p:nvSpPr>
          <p:cNvPr id="57" name="Rectangle 56">
            <a:hlinkClick r:id="" action="ppaction://noaction">
              <a:snd r:embed="rId15" name="12_9.wav"/>
            </a:hlinkClick>
            <a:extLst>
              <a:ext uri="{FF2B5EF4-FFF2-40B4-BE49-F238E27FC236}">
                <a16:creationId xmlns:a16="http://schemas.microsoft.com/office/drawing/2014/main" id="{F2856072-A94A-F135-1626-49A9ED257A07}"/>
              </a:ext>
            </a:extLst>
          </p:cNvPr>
          <p:cNvSpPr/>
          <p:nvPr/>
        </p:nvSpPr>
        <p:spPr>
          <a:xfrm>
            <a:off x="297050" y="4966876"/>
            <a:ext cx="410480" cy="39788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5</a:t>
            </a:r>
          </a:p>
        </p:txBody>
      </p:sp>
      <p:sp>
        <p:nvSpPr>
          <p:cNvPr id="58" name="Rectangle 57">
            <a:hlinkClick r:id="" action="ppaction://noaction">
              <a:snd r:embed="rId16" name="12_10.wav"/>
            </a:hlinkClick>
            <a:extLst>
              <a:ext uri="{FF2B5EF4-FFF2-40B4-BE49-F238E27FC236}">
                <a16:creationId xmlns:a16="http://schemas.microsoft.com/office/drawing/2014/main" id="{C43F16B4-13E8-2E36-EC87-06055618DF4B}"/>
              </a:ext>
            </a:extLst>
          </p:cNvPr>
          <p:cNvSpPr/>
          <p:nvPr/>
        </p:nvSpPr>
        <p:spPr>
          <a:xfrm>
            <a:off x="297050" y="5574612"/>
            <a:ext cx="410480" cy="39788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6</a:t>
            </a:r>
          </a:p>
        </p:txBody>
      </p:sp>
      <p:graphicFrame>
        <p:nvGraphicFramePr>
          <p:cNvPr id="64" name="Table 63">
            <a:extLst>
              <a:ext uri="{FF2B5EF4-FFF2-40B4-BE49-F238E27FC236}">
                <a16:creationId xmlns:a16="http://schemas.microsoft.com/office/drawing/2014/main" id="{2E15ED95-F94A-5DC7-9C54-D89C24497019}"/>
              </a:ext>
            </a:extLst>
          </p:cNvPr>
          <p:cNvGraphicFramePr>
            <a:graphicFrameLocks noGrp="1"/>
          </p:cNvGraphicFramePr>
          <p:nvPr>
            <p:extLst>
              <p:ext uri="{D42A27DB-BD31-4B8C-83A1-F6EECF244321}">
                <p14:modId xmlns:p14="http://schemas.microsoft.com/office/powerpoint/2010/main" val="2280698919"/>
              </p:ext>
            </p:extLst>
          </p:nvPr>
        </p:nvGraphicFramePr>
        <p:xfrm>
          <a:off x="5693944" y="3345504"/>
          <a:ext cx="5606514" cy="3125067"/>
        </p:xfrm>
        <a:graphic>
          <a:graphicData uri="http://schemas.openxmlformats.org/drawingml/2006/table">
            <a:tbl>
              <a:tblPr firstRow="1" bandRow="1">
                <a:noFill/>
              </a:tblPr>
              <a:tblGrid>
                <a:gridCol w="1699532">
                  <a:extLst>
                    <a:ext uri="{9D8B030D-6E8A-4147-A177-3AD203B41FA5}">
                      <a16:colId xmlns:a16="http://schemas.microsoft.com/office/drawing/2014/main" val="1337354258"/>
                    </a:ext>
                  </a:extLst>
                </a:gridCol>
                <a:gridCol w="1828800">
                  <a:extLst>
                    <a:ext uri="{9D8B030D-6E8A-4147-A177-3AD203B41FA5}">
                      <a16:colId xmlns:a16="http://schemas.microsoft.com/office/drawing/2014/main" val="2145662844"/>
                    </a:ext>
                  </a:extLst>
                </a:gridCol>
                <a:gridCol w="2078182">
                  <a:extLst>
                    <a:ext uri="{9D8B030D-6E8A-4147-A177-3AD203B41FA5}">
                      <a16:colId xmlns:a16="http://schemas.microsoft.com/office/drawing/2014/main" val="475550084"/>
                    </a:ext>
                  </a:extLst>
                </a:gridCol>
              </a:tblGrid>
              <a:tr h="96528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Sofía [I]</a:t>
                      </a:r>
                    </a:p>
                  </a:txBody>
                  <a:tcPr marL="91450" marR="91450"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Quique [you]</a:t>
                      </a:r>
                    </a:p>
                  </a:txBody>
                  <a:tcPr marL="91450" marR="91450"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Mamá</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Elena [she]</a:t>
                      </a:r>
                    </a:p>
                  </a:txBody>
                  <a:tcPr marL="91450" marR="91450"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6182386"/>
                  </a:ext>
                </a:extLst>
              </a:tr>
              <a:tr h="2159785">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91450" marR="91450"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91450" marR="91450"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91450" marR="91450"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59095515"/>
                  </a:ext>
                </a:extLst>
              </a:tr>
            </a:tbl>
          </a:graphicData>
        </a:graphic>
      </p:graphicFrame>
      <p:sp>
        <p:nvSpPr>
          <p:cNvPr id="6" name="TextBox 5">
            <a:extLst>
              <a:ext uri="{FF2B5EF4-FFF2-40B4-BE49-F238E27FC236}">
                <a16:creationId xmlns:a16="http://schemas.microsoft.com/office/drawing/2014/main" id="{E1A95334-813B-6EE5-7147-C1BA22EC0A5F}"/>
              </a:ext>
            </a:extLst>
          </p:cNvPr>
          <p:cNvSpPr txBox="1"/>
          <p:nvPr/>
        </p:nvSpPr>
        <p:spPr>
          <a:xfrm>
            <a:off x="7471928" y="4292793"/>
            <a:ext cx="397866"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E</a:t>
            </a:r>
          </a:p>
        </p:txBody>
      </p:sp>
      <p:sp>
        <p:nvSpPr>
          <p:cNvPr id="82" name="TextBox 81">
            <a:extLst>
              <a:ext uri="{FF2B5EF4-FFF2-40B4-BE49-F238E27FC236}">
                <a16:creationId xmlns:a16="http://schemas.microsoft.com/office/drawing/2014/main" id="{8CF52AC2-8386-A9FF-4EB7-B5E414E2B1F6}"/>
              </a:ext>
            </a:extLst>
          </p:cNvPr>
          <p:cNvSpPr txBox="1"/>
          <p:nvPr/>
        </p:nvSpPr>
        <p:spPr>
          <a:xfrm>
            <a:off x="5769446" y="4311626"/>
            <a:ext cx="413896"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1</a:t>
            </a:r>
          </a:p>
        </p:txBody>
      </p:sp>
      <p:sp>
        <p:nvSpPr>
          <p:cNvPr id="83" name="TextBox 82">
            <a:extLst>
              <a:ext uri="{FF2B5EF4-FFF2-40B4-BE49-F238E27FC236}">
                <a16:creationId xmlns:a16="http://schemas.microsoft.com/office/drawing/2014/main" id="{8E08EC0D-A657-A24A-B534-88F01BD134E4}"/>
              </a:ext>
            </a:extLst>
          </p:cNvPr>
          <p:cNvSpPr txBox="1"/>
          <p:nvPr/>
        </p:nvSpPr>
        <p:spPr>
          <a:xfrm>
            <a:off x="9316289" y="4311626"/>
            <a:ext cx="413896"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2</a:t>
            </a:r>
          </a:p>
        </p:txBody>
      </p:sp>
      <p:sp>
        <p:nvSpPr>
          <p:cNvPr id="84" name="TextBox 83">
            <a:extLst>
              <a:ext uri="{FF2B5EF4-FFF2-40B4-BE49-F238E27FC236}">
                <a16:creationId xmlns:a16="http://schemas.microsoft.com/office/drawing/2014/main" id="{7D34ADC4-B256-B723-1AF7-15C79E5AE73B}"/>
              </a:ext>
            </a:extLst>
          </p:cNvPr>
          <p:cNvSpPr txBox="1"/>
          <p:nvPr/>
        </p:nvSpPr>
        <p:spPr>
          <a:xfrm>
            <a:off x="9333635" y="4847900"/>
            <a:ext cx="413896"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3</a:t>
            </a:r>
          </a:p>
        </p:txBody>
      </p:sp>
      <p:sp>
        <p:nvSpPr>
          <p:cNvPr id="85" name="TextBox 84">
            <a:extLst>
              <a:ext uri="{FF2B5EF4-FFF2-40B4-BE49-F238E27FC236}">
                <a16:creationId xmlns:a16="http://schemas.microsoft.com/office/drawing/2014/main" id="{FFF4AE44-8961-4B40-C7C2-327CFA57CB3C}"/>
              </a:ext>
            </a:extLst>
          </p:cNvPr>
          <p:cNvSpPr txBox="1"/>
          <p:nvPr/>
        </p:nvSpPr>
        <p:spPr>
          <a:xfrm>
            <a:off x="7473244" y="4770556"/>
            <a:ext cx="413896"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4</a:t>
            </a:r>
          </a:p>
        </p:txBody>
      </p:sp>
      <p:sp>
        <p:nvSpPr>
          <p:cNvPr id="86" name="TextBox 85">
            <a:extLst>
              <a:ext uri="{FF2B5EF4-FFF2-40B4-BE49-F238E27FC236}">
                <a16:creationId xmlns:a16="http://schemas.microsoft.com/office/drawing/2014/main" id="{7D7D5768-B610-8485-EE59-515B487B8435}"/>
              </a:ext>
            </a:extLst>
          </p:cNvPr>
          <p:cNvSpPr txBox="1"/>
          <p:nvPr/>
        </p:nvSpPr>
        <p:spPr>
          <a:xfrm>
            <a:off x="7468501" y="5320764"/>
            <a:ext cx="413896"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5</a:t>
            </a:r>
          </a:p>
        </p:txBody>
      </p:sp>
      <p:sp>
        <p:nvSpPr>
          <p:cNvPr id="87" name="TextBox 86">
            <a:extLst>
              <a:ext uri="{FF2B5EF4-FFF2-40B4-BE49-F238E27FC236}">
                <a16:creationId xmlns:a16="http://schemas.microsoft.com/office/drawing/2014/main" id="{68139C70-35A7-EFB3-E462-EE0EC3893D84}"/>
              </a:ext>
            </a:extLst>
          </p:cNvPr>
          <p:cNvSpPr txBox="1"/>
          <p:nvPr/>
        </p:nvSpPr>
        <p:spPr>
          <a:xfrm>
            <a:off x="7492305" y="5870972"/>
            <a:ext cx="413896"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6</a:t>
            </a:r>
          </a:p>
        </p:txBody>
      </p:sp>
      <p:sp>
        <p:nvSpPr>
          <p:cNvPr id="7" name="TextBox 6">
            <a:extLst>
              <a:ext uri="{FF2B5EF4-FFF2-40B4-BE49-F238E27FC236}">
                <a16:creationId xmlns:a16="http://schemas.microsoft.com/office/drawing/2014/main" id="{59CCC6A8-2D2A-493B-E1A3-CC4F8C0C7F88}"/>
              </a:ext>
            </a:extLst>
          </p:cNvPr>
          <p:cNvSpPr txBox="1"/>
          <p:nvPr/>
        </p:nvSpPr>
        <p:spPr>
          <a:xfrm>
            <a:off x="7789733" y="4320073"/>
            <a:ext cx="1265090" cy="523220"/>
          </a:xfrm>
          <a:prstGeom prst="rect">
            <a:avLst/>
          </a:prstGeom>
          <a:noFill/>
        </p:spPr>
        <p:txBody>
          <a:bodyPr wrap="none" rtlCol="0">
            <a:spAutoFit/>
          </a:bodyPr>
          <a:lstStyle/>
          <a:p>
            <a:r>
              <a:rPr lang="en-GB" sz="2800" dirty="0">
                <a:solidFill>
                  <a:srgbClr val="002060"/>
                </a:solidFill>
                <a:latin typeface="Segoe Print" panose="02000600000000000000" pitchFamily="2" charset="0"/>
              </a:rPr>
              <a:t>to eat</a:t>
            </a:r>
          </a:p>
        </p:txBody>
      </p:sp>
      <p:grpSp>
        <p:nvGrpSpPr>
          <p:cNvPr id="90" name="Group 89">
            <a:extLst>
              <a:ext uri="{FF2B5EF4-FFF2-40B4-BE49-F238E27FC236}">
                <a16:creationId xmlns:a16="http://schemas.microsoft.com/office/drawing/2014/main" id="{E97BD5D8-97BF-CD35-A219-6BECF40BD01E}"/>
              </a:ext>
            </a:extLst>
          </p:cNvPr>
          <p:cNvGrpSpPr/>
          <p:nvPr/>
        </p:nvGrpSpPr>
        <p:grpSpPr>
          <a:xfrm>
            <a:off x="5818821" y="1498347"/>
            <a:ext cx="7214450" cy="519576"/>
            <a:chOff x="5785555" y="613623"/>
            <a:chExt cx="7214450" cy="519576"/>
          </a:xfrm>
        </p:grpSpPr>
        <p:sp>
          <p:nvSpPr>
            <p:cNvPr id="91" name="Speech Bubble: Rectangle with Corners Rounded 90">
              <a:extLst>
                <a:ext uri="{FF2B5EF4-FFF2-40B4-BE49-F238E27FC236}">
                  <a16:creationId xmlns:a16="http://schemas.microsoft.com/office/drawing/2014/main" id="{7F920F48-B683-773E-2EFB-1CC15F26AF98}"/>
                </a:ext>
              </a:extLst>
            </p:cNvPr>
            <p:cNvSpPr/>
            <p:nvPr/>
          </p:nvSpPr>
          <p:spPr>
            <a:xfrm>
              <a:off x="5785555" y="613623"/>
              <a:ext cx="6229814" cy="519576"/>
            </a:xfrm>
            <a:prstGeom prst="wedgeRoundRectCallout">
              <a:avLst>
                <a:gd name="adj1" fmla="val -49953"/>
                <a:gd name="adj2" fmla="val -93197"/>
                <a:gd name="adj3" fmla="val 16667"/>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2" name="TextBox 91">
              <a:extLst>
                <a:ext uri="{FF2B5EF4-FFF2-40B4-BE49-F238E27FC236}">
                  <a16:creationId xmlns:a16="http://schemas.microsoft.com/office/drawing/2014/main" id="{5C36D7BE-E530-FA40-B57A-66125179E7D2}"/>
                </a:ext>
              </a:extLst>
            </p:cNvPr>
            <p:cNvSpPr txBox="1"/>
            <p:nvPr/>
          </p:nvSpPr>
          <p:spPr>
            <a:xfrm>
              <a:off x="5901933" y="647090"/>
              <a:ext cx="7098072"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Escribe </a:t>
              </a:r>
              <a:r>
                <a:rPr lang="en-GB" sz="2400" noProof="0" dirty="0" err="1">
                  <a:solidFill>
                    <a:srgbClr val="002060"/>
                  </a:solidFill>
                  <a:latin typeface="Century Gothic" panose="020B0502020202020204" pitchFamily="34" charset="0"/>
                </a:rPr>
                <a:t>el</a:t>
              </a:r>
              <a:r>
                <a:rPr lang="en-GB" sz="2400" noProof="0" dirty="0">
                  <a:solidFill>
                    <a:srgbClr val="002060"/>
                  </a:solidFill>
                  <a:latin typeface="Century Gothic" panose="020B0502020202020204" pitchFamily="34" charset="0"/>
                </a:rPr>
                <a:t> </a:t>
              </a:r>
              <a:r>
                <a:rPr lang="en-GB" sz="2400" noProof="0" dirty="0" err="1">
                  <a:solidFill>
                    <a:srgbClr val="002060"/>
                  </a:solidFill>
                  <a:latin typeface="Century Gothic" panose="020B0502020202020204" pitchFamily="34" charset="0"/>
                </a:rPr>
                <a:t>número</a:t>
              </a:r>
              <a:r>
                <a:rPr lang="en-GB" sz="2400" noProof="0" dirty="0">
                  <a:solidFill>
                    <a:srgbClr val="002060"/>
                  </a:solidFill>
                  <a:latin typeface="Century Gothic" panose="020B0502020202020204" pitchFamily="34" charset="0"/>
                </a:rPr>
                <a:t> y </a:t>
              </a:r>
              <a:r>
                <a:rPr lang="en-GB" sz="2400" noProof="0" dirty="0" err="1">
                  <a:solidFill>
                    <a:srgbClr val="002060"/>
                  </a:solidFill>
                  <a:latin typeface="Century Gothic" panose="020B0502020202020204" pitchFamily="34" charset="0"/>
                </a:rPr>
                <a:t>el</a:t>
              </a:r>
              <a:r>
                <a:rPr lang="en-GB" sz="2400" noProof="0" dirty="0">
                  <a:solidFill>
                    <a:srgbClr val="002060"/>
                  </a:solidFill>
                  <a:latin typeface="Century Gothic" panose="020B0502020202020204" pitchFamily="34" charset="0"/>
                </a:rPr>
                <a:t> verbo en inglés.</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sp>
        <p:nvSpPr>
          <p:cNvPr id="94" name="TextBox 93">
            <a:extLst>
              <a:ext uri="{FF2B5EF4-FFF2-40B4-BE49-F238E27FC236}">
                <a16:creationId xmlns:a16="http://schemas.microsoft.com/office/drawing/2014/main" id="{2A746396-4625-30AD-97B0-CC303DBCE2CD}"/>
              </a:ext>
            </a:extLst>
          </p:cNvPr>
          <p:cNvSpPr txBox="1"/>
          <p:nvPr/>
        </p:nvSpPr>
        <p:spPr>
          <a:xfrm>
            <a:off x="6076105" y="4383711"/>
            <a:ext cx="1225015" cy="523220"/>
          </a:xfrm>
          <a:prstGeom prst="rect">
            <a:avLst/>
          </a:prstGeom>
          <a:noFill/>
        </p:spPr>
        <p:txBody>
          <a:bodyPr wrap="none" rtlCol="0">
            <a:spAutoFit/>
          </a:bodyPr>
          <a:lstStyle/>
          <a:p>
            <a:r>
              <a:rPr lang="en-GB" sz="2800" dirty="0">
                <a:solidFill>
                  <a:srgbClr val="002060"/>
                </a:solidFill>
                <a:latin typeface="Segoe Print" panose="02000600000000000000" pitchFamily="2" charset="0"/>
              </a:rPr>
              <a:t>to see</a:t>
            </a:r>
          </a:p>
        </p:txBody>
      </p:sp>
      <p:sp>
        <p:nvSpPr>
          <p:cNvPr id="95" name="TextBox 94">
            <a:extLst>
              <a:ext uri="{FF2B5EF4-FFF2-40B4-BE49-F238E27FC236}">
                <a16:creationId xmlns:a16="http://schemas.microsoft.com/office/drawing/2014/main" id="{A80039B1-F893-AE93-846F-298F0CFB5CC3}"/>
              </a:ext>
            </a:extLst>
          </p:cNvPr>
          <p:cNvSpPr txBox="1"/>
          <p:nvPr/>
        </p:nvSpPr>
        <p:spPr>
          <a:xfrm>
            <a:off x="9800375" y="4398592"/>
            <a:ext cx="1111202" cy="523220"/>
          </a:xfrm>
          <a:prstGeom prst="rect">
            <a:avLst/>
          </a:prstGeom>
          <a:noFill/>
        </p:spPr>
        <p:txBody>
          <a:bodyPr wrap="none" rtlCol="0">
            <a:spAutoFit/>
          </a:bodyPr>
          <a:lstStyle/>
          <a:p>
            <a:r>
              <a:rPr lang="en-GB" sz="2800" dirty="0">
                <a:solidFill>
                  <a:srgbClr val="002060"/>
                </a:solidFill>
                <a:latin typeface="Segoe Print" panose="02000600000000000000" pitchFamily="2" charset="0"/>
              </a:rPr>
              <a:t>to go</a:t>
            </a:r>
          </a:p>
        </p:txBody>
      </p:sp>
      <p:sp>
        <p:nvSpPr>
          <p:cNvPr id="96" name="TextBox 95">
            <a:extLst>
              <a:ext uri="{FF2B5EF4-FFF2-40B4-BE49-F238E27FC236}">
                <a16:creationId xmlns:a16="http://schemas.microsoft.com/office/drawing/2014/main" id="{FBD792F8-B90D-0674-96E8-31102C87BCF6}"/>
              </a:ext>
            </a:extLst>
          </p:cNvPr>
          <p:cNvSpPr txBox="1"/>
          <p:nvPr/>
        </p:nvSpPr>
        <p:spPr>
          <a:xfrm>
            <a:off x="9747158" y="4885067"/>
            <a:ext cx="1390124" cy="523220"/>
          </a:xfrm>
          <a:prstGeom prst="rect">
            <a:avLst/>
          </a:prstGeom>
          <a:noFill/>
        </p:spPr>
        <p:txBody>
          <a:bodyPr wrap="none" rtlCol="0">
            <a:spAutoFit/>
          </a:bodyPr>
          <a:lstStyle/>
          <a:p>
            <a:r>
              <a:rPr lang="en-GB" sz="2800" dirty="0">
                <a:solidFill>
                  <a:srgbClr val="002060"/>
                </a:solidFill>
                <a:latin typeface="Segoe Print" panose="02000600000000000000" pitchFamily="2" charset="0"/>
              </a:rPr>
              <a:t>to rest</a:t>
            </a:r>
          </a:p>
        </p:txBody>
      </p:sp>
      <p:sp>
        <p:nvSpPr>
          <p:cNvPr id="97" name="TextBox 96">
            <a:extLst>
              <a:ext uri="{FF2B5EF4-FFF2-40B4-BE49-F238E27FC236}">
                <a16:creationId xmlns:a16="http://schemas.microsoft.com/office/drawing/2014/main" id="{19E00966-2BB2-AD63-2EE4-D864F122E68C}"/>
              </a:ext>
            </a:extLst>
          </p:cNvPr>
          <p:cNvSpPr txBox="1"/>
          <p:nvPr/>
        </p:nvSpPr>
        <p:spPr>
          <a:xfrm>
            <a:off x="7838055" y="4862687"/>
            <a:ext cx="1425390" cy="523220"/>
          </a:xfrm>
          <a:prstGeom prst="rect">
            <a:avLst/>
          </a:prstGeom>
          <a:noFill/>
        </p:spPr>
        <p:txBody>
          <a:bodyPr wrap="none" rtlCol="0">
            <a:spAutoFit/>
          </a:bodyPr>
          <a:lstStyle/>
          <a:p>
            <a:r>
              <a:rPr lang="en-GB" sz="2800" dirty="0">
                <a:solidFill>
                  <a:srgbClr val="002060"/>
                </a:solidFill>
                <a:latin typeface="Segoe Print" panose="02000600000000000000" pitchFamily="2" charset="0"/>
              </a:rPr>
              <a:t>to visit</a:t>
            </a:r>
          </a:p>
        </p:txBody>
      </p:sp>
      <p:sp>
        <p:nvSpPr>
          <p:cNvPr id="98" name="TextBox 97">
            <a:extLst>
              <a:ext uri="{FF2B5EF4-FFF2-40B4-BE49-F238E27FC236}">
                <a16:creationId xmlns:a16="http://schemas.microsoft.com/office/drawing/2014/main" id="{F52732B3-DD2A-6043-3701-8B2CCE496521}"/>
              </a:ext>
            </a:extLst>
          </p:cNvPr>
          <p:cNvSpPr txBox="1"/>
          <p:nvPr/>
        </p:nvSpPr>
        <p:spPr>
          <a:xfrm>
            <a:off x="7812650" y="5363180"/>
            <a:ext cx="1225015" cy="523220"/>
          </a:xfrm>
          <a:prstGeom prst="rect">
            <a:avLst/>
          </a:prstGeom>
          <a:noFill/>
        </p:spPr>
        <p:txBody>
          <a:bodyPr wrap="none" rtlCol="0">
            <a:spAutoFit/>
          </a:bodyPr>
          <a:lstStyle/>
          <a:p>
            <a:r>
              <a:rPr lang="en-GB" sz="2800" dirty="0">
                <a:solidFill>
                  <a:srgbClr val="002060"/>
                </a:solidFill>
                <a:latin typeface="Segoe Print" panose="02000600000000000000" pitchFamily="2" charset="0"/>
              </a:rPr>
              <a:t>to see</a:t>
            </a:r>
          </a:p>
        </p:txBody>
      </p:sp>
      <p:sp>
        <p:nvSpPr>
          <p:cNvPr id="99" name="TextBox 98">
            <a:extLst>
              <a:ext uri="{FF2B5EF4-FFF2-40B4-BE49-F238E27FC236}">
                <a16:creationId xmlns:a16="http://schemas.microsoft.com/office/drawing/2014/main" id="{A68786E4-28EB-1155-6EDD-4BDA1D6991B8}"/>
              </a:ext>
            </a:extLst>
          </p:cNvPr>
          <p:cNvSpPr txBox="1"/>
          <p:nvPr/>
        </p:nvSpPr>
        <p:spPr>
          <a:xfrm>
            <a:off x="7869557" y="5947351"/>
            <a:ext cx="1111202" cy="523220"/>
          </a:xfrm>
          <a:prstGeom prst="rect">
            <a:avLst/>
          </a:prstGeom>
          <a:noFill/>
        </p:spPr>
        <p:txBody>
          <a:bodyPr wrap="none" rtlCol="0">
            <a:spAutoFit/>
          </a:bodyPr>
          <a:lstStyle/>
          <a:p>
            <a:r>
              <a:rPr lang="en-GB" sz="2800" dirty="0">
                <a:solidFill>
                  <a:srgbClr val="002060"/>
                </a:solidFill>
                <a:latin typeface="Segoe Print" panose="02000600000000000000" pitchFamily="2" charset="0"/>
              </a:rPr>
              <a:t>to go</a:t>
            </a:r>
          </a:p>
        </p:txBody>
      </p:sp>
      <p:sp>
        <p:nvSpPr>
          <p:cNvPr id="102" name="TextBox 101">
            <a:extLst>
              <a:ext uri="{FF2B5EF4-FFF2-40B4-BE49-F238E27FC236}">
                <a16:creationId xmlns:a16="http://schemas.microsoft.com/office/drawing/2014/main" id="{99E3075A-2C09-B4E6-DAFE-D8B3372DD879}"/>
              </a:ext>
            </a:extLst>
          </p:cNvPr>
          <p:cNvSpPr txBox="1"/>
          <p:nvPr/>
        </p:nvSpPr>
        <p:spPr>
          <a:xfrm>
            <a:off x="5787251" y="4911454"/>
            <a:ext cx="413896"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7</a:t>
            </a:r>
          </a:p>
        </p:txBody>
      </p:sp>
      <p:sp>
        <p:nvSpPr>
          <p:cNvPr id="103" name="TextBox 102">
            <a:extLst>
              <a:ext uri="{FF2B5EF4-FFF2-40B4-BE49-F238E27FC236}">
                <a16:creationId xmlns:a16="http://schemas.microsoft.com/office/drawing/2014/main" id="{8C23386D-F76A-52EA-0048-AC7B2ED9B3FB}"/>
              </a:ext>
            </a:extLst>
          </p:cNvPr>
          <p:cNvSpPr txBox="1"/>
          <p:nvPr/>
        </p:nvSpPr>
        <p:spPr>
          <a:xfrm>
            <a:off x="6093910" y="4954043"/>
            <a:ext cx="1340432" cy="523220"/>
          </a:xfrm>
          <a:prstGeom prst="rect">
            <a:avLst/>
          </a:prstGeom>
          <a:noFill/>
        </p:spPr>
        <p:txBody>
          <a:bodyPr wrap="none" rtlCol="0">
            <a:spAutoFit/>
          </a:bodyPr>
          <a:lstStyle/>
          <a:p>
            <a:r>
              <a:rPr lang="en-GB" sz="2800" dirty="0">
                <a:solidFill>
                  <a:srgbClr val="002060"/>
                </a:solidFill>
                <a:latin typeface="Segoe Print" panose="02000600000000000000" pitchFamily="2" charset="0"/>
              </a:rPr>
              <a:t>to buy</a:t>
            </a:r>
          </a:p>
        </p:txBody>
      </p:sp>
      <p:sp>
        <p:nvSpPr>
          <p:cNvPr id="104" name="Rectangle 103">
            <a:hlinkClick r:id="" action="ppaction://noaction">
              <a:snd r:embed="rId17" name="12_11.wav"/>
            </a:hlinkClick>
            <a:extLst>
              <a:ext uri="{FF2B5EF4-FFF2-40B4-BE49-F238E27FC236}">
                <a16:creationId xmlns:a16="http://schemas.microsoft.com/office/drawing/2014/main" id="{87134A4B-7B69-E411-5B02-49E3EEB56159}"/>
              </a:ext>
            </a:extLst>
          </p:cNvPr>
          <p:cNvSpPr/>
          <p:nvPr/>
        </p:nvSpPr>
        <p:spPr>
          <a:xfrm>
            <a:off x="297050" y="6310412"/>
            <a:ext cx="410480" cy="39788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7</a:t>
            </a:r>
          </a:p>
        </p:txBody>
      </p:sp>
      <p:pic>
        <p:nvPicPr>
          <p:cNvPr id="51" name="Picture 50" descr="A picture containing text, toy, doll&#10;&#10;Description automatically generated">
            <a:extLst>
              <a:ext uri="{FF2B5EF4-FFF2-40B4-BE49-F238E27FC236}">
                <a16:creationId xmlns:a16="http://schemas.microsoft.com/office/drawing/2014/main" id="{4677F8F1-F1B1-DD90-4CB2-DE9D99F8AD10}"/>
              </a:ext>
            </a:extLst>
          </p:cNvPr>
          <p:cNvPicPr>
            <a:picLocks noChangeAspect="1"/>
          </p:cNvPicPr>
          <p:nvPr/>
        </p:nvPicPr>
        <p:blipFill>
          <a:blip r:embed="rId18"/>
          <a:stretch>
            <a:fillRect/>
          </a:stretch>
        </p:blipFill>
        <p:spPr>
          <a:xfrm>
            <a:off x="11156371" y="5044774"/>
            <a:ext cx="1101767" cy="1790372"/>
          </a:xfrm>
          <a:prstGeom prst="rect">
            <a:avLst/>
          </a:prstGeom>
        </p:spPr>
      </p:pic>
      <p:pic>
        <p:nvPicPr>
          <p:cNvPr id="52" name="Picture 51" descr="Free illustrations of Luggage">
            <a:extLst>
              <a:ext uri="{FF2B5EF4-FFF2-40B4-BE49-F238E27FC236}">
                <a16:creationId xmlns:a16="http://schemas.microsoft.com/office/drawing/2014/main" id="{93A4CCED-4682-8267-9191-BA33151F58D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674620" y="6011257"/>
            <a:ext cx="1054251" cy="1054251"/>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F6810A43-C3D7-D325-5B67-94A506BBD252}"/>
              </a:ext>
            </a:extLst>
          </p:cNvPr>
          <p:cNvSpPr txBox="1"/>
          <p:nvPr/>
        </p:nvSpPr>
        <p:spPr>
          <a:xfrm>
            <a:off x="9695541" y="2112912"/>
            <a:ext cx="2612014" cy="615553"/>
          </a:xfrm>
          <a:prstGeom prst="rect">
            <a:avLst/>
          </a:prstGeom>
          <a:solidFill>
            <a:srgbClr val="E2F0D9"/>
          </a:solidFill>
        </p:spPr>
        <p:txBody>
          <a:bodyPr wrap="square">
            <a:spAutoFit/>
          </a:bodyPr>
          <a:lstStyle/>
          <a:p>
            <a:r>
              <a:rPr lang="en-GB" sz="1700" dirty="0">
                <a:solidFill>
                  <a:srgbClr val="002060"/>
                </a:solidFill>
                <a:latin typeface="Century Gothic" panose="020B0502020202020204" pitchFamily="34" charset="0"/>
              </a:rPr>
              <a:t>(la) </a:t>
            </a:r>
            <a:r>
              <a:rPr lang="en-GB" sz="1700" b="1" dirty="0" err="1">
                <a:solidFill>
                  <a:srgbClr val="002060"/>
                </a:solidFill>
                <a:latin typeface="Century Gothic" panose="020B0502020202020204" pitchFamily="34" charset="0"/>
              </a:rPr>
              <a:t>cueva</a:t>
            </a:r>
            <a:r>
              <a:rPr lang="en-GB" sz="1700" dirty="0">
                <a:solidFill>
                  <a:srgbClr val="002060"/>
                </a:solidFill>
                <a:latin typeface="Century Gothic" panose="020B0502020202020204" pitchFamily="34" charset="0"/>
              </a:rPr>
              <a:t> – cave</a:t>
            </a:r>
          </a:p>
          <a:p>
            <a:r>
              <a:rPr lang="en-GB" sz="1700" dirty="0">
                <a:solidFill>
                  <a:srgbClr val="002060"/>
                </a:solidFill>
                <a:latin typeface="Century Gothic" panose="020B0502020202020204" pitchFamily="34" charset="0"/>
              </a:rPr>
              <a:t>(</a:t>
            </a:r>
            <a:r>
              <a:rPr lang="en-GB" sz="1700" dirty="0" err="1">
                <a:solidFill>
                  <a:srgbClr val="002060"/>
                </a:solidFill>
                <a:latin typeface="Century Gothic" panose="020B0502020202020204" pitchFamily="34" charset="0"/>
              </a:rPr>
              <a:t>el</a:t>
            </a:r>
            <a:r>
              <a:rPr lang="en-GB" sz="1700" dirty="0">
                <a:solidFill>
                  <a:srgbClr val="002060"/>
                </a:solidFill>
                <a:latin typeface="Century Gothic" panose="020B0502020202020204" pitchFamily="34" charset="0"/>
              </a:rPr>
              <a:t>) </a:t>
            </a:r>
            <a:r>
              <a:rPr lang="en-GB" sz="1700" b="1" dirty="0" err="1">
                <a:solidFill>
                  <a:srgbClr val="002060"/>
                </a:solidFill>
                <a:latin typeface="Century Gothic" panose="020B0502020202020204" pitchFamily="34" charset="0"/>
              </a:rPr>
              <a:t>volcán</a:t>
            </a:r>
            <a:r>
              <a:rPr lang="en-GB" sz="1700" dirty="0">
                <a:solidFill>
                  <a:srgbClr val="002060"/>
                </a:solidFill>
                <a:latin typeface="Century Gothic" panose="020B0502020202020204" pitchFamily="34" charset="0"/>
              </a:rPr>
              <a:t> - volcano</a:t>
            </a:r>
          </a:p>
        </p:txBody>
      </p:sp>
    </p:spTree>
    <p:extLst>
      <p:ext uri="{BB962C8B-B14F-4D97-AF65-F5344CB8AC3E}">
        <p14:creationId xmlns:p14="http://schemas.microsoft.com/office/powerpoint/2010/main" val="181684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12_2.wav"/>
                                        </p:tgtEl>
                                      </p:cMediaNode>
                                    </p:audio>
                                  </p:subTnLst>
                                </p:cTn>
                              </p:par>
                              <p:par>
                                <p:cTn id="8" presetID="10" presetClass="entr" presetSubtype="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fade">
                                      <p:cBhvr>
                                        <p:cTn id="15" dur="500"/>
                                        <p:tgtEl>
                                          <p:spTgt spid="90"/>
                                        </p:tgtEl>
                                      </p:cBhvr>
                                    </p:animEffect>
                                  </p:childTnLst>
                                  <p:subTnLst>
                                    <p:audio>
                                      <p:cMediaNode>
                                        <p:cTn display="0" masterRel="sameClick">
                                          <p:stCondLst>
                                            <p:cond evt="begin" delay="0">
                                              <p:tn val="13"/>
                                            </p:cond>
                                          </p:stCondLst>
                                          <p:endCondLst>
                                            <p:cond evt="onStopAudio" delay="0">
                                              <p:tgtEl>
                                                <p:sldTgt/>
                                              </p:tgtEl>
                                            </p:cond>
                                          </p:endCondLst>
                                        </p:cTn>
                                        <p:tgtEl>
                                          <p:sndTgt r:embed="rId4" name="12_3.wav"/>
                                        </p:tgtEl>
                                      </p:cMediaNode>
                                    </p:audio>
                                  </p:subTnLst>
                                </p:cTn>
                              </p:par>
                              <p:par>
                                <p:cTn id="16" presetID="10" presetClass="entr" presetSubtype="0" fill="hold" nodeType="with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fade">
                                      <p:cBhvr>
                                        <p:cTn id="18" dur="500"/>
                                        <p:tgtEl>
                                          <p:spTgt spid="6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2"/>
                                        </p:tgtEl>
                                        <p:attrNameLst>
                                          <p:attrName>style.visibility</p:attrName>
                                        </p:attrNameLst>
                                      </p:cBhvr>
                                      <p:to>
                                        <p:strVal val="visible"/>
                                      </p:to>
                                    </p:set>
                                    <p:animEffect transition="in" filter="fade">
                                      <p:cBhvr>
                                        <p:cTn id="33" dur="500"/>
                                        <p:tgtEl>
                                          <p:spTgt spid="8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4"/>
                                        </p:tgtEl>
                                        <p:attrNameLst>
                                          <p:attrName>style.visibility</p:attrName>
                                        </p:attrNameLst>
                                      </p:cBhvr>
                                      <p:to>
                                        <p:strVal val="visible"/>
                                      </p:to>
                                    </p:set>
                                    <p:animEffect transition="in" filter="fade">
                                      <p:cBhvr>
                                        <p:cTn id="38" dur="500"/>
                                        <p:tgtEl>
                                          <p:spTgt spid="9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3"/>
                                        </p:tgtEl>
                                        <p:attrNameLst>
                                          <p:attrName>style.visibility</p:attrName>
                                        </p:attrNameLst>
                                      </p:cBhvr>
                                      <p:to>
                                        <p:strVal val="visible"/>
                                      </p:to>
                                    </p:set>
                                    <p:animEffect transition="in" filter="fade">
                                      <p:cBhvr>
                                        <p:cTn id="43" dur="500"/>
                                        <p:tgtEl>
                                          <p:spTgt spid="8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95"/>
                                        </p:tgtEl>
                                        <p:attrNameLst>
                                          <p:attrName>style.visibility</p:attrName>
                                        </p:attrNameLst>
                                      </p:cBhvr>
                                      <p:to>
                                        <p:strVal val="visible"/>
                                      </p:to>
                                    </p:set>
                                    <p:animEffect transition="in" filter="fade">
                                      <p:cBhvr>
                                        <p:cTn id="48" dur="500"/>
                                        <p:tgtEl>
                                          <p:spTgt spid="9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4"/>
                                        </p:tgtEl>
                                        <p:attrNameLst>
                                          <p:attrName>style.visibility</p:attrName>
                                        </p:attrNameLst>
                                      </p:cBhvr>
                                      <p:to>
                                        <p:strVal val="visible"/>
                                      </p:to>
                                    </p:set>
                                    <p:animEffect transition="in" filter="fade">
                                      <p:cBhvr>
                                        <p:cTn id="53" dur="500"/>
                                        <p:tgtEl>
                                          <p:spTgt spid="8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96"/>
                                        </p:tgtEl>
                                        <p:attrNameLst>
                                          <p:attrName>style.visibility</p:attrName>
                                        </p:attrNameLst>
                                      </p:cBhvr>
                                      <p:to>
                                        <p:strVal val="visible"/>
                                      </p:to>
                                    </p:set>
                                    <p:animEffect transition="in" filter="fade">
                                      <p:cBhvr>
                                        <p:cTn id="58" dur="500"/>
                                        <p:tgtEl>
                                          <p:spTgt spid="9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5"/>
                                        </p:tgtEl>
                                        <p:attrNameLst>
                                          <p:attrName>style.visibility</p:attrName>
                                        </p:attrNameLst>
                                      </p:cBhvr>
                                      <p:to>
                                        <p:strVal val="visible"/>
                                      </p:to>
                                    </p:set>
                                    <p:animEffect transition="in" filter="fade">
                                      <p:cBhvr>
                                        <p:cTn id="63" dur="500"/>
                                        <p:tgtEl>
                                          <p:spTgt spid="8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97"/>
                                        </p:tgtEl>
                                        <p:attrNameLst>
                                          <p:attrName>style.visibility</p:attrName>
                                        </p:attrNameLst>
                                      </p:cBhvr>
                                      <p:to>
                                        <p:strVal val="visible"/>
                                      </p:to>
                                    </p:set>
                                    <p:animEffect transition="in" filter="fade">
                                      <p:cBhvr>
                                        <p:cTn id="68" dur="500"/>
                                        <p:tgtEl>
                                          <p:spTgt spid="9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86"/>
                                        </p:tgtEl>
                                        <p:attrNameLst>
                                          <p:attrName>style.visibility</p:attrName>
                                        </p:attrNameLst>
                                      </p:cBhvr>
                                      <p:to>
                                        <p:strVal val="visible"/>
                                      </p:to>
                                    </p:set>
                                    <p:animEffect transition="in" filter="fade">
                                      <p:cBhvr>
                                        <p:cTn id="73" dur="500"/>
                                        <p:tgtEl>
                                          <p:spTgt spid="8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98"/>
                                        </p:tgtEl>
                                        <p:attrNameLst>
                                          <p:attrName>style.visibility</p:attrName>
                                        </p:attrNameLst>
                                      </p:cBhvr>
                                      <p:to>
                                        <p:strVal val="visible"/>
                                      </p:to>
                                    </p:set>
                                    <p:animEffect transition="in" filter="fade">
                                      <p:cBhvr>
                                        <p:cTn id="78" dur="500"/>
                                        <p:tgtEl>
                                          <p:spTgt spid="98"/>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87"/>
                                        </p:tgtEl>
                                        <p:attrNameLst>
                                          <p:attrName>style.visibility</p:attrName>
                                        </p:attrNameLst>
                                      </p:cBhvr>
                                      <p:to>
                                        <p:strVal val="visible"/>
                                      </p:to>
                                    </p:set>
                                    <p:animEffect transition="in" filter="fade">
                                      <p:cBhvr>
                                        <p:cTn id="83" dur="500"/>
                                        <p:tgtEl>
                                          <p:spTgt spid="87"/>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99"/>
                                        </p:tgtEl>
                                        <p:attrNameLst>
                                          <p:attrName>style.visibility</p:attrName>
                                        </p:attrNameLst>
                                      </p:cBhvr>
                                      <p:to>
                                        <p:strVal val="visible"/>
                                      </p:to>
                                    </p:set>
                                    <p:animEffect transition="in" filter="fade">
                                      <p:cBhvr>
                                        <p:cTn id="88" dur="500"/>
                                        <p:tgtEl>
                                          <p:spTgt spid="99"/>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02"/>
                                        </p:tgtEl>
                                        <p:attrNameLst>
                                          <p:attrName>style.visibility</p:attrName>
                                        </p:attrNameLst>
                                      </p:cBhvr>
                                      <p:to>
                                        <p:strVal val="visible"/>
                                      </p:to>
                                    </p:set>
                                    <p:animEffect transition="in" filter="fade">
                                      <p:cBhvr>
                                        <p:cTn id="93" dur="500"/>
                                        <p:tgtEl>
                                          <p:spTgt spid="102"/>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103"/>
                                        </p:tgtEl>
                                        <p:attrNameLst>
                                          <p:attrName>style.visibility</p:attrName>
                                        </p:attrNameLst>
                                      </p:cBhvr>
                                      <p:to>
                                        <p:strVal val="visible"/>
                                      </p:to>
                                    </p:set>
                                    <p:animEffect transition="in" filter="fade">
                                      <p:cBhvr>
                                        <p:cTn id="98"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2" grpId="0"/>
      <p:bldP spid="83" grpId="0"/>
      <p:bldP spid="84" grpId="0"/>
      <p:bldP spid="85" grpId="0"/>
      <p:bldP spid="86" grpId="0"/>
      <p:bldP spid="87" grpId="0"/>
      <p:bldP spid="7" grpId="0"/>
      <p:bldP spid="94" grpId="0"/>
      <p:bldP spid="95" grpId="0"/>
      <p:bldP spid="96" grpId="0"/>
      <p:bldP spid="97" grpId="0"/>
      <p:bldP spid="98" grpId="0"/>
      <p:bldP spid="99" grpId="0"/>
      <p:bldP spid="102" grpId="0"/>
      <p:bldP spid="10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1232568" y="918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283833" y="916550"/>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sp>
        <p:nvSpPr>
          <p:cNvPr id="41" name="Speech Bubble: Rectangle with Corners Rounded 40">
            <a:extLst>
              <a:ext uri="{FF2B5EF4-FFF2-40B4-BE49-F238E27FC236}">
                <a16:creationId xmlns:a16="http://schemas.microsoft.com/office/drawing/2014/main" id="{2DF35671-069A-4773-87A6-3BDBA7E690C7}"/>
              </a:ext>
            </a:extLst>
          </p:cNvPr>
          <p:cNvSpPr/>
          <p:nvPr/>
        </p:nvSpPr>
        <p:spPr>
          <a:xfrm>
            <a:off x="1175632" y="228889"/>
            <a:ext cx="5125416" cy="519576"/>
          </a:xfrm>
          <a:prstGeom prst="wedgeRoundRectCallout">
            <a:avLst>
              <a:gd name="adj1" fmla="val -53155"/>
              <a:gd name="adj2" fmla="val 25196"/>
              <a:gd name="adj3" fmla="val 16667"/>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sp>
        <p:nvSpPr>
          <p:cNvPr id="43" name="TextBox 42">
            <a:hlinkClick r:id="" action="ppaction://noaction">
              <a:snd r:embed="rId8" name="13_1.wav"/>
            </a:hlinkClick>
            <a:extLst>
              <a:ext uri="{FF2B5EF4-FFF2-40B4-BE49-F238E27FC236}">
                <a16:creationId xmlns:a16="http://schemas.microsoft.com/office/drawing/2014/main" id="{7B8C6F07-AB0D-49A9-A4B1-A9FFE056AD50}"/>
              </a:ext>
            </a:extLst>
          </p:cNvPr>
          <p:cNvSpPr txBox="1"/>
          <p:nvPr/>
        </p:nvSpPr>
        <p:spPr>
          <a:xfrm>
            <a:off x="1198030" y="216970"/>
            <a:ext cx="5103017" cy="523220"/>
          </a:xfrm>
          <a:prstGeom prst="rect">
            <a:avLst/>
          </a:prstGeom>
          <a:noFill/>
          <a:ln>
            <a:noFill/>
          </a:ln>
        </p:spPr>
        <p:txBody>
          <a:bodyPr wrap="square" rtlCol="0">
            <a:spAutoFit/>
          </a:bodyPr>
          <a:lstStyle/>
          <a:p>
            <a:r>
              <a:rPr lang="en-GB" sz="2800" dirty="0">
                <a:solidFill>
                  <a:srgbClr val="002060"/>
                </a:solidFill>
                <a:latin typeface="Century Gothic" panose="020B0502020202020204" pitchFamily="34" charset="0"/>
              </a:rPr>
              <a:t>Lee las frases. ¿Qué </a:t>
            </a:r>
            <a:r>
              <a:rPr lang="en-GB" sz="2800" dirty="0" err="1">
                <a:solidFill>
                  <a:srgbClr val="002060"/>
                </a:solidFill>
                <a:latin typeface="Century Gothic" panose="020B0502020202020204" pitchFamily="34" charset="0"/>
              </a:rPr>
              <a:t>opinas</a:t>
            </a:r>
            <a:r>
              <a:rPr lang="en-GB" sz="2800" dirty="0">
                <a:solidFill>
                  <a:srgbClr val="002060"/>
                </a:solidFill>
                <a:latin typeface="Century Gothic" panose="020B0502020202020204" pitchFamily="34" charset="0"/>
              </a:rPr>
              <a:t>?</a:t>
            </a:r>
            <a:endParaRPr lang="en-US" sz="2800" dirty="0">
              <a:solidFill>
                <a:srgbClr val="002060"/>
              </a:solidFill>
              <a:latin typeface="Century Gothic" panose="020B0502020202020204" pitchFamily="34" charset="0"/>
            </a:endParaRPr>
          </a:p>
        </p:txBody>
      </p:sp>
      <p:pic>
        <p:nvPicPr>
          <p:cNvPr id="44" name="Graphic 43" descr="Teacher">
            <a:extLst>
              <a:ext uri="{FF2B5EF4-FFF2-40B4-BE49-F238E27FC236}">
                <a16:creationId xmlns:a16="http://schemas.microsoft.com/office/drawing/2014/main" id="{B62C6D64-0B21-4AE8-8759-83AFFB91545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549" y="64845"/>
            <a:ext cx="914400" cy="914400"/>
          </a:xfrm>
          <a:prstGeom prst="rect">
            <a:avLst/>
          </a:prstGeom>
        </p:spPr>
      </p:pic>
      <p:sp>
        <p:nvSpPr>
          <p:cNvPr id="59" name="Speech Bubble: Oval 58">
            <a:extLst>
              <a:ext uri="{FF2B5EF4-FFF2-40B4-BE49-F238E27FC236}">
                <a16:creationId xmlns:a16="http://schemas.microsoft.com/office/drawing/2014/main" id="{DD82D38F-E47D-8E57-B558-106135944F10}"/>
              </a:ext>
            </a:extLst>
          </p:cNvPr>
          <p:cNvSpPr/>
          <p:nvPr/>
        </p:nvSpPr>
        <p:spPr>
          <a:xfrm>
            <a:off x="6501728" y="3679374"/>
            <a:ext cx="2293019" cy="1324814"/>
          </a:xfrm>
          <a:prstGeom prst="wedgeEllipseCallout">
            <a:avLst>
              <a:gd name="adj1" fmla="val 37533"/>
              <a:gd name="adj2" fmla="val 65984"/>
            </a:avLst>
          </a:prstGeom>
          <a:solidFill>
            <a:srgbClr val="FF75BA"/>
          </a:solidFill>
          <a:ln>
            <a:solidFill>
              <a:srgbClr val="FF75B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Segoe Print" panose="02000600000000000000" pitchFamily="2" charset="0"/>
              </a:rPr>
              <a:t>   </a:t>
            </a:r>
            <a:r>
              <a:rPr lang="en-GB" sz="2400" dirty="0" err="1">
                <a:solidFill>
                  <a:srgbClr val="002060"/>
                </a:solidFill>
                <a:latin typeface="Segoe Print" panose="02000600000000000000" pitchFamily="2" charset="0"/>
              </a:rPr>
              <a:t>Quiero</a:t>
            </a:r>
            <a:r>
              <a:rPr lang="en-GB" sz="2400" dirty="0">
                <a:solidFill>
                  <a:srgbClr val="002060"/>
                </a:solidFill>
                <a:latin typeface="Segoe Print" panose="02000600000000000000" pitchFamily="2" charset="0"/>
              </a:rPr>
              <a:t> </a:t>
            </a:r>
            <a:r>
              <a:rPr lang="en-GB" sz="2400" dirty="0" err="1">
                <a:solidFill>
                  <a:srgbClr val="002060"/>
                </a:solidFill>
                <a:latin typeface="Segoe Print" panose="02000600000000000000" pitchFamily="2" charset="0"/>
              </a:rPr>
              <a:t>ver</a:t>
            </a:r>
            <a:r>
              <a:rPr lang="en-GB" sz="2400" dirty="0">
                <a:solidFill>
                  <a:srgbClr val="002060"/>
                </a:solidFill>
                <a:latin typeface="Segoe Print" panose="02000600000000000000" pitchFamily="2" charset="0"/>
              </a:rPr>
              <a:t> </a:t>
            </a:r>
            <a:r>
              <a:rPr lang="en-GB" sz="2400" dirty="0" err="1">
                <a:solidFill>
                  <a:srgbClr val="002060"/>
                </a:solidFill>
                <a:latin typeface="Segoe Print" panose="02000600000000000000" pitchFamily="2" charset="0"/>
              </a:rPr>
              <a:t>el</a:t>
            </a:r>
            <a:r>
              <a:rPr lang="en-GB" sz="2400" dirty="0">
                <a:solidFill>
                  <a:srgbClr val="002060"/>
                </a:solidFill>
                <a:latin typeface="Segoe Print" panose="02000600000000000000" pitchFamily="2" charset="0"/>
              </a:rPr>
              <a:t> </a:t>
            </a:r>
            <a:r>
              <a:rPr lang="en-GB" sz="2400" dirty="0" err="1">
                <a:solidFill>
                  <a:srgbClr val="002060"/>
                </a:solidFill>
                <a:latin typeface="Segoe Print" panose="02000600000000000000" pitchFamily="2" charset="0"/>
              </a:rPr>
              <a:t>volcán</a:t>
            </a:r>
            <a:r>
              <a:rPr lang="en-GB" sz="2400" dirty="0">
                <a:solidFill>
                  <a:srgbClr val="002060"/>
                </a:solidFill>
                <a:latin typeface="Segoe Print" panose="02000600000000000000" pitchFamily="2" charset="0"/>
              </a:rPr>
              <a:t>.</a:t>
            </a:r>
            <a:endParaRPr lang="en-GB" sz="2400" dirty="0">
              <a:latin typeface="Segoe Print" panose="02000600000000000000" pitchFamily="2" charset="0"/>
            </a:endParaRPr>
          </a:p>
        </p:txBody>
      </p:sp>
      <p:sp>
        <p:nvSpPr>
          <p:cNvPr id="63" name="Speech Bubble: Oval 62">
            <a:extLst>
              <a:ext uri="{FF2B5EF4-FFF2-40B4-BE49-F238E27FC236}">
                <a16:creationId xmlns:a16="http://schemas.microsoft.com/office/drawing/2014/main" id="{B019F7B3-A7C8-E2BF-B760-0907F2347F84}"/>
              </a:ext>
            </a:extLst>
          </p:cNvPr>
          <p:cNvSpPr/>
          <p:nvPr/>
        </p:nvSpPr>
        <p:spPr>
          <a:xfrm>
            <a:off x="9000878" y="3700118"/>
            <a:ext cx="2647287" cy="1324814"/>
          </a:xfrm>
          <a:prstGeom prst="wedgeEllipseCallout">
            <a:avLst>
              <a:gd name="adj1" fmla="val -35029"/>
              <a:gd name="adj2" fmla="val 60841"/>
            </a:avLst>
          </a:prstGeom>
          <a:solidFill>
            <a:srgbClr val="7DDDFF"/>
          </a:solidFill>
          <a:ln>
            <a:solidFill>
              <a:srgbClr val="7DDD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Segoe Print" panose="02000600000000000000" pitchFamily="2" charset="0"/>
              </a:rPr>
              <a:t>¡Es bonito! </a:t>
            </a:r>
          </a:p>
        </p:txBody>
      </p:sp>
      <p:sp>
        <p:nvSpPr>
          <p:cNvPr id="64" name="Rectangle 63">
            <a:extLst>
              <a:ext uri="{FF2B5EF4-FFF2-40B4-BE49-F238E27FC236}">
                <a16:creationId xmlns:a16="http://schemas.microsoft.com/office/drawing/2014/main" id="{5E2C1E35-6526-4AF3-2BB9-9F50974638BA}"/>
              </a:ext>
            </a:extLst>
          </p:cNvPr>
          <p:cNvSpPr/>
          <p:nvPr/>
        </p:nvSpPr>
        <p:spPr>
          <a:xfrm>
            <a:off x="6600691" y="3837935"/>
            <a:ext cx="604653" cy="923330"/>
          </a:xfrm>
          <a:prstGeom prst="rect">
            <a:avLst/>
          </a:prstGeom>
          <a:noFill/>
        </p:spPr>
        <p:txBody>
          <a:bodyPr wrap="none" lIns="91440" tIns="45720" rIns="91440" bIns="45720">
            <a:spAutoFit/>
          </a:bodyPr>
          <a:lstStyle/>
          <a:p>
            <a:pPr algn="ctr"/>
            <a:r>
              <a:rPr lang="en-US" sz="5400" b="1" dirty="0">
                <a:ln w="12700">
                  <a:solidFill>
                    <a:srgbClr val="1D9A78"/>
                  </a:solidFill>
                  <a:prstDash val="solid"/>
                </a:ln>
                <a:solidFill>
                  <a:srgbClr val="2994B2"/>
                </a:solidFill>
              </a:rPr>
              <a:t>A</a:t>
            </a:r>
          </a:p>
        </p:txBody>
      </p:sp>
      <p:sp>
        <p:nvSpPr>
          <p:cNvPr id="65" name="Rectangle 64">
            <a:extLst>
              <a:ext uri="{FF2B5EF4-FFF2-40B4-BE49-F238E27FC236}">
                <a16:creationId xmlns:a16="http://schemas.microsoft.com/office/drawing/2014/main" id="{2F32DE35-E48D-D9D4-A1D3-1C44E7BAE2E2}"/>
              </a:ext>
            </a:extLst>
          </p:cNvPr>
          <p:cNvSpPr/>
          <p:nvPr/>
        </p:nvSpPr>
        <p:spPr>
          <a:xfrm>
            <a:off x="9304663" y="3679374"/>
            <a:ext cx="572593" cy="923330"/>
          </a:xfrm>
          <a:prstGeom prst="rect">
            <a:avLst/>
          </a:prstGeom>
          <a:noFill/>
        </p:spPr>
        <p:txBody>
          <a:bodyPr wrap="none" lIns="91440" tIns="45720" rIns="91440" bIns="45720">
            <a:spAutoFit/>
          </a:bodyPr>
          <a:lstStyle/>
          <a:p>
            <a:pPr algn="ctr"/>
            <a:r>
              <a:rPr lang="en-US" sz="5400" b="1" dirty="0">
                <a:ln w="12700">
                  <a:solidFill>
                    <a:srgbClr val="1D9A78"/>
                  </a:solidFill>
                  <a:prstDash val="solid"/>
                </a:ln>
                <a:solidFill>
                  <a:srgbClr val="2994B2"/>
                </a:solidFill>
              </a:rPr>
              <a:t>B</a:t>
            </a:r>
          </a:p>
        </p:txBody>
      </p:sp>
      <p:sp>
        <p:nvSpPr>
          <p:cNvPr id="73" name="Speech Bubble: Rectangle with Corners Rounded 72">
            <a:extLst>
              <a:ext uri="{FF2B5EF4-FFF2-40B4-BE49-F238E27FC236}">
                <a16:creationId xmlns:a16="http://schemas.microsoft.com/office/drawing/2014/main" id="{285A1239-A44A-6464-C15B-D67A694FC334}"/>
              </a:ext>
            </a:extLst>
          </p:cNvPr>
          <p:cNvSpPr/>
          <p:nvPr/>
        </p:nvSpPr>
        <p:spPr>
          <a:xfrm>
            <a:off x="6387976" y="250628"/>
            <a:ext cx="3454206" cy="519576"/>
          </a:xfrm>
          <a:prstGeom prst="wedgeRoundRectCallout">
            <a:avLst>
              <a:gd name="adj1" fmla="val -37088"/>
              <a:gd name="adj2" fmla="val 148789"/>
              <a:gd name="adj3" fmla="val 16667"/>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sp>
        <p:nvSpPr>
          <p:cNvPr id="74" name="TextBox 73">
            <a:extLst>
              <a:ext uri="{FF2B5EF4-FFF2-40B4-BE49-F238E27FC236}">
                <a16:creationId xmlns:a16="http://schemas.microsoft.com/office/drawing/2014/main" id="{3E834CB9-5E2A-A0D5-6D1B-EDFB9CFB54B4}"/>
              </a:ext>
            </a:extLst>
          </p:cNvPr>
          <p:cNvSpPr txBox="1"/>
          <p:nvPr/>
        </p:nvSpPr>
        <p:spPr>
          <a:xfrm>
            <a:off x="6471731" y="257969"/>
            <a:ext cx="3838586" cy="523220"/>
          </a:xfrm>
          <a:prstGeom prst="rect">
            <a:avLst/>
          </a:prstGeom>
          <a:noFill/>
          <a:ln>
            <a:noFill/>
          </a:ln>
        </p:spPr>
        <p:txBody>
          <a:bodyPr wrap="square" rtlCol="0">
            <a:spAutoFit/>
          </a:bodyPr>
          <a:lstStyle/>
          <a:p>
            <a:r>
              <a:rPr lang="en-GB" sz="2800"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Reacciona</a:t>
            </a:r>
            <a:r>
              <a:rPr lang="en-GB" sz="2800" dirty="0">
                <a:solidFill>
                  <a:srgbClr val="002060"/>
                </a:solidFill>
                <a:latin typeface="Century Gothic" panose="020B0502020202020204" pitchFamily="34" charset="0"/>
              </a:rPr>
              <a:t>! 😃😟</a:t>
            </a:r>
            <a:endParaRPr lang="en-US" sz="2800" dirty="0">
              <a:solidFill>
                <a:srgbClr val="002060"/>
              </a:solidFill>
              <a:latin typeface="Century Gothic" panose="020B0502020202020204" pitchFamily="34" charset="0"/>
            </a:endParaRPr>
          </a:p>
        </p:txBody>
      </p:sp>
      <p:graphicFrame>
        <p:nvGraphicFramePr>
          <p:cNvPr id="76" name="Table 75">
            <a:extLst>
              <a:ext uri="{FF2B5EF4-FFF2-40B4-BE49-F238E27FC236}">
                <a16:creationId xmlns:a16="http://schemas.microsoft.com/office/drawing/2014/main" id="{E2C2792D-FC9F-02C4-574E-9EB3BC87A3CB}"/>
              </a:ext>
            </a:extLst>
          </p:cNvPr>
          <p:cNvGraphicFramePr>
            <a:graphicFrameLocks noGrp="1"/>
          </p:cNvGraphicFramePr>
          <p:nvPr>
            <p:extLst>
              <p:ext uri="{D42A27DB-BD31-4B8C-83A1-F6EECF244321}">
                <p14:modId xmlns:p14="http://schemas.microsoft.com/office/powerpoint/2010/main" val="2031323113"/>
              </p:ext>
            </p:extLst>
          </p:nvPr>
        </p:nvGraphicFramePr>
        <p:xfrm>
          <a:off x="4289367" y="5341582"/>
          <a:ext cx="7886201" cy="1408936"/>
        </p:xfrm>
        <a:graphic>
          <a:graphicData uri="http://schemas.openxmlformats.org/drawingml/2006/table">
            <a:tbl>
              <a:tblPr firstRow="1" bandRow="1"/>
              <a:tblGrid>
                <a:gridCol w="7886201">
                  <a:extLst>
                    <a:ext uri="{9D8B030D-6E8A-4147-A177-3AD203B41FA5}">
                      <a16:colId xmlns:a16="http://schemas.microsoft.com/office/drawing/2014/main" val="3087057724"/>
                    </a:ext>
                  </a:extLst>
                </a:gridCol>
              </a:tblGrid>
              <a:tr h="749059">
                <a:tc>
                  <a:txBody>
                    <a:bodyPr/>
                    <a:lstStyle/>
                    <a:p>
                      <a:pPr algn="ctr"/>
                      <a:endParaRPr lang="en-GB" sz="2400" b="0" dirty="0">
                        <a:solidFill>
                          <a:srgbClr val="002060"/>
                        </a:solidFill>
                        <a:latin typeface="Century Gothic" panose="020B0502020202020204" pitchFamily="34" charset="0"/>
                      </a:endParaRP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48865404"/>
                  </a:ext>
                </a:extLst>
              </a:tr>
              <a:tr h="659877">
                <a:tc>
                  <a:txBody>
                    <a:bodyPr/>
                    <a:lstStyle/>
                    <a:p>
                      <a:pPr algn="ctr"/>
                      <a:endParaRPr lang="en-GB" sz="2400" b="0" dirty="0">
                        <a:solidFill>
                          <a:srgbClr val="002060"/>
                        </a:solidFill>
                        <a:latin typeface="Century Gothic" panose="020B0502020202020204" pitchFamily="34" charset="0"/>
                      </a:endParaRP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3941330318"/>
                  </a:ext>
                </a:extLst>
              </a:tr>
            </a:tbl>
          </a:graphicData>
        </a:graphic>
      </p:graphicFrame>
      <p:pic>
        <p:nvPicPr>
          <p:cNvPr id="79" name="Google Shape;319;p15" descr="Speech Icon, Voice, Talking, Audio, Speech">
            <a:extLst>
              <a:ext uri="{FF2B5EF4-FFF2-40B4-BE49-F238E27FC236}">
                <a16:creationId xmlns:a16="http://schemas.microsoft.com/office/drawing/2014/main" id="{AF146907-CF89-98A9-A70F-9520061B15E6}"/>
              </a:ext>
            </a:extLst>
          </p:cNvPr>
          <p:cNvPicPr preferRelativeResize="0"/>
          <p:nvPr/>
        </p:nvPicPr>
        <p:blipFill rotWithShape="1">
          <a:blip r:embed="rId11">
            <a:alphaModFix/>
          </a:blip>
          <a:srcRect/>
          <a:stretch/>
        </p:blipFill>
        <p:spPr>
          <a:xfrm>
            <a:off x="10187277" y="96549"/>
            <a:ext cx="776168" cy="776168"/>
          </a:xfrm>
          <a:prstGeom prst="rect">
            <a:avLst/>
          </a:prstGeom>
          <a:noFill/>
          <a:ln>
            <a:noFill/>
          </a:ln>
        </p:spPr>
      </p:pic>
      <p:sp>
        <p:nvSpPr>
          <p:cNvPr id="80" name="Title 1">
            <a:extLst>
              <a:ext uri="{FF2B5EF4-FFF2-40B4-BE49-F238E27FC236}">
                <a16:creationId xmlns:a16="http://schemas.microsoft.com/office/drawing/2014/main" id="{6241C64F-A483-A024-C9AF-D73D9086B21D}"/>
              </a:ext>
            </a:extLst>
          </p:cNvPr>
          <p:cNvSpPr txBox="1">
            <a:spLocks/>
          </p:cNvSpPr>
          <p:nvPr/>
        </p:nvSpPr>
        <p:spPr>
          <a:xfrm>
            <a:off x="10045628" y="922566"/>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graphicFrame>
        <p:nvGraphicFramePr>
          <p:cNvPr id="34" name="Table 33">
            <a:extLst>
              <a:ext uri="{FF2B5EF4-FFF2-40B4-BE49-F238E27FC236}">
                <a16:creationId xmlns:a16="http://schemas.microsoft.com/office/drawing/2014/main" id="{93E525AD-7D04-6988-529E-AAC299C1F149}"/>
              </a:ext>
            </a:extLst>
          </p:cNvPr>
          <p:cNvGraphicFramePr>
            <a:graphicFrameLocks noGrp="1"/>
          </p:cNvGraphicFramePr>
          <p:nvPr>
            <p:extLst>
              <p:ext uri="{D42A27DB-BD31-4B8C-83A1-F6EECF244321}">
                <p14:modId xmlns:p14="http://schemas.microsoft.com/office/powerpoint/2010/main" val="683170457"/>
              </p:ext>
            </p:extLst>
          </p:nvPr>
        </p:nvGraphicFramePr>
        <p:xfrm>
          <a:off x="59515" y="1549338"/>
          <a:ext cx="4148519" cy="5243819"/>
        </p:xfrm>
        <a:graphic>
          <a:graphicData uri="http://schemas.openxmlformats.org/drawingml/2006/table">
            <a:tbl>
              <a:tblPr firstRow="1" bandRow="1">
                <a:noFill/>
              </a:tblPr>
              <a:tblGrid>
                <a:gridCol w="4148519">
                  <a:extLst>
                    <a:ext uri="{9D8B030D-6E8A-4147-A177-3AD203B41FA5}">
                      <a16:colId xmlns:a16="http://schemas.microsoft.com/office/drawing/2014/main" val="2145662844"/>
                    </a:ext>
                  </a:extLst>
                </a:gridCol>
              </a:tblGrid>
              <a:tr h="5538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6182386"/>
                  </a:ext>
                </a:extLst>
              </a:tr>
              <a:tr h="5538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729277"/>
                  </a:ext>
                </a:extLst>
              </a:tr>
              <a:tr h="5538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243315"/>
                  </a:ext>
                </a:extLst>
              </a:tr>
              <a:tr h="5538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2025125"/>
                  </a:ext>
                </a:extLst>
              </a:tr>
              <a:tr h="10800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47999101"/>
                  </a:ext>
                </a:extLst>
              </a:tr>
              <a:tr h="644194">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8593531"/>
                  </a:ext>
                </a:extLst>
              </a:tr>
              <a:tr h="750068">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09749935"/>
                  </a:ext>
                </a:extLst>
              </a:tr>
              <a:tr h="553893">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82597065"/>
                  </a:ext>
                </a:extLst>
              </a:tr>
            </a:tbl>
          </a:graphicData>
        </a:graphic>
      </p:graphicFrame>
      <p:sp>
        <p:nvSpPr>
          <p:cNvPr id="49" name="Rectangle 48">
            <a:hlinkClick r:id="" action="ppaction://noaction">
              <a:snd r:embed="rId12" name="13_3.wav"/>
            </a:hlinkClick>
            <a:extLst>
              <a:ext uri="{FF2B5EF4-FFF2-40B4-BE49-F238E27FC236}">
                <a16:creationId xmlns:a16="http://schemas.microsoft.com/office/drawing/2014/main" id="{15761379-C25E-3398-7DA8-7B75BAF0F395}"/>
              </a:ext>
            </a:extLst>
          </p:cNvPr>
          <p:cNvSpPr/>
          <p:nvPr/>
        </p:nvSpPr>
        <p:spPr>
          <a:xfrm>
            <a:off x="0" y="991164"/>
            <a:ext cx="2738876" cy="707886"/>
          </a:xfrm>
          <a:prstGeom prst="rect">
            <a:avLst/>
          </a:prstGeom>
          <a:noFill/>
        </p:spPr>
        <p:txBody>
          <a:bodyPr wrap="square" lIns="91440" tIns="45720" rIns="91440" bIns="45720">
            <a:spAutoFit/>
          </a:bodyPr>
          <a:lstStyle/>
          <a:p>
            <a:pPr algn="ctr"/>
            <a:r>
              <a:rPr lang="en-US" sz="4000" b="1" dirty="0" err="1">
                <a:ln w="12700" cmpd="sng">
                  <a:solidFill>
                    <a:srgbClr val="FF0066"/>
                  </a:solidFill>
                  <a:prstDash val="solid"/>
                </a:ln>
                <a:solidFill>
                  <a:srgbClr val="FF4B94"/>
                </a:solidFill>
                <a:latin typeface="Segoe Print" panose="02000600000000000000" pitchFamily="2" charset="0"/>
              </a:rPr>
              <a:t>Quiero</a:t>
            </a:r>
            <a:r>
              <a:rPr lang="en-US" sz="4000" b="1" dirty="0">
                <a:ln w="12700" cmpd="sng">
                  <a:solidFill>
                    <a:srgbClr val="002060"/>
                  </a:solidFill>
                  <a:prstDash val="solid"/>
                </a:ln>
                <a:solidFill>
                  <a:srgbClr val="002060"/>
                </a:solidFill>
                <a:latin typeface="Segoe Print" panose="02000600000000000000" pitchFamily="2" charset="0"/>
              </a:rPr>
              <a:t>…</a:t>
            </a:r>
            <a:endParaRPr lang="en-US" sz="4000" b="1" cap="none" spc="0" dirty="0">
              <a:ln w="12700" cmpd="sng">
                <a:solidFill>
                  <a:srgbClr val="002060"/>
                </a:solidFill>
                <a:prstDash val="solid"/>
              </a:ln>
              <a:solidFill>
                <a:srgbClr val="002060"/>
              </a:solidFill>
              <a:effectLst/>
              <a:latin typeface="Segoe Print" panose="02000600000000000000" pitchFamily="2" charset="0"/>
            </a:endParaRPr>
          </a:p>
        </p:txBody>
      </p:sp>
      <p:sp>
        <p:nvSpPr>
          <p:cNvPr id="56" name="TextBox 55">
            <a:extLst>
              <a:ext uri="{FF2B5EF4-FFF2-40B4-BE49-F238E27FC236}">
                <a16:creationId xmlns:a16="http://schemas.microsoft.com/office/drawing/2014/main" id="{73BA60F1-2764-BDD2-06C4-B5148CA8DAA2}"/>
              </a:ext>
            </a:extLst>
          </p:cNvPr>
          <p:cNvSpPr txBox="1"/>
          <p:nvPr/>
        </p:nvSpPr>
        <p:spPr>
          <a:xfrm>
            <a:off x="9695541" y="2112912"/>
            <a:ext cx="2612014" cy="615553"/>
          </a:xfrm>
          <a:prstGeom prst="rect">
            <a:avLst/>
          </a:prstGeom>
          <a:solidFill>
            <a:srgbClr val="E2F0D9"/>
          </a:solidFill>
        </p:spPr>
        <p:txBody>
          <a:bodyPr wrap="square">
            <a:spAutoFit/>
          </a:bodyPr>
          <a:lstStyle/>
          <a:p>
            <a:r>
              <a:rPr lang="en-GB" sz="1700" dirty="0">
                <a:solidFill>
                  <a:srgbClr val="002060"/>
                </a:solidFill>
                <a:latin typeface="Century Gothic" panose="020B0502020202020204" pitchFamily="34" charset="0"/>
              </a:rPr>
              <a:t>(la) </a:t>
            </a:r>
            <a:r>
              <a:rPr lang="en-GB" sz="1700" b="1" dirty="0" err="1">
                <a:solidFill>
                  <a:srgbClr val="002060"/>
                </a:solidFill>
                <a:latin typeface="Century Gothic" panose="020B0502020202020204" pitchFamily="34" charset="0"/>
              </a:rPr>
              <a:t>cueva</a:t>
            </a:r>
            <a:r>
              <a:rPr lang="en-GB" sz="1700" dirty="0">
                <a:solidFill>
                  <a:srgbClr val="002060"/>
                </a:solidFill>
                <a:latin typeface="Century Gothic" panose="020B0502020202020204" pitchFamily="34" charset="0"/>
              </a:rPr>
              <a:t> – cave</a:t>
            </a:r>
          </a:p>
          <a:p>
            <a:r>
              <a:rPr lang="en-GB" sz="1700" dirty="0">
                <a:solidFill>
                  <a:srgbClr val="002060"/>
                </a:solidFill>
                <a:latin typeface="Century Gothic" panose="020B0502020202020204" pitchFamily="34" charset="0"/>
              </a:rPr>
              <a:t>(</a:t>
            </a:r>
            <a:r>
              <a:rPr lang="en-GB" sz="1700" dirty="0" err="1">
                <a:solidFill>
                  <a:srgbClr val="002060"/>
                </a:solidFill>
                <a:latin typeface="Century Gothic" panose="020B0502020202020204" pitchFamily="34" charset="0"/>
              </a:rPr>
              <a:t>el</a:t>
            </a:r>
            <a:r>
              <a:rPr lang="en-GB" sz="1700" dirty="0">
                <a:solidFill>
                  <a:srgbClr val="002060"/>
                </a:solidFill>
                <a:latin typeface="Century Gothic" panose="020B0502020202020204" pitchFamily="34" charset="0"/>
              </a:rPr>
              <a:t>) </a:t>
            </a:r>
            <a:r>
              <a:rPr lang="en-GB" sz="1700" b="1" dirty="0" err="1">
                <a:solidFill>
                  <a:srgbClr val="002060"/>
                </a:solidFill>
                <a:latin typeface="Century Gothic" panose="020B0502020202020204" pitchFamily="34" charset="0"/>
              </a:rPr>
              <a:t>volcán</a:t>
            </a:r>
            <a:r>
              <a:rPr lang="en-GB" sz="1700" dirty="0">
                <a:solidFill>
                  <a:srgbClr val="002060"/>
                </a:solidFill>
                <a:latin typeface="Century Gothic" panose="020B0502020202020204" pitchFamily="34" charset="0"/>
              </a:rPr>
              <a:t> - volcano</a:t>
            </a:r>
          </a:p>
        </p:txBody>
      </p:sp>
      <p:sp>
        <p:nvSpPr>
          <p:cNvPr id="3" name="TextBox 2">
            <a:hlinkClick r:id="" action="ppaction://noaction">
              <a:snd r:embed="rId13" name="13_6.wav"/>
            </a:hlinkClick>
            <a:extLst>
              <a:ext uri="{FF2B5EF4-FFF2-40B4-BE49-F238E27FC236}">
                <a16:creationId xmlns:a16="http://schemas.microsoft.com/office/drawing/2014/main" id="{CED4CD2D-9F57-E1D7-5234-8F85D0F41C57}"/>
              </a:ext>
            </a:extLst>
          </p:cNvPr>
          <p:cNvSpPr txBox="1"/>
          <p:nvPr/>
        </p:nvSpPr>
        <p:spPr>
          <a:xfrm>
            <a:off x="118838" y="1710916"/>
            <a:ext cx="3101009" cy="461665"/>
          </a:xfrm>
          <a:prstGeom prst="rect">
            <a:avLst/>
          </a:prstGeom>
          <a:noFill/>
        </p:spPr>
        <p:txBody>
          <a:bodyPr wrap="square" rtlCol="0">
            <a:spAutoFit/>
          </a:bodyPr>
          <a:lstStyle/>
          <a:p>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comer churros. </a:t>
            </a:r>
          </a:p>
        </p:txBody>
      </p:sp>
      <p:sp>
        <p:nvSpPr>
          <p:cNvPr id="20" name="TextBox 19">
            <a:hlinkClick r:id="" action="ppaction://noaction">
              <a:snd r:embed="rId14" name="13_8.wav"/>
            </a:hlinkClick>
            <a:extLst>
              <a:ext uri="{FF2B5EF4-FFF2-40B4-BE49-F238E27FC236}">
                <a16:creationId xmlns:a16="http://schemas.microsoft.com/office/drawing/2014/main" id="{2C5FF1A0-CF8D-5A45-51C4-1C4D18975120}"/>
              </a:ext>
            </a:extLst>
          </p:cNvPr>
          <p:cNvSpPr txBox="1"/>
          <p:nvPr/>
        </p:nvSpPr>
        <p:spPr>
          <a:xfrm>
            <a:off x="156586" y="2722113"/>
            <a:ext cx="3101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la playa.</a:t>
            </a:r>
          </a:p>
        </p:txBody>
      </p:sp>
      <p:sp>
        <p:nvSpPr>
          <p:cNvPr id="21" name="TextBox 20">
            <a:hlinkClick r:id="" action="ppaction://noaction">
              <a:snd r:embed="rId15" name="13_9.wav"/>
            </a:hlinkClick>
            <a:extLst>
              <a:ext uri="{FF2B5EF4-FFF2-40B4-BE49-F238E27FC236}">
                <a16:creationId xmlns:a16="http://schemas.microsoft.com/office/drawing/2014/main" id="{98126906-BD8C-F3CB-85E0-1E077BF17B68}"/>
              </a:ext>
            </a:extLst>
          </p:cNvPr>
          <p:cNvSpPr txBox="1"/>
          <p:nvPr/>
        </p:nvSpPr>
        <p:spPr>
          <a:xfrm>
            <a:off x="85341" y="3264029"/>
            <a:ext cx="4148519" cy="461665"/>
          </a:xfrm>
          <a:prstGeom prst="rect">
            <a:avLst/>
          </a:prstGeom>
          <a:noFill/>
        </p:spPr>
        <p:txBody>
          <a:bodyPr wrap="square" rtlCol="0">
            <a:spAutoFit/>
          </a:bodyPr>
          <a:lstStyle/>
          <a:p>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descansar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 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cama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2" name="TextBox 21">
            <a:hlinkClick r:id="" action="ppaction://noaction">
              <a:snd r:embed="rId16" name="13_10.wav"/>
            </a:hlinkClick>
            <a:extLst>
              <a:ext uri="{FF2B5EF4-FFF2-40B4-BE49-F238E27FC236}">
                <a16:creationId xmlns:a16="http://schemas.microsoft.com/office/drawing/2014/main" id="{5B5BA285-48FA-498C-3B24-E8FF6DCFB2BA}"/>
              </a:ext>
            </a:extLst>
          </p:cNvPr>
          <p:cNvSpPr txBox="1"/>
          <p:nvPr/>
        </p:nvSpPr>
        <p:spPr>
          <a:xfrm>
            <a:off x="173121" y="3681232"/>
            <a:ext cx="372394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visitar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cueva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importante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Jameos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del Agua.</a:t>
            </a:r>
          </a:p>
        </p:txBody>
      </p:sp>
      <p:sp>
        <p:nvSpPr>
          <p:cNvPr id="23" name="TextBox 22">
            <a:hlinkClick r:id="" action="ppaction://noaction">
              <a:snd r:embed="rId17" name="13_11.wav"/>
            </a:hlinkClick>
            <a:extLst>
              <a:ext uri="{FF2B5EF4-FFF2-40B4-BE49-F238E27FC236}">
                <a16:creationId xmlns:a16="http://schemas.microsoft.com/office/drawing/2014/main" id="{5E2237BE-AB55-D366-5C18-54B6F9B89181}"/>
              </a:ext>
            </a:extLst>
          </p:cNvPr>
          <p:cNvSpPr txBox="1"/>
          <p:nvPr/>
        </p:nvSpPr>
        <p:spPr>
          <a:xfrm>
            <a:off x="156586" y="4898469"/>
            <a:ext cx="41485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jardín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cactus. </a:t>
            </a:r>
          </a:p>
        </p:txBody>
      </p:sp>
      <p:sp>
        <p:nvSpPr>
          <p:cNvPr id="24" name="TextBox 23">
            <a:hlinkClick r:id="" action="ppaction://noaction">
              <a:snd r:embed="rId18" name="13_12.wav"/>
            </a:hlinkClick>
            <a:extLst>
              <a:ext uri="{FF2B5EF4-FFF2-40B4-BE49-F238E27FC236}">
                <a16:creationId xmlns:a16="http://schemas.microsoft.com/office/drawing/2014/main" id="{2CC76C26-0434-3568-341A-BE4C15EB5257}"/>
              </a:ext>
            </a:extLst>
          </p:cNvPr>
          <p:cNvSpPr txBox="1"/>
          <p:nvPr/>
        </p:nvSpPr>
        <p:spPr>
          <a:xfrm>
            <a:off x="156586" y="5410261"/>
            <a:ext cx="38385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al pueblo de Punta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Mujeres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5" name="TextBox 24">
            <a:hlinkClick r:id="" action="ppaction://noaction">
              <a:snd r:embed="rId19" name="13_13.wav"/>
            </a:hlinkClick>
            <a:extLst>
              <a:ext uri="{FF2B5EF4-FFF2-40B4-BE49-F238E27FC236}">
                <a16:creationId xmlns:a16="http://schemas.microsoft.com/office/drawing/2014/main" id="{106A7F08-E577-9972-8935-16CF64C862C9}"/>
              </a:ext>
            </a:extLst>
          </p:cNvPr>
          <p:cNvSpPr txBox="1"/>
          <p:nvPr/>
        </p:nvSpPr>
        <p:spPr>
          <a:xfrm>
            <a:off x="144543" y="6241258"/>
            <a:ext cx="38385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comprar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Mojo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Picón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6" name="TextBox 25">
            <a:hlinkClick r:id="" action="ppaction://noaction">
              <a:snd r:embed="rId20" name="13_7.wav"/>
            </a:hlinkClick>
            <a:extLst>
              <a:ext uri="{FF2B5EF4-FFF2-40B4-BE49-F238E27FC236}">
                <a16:creationId xmlns:a16="http://schemas.microsoft.com/office/drawing/2014/main" id="{10C16162-D8FB-05FF-57E2-67B78620C001}"/>
              </a:ext>
            </a:extLst>
          </p:cNvPr>
          <p:cNvSpPr txBox="1"/>
          <p:nvPr/>
        </p:nvSpPr>
        <p:spPr>
          <a:xfrm>
            <a:off x="118837" y="2206905"/>
            <a:ext cx="3101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volcán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4" name="TextBox 3">
            <a:hlinkClick r:id="" action="ppaction://noaction">
              <a:snd r:embed="rId21" name="13_14.wav"/>
            </a:hlinkClick>
            <a:extLst>
              <a:ext uri="{FF2B5EF4-FFF2-40B4-BE49-F238E27FC236}">
                <a16:creationId xmlns:a16="http://schemas.microsoft.com/office/drawing/2014/main" id="{3CF25F44-C5A2-03B0-9AB9-B84170895D63}"/>
              </a:ext>
            </a:extLst>
          </p:cNvPr>
          <p:cNvSpPr txBox="1"/>
          <p:nvPr/>
        </p:nvSpPr>
        <p:spPr>
          <a:xfrm>
            <a:off x="4189451" y="5545483"/>
            <a:ext cx="189502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bonito| </a:t>
            </a:r>
            <a:endParaRPr lang="es-ES" sz="2000" dirty="0"/>
          </a:p>
        </p:txBody>
      </p:sp>
      <p:sp>
        <p:nvSpPr>
          <p:cNvPr id="28" name="TextBox 27">
            <a:hlinkClick r:id="" action="ppaction://noaction">
              <a:snd r:embed="rId22" name="13_15.wav"/>
            </a:hlinkClick>
            <a:extLst>
              <a:ext uri="{FF2B5EF4-FFF2-40B4-BE49-F238E27FC236}">
                <a16:creationId xmlns:a16="http://schemas.microsoft.com/office/drawing/2014/main" id="{D0966668-9E3C-C221-E031-E280A59BD4B4}"/>
              </a:ext>
            </a:extLst>
          </p:cNvPr>
          <p:cNvSpPr txBox="1"/>
          <p:nvPr/>
        </p:nvSpPr>
        <p:spPr>
          <a:xfrm>
            <a:off x="5645996" y="5574285"/>
            <a:ext cx="1895021" cy="400110"/>
          </a:xfrm>
          <a:prstGeom prst="rect">
            <a:avLst/>
          </a:prstGeom>
          <a:noFill/>
        </p:spPr>
        <p:txBody>
          <a:bodyPr wrap="square" rtlCol="0">
            <a:spAutoFit/>
          </a:bodyPr>
          <a:lstStyle/>
          <a:p>
            <a:r>
              <a:rPr lang="en-GB" sz="2000" b="0" dirty="0" err="1">
                <a:solidFill>
                  <a:srgbClr val="002060"/>
                </a:solidFill>
                <a:latin typeface="Century Gothic" panose="020B0502020202020204" pitchFamily="34" charset="0"/>
              </a:rPr>
              <a:t>fantástico</a:t>
            </a:r>
            <a:r>
              <a:rPr lang="en-GB" sz="2000" b="0" dirty="0">
                <a:solidFill>
                  <a:srgbClr val="002060"/>
                </a:solidFill>
                <a:latin typeface="Century Gothic" panose="020B0502020202020204" pitchFamily="34" charset="0"/>
              </a:rPr>
              <a:t> | </a:t>
            </a:r>
            <a:endParaRPr lang="es-ES" sz="2000" dirty="0"/>
          </a:p>
        </p:txBody>
      </p:sp>
      <p:sp>
        <p:nvSpPr>
          <p:cNvPr id="29" name="TextBox 28">
            <a:hlinkClick r:id="" action="ppaction://noaction">
              <a:snd r:embed="rId23" name="13_16.wav"/>
            </a:hlinkClick>
            <a:extLst>
              <a:ext uri="{FF2B5EF4-FFF2-40B4-BE49-F238E27FC236}">
                <a16:creationId xmlns:a16="http://schemas.microsoft.com/office/drawing/2014/main" id="{FA9CEAEF-898F-381E-E584-DEAC3DB16796}"/>
              </a:ext>
            </a:extLst>
          </p:cNvPr>
          <p:cNvSpPr txBox="1"/>
          <p:nvPr/>
        </p:nvSpPr>
        <p:spPr>
          <a:xfrm>
            <a:off x="7219264" y="5582888"/>
            <a:ext cx="1673104" cy="400110"/>
          </a:xfrm>
          <a:prstGeom prst="rect">
            <a:avLst/>
          </a:prstGeom>
          <a:noFill/>
        </p:spPr>
        <p:txBody>
          <a:bodyPr wrap="square" rtlCol="0">
            <a:spAutoFit/>
          </a:bodyPr>
          <a:lstStyle/>
          <a:p>
            <a:r>
              <a:rPr lang="en-GB" sz="2000" b="0" dirty="0" err="1">
                <a:solidFill>
                  <a:srgbClr val="002060"/>
                </a:solidFill>
                <a:latin typeface="Century Gothic" panose="020B0502020202020204" pitchFamily="34" charset="0"/>
              </a:rPr>
              <a:t>divertido</a:t>
            </a:r>
            <a:r>
              <a:rPr lang="en-GB" sz="2000" b="0" dirty="0">
                <a:solidFill>
                  <a:srgbClr val="002060"/>
                </a:solidFill>
                <a:latin typeface="Century Gothic" panose="020B0502020202020204" pitchFamily="34" charset="0"/>
              </a:rPr>
              <a:t> |</a:t>
            </a:r>
            <a:endParaRPr lang="es-ES" sz="2000" dirty="0"/>
          </a:p>
        </p:txBody>
      </p:sp>
      <p:sp>
        <p:nvSpPr>
          <p:cNvPr id="30" name="TextBox 29">
            <a:hlinkClick r:id="" action="ppaction://noaction">
              <a:snd r:embed="rId24" name="13_18.wav"/>
            </a:hlinkClick>
            <a:extLst>
              <a:ext uri="{FF2B5EF4-FFF2-40B4-BE49-F238E27FC236}">
                <a16:creationId xmlns:a16="http://schemas.microsoft.com/office/drawing/2014/main" id="{8EA7D0EE-7DFB-B6AD-CC60-5B6C196DCB50}"/>
              </a:ext>
            </a:extLst>
          </p:cNvPr>
          <p:cNvSpPr txBox="1"/>
          <p:nvPr/>
        </p:nvSpPr>
        <p:spPr>
          <a:xfrm>
            <a:off x="10519315" y="5582888"/>
            <a:ext cx="1421598" cy="413697"/>
          </a:xfrm>
          <a:prstGeom prst="rect">
            <a:avLst/>
          </a:prstGeom>
          <a:noFill/>
        </p:spPr>
        <p:txBody>
          <a:bodyPr wrap="square" rtlCol="0">
            <a:spAutoFit/>
          </a:bodyPr>
          <a:lstStyle/>
          <a:p>
            <a:r>
              <a:rPr lang="en-GB" sz="2000" b="0" dirty="0" err="1">
                <a:solidFill>
                  <a:srgbClr val="002060"/>
                </a:solidFill>
                <a:latin typeface="Century Gothic" panose="020B0502020202020204" pitchFamily="34" charset="0"/>
              </a:rPr>
              <a:t>diferente</a:t>
            </a:r>
            <a:endParaRPr lang="es-ES" sz="2000" dirty="0"/>
          </a:p>
        </p:txBody>
      </p:sp>
      <p:sp>
        <p:nvSpPr>
          <p:cNvPr id="31" name="TextBox 30">
            <a:hlinkClick r:id="" action="ppaction://noaction">
              <a:snd r:embed="rId25" name="13_17.wav"/>
            </a:hlinkClick>
            <a:extLst>
              <a:ext uri="{FF2B5EF4-FFF2-40B4-BE49-F238E27FC236}">
                <a16:creationId xmlns:a16="http://schemas.microsoft.com/office/drawing/2014/main" id="{1DF77500-CCEB-6261-897D-E4ACF036337F}"/>
              </a:ext>
            </a:extLst>
          </p:cNvPr>
          <p:cNvSpPr txBox="1"/>
          <p:nvPr/>
        </p:nvSpPr>
        <p:spPr>
          <a:xfrm>
            <a:off x="8675809" y="5591491"/>
            <a:ext cx="1895021" cy="400110"/>
          </a:xfrm>
          <a:prstGeom prst="rect">
            <a:avLst/>
          </a:prstGeom>
          <a:noFill/>
        </p:spPr>
        <p:txBody>
          <a:bodyPr wrap="square" rtlCol="0">
            <a:spAutoFit/>
          </a:bodyPr>
          <a:lstStyle/>
          <a:p>
            <a:r>
              <a:rPr lang="en-GB" sz="2000" b="0" dirty="0" err="1">
                <a:solidFill>
                  <a:srgbClr val="002060"/>
                </a:solidFill>
                <a:latin typeface="Century Gothic" panose="020B0502020202020204" pitchFamily="34" charset="0"/>
              </a:rPr>
              <a:t>importante</a:t>
            </a:r>
            <a:r>
              <a:rPr lang="en-GB" sz="2000" b="0" dirty="0">
                <a:solidFill>
                  <a:srgbClr val="002060"/>
                </a:solidFill>
                <a:latin typeface="Century Gothic" panose="020B0502020202020204" pitchFamily="34" charset="0"/>
              </a:rPr>
              <a:t>  | </a:t>
            </a:r>
            <a:endParaRPr lang="es-ES" sz="2000" dirty="0"/>
          </a:p>
        </p:txBody>
      </p:sp>
      <p:sp>
        <p:nvSpPr>
          <p:cNvPr id="33" name="TextBox 32">
            <a:hlinkClick r:id="" action="ppaction://noaction">
              <a:snd r:embed="rId26" name="13_19.wav"/>
            </a:hlinkClick>
            <a:extLst>
              <a:ext uri="{FF2B5EF4-FFF2-40B4-BE49-F238E27FC236}">
                <a16:creationId xmlns:a16="http://schemas.microsoft.com/office/drawing/2014/main" id="{9EA14A2D-DF52-7C34-F7A5-D5B5172DEF89}"/>
              </a:ext>
            </a:extLst>
          </p:cNvPr>
          <p:cNvSpPr txBox="1"/>
          <p:nvPr/>
        </p:nvSpPr>
        <p:spPr>
          <a:xfrm>
            <a:off x="5345994" y="6178674"/>
            <a:ext cx="2402402" cy="461665"/>
          </a:xfrm>
          <a:prstGeom prst="rect">
            <a:avLst/>
          </a:prstGeom>
          <a:noFill/>
        </p:spPr>
        <p:txBody>
          <a:bodyPr wrap="square">
            <a:spAutoFit/>
          </a:bodyPr>
          <a:lstStyle/>
          <a:p>
            <a:r>
              <a:rPr lang="en-GB" sz="240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tranquilo</a:t>
            </a:r>
            <a:r>
              <a:rPr lang="en-GB" sz="2400" b="0" dirty="0">
                <a:solidFill>
                  <a:srgbClr val="002060"/>
                </a:solidFill>
                <a:latin typeface="Century Gothic" panose="020B0502020202020204" pitchFamily="34" charset="0"/>
              </a:rPr>
              <a:t>  | </a:t>
            </a:r>
            <a:endParaRPr lang="es-ES" sz="2400" dirty="0"/>
          </a:p>
        </p:txBody>
      </p:sp>
      <p:sp>
        <p:nvSpPr>
          <p:cNvPr id="35" name="TextBox 34">
            <a:hlinkClick r:id="" action="ppaction://noaction">
              <a:snd r:embed="rId27" name="13_20.wav"/>
            </a:hlinkClick>
            <a:extLst>
              <a:ext uri="{FF2B5EF4-FFF2-40B4-BE49-F238E27FC236}">
                <a16:creationId xmlns:a16="http://schemas.microsoft.com/office/drawing/2014/main" id="{B0AC790A-F683-FE52-ED3A-9BCC9AD3AB22}"/>
              </a:ext>
            </a:extLst>
          </p:cNvPr>
          <p:cNvSpPr txBox="1"/>
          <p:nvPr/>
        </p:nvSpPr>
        <p:spPr>
          <a:xfrm>
            <a:off x="7829729" y="6178674"/>
            <a:ext cx="2402402" cy="461665"/>
          </a:xfrm>
          <a:prstGeom prst="rect">
            <a:avLst/>
          </a:prstGeom>
          <a:noFill/>
        </p:spPr>
        <p:txBody>
          <a:bodyPr wrap="square">
            <a:spAutoFit/>
          </a:bodyPr>
          <a:lstStyle/>
          <a:p>
            <a:r>
              <a:rPr lang="en-GB" sz="2400" b="0" dirty="0">
                <a:solidFill>
                  <a:srgbClr val="002060"/>
                </a:solidFill>
                <a:latin typeface="Century Gothic" panose="020B0502020202020204" pitchFamily="34" charset="0"/>
              </a:rPr>
              <a:t>terrible  |</a:t>
            </a:r>
            <a:endParaRPr lang="es-ES" sz="2400" dirty="0"/>
          </a:p>
        </p:txBody>
      </p:sp>
      <p:sp>
        <p:nvSpPr>
          <p:cNvPr id="36" name="TextBox 35">
            <a:hlinkClick r:id="" action="ppaction://noaction">
              <a:snd r:embed="rId28" name="13_21.wav"/>
            </a:hlinkClick>
            <a:extLst>
              <a:ext uri="{FF2B5EF4-FFF2-40B4-BE49-F238E27FC236}">
                <a16:creationId xmlns:a16="http://schemas.microsoft.com/office/drawing/2014/main" id="{330AAEEF-14EE-C941-19A9-90BB45214914}"/>
              </a:ext>
            </a:extLst>
          </p:cNvPr>
          <p:cNvSpPr txBox="1"/>
          <p:nvPr/>
        </p:nvSpPr>
        <p:spPr>
          <a:xfrm>
            <a:off x="9695541" y="6146674"/>
            <a:ext cx="2402402" cy="461665"/>
          </a:xfrm>
          <a:prstGeom prst="rect">
            <a:avLst/>
          </a:prstGeom>
          <a:noFill/>
        </p:spPr>
        <p:txBody>
          <a:bodyPr wrap="square">
            <a:spAutoFit/>
          </a:bodyPr>
          <a:lstStyle/>
          <a:p>
            <a:r>
              <a:rPr lang="en-GB" sz="2400" b="0" dirty="0" err="1">
                <a:solidFill>
                  <a:srgbClr val="002060"/>
                </a:solidFill>
                <a:latin typeface="Century Gothic" panose="020B0502020202020204" pitchFamily="34" charset="0"/>
              </a:rPr>
              <a:t>aburrido</a:t>
            </a:r>
            <a:r>
              <a:rPr lang="en-GB" sz="2400" b="0" dirty="0">
                <a:solidFill>
                  <a:srgbClr val="002060"/>
                </a:solidFill>
                <a:latin typeface="Century Gothic" panose="020B0502020202020204" pitchFamily="34" charset="0"/>
              </a:rPr>
              <a:t>*</a:t>
            </a:r>
            <a:endParaRPr lang="es-ES" sz="2400" dirty="0"/>
          </a:p>
        </p:txBody>
      </p:sp>
    </p:spTree>
    <p:extLst>
      <p:ext uri="{BB962C8B-B14F-4D97-AF65-F5344CB8AC3E}">
        <p14:creationId xmlns:p14="http://schemas.microsoft.com/office/powerpoint/2010/main" val="1469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subTnLst>
                                    <p:audio>
                                      <p:cMediaNode>
                                        <p:cTn display="0" masterRel="sameClick">
                                          <p:stCondLst>
                                            <p:cond evt="begin" delay="0">
                                              <p:tn val="5"/>
                                            </p:cond>
                                          </p:stCondLst>
                                          <p:endCondLst>
                                            <p:cond evt="onStopAudio" delay="0">
                                              <p:tgtEl>
                                                <p:sldTgt/>
                                              </p:tgtEl>
                                            </p:cond>
                                          </p:endCondLst>
                                        </p:cTn>
                                        <p:tgtEl>
                                          <p:sndTgt r:embed="rId3" name="13_4.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500"/>
                                        <p:tgtEl>
                                          <p:spTgt spid="6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500"/>
                                        <p:tgtEl>
                                          <p:spTgt spid="74"/>
                                        </p:tgtEl>
                                      </p:cBhvr>
                                    </p:animEffect>
                                  </p:childTnLst>
                                  <p:subTnLst>
                                    <p:audio>
                                      <p:cMediaNode>
                                        <p:cTn display="0" masterRel="sameClick">
                                          <p:stCondLst>
                                            <p:cond evt="begin" delay="0">
                                              <p:tn val="13"/>
                                            </p:cond>
                                          </p:stCondLst>
                                          <p:endCondLst>
                                            <p:cond evt="onStopAudio" delay="0">
                                              <p:tgtEl>
                                                <p:sldTgt/>
                                              </p:tgtEl>
                                            </p:cond>
                                          </p:endCondLst>
                                        </p:cTn>
                                        <p:tgtEl>
                                          <p:sndTgt r:embed="rId4" name="13_2.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fade">
                                      <p:cBhvr>
                                        <p:cTn id="18" dur="500"/>
                                        <p:tgtEl>
                                          <p:spTgt spid="7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fade">
                                      <p:cBhvr>
                                        <p:cTn id="23" dur="500"/>
                                        <p:tgtEl>
                                          <p:spTgt spid="65"/>
                                        </p:tgtEl>
                                      </p:cBhvr>
                                    </p:animEffect>
                                  </p:childTnLst>
                                  <p:subTnLst>
                                    <p:audio>
                                      <p:cMediaNode>
                                        <p:cTn display="0" masterRel="sameClick">
                                          <p:stCondLst>
                                            <p:cond evt="begin" delay="0">
                                              <p:tn val="21"/>
                                            </p:cond>
                                          </p:stCondLst>
                                          <p:endCondLst>
                                            <p:cond evt="onStopAudio" delay="0">
                                              <p:tgtEl>
                                                <p:sldTgt/>
                                              </p:tgtEl>
                                            </p:cond>
                                          </p:endCondLst>
                                        </p:cTn>
                                        <p:tgtEl>
                                          <p:sndTgt r:embed="rId5" name="13_5.wav"/>
                                        </p:tgtEl>
                                      </p:cMediaNode>
                                    </p:audio>
                                  </p:subTnLst>
                                </p:cTn>
                              </p:par>
                              <p:par>
                                <p:cTn id="24" presetID="10" presetClass="entr" presetSubtype="0" fill="hold" grpId="0" nodeType="with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fade">
                                      <p:cBhvr>
                                        <p:cTn id="26" dur="500"/>
                                        <p:tgtEl>
                                          <p:spTgt spid="63"/>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0" presetClass="entr" presetSubtype="0" fill="hold" nodeType="withEffect">
                                  <p:stCondLst>
                                    <p:cond delay="0"/>
                                  </p:stCondLst>
                                  <p:childTnLst>
                                    <p:set>
                                      <p:cBhvr>
                                        <p:cTn id="46" dur="1" fill="hold">
                                          <p:stCondLst>
                                            <p:cond delay="0"/>
                                          </p:stCondLst>
                                        </p:cTn>
                                        <p:tgtEl>
                                          <p:spTgt spid="76"/>
                                        </p:tgtEl>
                                        <p:attrNameLst>
                                          <p:attrName>style.visibility</p:attrName>
                                        </p:attrNameLst>
                                      </p:cBhvr>
                                      <p:to>
                                        <p:strVal val="visible"/>
                                      </p:to>
                                    </p:set>
                                    <p:animEffect transition="in" filter="fade">
                                      <p:cBhvr>
                                        <p:cTn id="4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3" grpId="0" animBg="1"/>
      <p:bldP spid="64" grpId="0"/>
      <p:bldP spid="65" grpId="0"/>
      <p:bldP spid="73" grpId="0" animBg="1"/>
      <p:bldP spid="74" grpId="0"/>
      <p:bldP spid="4" grpId="0"/>
      <p:bldP spid="28" grpId="0"/>
      <p:bldP spid="29" grpId="0"/>
      <p:bldP spid="30" grpId="0"/>
      <p:bldP spid="31" grpId="0"/>
      <p:bldP spid="33" grpId="0"/>
      <p:bldP spid="35" grpId="0"/>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6" name="Google Shape;419;p21" descr="background rectangle">
            <a:extLst>
              <a:ext uri="{FF2B5EF4-FFF2-40B4-BE49-F238E27FC236}">
                <a16:creationId xmlns:a16="http://schemas.microsoft.com/office/drawing/2014/main" id="{6ADDCC5E-D66B-4BFB-8CC7-7FF7A6326B2C}"/>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70C0"/>
                </a:solidFill>
                <a:latin typeface="Modern Love" panose="04090805081005020601" pitchFamily="82" charset="0"/>
                <a:ea typeface="Arial"/>
                <a:cs typeface="Aharoni" panose="02010803020104030203" pitchFamily="2" charset="-79"/>
                <a:sym typeface="Arial"/>
              </a:rPr>
              <a:t>azul</a:t>
            </a:r>
            <a:endParaRPr dirty="0">
              <a:solidFill>
                <a:srgbClr val="0070C0"/>
              </a:solidFill>
              <a:latin typeface="Modern Love" panose="04090805081005020601" pitchFamily="82" charset="0"/>
              <a:cs typeface="Aharoni" panose="02010803020104030203" pitchFamily="2" charset="-79"/>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09433CD3-426E-4B6A-9485-2B7DBF7E511F}"/>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907474" y="277070"/>
            <a:ext cx="4953631" cy="4247588"/>
          </a:xfrm>
          <a:prstGeom prst="rect">
            <a:avLst/>
          </a:prstGeom>
          <a:noFill/>
          <a:ln>
            <a:noFill/>
          </a:ln>
        </p:spPr>
      </p:pic>
      <p:sp>
        <p:nvSpPr>
          <p:cNvPr id="101" name="Google Shape;101;p2"/>
          <p:cNvSpPr txBox="1"/>
          <p:nvPr/>
        </p:nvSpPr>
        <p:spPr>
          <a:xfrm>
            <a:off x="0" y="3510537"/>
            <a:ext cx="4350984" cy="846345"/>
          </a:xfrm>
          <a:prstGeom prst="rect">
            <a:avLst/>
          </a:prstGeom>
          <a:noFill/>
          <a:ln>
            <a:noFill/>
          </a:ln>
        </p:spPr>
        <p:txBody>
          <a:bodyPr spcFirstLastPara="1" wrap="square" lIns="91425" tIns="45700" rIns="91425" bIns="45700" anchor="t" anchorCtr="0">
            <a:spAutoFit/>
          </a:bodyPr>
          <a:lstStyle/>
          <a:p>
            <a:pPr marL="457200" indent="-457200" fontAlgn="auto">
              <a:buClr>
                <a:srgbClr val="FFFFFF"/>
              </a:buClr>
              <a:buSzPts val="2800"/>
              <a:buFontTx/>
              <a:buChar char="-"/>
              <a:tabLst/>
              <a:defRPr/>
            </a:pPr>
            <a:r>
              <a:rPr lang="fr-FR" sz="2500" b="1" dirty="0">
                <a:solidFill>
                  <a:schemeClr val="bg2"/>
                </a:solidFill>
                <a:latin typeface="Century Gothic"/>
              </a:rPr>
              <a:t>2-verb structure: </a:t>
            </a:r>
            <a:r>
              <a:rPr lang="fr-FR" sz="2500" b="1" dirty="0" err="1">
                <a:solidFill>
                  <a:schemeClr val="bg2"/>
                </a:solidFill>
                <a:latin typeface="Century Gothic"/>
              </a:rPr>
              <a:t>querer</a:t>
            </a:r>
            <a:r>
              <a:rPr lang="fr-FR" sz="2500" b="1" dirty="0">
                <a:solidFill>
                  <a:schemeClr val="bg2"/>
                </a:solidFill>
                <a:latin typeface="Century Gothic"/>
              </a:rPr>
              <a:t> </a:t>
            </a:r>
            <a:r>
              <a:rPr lang="nb-NO" sz="2400" b="1" dirty="0">
                <a:solidFill>
                  <a:schemeClr val="bg2"/>
                </a:solidFill>
                <a:latin typeface="Century Gothic"/>
                <a:ea typeface="Calibri"/>
                <a:cs typeface="Calibri"/>
                <a:sym typeface="Century Gothic"/>
              </a:rPr>
              <a:t>SSC repaso 2 </a:t>
            </a:r>
            <a:endParaRPr lang="nb-NO" sz="2400" b="1" dirty="0">
              <a:solidFill>
                <a:schemeClr val="bg2"/>
              </a:solidFill>
              <a:ea typeface="Calibri"/>
              <a:cs typeface="Calibri"/>
              <a:sym typeface="Calibri"/>
            </a:endParaRP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0"/>
            <a:ext cx="4350984" cy="1325563"/>
          </a:xfrm>
        </p:spPr>
        <p:txBody>
          <a:bodyPr>
            <a:noAutofit/>
          </a:bodyPr>
          <a:lstStyle/>
          <a:p>
            <a:pPr algn="ctr" rtl="0" fontAlgn="ctr"/>
            <a:r>
              <a:rPr lang="en-GB" sz="3600" b="1" dirty="0">
                <a:solidFill>
                  <a:schemeClr val="bg1">
                    <a:lumMod val="95000"/>
                  </a:schemeClr>
                </a:solidFill>
                <a:effectLst/>
                <a:latin typeface="Century Gothic" panose="020B0502020202020204" pitchFamily="34" charset="0"/>
              </a:rPr>
              <a:t>Saying what I and others want to do</a:t>
            </a:r>
          </a:p>
        </p:txBody>
      </p:sp>
      <p:sp>
        <p:nvSpPr>
          <p:cNvPr id="8" name="Google Shape;100;p2">
            <a:extLst>
              <a:ext uri="{FF2B5EF4-FFF2-40B4-BE49-F238E27FC236}">
                <a16:creationId xmlns:a16="http://schemas.microsoft.com/office/drawing/2014/main" id="{AD017EE6-D313-46C9-9C36-8CE9B548176E}"/>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i="0" u="none" strike="noStrike" cap="none" dirty="0" err="1">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azul</a:t>
            </a:r>
            <a:endParaRPr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grpSp>
        <p:nvGrpSpPr>
          <p:cNvPr id="12" name="Group 11">
            <a:extLst>
              <a:ext uri="{FF2B5EF4-FFF2-40B4-BE49-F238E27FC236}">
                <a16:creationId xmlns:a16="http://schemas.microsoft.com/office/drawing/2014/main" id="{1166873B-40B6-E8D1-5C55-64F8BC4B15F6}"/>
              </a:ext>
            </a:extLst>
          </p:cNvPr>
          <p:cNvGrpSpPr/>
          <p:nvPr/>
        </p:nvGrpSpPr>
        <p:grpSpPr>
          <a:xfrm>
            <a:off x="1749636" y="4556393"/>
            <a:ext cx="2489000" cy="2170971"/>
            <a:chOff x="5001499" y="2514453"/>
            <a:chExt cx="2881621" cy="2802300"/>
          </a:xfrm>
        </p:grpSpPr>
        <p:pic>
          <p:nvPicPr>
            <p:cNvPr id="9" name="Picture 8" descr="Gráficos vectoriales gratis de Viaje">
              <a:extLst>
                <a:ext uri="{FF2B5EF4-FFF2-40B4-BE49-F238E27FC236}">
                  <a16:creationId xmlns:a16="http://schemas.microsoft.com/office/drawing/2014/main" id="{990E3CF5-88E6-A7C7-19D2-C267CD2465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1499" y="2514453"/>
              <a:ext cx="2881621" cy="279131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49FCE1A2-A99B-9261-FAC1-F0BCCD190B3C}"/>
                </a:ext>
              </a:extLst>
            </p:cNvPr>
            <p:cNvSpPr txBox="1"/>
            <p:nvPr/>
          </p:nvSpPr>
          <p:spPr>
            <a:xfrm>
              <a:off x="5290795" y="4800289"/>
              <a:ext cx="2457009" cy="516464"/>
            </a:xfrm>
            <a:prstGeom prst="rect">
              <a:avLst/>
            </a:prstGeom>
            <a:noFill/>
          </p:spPr>
          <p:txBody>
            <a:bodyPr wrap="square">
              <a:spAutoFit/>
            </a:bodyPr>
            <a:lstStyle/>
            <a:p>
              <a:r>
                <a:rPr lang="en-GB" sz="2000" spc="-150" dirty="0">
                  <a:solidFill>
                    <a:srgbClr val="002060"/>
                  </a:solidFill>
                  <a:latin typeface="Dreaming Outloud Pro" panose="03050502040302030504" pitchFamily="66" charset="0"/>
                  <a:cs typeface="Dreaming Outloud Pro" panose="03050502040302030504" pitchFamily="66" charset="0"/>
                </a:rPr>
                <a:t>De </a:t>
              </a:r>
              <a:r>
                <a:rPr lang="en-GB" sz="2000" spc="-150" dirty="0" err="1">
                  <a:solidFill>
                    <a:srgbClr val="002060"/>
                  </a:solidFill>
                  <a:latin typeface="Dreaming Outloud Pro" panose="03050502040302030504" pitchFamily="66" charset="0"/>
                  <a:cs typeface="Dreaming Outloud Pro" panose="03050502040302030504" pitchFamily="66" charset="0"/>
                </a:rPr>
                <a:t>viaje</a:t>
              </a:r>
              <a:r>
                <a:rPr lang="en-GB" sz="2000" spc="-150" dirty="0">
                  <a:solidFill>
                    <a:srgbClr val="002060"/>
                  </a:solidFill>
                  <a:latin typeface="Dreaming Outloud Pro" panose="03050502040302030504" pitchFamily="66" charset="0"/>
                  <a:cs typeface="Dreaming Outloud Pro" panose="03050502040302030504" pitchFamily="66" charset="0"/>
                </a:rPr>
                <a:t> </a:t>
              </a:r>
              <a:r>
                <a:rPr lang="en-GB" sz="2000" spc="-150" dirty="0" err="1">
                  <a:solidFill>
                    <a:srgbClr val="002060"/>
                  </a:solidFill>
                  <a:latin typeface="Dreaming Outloud Pro" panose="03050502040302030504" pitchFamily="66" charset="0"/>
                  <a:cs typeface="Dreaming Outloud Pro" panose="03050502040302030504" pitchFamily="66" charset="0"/>
                </a:rPr>
                <a:t>por</a:t>
              </a:r>
              <a:r>
                <a:rPr lang="en-GB" sz="2000" spc="-150" dirty="0">
                  <a:solidFill>
                    <a:srgbClr val="002060"/>
                  </a:solidFill>
                  <a:latin typeface="Dreaming Outloud Pro" panose="03050502040302030504" pitchFamily="66" charset="0"/>
                  <a:cs typeface="Dreaming Outloud Pro" panose="03050502040302030504" pitchFamily="66" charset="0"/>
                </a:rPr>
                <a:t> </a:t>
              </a:r>
              <a:r>
                <a:rPr lang="en-GB" sz="2000" spc="-150" dirty="0" err="1">
                  <a:solidFill>
                    <a:srgbClr val="002060"/>
                  </a:solidFill>
                  <a:latin typeface="Dreaming Outloud Pro" panose="03050502040302030504" pitchFamily="66" charset="0"/>
                  <a:cs typeface="Dreaming Outloud Pro" panose="03050502040302030504" pitchFamily="66" charset="0"/>
                </a:rPr>
                <a:t>España</a:t>
              </a:r>
              <a:endParaRPr lang="en-GB" sz="2000" spc="-150" dirty="0">
                <a:solidFill>
                  <a:srgbClr val="002060"/>
                </a:solidFill>
                <a:latin typeface="Dreaming Outloud Pro" panose="03050502040302030504" pitchFamily="66" charset="0"/>
                <a:cs typeface="Dreaming Outloud Pro" panose="03050502040302030504" pitchFamily="66" charset="0"/>
              </a:endParaRPr>
            </a:p>
          </p:txBody>
        </p:sp>
      </p:grpSp>
      <p:grpSp>
        <p:nvGrpSpPr>
          <p:cNvPr id="20" name="Group 19">
            <a:extLst>
              <a:ext uri="{FF2B5EF4-FFF2-40B4-BE49-F238E27FC236}">
                <a16:creationId xmlns:a16="http://schemas.microsoft.com/office/drawing/2014/main" id="{DDA186BB-4D3C-426E-9251-C9B03F1DBD80}"/>
              </a:ext>
            </a:extLst>
          </p:cNvPr>
          <p:cNvGrpSpPr/>
          <p:nvPr/>
        </p:nvGrpSpPr>
        <p:grpSpPr>
          <a:xfrm>
            <a:off x="4371635" y="3816405"/>
            <a:ext cx="2918775" cy="3346396"/>
            <a:chOff x="4922243" y="3800121"/>
            <a:chExt cx="2918775" cy="3346396"/>
          </a:xfrm>
        </p:grpSpPr>
        <p:grpSp>
          <p:nvGrpSpPr>
            <p:cNvPr id="18" name="Group 17">
              <a:extLst>
                <a:ext uri="{FF2B5EF4-FFF2-40B4-BE49-F238E27FC236}">
                  <a16:creationId xmlns:a16="http://schemas.microsoft.com/office/drawing/2014/main" id="{29F005BD-9EA6-4474-A190-80EED48DDC77}"/>
                </a:ext>
              </a:extLst>
            </p:cNvPr>
            <p:cNvGrpSpPr/>
            <p:nvPr/>
          </p:nvGrpSpPr>
          <p:grpSpPr>
            <a:xfrm>
              <a:off x="4922243" y="3800121"/>
              <a:ext cx="2702471" cy="3000813"/>
              <a:chOff x="4922243" y="3800121"/>
              <a:chExt cx="2702471" cy="3000813"/>
            </a:xfrm>
          </p:grpSpPr>
          <p:pic>
            <p:nvPicPr>
              <p:cNvPr id="17" name="Picture 16" descr="Graphical user interface, application&#10;&#10;Description automatically generated">
                <a:extLst>
                  <a:ext uri="{FF2B5EF4-FFF2-40B4-BE49-F238E27FC236}">
                    <a16:creationId xmlns:a16="http://schemas.microsoft.com/office/drawing/2014/main" id="{55E7057C-743B-41C6-B260-A62354B3ED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2243" y="4792087"/>
                <a:ext cx="1751464" cy="2008847"/>
              </a:xfrm>
              <a:prstGeom prst="rect">
                <a:avLst/>
              </a:prstGeom>
            </p:spPr>
          </p:pic>
          <p:pic>
            <p:nvPicPr>
              <p:cNvPr id="6" name="Picture 5">
                <a:extLst>
                  <a:ext uri="{FF2B5EF4-FFF2-40B4-BE49-F238E27FC236}">
                    <a16:creationId xmlns:a16="http://schemas.microsoft.com/office/drawing/2014/main" id="{E86092B2-6121-4243-8569-CA38EB9EB7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9036" y="3907083"/>
                <a:ext cx="858289" cy="1029553"/>
              </a:xfrm>
              <a:prstGeom prst="rect">
                <a:avLst/>
              </a:prstGeom>
            </p:spPr>
          </p:pic>
          <p:pic>
            <p:nvPicPr>
              <p:cNvPr id="11" name="Picture 10" descr="A person with a mustache&#10;&#10;Description automatically generated with low confidence">
                <a:extLst>
                  <a:ext uri="{FF2B5EF4-FFF2-40B4-BE49-F238E27FC236}">
                    <a16:creationId xmlns:a16="http://schemas.microsoft.com/office/drawing/2014/main" id="{F94B7DE2-6FC6-4247-BEAD-538CCF9901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3800121"/>
                <a:ext cx="1528714" cy="1476805"/>
              </a:xfrm>
              <a:prstGeom prst="rect">
                <a:avLst/>
              </a:prstGeom>
            </p:spPr>
          </p:pic>
          <p:pic>
            <p:nvPicPr>
              <p:cNvPr id="22" name="Picture 21" descr="A picture containing text, toy, doll&#10;&#10;Description automatically generated">
                <a:extLst>
                  <a:ext uri="{FF2B5EF4-FFF2-40B4-BE49-F238E27FC236}">
                    <a16:creationId xmlns:a16="http://schemas.microsoft.com/office/drawing/2014/main" id="{127AE689-2F37-42F3-6118-70642DE6312B}"/>
                  </a:ext>
                </a:extLst>
              </p:cNvPr>
              <p:cNvPicPr>
                <a:picLocks noChangeAspect="1"/>
              </p:cNvPicPr>
              <p:nvPr/>
            </p:nvPicPr>
            <p:blipFill>
              <a:blip r:embed="rId8"/>
              <a:stretch>
                <a:fillRect/>
              </a:stretch>
            </p:blipFill>
            <p:spPr>
              <a:xfrm>
                <a:off x="5778489" y="4806839"/>
                <a:ext cx="1182480" cy="1921530"/>
              </a:xfrm>
              <a:prstGeom prst="rect">
                <a:avLst/>
              </a:prstGeom>
            </p:spPr>
          </p:pic>
          <p:pic>
            <p:nvPicPr>
              <p:cNvPr id="15" name="Picture 14" descr="A picture containing text, toy, doll&#10;&#10;Description automatically generated">
                <a:extLst>
                  <a:ext uri="{FF2B5EF4-FFF2-40B4-BE49-F238E27FC236}">
                    <a16:creationId xmlns:a16="http://schemas.microsoft.com/office/drawing/2014/main" id="{1CDC9594-AF6A-4F03-9F21-43EAB0BA72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80095" y="4707548"/>
                <a:ext cx="1078425" cy="2048551"/>
              </a:xfrm>
              <a:prstGeom prst="rect">
                <a:avLst/>
              </a:prstGeom>
            </p:spPr>
          </p:pic>
        </p:grpSp>
        <p:pic>
          <p:nvPicPr>
            <p:cNvPr id="5" name="Picture 4" descr="Free illustrations of Luggage">
              <a:extLst>
                <a:ext uri="{FF2B5EF4-FFF2-40B4-BE49-F238E27FC236}">
                  <a16:creationId xmlns:a16="http://schemas.microsoft.com/office/drawing/2014/main" id="{ECEA737D-2C8D-7AE9-79A2-0D1393F0F9F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71398" y="5576897"/>
              <a:ext cx="1569620" cy="156962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11" name="Google Shape;111;p3" descr="Speech Icon, Voice, Talking, Audio, Speech"/>
          <p:cNvPicPr preferRelativeResize="0"/>
          <p:nvPr/>
        </p:nvPicPr>
        <p:blipFill rotWithShape="1">
          <a:blip r:embed="rId3">
            <a:alphaModFix/>
          </a:blip>
          <a:srcRect/>
          <a:stretch/>
        </p:blipFill>
        <p:spPr>
          <a:xfrm>
            <a:off x="11102687" y="135741"/>
            <a:ext cx="776168" cy="776168"/>
          </a:xfrm>
          <a:prstGeom prst="rect">
            <a:avLst/>
          </a:prstGeom>
          <a:noFill/>
          <a:ln>
            <a:noFill/>
          </a:ln>
        </p:spPr>
      </p:pic>
      <p:sp>
        <p:nvSpPr>
          <p:cNvPr id="112" name="Google Shape;112;p3"/>
          <p:cNvSpPr txBox="1"/>
          <p:nvPr/>
        </p:nvSpPr>
        <p:spPr>
          <a:xfrm>
            <a:off x="10334843" y="971171"/>
            <a:ext cx="1544012" cy="400110"/>
          </a:xfrm>
          <a:prstGeom prst="rect">
            <a:avLst/>
          </a:prstGeom>
          <a:solidFill>
            <a:srgbClr val="FF4B94"/>
          </a:solidFill>
          <a:ln>
            <a:solidFill>
              <a:srgbClr val="FF4B94"/>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err="1">
                <a:solidFill>
                  <a:srgbClr val="FFFFFF"/>
                </a:solidFill>
                <a:latin typeface="Century Gothic"/>
                <a:ea typeface="Century Gothic"/>
                <a:cs typeface="Century Gothic"/>
                <a:sym typeface="Century Gothic"/>
              </a:rPr>
              <a:t>pronunciar</a:t>
            </a:r>
            <a:endParaRPr sz="2000" b="1" i="0" u="none" strike="noStrike" cap="none" dirty="0">
              <a:solidFill>
                <a:srgbClr val="FFFFFF"/>
              </a:solidFill>
              <a:latin typeface="Century Gothic"/>
              <a:ea typeface="Century Gothic"/>
              <a:cs typeface="Century Gothic"/>
              <a:sym typeface="Century Gothic"/>
            </a:endParaRPr>
          </a:p>
        </p:txBody>
      </p:sp>
      <p:sp>
        <p:nvSpPr>
          <p:cNvPr id="107" name="Google Shape;153;p2">
            <a:hlinkClick r:id="" action="ppaction://noaction">
              <a:snd r:embed="rId4" name="e.wav"/>
            </a:hlinkClick>
            <a:extLst>
              <a:ext uri="{FF2B5EF4-FFF2-40B4-BE49-F238E27FC236}">
                <a16:creationId xmlns:a16="http://schemas.microsoft.com/office/drawing/2014/main" id="{65785CBE-E926-8B89-FE10-2E9EADC5DC2E}"/>
              </a:ext>
            </a:extLst>
          </p:cNvPr>
          <p:cNvSpPr txBox="1"/>
          <p:nvPr/>
        </p:nvSpPr>
        <p:spPr>
          <a:xfrm>
            <a:off x="8495146" y="153664"/>
            <a:ext cx="5874852"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dirty="0">
                <a:solidFill>
                  <a:srgbClr val="002060"/>
                </a:solidFill>
                <a:latin typeface="Century Gothic"/>
                <a:ea typeface="Calibri"/>
                <a:cs typeface="Calibri"/>
                <a:sym typeface="Century Gothic"/>
              </a:rPr>
              <a:t>SSC </a:t>
            </a:r>
            <a:r>
              <a:rPr kumimoji="0" lang="en-GB" sz="3200" b="1" i="0" u="none" strike="noStrike" kern="0" cap="none" spc="0" normalizeH="0" baseline="0" noProof="0" dirty="0">
                <a:ln>
                  <a:noFill/>
                </a:ln>
                <a:solidFill>
                  <a:srgbClr val="002060"/>
                </a:solidFill>
                <a:effectLst/>
                <a:uLnTx/>
                <a:uFillTx/>
                <a:latin typeface="Century Gothic"/>
                <a:ea typeface="Calibri"/>
                <a:cs typeface="Calibri"/>
                <a:sym typeface="Century Gothic"/>
              </a:rPr>
              <a:t>Repaso</a:t>
            </a:r>
            <a:endParaRPr kumimoji="0" sz="320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21" name="Graphic 120" descr="Teacher">
            <a:extLst>
              <a:ext uri="{FF2B5EF4-FFF2-40B4-BE49-F238E27FC236}">
                <a16:creationId xmlns:a16="http://schemas.microsoft.com/office/drawing/2014/main" id="{161CE104-39F6-20F9-BE13-0B87176D16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28303"/>
            <a:ext cx="914400" cy="914400"/>
          </a:xfrm>
          <a:prstGeom prst="rect">
            <a:avLst/>
          </a:prstGeom>
        </p:spPr>
      </p:pic>
      <p:sp>
        <p:nvSpPr>
          <p:cNvPr id="122" name="TextBox 121">
            <a:hlinkClick r:id="" action="ppaction://noaction">
              <a:snd r:embed="rId7" name="3_1.wav"/>
            </a:hlinkClick>
            <a:extLst>
              <a:ext uri="{FF2B5EF4-FFF2-40B4-BE49-F238E27FC236}">
                <a16:creationId xmlns:a16="http://schemas.microsoft.com/office/drawing/2014/main" id="{7F721959-06E8-FD22-C34A-235847F5DC4D}"/>
              </a:ext>
            </a:extLst>
          </p:cNvPr>
          <p:cNvSpPr txBox="1"/>
          <p:nvPr/>
        </p:nvSpPr>
        <p:spPr>
          <a:xfrm>
            <a:off x="1147611" y="122096"/>
            <a:ext cx="7782069"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i="0" u="none" strike="noStrike" kern="1200" cap="none" spc="0" normalizeH="0" baseline="0" noProof="0" dirty="0">
                <a:ln>
                  <a:noFill/>
                </a:ln>
                <a:solidFill>
                  <a:srgbClr val="002060"/>
                </a:solidFill>
                <a:effectLst/>
                <a:uLnTx/>
                <a:uFillTx/>
                <a:latin typeface="Century Gothic" panose="020B0502020202020204" pitchFamily="34" charset="0"/>
              </a:rPr>
              <a:t>Lee la</a:t>
            </a:r>
            <a:r>
              <a:rPr kumimoji="0" lang="en-GB" sz="2700" i="0" u="none" strike="noStrike" kern="1200" cap="none" spc="0" normalizeH="0" noProof="0" dirty="0">
                <a:ln>
                  <a:noFill/>
                </a:ln>
                <a:solidFill>
                  <a:srgbClr val="002060"/>
                </a:solidFill>
                <a:effectLst/>
                <a:uLnTx/>
                <a:uFillTx/>
                <a:latin typeface="Century Gothic" panose="020B0502020202020204" pitchFamily="34" charset="0"/>
              </a:rPr>
              <a:t> Información con </a:t>
            </a:r>
            <a:r>
              <a:rPr kumimoji="0" lang="en-GB" sz="2700" i="0" u="none" strike="noStrike" kern="1200" cap="none" spc="0" normalizeH="0" noProof="0" dirty="0" err="1">
                <a:ln>
                  <a:noFill/>
                </a:ln>
                <a:solidFill>
                  <a:srgbClr val="002060"/>
                </a:solidFill>
                <a:effectLst/>
                <a:uLnTx/>
                <a:uFillTx/>
                <a:latin typeface="Century Gothic" panose="020B0502020202020204" pitchFamily="34" charset="0"/>
              </a:rPr>
              <a:t>tu</a:t>
            </a:r>
            <a:r>
              <a:rPr kumimoji="0" lang="en-GB" sz="270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700" i="0" u="none" strike="noStrike" kern="1200" cap="none" spc="0" normalizeH="0" noProof="0" dirty="0" err="1">
                <a:ln>
                  <a:noFill/>
                </a:ln>
                <a:solidFill>
                  <a:srgbClr val="002060"/>
                </a:solidFill>
                <a:effectLst/>
                <a:uLnTx/>
                <a:uFillTx/>
                <a:latin typeface="Century Gothic" panose="020B0502020202020204" pitchFamily="34" charset="0"/>
              </a:rPr>
              <a:t>compañero</a:t>
            </a:r>
            <a:r>
              <a:rPr kumimoji="0" lang="en-GB" sz="2700" i="0" u="none" strike="noStrike" kern="1200" cap="none" spc="0" normalizeH="0" noProof="0" dirty="0">
                <a:ln>
                  <a:noFill/>
                </a:ln>
                <a:solidFill>
                  <a:srgbClr val="002060"/>
                </a:solidFill>
                <a:effectLst/>
                <a:uLnTx/>
                <a:uFillTx/>
                <a:latin typeface="Century Gothic" panose="020B0502020202020204" pitchFamily="34" charset="0"/>
              </a:rPr>
              <a:t>/a.</a:t>
            </a:r>
            <a:endParaRPr kumimoji="0" lang="en-GB" sz="27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3" name="Speech Bubble: Rectangle with Corners Rounded 122">
            <a:extLst>
              <a:ext uri="{FF2B5EF4-FFF2-40B4-BE49-F238E27FC236}">
                <a16:creationId xmlns:a16="http://schemas.microsoft.com/office/drawing/2014/main" id="{13CA0061-FD94-64E6-5528-62474252F09E}"/>
              </a:ext>
            </a:extLst>
          </p:cNvPr>
          <p:cNvSpPr/>
          <p:nvPr/>
        </p:nvSpPr>
        <p:spPr>
          <a:xfrm>
            <a:off x="1085082" y="135741"/>
            <a:ext cx="7239382" cy="519576"/>
          </a:xfrm>
          <a:prstGeom prst="wedgeRoundRectCallout">
            <a:avLst>
              <a:gd name="adj1" fmla="val -53155"/>
              <a:gd name="adj2" fmla="val 25196"/>
              <a:gd name="adj3" fmla="val 16667"/>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9" name="Picture 18" descr="Jameos del Agua">
            <a:hlinkClick r:id="" action="ppaction://noaction">
              <a:snd r:embed="rId8" name="3_4.wav"/>
            </a:hlinkClick>
            <a:extLst>
              <a:ext uri="{FF2B5EF4-FFF2-40B4-BE49-F238E27FC236}">
                <a16:creationId xmlns:a16="http://schemas.microsoft.com/office/drawing/2014/main" id="{B0D9B628-8B33-B54A-AA84-2073D079363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7132" y="4870838"/>
            <a:ext cx="2288474" cy="153465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Lanzarote, Jardín De Cactus, Volcán">
            <a:hlinkClick r:id="" action="ppaction://noaction">
              <a:snd r:embed="rId10" name="3_5.wav"/>
            </a:hlinkClick>
            <a:extLst>
              <a:ext uri="{FF2B5EF4-FFF2-40B4-BE49-F238E27FC236}">
                <a16:creationId xmlns:a16="http://schemas.microsoft.com/office/drawing/2014/main" id="{6CB76AF1-2366-B0D1-C8BB-B42CA718A2A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07705" y="4870056"/>
            <a:ext cx="2288474" cy="153543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09B9FAB2-3836-BEEB-1A70-268A03D4AD07}"/>
              </a:ext>
            </a:extLst>
          </p:cNvPr>
          <p:cNvSpPr txBox="1"/>
          <p:nvPr/>
        </p:nvSpPr>
        <p:spPr>
          <a:xfrm>
            <a:off x="4851408" y="4364802"/>
            <a:ext cx="1726621" cy="646331"/>
          </a:xfrm>
          <a:prstGeom prst="rect">
            <a:avLst/>
          </a:prstGeom>
          <a:solidFill>
            <a:srgbClr val="FFFFFF">
              <a:alpha val="69804"/>
            </a:srgbClr>
          </a:solidFill>
          <a:ln w="28575">
            <a:solidFill>
              <a:srgbClr val="002060"/>
            </a:solidFill>
          </a:ln>
        </p:spPr>
        <p:txBody>
          <a:bodyPr wrap="square" rtlCol="0">
            <a:spAutoFit/>
          </a:bodyPr>
          <a:lstStyle/>
          <a:p>
            <a:pPr algn="ctr"/>
            <a:r>
              <a:rPr lang="en-GB" b="1" dirty="0" err="1">
                <a:solidFill>
                  <a:srgbClr val="002060"/>
                </a:solidFill>
                <a:latin typeface="Century Gothic" panose="020B0502020202020204" pitchFamily="34" charset="0"/>
              </a:rPr>
              <a:t>el</a:t>
            </a:r>
            <a:r>
              <a:rPr lang="en-GB" b="1" dirty="0">
                <a:solidFill>
                  <a:srgbClr val="002060"/>
                </a:solidFill>
                <a:latin typeface="Century Gothic" panose="020B0502020202020204" pitchFamily="34" charset="0"/>
              </a:rPr>
              <a:t> </a:t>
            </a:r>
            <a:r>
              <a:rPr lang="en-GB" b="1" dirty="0" err="1">
                <a:solidFill>
                  <a:srgbClr val="002060"/>
                </a:solidFill>
                <a:latin typeface="Century Gothic" panose="020B0502020202020204" pitchFamily="34" charset="0"/>
              </a:rPr>
              <a:t>jardín</a:t>
            </a:r>
            <a:r>
              <a:rPr lang="en-GB" b="1" dirty="0">
                <a:solidFill>
                  <a:srgbClr val="002060"/>
                </a:solidFill>
                <a:latin typeface="Century Gothic" panose="020B0502020202020204" pitchFamily="34" charset="0"/>
              </a:rPr>
              <a:t> de cactus</a:t>
            </a:r>
          </a:p>
        </p:txBody>
      </p:sp>
      <p:sp>
        <p:nvSpPr>
          <p:cNvPr id="23" name="TextBox 22">
            <a:extLst>
              <a:ext uri="{FF2B5EF4-FFF2-40B4-BE49-F238E27FC236}">
                <a16:creationId xmlns:a16="http://schemas.microsoft.com/office/drawing/2014/main" id="{3E0C3FDA-F86F-FE6C-08AF-BA37C8B62706}"/>
              </a:ext>
            </a:extLst>
          </p:cNvPr>
          <p:cNvSpPr txBox="1"/>
          <p:nvPr/>
        </p:nvSpPr>
        <p:spPr>
          <a:xfrm>
            <a:off x="9369942" y="1401337"/>
            <a:ext cx="2822058" cy="1323439"/>
          </a:xfrm>
          <a:prstGeom prst="rect">
            <a:avLst/>
          </a:prstGeom>
          <a:solidFill>
            <a:srgbClr val="E2F0D9"/>
          </a:solidFill>
        </p:spPr>
        <p:txBody>
          <a:bodyPr wrap="square">
            <a:spAutoFit/>
          </a:bodyPr>
          <a:lstStyle/>
          <a:p>
            <a:r>
              <a:rPr lang="en-GB" sz="2000"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isla</a:t>
            </a:r>
            <a:r>
              <a:rPr lang="en-GB" sz="2000" dirty="0">
                <a:solidFill>
                  <a:srgbClr val="002060"/>
                </a:solidFill>
                <a:latin typeface="Century Gothic" panose="020B0502020202020204" pitchFamily="34" charset="0"/>
              </a:rPr>
              <a:t> – island</a:t>
            </a:r>
          </a:p>
          <a:p>
            <a:r>
              <a:rPr lang="en-GB" sz="2000"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cueva</a:t>
            </a:r>
            <a:r>
              <a:rPr lang="en-GB" sz="2000" dirty="0">
                <a:solidFill>
                  <a:srgbClr val="002060"/>
                </a:solidFill>
                <a:latin typeface="Century Gothic" panose="020B0502020202020204" pitchFamily="34" charset="0"/>
              </a:rPr>
              <a:t> – cave</a:t>
            </a:r>
          </a:p>
          <a:p>
            <a:r>
              <a:rPr lang="en-GB" sz="2000" dirty="0">
                <a:solidFill>
                  <a:srgbClr val="002060"/>
                </a:solidFill>
                <a:latin typeface="Century Gothic" panose="020B0502020202020204" pitchFamily="34" charset="0"/>
              </a:rPr>
              <a:t>(</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volcán</a:t>
            </a:r>
            <a:r>
              <a:rPr lang="en-GB" sz="2000" dirty="0">
                <a:solidFill>
                  <a:srgbClr val="002060"/>
                </a:solidFill>
                <a:latin typeface="Century Gothic" panose="020B0502020202020204" pitchFamily="34" charset="0"/>
              </a:rPr>
              <a:t> - volcano</a:t>
            </a:r>
          </a:p>
          <a:p>
            <a:r>
              <a:rPr lang="en-GB" sz="2000" dirty="0">
                <a:solidFill>
                  <a:srgbClr val="002060"/>
                </a:solidFill>
                <a:latin typeface="Century Gothic" panose="020B0502020202020204" pitchFamily="34" charset="0"/>
              </a:rPr>
              <a:t>(la) </a:t>
            </a:r>
            <a:r>
              <a:rPr lang="en-GB" sz="2000" b="1" dirty="0">
                <a:solidFill>
                  <a:srgbClr val="002060"/>
                </a:solidFill>
                <a:latin typeface="Century Gothic" panose="020B0502020202020204" pitchFamily="34" charset="0"/>
              </a:rPr>
              <a:t>salsa</a:t>
            </a:r>
            <a:r>
              <a:rPr lang="en-GB" b="0" dirty="0">
                <a:solidFill>
                  <a:srgbClr val="002060"/>
                </a:solidFill>
                <a:latin typeface="Century Gothic" panose="020B0502020202020204" pitchFamily="34" charset="0"/>
              </a:rPr>
              <a:t> - sauce</a:t>
            </a:r>
            <a:endParaRPr lang="en-GB" dirty="0"/>
          </a:p>
        </p:txBody>
      </p:sp>
      <p:pic>
        <p:nvPicPr>
          <p:cNvPr id="10242" name="Picture 2" descr="Fotos gratis de Mapa">
            <a:extLst>
              <a:ext uri="{FF2B5EF4-FFF2-40B4-BE49-F238E27FC236}">
                <a16:creationId xmlns:a16="http://schemas.microsoft.com/office/drawing/2014/main" id="{E2055D03-C63F-B149-E415-932041B9986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4969" t="6682" r="4669" b="6682"/>
          <a:stretch/>
        </p:blipFill>
        <p:spPr bwMode="auto">
          <a:xfrm>
            <a:off x="9472175" y="2804583"/>
            <a:ext cx="2288311" cy="19598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D7F8E47D-9149-9A97-B02D-A13DA5F1FA9E}"/>
              </a:ext>
            </a:extLst>
          </p:cNvPr>
          <p:cNvPicPr>
            <a:picLocks noChangeAspect="1"/>
          </p:cNvPicPr>
          <p:nvPr/>
        </p:nvPicPr>
        <p:blipFill>
          <a:blip r:embed="rId13"/>
          <a:stretch>
            <a:fillRect/>
          </a:stretch>
        </p:blipFill>
        <p:spPr>
          <a:xfrm>
            <a:off x="9506041" y="5365077"/>
            <a:ext cx="2599545" cy="1492923"/>
          </a:xfrm>
          <a:prstGeom prst="rect">
            <a:avLst/>
          </a:prstGeom>
        </p:spPr>
      </p:pic>
      <p:grpSp>
        <p:nvGrpSpPr>
          <p:cNvPr id="73" name="Group 72">
            <a:extLst>
              <a:ext uri="{FF2B5EF4-FFF2-40B4-BE49-F238E27FC236}">
                <a16:creationId xmlns:a16="http://schemas.microsoft.com/office/drawing/2014/main" id="{72A5844C-9FE9-D539-D970-80DB5E9DDB74}"/>
              </a:ext>
            </a:extLst>
          </p:cNvPr>
          <p:cNvGrpSpPr/>
          <p:nvPr/>
        </p:nvGrpSpPr>
        <p:grpSpPr>
          <a:xfrm>
            <a:off x="10958773" y="4478711"/>
            <a:ext cx="1063995" cy="973104"/>
            <a:chOff x="6210543" y="3764108"/>
            <a:chExt cx="801046" cy="775262"/>
          </a:xfrm>
        </p:grpSpPr>
        <p:sp>
          <p:nvSpPr>
            <p:cNvPr id="74" name="Oval 73">
              <a:extLst>
                <a:ext uri="{FF2B5EF4-FFF2-40B4-BE49-F238E27FC236}">
                  <a16:creationId xmlns:a16="http://schemas.microsoft.com/office/drawing/2014/main" id="{AEB827C9-CF59-0DE5-5AB4-BD99FFD4B1ED}"/>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5" name="Picture 74">
              <a:extLst>
                <a:ext uri="{FF2B5EF4-FFF2-40B4-BE49-F238E27FC236}">
                  <a16:creationId xmlns:a16="http://schemas.microsoft.com/office/drawing/2014/main" id="{64EB942F-CA80-47ED-534E-D625D1BBDE41}"/>
                </a:ext>
              </a:extLst>
            </p:cNvPr>
            <p:cNvPicPr>
              <a:picLocks noChangeAspect="1"/>
            </p:cNvPicPr>
            <p:nvPr/>
          </p:nvPicPr>
          <p:blipFill rotWithShape="1">
            <a:blip r:embed="rId14">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76" name="Picture 75" descr="A picture containing text, tableware, cup, clipart&#10;&#10;Description automatically generated">
              <a:extLst>
                <a:ext uri="{FF2B5EF4-FFF2-40B4-BE49-F238E27FC236}">
                  <a16:creationId xmlns:a16="http://schemas.microsoft.com/office/drawing/2014/main" id="{D1B54ACB-C79C-252B-6A5E-1E00E4F8C60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77" name="Rectangle 76">
            <a:hlinkClick r:id="" action="ppaction://noaction">
              <a:snd r:embed="rId16" name="3_2.wav"/>
            </a:hlinkClick>
            <a:extLst>
              <a:ext uri="{FF2B5EF4-FFF2-40B4-BE49-F238E27FC236}">
                <a16:creationId xmlns:a16="http://schemas.microsoft.com/office/drawing/2014/main" id="{B1647255-3605-D043-2A36-08917CFDB720}"/>
              </a:ext>
            </a:extLst>
          </p:cNvPr>
          <p:cNvSpPr/>
          <p:nvPr/>
        </p:nvSpPr>
        <p:spPr>
          <a:xfrm>
            <a:off x="189574" y="993398"/>
            <a:ext cx="9387059" cy="3242041"/>
          </a:xfrm>
          <a:prstGeom prst="rect">
            <a:avLst/>
          </a:prstGeom>
        </p:spPr>
        <p:txBody>
          <a:bodyPr wrap="square">
            <a:spAutoFit/>
          </a:bodyPr>
          <a:lstStyle/>
          <a:p>
            <a:pPr>
              <a:lnSpc>
                <a:spcPct val="150000"/>
              </a:lnSpc>
            </a:pPr>
            <a:r>
              <a:rPr lang="es-ES_tradnl" sz="2800" dirty="0">
                <a:solidFill>
                  <a:srgbClr val="002060"/>
                </a:solidFill>
                <a:latin typeface="Century Gothic" panose="020B0502020202020204" pitchFamily="34" charset="0"/>
                <a:cs typeface="Calibri" panose="020F0502020204030204" pitchFamily="34" charset="0"/>
              </a:rPr>
              <a:t>Lanzarote</a:t>
            </a:r>
            <a:r>
              <a:rPr lang="en-GB" sz="2800" dirty="0">
                <a:solidFill>
                  <a:srgbClr val="002060"/>
                </a:solidFill>
                <a:latin typeface="Century Gothic" panose="020B0502020202020204" pitchFamily="34" charset="0"/>
              </a:rPr>
              <a:t> es </a:t>
            </a:r>
            <a:r>
              <a:rPr lang="en-GB" sz="2800" dirty="0" err="1">
                <a:solidFill>
                  <a:srgbClr val="002060"/>
                </a:solidFill>
                <a:latin typeface="Century Gothic" panose="020B0502020202020204" pitchFamily="34" charset="0"/>
              </a:rPr>
              <a:t>una</a:t>
            </a:r>
            <a:r>
              <a:rPr lang="en-GB" sz="2800" dirty="0">
                <a:solidFill>
                  <a:srgbClr val="002060"/>
                </a:solidFill>
                <a:latin typeface="Century Gothic" panose="020B0502020202020204" pitchFamily="34" charset="0"/>
              </a:rPr>
              <a:t> </a:t>
            </a:r>
            <a:r>
              <a:rPr lang="es-ES_tradnl" sz="2800" dirty="0">
                <a:solidFill>
                  <a:srgbClr val="002060"/>
                </a:solidFill>
                <a:latin typeface="Century Gothic" panose="020B0502020202020204" pitchFamily="34" charset="0"/>
                <a:cs typeface="Calibri" panose="020F0502020204030204" pitchFamily="34" charset="0"/>
              </a:rPr>
              <a:t>isla</a:t>
            </a:r>
            <a:r>
              <a:rPr lang="en-GB" sz="2800" dirty="0">
                <a:solidFill>
                  <a:srgbClr val="002060"/>
                </a:solidFill>
                <a:latin typeface="Century Gothic" panose="020B0502020202020204" pitchFamily="34" charset="0"/>
              </a:rPr>
              <a:t> de las Islas Canarias, </a:t>
            </a:r>
            <a:r>
              <a:rPr lang="es-ES_tradnl" sz="2800" dirty="0">
                <a:solidFill>
                  <a:srgbClr val="002060"/>
                </a:solidFill>
                <a:latin typeface="Century Gothic" panose="020B0502020202020204" pitchFamily="34" charset="0"/>
                <a:cs typeface="Calibri" panose="020F0502020204030204" pitchFamily="34" charset="0"/>
              </a:rPr>
              <a:t>al oeste de África. Es famosa por la cueva de Jameos </a:t>
            </a:r>
            <a:r>
              <a:rPr lang="en-GB" sz="2800" dirty="0">
                <a:solidFill>
                  <a:srgbClr val="002060"/>
                </a:solidFill>
                <a:latin typeface="Century Gothic" panose="020B0502020202020204" pitchFamily="34" charset="0"/>
              </a:rPr>
              <a:t>del Agua, </a:t>
            </a:r>
            <a:r>
              <a:rPr lang="en-GB" sz="2800" dirty="0" err="1">
                <a:solidFill>
                  <a:srgbClr val="002060"/>
                </a:solidFill>
                <a:latin typeface="Century Gothic" panose="020B0502020202020204" pitchFamily="34" charset="0"/>
              </a:rPr>
              <a:t>su</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jardín</a:t>
            </a:r>
            <a:r>
              <a:rPr lang="en-GB" sz="2800" dirty="0">
                <a:solidFill>
                  <a:srgbClr val="002060"/>
                </a:solidFill>
                <a:latin typeface="Century Gothic" panose="020B0502020202020204" pitchFamily="34" charset="0"/>
              </a:rPr>
              <a:t> de </a:t>
            </a:r>
            <a:r>
              <a:rPr lang="es-ES_tradnl" sz="2800" dirty="0">
                <a:solidFill>
                  <a:srgbClr val="002060"/>
                </a:solidFill>
                <a:latin typeface="Century Gothic" panose="020B0502020202020204" pitchFamily="34" charset="0"/>
                <a:cs typeface="Calibri" panose="020F0502020204030204" pitchFamily="34" charset="0"/>
              </a:rPr>
              <a:t>cactus y el volcán. </a:t>
            </a:r>
            <a:r>
              <a:rPr lang="en-GB" sz="2800" dirty="0">
                <a:solidFill>
                  <a:srgbClr val="002060"/>
                </a:solidFill>
                <a:latin typeface="Century Gothic" panose="020B0502020202020204" pitchFamily="34" charset="0"/>
              </a:rPr>
              <a:t>Es </a:t>
            </a:r>
            <a:r>
              <a:rPr lang="en-GB" sz="2800" dirty="0" err="1">
                <a:solidFill>
                  <a:srgbClr val="002060"/>
                </a:solidFill>
                <a:latin typeface="Century Gothic" panose="020B0502020202020204" pitchFamily="34" charset="0"/>
              </a:rPr>
              <a:t>típico</a:t>
            </a:r>
            <a:r>
              <a:rPr lang="en-GB" sz="2800" dirty="0">
                <a:solidFill>
                  <a:srgbClr val="002060"/>
                </a:solidFill>
                <a:latin typeface="Century Gothic" panose="020B0502020202020204" pitchFamily="34" charset="0"/>
              </a:rPr>
              <a:t> comer ‘papas </a:t>
            </a:r>
            <a:r>
              <a:rPr lang="en-GB" sz="2800" dirty="0" err="1">
                <a:solidFill>
                  <a:srgbClr val="002060"/>
                </a:solidFill>
                <a:latin typeface="Century Gothic" panose="020B0502020202020204" pitchFamily="34" charset="0"/>
              </a:rPr>
              <a:t>arrugadas</a:t>
            </a:r>
            <a:r>
              <a:rPr lang="en-GB" sz="2800" dirty="0">
                <a:solidFill>
                  <a:srgbClr val="002060"/>
                </a:solidFill>
                <a:latin typeface="Century Gothic" panose="020B0502020202020204" pitchFamily="34" charset="0"/>
              </a:rPr>
              <a:t>’ con mojo </a:t>
            </a:r>
            <a:r>
              <a:rPr lang="en-GB" sz="2800" dirty="0" err="1">
                <a:solidFill>
                  <a:srgbClr val="002060"/>
                </a:solidFill>
                <a:latin typeface="Century Gothic" panose="020B0502020202020204" pitchFamily="34" charset="0"/>
              </a:rPr>
              <a:t>picón</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una</a:t>
            </a:r>
            <a:r>
              <a:rPr lang="en-GB" sz="2800" dirty="0">
                <a:solidFill>
                  <a:srgbClr val="002060"/>
                </a:solidFill>
                <a:latin typeface="Century Gothic" panose="020B0502020202020204" pitchFamily="34" charset="0"/>
              </a:rPr>
              <a:t> salsa.</a:t>
            </a:r>
            <a:endParaRPr lang="es-ES_tradnl" sz="2800" dirty="0">
              <a:solidFill>
                <a:srgbClr val="002060"/>
              </a:solidFill>
              <a:latin typeface="Century Gothic" panose="020B0502020202020204" pitchFamily="34" charset="0"/>
              <a:cs typeface="Calibri" panose="020F0502020204030204" pitchFamily="34" charset="0"/>
            </a:endParaRPr>
          </a:p>
        </p:txBody>
      </p:sp>
      <p:pic>
        <p:nvPicPr>
          <p:cNvPr id="10244" name="Picture 4">
            <a:hlinkClick r:id="" action="ppaction://noaction">
              <a:snd r:embed="rId17" name="3_6.wav"/>
            </a:hlinkClick>
            <a:extLst>
              <a:ext uri="{FF2B5EF4-FFF2-40B4-BE49-F238E27FC236}">
                <a16:creationId xmlns:a16="http://schemas.microsoft.com/office/drawing/2014/main" id="{B7B6362C-D42C-806F-6AE6-BB1698B362B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857380" y="4888764"/>
            <a:ext cx="2140271" cy="1516727"/>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9626CF5A-BCA0-3531-15B6-0498ACFC74F9}"/>
              </a:ext>
            </a:extLst>
          </p:cNvPr>
          <p:cNvSpPr txBox="1"/>
          <p:nvPr/>
        </p:nvSpPr>
        <p:spPr>
          <a:xfrm>
            <a:off x="2410825" y="4358335"/>
            <a:ext cx="1788277" cy="646331"/>
          </a:xfrm>
          <a:prstGeom prst="rect">
            <a:avLst/>
          </a:prstGeom>
          <a:solidFill>
            <a:srgbClr val="FFFFFF">
              <a:alpha val="69804"/>
            </a:srgbClr>
          </a:solidFill>
          <a:ln w="28575">
            <a:solidFill>
              <a:srgbClr val="002060"/>
            </a:solidFill>
          </a:ln>
        </p:spPr>
        <p:txBody>
          <a:bodyPr wrap="square" rtlCol="0">
            <a:spAutoFit/>
          </a:bodyPr>
          <a:lstStyle/>
          <a:p>
            <a:pPr algn="ctr"/>
            <a:r>
              <a:rPr lang="en-GB" b="1" dirty="0" err="1">
                <a:solidFill>
                  <a:srgbClr val="002060"/>
                </a:solidFill>
                <a:latin typeface="Century Gothic" panose="020B0502020202020204" pitchFamily="34" charset="0"/>
              </a:rPr>
              <a:t>Jameos</a:t>
            </a:r>
            <a:r>
              <a:rPr lang="en-GB" b="1" dirty="0">
                <a:solidFill>
                  <a:srgbClr val="002060"/>
                </a:solidFill>
                <a:latin typeface="Century Gothic" panose="020B0502020202020204" pitchFamily="34" charset="0"/>
              </a:rPr>
              <a:t> del Agua</a:t>
            </a:r>
          </a:p>
        </p:txBody>
      </p:sp>
      <p:sp>
        <p:nvSpPr>
          <p:cNvPr id="81" name="TextBox 80">
            <a:extLst>
              <a:ext uri="{FF2B5EF4-FFF2-40B4-BE49-F238E27FC236}">
                <a16:creationId xmlns:a16="http://schemas.microsoft.com/office/drawing/2014/main" id="{7ED2F48E-2BF0-DD7C-302B-5B696CB2E45E}"/>
              </a:ext>
            </a:extLst>
          </p:cNvPr>
          <p:cNvSpPr txBox="1"/>
          <p:nvPr/>
        </p:nvSpPr>
        <p:spPr>
          <a:xfrm>
            <a:off x="7104551" y="4389113"/>
            <a:ext cx="1835043" cy="646331"/>
          </a:xfrm>
          <a:prstGeom prst="rect">
            <a:avLst/>
          </a:prstGeom>
          <a:solidFill>
            <a:srgbClr val="FFFFFF">
              <a:alpha val="69804"/>
            </a:srgbClr>
          </a:solidFill>
          <a:ln w="28575">
            <a:solidFill>
              <a:srgbClr val="002060"/>
            </a:solidFill>
          </a:ln>
        </p:spPr>
        <p:txBody>
          <a:bodyPr wrap="square" rtlCol="0" anchor="ctr">
            <a:spAutoFit/>
          </a:bodyPr>
          <a:lstStyle/>
          <a:p>
            <a:pPr algn="ctr"/>
            <a:r>
              <a:rPr lang="en-GB" b="1" dirty="0">
                <a:solidFill>
                  <a:srgbClr val="002060"/>
                </a:solidFill>
                <a:latin typeface="Century Gothic" panose="020B0502020202020204" pitchFamily="34" charset="0"/>
              </a:rPr>
              <a:t>Papas </a:t>
            </a:r>
            <a:r>
              <a:rPr lang="en-GB" b="1" dirty="0" err="1">
                <a:solidFill>
                  <a:srgbClr val="002060"/>
                </a:solidFill>
                <a:latin typeface="Century Gothic" panose="020B0502020202020204" pitchFamily="34" charset="0"/>
              </a:rPr>
              <a:t>arrugadas</a:t>
            </a:r>
            <a:endParaRPr lang="en-GB" b="1" dirty="0">
              <a:solidFill>
                <a:srgbClr val="002060"/>
              </a:solidFill>
              <a:latin typeface="Century Gothic" panose="020B0502020202020204" pitchFamily="34" charset="0"/>
            </a:endParaRPr>
          </a:p>
        </p:txBody>
      </p:sp>
      <p:sp>
        <p:nvSpPr>
          <p:cNvPr id="84" name="TextBox 83">
            <a:hlinkClick r:id="" action="ppaction://noaction">
              <a:snd r:embed="rId19" name="3_7.wav"/>
            </a:hlinkClick>
            <a:extLst>
              <a:ext uri="{FF2B5EF4-FFF2-40B4-BE49-F238E27FC236}">
                <a16:creationId xmlns:a16="http://schemas.microsoft.com/office/drawing/2014/main" id="{7AA5EFEC-BA89-FECD-1218-9595D24D6563}"/>
              </a:ext>
            </a:extLst>
          </p:cNvPr>
          <p:cNvSpPr txBox="1"/>
          <p:nvPr/>
        </p:nvSpPr>
        <p:spPr>
          <a:xfrm>
            <a:off x="6985384" y="3927297"/>
            <a:ext cx="2120362" cy="369332"/>
          </a:xfrm>
          <a:prstGeom prst="rect">
            <a:avLst/>
          </a:prstGeom>
          <a:solidFill>
            <a:schemeClr val="accent4">
              <a:lumMod val="20000"/>
              <a:lumOff val="80000"/>
            </a:schemeClr>
          </a:solidFill>
        </p:spPr>
        <p:txBody>
          <a:bodyPr wrap="square">
            <a:spAutoFit/>
          </a:bodyPr>
          <a:lstStyle/>
          <a:p>
            <a:r>
              <a:rPr lang="en-GB" sz="1800" b="1" dirty="0">
                <a:solidFill>
                  <a:srgbClr val="002060"/>
                </a:solidFill>
                <a:latin typeface="Century Gothic" panose="020B0502020202020204" pitchFamily="34" charset="0"/>
              </a:rPr>
              <a:t>con mojo </a:t>
            </a:r>
            <a:r>
              <a:rPr lang="en-GB" sz="1800" b="1" dirty="0" err="1">
                <a:solidFill>
                  <a:srgbClr val="002060"/>
                </a:solidFill>
                <a:latin typeface="Century Gothic" panose="020B0502020202020204" pitchFamily="34" charset="0"/>
              </a:rPr>
              <a:t>Picón</a:t>
            </a:r>
            <a:endParaRPr lang="en-GB" dirty="0"/>
          </a:p>
        </p:txBody>
      </p:sp>
      <p:sp>
        <p:nvSpPr>
          <p:cNvPr id="4" name="Arrow: Curved Right 3">
            <a:extLst>
              <a:ext uri="{FF2B5EF4-FFF2-40B4-BE49-F238E27FC236}">
                <a16:creationId xmlns:a16="http://schemas.microsoft.com/office/drawing/2014/main" id="{D09E0B20-8AB4-EE14-86DE-492CF62B8381}"/>
              </a:ext>
            </a:extLst>
          </p:cNvPr>
          <p:cNvSpPr/>
          <p:nvPr/>
        </p:nvSpPr>
        <p:spPr>
          <a:xfrm rot="11447776">
            <a:off x="8901830" y="3832569"/>
            <a:ext cx="571964" cy="2132423"/>
          </a:xfrm>
          <a:prstGeom prst="curvedRightArrow">
            <a:avLst>
              <a:gd name="adj1" fmla="val 25000"/>
              <a:gd name="adj2" fmla="val 91639"/>
              <a:gd name="adj3" fmla="val 23003"/>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0246" name="Picture 6" descr="Fotos gratis de Lanzarote">
            <a:hlinkClick r:id="" action="ppaction://noaction">
              <a:snd r:embed="rId20" name="3_3.wav"/>
            </a:hlinkClick>
            <a:extLst>
              <a:ext uri="{FF2B5EF4-FFF2-40B4-BE49-F238E27FC236}">
                <a16:creationId xmlns:a16="http://schemas.microsoft.com/office/drawing/2014/main" id="{187F7E67-6E39-DDD0-2DEB-13E28583FEF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7262" y="4870056"/>
            <a:ext cx="2032845" cy="1534653"/>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a:extLst>
              <a:ext uri="{FF2B5EF4-FFF2-40B4-BE49-F238E27FC236}">
                <a16:creationId xmlns:a16="http://schemas.microsoft.com/office/drawing/2014/main" id="{D239F668-965E-9670-AC65-DF27E279A19F}"/>
              </a:ext>
            </a:extLst>
          </p:cNvPr>
          <p:cNvSpPr txBox="1"/>
          <p:nvPr/>
        </p:nvSpPr>
        <p:spPr>
          <a:xfrm>
            <a:off x="144509" y="4358335"/>
            <a:ext cx="1893457" cy="646331"/>
          </a:xfrm>
          <a:prstGeom prst="rect">
            <a:avLst/>
          </a:prstGeom>
          <a:solidFill>
            <a:srgbClr val="FFFFFF">
              <a:alpha val="69804"/>
            </a:srgbClr>
          </a:solidFill>
          <a:ln w="28575">
            <a:solidFill>
              <a:srgbClr val="002060"/>
            </a:solidFill>
          </a:ln>
        </p:spPr>
        <p:txBody>
          <a:bodyPr wrap="square" rtlCol="0">
            <a:spAutoFit/>
          </a:bodyPr>
          <a:lstStyle/>
          <a:p>
            <a:pPr algn="ctr"/>
            <a:r>
              <a:rPr lang="en-GB" b="1" dirty="0" err="1">
                <a:solidFill>
                  <a:srgbClr val="002060"/>
                </a:solidFill>
                <a:latin typeface="Century Gothic" panose="020B0502020202020204" pitchFamily="34" charset="0"/>
              </a:rPr>
              <a:t>el</a:t>
            </a:r>
            <a:r>
              <a:rPr lang="en-GB" b="1" dirty="0">
                <a:solidFill>
                  <a:srgbClr val="002060"/>
                </a:solidFill>
                <a:latin typeface="Century Gothic" panose="020B0502020202020204" pitchFamily="34" charset="0"/>
              </a:rPr>
              <a:t> </a:t>
            </a:r>
            <a:r>
              <a:rPr lang="en-GB" b="1" dirty="0" err="1">
                <a:solidFill>
                  <a:srgbClr val="002060"/>
                </a:solidFill>
                <a:latin typeface="Century Gothic" panose="020B0502020202020204" pitchFamily="34" charset="0"/>
              </a:rPr>
              <a:t>volcán</a:t>
            </a:r>
            <a:endParaRPr lang="en-GB" b="1" dirty="0">
              <a:solidFill>
                <a:srgbClr val="002060"/>
              </a:solidFill>
              <a:latin typeface="Century Gothic" panose="020B0502020202020204" pitchFamily="34" charset="0"/>
            </a:endParaRPr>
          </a:p>
          <a:p>
            <a:pPr algn="ctr"/>
            <a:endParaRPr lang="en-GB" b="1" dirty="0">
              <a:solidFill>
                <a:srgbClr val="002060"/>
              </a:solidFill>
              <a:latin typeface="Century Gothic" panose="020B0502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9020652" y="378990"/>
            <a:ext cx="1698356" cy="403881"/>
          </a:xfrm>
          <a:solidFill>
            <a:srgbClr val="00B0F0"/>
          </a:solidFill>
        </p:spPr>
        <p:txBody>
          <a:bodyPr>
            <a:noAutofit/>
          </a:bodyPr>
          <a:lstStyle/>
          <a:p>
            <a:pPr algn="ctr"/>
            <a:r>
              <a:rPr lang="en-GB" sz="2000" b="1" dirty="0" err="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30" name="Picture 2" descr="Brain, Idea, Think, Creativity">
            <a:extLst>
              <a:ext uri="{FF2B5EF4-FFF2-40B4-BE49-F238E27FC236}">
                <a16:creationId xmlns:a16="http://schemas.microsoft.com/office/drawing/2014/main" id="{D88CCA73-7624-4855-B3DB-EFBA41ABDDF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887677" y="37487"/>
            <a:ext cx="930826" cy="930826"/>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Rounded Corners 33">
            <a:extLst>
              <a:ext uri="{FF2B5EF4-FFF2-40B4-BE49-F238E27FC236}">
                <a16:creationId xmlns:a16="http://schemas.microsoft.com/office/drawing/2014/main" id="{EDB5B130-A736-D090-A904-8A5CD62285CC}"/>
              </a:ext>
            </a:extLst>
          </p:cNvPr>
          <p:cNvSpPr/>
          <p:nvPr/>
        </p:nvSpPr>
        <p:spPr>
          <a:xfrm>
            <a:off x="536468" y="1217276"/>
            <a:ext cx="2014500" cy="2381603"/>
          </a:xfrm>
          <a:prstGeom prst="roundRect">
            <a:avLst/>
          </a:prstGeom>
          <a:solidFill>
            <a:schemeClr val="bg1"/>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verano</a:t>
            </a:r>
            <a:endParaRPr lang="en-GB" sz="3200" dirty="0">
              <a:solidFill>
                <a:srgbClr val="002060"/>
              </a:solidFill>
              <a:latin typeface="Century Gothic" panose="020B0502020202020204" pitchFamily="34" charset="0"/>
            </a:endParaRPr>
          </a:p>
          <a:p>
            <a:pPr algn="ctr"/>
            <a:r>
              <a:rPr lang="en-GB" sz="3200" dirty="0" err="1">
                <a:solidFill>
                  <a:srgbClr val="002060"/>
                </a:solidFill>
                <a:latin typeface="Century Gothic" panose="020B0502020202020204" pitchFamily="34" charset="0"/>
              </a:rPr>
              <a:t>nadar</a:t>
            </a:r>
            <a:endParaRPr lang="en-GB" sz="3200" dirty="0">
              <a:solidFill>
                <a:srgbClr val="002060"/>
              </a:solidFill>
              <a:latin typeface="Century Gothic" panose="020B0502020202020204" pitchFamily="34" charset="0"/>
            </a:endParaRPr>
          </a:p>
          <a:p>
            <a:pPr algn="ctr"/>
            <a:r>
              <a:rPr lang="en-GB" sz="3200" dirty="0" err="1">
                <a:solidFill>
                  <a:srgbClr val="002060"/>
                </a:solidFill>
                <a:latin typeface="Century Gothic" panose="020B0502020202020204" pitchFamily="34" charset="0"/>
              </a:rPr>
              <a:t>agua</a:t>
            </a:r>
            <a:endParaRPr lang="en-GB" sz="3200" dirty="0">
              <a:solidFill>
                <a:srgbClr val="002060"/>
              </a:solidFill>
              <a:latin typeface="Century Gothic" panose="020B0502020202020204" pitchFamily="34" charset="0"/>
            </a:endParaRPr>
          </a:p>
          <a:p>
            <a:pPr algn="ctr"/>
            <a:endParaRPr lang="en-GB" sz="3200" dirty="0">
              <a:solidFill>
                <a:srgbClr val="002060"/>
              </a:solidFill>
              <a:latin typeface="Century Gothic" panose="020B0502020202020204" pitchFamily="34" charset="0"/>
            </a:endParaRPr>
          </a:p>
        </p:txBody>
      </p:sp>
      <p:sp>
        <p:nvSpPr>
          <p:cNvPr id="35" name="Rectangle: Rounded Corners 34">
            <a:extLst>
              <a:ext uri="{FF2B5EF4-FFF2-40B4-BE49-F238E27FC236}">
                <a16:creationId xmlns:a16="http://schemas.microsoft.com/office/drawing/2014/main" id="{E5213375-28C1-0824-1624-C5F5A00B2CB6}"/>
              </a:ext>
            </a:extLst>
          </p:cNvPr>
          <p:cNvSpPr/>
          <p:nvPr/>
        </p:nvSpPr>
        <p:spPr>
          <a:xfrm>
            <a:off x="2734980" y="1259957"/>
            <a:ext cx="2390747" cy="2381603"/>
          </a:xfrm>
          <a:prstGeom prst="roundRect">
            <a:avLst/>
          </a:prstGeom>
          <a:solidFill>
            <a:schemeClr val="bg1"/>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comprar</a:t>
            </a:r>
          </a:p>
          <a:p>
            <a:pPr algn="ctr"/>
            <a:r>
              <a:rPr lang="en-GB" sz="2800" dirty="0" err="1">
                <a:solidFill>
                  <a:srgbClr val="002060"/>
                </a:solidFill>
                <a:latin typeface="Century Gothic" panose="020B0502020202020204" pitchFamily="34" charset="0"/>
              </a:rPr>
              <a:t>fruta</a:t>
            </a:r>
            <a:endParaRPr lang="en-GB" sz="2800" dirty="0">
              <a:solidFill>
                <a:srgbClr val="002060"/>
              </a:solidFill>
              <a:latin typeface="Century Gothic" panose="020B0502020202020204" pitchFamily="34" charset="0"/>
            </a:endParaRPr>
          </a:p>
          <a:p>
            <a:pPr algn="ctr"/>
            <a:r>
              <a:rPr lang="en-GB" sz="3200" dirty="0">
                <a:solidFill>
                  <a:srgbClr val="002060"/>
                </a:solidFill>
                <a:latin typeface="Century Gothic" panose="020B0502020202020204" pitchFamily="34" charset="0"/>
              </a:rPr>
              <a:t>vender</a:t>
            </a:r>
          </a:p>
          <a:p>
            <a:pPr algn="ctr"/>
            <a:endParaRPr lang="en-GB" sz="3200" dirty="0">
              <a:solidFill>
                <a:srgbClr val="002060"/>
              </a:solidFill>
              <a:latin typeface="Century Gothic" panose="020B0502020202020204" pitchFamily="34" charset="0"/>
            </a:endParaRPr>
          </a:p>
        </p:txBody>
      </p:sp>
      <p:sp>
        <p:nvSpPr>
          <p:cNvPr id="36" name="Rectangle: Rounded Corners 35">
            <a:extLst>
              <a:ext uri="{FF2B5EF4-FFF2-40B4-BE49-F238E27FC236}">
                <a16:creationId xmlns:a16="http://schemas.microsoft.com/office/drawing/2014/main" id="{D56666BE-D281-69AA-1295-FE42C2E7748F}"/>
              </a:ext>
            </a:extLst>
          </p:cNvPr>
          <p:cNvSpPr/>
          <p:nvPr/>
        </p:nvSpPr>
        <p:spPr>
          <a:xfrm>
            <a:off x="7442520" y="1279112"/>
            <a:ext cx="2014500" cy="2381603"/>
          </a:xfrm>
          <a:prstGeom prst="roundRect">
            <a:avLst/>
          </a:prstGeom>
          <a:solidFill>
            <a:schemeClr val="bg1"/>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viaje</a:t>
            </a:r>
            <a:endParaRPr lang="en-GB" sz="3200" dirty="0">
              <a:solidFill>
                <a:srgbClr val="002060"/>
              </a:solidFill>
              <a:latin typeface="Century Gothic" panose="020B0502020202020204" pitchFamily="34" charset="0"/>
            </a:endParaRPr>
          </a:p>
          <a:p>
            <a:pPr algn="ctr"/>
            <a:r>
              <a:rPr lang="en-GB" sz="2000" dirty="0" err="1">
                <a:solidFill>
                  <a:srgbClr val="002060"/>
                </a:solidFill>
                <a:latin typeface="Century Gothic" panose="020B0502020202020204" pitchFamily="34" charset="0"/>
              </a:rPr>
              <a:t>aeropuerto</a:t>
            </a:r>
            <a:endParaRPr lang="en-GB" sz="2000" dirty="0">
              <a:solidFill>
                <a:srgbClr val="002060"/>
              </a:solidFill>
              <a:latin typeface="Century Gothic" panose="020B0502020202020204" pitchFamily="34" charset="0"/>
            </a:endParaRPr>
          </a:p>
          <a:p>
            <a:pPr algn="ctr"/>
            <a:r>
              <a:rPr lang="en-GB" sz="2800" dirty="0" err="1">
                <a:solidFill>
                  <a:srgbClr val="002060"/>
                </a:solidFill>
                <a:latin typeface="Century Gothic" panose="020B0502020202020204" pitchFamily="34" charset="0"/>
              </a:rPr>
              <a:t>cielo</a:t>
            </a:r>
            <a:endParaRPr lang="en-GB" sz="2800" dirty="0">
              <a:solidFill>
                <a:srgbClr val="002060"/>
              </a:solidFill>
              <a:latin typeface="Century Gothic" panose="020B0502020202020204" pitchFamily="34" charset="0"/>
            </a:endParaRPr>
          </a:p>
          <a:p>
            <a:pPr algn="ctr"/>
            <a:endParaRPr lang="en-GB" sz="3200" dirty="0">
              <a:solidFill>
                <a:srgbClr val="002060"/>
              </a:solidFill>
              <a:latin typeface="Century Gothic" panose="020B0502020202020204" pitchFamily="34" charset="0"/>
            </a:endParaRPr>
          </a:p>
        </p:txBody>
      </p:sp>
      <p:sp>
        <p:nvSpPr>
          <p:cNvPr id="37" name="Rectangle: Rounded Corners 36">
            <a:extLst>
              <a:ext uri="{FF2B5EF4-FFF2-40B4-BE49-F238E27FC236}">
                <a16:creationId xmlns:a16="http://schemas.microsoft.com/office/drawing/2014/main" id="{6A98164D-DC53-404D-0F5A-231947AADF14}"/>
              </a:ext>
            </a:extLst>
          </p:cNvPr>
          <p:cNvSpPr/>
          <p:nvPr/>
        </p:nvSpPr>
        <p:spPr>
          <a:xfrm>
            <a:off x="9698714" y="1279112"/>
            <a:ext cx="1899221" cy="2381603"/>
          </a:xfrm>
          <a:prstGeom prst="roundRect">
            <a:avLst/>
          </a:prstGeom>
          <a:solidFill>
            <a:schemeClr val="bg1"/>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200" dirty="0">
                <a:solidFill>
                  <a:srgbClr val="002060"/>
                </a:solidFill>
                <a:latin typeface="Century Gothic" panose="020B0502020202020204" pitchFamily="34" charset="0"/>
              </a:rPr>
              <a:t>comer</a:t>
            </a:r>
          </a:p>
          <a:p>
            <a:pPr algn="ctr"/>
            <a:r>
              <a:rPr lang="en-GB" sz="3200" dirty="0">
                <a:solidFill>
                  <a:srgbClr val="002060"/>
                </a:solidFill>
                <a:latin typeface="Century Gothic" panose="020B0502020202020204" pitchFamily="34" charset="0"/>
              </a:rPr>
              <a:t>paella</a:t>
            </a:r>
          </a:p>
          <a:p>
            <a:pPr algn="ctr"/>
            <a:r>
              <a:rPr lang="en-GB" sz="3200" dirty="0">
                <a:solidFill>
                  <a:srgbClr val="002060"/>
                </a:solidFill>
                <a:latin typeface="Century Gothic" panose="020B0502020202020204" pitchFamily="34" charset="0"/>
              </a:rPr>
              <a:t>churros</a:t>
            </a:r>
          </a:p>
        </p:txBody>
      </p:sp>
      <p:sp>
        <p:nvSpPr>
          <p:cNvPr id="38" name="Rectangle: Rounded Corners 37">
            <a:extLst>
              <a:ext uri="{FF2B5EF4-FFF2-40B4-BE49-F238E27FC236}">
                <a16:creationId xmlns:a16="http://schemas.microsoft.com/office/drawing/2014/main" id="{295893ED-7746-5048-68E5-94CB2B467C9F}"/>
              </a:ext>
            </a:extLst>
          </p:cNvPr>
          <p:cNvSpPr/>
          <p:nvPr/>
        </p:nvSpPr>
        <p:spPr>
          <a:xfrm>
            <a:off x="5317154" y="1246691"/>
            <a:ext cx="2014500" cy="2381603"/>
          </a:xfrm>
          <a:prstGeom prst="roundRect">
            <a:avLst/>
          </a:prstGeom>
          <a:solidFill>
            <a:schemeClr val="bg1"/>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tirar</a:t>
            </a:r>
            <a:endParaRPr lang="en-GB" sz="3200" dirty="0">
              <a:solidFill>
                <a:srgbClr val="002060"/>
              </a:solidFill>
              <a:latin typeface="Century Gothic" panose="020B0502020202020204" pitchFamily="34" charset="0"/>
            </a:endParaRPr>
          </a:p>
          <a:p>
            <a:pPr algn="ctr"/>
            <a:r>
              <a:rPr lang="en-GB" sz="3200" dirty="0" err="1">
                <a:solidFill>
                  <a:srgbClr val="002060"/>
                </a:solidFill>
                <a:latin typeface="Century Gothic" panose="020B0502020202020204" pitchFamily="34" charset="0"/>
              </a:rPr>
              <a:t>tomates</a:t>
            </a:r>
            <a:endParaRPr lang="en-GB" sz="3200" dirty="0">
              <a:solidFill>
                <a:srgbClr val="002060"/>
              </a:solidFill>
              <a:latin typeface="Century Gothic" panose="020B0502020202020204" pitchFamily="34" charset="0"/>
            </a:endParaRPr>
          </a:p>
          <a:p>
            <a:pPr algn="ctr"/>
            <a:r>
              <a:rPr lang="en-GB" sz="3200" dirty="0" err="1">
                <a:solidFill>
                  <a:srgbClr val="002060"/>
                </a:solidFill>
                <a:latin typeface="Century Gothic" panose="020B0502020202020204" pitchFamily="34" charset="0"/>
              </a:rPr>
              <a:t>España</a:t>
            </a:r>
            <a:endParaRPr lang="en-GB" sz="3200" dirty="0">
              <a:solidFill>
                <a:srgbClr val="002060"/>
              </a:solidFill>
              <a:latin typeface="Century Gothic" panose="020B0502020202020204" pitchFamily="34" charset="0"/>
            </a:endParaRPr>
          </a:p>
          <a:p>
            <a:pPr algn="ctr"/>
            <a:endParaRPr lang="en-GB" sz="3200" dirty="0">
              <a:solidFill>
                <a:srgbClr val="002060"/>
              </a:solidFill>
              <a:latin typeface="Century Gothic" panose="020B0502020202020204" pitchFamily="34" charset="0"/>
            </a:endParaRPr>
          </a:p>
        </p:txBody>
      </p:sp>
      <p:sp>
        <p:nvSpPr>
          <p:cNvPr id="39" name="TextBox 38">
            <a:extLst>
              <a:ext uri="{FF2B5EF4-FFF2-40B4-BE49-F238E27FC236}">
                <a16:creationId xmlns:a16="http://schemas.microsoft.com/office/drawing/2014/main" id="{3D39B6BE-8C52-4361-8831-F6E4F2E57ED9}"/>
              </a:ext>
            </a:extLst>
          </p:cNvPr>
          <p:cNvSpPr txBox="1"/>
          <p:nvPr/>
        </p:nvSpPr>
        <p:spPr>
          <a:xfrm>
            <a:off x="368897" y="5639760"/>
            <a:ext cx="8608199" cy="1077218"/>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avión</a:t>
            </a:r>
            <a:r>
              <a:rPr lang="en-GB" sz="3200" b="1" dirty="0">
                <a:solidFill>
                  <a:srgbClr val="002060"/>
                </a:solidFill>
                <a:latin typeface="Century Gothic" panose="020B0502020202020204" pitchFamily="34" charset="0"/>
              </a:rPr>
              <a:t>		festival		playa		</a:t>
            </a:r>
          </a:p>
          <a:p>
            <a:r>
              <a:rPr lang="en-GB" sz="3200" b="1" dirty="0">
                <a:solidFill>
                  <a:srgbClr val="002060"/>
                </a:solidFill>
                <a:latin typeface="Century Gothic" panose="020B0502020202020204" pitchFamily="34" charset="0"/>
              </a:rPr>
              <a:t>	mercado		</a:t>
            </a:r>
            <a:r>
              <a:rPr lang="en-GB" sz="3200" b="1" dirty="0" err="1">
                <a:solidFill>
                  <a:srgbClr val="002060"/>
                </a:solidFill>
                <a:latin typeface="Century Gothic" panose="020B0502020202020204" pitchFamily="34" charset="0"/>
              </a:rPr>
              <a:t>probar</a:t>
            </a:r>
            <a:endParaRPr lang="en-GB" sz="3200" b="1" dirty="0">
              <a:solidFill>
                <a:srgbClr val="002060"/>
              </a:solidFill>
              <a:latin typeface="Century Gothic" panose="020B0502020202020204" pitchFamily="34" charset="0"/>
            </a:endParaRPr>
          </a:p>
        </p:txBody>
      </p:sp>
      <p:sp>
        <p:nvSpPr>
          <p:cNvPr id="40" name="TextBox 39">
            <a:extLst>
              <a:ext uri="{FF2B5EF4-FFF2-40B4-BE49-F238E27FC236}">
                <a16:creationId xmlns:a16="http://schemas.microsoft.com/office/drawing/2014/main" id="{CD5EC181-8DE6-40CA-A8D0-7F50C3E294DB}"/>
              </a:ext>
            </a:extLst>
          </p:cNvPr>
          <p:cNvSpPr txBox="1"/>
          <p:nvPr/>
        </p:nvSpPr>
        <p:spPr>
          <a:xfrm>
            <a:off x="880690" y="3003794"/>
            <a:ext cx="1191352"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playa</a:t>
            </a:r>
          </a:p>
        </p:txBody>
      </p:sp>
      <p:cxnSp>
        <p:nvCxnSpPr>
          <p:cNvPr id="41" name="Straight Connector 40">
            <a:extLst>
              <a:ext uri="{FF2B5EF4-FFF2-40B4-BE49-F238E27FC236}">
                <a16:creationId xmlns:a16="http://schemas.microsoft.com/office/drawing/2014/main" id="{CEB00178-BB44-E90C-19F8-1724A65946B1}"/>
              </a:ext>
            </a:extLst>
          </p:cNvPr>
          <p:cNvCxnSpPr>
            <a:cxnSpLocks/>
          </p:cNvCxnSpPr>
          <p:nvPr/>
        </p:nvCxnSpPr>
        <p:spPr>
          <a:xfrm>
            <a:off x="786214" y="3000387"/>
            <a:ext cx="1452865"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E59C677-A7F8-5256-0266-D858D2EB59B1}"/>
              </a:ext>
            </a:extLst>
          </p:cNvPr>
          <p:cNvSpPr txBox="1"/>
          <p:nvPr/>
        </p:nvSpPr>
        <p:spPr>
          <a:xfrm>
            <a:off x="2996959" y="3023913"/>
            <a:ext cx="1800493"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mercado</a:t>
            </a:r>
          </a:p>
        </p:txBody>
      </p:sp>
      <p:cxnSp>
        <p:nvCxnSpPr>
          <p:cNvPr id="43" name="Straight Connector 42">
            <a:extLst>
              <a:ext uri="{FF2B5EF4-FFF2-40B4-BE49-F238E27FC236}">
                <a16:creationId xmlns:a16="http://schemas.microsoft.com/office/drawing/2014/main" id="{EB67D713-CCDC-4C68-ED7E-005239896C66}"/>
              </a:ext>
            </a:extLst>
          </p:cNvPr>
          <p:cNvCxnSpPr>
            <a:cxnSpLocks/>
          </p:cNvCxnSpPr>
          <p:nvPr/>
        </p:nvCxnSpPr>
        <p:spPr>
          <a:xfrm>
            <a:off x="3220132" y="3025034"/>
            <a:ext cx="1452865"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ACA471CB-DCEB-F58D-315B-59A225827337}"/>
              </a:ext>
            </a:extLst>
          </p:cNvPr>
          <p:cNvSpPr txBox="1"/>
          <p:nvPr/>
        </p:nvSpPr>
        <p:spPr>
          <a:xfrm>
            <a:off x="5628134" y="3035325"/>
            <a:ext cx="1391728"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festival</a:t>
            </a:r>
          </a:p>
        </p:txBody>
      </p:sp>
      <p:cxnSp>
        <p:nvCxnSpPr>
          <p:cNvPr id="45" name="Straight Connector 44">
            <a:extLst>
              <a:ext uri="{FF2B5EF4-FFF2-40B4-BE49-F238E27FC236}">
                <a16:creationId xmlns:a16="http://schemas.microsoft.com/office/drawing/2014/main" id="{7454D0F6-9E16-9E02-13ED-FEF8EBD29F8D}"/>
              </a:ext>
            </a:extLst>
          </p:cNvPr>
          <p:cNvCxnSpPr>
            <a:cxnSpLocks/>
          </p:cNvCxnSpPr>
          <p:nvPr/>
        </p:nvCxnSpPr>
        <p:spPr>
          <a:xfrm>
            <a:off x="5572744" y="3050579"/>
            <a:ext cx="1452865"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B41379C1-47E3-7CE6-CD9C-A9CE20C2E027}"/>
              </a:ext>
            </a:extLst>
          </p:cNvPr>
          <p:cNvSpPr txBox="1"/>
          <p:nvPr/>
        </p:nvSpPr>
        <p:spPr>
          <a:xfrm>
            <a:off x="7869637" y="3018966"/>
            <a:ext cx="1152880"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avión</a:t>
            </a:r>
            <a:endParaRPr lang="en-GB" sz="2800" b="1" dirty="0">
              <a:solidFill>
                <a:srgbClr val="92D050"/>
              </a:solidFill>
              <a:latin typeface="Century Gothic" panose="020B0502020202020204" pitchFamily="34" charset="0"/>
            </a:endParaRPr>
          </a:p>
        </p:txBody>
      </p:sp>
      <p:cxnSp>
        <p:nvCxnSpPr>
          <p:cNvPr id="47" name="Straight Connector 46">
            <a:extLst>
              <a:ext uri="{FF2B5EF4-FFF2-40B4-BE49-F238E27FC236}">
                <a16:creationId xmlns:a16="http://schemas.microsoft.com/office/drawing/2014/main" id="{B2067EFE-6AB0-FEC7-8E70-17D3DF4B2435}"/>
              </a:ext>
            </a:extLst>
          </p:cNvPr>
          <p:cNvCxnSpPr>
            <a:cxnSpLocks/>
          </p:cNvCxnSpPr>
          <p:nvPr/>
        </p:nvCxnSpPr>
        <p:spPr>
          <a:xfrm>
            <a:off x="7763890" y="3016153"/>
            <a:ext cx="1452865"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EBF505FC-D242-9310-C367-F2374C688095}"/>
              </a:ext>
            </a:extLst>
          </p:cNvPr>
          <p:cNvSpPr txBox="1"/>
          <p:nvPr/>
        </p:nvSpPr>
        <p:spPr>
          <a:xfrm>
            <a:off x="9970094" y="3003794"/>
            <a:ext cx="1356462"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probar</a:t>
            </a:r>
            <a:endParaRPr lang="en-GB" sz="2800" b="1" dirty="0">
              <a:solidFill>
                <a:srgbClr val="92D050"/>
              </a:solidFill>
              <a:latin typeface="Century Gothic" panose="020B0502020202020204" pitchFamily="34" charset="0"/>
            </a:endParaRPr>
          </a:p>
        </p:txBody>
      </p:sp>
      <p:cxnSp>
        <p:nvCxnSpPr>
          <p:cNvPr id="49" name="Straight Connector 48">
            <a:extLst>
              <a:ext uri="{FF2B5EF4-FFF2-40B4-BE49-F238E27FC236}">
                <a16:creationId xmlns:a16="http://schemas.microsoft.com/office/drawing/2014/main" id="{698221CE-0727-C034-1BA8-CB1D7D43A03C}"/>
              </a:ext>
            </a:extLst>
          </p:cNvPr>
          <p:cNvCxnSpPr>
            <a:cxnSpLocks/>
          </p:cNvCxnSpPr>
          <p:nvPr/>
        </p:nvCxnSpPr>
        <p:spPr>
          <a:xfrm>
            <a:off x="9954319" y="3043160"/>
            <a:ext cx="1452865"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28FEC41-7F49-1CF7-1CCE-20E41551BB3F}"/>
              </a:ext>
            </a:extLst>
          </p:cNvPr>
          <p:cNvSpPr txBox="1"/>
          <p:nvPr/>
        </p:nvSpPr>
        <p:spPr>
          <a:xfrm>
            <a:off x="219177" y="5640836"/>
            <a:ext cx="2783953" cy="1015663"/>
          </a:xfrm>
          <a:prstGeom prst="rect">
            <a:avLst/>
          </a:prstGeom>
          <a:solidFill>
            <a:schemeClr val="bg1"/>
          </a:solidFill>
          <a:ln w="57150">
            <a:solidFill>
              <a:srgbClr val="92D050"/>
            </a:solidFill>
          </a:ln>
        </p:spPr>
        <p:txBody>
          <a:bodyPr wrap="square" rtlCol="0" anchor="ctr">
            <a:spAutoFit/>
          </a:bodyPr>
          <a:lstStyle/>
          <a:p>
            <a:pPr algn="ctr"/>
            <a:r>
              <a:rPr lang="en-GB" sz="6000" b="1" dirty="0">
                <a:solidFill>
                  <a:srgbClr val="002060"/>
                </a:solidFill>
                <a:latin typeface="Century Gothic" panose="020B0502020202020204" pitchFamily="34" charset="0"/>
              </a:rPr>
              <a:t>to buy</a:t>
            </a:r>
          </a:p>
        </p:txBody>
      </p:sp>
      <p:pic>
        <p:nvPicPr>
          <p:cNvPr id="51" name="Picture 50">
            <a:extLst>
              <a:ext uri="{FF2B5EF4-FFF2-40B4-BE49-F238E27FC236}">
                <a16:creationId xmlns:a16="http://schemas.microsoft.com/office/drawing/2014/main" id="{C4485315-5549-87D6-2126-CB7DEE4AD64A}"/>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308245" y="1417938"/>
            <a:ext cx="386209" cy="402301"/>
          </a:xfrm>
          <a:prstGeom prst="rect">
            <a:avLst/>
          </a:prstGeom>
        </p:spPr>
      </p:pic>
      <p:sp>
        <p:nvSpPr>
          <p:cNvPr id="52" name="TextBox 51">
            <a:extLst>
              <a:ext uri="{FF2B5EF4-FFF2-40B4-BE49-F238E27FC236}">
                <a16:creationId xmlns:a16="http://schemas.microsoft.com/office/drawing/2014/main" id="{A000A661-EE23-4AC7-3BF0-AA6F81956CE4}"/>
              </a:ext>
            </a:extLst>
          </p:cNvPr>
          <p:cNvSpPr txBox="1"/>
          <p:nvPr/>
        </p:nvSpPr>
        <p:spPr>
          <a:xfrm>
            <a:off x="227171" y="5590136"/>
            <a:ext cx="2783953" cy="1138773"/>
          </a:xfrm>
          <a:prstGeom prst="rect">
            <a:avLst/>
          </a:prstGeom>
          <a:solidFill>
            <a:schemeClr val="bg1"/>
          </a:solidFill>
          <a:ln w="57150">
            <a:solidFill>
              <a:srgbClr val="92D050"/>
            </a:solidFill>
          </a:ln>
        </p:spPr>
        <p:txBody>
          <a:bodyPr wrap="square" rtlCol="0" anchor="ctr">
            <a:spAutoFit/>
          </a:bodyPr>
          <a:lstStyle/>
          <a:p>
            <a:pPr algn="ctr"/>
            <a:r>
              <a:rPr lang="en-GB" sz="4400" b="1" dirty="0">
                <a:solidFill>
                  <a:srgbClr val="002060"/>
                </a:solidFill>
                <a:latin typeface="Century Gothic" panose="020B0502020202020204" pitchFamily="34" charset="0"/>
              </a:rPr>
              <a:t>summer</a:t>
            </a:r>
          </a:p>
          <a:p>
            <a:pPr algn="ctr"/>
            <a:endParaRPr lang="en-GB" sz="2400" b="1" dirty="0">
              <a:solidFill>
                <a:srgbClr val="002060"/>
              </a:solidFill>
              <a:latin typeface="Century Gothic" panose="020B0502020202020204" pitchFamily="34" charset="0"/>
            </a:endParaRPr>
          </a:p>
        </p:txBody>
      </p:sp>
      <p:pic>
        <p:nvPicPr>
          <p:cNvPr id="53" name="Picture 52">
            <a:extLst>
              <a:ext uri="{FF2B5EF4-FFF2-40B4-BE49-F238E27FC236}">
                <a16:creationId xmlns:a16="http://schemas.microsoft.com/office/drawing/2014/main" id="{A29D9429-ED81-5879-48E7-C906F17FCD3D}"/>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672997" y="2411028"/>
            <a:ext cx="386209" cy="402301"/>
          </a:xfrm>
          <a:prstGeom prst="rect">
            <a:avLst/>
          </a:prstGeom>
        </p:spPr>
      </p:pic>
      <p:sp>
        <p:nvSpPr>
          <p:cNvPr id="54" name="TextBox 53">
            <a:extLst>
              <a:ext uri="{FF2B5EF4-FFF2-40B4-BE49-F238E27FC236}">
                <a16:creationId xmlns:a16="http://schemas.microsoft.com/office/drawing/2014/main" id="{083A8187-AADD-79BA-2F4F-88DBAF8B475A}"/>
              </a:ext>
            </a:extLst>
          </p:cNvPr>
          <p:cNvSpPr txBox="1"/>
          <p:nvPr/>
        </p:nvSpPr>
        <p:spPr>
          <a:xfrm>
            <a:off x="235165" y="5602107"/>
            <a:ext cx="2783953" cy="1138773"/>
          </a:xfrm>
          <a:prstGeom prst="rect">
            <a:avLst/>
          </a:prstGeom>
          <a:solidFill>
            <a:schemeClr val="bg1"/>
          </a:solidFill>
          <a:ln w="57150">
            <a:solidFill>
              <a:srgbClr val="92D050"/>
            </a:solidFill>
          </a:ln>
        </p:spPr>
        <p:txBody>
          <a:bodyPr wrap="square" rtlCol="0" anchor="ctr">
            <a:spAutoFit/>
          </a:bodyPr>
          <a:lstStyle/>
          <a:p>
            <a:pPr algn="ctr"/>
            <a:r>
              <a:rPr lang="en-GB" sz="4400" b="1" dirty="0">
                <a:solidFill>
                  <a:srgbClr val="002060"/>
                </a:solidFill>
                <a:latin typeface="Century Gothic" panose="020B0502020202020204" pitchFamily="34" charset="0"/>
              </a:rPr>
              <a:t>to sell</a:t>
            </a:r>
          </a:p>
          <a:p>
            <a:pPr algn="ctr"/>
            <a:endParaRPr lang="en-GB" sz="2400" b="1" dirty="0">
              <a:solidFill>
                <a:srgbClr val="002060"/>
              </a:solidFill>
              <a:latin typeface="Century Gothic" panose="020B0502020202020204" pitchFamily="34" charset="0"/>
            </a:endParaRPr>
          </a:p>
        </p:txBody>
      </p:sp>
      <p:pic>
        <p:nvPicPr>
          <p:cNvPr id="61" name="Picture 60">
            <a:extLst>
              <a:ext uri="{FF2B5EF4-FFF2-40B4-BE49-F238E27FC236}">
                <a16:creationId xmlns:a16="http://schemas.microsoft.com/office/drawing/2014/main" id="{97BE6994-DF52-1B32-D0CC-77E1C168AABA}"/>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825198" y="1470012"/>
            <a:ext cx="386209" cy="402301"/>
          </a:xfrm>
          <a:prstGeom prst="rect">
            <a:avLst/>
          </a:prstGeom>
        </p:spPr>
      </p:pic>
      <p:pic>
        <p:nvPicPr>
          <p:cNvPr id="66" name="Picture 65">
            <a:extLst>
              <a:ext uri="{FF2B5EF4-FFF2-40B4-BE49-F238E27FC236}">
                <a16:creationId xmlns:a16="http://schemas.microsoft.com/office/drawing/2014/main" id="{10B22E31-6A46-F43B-3273-FB7AD26EE699}"/>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053393" y="3011169"/>
            <a:ext cx="386209" cy="402301"/>
          </a:xfrm>
          <a:prstGeom prst="rect">
            <a:avLst/>
          </a:prstGeom>
        </p:spPr>
      </p:pic>
      <p:sp>
        <p:nvSpPr>
          <p:cNvPr id="76" name="TextBox 75">
            <a:extLst>
              <a:ext uri="{FF2B5EF4-FFF2-40B4-BE49-F238E27FC236}">
                <a16:creationId xmlns:a16="http://schemas.microsoft.com/office/drawing/2014/main" id="{90AECF24-803C-0D91-D03E-BDE5C0D3A10D}"/>
              </a:ext>
            </a:extLst>
          </p:cNvPr>
          <p:cNvSpPr txBox="1"/>
          <p:nvPr/>
        </p:nvSpPr>
        <p:spPr>
          <a:xfrm>
            <a:off x="219177" y="5614078"/>
            <a:ext cx="2783953" cy="1138773"/>
          </a:xfrm>
          <a:prstGeom prst="rect">
            <a:avLst/>
          </a:prstGeom>
          <a:solidFill>
            <a:schemeClr val="bg1"/>
          </a:solidFill>
          <a:ln w="57150">
            <a:solidFill>
              <a:srgbClr val="92D050"/>
            </a:solidFill>
          </a:ln>
        </p:spPr>
        <p:txBody>
          <a:bodyPr wrap="square" rtlCol="0" anchor="ctr">
            <a:spAutoFit/>
          </a:bodyPr>
          <a:lstStyle/>
          <a:p>
            <a:pPr algn="ctr"/>
            <a:r>
              <a:rPr lang="en-GB" sz="4400" b="1" dirty="0">
                <a:solidFill>
                  <a:srgbClr val="002060"/>
                </a:solidFill>
                <a:latin typeface="Century Gothic" panose="020B0502020202020204" pitchFamily="34" charset="0"/>
              </a:rPr>
              <a:t>plane</a:t>
            </a:r>
          </a:p>
          <a:p>
            <a:pPr algn="ctr"/>
            <a:endParaRPr lang="en-GB" sz="2400" b="1" dirty="0">
              <a:solidFill>
                <a:srgbClr val="002060"/>
              </a:solidFill>
              <a:latin typeface="Century Gothic" panose="020B0502020202020204" pitchFamily="34" charset="0"/>
            </a:endParaRPr>
          </a:p>
        </p:txBody>
      </p:sp>
      <p:pic>
        <p:nvPicPr>
          <p:cNvPr id="77" name="Picture 76">
            <a:extLst>
              <a:ext uri="{FF2B5EF4-FFF2-40B4-BE49-F238E27FC236}">
                <a16:creationId xmlns:a16="http://schemas.microsoft.com/office/drawing/2014/main" id="{5D16737F-23E7-148A-E24B-E2D928B64289}"/>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1338685" y="2987128"/>
            <a:ext cx="386209" cy="402301"/>
          </a:xfrm>
          <a:prstGeom prst="rect">
            <a:avLst/>
          </a:prstGeom>
        </p:spPr>
      </p:pic>
      <p:sp>
        <p:nvSpPr>
          <p:cNvPr id="86" name="Speech Bubble: Rectangle with Corners Rounded 85">
            <a:extLst>
              <a:ext uri="{FF2B5EF4-FFF2-40B4-BE49-F238E27FC236}">
                <a16:creationId xmlns:a16="http://schemas.microsoft.com/office/drawing/2014/main" id="{2E128017-BAD0-94B5-F7B2-2317910FE6C5}"/>
              </a:ext>
            </a:extLst>
          </p:cNvPr>
          <p:cNvSpPr/>
          <p:nvPr/>
        </p:nvSpPr>
        <p:spPr>
          <a:xfrm>
            <a:off x="1596200" y="191259"/>
            <a:ext cx="3201252" cy="518040"/>
          </a:xfrm>
          <a:prstGeom prst="wedgeRoundRectCallout">
            <a:avLst>
              <a:gd name="adj1" fmla="val -57887"/>
              <a:gd name="adj2" fmla="val 2221"/>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7" name="TextBox 86">
            <a:hlinkClick r:id="" action="ppaction://noaction">
              <a:snd r:embed="rId24" name="4_1.wav"/>
            </a:hlinkClick>
            <a:extLst>
              <a:ext uri="{FF2B5EF4-FFF2-40B4-BE49-F238E27FC236}">
                <a16:creationId xmlns:a16="http://schemas.microsoft.com/office/drawing/2014/main" id="{6E24C6D9-71D3-E5CD-B178-2F2365121EDE}"/>
              </a:ext>
            </a:extLst>
          </p:cNvPr>
          <p:cNvSpPr txBox="1"/>
          <p:nvPr/>
        </p:nvSpPr>
        <p:spPr>
          <a:xfrm>
            <a:off x="1508550" y="214535"/>
            <a:ext cx="369805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¿Qué palabra es?</a:t>
            </a:r>
          </a:p>
        </p:txBody>
      </p:sp>
      <p:pic>
        <p:nvPicPr>
          <p:cNvPr id="88" name="Graphic 87" descr="Teacher">
            <a:extLst>
              <a:ext uri="{FF2B5EF4-FFF2-40B4-BE49-F238E27FC236}">
                <a16:creationId xmlns:a16="http://schemas.microsoft.com/office/drawing/2014/main" id="{C5254151-878F-39AD-7962-5ED51FC49DFE}"/>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289608" y="45996"/>
            <a:ext cx="914400" cy="914400"/>
          </a:xfrm>
          <a:prstGeom prst="rect">
            <a:avLst/>
          </a:prstGeom>
        </p:spPr>
      </p:pic>
      <p:sp>
        <p:nvSpPr>
          <p:cNvPr id="62" name="TextBox 61">
            <a:extLst>
              <a:ext uri="{FF2B5EF4-FFF2-40B4-BE49-F238E27FC236}">
                <a16:creationId xmlns:a16="http://schemas.microsoft.com/office/drawing/2014/main" id="{789F3CBF-540D-24C2-7244-A0F18E85F706}"/>
              </a:ext>
            </a:extLst>
          </p:cNvPr>
          <p:cNvSpPr txBox="1"/>
          <p:nvPr/>
        </p:nvSpPr>
        <p:spPr>
          <a:xfrm>
            <a:off x="227171" y="5607059"/>
            <a:ext cx="2783953" cy="1138773"/>
          </a:xfrm>
          <a:prstGeom prst="rect">
            <a:avLst/>
          </a:prstGeom>
          <a:solidFill>
            <a:schemeClr val="bg1"/>
          </a:solidFill>
          <a:ln w="57150">
            <a:solidFill>
              <a:srgbClr val="92D050"/>
            </a:solidFill>
          </a:ln>
        </p:spPr>
        <p:txBody>
          <a:bodyPr wrap="square" rtlCol="0" anchor="ctr">
            <a:spAutoFit/>
          </a:bodyPr>
          <a:lstStyle/>
          <a:p>
            <a:pPr algn="ctr"/>
            <a:r>
              <a:rPr lang="en-GB" sz="4400" b="1" dirty="0">
                <a:solidFill>
                  <a:srgbClr val="002060"/>
                </a:solidFill>
                <a:latin typeface="Century Gothic" panose="020B0502020202020204" pitchFamily="34" charset="0"/>
              </a:rPr>
              <a:t>to try</a:t>
            </a:r>
          </a:p>
          <a:p>
            <a:pPr algn="ctr"/>
            <a:endParaRPr lang="en-GB" sz="2400" b="1" dirty="0">
              <a:solidFill>
                <a:srgbClr val="002060"/>
              </a:solidFill>
              <a:latin typeface="Century Gothic" panose="020B0502020202020204" pitchFamily="34" charset="0"/>
            </a:endParaRPr>
          </a:p>
        </p:txBody>
      </p:sp>
      <p:sp>
        <p:nvSpPr>
          <p:cNvPr id="89" name="TextBox 88">
            <a:extLst>
              <a:ext uri="{FF2B5EF4-FFF2-40B4-BE49-F238E27FC236}">
                <a16:creationId xmlns:a16="http://schemas.microsoft.com/office/drawing/2014/main" id="{FC6E1A98-28E0-EB1D-EEBC-CE09EC69F6E9}"/>
              </a:ext>
            </a:extLst>
          </p:cNvPr>
          <p:cNvSpPr txBox="1"/>
          <p:nvPr/>
        </p:nvSpPr>
        <p:spPr>
          <a:xfrm>
            <a:off x="224170" y="5585490"/>
            <a:ext cx="2783953" cy="1138773"/>
          </a:xfrm>
          <a:prstGeom prst="rect">
            <a:avLst/>
          </a:prstGeom>
          <a:solidFill>
            <a:schemeClr val="bg1"/>
          </a:solidFill>
          <a:ln w="57150">
            <a:solidFill>
              <a:srgbClr val="92D050"/>
            </a:solidFill>
          </a:ln>
        </p:spPr>
        <p:txBody>
          <a:bodyPr wrap="square" rtlCol="0" anchor="ctr">
            <a:spAutoFit/>
          </a:bodyPr>
          <a:lstStyle/>
          <a:p>
            <a:pPr algn="ctr"/>
            <a:r>
              <a:rPr lang="en-GB" sz="4400" b="1" dirty="0">
                <a:solidFill>
                  <a:srgbClr val="002060"/>
                </a:solidFill>
                <a:latin typeface="Century Gothic" panose="020B0502020202020204" pitchFamily="34" charset="0"/>
              </a:rPr>
              <a:t>to swim</a:t>
            </a:r>
          </a:p>
          <a:p>
            <a:pPr algn="ctr"/>
            <a:endParaRPr lang="en-GB" sz="2400" b="1" dirty="0">
              <a:solidFill>
                <a:srgbClr val="002060"/>
              </a:solidFill>
              <a:latin typeface="Century Gothic" panose="020B0502020202020204" pitchFamily="34" charset="0"/>
            </a:endParaRPr>
          </a:p>
        </p:txBody>
      </p:sp>
      <p:pic>
        <p:nvPicPr>
          <p:cNvPr id="90" name="Picture 89">
            <a:extLst>
              <a:ext uri="{FF2B5EF4-FFF2-40B4-BE49-F238E27FC236}">
                <a16:creationId xmlns:a16="http://schemas.microsoft.com/office/drawing/2014/main" id="{4DFD60F8-995C-42E9-5436-32FC255C780D}"/>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88830" y="1929865"/>
            <a:ext cx="386209" cy="402301"/>
          </a:xfrm>
          <a:prstGeom prst="rect">
            <a:avLst/>
          </a:prstGeom>
        </p:spPr>
      </p:pic>
      <p:sp>
        <p:nvSpPr>
          <p:cNvPr id="91" name="TextBox 90">
            <a:extLst>
              <a:ext uri="{FF2B5EF4-FFF2-40B4-BE49-F238E27FC236}">
                <a16:creationId xmlns:a16="http://schemas.microsoft.com/office/drawing/2014/main" id="{54BB96B3-F123-F69A-ACF5-186D291B68B8}"/>
              </a:ext>
            </a:extLst>
          </p:cNvPr>
          <p:cNvSpPr txBox="1"/>
          <p:nvPr/>
        </p:nvSpPr>
        <p:spPr>
          <a:xfrm>
            <a:off x="219177" y="5615352"/>
            <a:ext cx="2783953" cy="1138773"/>
          </a:xfrm>
          <a:prstGeom prst="rect">
            <a:avLst/>
          </a:prstGeom>
          <a:solidFill>
            <a:schemeClr val="bg1"/>
          </a:solidFill>
          <a:ln w="57150">
            <a:solidFill>
              <a:srgbClr val="92D050"/>
            </a:solidFill>
          </a:ln>
        </p:spPr>
        <p:txBody>
          <a:bodyPr wrap="square" rtlCol="0" anchor="ctr">
            <a:spAutoFit/>
          </a:bodyPr>
          <a:lstStyle/>
          <a:p>
            <a:pPr algn="ctr"/>
            <a:r>
              <a:rPr lang="en-GB" sz="4400" b="1" dirty="0">
                <a:solidFill>
                  <a:srgbClr val="002060"/>
                </a:solidFill>
                <a:latin typeface="Century Gothic" panose="020B0502020202020204" pitchFamily="34" charset="0"/>
              </a:rPr>
              <a:t>sky</a:t>
            </a:r>
          </a:p>
          <a:p>
            <a:pPr algn="ctr"/>
            <a:endParaRPr lang="en-GB" sz="2400" b="1" dirty="0">
              <a:solidFill>
                <a:srgbClr val="002060"/>
              </a:solidFill>
              <a:latin typeface="Century Gothic" panose="020B0502020202020204" pitchFamily="34" charset="0"/>
            </a:endParaRPr>
          </a:p>
        </p:txBody>
      </p:sp>
      <p:pic>
        <p:nvPicPr>
          <p:cNvPr id="92" name="Picture 91">
            <a:extLst>
              <a:ext uri="{FF2B5EF4-FFF2-40B4-BE49-F238E27FC236}">
                <a16:creationId xmlns:a16="http://schemas.microsoft.com/office/drawing/2014/main" id="{948EB0B5-2D34-BB97-3B59-9B5C001DF60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977368" y="2371644"/>
            <a:ext cx="386209" cy="402301"/>
          </a:xfrm>
          <a:prstGeom prst="rect">
            <a:avLst/>
          </a:prstGeom>
        </p:spPr>
      </p:pic>
      <p:sp>
        <p:nvSpPr>
          <p:cNvPr id="93" name="TextBox 92">
            <a:extLst>
              <a:ext uri="{FF2B5EF4-FFF2-40B4-BE49-F238E27FC236}">
                <a16:creationId xmlns:a16="http://schemas.microsoft.com/office/drawing/2014/main" id="{955003C0-E7BD-A181-0043-C81EFA770AE3}"/>
              </a:ext>
            </a:extLst>
          </p:cNvPr>
          <p:cNvSpPr txBox="1"/>
          <p:nvPr/>
        </p:nvSpPr>
        <p:spPr>
          <a:xfrm>
            <a:off x="220442" y="5612154"/>
            <a:ext cx="2783953" cy="1138773"/>
          </a:xfrm>
          <a:prstGeom prst="rect">
            <a:avLst/>
          </a:prstGeom>
          <a:solidFill>
            <a:schemeClr val="bg1"/>
          </a:solidFill>
          <a:ln w="57150">
            <a:solidFill>
              <a:srgbClr val="92D050"/>
            </a:solidFill>
          </a:ln>
        </p:spPr>
        <p:txBody>
          <a:bodyPr wrap="square" rtlCol="0" anchor="ctr">
            <a:spAutoFit/>
          </a:bodyPr>
          <a:lstStyle/>
          <a:p>
            <a:pPr algn="ctr"/>
            <a:r>
              <a:rPr lang="en-GB" sz="4400" b="1" dirty="0">
                <a:solidFill>
                  <a:srgbClr val="002060"/>
                </a:solidFill>
                <a:latin typeface="Century Gothic" panose="020B0502020202020204" pitchFamily="34" charset="0"/>
              </a:rPr>
              <a:t>to eat</a:t>
            </a:r>
          </a:p>
          <a:p>
            <a:pPr algn="ctr"/>
            <a:endParaRPr lang="en-GB" sz="2400" b="1" dirty="0">
              <a:solidFill>
                <a:srgbClr val="002060"/>
              </a:solidFill>
              <a:latin typeface="Century Gothic" panose="020B0502020202020204" pitchFamily="34" charset="0"/>
            </a:endParaRPr>
          </a:p>
        </p:txBody>
      </p:sp>
      <p:pic>
        <p:nvPicPr>
          <p:cNvPr id="94" name="Picture 93">
            <a:extLst>
              <a:ext uri="{FF2B5EF4-FFF2-40B4-BE49-F238E27FC236}">
                <a16:creationId xmlns:a16="http://schemas.microsoft.com/office/drawing/2014/main" id="{90BF9E94-1BF0-ADD7-4E92-3EB603B4AF8B}"/>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1420042" y="1296317"/>
            <a:ext cx="386209" cy="402301"/>
          </a:xfrm>
          <a:prstGeom prst="rect">
            <a:avLst/>
          </a:prstGeom>
        </p:spPr>
      </p:pic>
      <p:sp>
        <p:nvSpPr>
          <p:cNvPr id="95" name="TextBox 94">
            <a:extLst>
              <a:ext uri="{FF2B5EF4-FFF2-40B4-BE49-F238E27FC236}">
                <a16:creationId xmlns:a16="http://schemas.microsoft.com/office/drawing/2014/main" id="{0B36CD12-F4B1-68E9-EA60-AE08CC11D339}"/>
              </a:ext>
            </a:extLst>
          </p:cNvPr>
          <p:cNvSpPr txBox="1"/>
          <p:nvPr/>
        </p:nvSpPr>
        <p:spPr>
          <a:xfrm>
            <a:off x="217911" y="5608983"/>
            <a:ext cx="2783953" cy="1138773"/>
          </a:xfrm>
          <a:prstGeom prst="rect">
            <a:avLst/>
          </a:prstGeom>
          <a:solidFill>
            <a:schemeClr val="bg1"/>
          </a:solidFill>
          <a:ln w="57150">
            <a:solidFill>
              <a:srgbClr val="92D050"/>
            </a:solidFill>
          </a:ln>
        </p:spPr>
        <p:txBody>
          <a:bodyPr wrap="square" rtlCol="0" anchor="ctr">
            <a:spAutoFit/>
          </a:bodyPr>
          <a:lstStyle/>
          <a:p>
            <a:pPr algn="ctr"/>
            <a:r>
              <a:rPr lang="en-GB" sz="4400" b="1" dirty="0">
                <a:solidFill>
                  <a:srgbClr val="002060"/>
                </a:solidFill>
                <a:latin typeface="Century Gothic" panose="020B0502020202020204" pitchFamily="34" charset="0"/>
              </a:rPr>
              <a:t>to throw</a:t>
            </a:r>
          </a:p>
          <a:p>
            <a:pPr algn="ctr"/>
            <a:endParaRPr lang="en-GB" sz="2400" b="1" dirty="0">
              <a:solidFill>
                <a:srgbClr val="002060"/>
              </a:solidFill>
              <a:latin typeface="Century Gothic" panose="020B0502020202020204" pitchFamily="34" charset="0"/>
            </a:endParaRPr>
          </a:p>
        </p:txBody>
      </p:sp>
      <p:pic>
        <p:nvPicPr>
          <p:cNvPr id="96" name="Picture 95">
            <a:extLst>
              <a:ext uri="{FF2B5EF4-FFF2-40B4-BE49-F238E27FC236}">
                <a16:creationId xmlns:a16="http://schemas.microsoft.com/office/drawing/2014/main" id="{DEF3C518-1C63-4134-C739-A29D7CF18B08}"/>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761433" y="1501397"/>
            <a:ext cx="386209" cy="402301"/>
          </a:xfrm>
          <a:prstGeom prst="rect">
            <a:avLst/>
          </a:prstGeom>
        </p:spPr>
      </p:pic>
      <p:sp>
        <p:nvSpPr>
          <p:cNvPr id="97" name="TextBox 96">
            <a:extLst>
              <a:ext uri="{FF2B5EF4-FFF2-40B4-BE49-F238E27FC236}">
                <a16:creationId xmlns:a16="http://schemas.microsoft.com/office/drawing/2014/main" id="{CA42C267-2D25-61F5-6628-CF5346801599}"/>
              </a:ext>
            </a:extLst>
          </p:cNvPr>
          <p:cNvSpPr txBox="1"/>
          <p:nvPr/>
        </p:nvSpPr>
        <p:spPr>
          <a:xfrm>
            <a:off x="247582" y="5605940"/>
            <a:ext cx="2783953" cy="1138773"/>
          </a:xfrm>
          <a:prstGeom prst="rect">
            <a:avLst/>
          </a:prstGeom>
          <a:solidFill>
            <a:schemeClr val="bg1"/>
          </a:solidFill>
          <a:ln w="57150">
            <a:solidFill>
              <a:srgbClr val="92D050"/>
            </a:solidFill>
          </a:ln>
        </p:spPr>
        <p:txBody>
          <a:bodyPr wrap="square" rtlCol="0" anchor="ctr">
            <a:spAutoFit/>
          </a:bodyPr>
          <a:lstStyle/>
          <a:p>
            <a:pPr algn="ctr"/>
            <a:r>
              <a:rPr lang="en-GB" sz="4400" b="1" dirty="0">
                <a:solidFill>
                  <a:srgbClr val="002060"/>
                </a:solidFill>
                <a:latin typeface="Century Gothic" panose="020B0502020202020204" pitchFamily="34" charset="0"/>
              </a:rPr>
              <a:t>trip</a:t>
            </a:r>
          </a:p>
          <a:p>
            <a:pPr algn="ctr"/>
            <a:endParaRPr lang="en-GB" sz="2400" b="1" dirty="0">
              <a:solidFill>
                <a:srgbClr val="002060"/>
              </a:solidFill>
              <a:latin typeface="Century Gothic" panose="020B0502020202020204" pitchFamily="34" charset="0"/>
            </a:endParaRPr>
          </a:p>
        </p:txBody>
      </p:sp>
      <p:pic>
        <p:nvPicPr>
          <p:cNvPr id="98" name="Picture 97">
            <a:extLst>
              <a:ext uri="{FF2B5EF4-FFF2-40B4-BE49-F238E27FC236}">
                <a16:creationId xmlns:a16="http://schemas.microsoft.com/office/drawing/2014/main" id="{C3E9FB04-B107-1840-48BC-CC3418A80850}"/>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046627" y="1526617"/>
            <a:ext cx="386209" cy="402301"/>
          </a:xfrm>
          <a:prstGeom prst="rect">
            <a:avLst/>
          </a:prstGeom>
        </p:spPr>
      </p:pic>
      <p:grpSp>
        <p:nvGrpSpPr>
          <p:cNvPr id="9" name="Group 8">
            <a:extLst>
              <a:ext uri="{FF2B5EF4-FFF2-40B4-BE49-F238E27FC236}">
                <a16:creationId xmlns:a16="http://schemas.microsoft.com/office/drawing/2014/main" id="{F2E96527-CA94-286B-A4D8-8B6F5ED7DE94}"/>
              </a:ext>
            </a:extLst>
          </p:cNvPr>
          <p:cNvGrpSpPr/>
          <p:nvPr/>
        </p:nvGrpSpPr>
        <p:grpSpPr>
          <a:xfrm>
            <a:off x="514136" y="3980906"/>
            <a:ext cx="7715662" cy="584775"/>
            <a:chOff x="514136" y="3980906"/>
            <a:chExt cx="7715662" cy="584775"/>
          </a:xfrm>
        </p:grpSpPr>
        <p:sp>
          <p:nvSpPr>
            <p:cNvPr id="99" name="Speech Bubble: Rectangle with Corners Rounded 98">
              <a:extLst>
                <a:ext uri="{FF2B5EF4-FFF2-40B4-BE49-F238E27FC236}">
                  <a16:creationId xmlns:a16="http://schemas.microsoft.com/office/drawing/2014/main" id="{9FB98E45-7E36-477F-AF5B-40ECA6DA751C}"/>
                </a:ext>
              </a:extLst>
            </p:cNvPr>
            <p:cNvSpPr/>
            <p:nvPr/>
          </p:nvSpPr>
          <p:spPr>
            <a:xfrm>
              <a:off x="531389" y="3996990"/>
              <a:ext cx="6230044" cy="518040"/>
            </a:xfrm>
            <a:prstGeom prst="wedgeRoundRectCallout">
              <a:avLst>
                <a:gd name="adj1" fmla="val 39716"/>
                <a:gd name="adj2" fmla="val 98803"/>
                <a:gd name="adj3" fmla="val 16667"/>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8" name="TextBox 77">
              <a:extLst>
                <a:ext uri="{FF2B5EF4-FFF2-40B4-BE49-F238E27FC236}">
                  <a16:creationId xmlns:a16="http://schemas.microsoft.com/office/drawing/2014/main" id="{1142B49E-E082-F9FA-7945-6753A1587DC8}"/>
                </a:ext>
              </a:extLst>
            </p:cNvPr>
            <p:cNvSpPr txBox="1"/>
            <p:nvPr/>
          </p:nvSpPr>
          <p:spPr>
            <a:xfrm>
              <a:off x="514136" y="3980906"/>
              <a:ext cx="7715662"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t>
              </a:r>
              <a:r>
                <a:rPr lang="en-GB" sz="3200" dirty="0" err="1">
                  <a:solidFill>
                    <a:srgbClr val="002060"/>
                  </a:solidFill>
                  <a:latin typeface="Century Gothic" panose="020B0502020202020204" pitchFamily="34" charset="0"/>
                </a:rPr>
                <a:t>Cuántos</a:t>
              </a:r>
              <a:r>
                <a:rPr lang="en-GB" sz="3200"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verbos</a:t>
              </a:r>
              <a:r>
                <a:rPr lang="en-GB" sz="3200" dirty="0">
                  <a:solidFill>
                    <a:srgbClr val="002060"/>
                  </a:solidFill>
                  <a:latin typeface="Century Gothic" panose="020B0502020202020204" pitchFamily="34" charset="0"/>
                </a:rPr>
                <a:t> hay en total?</a:t>
              </a:r>
            </a:p>
          </p:txBody>
        </p:sp>
      </p:grpSp>
      <p:grpSp>
        <p:nvGrpSpPr>
          <p:cNvPr id="10" name="Group 9">
            <a:extLst>
              <a:ext uri="{FF2B5EF4-FFF2-40B4-BE49-F238E27FC236}">
                <a16:creationId xmlns:a16="http://schemas.microsoft.com/office/drawing/2014/main" id="{3774F69B-382A-8BF8-50E7-C6B15E5DC703}"/>
              </a:ext>
            </a:extLst>
          </p:cNvPr>
          <p:cNvGrpSpPr/>
          <p:nvPr/>
        </p:nvGrpSpPr>
        <p:grpSpPr>
          <a:xfrm>
            <a:off x="5153006" y="5129273"/>
            <a:ext cx="6981052" cy="677091"/>
            <a:chOff x="5131723" y="5047248"/>
            <a:chExt cx="7779501" cy="603839"/>
          </a:xfrm>
        </p:grpSpPr>
        <p:sp>
          <p:nvSpPr>
            <p:cNvPr id="100" name="Speech Bubble: Rectangle with Corners Rounded 99">
              <a:extLst>
                <a:ext uri="{FF2B5EF4-FFF2-40B4-BE49-F238E27FC236}">
                  <a16:creationId xmlns:a16="http://schemas.microsoft.com/office/drawing/2014/main" id="{57F9190E-1E11-805D-B7C9-1C5F5128C7FF}"/>
                </a:ext>
              </a:extLst>
            </p:cNvPr>
            <p:cNvSpPr/>
            <p:nvPr/>
          </p:nvSpPr>
          <p:spPr>
            <a:xfrm>
              <a:off x="5131723" y="5047248"/>
              <a:ext cx="6709551" cy="563403"/>
            </a:xfrm>
            <a:prstGeom prst="wedgeRoundRectCallout">
              <a:avLst>
                <a:gd name="adj1" fmla="val -52502"/>
                <a:gd name="adj2" fmla="val 108794"/>
                <a:gd name="adj3" fmla="val 16667"/>
              </a:avLst>
            </a:prstGeom>
            <a:solidFill>
              <a:schemeClr val="bg1"/>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srgbClr val="FF0066"/>
                  </a:solidFill>
                </a:ln>
                <a:solidFill>
                  <a:prstClr val="white"/>
                </a:solidFill>
                <a:effectLst/>
                <a:uLnTx/>
                <a:uFillTx/>
                <a:latin typeface="Arial"/>
                <a:ea typeface="+mn-ea"/>
                <a:cs typeface="+mn-cs"/>
              </a:endParaRPr>
            </a:p>
          </p:txBody>
        </p:sp>
        <p:sp>
          <p:nvSpPr>
            <p:cNvPr id="101" name="TextBox 100">
              <a:extLst>
                <a:ext uri="{FF2B5EF4-FFF2-40B4-BE49-F238E27FC236}">
                  <a16:creationId xmlns:a16="http://schemas.microsoft.com/office/drawing/2014/main" id="{7F27E4E6-2307-BBE9-0E2C-43F068A92779}"/>
                </a:ext>
              </a:extLst>
            </p:cNvPr>
            <p:cNvSpPr txBox="1"/>
            <p:nvPr/>
          </p:nvSpPr>
          <p:spPr>
            <a:xfrm>
              <a:off x="5195562" y="5066312"/>
              <a:ext cx="7715662"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Hay ________ </a:t>
              </a:r>
              <a:r>
                <a:rPr lang="en-GB" sz="3200" b="1" dirty="0" err="1">
                  <a:solidFill>
                    <a:srgbClr val="002060"/>
                  </a:solidFill>
                  <a:latin typeface="Century Gothic" panose="020B0502020202020204" pitchFamily="34" charset="0"/>
                </a:rPr>
                <a:t>verbos</a:t>
              </a:r>
              <a:r>
                <a:rPr lang="en-GB" sz="3200" dirty="0">
                  <a:solidFill>
                    <a:srgbClr val="002060"/>
                  </a:solidFill>
                  <a:latin typeface="Century Gothic" panose="020B0502020202020204" pitchFamily="34" charset="0"/>
                </a:rPr>
                <a:t> en total.</a:t>
              </a:r>
            </a:p>
          </p:txBody>
        </p:sp>
      </p:grpSp>
      <p:sp>
        <p:nvSpPr>
          <p:cNvPr id="80" name="TextBox 79">
            <a:extLst>
              <a:ext uri="{FF2B5EF4-FFF2-40B4-BE49-F238E27FC236}">
                <a16:creationId xmlns:a16="http://schemas.microsoft.com/office/drawing/2014/main" id="{41CE4720-DBBE-C259-EA38-7D23023F9796}"/>
              </a:ext>
            </a:extLst>
          </p:cNvPr>
          <p:cNvSpPr txBox="1"/>
          <p:nvPr/>
        </p:nvSpPr>
        <p:spPr>
          <a:xfrm>
            <a:off x="6719588" y="5092994"/>
            <a:ext cx="907621"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seis</a:t>
            </a:r>
          </a:p>
        </p:txBody>
      </p:sp>
      <p:grpSp>
        <p:nvGrpSpPr>
          <p:cNvPr id="12" name="Group 11">
            <a:extLst>
              <a:ext uri="{FF2B5EF4-FFF2-40B4-BE49-F238E27FC236}">
                <a16:creationId xmlns:a16="http://schemas.microsoft.com/office/drawing/2014/main" id="{F891D512-6124-EAAE-0DB7-A5F356DA8361}"/>
              </a:ext>
            </a:extLst>
          </p:cNvPr>
          <p:cNvGrpSpPr/>
          <p:nvPr/>
        </p:nvGrpSpPr>
        <p:grpSpPr>
          <a:xfrm>
            <a:off x="368897" y="3885174"/>
            <a:ext cx="7715662" cy="756577"/>
            <a:chOff x="322775" y="3994398"/>
            <a:chExt cx="7715662" cy="611934"/>
          </a:xfrm>
        </p:grpSpPr>
        <p:sp>
          <p:nvSpPr>
            <p:cNvPr id="102" name="Speech Bubble: Rectangle with Corners Rounded 101">
              <a:extLst>
                <a:ext uri="{FF2B5EF4-FFF2-40B4-BE49-F238E27FC236}">
                  <a16:creationId xmlns:a16="http://schemas.microsoft.com/office/drawing/2014/main" id="{AC0DD588-B405-5755-A9A8-6FAA868A7746}"/>
                </a:ext>
              </a:extLst>
            </p:cNvPr>
            <p:cNvSpPr/>
            <p:nvPr/>
          </p:nvSpPr>
          <p:spPr>
            <a:xfrm>
              <a:off x="340027" y="4010482"/>
              <a:ext cx="7077109" cy="595850"/>
            </a:xfrm>
            <a:prstGeom prst="wedgeRoundRectCallout">
              <a:avLst>
                <a:gd name="adj1" fmla="val 39716"/>
                <a:gd name="adj2" fmla="val 98803"/>
                <a:gd name="adj3" fmla="val 16667"/>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3" name="TextBox 102">
              <a:extLst>
                <a:ext uri="{FF2B5EF4-FFF2-40B4-BE49-F238E27FC236}">
                  <a16:creationId xmlns:a16="http://schemas.microsoft.com/office/drawing/2014/main" id="{136F4698-4B6D-B3C3-C462-44EF7A019D61}"/>
                </a:ext>
              </a:extLst>
            </p:cNvPr>
            <p:cNvSpPr txBox="1"/>
            <p:nvPr/>
          </p:nvSpPr>
          <p:spPr>
            <a:xfrm>
              <a:off x="322775" y="3994398"/>
              <a:ext cx="7715662"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t>
              </a:r>
              <a:r>
                <a:rPr lang="en-GB" sz="3200" dirty="0" err="1">
                  <a:solidFill>
                    <a:srgbClr val="002060"/>
                  </a:solidFill>
                  <a:latin typeface="Century Gothic" panose="020B0502020202020204" pitchFamily="34" charset="0"/>
                </a:rPr>
                <a:t>Cuántos</a:t>
              </a:r>
              <a:r>
                <a:rPr lang="en-GB" sz="3200"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nombres</a:t>
              </a:r>
              <a:r>
                <a:rPr lang="en-GB" sz="3200" dirty="0">
                  <a:solidFill>
                    <a:srgbClr val="002060"/>
                  </a:solidFill>
                  <a:latin typeface="Century Gothic" panose="020B0502020202020204" pitchFamily="34" charset="0"/>
                </a:rPr>
                <a:t> hay en total?</a:t>
              </a:r>
            </a:p>
          </p:txBody>
        </p:sp>
      </p:grpSp>
      <p:grpSp>
        <p:nvGrpSpPr>
          <p:cNvPr id="13" name="Group 12">
            <a:extLst>
              <a:ext uri="{FF2B5EF4-FFF2-40B4-BE49-F238E27FC236}">
                <a16:creationId xmlns:a16="http://schemas.microsoft.com/office/drawing/2014/main" id="{4B88B0C1-BADD-F054-8D88-B8FEBDA97B49}"/>
              </a:ext>
            </a:extLst>
          </p:cNvPr>
          <p:cNvGrpSpPr/>
          <p:nvPr/>
        </p:nvGrpSpPr>
        <p:grpSpPr>
          <a:xfrm>
            <a:off x="4890036" y="5113337"/>
            <a:ext cx="7728079" cy="663797"/>
            <a:chOff x="12432353" y="5061100"/>
            <a:chExt cx="7728079" cy="663797"/>
          </a:xfrm>
        </p:grpSpPr>
        <p:sp>
          <p:nvSpPr>
            <p:cNvPr id="104" name="Speech Bubble: Rectangle with Corners Rounded 103">
              <a:extLst>
                <a:ext uri="{FF2B5EF4-FFF2-40B4-BE49-F238E27FC236}">
                  <a16:creationId xmlns:a16="http://schemas.microsoft.com/office/drawing/2014/main" id="{6AC10E94-4F88-0DFA-C117-C9AB6974712F}"/>
                </a:ext>
              </a:extLst>
            </p:cNvPr>
            <p:cNvSpPr/>
            <p:nvPr/>
          </p:nvSpPr>
          <p:spPr>
            <a:xfrm>
              <a:off x="12432353" y="5061100"/>
              <a:ext cx="6709551" cy="663797"/>
            </a:xfrm>
            <a:prstGeom prst="wedgeRoundRectCallout">
              <a:avLst>
                <a:gd name="adj1" fmla="val -52502"/>
                <a:gd name="adj2" fmla="val 108794"/>
                <a:gd name="adj3" fmla="val 16667"/>
              </a:avLst>
            </a:prstGeom>
            <a:solidFill>
              <a:schemeClr val="bg1"/>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srgbClr val="FF0066"/>
                  </a:solidFill>
                </a:ln>
                <a:solidFill>
                  <a:prstClr val="white"/>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625C0BE3-9F09-0D3A-2BB2-C01D499FC37F}"/>
                </a:ext>
              </a:extLst>
            </p:cNvPr>
            <p:cNvSpPr txBox="1"/>
            <p:nvPr/>
          </p:nvSpPr>
          <p:spPr>
            <a:xfrm>
              <a:off x="12444770" y="5094483"/>
              <a:ext cx="7715662"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Hay _________ </a:t>
              </a:r>
              <a:r>
                <a:rPr lang="en-GB" sz="3200" b="1" dirty="0" err="1">
                  <a:solidFill>
                    <a:srgbClr val="002060"/>
                  </a:solidFill>
                  <a:latin typeface="Century Gothic" panose="020B0502020202020204" pitchFamily="34" charset="0"/>
                </a:rPr>
                <a:t>nombres</a:t>
              </a:r>
              <a:r>
                <a:rPr lang="en-GB" sz="3200" dirty="0">
                  <a:solidFill>
                    <a:srgbClr val="002060"/>
                  </a:solidFill>
                  <a:latin typeface="Century Gothic" panose="020B0502020202020204" pitchFamily="34" charset="0"/>
                </a:rPr>
                <a:t> en total.</a:t>
              </a:r>
            </a:p>
          </p:txBody>
        </p:sp>
      </p:grpSp>
      <p:sp>
        <p:nvSpPr>
          <p:cNvPr id="106" name="TextBox 105">
            <a:extLst>
              <a:ext uri="{FF2B5EF4-FFF2-40B4-BE49-F238E27FC236}">
                <a16:creationId xmlns:a16="http://schemas.microsoft.com/office/drawing/2014/main" id="{600E40CA-1546-E2C6-85DE-45B2374C7703}"/>
              </a:ext>
            </a:extLst>
          </p:cNvPr>
          <p:cNvSpPr txBox="1"/>
          <p:nvPr/>
        </p:nvSpPr>
        <p:spPr>
          <a:xfrm>
            <a:off x="5938244" y="5086845"/>
            <a:ext cx="1762021" cy="584775"/>
          </a:xfrm>
          <a:prstGeom prst="rect">
            <a:avLst/>
          </a:prstGeom>
          <a:noFill/>
        </p:spPr>
        <p:txBody>
          <a:bodyPr wrap="none" rtlCol="0">
            <a:spAutoFit/>
          </a:bodyPr>
          <a:lstStyle/>
          <a:p>
            <a:r>
              <a:rPr lang="en-GB" sz="3200" b="1" dirty="0" err="1">
                <a:solidFill>
                  <a:srgbClr val="92D050"/>
                </a:solidFill>
                <a:latin typeface="Century Gothic" panose="020B0502020202020204" pitchFamily="34" charset="0"/>
              </a:rPr>
              <a:t>catorce</a:t>
            </a:r>
            <a:endParaRPr lang="en-GB" sz="3200" b="1" dirty="0">
              <a:solidFill>
                <a:srgbClr val="92D050"/>
              </a:solidFill>
              <a:latin typeface="Century Gothic" panose="020B0502020202020204" pitchFamily="34" charset="0"/>
            </a:endParaRPr>
          </a:p>
        </p:txBody>
      </p:sp>
      <p:sp>
        <p:nvSpPr>
          <p:cNvPr id="107" name="TextBox 106">
            <a:extLst>
              <a:ext uri="{FF2B5EF4-FFF2-40B4-BE49-F238E27FC236}">
                <a16:creationId xmlns:a16="http://schemas.microsoft.com/office/drawing/2014/main" id="{545B95C4-4C4E-4BD4-1CC1-724B254DB77D}"/>
              </a:ext>
            </a:extLst>
          </p:cNvPr>
          <p:cNvSpPr txBox="1"/>
          <p:nvPr/>
        </p:nvSpPr>
        <p:spPr>
          <a:xfrm>
            <a:off x="5055255" y="262603"/>
            <a:ext cx="3698054" cy="461665"/>
          </a:xfrm>
          <a:prstGeom prst="rect">
            <a:avLst/>
          </a:prstGeom>
          <a:solidFill>
            <a:srgbClr val="E2F0D9"/>
          </a:solidFill>
        </p:spPr>
        <p:txBody>
          <a:bodyPr wrap="square">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nombre</a:t>
            </a:r>
            <a:r>
              <a:rPr lang="en-GB" sz="2000" b="0" dirty="0">
                <a:solidFill>
                  <a:srgbClr val="002060"/>
                </a:solidFill>
                <a:latin typeface="Century Gothic" panose="020B0502020202020204" pitchFamily="34" charset="0"/>
              </a:rPr>
              <a:t> – noun, name</a:t>
            </a:r>
            <a:endParaRPr lang="en-GB" sz="2000" dirty="0"/>
          </a:p>
        </p:txBody>
      </p:sp>
    </p:spTree>
    <p:extLst>
      <p:ext uri="{BB962C8B-B14F-4D97-AF65-F5344CB8AC3E}">
        <p14:creationId xmlns:p14="http://schemas.microsoft.com/office/powerpoint/2010/main" val="23080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4_2.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500" fill="hold"/>
                                        <p:tgtEl>
                                          <p:spTgt spid="42"/>
                                        </p:tgtEl>
                                        <p:attrNameLst>
                                          <p:attrName>ppt_x</p:attrName>
                                        </p:attrNameLst>
                                      </p:cBhvr>
                                      <p:tavLst>
                                        <p:tav tm="0">
                                          <p:val>
                                            <p:strVal val="#ppt_x"/>
                                          </p:val>
                                        </p:tav>
                                        <p:tav tm="100000">
                                          <p:val>
                                            <p:strVal val="#ppt_x"/>
                                          </p:val>
                                        </p:tav>
                                      </p:tavLst>
                                    </p:anim>
                                    <p:anim calcmode="lin" valueType="num">
                                      <p:cBhvr additive="base">
                                        <p:cTn id="14" dur="500" fill="hold"/>
                                        <p:tgtEl>
                                          <p:spTgt spid="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4_3.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500" fill="hold"/>
                                        <p:tgtEl>
                                          <p:spTgt spid="44"/>
                                        </p:tgtEl>
                                        <p:attrNameLst>
                                          <p:attrName>ppt_x</p:attrName>
                                        </p:attrNameLst>
                                      </p:cBhvr>
                                      <p:tavLst>
                                        <p:tav tm="0">
                                          <p:val>
                                            <p:strVal val="#ppt_x"/>
                                          </p:val>
                                        </p:tav>
                                        <p:tav tm="100000">
                                          <p:val>
                                            <p:strVal val="#ppt_x"/>
                                          </p:val>
                                        </p:tav>
                                      </p:tavLst>
                                    </p:anim>
                                    <p:anim calcmode="lin" valueType="num">
                                      <p:cBhvr additive="base">
                                        <p:cTn id="20" dur="500" fill="hold"/>
                                        <p:tgtEl>
                                          <p:spTgt spid="4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4_4.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additive="base">
                                        <p:cTn id="25" dur="500" fill="hold"/>
                                        <p:tgtEl>
                                          <p:spTgt spid="46"/>
                                        </p:tgtEl>
                                        <p:attrNameLst>
                                          <p:attrName>ppt_x</p:attrName>
                                        </p:attrNameLst>
                                      </p:cBhvr>
                                      <p:tavLst>
                                        <p:tav tm="0">
                                          <p:val>
                                            <p:strVal val="#ppt_x"/>
                                          </p:val>
                                        </p:tav>
                                        <p:tav tm="100000">
                                          <p:val>
                                            <p:strVal val="#ppt_x"/>
                                          </p:val>
                                        </p:tav>
                                      </p:tavLst>
                                    </p:anim>
                                    <p:anim calcmode="lin" valueType="num">
                                      <p:cBhvr additive="base">
                                        <p:cTn id="26" dur="500" fill="hold"/>
                                        <p:tgtEl>
                                          <p:spTgt spid="4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6" name="4_5.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ppt_x"/>
                                          </p:val>
                                        </p:tav>
                                        <p:tav tm="100000">
                                          <p:val>
                                            <p:strVal val="#ppt_x"/>
                                          </p:val>
                                        </p:tav>
                                      </p:tavLst>
                                    </p:anim>
                                    <p:anim calcmode="lin" valueType="num">
                                      <p:cBhvr additive="base">
                                        <p:cTn id="32" dur="500" fill="hold"/>
                                        <p:tgtEl>
                                          <p:spTgt spid="4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7" name="4_6.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9"/>
                                        </p:tgtEl>
                                      </p:cBhvr>
                                    </p:animEffect>
                                    <p:set>
                                      <p:cBhvr>
                                        <p:cTn id="37" dur="1" fill="hold">
                                          <p:stCondLst>
                                            <p:cond delay="499"/>
                                          </p:stCondLst>
                                        </p:cTn>
                                        <p:tgtEl>
                                          <p:spTgt spid="3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0"/>
                                        </p:tgtEl>
                                        <p:attrNameLst>
                                          <p:attrName>style.visibility</p:attrName>
                                        </p:attrNameLst>
                                      </p:cBhvr>
                                      <p:to>
                                        <p:strVal val="visible"/>
                                      </p:to>
                                    </p:set>
                                    <p:anim calcmode="lin" valueType="num">
                                      <p:cBhvr additive="base">
                                        <p:cTn id="42" dur="500" fill="hold"/>
                                        <p:tgtEl>
                                          <p:spTgt spid="50"/>
                                        </p:tgtEl>
                                        <p:attrNameLst>
                                          <p:attrName>ppt_x</p:attrName>
                                        </p:attrNameLst>
                                      </p:cBhvr>
                                      <p:tavLst>
                                        <p:tav tm="0">
                                          <p:val>
                                            <p:strVal val="#ppt_x"/>
                                          </p:val>
                                        </p:tav>
                                        <p:tav tm="100000">
                                          <p:val>
                                            <p:strVal val="#ppt_x"/>
                                          </p:val>
                                        </p:tav>
                                      </p:tavLst>
                                    </p:anim>
                                    <p:anim calcmode="lin" valueType="num">
                                      <p:cBhvr additive="base">
                                        <p:cTn id="43"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8" name="4_7.wav"/>
                                        </p:tgtEl>
                                      </p:cMediaNode>
                                    </p:audio>
                                  </p:sub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52"/>
                                        </p:tgtEl>
                                        <p:attrNameLst>
                                          <p:attrName>style.visibility</p:attrName>
                                        </p:attrNameLst>
                                      </p:cBhvr>
                                      <p:to>
                                        <p:strVal val="visible"/>
                                      </p:to>
                                    </p:set>
                                    <p:anim calcmode="lin" valueType="num">
                                      <p:cBhvr additive="base">
                                        <p:cTn id="52" dur="500" fill="hold"/>
                                        <p:tgtEl>
                                          <p:spTgt spid="52"/>
                                        </p:tgtEl>
                                        <p:attrNameLst>
                                          <p:attrName>ppt_x</p:attrName>
                                        </p:attrNameLst>
                                      </p:cBhvr>
                                      <p:tavLst>
                                        <p:tav tm="0">
                                          <p:val>
                                            <p:strVal val="#ppt_x"/>
                                          </p:val>
                                        </p:tav>
                                        <p:tav tm="100000">
                                          <p:val>
                                            <p:strVal val="#ppt_x"/>
                                          </p:val>
                                        </p:tav>
                                      </p:tavLst>
                                    </p:anim>
                                    <p:anim calcmode="lin" valueType="num">
                                      <p:cBhvr additive="base">
                                        <p:cTn id="53"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9" name="4_8.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additive="base">
                                        <p:cTn id="62" dur="500" fill="hold"/>
                                        <p:tgtEl>
                                          <p:spTgt spid="54"/>
                                        </p:tgtEl>
                                        <p:attrNameLst>
                                          <p:attrName>ppt_x</p:attrName>
                                        </p:attrNameLst>
                                      </p:cBhvr>
                                      <p:tavLst>
                                        <p:tav tm="0">
                                          <p:val>
                                            <p:strVal val="#ppt_x"/>
                                          </p:val>
                                        </p:tav>
                                        <p:tav tm="100000">
                                          <p:val>
                                            <p:strVal val="#ppt_x"/>
                                          </p:val>
                                        </p:tav>
                                      </p:tavLst>
                                    </p:anim>
                                    <p:anim calcmode="lin" valueType="num">
                                      <p:cBhvr additive="base">
                                        <p:cTn id="63"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10" name="4_9.wav"/>
                                        </p:tgtEl>
                                      </p:cMediaNode>
                                    </p:audio>
                                  </p:sub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76"/>
                                        </p:tgtEl>
                                        <p:attrNameLst>
                                          <p:attrName>style.visibility</p:attrName>
                                        </p:attrNameLst>
                                      </p:cBhvr>
                                      <p:to>
                                        <p:strVal val="visible"/>
                                      </p:to>
                                    </p:set>
                                    <p:anim calcmode="lin" valueType="num">
                                      <p:cBhvr additive="base">
                                        <p:cTn id="72" dur="500" fill="hold"/>
                                        <p:tgtEl>
                                          <p:spTgt spid="76"/>
                                        </p:tgtEl>
                                        <p:attrNameLst>
                                          <p:attrName>ppt_x</p:attrName>
                                        </p:attrNameLst>
                                      </p:cBhvr>
                                      <p:tavLst>
                                        <p:tav tm="0">
                                          <p:val>
                                            <p:strVal val="#ppt_x"/>
                                          </p:val>
                                        </p:tav>
                                        <p:tav tm="100000">
                                          <p:val>
                                            <p:strVal val="#ppt_x"/>
                                          </p:val>
                                        </p:tav>
                                      </p:tavLst>
                                    </p:anim>
                                    <p:anim calcmode="lin" valueType="num">
                                      <p:cBhvr additive="base">
                                        <p:cTn id="73"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11" name="4_10.wav"/>
                                        </p:tgtEl>
                                      </p:cMediaNode>
                                    </p:audio>
                                  </p:sub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62"/>
                                        </p:tgtEl>
                                        <p:attrNameLst>
                                          <p:attrName>style.visibility</p:attrName>
                                        </p:attrNameLst>
                                      </p:cBhvr>
                                      <p:to>
                                        <p:strVal val="visible"/>
                                      </p:to>
                                    </p:set>
                                    <p:anim calcmode="lin" valueType="num">
                                      <p:cBhvr additive="base">
                                        <p:cTn id="82" dur="500" fill="hold"/>
                                        <p:tgtEl>
                                          <p:spTgt spid="62"/>
                                        </p:tgtEl>
                                        <p:attrNameLst>
                                          <p:attrName>ppt_x</p:attrName>
                                        </p:attrNameLst>
                                      </p:cBhvr>
                                      <p:tavLst>
                                        <p:tav tm="0">
                                          <p:val>
                                            <p:strVal val="#ppt_x"/>
                                          </p:val>
                                        </p:tav>
                                        <p:tav tm="100000">
                                          <p:val>
                                            <p:strVal val="#ppt_x"/>
                                          </p:val>
                                        </p:tav>
                                      </p:tavLst>
                                    </p:anim>
                                    <p:anim calcmode="lin" valueType="num">
                                      <p:cBhvr additive="base">
                                        <p:cTn id="83"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12" name="4_11.wav"/>
                                        </p:tgtEl>
                                      </p:cMediaNode>
                                    </p:audio>
                                  </p:sub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89"/>
                                        </p:tgtEl>
                                        <p:attrNameLst>
                                          <p:attrName>style.visibility</p:attrName>
                                        </p:attrNameLst>
                                      </p:cBhvr>
                                      <p:to>
                                        <p:strVal val="visible"/>
                                      </p:to>
                                    </p:set>
                                    <p:anim calcmode="lin" valueType="num">
                                      <p:cBhvr additive="base">
                                        <p:cTn id="92" dur="500" fill="hold"/>
                                        <p:tgtEl>
                                          <p:spTgt spid="89"/>
                                        </p:tgtEl>
                                        <p:attrNameLst>
                                          <p:attrName>ppt_x</p:attrName>
                                        </p:attrNameLst>
                                      </p:cBhvr>
                                      <p:tavLst>
                                        <p:tav tm="0">
                                          <p:val>
                                            <p:strVal val="#ppt_x"/>
                                          </p:val>
                                        </p:tav>
                                        <p:tav tm="100000">
                                          <p:val>
                                            <p:strVal val="#ppt_x"/>
                                          </p:val>
                                        </p:tav>
                                      </p:tavLst>
                                    </p:anim>
                                    <p:anim calcmode="lin" valueType="num">
                                      <p:cBhvr additive="base">
                                        <p:cTn id="93"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13" name="4_12.wav"/>
                                        </p:tgtEl>
                                      </p:cMediaNode>
                                    </p:audio>
                                  </p:sub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91"/>
                                        </p:tgtEl>
                                        <p:attrNameLst>
                                          <p:attrName>style.visibility</p:attrName>
                                        </p:attrNameLst>
                                      </p:cBhvr>
                                      <p:to>
                                        <p:strVal val="visible"/>
                                      </p:to>
                                    </p:set>
                                    <p:anim calcmode="lin" valueType="num">
                                      <p:cBhvr additive="base">
                                        <p:cTn id="102" dur="500" fill="hold"/>
                                        <p:tgtEl>
                                          <p:spTgt spid="91"/>
                                        </p:tgtEl>
                                        <p:attrNameLst>
                                          <p:attrName>ppt_x</p:attrName>
                                        </p:attrNameLst>
                                      </p:cBhvr>
                                      <p:tavLst>
                                        <p:tav tm="0">
                                          <p:val>
                                            <p:strVal val="#ppt_x"/>
                                          </p:val>
                                        </p:tav>
                                        <p:tav tm="100000">
                                          <p:val>
                                            <p:strVal val="#ppt_x"/>
                                          </p:val>
                                        </p:tav>
                                      </p:tavLst>
                                    </p:anim>
                                    <p:anim calcmode="lin" valueType="num">
                                      <p:cBhvr additive="base">
                                        <p:cTn id="103"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14" name="4_13.wav"/>
                                        </p:tgtEl>
                                      </p:cMediaNode>
                                    </p:audio>
                                  </p:subTnLst>
                                </p:cTn>
                              </p:par>
                            </p:childTnLst>
                          </p:cTn>
                        </p:par>
                      </p:childTnLst>
                    </p:cTn>
                  </p:par>
                  <p:par>
                    <p:cTn id="108" fill="hold">
                      <p:stCondLst>
                        <p:cond delay="indefinite"/>
                      </p:stCondLst>
                      <p:childTnLst>
                        <p:par>
                          <p:cTn id="109" fill="hold">
                            <p:stCondLst>
                              <p:cond delay="0"/>
                            </p:stCondLst>
                            <p:childTnLst>
                              <p:par>
                                <p:cTn id="110" presetID="2" presetClass="entr" presetSubtype="4" fill="hold" grpId="0" nodeType="clickEffect">
                                  <p:stCondLst>
                                    <p:cond delay="0"/>
                                  </p:stCondLst>
                                  <p:childTnLst>
                                    <p:set>
                                      <p:cBhvr>
                                        <p:cTn id="111" dur="1" fill="hold">
                                          <p:stCondLst>
                                            <p:cond delay="0"/>
                                          </p:stCondLst>
                                        </p:cTn>
                                        <p:tgtEl>
                                          <p:spTgt spid="93"/>
                                        </p:tgtEl>
                                        <p:attrNameLst>
                                          <p:attrName>style.visibility</p:attrName>
                                        </p:attrNameLst>
                                      </p:cBhvr>
                                      <p:to>
                                        <p:strVal val="visible"/>
                                      </p:to>
                                    </p:set>
                                    <p:anim calcmode="lin" valueType="num">
                                      <p:cBhvr additive="base">
                                        <p:cTn id="112" dur="500" fill="hold"/>
                                        <p:tgtEl>
                                          <p:spTgt spid="93"/>
                                        </p:tgtEl>
                                        <p:attrNameLst>
                                          <p:attrName>ppt_x</p:attrName>
                                        </p:attrNameLst>
                                      </p:cBhvr>
                                      <p:tavLst>
                                        <p:tav tm="0">
                                          <p:val>
                                            <p:strVal val="#ppt_x"/>
                                          </p:val>
                                        </p:tav>
                                        <p:tav tm="100000">
                                          <p:val>
                                            <p:strVal val="#ppt_x"/>
                                          </p:val>
                                        </p:tav>
                                      </p:tavLst>
                                    </p:anim>
                                    <p:anim calcmode="lin" valueType="num">
                                      <p:cBhvr additive="base">
                                        <p:cTn id="113"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94"/>
                                        </p:tgtEl>
                                        <p:attrNameLst>
                                          <p:attrName>style.visibility</p:attrName>
                                        </p:attrNameLst>
                                      </p:cBhvr>
                                      <p:to>
                                        <p:strVal val="visible"/>
                                      </p:to>
                                    </p:set>
                                  </p:childTnLst>
                                  <p:subTnLst>
                                    <p:audio>
                                      <p:cMediaNode>
                                        <p:cTn display="0" masterRel="sameClick">
                                          <p:stCondLst>
                                            <p:cond evt="begin" delay="0">
                                              <p:tn val="116"/>
                                            </p:cond>
                                          </p:stCondLst>
                                          <p:endCondLst>
                                            <p:cond evt="onStopAudio" delay="0">
                                              <p:tgtEl>
                                                <p:sldTgt/>
                                              </p:tgtEl>
                                            </p:cond>
                                          </p:endCondLst>
                                        </p:cTn>
                                        <p:tgtEl>
                                          <p:sndTgt r:embed="rId15" name="4_14.wav"/>
                                        </p:tgtEl>
                                      </p:cMediaNode>
                                    </p:audio>
                                  </p:subTnLst>
                                </p:cTn>
                              </p:par>
                            </p:childTnLst>
                          </p:cTn>
                        </p:par>
                      </p:childTnLst>
                    </p:cTn>
                  </p:par>
                  <p:par>
                    <p:cTn id="118" fill="hold">
                      <p:stCondLst>
                        <p:cond delay="indefinite"/>
                      </p:stCondLst>
                      <p:childTnLst>
                        <p:par>
                          <p:cTn id="119" fill="hold">
                            <p:stCondLst>
                              <p:cond delay="0"/>
                            </p:stCondLst>
                            <p:childTnLst>
                              <p:par>
                                <p:cTn id="120" presetID="2" presetClass="entr" presetSubtype="4" fill="hold" grpId="0" nodeType="clickEffect">
                                  <p:stCondLst>
                                    <p:cond delay="0"/>
                                  </p:stCondLst>
                                  <p:childTnLst>
                                    <p:set>
                                      <p:cBhvr>
                                        <p:cTn id="121" dur="1" fill="hold">
                                          <p:stCondLst>
                                            <p:cond delay="0"/>
                                          </p:stCondLst>
                                        </p:cTn>
                                        <p:tgtEl>
                                          <p:spTgt spid="95"/>
                                        </p:tgtEl>
                                        <p:attrNameLst>
                                          <p:attrName>style.visibility</p:attrName>
                                        </p:attrNameLst>
                                      </p:cBhvr>
                                      <p:to>
                                        <p:strVal val="visible"/>
                                      </p:to>
                                    </p:set>
                                    <p:anim calcmode="lin" valueType="num">
                                      <p:cBhvr additive="base">
                                        <p:cTn id="122" dur="500" fill="hold"/>
                                        <p:tgtEl>
                                          <p:spTgt spid="95"/>
                                        </p:tgtEl>
                                        <p:attrNameLst>
                                          <p:attrName>ppt_x</p:attrName>
                                        </p:attrNameLst>
                                      </p:cBhvr>
                                      <p:tavLst>
                                        <p:tav tm="0">
                                          <p:val>
                                            <p:strVal val="#ppt_x"/>
                                          </p:val>
                                        </p:tav>
                                        <p:tav tm="100000">
                                          <p:val>
                                            <p:strVal val="#ppt_x"/>
                                          </p:val>
                                        </p:tav>
                                      </p:tavLst>
                                    </p:anim>
                                    <p:anim calcmode="lin" valueType="num">
                                      <p:cBhvr additive="base">
                                        <p:cTn id="123"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nodeType="clickEffect">
                                  <p:stCondLst>
                                    <p:cond delay="0"/>
                                  </p:stCondLst>
                                  <p:childTnLst>
                                    <p:set>
                                      <p:cBhvr>
                                        <p:cTn id="127" dur="1" fill="hold">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16" name="4_15.wav"/>
                                        </p:tgtEl>
                                      </p:cMediaNode>
                                    </p:audio>
                                  </p:subTnLst>
                                </p:cTn>
                              </p:par>
                            </p:childTnLst>
                          </p:cTn>
                        </p:par>
                      </p:childTnLst>
                    </p:cTn>
                  </p:par>
                  <p:par>
                    <p:cTn id="128" fill="hold">
                      <p:stCondLst>
                        <p:cond delay="indefinite"/>
                      </p:stCondLst>
                      <p:childTnLst>
                        <p:par>
                          <p:cTn id="129" fill="hold">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97"/>
                                        </p:tgtEl>
                                        <p:attrNameLst>
                                          <p:attrName>style.visibility</p:attrName>
                                        </p:attrNameLst>
                                      </p:cBhvr>
                                      <p:to>
                                        <p:strVal val="visible"/>
                                      </p:to>
                                    </p:set>
                                    <p:anim calcmode="lin" valueType="num">
                                      <p:cBhvr additive="base">
                                        <p:cTn id="132" dur="500" fill="hold"/>
                                        <p:tgtEl>
                                          <p:spTgt spid="97"/>
                                        </p:tgtEl>
                                        <p:attrNameLst>
                                          <p:attrName>ppt_x</p:attrName>
                                        </p:attrNameLst>
                                      </p:cBhvr>
                                      <p:tavLst>
                                        <p:tav tm="0">
                                          <p:val>
                                            <p:strVal val="#ppt_x"/>
                                          </p:val>
                                        </p:tav>
                                        <p:tav tm="100000">
                                          <p:val>
                                            <p:strVal val="#ppt_x"/>
                                          </p:val>
                                        </p:tav>
                                      </p:tavLst>
                                    </p:anim>
                                    <p:anim calcmode="lin" valueType="num">
                                      <p:cBhvr additive="base">
                                        <p:cTn id="133"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nodeType="clickEffect">
                                  <p:stCondLst>
                                    <p:cond delay="0"/>
                                  </p:stCondLst>
                                  <p:childTnLst>
                                    <p:set>
                                      <p:cBhvr>
                                        <p:cTn id="137" dur="1" fill="hold">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17" name="4_16.wav"/>
                                        </p:tgtEl>
                                      </p:cMediaNode>
                                    </p:audio>
                                  </p:sub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9"/>
                                        </p:tgtEl>
                                        <p:attrNameLst>
                                          <p:attrName>style.visibility</p:attrName>
                                        </p:attrNameLst>
                                      </p:cBhvr>
                                      <p:to>
                                        <p:strVal val="visible"/>
                                      </p:to>
                                    </p:set>
                                    <p:animEffect transition="in" filter="fade">
                                      <p:cBhvr>
                                        <p:cTn id="142" dur="500"/>
                                        <p:tgtEl>
                                          <p:spTgt spid="9"/>
                                        </p:tgtEl>
                                      </p:cBhvr>
                                    </p:animEffect>
                                  </p:childTnLst>
                                  <p:subTnLst>
                                    <p:audio>
                                      <p:cMediaNode>
                                        <p:cTn display="0" masterRel="sameClick">
                                          <p:stCondLst>
                                            <p:cond evt="begin" delay="0">
                                              <p:tn val="140"/>
                                            </p:cond>
                                          </p:stCondLst>
                                          <p:endCondLst>
                                            <p:cond evt="onStopAudio" delay="0">
                                              <p:tgtEl>
                                                <p:sldTgt/>
                                              </p:tgtEl>
                                            </p:cond>
                                          </p:endCondLst>
                                        </p:cTn>
                                        <p:tgtEl>
                                          <p:sndTgt r:embed="rId18" name="4_17.wav"/>
                                        </p:tgtEl>
                                      </p:cMediaNode>
                                    </p:audio>
                                  </p:sub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nodeType="clickEffect">
                                  <p:stCondLst>
                                    <p:cond delay="0"/>
                                  </p:stCondLst>
                                  <p:childTnLst>
                                    <p:set>
                                      <p:cBhvr>
                                        <p:cTn id="146" dur="1" fill="hold">
                                          <p:stCondLst>
                                            <p:cond delay="0"/>
                                          </p:stCondLst>
                                        </p:cTn>
                                        <p:tgtEl>
                                          <p:spTgt spid="10"/>
                                        </p:tgtEl>
                                        <p:attrNameLst>
                                          <p:attrName>style.visibility</p:attrName>
                                        </p:attrNameLst>
                                      </p:cBhvr>
                                      <p:to>
                                        <p:strVal val="visible"/>
                                      </p:to>
                                    </p:set>
                                    <p:animEffect transition="in" filter="fade">
                                      <p:cBhvr>
                                        <p:cTn id="147" dur="500"/>
                                        <p:tgtEl>
                                          <p:spTgt spid="10"/>
                                        </p:tgtEl>
                                      </p:cBhvr>
                                    </p:animEffect>
                                  </p:childTnLst>
                                </p:cTn>
                              </p:par>
                            </p:childTnLst>
                          </p:cTn>
                        </p:par>
                      </p:childTnLst>
                    </p:cTn>
                  </p:par>
                  <p:par>
                    <p:cTn id="148" fill="hold">
                      <p:stCondLst>
                        <p:cond delay="indefinite"/>
                      </p:stCondLst>
                      <p:childTnLst>
                        <p:par>
                          <p:cTn id="149" fill="hold">
                            <p:stCondLst>
                              <p:cond delay="0"/>
                            </p:stCondLst>
                            <p:childTnLst>
                              <p:par>
                                <p:cTn id="150" presetID="2" presetClass="entr" presetSubtype="4" fill="hold" grpId="0" nodeType="clickEffect">
                                  <p:stCondLst>
                                    <p:cond delay="0"/>
                                  </p:stCondLst>
                                  <p:childTnLst>
                                    <p:set>
                                      <p:cBhvr>
                                        <p:cTn id="151" dur="1" fill="hold">
                                          <p:stCondLst>
                                            <p:cond delay="0"/>
                                          </p:stCondLst>
                                        </p:cTn>
                                        <p:tgtEl>
                                          <p:spTgt spid="80"/>
                                        </p:tgtEl>
                                        <p:attrNameLst>
                                          <p:attrName>style.visibility</p:attrName>
                                        </p:attrNameLst>
                                      </p:cBhvr>
                                      <p:to>
                                        <p:strVal val="visible"/>
                                      </p:to>
                                    </p:set>
                                    <p:anim calcmode="lin" valueType="num">
                                      <p:cBhvr additive="base">
                                        <p:cTn id="152" dur="500" fill="hold"/>
                                        <p:tgtEl>
                                          <p:spTgt spid="80"/>
                                        </p:tgtEl>
                                        <p:attrNameLst>
                                          <p:attrName>ppt_x</p:attrName>
                                        </p:attrNameLst>
                                      </p:cBhvr>
                                      <p:tavLst>
                                        <p:tav tm="0">
                                          <p:val>
                                            <p:strVal val="#ppt_x"/>
                                          </p:val>
                                        </p:tav>
                                        <p:tav tm="100000">
                                          <p:val>
                                            <p:strVal val="#ppt_x"/>
                                          </p:val>
                                        </p:tav>
                                      </p:tavLst>
                                    </p:anim>
                                    <p:anim calcmode="lin" valueType="num">
                                      <p:cBhvr additive="base">
                                        <p:cTn id="153" dur="500" fill="hold"/>
                                        <p:tgtEl>
                                          <p:spTgt spid="8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0"/>
                                            </p:cond>
                                          </p:stCondLst>
                                          <p:endCondLst>
                                            <p:cond evt="onStopAudio" delay="0">
                                              <p:tgtEl>
                                                <p:sldTgt/>
                                              </p:tgtEl>
                                            </p:cond>
                                          </p:endCondLst>
                                        </p:cTn>
                                        <p:tgtEl>
                                          <p:sndTgt r:embed="rId19" name="4_18.wav"/>
                                        </p:tgtEl>
                                      </p:cMediaNode>
                                    </p:audio>
                                  </p:subTnLst>
                                </p:cTn>
                              </p:par>
                            </p:childTnLst>
                          </p:cTn>
                        </p:par>
                      </p:childTnLst>
                    </p:cTn>
                  </p:par>
                  <p:par>
                    <p:cTn id="154" fill="hold">
                      <p:stCondLst>
                        <p:cond delay="indefinite"/>
                      </p:stCondLst>
                      <p:childTnLst>
                        <p:par>
                          <p:cTn id="155" fill="hold">
                            <p:stCondLst>
                              <p:cond delay="0"/>
                            </p:stCondLst>
                            <p:childTnLst>
                              <p:par>
                                <p:cTn id="156" presetID="1" presetClass="exit" presetSubtype="0" fill="hold" nodeType="clickEffect">
                                  <p:stCondLst>
                                    <p:cond delay="0"/>
                                  </p:stCondLst>
                                  <p:childTnLst>
                                    <p:set>
                                      <p:cBhvr>
                                        <p:cTn id="157" dur="1" fill="hold">
                                          <p:stCondLst>
                                            <p:cond delay="0"/>
                                          </p:stCondLst>
                                        </p:cTn>
                                        <p:tgtEl>
                                          <p:spTgt spid="10"/>
                                        </p:tgtEl>
                                        <p:attrNameLst>
                                          <p:attrName>style.visibility</p:attrName>
                                        </p:attrNameLst>
                                      </p:cBhvr>
                                      <p:to>
                                        <p:strVal val="hidden"/>
                                      </p:to>
                                    </p:set>
                                  </p:childTnLst>
                                </p:cTn>
                              </p:par>
                              <p:par>
                                <p:cTn id="158" presetID="1" presetClass="exit" presetSubtype="0" fill="hold" grpId="1" nodeType="withEffect">
                                  <p:stCondLst>
                                    <p:cond delay="0"/>
                                  </p:stCondLst>
                                  <p:childTnLst>
                                    <p:set>
                                      <p:cBhvr>
                                        <p:cTn id="159" dur="1" fill="hold">
                                          <p:stCondLst>
                                            <p:cond delay="0"/>
                                          </p:stCondLst>
                                        </p:cTn>
                                        <p:tgtEl>
                                          <p:spTgt spid="80"/>
                                        </p:tgtEl>
                                        <p:attrNameLst>
                                          <p:attrName>style.visibility</p:attrName>
                                        </p:attrNameLst>
                                      </p:cBhvr>
                                      <p:to>
                                        <p:strVal val="hidden"/>
                                      </p:to>
                                    </p:se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nodeType="clickEffect">
                                  <p:stCondLst>
                                    <p:cond delay="0"/>
                                  </p:stCondLst>
                                  <p:childTnLst>
                                    <p:set>
                                      <p:cBhvr>
                                        <p:cTn id="163" dur="1" fill="hold">
                                          <p:stCondLst>
                                            <p:cond delay="0"/>
                                          </p:stCondLst>
                                        </p:cTn>
                                        <p:tgtEl>
                                          <p:spTgt spid="12"/>
                                        </p:tgtEl>
                                        <p:attrNameLst>
                                          <p:attrName>style.visibility</p:attrName>
                                        </p:attrNameLst>
                                      </p:cBhvr>
                                      <p:to>
                                        <p:strVal val="visible"/>
                                      </p:to>
                                    </p:set>
                                    <p:animEffect transition="in" filter="fade">
                                      <p:cBhvr>
                                        <p:cTn id="164" dur="500"/>
                                        <p:tgtEl>
                                          <p:spTgt spid="12"/>
                                        </p:tgtEl>
                                      </p:cBhvr>
                                    </p:animEffect>
                                  </p:childTnLst>
                                  <p:subTnLst>
                                    <p:audio>
                                      <p:cMediaNode>
                                        <p:cTn display="0" masterRel="sameClick">
                                          <p:stCondLst>
                                            <p:cond evt="begin" delay="0">
                                              <p:tn val="162"/>
                                            </p:cond>
                                          </p:stCondLst>
                                          <p:endCondLst>
                                            <p:cond evt="onStopAudio" delay="0">
                                              <p:tgtEl>
                                                <p:sldTgt/>
                                              </p:tgtEl>
                                            </p:cond>
                                          </p:endCondLst>
                                        </p:cTn>
                                        <p:tgtEl>
                                          <p:sndTgt r:embed="rId20" name="4_19.wav"/>
                                        </p:tgtEl>
                                      </p:cMediaNode>
                                    </p:audio>
                                  </p:subTnLst>
                                </p:cTn>
                              </p:par>
                              <p:par>
                                <p:cTn id="165" presetID="10" presetClass="entr" presetSubtype="0" fill="hold" grpId="0" nodeType="withEffect">
                                  <p:stCondLst>
                                    <p:cond delay="0"/>
                                  </p:stCondLst>
                                  <p:childTnLst>
                                    <p:set>
                                      <p:cBhvr>
                                        <p:cTn id="166" dur="1" fill="hold">
                                          <p:stCondLst>
                                            <p:cond delay="0"/>
                                          </p:stCondLst>
                                        </p:cTn>
                                        <p:tgtEl>
                                          <p:spTgt spid="107"/>
                                        </p:tgtEl>
                                        <p:attrNameLst>
                                          <p:attrName>style.visibility</p:attrName>
                                        </p:attrNameLst>
                                      </p:cBhvr>
                                      <p:to>
                                        <p:strVal val="visible"/>
                                      </p:to>
                                    </p:set>
                                    <p:animEffect transition="in" filter="fade">
                                      <p:cBhvr>
                                        <p:cTn id="167" dur="500"/>
                                        <p:tgtEl>
                                          <p:spTgt spid="107"/>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nodeType="clickEffect">
                                  <p:stCondLst>
                                    <p:cond delay="0"/>
                                  </p:stCondLst>
                                  <p:childTnLst>
                                    <p:set>
                                      <p:cBhvr>
                                        <p:cTn id="171" dur="1" fill="hold">
                                          <p:stCondLst>
                                            <p:cond delay="0"/>
                                          </p:stCondLst>
                                        </p:cTn>
                                        <p:tgtEl>
                                          <p:spTgt spid="13"/>
                                        </p:tgtEl>
                                        <p:attrNameLst>
                                          <p:attrName>style.visibility</p:attrName>
                                        </p:attrNameLst>
                                      </p:cBhvr>
                                      <p:to>
                                        <p:strVal val="visible"/>
                                      </p:to>
                                    </p:set>
                                    <p:animEffect transition="in" filter="fade">
                                      <p:cBhvr>
                                        <p:cTn id="172" dur="500"/>
                                        <p:tgtEl>
                                          <p:spTgt spid="13"/>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106"/>
                                        </p:tgtEl>
                                        <p:attrNameLst>
                                          <p:attrName>style.visibility</p:attrName>
                                        </p:attrNameLst>
                                      </p:cBhvr>
                                      <p:to>
                                        <p:strVal val="visible"/>
                                      </p:to>
                                    </p:set>
                                    <p:animEffect transition="in" filter="fade">
                                      <p:cBhvr>
                                        <p:cTn id="177" dur="500"/>
                                        <p:tgtEl>
                                          <p:spTgt spid="106"/>
                                        </p:tgtEl>
                                      </p:cBhvr>
                                    </p:animEffect>
                                  </p:childTnLst>
                                  <p:subTnLst>
                                    <p:audio>
                                      <p:cMediaNode>
                                        <p:cTn display="0" masterRel="sameClick">
                                          <p:stCondLst>
                                            <p:cond evt="begin" delay="0">
                                              <p:tn val="175"/>
                                            </p:cond>
                                          </p:stCondLst>
                                          <p:endCondLst>
                                            <p:cond evt="onStopAudio" delay="0">
                                              <p:tgtEl>
                                                <p:sldTgt/>
                                              </p:tgtEl>
                                            </p:cond>
                                          </p:endCondLst>
                                        </p:cTn>
                                        <p:tgtEl>
                                          <p:sndTgt r:embed="rId21" name="4_2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2" grpId="0"/>
      <p:bldP spid="44" grpId="0"/>
      <p:bldP spid="46" grpId="0"/>
      <p:bldP spid="48" grpId="0"/>
      <p:bldP spid="50" grpId="0" animBg="1"/>
      <p:bldP spid="52" grpId="0" animBg="1"/>
      <p:bldP spid="54" grpId="0" animBg="1"/>
      <p:bldP spid="76" grpId="0" animBg="1"/>
      <p:bldP spid="62" grpId="0" animBg="1"/>
      <p:bldP spid="89" grpId="0" animBg="1"/>
      <p:bldP spid="91" grpId="0" animBg="1"/>
      <p:bldP spid="93" grpId="0" animBg="1"/>
      <p:bldP spid="95" grpId="0" animBg="1"/>
      <p:bldP spid="97" grpId="0" animBg="1"/>
      <p:bldP spid="80" grpId="0"/>
      <p:bldP spid="80" grpId="1"/>
      <p:bldP spid="106" grpId="0"/>
      <p:bldP spid="10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b="1" dirty="0">
                <a:solidFill>
                  <a:srgbClr val="1E4E79"/>
                </a:solidFill>
                <a:latin typeface="Century Gothic" panose="020B0502020202020204" pitchFamily="34" charset="0"/>
                <a:ea typeface="Century Gothic"/>
                <a:cs typeface="Century Gothic"/>
                <a:sym typeface="Century Gothic"/>
              </a:rPr>
              <a:t>Saying what you want to do</a:t>
            </a:r>
            <a:endParaRPr lang="en-GB" sz="4400" b="1" i="0" u="none" strike="noStrike" cap="none" dirty="0">
              <a:solidFill>
                <a:srgbClr val="1E4E79"/>
              </a:solidFill>
              <a:latin typeface="Century Gothic" panose="020B0502020202020204" pitchFamily="34" charset="0"/>
              <a:ea typeface="Century Gothic"/>
              <a:cs typeface="Century Gothic"/>
              <a:sym typeface="Century Gothic"/>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6">
            <a:alphaModFix/>
          </a:blip>
          <a:srcRect/>
          <a:stretch/>
        </p:blipFill>
        <p:spPr>
          <a:xfrm>
            <a:off x="10657369" y="76217"/>
            <a:ext cx="1330395" cy="1332245"/>
          </a:xfrm>
          <a:prstGeom prst="rect">
            <a:avLst/>
          </a:prstGeom>
          <a:noFill/>
          <a:ln>
            <a:noFill/>
          </a:ln>
        </p:spPr>
      </p:pic>
      <p:sp>
        <p:nvSpPr>
          <p:cNvPr id="7" name="Google Shape;169;p8">
            <a:hlinkClick r:id="" action="ppaction://noaction">
              <a:snd r:embed="rId7" name="5_1.wav"/>
            </a:hlinkClick>
            <a:extLst>
              <a:ext uri="{FF2B5EF4-FFF2-40B4-BE49-F238E27FC236}">
                <a16:creationId xmlns:a16="http://schemas.microsoft.com/office/drawing/2014/main" id="{128FE9E4-B5C0-3CA3-6B55-438027464A3B}"/>
              </a:ext>
            </a:extLst>
          </p:cNvPr>
          <p:cNvSpPr txBox="1"/>
          <p:nvPr/>
        </p:nvSpPr>
        <p:spPr>
          <a:xfrm>
            <a:off x="282562" y="924457"/>
            <a:ext cx="7953003" cy="646290"/>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002060"/>
                </a:solidFill>
                <a:latin typeface="Century Gothic"/>
                <a:ea typeface="Century Gothic"/>
                <a:cs typeface="Century Gothic"/>
                <a:sym typeface="Century Gothic"/>
              </a:rPr>
              <a:t>[</a:t>
            </a:r>
            <a:r>
              <a:rPr lang="en-GB" sz="3600" dirty="0" err="1">
                <a:solidFill>
                  <a:srgbClr val="002060"/>
                </a:solidFill>
                <a:latin typeface="Century Gothic"/>
                <a:ea typeface="Century Gothic"/>
                <a:cs typeface="Century Gothic"/>
                <a:sym typeface="Century Gothic"/>
              </a:rPr>
              <a:t>querer</a:t>
            </a:r>
            <a:r>
              <a:rPr lang="en-GB" sz="3600" dirty="0">
                <a:solidFill>
                  <a:srgbClr val="002060"/>
                </a:solidFill>
                <a:latin typeface="Century Gothic"/>
                <a:ea typeface="Century Gothic"/>
                <a:cs typeface="Century Gothic"/>
                <a:sym typeface="Century Gothic"/>
              </a:rPr>
              <a:t>: to want, wanting</a:t>
            </a:r>
            <a:r>
              <a:rPr lang="en-GB" sz="3600" b="1" dirty="0">
                <a:solidFill>
                  <a:srgbClr val="002060"/>
                </a:solidFill>
                <a:latin typeface="Century Gothic"/>
                <a:ea typeface="Century Gothic"/>
                <a:cs typeface="Century Gothic"/>
                <a:sym typeface="Century Gothic"/>
              </a:rPr>
              <a:t>]</a:t>
            </a:r>
            <a:endParaRPr sz="3600" b="1" i="0" u="none" strike="noStrike" cap="none" dirty="0">
              <a:solidFill>
                <a:srgbClr val="002060"/>
              </a:solidFill>
              <a:latin typeface="Century Gothic"/>
              <a:ea typeface="Century Gothic"/>
              <a:cs typeface="Century Gothic"/>
              <a:sym typeface="Century Gothic"/>
            </a:endParaRPr>
          </a:p>
        </p:txBody>
      </p:sp>
      <p:pic>
        <p:nvPicPr>
          <p:cNvPr id="24" name="Google Shape;183;p8">
            <a:extLst>
              <a:ext uri="{FF2B5EF4-FFF2-40B4-BE49-F238E27FC236}">
                <a16:creationId xmlns:a16="http://schemas.microsoft.com/office/drawing/2014/main" id="{4858A761-5159-DFC5-58E4-BB477B70DAE0}"/>
              </a:ext>
            </a:extLst>
          </p:cNvPr>
          <p:cNvPicPr preferRelativeResize="0"/>
          <p:nvPr/>
        </p:nvPicPr>
        <p:blipFill rotWithShape="1">
          <a:blip r:embed="rId8">
            <a:alphaModFix/>
          </a:blip>
          <a:srcRect/>
          <a:stretch/>
        </p:blipFill>
        <p:spPr>
          <a:xfrm>
            <a:off x="360888" y="3949765"/>
            <a:ext cx="634523" cy="671647"/>
          </a:xfrm>
          <a:prstGeom prst="rect">
            <a:avLst/>
          </a:prstGeom>
          <a:noFill/>
          <a:ln>
            <a:noFill/>
          </a:ln>
        </p:spPr>
      </p:pic>
      <p:sp>
        <p:nvSpPr>
          <p:cNvPr id="26" name="TextBox 25">
            <a:extLst>
              <a:ext uri="{FF2B5EF4-FFF2-40B4-BE49-F238E27FC236}">
                <a16:creationId xmlns:a16="http://schemas.microsoft.com/office/drawing/2014/main" id="{1EFAA493-F102-AA56-FCF5-45310E60660A}"/>
              </a:ext>
            </a:extLst>
          </p:cNvPr>
          <p:cNvSpPr txBox="1"/>
          <p:nvPr/>
        </p:nvSpPr>
        <p:spPr>
          <a:xfrm>
            <a:off x="1035589" y="3639196"/>
            <a:ext cx="50096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Quier</a:t>
            </a:r>
            <a:r>
              <a:rPr lang="en-GB" sz="2800" b="1" dirty="0" err="1">
                <a:solidFill>
                  <a:srgbClr val="002060"/>
                </a:solidFill>
                <a:latin typeface="Century Gothic" panose="020B0502020202020204" pitchFamily="34" charset="0"/>
              </a:rPr>
              <a:t>o</a:t>
            </a:r>
            <a:r>
              <a:rPr lang="en-GB" sz="2800" dirty="0">
                <a:solidFill>
                  <a:srgbClr val="002060"/>
                </a:solidFill>
                <a:latin typeface="Century Gothic" panose="020B0502020202020204" pitchFamily="34" charset="0"/>
              </a:rPr>
              <a:t> </a:t>
            </a:r>
            <a:r>
              <a:rPr kumimoji="0" lang="en-GB" sz="2800" b="1" i="0" u="none" strike="noStrike" kern="1200" cap="none" spc="0" normalizeH="0" noProof="0" dirty="0" err="1">
                <a:ln>
                  <a:noFill/>
                </a:ln>
                <a:solidFill>
                  <a:srgbClr val="FF0066"/>
                </a:solidFill>
                <a:effectLst/>
                <a:uLnTx/>
                <a:uFillTx/>
                <a:latin typeface="Century Gothic" panose="020B0502020202020204" pitchFamily="34" charset="0"/>
                <a:ea typeface="+mn-ea"/>
                <a:cs typeface="+mn-cs"/>
              </a:rPr>
              <a:t>nadar</a:t>
            </a:r>
            <a:r>
              <a:rPr kumimoji="0" lang="en-GB" sz="2800" b="1" i="0" u="none" strike="noStrike" kern="1200" cap="none" spc="0" normalizeH="0" noProof="0" dirty="0">
                <a:ln>
                  <a:noFill/>
                </a:ln>
                <a:solidFill>
                  <a:srgbClr val="FF0066"/>
                </a:solidFill>
                <a:effectLst/>
                <a:uLnTx/>
                <a:uFillTx/>
                <a:latin typeface="Century Gothic" panose="020B0502020202020204" pitchFamily="34" charset="0"/>
                <a:ea typeface="+mn-ea"/>
                <a:cs typeface="+mn-cs"/>
              </a:rPr>
              <a:t> </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en </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el</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mar.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667B4DA0-4F17-2794-1A1F-89E3A0807FD7}"/>
              </a:ext>
            </a:extLst>
          </p:cNvPr>
          <p:cNvSpPr txBox="1"/>
          <p:nvPr/>
        </p:nvSpPr>
        <p:spPr>
          <a:xfrm>
            <a:off x="243150" y="1768367"/>
            <a:ext cx="11948850"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In Spanish, the verb ‘</a:t>
            </a:r>
            <a:r>
              <a:rPr lang="en-GB" sz="2800" dirty="0" err="1">
                <a:solidFill>
                  <a:srgbClr val="002060"/>
                </a:solidFill>
                <a:latin typeface="Century Gothic" panose="020B0502020202020204" pitchFamily="34" charset="0"/>
              </a:rPr>
              <a:t>quer</a:t>
            </a:r>
            <a:r>
              <a:rPr lang="en-GB" sz="2800" b="1" dirty="0" err="1">
                <a:solidFill>
                  <a:srgbClr val="002060"/>
                </a:solidFill>
                <a:latin typeface="Century Gothic" panose="020B0502020202020204" pitchFamily="34" charset="0"/>
              </a:rPr>
              <a:t>er</a:t>
            </a:r>
            <a:r>
              <a:rPr lang="en-GB" sz="2800" dirty="0">
                <a:solidFill>
                  <a:srgbClr val="002060"/>
                </a:solidFill>
                <a:latin typeface="Century Gothic" panose="020B0502020202020204" pitchFamily="34" charset="0"/>
              </a:rPr>
              <a:t>’ is followed by the </a:t>
            </a:r>
            <a:r>
              <a:rPr lang="en-GB" sz="2800" b="1" u="sng" dirty="0">
                <a:solidFill>
                  <a:srgbClr val="002060"/>
                </a:solidFill>
                <a:latin typeface="Century Gothic" panose="020B0502020202020204" pitchFamily="34" charset="0"/>
              </a:rPr>
              <a:t>infinitive verb</a:t>
            </a:r>
            <a:r>
              <a:rPr lang="en-GB" sz="2800" dirty="0">
                <a:solidFill>
                  <a:srgbClr val="002060"/>
                </a:solidFill>
                <a:latin typeface="Century Gothic" panose="020B0502020202020204" pitchFamily="34" charset="0"/>
              </a:rPr>
              <a:t>. </a:t>
            </a:r>
            <a:endParaRPr lang="en-GB" sz="2800" dirty="0"/>
          </a:p>
        </p:txBody>
      </p:sp>
      <p:sp>
        <p:nvSpPr>
          <p:cNvPr id="37" name="TextBox 36">
            <a:extLst>
              <a:ext uri="{FF2B5EF4-FFF2-40B4-BE49-F238E27FC236}">
                <a16:creationId xmlns:a16="http://schemas.microsoft.com/office/drawing/2014/main" id="{D4888CD5-399C-F6F6-04A8-319FE6209D7B}"/>
              </a:ext>
            </a:extLst>
          </p:cNvPr>
          <p:cNvSpPr txBox="1"/>
          <p:nvPr/>
        </p:nvSpPr>
        <p:spPr>
          <a:xfrm>
            <a:off x="995411" y="4033439"/>
            <a:ext cx="5191568" cy="523220"/>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I want to </a:t>
            </a:r>
            <a:r>
              <a:rPr lang="en-GB" sz="2800" b="1" dirty="0">
                <a:solidFill>
                  <a:srgbClr val="FF0066"/>
                </a:solidFill>
                <a:latin typeface="Century Gothic" panose="020B0502020202020204" pitchFamily="34" charset="0"/>
              </a:rPr>
              <a:t>swim </a:t>
            </a:r>
            <a:r>
              <a:rPr lang="en-GB" sz="2800" dirty="0">
                <a:solidFill>
                  <a:srgbClr val="002060"/>
                </a:solidFill>
                <a:latin typeface="Century Gothic" panose="020B0502020202020204" pitchFamily="34" charset="0"/>
              </a:rPr>
              <a:t>in the sea.</a:t>
            </a:r>
          </a:p>
        </p:txBody>
      </p:sp>
      <p:sp>
        <p:nvSpPr>
          <p:cNvPr id="29" name="Google Shape;491;p51">
            <a:extLst>
              <a:ext uri="{FF2B5EF4-FFF2-40B4-BE49-F238E27FC236}">
                <a16:creationId xmlns:a16="http://schemas.microsoft.com/office/drawing/2014/main" id="{E2D1EEFA-AF85-ADDF-6764-C8857448A836}"/>
              </a:ext>
            </a:extLst>
          </p:cNvPr>
          <p:cNvSpPr txBox="1"/>
          <p:nvPr/>
        </p:nvSpPr>
        <p:spPr>
          <a:xfrm>
            <a:off x="3500216" y="2404416"/>
            <a:ext cx="8283998" cy="596869"/>
          </a:xfrm>
          <a:prstGeom prst="rect">
            <a:avLst/>
          </a:prstGeom>
          <a:noFill/>
          <a:ln>
            <a:noFill/>
          </a:ln>
        </p:spPr>
        <p:txBody>
          <a:bodyPr spcFirstLastPara="1" wrap="square" lIns="60950" tIns="60950" rIns="60950" bIns="60950" anchor="t" anchorCtr="0">
            <a:noAutofit/>
          </a:bodyPr>
          <a:lstStyle/>
          <a:p>
            <a:r>
              <a:rPr lang="en-GB" sz="2800" dirty="0">
                <a:solidFill>
                  <a:srgbClr val="002060"/>
                </a:solidFill>
                <a:latin typeface="Century Gothic" panose="020B0502020202020204" pitchFamily="34" charset="0"/>
                <a:ea typeface="Montserrat"/>
                <a:cs typeface="Montserrat"/>
                <a:sym typeface="Montserrat"/>
              </a:rPr>
              <a:t>‘</a:t>
            </a:r>
            <a:r>
              <a:rPr lang="en-GB" sz="2800" dirty="0" err="1">
                <a:solidFill>
                  <a:srgbClr val="002060"/>
                </a:solidFill>
                <a:latin typeface="Century Gothic" panose="020B0502020202020204" pitchFamily="34" charset="0"/>
                <a:ea typeface="Montserrat"/>
                <a:cs typeface="Montserrat"/>
                <a:sym typeface="Montserrat"/>
              </a:rPr>
              <a:t>Querer</a:t>
            </a:r>
            <a:r>
              <a:rPr lang="en-GB" sz="2800" dirty="0">
                <a:solidFill>
                  <a:srgbClr val="002060"/>
                </a:solidFill>
                <a:latin typeface="Century Gothic" panose="020B0502020202020204" pitchFamily="34" charset="0"/>
                <a:ea typeface="Montserrat"/>
                <a:cs typeface="Montserrat"/>
                <a:sym typeface="Montserrat"/>
              </a:rPr>
              <a:t>’ does not follow the general rules.</a:t>
            </a:r>
            <a:r>
              <a:rPr lang="en-GB" sz="2800" dirty="0">
                <a:latin typeface="Century Gothic" panose="020B0502020202020204" pitchFamily="34" charset="0"/>
                <a:ea typeface="Montserrat"/>
                <a:cs typeface="Montserrat"/>
                <a:sym typeface="Montserrat"/>
              </a:rPr>
              <a:t>  </a:t>
            </a:r>
            <a:endParaRPr sz="2800" dirty="0">
              <a:latin typeface="Century Gothic" panose="020B0502020202020204" pitchFamily="34" charset="0"/>
              <a:ea typeface="Montserrat"/>
              <a:cs typeface="Montserrat"/>
              <a:sym typeface="Montserrat"/>
            </a:endParaRPr>
          </a:p>
        </p:txBody>
      </p:sp>
      <p:sp>
        <p:nvSpPr>
          <p:cNvPr id="30" name="Speech Bubble: Rectangle with Corners Rounded 29">
            <a:extLst>
              <a:ext uri="{FF2B5EF4-FFF2-40B4-BE49-F238E27FC236}">
                <a16:creationId xmlns:a16="http://schemas.microsoft.com/office/drawing/2014/main" id="{1D4BA711-DE38-9569-E017-BD79718F2A7B}"/>
              </a:ext>
            </a:extLst>
          </p:cNvPr>
          <p:cNvSpPr/>
          <p:nvPr/>
        </p:nvSpPr>
        <p:spPr>
          <a:xfrm>
            <a:off x="678149" y="2660616"/>
            <a:ext cx="2640238" cy="791167"/>
          </a:xfrm>
          <a:prstGeom prst="wedgeRoundRectCallout">
            <a:avLst>
              <a:gd name="adj1" fmla="val -6846"/>
              <a:gd name="adj2" fmla="val 8735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quer</a:t>
            </a:r>
            <a:r>
              <a:rPr lang="en-GB" sz="2400" dirty="0">
                <a:solidFill>
                  <a:srgbClr val="002060"/>
                </a:solidFill>
                <a:latin typeface="Century Gothic" panose="020B0502020202020204" pitchFamily="34" charset="0"/>
              </a:rPr>
              <a:t>’ changes to ‘</a:t>
            </a:r>
            <a:r>
              <a:rPr lang="en-GB" sz="2400" b="1" dirty="0" err="1">
                <a:solidFill>
                  <a:srgbClr val="002060"/>
                </a:solidFill>
                <a:latin typeface="Century Gothic" panose="020B0502020202020204" pitchFamily="34" charset="0"/>
              </a:rPr>
              <a:t>qu</a:t>
            </a:r>
            <a:r>
              <a:rPr lang="en-GB" sz="2400" b="1" dirty="0" err="1">
                <a:solidFill>
                  <a:srgbClr val="FF0066"/>
                </a:solidFill>
                <a:latin typeface="Century Gothic" panose="020B0502020202020204" pitchFamily="34" charset="0"/>
              </a:rPr>
              <a:t>ie</a:t>
            </a:r>
            <a:r>
              <a:rPr lang="en-GB" sz="2400" b="1" dirty="0" err="1">
                <a:solidFill>
                  <a:srgbClr val="002060"/>
                </a:solidFill>
                <a:latin typeface="Century Gothic" panose="020B0502020202020204" pitchFamily="34" charset="0"/>
              </a:rPr>
              <a:t>r</a:t>
            </a:r>
            <a:r>
              <a:rPr lang="en-GB" sz="2400" dirty="0">
                <a:solidFill>
                  <a:srgbClr val="002060"/>
                </a:solidFill>
                <a:latin typeface="Century Gothic" panose="020B0502020202020204" pitchFamily="34" charset="0"/>
              </a:rPr>
              <a:t>’</a:t>
            </a:r>
          </a:p>
        </p:txBody>
      </p:sp>
      <p:pic>
        <p:nvPicPr>
          <p:cNvPr id="53" name="Google Shape;183;p8">
            <a:extLst>
              <a:ext uri="{FF2B5EF4-FFF2-40B4-BE49-F238E27FC236}">
                <a16:creationId xmlns:a16="http://schemas.microsoft.com/office/drawing/2014/main" id="{8C2FFF0E-F88C-21D9-3F47-854F6756762D}"/>
              </a:ext>
            </a:extLst>
          </p:cNvPr>
          <p:cNvPicPr preferRelativeResize="0"/>
          <p:nvPr/>
        </p:nvPicPr>
        <p:blipFill rotWithShape="1">
          <a:blip r:embed="rId8">
            <a:alphaModFix/>
          </a:blip>
          <a:srcRect/>
          <a:stretch/>
        </p:blipFill>
        <p:spPr>
          <a:xfrm>
            <a:off x="360888" y="5215785"/>
            <a:ext cx="634523" cy="671647"/>
          </a:xfrm>
          <a:prstGeom prst="rect">
            <a:avLst/>
          </a:prstGeom>
          <a:noFill/>
          <a:ln>
            <a:noFill/>
          </a:ln>
        </p:spPr>
      </p:pic>
      <p:sp>
        <p:nvSpPr>
          <p:cNvPr id="54" name="TextBox 53">
            <a:extLst>
              <a:ext uri="{FF2B5EF4-FFF2-40B4-BE49-F238E27FC236}">
                <a16:creationId xmlns:a16="http://schemas.microsoft.com/office/drawing/2014/main" id="{1439D22C-4B57-C3E8-16EF-BB5EB042DA66}"/>
              </a:ext>
            </a:extLst>
          </p:cNvPr>
          <p:cNvSpPr txBox="1"/>
          <p:nvPr/>
        </p:nvSpPr>
        <p:spPr>
          <a:xfrm>
            <a:off x="995411" y="5010724"/>
            <a:ext cx="50096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Quier</a:t>
            </a:r>
            <a:r>
              <a:rPr lang="en-GB" sz="2800" b="1" dirty="0" err="1">
                <a:solidFill>
                  <a:srgbClr val="002060"/>
                </a:solidFill>
                <a:latin typeface="Century Gothic" panose="020B0502020202020204" pitchFamily="34" charset="0"/>
              </a:rPr>
              <a:t>es</a:t>
            </a:r>
            <a:r>
              <a:rPr lang="en-GB" sz="2800" dirty="0">
                <a:solidFill>
                  <a:srgbClr val="002060"/>
                </a:solidFill>
                <a:latin typeface="Century Gothic" panose="020B0502020202020204" pitchFamily="34" charset="0"/>
              </a:rPr>
              <a:t> </a:t>
            </a:r>
            <a:r>
              <a:rPr kumimoji="0" lang="en-GB" sz="2800" b="1" i="0" u="none" strike="noStrike" kern="1200" cap="none" spc="0" normalizeH="0" noProof="0" dirty="0" err="1">
                <a:ln>
                  <a:noFill/>
                </a:ln>
                <a:solidFill>
                  <a:srgbClr val="FF0066"/>
                </a:solidFill>
                <a:effectLst/>
                <a:uLnTx/>
                <a:uFillTx/>
                <a:latin typeface="Century Gothic" panose="020B0502020202020204" pitchFamily="34" charset="0"/>
                <a:ea typeface="+mn-ea"/>
                <a:cs typeface="+mn-cs"/>
              </a:rPr>
              <a:t>ir</a:t>
            </a:r>
            <a:r>
              <a:rPr kumimoji="0" lang="en-GB" sz="2800" b="1" i="0" u="none" strike="noStrike" kern="1200" cap="none" spc="0" normalizeH="0" noProof="0" dirty="0">
                <a:ln>
                  <a:noFill/>
                </a:ln>
                <a:solidFill>
                  <a:srgbClr val="FF0066"/>
                </a:solidFill>
                <a:effectLst/>
                <a:uLnTx/>
                <a:uFillTx/>
                <a:latin typeface="Century Gothic" panose="020B0502020202020204" pitchFamily="34" charset="0"/>
                <a:ea typeface="+mn-ea"/>
                <a:cs typeface="+mn-cs"/>
              </a:rPr>
              <a:t> </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 la playa.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896699F3-B2D6-2F19-1FE2-FA4FC1EA922D}"/>
              </a:ext>
            </a:extLst>
          </p:cNvPr>
          <p:cNvSpPr txBox="1"/>
          <p:nvPr/>
        </p:nvSpPr>
        <p:spPr>
          <a:xfrm>
            <a:off x="859723" y="5412136"/>
            <a:ext cx="5608589" cy="523220"/>
          </a:xfrm>
          <a:prstGeom prst="rect">
            <a:avLst/>
          </a:prstGeom>
          <a:noFill/>
        </p:spPr>
        <p:txBody>
          <a:bodyPr wrap="square" rtlCol="0">
            <a:spAutoFit/>
          </a:bodyPr>
          <a:lstStyle/>
          <a:p>
            <a:pPr lvl="0">
              <a:defRPr/>
            </a:pPr>
            <a:r>
              <a:rPr lang="en-GB" sz="2700" dirty="0">
                <a:solidFill>
                  <a:srgbClr val="002060"/>
                </a:solidFill>
                <a:latin typeface="Century Gothic" panose="020B0502020202020204" pitchFamily="34" charset="0"/>
              </a:rPr>
              <a:t>You want to </a:t>
            </a:r>
            <a:r>
              <a:rPr lang="en-GB" sz="2700" b="1" dirty="0">
                <a:solidFill>
                  <a:srgbClr val="FF0066"/>
                </a:solidFill>
                <a:latin typeface="Century Gothic" panose="020B0502020202020204" pitchFamily="34" charset="0"/>
              </a:rPr>
              <a:t>go </a:t>
            </a:r>
            <a:r>
              <a:rPr lang="en-GB" sz="2700" dirty="0">
                <a:solidFill>
                  <a:srgbClr val="002060"/>
                </a:solidFill>
                <a:latin typeface="Century Gothic" panose="020B0502020202020204" pitchFamily="34" charset="0"/>
              </a:rPr>
              <a:t>to the beach.</a:t>
            </a:r>
          </a:p>
        </p:txBody>
      </p:sp>
      <p:sp>
        <p:nvSpPr>
          <p:cNvPr id="56" name="Speech Bubble: Rectangle with Corners Rounded 55">
            <a:extLst>
              <a:ext uri="{FF2B5EF4-FFF2-40B4-BE49-F238E27FC236}">
                <a16:creationId xmlns:a16="http://schemas.microsoft.com/office/drawing/2014/main" id="{80AAC4E2-B3E1-853D-9C7D-08865097901B}"/>
              </a:ext>
            </a:extLst>
          </p:cNvPr>
          <p:cNvSpPr/>
          <p:nvPr/>
        </p:nvSpPr>
        <p:spPr>
          <a:xfrm>
            <a:off x="6217575" y="3680652"/>
            <a:ext cx="4163750" cy="1155553"/>
          </a:xfrm>
          <a:prstGeom prst="wedgeRoundRectCallout">
            <a:avLst>
              <a:gd name="adj1" fmla="val -142987"/>
              <a:gd name="adj2" fmla="val 7536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As usual, the verb endings change to match the person of the verb.</a:t>
            </a:r>
            <a:endParaRPr lang="en-GB" sz="2400" b="1" dirty="0">
              <a:solidFill>
                <a:srgbClr val="002060"/>
              </a:solidFill>
              <a:latin typeface="Century Gothic" panose="020B0502020202020204" pitchFamily="34" charset="0"/>
            </a:endParaRPr>
          </a:p>
        </p:txBody>
      </p:sp>
      <p:pic>
        <p:nvPicPr>
          <p:cNvPr id="57" name="Google Shape;183;p8">
            <a:extLst>
              <a:ext uri="{FF2B5EF4-FFF2-40B4-BE49-F238E27FC236}">
                <a16:creationId xmlns:a16="http://schemas.microsoft.com/office/drawing/2014/main" id="{594085E6-E909-FCE6-3A15-23F60B68728F}"/>
              </a:ext>
            </a:extLst>
          </p:cNvPr>
          <p:cNvPicPr preferRelativeResize="0"/>
          <p:nvPr/>
        </p:nvPicPr>
        <p:blipFill rotWithShape="1">
          <a:blip r:embed="rId8">
            <a:alphaModFix/>
          </a:blip>
          <a:srcRect/>
          <a:stretch/>
        </p:blipFill>
        <p:spPr>
          <a:xfrm>
            <a:off x="6158698" y="5237133"/>
            <a:ext cx="634523" cy="671647"/>
          </a:xfrm>
          <a:prstGeom prst="rect">
            <a:avLst/>
          </a:prstGeom>
          <a:noFill/>
          <a:ln>
            <a:noFill/>
          </a:ln>
        </p:spPr>
      </p:pic>
      <p:sp>
        <p:nvSpPr>
          <p:cNvPr id="60" name="TextBox 59">
            <a:extLst>
              <a:ext uri="{FF2B5EF4-FFF2-40B4-BE49-F238E27FC236}">
                <a16:creationId xmlns:a16="http://schemas.microsoft.com/office/drawing/2014/main" id="{19C873AE-13A3-DE84-5AFA-7AB9E97653DD}"/>
              </a:ext>
            </a:extLst>
          </p:cNvPr>
          <p:cNvSpPr txBox="1"/>
          <p:nvPr/>
        </p:nvSpPr>
        <p:spPr>
          <a:xfrm>
            <a:off x="6853727" y="5010724"/>
            <a:ext cx="50096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Quier</a:t>
            </a:r>
            <a:r>
              <a:rPr lang="en-GB" sz="2800" b="1" dirty="0" err="1">
                <a:solidFill>
                  <a:srgbClr val="002060"/>
                </a:solidFill>
                <a:latin typeface="Century Gothic" panose="020B0502020202020204" pitchFamily="34" charset="0"/>
              </a:rPr>
              <a:t>e</a:t>
            </a:r>
            <a:r>
              <a:rPr lang="en-GB" sz="2800" dirty="0">
                <a:solidFill>
                  <a:srgbClr val="002060"/>
                </a:solidFill>
                <a:latin typeface="Century Gothic" panose="020B0502020202020204" pitchFamily="34" charset="0"/>
              </a:rPr>
              <a:t> </a:t>
            </a:r>
            <a:r>
              <a:rPr kumimoji="0" lang="en-GB" sz="2800" b="1" i="0" u="none" strike="noStrike" kern="1200" cap="none" spc="0" normalizeH="0" noProof="0" dirty="0" err="1">
                <a:ln>
                  <a:noFill/>
                </a:ln>
                <a:solidFill>
                  <a:srgbClr val="FF0066"/>
                </a:solidFill>
                <a:effectLst/>
                <a:uLnTx/>
                <a:uFillTx/>
                <a:latin typeface="Century Gothic" panose="020B0502020202020204" pitchFamily="34" charset="0"/>
                <a:ea typeface="+mn-ea"/>
                <a:cs typeface="+mn-cs"/>
              </a:rPr>
              <a:t>ir</a:t>
            </a:r>
            <a:r>
              <a:rPr kumimoji="0" lang="en-GB" sz="2800" b="1" i="0" u="none" strike="noStrike" kern="1200" cap="none" spc="0" normalizeH="0" noProof="0" dirty="0">
                <a:ln>
                  <a:noFill/>
                </a:ln>
                <a:solidFill>
                  <a:srgbClr val="FF0066"/>
                </a:solidFill>
                <a:effectLst/>
                <a:uLnTx/>
                <a:uFillTx/>
                <a:latin typeface="Century Gothic" panose="020B0502020202020204" pitchFamily="34" charset="0"/>
                <a:ea typeface="+mn-ea"/>
                <a:cs typeface="+mn-cs"/>
              </a:rPr>
              <a:t> </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 la </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montaña</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563F3EBE-C7B2-F2B1-4108-71F89206A22E}"/>
              </a:ext>
            </a:extLst>
          </p:cNvPr>
          <p:cNvSpPr txBox="1"/>
          <p:nvPr/>
        </p:nvSpPr>
        <p:spPr>
          <a:xfrm>
            <a:off x="6793221" y="5412136"/>
            <a:ext cx="5825571" cy="523220"/>
          </a:xfrm>
          <a:prstGeom prst="rect">
            <a:avLst/>
          </a:prstGeom>
          <a:noFill/>
        </p:spPr>
        <p:txBody>
          <a:bodyPr wrap="square" rtlCol="0">
            <a:spAutoFit/>
          </a:bodyPr>
          <a:lstStyle/>
          <a:p>
            <a:pPr lvl="0">
              <a:defRPr/>
            </a:pPr>
            <a:r>
              <a:rPr lang="en-GB" sz="2700" dirty="0">
                <a:solidFill>
                  <a:srgbClr val="002060"/>
                </a:solidFill>
                <a:latin typeface="Century Gothic" panose="020B0502020202020204" pitchFamily="34" charset="0"/>
              </a:rPr>
              <a:t>S/he want</a:t>
            </a:r>
            <a:r>
              <a:rPr lang="en-GB" sz="2700" b="1" dirty="0">
                <a:solidFill>
                  <a:srgbClr val="002060"/>
                </a:solidFill>
                <a:latin typeface="Century Gothic" panose="020B0502020202020204" pitchFamily="34" charset="0"/>
              </a:rPr>
              <a:t>s</a:t>
            </a:r>
            <a:r>
              <a:rPr lang="en-GB" sz="2700" dirty="0">
                <a:solidFill>
                  <a:srgbClr val="002060"/>
                </a:solidFill>
                <a:latin typeface="Century Gothic" panose="020B0502020202020204" pitchFamily="34" charset="0"/>
              </a:rPr>
              <a:t> to </a:t>
            </a:r>
            <a:r>
              <a:rPr lang="en-GB" sz="2700" b="1" dirty="0">
                <a:solidFill>
                  <a:srgbClr val="FF0066"/>
                </a:solidFill>
                <a:latin typeface="Century Gothic" panose="020B0502020202020204" pitchFamily="34" charset="0"/>
              </a:rPr>
              <a:t>go </a:t>
            </a:r>
            <a:r>
              <a:rPr lang="en-GB" sz="2700" dirty="0">
                <a:solidFill>
                  <a:srgbClr val="002060"/>
                </a:solidFill>
                <a:latin typeface="Century Gothic" panose="020B0502020202020204" pitchFamily="34" charset="0"/>
              </a:rPr>
              <a:t>to the beach.</a:t>
            </a:r>
          </a:p>
        </p:txBody>
      </p:sp>
      <p:sp>
        <p:nvSpPr>
          <p:cNvPr id="62" name="Speech Bubble: Rectangle with Corners Rounded 61">
            <a:extLst>
              <a:ext uri="{FF2B5EF4-FFF2-40B4-BE49-F238E27FC236}">
                <a16:creationId xmlns:a16="http://schemas.microsoft.com/office/drawing/2014/main" id="{42EE4A73-4D88-9C66-EB6C-6CD660DEB535}"/>
              </a:ext>
            </a:extLst>
          </p:cNvPr>
          <p:cNvSpPr/>
          <p:nvPr/>
        </p:nvSpPr>
        <p:spPr>
          <a:xfrm>
            <a:off x="3500216" y="6075465"/>
            <a:ext cx="6605036" cy="627912"/>
          </a:xfrm>
          <a:prstGeom prst="wedgeRoundRectCallout">
            <a:avLst>
              <a:gd name="adj1" fmla="val -5251"/>
              <a:gd name="adj2" fmla="val -7334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sym typeface="Wingdings" panose="05000000000000000000" pitchFamily="2" charset="2"/>
              </a:rPr>
              <a:t> Same endings as for all –</a:t>
            </a:r>
            <a:r>
              <a:rPr lang="en-GB" sz="2800" b="1" dirty="0">
                <a:solidFill>
                  <a:srgbClr val="002060"/>
                </a:solidFill>
                <a:latin typeface="Century Gothic" panose="020B0502020202020204" pitchFamily="34" charset="0"/>
                <a:sym typeface="Wingdings" panose="05000000000000000000" pitchFamily="2" charset="2"/>
              </a:rPr>
              <a:t>er</a:t>
            </a:r>
            <a:r>
              <a:rPr lang="en-GB" sz="2800" dirty="0">
                <a:solidFill>
                  <a:srgbClr val="002060"/>
                </a:solidFill>
                <a:latin typeface="Century Gothic" panose="020B0502020202020204" pitchFamily="34" charset="0"/>
                <a:sym typeface="Wingdings" panose="05000000000000000000" pitchFamily="2" charset="2"/>
              </a:rPr>
              <a:t> verbs </a:t>
            </a:r>
            <a:endParaRPr lang="en-GB" sz="28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52235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subTnLst>
                                    <p:audio>
                                      <p:cMediaNode>
                                        <p:cTn display="0" masterRel="sameClick">
                                          <p:stCondLst>
                                            <p:cond evt="begin" delay="0">
                                              <p:tn val="15"/>
                                            </p:cond>
                                          </p:stCondLst>
                                          <p:endCondLst>
                                            <p:cond evt="onStopAudio" delay="0">
                                              <p:tgtEl>
                                                <p:sldTgt/>
                                              </p:tgtEl>
                                            </p:cond>
                                          </p:endCondLst>
                                        </p:cTn>
                                        <p:tgtEl>
                                          <p:sndTgt r:embed="rId3" name="5_2.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additive="base">
                                        <p:cTn id="30" dur="500" fill="hold"/>
                                        <p:tgtEl>
                                          <p:spTgt spid="30"/>
                                        </p:tgtEl>
                                        <p:attrNameLst>
                                          <p:attrName>ppt_x</p:attrName>
                                        </p:attrNameLst>
                                      </p:cBhvr>
                                      <p:tavLst>
                                        <p:tav tm="0">
                                          <p:val>
                                            <p:strVal val="#ppt_x"/>
                                          </p:val>
                                        </p:tav>
                                        <p:tav tm="100000">
                                          <p:val>
                                            <p:strVal val="#ppt_x"/>
                                          </p:val>
                                        </p:tav>
                                      </p:tavLst>
                                    </p:anim>
                                    <p:anim calcmode="lin" valueType="num">
                                      <p:cBhvr additive="base">
                                        <p:cTn id="3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fade">
                                      <p:cBhvr>
                                        <p:cTn id="36" dur="500"/>
                                        <p:tgtEl>
                                          <p:spTgt spid="5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fade">
                                      <p:cBhvr>
                                        <p:cTn id="41" dur="500"/>
                                        <p:tgtEl>
                                          <p:spTgt spid="54"/>
                                        </p:tgtEl>
                                      </p:cBhvr>
                                    </p:animEffect>
                                  </p:childTnLst>
                                  <p:subTnLst>
                                    <p:audio>
                                      <p:cMediaNode>
                                        <p:cTn display="0" masterRel="sameClick">
                                          <p:stCondLst>
                                            <p:cond evt="begin" delay="0">
                                              <p:tn val="39"/>
                                            </p:cond>
                                          </p:stCondLst>
                                          <p:endCondLst>
                                            <p:cond evt="onStopAudio" delay="0">
                                              <p:tgtEl>
                                                <p:sldTgt/>
                                              </p:tgtEl>
                                            </p:cond>
                                          </p:endCondLst>
                                        </p:cTn>
                                        <p:tgtEl>
                                          <p:sndTgt r:embed="rId4" name="5_3.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fade">
                                      <p:cBhvr>
                                        <p:cTn id="46" dur="500"/>
                                        <p:tgtEl>
                                          <p:spTgt spid="55"/>
                                        </p:tgtEl>
                                      </p:cBhvr>
                                    </p:animEffect>
                                  </p:childTnLst>
                                </p:cTn>
                              </p:par>
                              <p:par>
                                <p:cTn id="47" presetID="2" presetClass="entr" presetSubtype="4"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 calcmode="lin" valueType="num">
                                      <p:cBhvr additive="base">
                                        <p:cTn id="49" dur="500" fill="hold"/>
                                        <p:tgtEl>
                                          <p:spTgt spid="56"/>
                                        </p:tgtEl>
                                        <p:attrNameLst>
                                          <p:attrName>ppt_x</p:attrName>
                                        </p:attrNameLst>
                                      </p:cBhvr>
                                      <p:tavLst>
                                        <p:tav tm="0">
                                          <p:val>
                                            <p:strVal val="#ppt_x"/>
                                          </p:val>
                                        </p:tav>
                                        <p:tav tm="100000">
                                          <p:val>
                                            <p:strVal val="#ppt_x"/>
                                          </p:val>
                                        </p:tav>
                                      </p:tavLst>
                                    </p:anim>
                                    <p:anim calcmode="lin" valueType="num">
                                      <p:cBhvr additive="base">
                                        <p:cTn id="50"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57"/>
                                        </p:tgtEl>
                                        <p:attrNameLst>
                                          <p:attrName>style.visibility</p:attrName>
                                        </p:attrNameLst>
                                      </p:cBhvr>
                                      <p:to>
                                        <p:strVal val="visible"/>
                                      </p:to>
                                    </p:set>
                                    <p:animEffect transition="in" filter="fade">
                                      <p:cBhvr>
                                        <p:cTn id="55" dur="500"/>
                                        <p:tgtEl>
                                          <p:spTgt spid="5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fade">
                                      <p:cBhvr>
                                        <p:cTn id="60" dur="500"/>
                                        <p:tgtEl>
                                          <p:spTgt spid="60"/>
                                        </p:tgtEl>
                                      </p:cBhvr>
                                    </p:animEffect>
                                  </p:childTnLst>
                                  <p:subTnLst>
                                    <p:audio>
                                      <p:cMediaNode>
                                        <p:cTn display="0" masterRel="sameClick">
                                          <p:stCondLst>
                                            <p:cond evt="begin" delay="0">
                                              <p:tn val="58"/>
                                            </p:cond>
                                          </p:stCondLst>
                                          <p:endCondLst>
                                            <p:cond evt="onStopAudio" delay="0">
                                              <p:tgtEl>
                                                <p:sldTgt/>
                                              </p:tgtEl>
                                            </p:cond>
                                          </p:endCondLst>
                                        </p:cTn>
                                        <p:tgtEl>
                                          <p:sndTgt r:embed="rId5" name="5_4.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61"/>
                                        </p:tgtEl>
                                        <p:attrNameLst>
                                          <p:attrName>style.visibility</p:attrName>
                                        </p:attrNameLst>
                                      </p:cBhvr>
                                      <p:to>
                                        <p:strVal val="visible"/>
                                      </p:to>
                                    </p:set>
                                    <p:animEffect transition="in" filter="fade">
                                      <p:cBhvr>
                                        <p:cTn id="65" dur="500"/>
                                        <p:tgtEl>
                                          <p:spTgt spid="61"/>
                                        </p:tgtEl>
                                      </p:cBhvr>
                                    </p:animEffect>
                                  </p:childTnLst>
                                </p:cTn>
                              </p:par>
                              <p:par>
                                <p:cTn id="66" presetID="2" presetClass="entr" presetSubtype="4" fill="hold" grpId="0" nodeType="withEffect">
                                  <p:stCondLst>
                                    <p:cond delay="0"/>
                                  </p:stCondLst>
                                  <p:childTnLst>
                                    <p:set>
                                      <p:cBhvr>
                                        <p:cTn id="67" dur="1" fill="hold">
                                          <p:stCondLst>
                                            <p:cond delay="0"/>
                                          </p:stCondLst>
                                        </p:cTn>
                                        <p:tgtEl>
                                          <p:spTgt spid="62"/>
                                        </p:tgtEl>
                                        <p:attrNameLst>
                                          <p:attrName>style.visibility</p:attrName>
                                        </p:attrNameLst>
                                      </p:cBhvr>
                                      <p:to>
                                        <p:strVal val="visible"/>
                                      </p:to>
                                    </p:set>
                                    <p:anim calcmode="lin" valueType="num">
                                      <p:cBhvr additive="base">
                                        <p:cTn id="68" dur="500" fill="hold"/>
                                        <p:tgtEl>
                                          <p:spTgt spid="62"/>
                                        </p:tgtEl>
                                        <p:attrNameLst>
                                          <p:attrName>ppt_x</p:attrName>
                                        </p:attrNameLst>
                                      </p:cBhvr>
                                      <p:tavLst>
                                        <p:tav tm="0">
                                          <p:val>
                                            <p:strVal val="#ppt_x"/>
                                          </p:val>
                                        </p:tav>
                                        <p:tav tm="100000">
                                          <p:val>
                                            <p:strVal val="#ppt_x"/>
                                          </p:val>
                                        </p:tav>
                                      </p:tavLst>
                                    </p:anim>
                                    <p:anim calcmode="lin" valueType="num">
                                      <p:cBhvr additive="base">
                                        <p:cTn id="69"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2" grpId="0"/>
      <p:bldP spid="37" grpId="0"/>
      <p:bldP spid="30" grpId="0" animBg="1"/>
      <p:bldP spid="54" grpId="0"/>
      <p:bldP spid="55" grpId="0"/>
      <p:bldP spid="56" grpId="0" animBg="1"/>
      <p:bldP spid="60" grpId="0"/>
      <p:bldP spid="61" grpId="0"/>
      <p:bldP spid="6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9690100" y="882291"/>
            <a:ext cx="2397241" cy="400110"/>
          </a:xfrm>
          <a:solidFill>
            <a:srgbClr val="68D5C8"/>
          </a:solidFill>
        </p:spPr>
        <p:txBody>
          <a:bodyPr>
            <a:normAutofit fontScale="90000"/>
          </a:bodyPr>
          <a:lstStyle/>
          <a:p>
            <a:pPr algn="ctr"/>
            <a:r>
              <a:rPr lang="en-GB" sz="2000" b="1" dirty="0">
                <a:solidFill>
                  <a:srgbClr val="002060"/>
                </a:solidFill>
                <a:latin typeface="Century Gothic" panose="020B0502020202020204" pitchFamily="34" charset="0"/>
              </a:rPr>
              <a:t>escuchar y escribir</a:t>
            </a:r>
          </a:p>
        </p:txBody>
      </p:sp>
      <p:sp>
        <p:nvSpPr>
          <p:cNvPr id="77" name="TextBox 76">
            <a:extLst>
              <a:ext uri="{FF2B5EF4-FFF2-40B4-BE49-F238E27FC236}">
                <a16:creationId xmlns:a16="http://schemas.microsoft.com/office/drawing/2014/main" id="{E7AAF7B1-A143-13A1-1878-93620AE2F406}"/>
              </a:ext>
            </a:extLst>
          </p:cNvPr>
          <p:cNvSpPr txBox="1"/>
          <p:nvPr/>
        </p:nvSpPr>
        <p:spPr>
          <a:xfrm>
            <a:off x="815009" y="1481426"/>
            <a:ext cx="8678125"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E. _________  </a:t>
            </a:r>
            <a:r>
              <a:rPr lang="en-GB" sz="2800" dirty="0" err="1">
                <a:solidFill>
                  <a:srgbClr val="002060"/>
                </a:solidFill>
                <a:latin typeface="Century Gothic" panose="020B0502020202020204" pitchFamily="34" charset="0"/>
              </a:rPr>
              <a:t>aprender</a:t>
            </a:r>
            <a:r>
              <a:rPr lang="en-GB" sz="2800" dirty="0">
                <a:solidFill>
                  <a:srgbClr val="002060"/>
                </a:solidFill>
                <a:latin typeface="Century Gothic" panose="020B0502020202020204" pitchFamily="34" charset="0"/>
              </a:rPr>
              <a:t> sobre la </a:t>
            </a:r>
            <a:r>
              <a:rPr lang="en-GB" sz="2800" dirty="0" err="1">
                <a:solidFill>
                  <a:srgbClr val="002060"/>
                </a:solidFill>
                <a:latin typeface="Century Gothic" panose="020B0502020202020204" pitchFamily="34" charset="0"/>
              </a:rPr>
              <a:t>cultura</a:t>
            </a:r>
            <a:r>
              <a:rPr lang="en-GB" sz="2800" dirty="0">
                <a:solidFill>
                  <a:srgbClr val="002060"/>
                </a:solidFill>
                <a:latin typeface="Century Gothic" panose="020B0502020202020204" pitchFamily="34" charset="0"/>
              </a:rPr>
              <a:t>.</a:t>
            </a:r>
          </a:p>
        </p:txBody>
      </p:sp>
      <p:sp>
        <p:nvSpPr>
          <p:cNvPr id="79" name="Google Shape;713;p54">
            <a:extLst>
              <a:ext uri="{FF2B5EF4-FFF2-40B4-BE49-F238E27FC236}">
                <a16:creationId xmlns:a16="http://schemas.microsoft.com/office/drawing/2014/main" id="{4ACB9064-237C-0367-B1B9-94859ADD19DF}"/>
              </a:ext>
            </a:extLst>
          </p:cNvPr>
          <p:cNvSpPr/>
          <p:nvPr/>
        </p:nvSpPr>
        <p:spPr>
          <a:xfrm>
            <a:off x="11024515" y="2914072"/>
            <a:ext cx="466271"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3</a:t>
            </a:r>
          </a:p>
        </p:txBody>
      </p:sp>
      <p:sp>
        <p:nvSpPr>
          <p:cNvPr id="81" name="Google Shape;714;p54">
            <a:extLst>
              <a:ext uri="{FF2B5EF4-FFF2-40B4-BE49-F238E27FC236}">
                <a16:creationId xmlns:a16="http://schemas.microsoft.com/office/drawing/2014/main" id="{A331FE1D-4BAE-7E02-35BB-9EE2C94B7259}"/>
              </a:ext>
            </a:extLst>
          </p:cNvPr>
          <p:cNvSpPr/>
          <p:nvPr/>
        </p:nvSpPr>
        <p:spPr>
          <a:xfrm>
            <a:off x="10984398" y="3900499"/>
            <a:ext cx="469619"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2</a:t>
            </a:r>
          </a:p>
        </p:txBody>
      </p:sp>
      <p:sp>
        <p:nvSpPr>
          <p:cNvPr id="84" name="Google Shape;715;p54">
            <a:extLst>
              <a:ext uri="{FF2B5EF4-FFF2-40B4-BE49-F238E27FC236}">
                <a16:creationId xmlns:a16="http://schemas.microsoft.com/office/drawing/2014/main" id="{71187E77-FF46-5E09-CEC6-C6F81F733984}"/>
              </a:ext>
            </a:extLst>
          </p:cNvPr>
          <p:cNvSpPr/>
          <p:nvPr/>
        </p:nvSpPr>
        <p:spPr>
          <a:xfrm>
            <a:off x="11027137" y="4949271"/>
            <a:ext cx="466271" cy="786510"/>
          </a:xfrm>
          <a:prstGeom prst="rect">
            <a:avLst/>
          </a:prstGeom>
        </p:spPr>
        <p:txBody>
          <a:bodyPr>
            <a:prstTxWarp prst="textPlain">
              <a:avLst/>
            </a:prstTxWarp>
          </a:bodyPr>
          <a:lstStyle/>
          <a:p>
            <a:pPr lvl="0" algn="ctr"/>
            <a:r>
              <a:rPr sz="900" b="1" dirty="0">
                <a:ln w="9525" cap="flat" cmpd="sng">
                  <a:solidFill>
                    <a:srgbClr val="FF3399"/>
                  </a:solidFill>
                  <a:prstDash val="solid"/>
                  <a:round/>
                  <a:headEnd type="none" w="sm" len="sm"/>
                  <a:tailEnd type="none" w="sm" len="sm"/>
                </a:ln>
                <a:solidFill>
                  <a:srgbClr val="FF3399"/>
                </a:solidFill>
                <a:latin typeface="Modern Love" panose="04090805081005020601" pitchFamily="82" charset="0"/>
              </a:rPr>
              <a:t>1</a:t>
            </a:r>
          </a:p>
        </p:txBody>
      </p:sp>
      <p:sp>
        <p:nvSpPr>
          <p:cNvPr id="86" name="TextBox 85">
            <a:extLst>
              <a:ext uri="{FF2B5EF4-FFF2-40B4-BE49-F238E27FC236}">
                <a16:creationId xmlns:a16="http://schemas.microsoft.com/office/drawing/2014/main" id="{6C3FEC52-7239-3D23-B6B4-42F1911607CF}"/>
              </a:ext>
            </a:extLst>
          </p:cNvPr>
          <p:cNvSpPr txBox="1"/>
          <p:nvPr/>
        </p:nvSpPr>
        <p:spPr>
          <a:xfrm>
            <a:off x="9821969" y="6065609"/>
            <a:ext cx="1672253" cy="523220"/>
          </a:xfrm>
          <a:prstGeom prst="rect">
            <a:avLst/>
          </a:prstGeom>
          <a:solidFill>
            <a:srgbClr val="92D050"/>
          </a:solidFill>
        </p:spPr>
        <p:txBody>
          <a:bodyPr wrap="none" rtlCol="0">
            <a:spAutoFit/>
          </a:bodyPr>
          <a:lstStyle/>
          <a:p>
            <a:r>
              <a:rPr lang="en-GB" sz="2800" b="1" dirty="0">
                <a:solidFill>
                  <a:schemeClr val="bg1"/>
                </a:solidFill>
                <a:latin typeface="Century Gothic" panose="020B0502020202020204" pitchFamily="34" charset="0"/>
              </a:rPr>
              <a:t>¡escribe!</a:t>
            </a:r>
          </a:p>
        </p:txBody>
      </p:sp>
      <p:pic>
        <p:nvPicPr>
          <p:cNvPr id="88" name="Picture 2" descr="Pen, Write, Pencil, Writing Tool, Work, Message, Blue">
            <a:extLst>
              <a:ext uri="{FF2B5EF4-FFF2-40B4-BE49-F238E27FC236}">
                <a16:creationId xmlns:a16="http://schemas.microsoft.com/office/drawing/2014/main" id="{3C53BFBF-9F6B-BD3E-B8A5-1E91773CF8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49872" y="6026636"/>
            <a:ext cx="523220" cy="523220"/>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733276F7-3498-60F5-B8D5-BF279DF5D5A8}"/>
              </a:ext>
            </a:extLst>
          </p:cNvPr>
          <p:cNvSpPr txBox="1"/>
          <p:nvPr/>
        </p:nvSpPr>
        <p:spPr>
          <a:xfrm>
            <a:off x="1449869" y="1430252"/>
            <a:ext cx="1361270"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Quiero</a:t>
            </a:r>
            <a:endParaRPr lang="en-GB" sz="2800" b="1" dirty="0">
              <a:solidFill>
                <a:srgbClr val="92D050"/>
              </a:solidFill>
              <a:latin typeface="Century Gothic" panose="020B0502020202020204" pitchFamily="34" charset="0"/>
            </a:endParaRPr>
          </a:p>
        </p:txBody>
      </p:sp>
      <p:sp>
        <p:nvSpPr>
          <p:cNvPr id="92" name="Rectangle 91">
            <a:extLst>
              <a:ext uri="{FF2B5EF4-FFF2-40B4-BE49-F238E27FC236}">
                <a16:creationId xmlns:a16="http://schemas.microsoft.com/office/drawing/2014/main" id="{E4D4A997-4E14-0803-4CA5-78049EFB9AA8}"/>
              </a:ext>
            </a:extLst>
          </p:cNvPr>
          <p:cNvSpPr/>
          <p:nvPr/>
        </p:nvSpPr>
        <p:spPr>
          <a:xfrm>
            <a:off x="986204" y="2366277"/>
            <a:ext cx="1326004" cy="523220"/>
          </a:xfrm>
          <a:prstGeom prst="rect">
            <a:avLst/>
          </a:prstGeom>
          <a:solidFill>
            <a:srgbClr val="57B7FF"/>
          </a:solidFill>
          <a:ln>
            <a:solidFill>
              <a:srgbClr val="57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I</a:t>
            </a:r>
          </a:p>
        </p:txBody>
      </p:sp>
      <p:sp>
        <p:nvSpPr>
          <p:cNvPr id="93" name="Rectangle 92">
            <a:extLst>
              <a:ext uri="{FF2B5EF4-FFF2-40B4-BE49-F238E27FC236}">
                <a16:creationId xmlns:a16="http://schemas.microsoft.com/office/drawing/2014/main" id="{B379CC8A-D688-6718-3368-52AF342E445E}"/>
              </a:ext>
            </a:extLst>
          </p:cNvPr>
          <p:cNvSpPr/>
          <p:nvPr/>
        </p:nvSpPr>
        <p:spPr>
          <a:xfrm>
            <a:off x="3560576" y="2366276"/>
            <a:ext cx="1326004" cy="523220"/>
          </a:xfrm>
          <a:prstGeom prst="rect">
            <a:avLst/>
          </a:prstGeom>
          <a:solidFill>
            <a:srgbClr val="57B7FF"/>
          </a:solidFill>
          <a:ln>
            <a:solidFill>
              <a:srgbClr val="57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you</a:t>
            </a:r>
          </a:p>
        </p:txBody>
      </p:sp>
      <p:pic>
        <p:nvPicPr>
          <p:cNvPr id="94" name="Picture 2" descr="Check Mark, Checkbox, Check, Tick, Yes">
            <a:extLst>
              <a:ext uri="{FF2B5EF4-FFF2-40B4-BE49-F238E27FC236}">
                <a16:creationId xmlns:a16="http://schemas.microsoft.com/office/drawing/2014/main" id="{00A962AE-A2C8-D038-2091-BD3E54C97C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5902" y="2163375"/>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95" name="Google Shape;338;p8">
            <a:hlinkClick r:id="" action="ppaction://noaction">
              <a:snd r:embed="rId7" name="6_4.wav"/>
            </a:hlinkClick>
            <a:extLst>
              <a:ext uri="{FF2B5EF4-FFF2-40B4-BE49-F238E27FC236}">
                <a16:creationId xmlns:a16="http://schemas.microsoft.com/office/drawing/2014/main" id="{D4B5C49C-FA4B-75E2-829D-7D1252069860}"/>
              </a:ext>
            </a:extLst>
          </p:cNvPr>
          <p:cNvPicPr preferRelativeResize="0"/>
          <p:nvPr/>
        </p:nvPicPr>
        <p:blipFill rotWithShape="1">
          <a:blip r:embed="rId8">
            <a:alphaModFix/>
          </a:blip>
          <a:srcRect/>
          <a:stretch/>
        </p:blipFill>
        <p:spPr>
          <a:xfrm>
            <a:off x="258322" y="1448337"/>
            <a:ext cx="534978" cy="523220"/>
          </a:xfrm>
          <a:prstGeom prst="rect">
            <a:avLst/>
          </a:prstGeom>
          <a:noFill/>
          <a:ln>
            <a:noFill/>
          </a:ln>
          <a:effectLst>
            <a:outerShdw blurRad="50800" dist="38100" dir="5400000" algn="t" rotWithShape="0">
              <a:prstClr val="black">
                <a:alpha val="40000"/>
              </a:prstClr>
            </a:outerShdw>
          </a:effectLst>
        </p:spPr>
      </p:pic>
      <p:pic>
        <p:nvPicPr>
          <p:cNvPr id="96" name="Google Shape;221;p10">
            <a:extLst>
              <a:ext uri="{FF2B5EF4-FFF2-40B4-BE49-F238E27FC236}">
                <a16:creationId xmlns:a16="http://schemas.microsoft.com/office/drawing/2014/main" id="{E4182221-7335-E36E-F913-3EDFA85819F1}"/>
              </a:ext>
            </a:extLst>
          </p:cNvPr>
          <p:cNvPicPr preferRelativeResize="0"/>
          <p:nvPr/>
        </p:nvPicPr>
        <p:blipFill rotWithShape="1">
          <a:blip r:embed="rId9">
            <a:alphaModFix/>
          </a:blip>
          <a:srcRect/>
          <a:stretch/>
        </p:blipFill>
        <p:spPr>
          <a:xfrm>
            <a:off x="9940277" y="-129245"/>
            <a:ext cx="1166103" cy="1183191"/>
          </a:xfrm>
          <a:prstGeom prst="rect">
            <a:avLst/>
          </a:prstGeom>
          <a:noFill/>
          <a:ln>
            <a:noFill/>
          </a:ln>
        </p:spPr>
      </p:pic>
      <p:pic>
        <p:nvPicPr>
          <p:cNvPr id="97" name="Picture 2" descr="Pen, Write, Pencil, Writing Tool, Work, Message, Blue">
            <a:extLst>
              <a:ext uri="{FF2B5EF4-FFF2-40B4-BE49-F238E27FC236}">
                <a16:creationId xmlns:a16="http://schemas.microsoft.com/office/drawing/2014/main" id="{CF8F519E-7C92-8931-C80B-193CD26BB7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8379" y="158335"/>
            <a:ext cx="620192" cy="620192"/>
          </a:xfrm>
          <a:prstGeom prst="rect">
            <a:avLst/>
          </a:prstGeom>
          <a:noFill/>
          <a:extLst>
            <a:ext uri="{909E8E84-426E-40DD-AFC4-6F175D3DCCD1}">
              <a14:hiddenFill xmlns:a14="http://schemas.microsoft.com/office/drawing/2010/main">
                <a:solidFill>
                  <a:srgbClr val="FFFFFF"/>
                </a:solidFill>
              </a14:hiddenFill>
            </a:ext>
          </a:extLst>
        </p:spPr>
      </p:pic>
      <p:sp>
        <p:nvSpPr>
          <p:cNvPr id="107" name="Rectangle 106">
            <a:extLst>
              <a:ext uri="{FF2B5EF4-FFF2-40B4-BE49-F238E27FC236}">
                <a16:creationId xmlns:a16="http://schemas.microsoft.com/office/drawing/2014/main" id="{7D2BC7A1-126A-3B22-119D-BAA04FFADF47}"/>
              </a:ext>
            </a:extLst>
          </p:cNvPr>
          <p:cNvSpPr/>
          <p:nvPr/>
        </p:nvSpPr>
        <p:spPr>
          <a:xfrm>
            <a:off x="6554642" y="2388880"/>
            <a:ext cx="1326004" cy="523220"/>
          </a:xfrm>
          <a:prstGeom prst="rect">
            <a:avLst/>
          </a:prstGeom>
          <a:solidFill>
            <a:srgbClr val="57B7FF"/>
          </a:solidFill>
          <a:ln>
            <a:solidFill>
              <a:srgbClr val="57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s/he</a:t>
            </a:r>
          </a:p>
        </p:txBody>
      </p:sp>
      <p:sp>
        <p:nvSpPr>
          <p:cNvPr id="108" name="Rectangle 107">
            <a:extLst>
              <a:ext uri="{FF2B5EF4-FFF2-40B4-BE49-F238E27FC236}">
                <a16:creationId xmlns:a16="http://schemas.microsoft.com/office/drawing/2014/main" id="{1EFF9F88-3BDB-A904-64F8-8CBE32B96E6E}"/>
              </a:ext>
            </a:extLst>
          </p:cNvPr>
          <p:cNvSpPr/>
          <p:nvPr/>
        </p:nvSpPr>
        <p:spPr>
          <a:xfrm>
            <a:off x="986204" y="3380939"/>
            <a:ext cx="564992" cy="553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a</a:t>
            </a:r>
          </a:p>
        </p:txBody>
      </p:sp>
      <p:sp>
        <p:nvSpPr>
          <p:cNvPr id="109" name="Rectangle 108">
            <a:extLst>
              <a:ext uri="{FF2B5EF4-FFF2-40B4-BE49-F238E27FC236}">
                <a16:creationId xmlns:a16="http://schemas.microsoft.com/office/drawing/2014/main" id="{21F3C78F-AFA7-82C4-D041-6473280C6962}"/>
              </a:ext>
            </a:extLst>
          </p:cNvPr>
          <p:cNvSpPr/>
          <p:nvPr/>
        </p:nvSpPr>
        <p:spPr>
          <a:xfrm>
            <a:off x="4730172" y="3384938"/>
            <a:ext cx="564992" cy="553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b</a:t>
            </a:r>
          </a:p>
        </p:txBody>
      </p:sp>
      <p:sp>
        <p:nvSpPr>
          <p:cNvPr id="110" name="Rectangle 109">
            <a:extLst>
              <a:ext uri="{FF2B5EF4-FFF2-40B4-BE49-F238E27FC236}">
                <a16:creationId xmlns:a16="http://schemas.microsoft.com/office/drawing/2014/main" id="{59D67D68-0330-065A-2E06-A1673ADD0023}"/>
              </a:ext>
            </a:extLst>
          </p:cNvPr>
          <p:cNvSpPr/>
          <p:nvPr/>
        </p:nvSpPr>
        <p:spPr>
          <a:xfrm>
            <a:off x="7734322" y="3331873"/>
            <a:ext cx="564992" cy="553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c</a:t>
            </a:r>
          </a:p>
        </p:txBody>
      </p:sp>
      <p:sp>
        <p:nvSpPr>
          <p:cNvPr id="111" name="Rectangle 110">
            <a:extLst>
              <a:ext uri="{FF2B5EF4-FFF2-40B4-BE49-F238E27FC236}">
                <a16:creationId xmlns:a16="http://schemas.microsoft.com/office/drawing/2014/main" id="{5081C9E8-3D1E-40A6-4331-2C7E0486D3D2}"/>
              </a:ext>
            </a:extLst>
          </p:cNvPr>
          <p:cNvSpPr/>
          <p:nvPr/>
        </p:nvSpPr>
        <p:spPr>
          <a:xfrm>
            <a:off x="7647301" y="3914486"/>
            <a:ext cx="2738876"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to be </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112" name="Rectangle 111">
            <a:extLst>
              <a:ext uri="{FF2B5EF4-FFF2-40B4-BE49-F238E27FC236}">
                <a16:creationId xmlns:a16="http://schemas.microsoft.com/office/drawing/2014/main" id="{92B5552B-12C1-1855-894D-C475E6100424}"/>
              </a:ext>
            </a:extLst>
          </p:cNvPr>
          <p:cNvSpPr/>
          <p:nvPr/>
        </p:nvSpPr>
        <p:spPr>
          <a:xfrm>
            <a:off x="4544700" y="3949767"/>
            <a:ext cx="3434965"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to try (out)</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114" name="Rectangle 113">
            <a:extLst>
              <a:ext uri="{FF2B5EF4-FFF2-40B4-BE49-F238E27FC236}">
                <a16:creationId xmlns:a16="http://schemas.microsoft.com/office/drawing/2014/main" id="{4C63E0AB-31E7-64D5-425C-945851C544D3}"/>
              </a:ext>
            </a:extLst>
          </p:cNvPr>
          <p:cNvSpPr/>
          <p:nvPr/>
        </p:nvSpPr>
        <p:spPr>
          <a:xfrm>
            <a:off x="1649206" y="3978838"/>
            <a:ext cx="2738876"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to learn </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pic>
        <p:nvPicPr>
          <p:cNvPr id="115" name="Graphic 114" descr="Teacher">
            <a:extLst>
              <a:ext uri="{FF2B5EF4-FFF2-40B4-BE49-F238E27FC236}">
                <a16:creationId xmlns:a16="http://schemas.microsoft.com/office/drawing/2014/main" id="{41CC0AEA-020B-4E0E-FF28-17AAA7A5849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4004" y="5320120"/>
            <a:ext cx="914400" cy="914400"/>
          </a:xfrm>
          <a:prstGeom prst="rect">
            <a:avLst/>
          </a:prstGeom>
        </p:spPr>
      </p:pic>
      <p:sp>
        <p:nvSpPr>
          <p:cNvPr id="116" name="Speech Bubble: Rectangle with Corners Rounded 115">
            <a:extLst>
              <a:ext uri="{FF2B5EF4-FFF2-40B4-BE49-F238E27FC236}">
                <a16:creationId xmlns:a16="http://schemas.microsoft.com/office/drawing/2014/main" id="{74617AE5-154F-8D1C-C98A-21FB12322DDE}"/>
              </a:ext>
            </a:extLst>
          </p:cNvPr>
          <p:cNvSpPr/>
          <p:nvPr/>
        </p:nvSpPr>
        <p:spPr>
          <a:xfrm>
            <a:off x="1475360" y="5436534"/>
            <a:ext cx="4072701" cy="518040"/>
          </a:xfrm>
          <a:prstGeom prst="wedgeRoundRectCallout">
            <a:avLst>
              <a:gd name="adj1" fmla="val -54991"/>
              <a:gd name="adj2" fmla="val -7585"/>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7" name="TextBox 116">
            <a:extLst>
              <a:ext uri="{FF2B5EF4-FFF2-40B4-BE49-F238E27FC236}">
                <a16:creationId xmlns:a16="http://schemas.microsoft.com/office/drawing/2014/main" id="{95C06F05-AB05-0E92-3445-E235DD3EF8B8}"/>
              </a:ext>
            </a:extLst>
          </p:cNvPr>
          <p:cNvSpPr txBox="1"/>
          <p:nvPr/>
        </p:nvSpPr>
        <p:spPr>
          <a:xfrm>
            <a:off x="1477191" y="5423681"/>
            <a:ext cx="3543934" cy="5259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¿Qué es en inglés?</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118" name="Rectangle: Rounded Corners 117">
            <a:extLst>
              <a:ext uri="{FF2B5EF4-FFF2-40B4-BE49-F238E27FC236}">
                <a16:creationId xmlns:a16="http://schemas.microsoft.com/office/drawing/2014/main" id="{740ED90D-AEFD-D79C-6895-4B5440D95DC4}"/>
              </a:ext>
            </a:extLst>
          </p:cNvPr>
          <p:cNvSpPr/>
          <p:nvPr/>
        </p:nvSpPr>
        <p:spPr>
          <a:xfrm>
            <a:off x="1763113" y="3973932"/>
            <a:ext cx="2511062" cy="60699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9" name="TextBox 118">
            <a:extLst>
              <a:ext uri="{FF2B5EF4-FFF2-40B4-BE49-F238E27FC236}">
                <a16:creationId xmlns:a16="http://schemas.microsoft.com/office/drawing/2014/main" id="{A373B603-037F-1A3B-42AD-10F60B101ED6}"/>
              </a:ext>
            </a:extLst>
          </p:cNvPr>
          <p:cNvSpPr txBox="1"/>
          <p:nvPr/>
        </p:nvSpPr>
        <p:spPr>
          <a:xfrm>
            <a:off x="1638290" y="6229615"/>
            <a:ext cx="5928226"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I want to learn about the culture.</a:t>
            </a:r>
          </a:p>
        </p:txBody>
      </p:sp>
      <p:pic>
        <p:nvPicPr>
          <p:cNvPr id="1026" name="Picture 2" descr="Ilustraciones gratis de Union jack">
            <a:extLst>
              <a:ext uri="{FF2B5EF4-FFF2-40B4-BE49-F238E27FC236}">
                <a16:creationId xmlns:a16="http://schemas.microsoft.com/office/drawing/2014/main" id="{9BF53457-AE1B-3F7E-F4F9-B412E5E676D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81069" y="5499256"/>
            <a:ext cx="617517" cy="360218"/>
          </a:xfrm>
          <a:prstGeom prst="roundRect">
            <a:avLst/>
          </a:prstGeom>
          <a:noFill/>
          <a:extLst>
            <a:ext uri="{909E8E84-426E-40DD-AFC4-6F175D3DCCD1}">
              <a14:hiddenFill xmlns:a14="http://schemas.microsoft.com/office/drawing/2010/main">
                <a:solidFill>
                  <a:srgbClr val="FFFFFF"/>
                </a:solidFill>
              </a14:hiddenFill>
            </a:ext>
          </a:extLst>
        </p:spPr>
      </p:pic>
      <p:sp>
        <p:nvSpPr>
          <p:cNvPr id="122" name="TextBox 121">
            <a:extLst>
              <a:ext uri="{FF2B5EF4-FFF2-40B4-BE49-F238E27FC236}">
                <a16:creationId xmlns:a16="http://schemas.microsoft.com/office/drawing/2014/main" id="{BC883AA5-86C5-BA18-ACE1-E974FB135A3D}"/>
              </a:ext>
            </a:extLst>
          </p:cNvPr>
          <p:cNvSpPr txBox="1"/>
          <p:nvPr/>
        </p:nvSpPr>
        <p:spPr>
          <a:xfrm>
            <a:off x="1288191" y="232716"/>
            <a:ext cx="5230288" cy="523220"/>
          </a:xfrm>
          <a:prstGeom prst="rect">
            <a:avLst/>
          </a:prstGeom>
          <a:noFill/>
          <a:ln>
            <a:noFill/>
          </a:ln>
        </p:spPr>
        <p:txBody>
          <a:bodyPr wrap="square" rtlCol="0">
            <a:spAutoFit/>
          </a:bodyPr>
          <a:lstStyle/>
          <a:p>
            <a:pPr>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Escucha</a:t>
            </a:r>
            <a:r>
              <a:rPr kumimoji="0" lang="en-GB" sz="2800" b="1" i="0" u="none" strike="noStrike" kern="1200" cap="none" spc="0" normalizeH="0" noProof="0" dirty="0">
                <a:ln>
                  <a:noFill/>
                </a:ln>
                <a:solidFill>
                  <a:schemeClr val="bg1"/>
                </a:solidFill>
                <a:effectLst/>
                <a:uLnTx/>
                <a:uFillTx/>
                <a:latin typeface="Century Gothic" panose="020B0502020202020204" pitchFamily="34" charset="0"/>
              </a:rPr>
              <a:t> y escribe.</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pic>
        <p:nvPicPr>
          <p:cNvPr id="123" name="Graphic 122" descr="Teacher">
            <a:extLst>
              <a:ext uri="{FF2B5EF4-FFF2-40B4-BE49-F238E27FC236}">
                <a16:creationId xmlns:a16="http://schemas.microsoft.com/office/drawing/2014/main" id="{160C175F-3FAA-0F45-F8D6-BD9C5F2A30F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25004" y="126388"/>
            <a:ext cx="914400" cy="914400"/>
          </a:xfrm>
          <a:prstGeom prst="rect">
            <a:avLst/>
          </a:prstGeom>
        </p:spPr>
      </p:pic>
      <p:sp>
        <p:nvSpPr>
          <p:cNvPr id="124" name="Speech Bubble: Rectangle with Corners Rounded 123">
            <a:extLst>
              <a:ext uri="{FF2B5EF4-FFF2-40B4-BE49-F238E27FC236}">
                <a16:creationId xmlns:a16="http://schemas.microsoft.com/office/drawing/2014/main" id="{00887E22-2123-A1D5-1ADA-0967CC17C39C}"/>
              </a:ext>
            </a:extLst>
          </p:cNvPr>
          <p:cNvSpPr/>
          <p:nvPr/>
        </p:nvSpPr>
        <p:spPr>
          <a:xfrm>
            <a:off x="1339561" y="242802"/>
            <a:ext cx="3443812" cy="518040"/>
          </a:xfrm>
          <a:prstGeom prst="wedgeRoundRectCallout">
            <a:avLst>
              <a:gd name="adj1" fmla="val -54991"/>
              <a:gd name="adj2" fmla="val -7585"/>
              <a:gd name="adj3" fmla="val 16667"/>
            </a:avLst>
          </a:prstGeom>
          <a:solidFill>
            <a:srgbClr val="0070C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25" name="TextBox 124">
            <a:hlinkClick r:id="" action="ppaction://noaction">
              <a:snd r:embed="rId15" name="6_1.wav"/>
            </a:hlinkClick>
            <a:extLst>
              <a:ext uri="{FF2B5EF4-FFF2-40B4-BE49-F238E27FC236}">
                <a16:creationId xmlns:a16="http://schemas.microsoft.com/office/drawing/2014/main" id="{F0A2D668-CC32-3EC7-10BE-260D43BC7695}"/>
              </a:ext>
            </a:extLst>
          </p:cNvPr>
          <p:cNvSpPr txBox="1"/>
          <p:nvPr/>
        </p:nvSpPr>
        <p:spPr>
          <a:xfrm>
            <a:off x="1288191" y="232716"/>
            <a:ext cx="3653984" cy="523220"/>
          </a:xfrm>
          <a:prstGeom prst="rect">
            <a:avLst/>
          </a:prstGeom>
          <a:noFill/>
          <a:ln>
            <a:noFill/>
          </a:ln>
        </p:spPr>
        <p:txBody>
          <a:bodyPr wrap="square" rtlCol="0">
            <a:spAutoFit/>
          </a:bodyPr>
          <a:lstStyle/>
          <a:p>
            <a:pPr>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Escucha</a:t>
            </a:r>
            <a:r>
              <a:rPr kumimoji="0" lang="en-GB" sz="2800" b="1" i="0" u="none" strike="noStrike" kern="1200" cap="none" spc="0" normalizeH="0" noProof="0" dirty="0">
                <a:ln>
                  <a:noFill/>
                </a:ln>
                <a:solidFill>
                  <a:schemeClr val="bg1"/>
                </a:solidFill>
                <a:effectLst/>
                <a:uLnTx/>
                <a:uFillTx/>
                <a:latin typeface="Century Gothic" panose="020B0502020202020204" pitchFamily="34" charset="0"/>
              </a:rPr>
              <a:t> y escribe.</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126" name="TextBox 125">
            <a:extLst>
              <a:ext uri="{FF2B5EF4-FFF2-40B4-BE49-F238E27FC236}">
                <a16:creationId xmlns:a16="http://schemas.microsoft.com/office/drawing/2014/main" id="{30C61C20-D3BA-586D-7E80-0448283BAB1E}"/>
              </a:ext>
            </a:extLst>
          </p:cNvPr>
          <p:cNvSpPr txBox="1"/>
          <p:nvPr/>
        </p:nvSpPr>
        <p:spPr>
          <a:xfrm>
            <a:off x="5021125" y="92299"/>
            <a:ext cx="1306768" cy="707886"/>
          </a:xfrm>
          <a:prstGeom prst="rect">
            <a:avLst/>
          </a:prstGeom>
          <a:noFill/>
        </p:spPr>
        <p:txBody>
          <a:bodyPr wrap="none" rtlCol="0">
            <a:spAutoFit/>
          </a:bodyPr>
          <a:lstStyle/>
          <a:p>
            <a:r>
              <a:rPr lang="en-GB" sz="4000" b="1" dirty="0">
                <a:solidFill>
                  <a:srgbClr val="002060"/>
                </a:solidFill>
                <a:latin typeface="Century Gothic" panose="020B0502020202020204" pitchFamily="34" charset="0"/>
              </a:rPr>
              <a:t>[1</a:t>
            </a:r>
            <a:r>
              <a:rPr lang="en-GB" sz="4000" dirty="0">
                <a:solidFill>
                  <a:srgbClr val="002060"/>
                </a:solidFill>
                <a:latin typeface="Century Gothic" panose="020B0502020202020204" pitchFamily="34" charset="0"/>
              </a:rPr>
              <a:t>/6</a:t>
            </a:r>
            <a:r>
              <a:rPr lang="en-GB" sz="4000" b="1"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93019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79"/>
                                        </p:tgtEl>
                                        <p:attrNameLst>
                                          <p:attrName>ppt_y</p:attrName>
                                        </p:attrNameLst>
                                      </p:cBhvr>
                                      <p:tavLst>
                                        <p:tav tm="0">
                                          <p:val>
                                            <p:strVal val="#ppt_y"/>
                                          </p:val>
                                        </p:tav>
                                        <p:tav tm="100000">
                                          <p:val>
                                            <p:strVal val="#ppt_y+1"/>
                                          </p:val>
                                        </p:tav>
                                      </p:tavLst>
                                    </p:anim>
                                    <p:set>
                                      <p:cBhvr>
                                        <p:cTn id="7" dur="1" fill="hold">
                                          <p:stCondLst>
                                            <p:cond delay="1000"/>
                                          </p:stCondLst>
                                        </p:cTn>
                                        <p:tgtEl>
                                          <p:spTgt spid="79"/>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81"/>
                                        </p:tgtEl>
                                        <p:attrNameLst>
                                          <p:attrName>ppt_y</p:attrName>
                                        </p:attrNameLst>
                                      </p:cBhvr>
                                      <p:tavLst>
                                        <p:tav tm="0">
                                          <p:val>
                                            <p:strVal val="#ppt_y"/>
                                          </p:val>
                                        </p:tav>
                                        <p:tav tm="100000">
                                          <p:val>
                                            <p:strVal val="#ppt_y+1"/>
                                          </p:val>
                                        </p:tav>
                                      </p:tavLst>
                                    </p:anim>
                                    <p:set>
                                      <p:cBhvr>
                                        <p:cTn id="11" dur="1" fill="hold">
                                          <p:stCondLst>
                                            <p:cond delay="1000"/>
                                          </p:stCondLst>
                                        </p:cTn>
                                        <p:tgtEl>
                                          <p:spTgt spid="81"/>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84"/>
                                        </p:tgtEl>
                                        <p:attrNameLst>
                                          <p:attrName>ppt_y</p:attrName>
                                        </p:attrNameLst>
                                      </p:cBhvr>
                                      <p:tavLst>
                                        <p:tav tm="0">
                                          <p:val>
                                            <p:strVal val="#ppt_y"/>
                                          </p:val>
                                        </p:tav>
                                        <p:tav tm="100000">
                                          <p:val>
                                            <p:strVal val="#ppt_y+1"/>
                                          </p:val>
                                        </p:tav>
                                      </p:tavLst>
                                    </p:anim>
                                    <p:set>
                                      <p:cBhvr>
                                        <p:cTn id="15" dur="1" fill="hold">
                                          <p:stCondLst>
                                            <p:cond delay="1200"/>
                                          </p:stCondLst>
                                        </p:cTn>
                                        <p:tgtEl>
                                          <p:spTgt spid="84"/>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86"/>
                                        </p:tgtEl>
                                        <p:attrNameLst>
                                          <p:attrName>style.visibility</p:attrName>
                                        </p:attrNameLst>
                                      </p:cBhvr>
                                      <p:to>
                                        <p:strVal val="visible"/>
                                      </p:to>
                                    </p:set>
                                    <p:anim calcmode="lin" valueType="num">
                                      <p:cBhvr additive="base">
                                        <p:cTn id="19" dur="500" fill="hold"/>
                                        <p:tgtEl>
                                          <p:spTgt spid="86"/>
                                        </p:tgtEl>
                                        <p:attrNameLst>
                                          <p:attrName>ppt_x</p:attrName>
                                        </p:attrNameLst>
                                      </p:cBhvr>
                                      <p:tavLst>
                                        <p:tav tm="0">
                                          <p:val>
                                            <p:strVal val="#ppt_x"/>
                                          </p:val>
                                        </p:tav>
                                        <p:tav tm="100000">
                                          <p:val>
                                            <p:strVal val="#ppt_x"/>
                                          </p:val>
                                        </p:tav>
                                      </p:tavLst>
                                    </p:anim>
                                    <p:anim calcmode="lin" valueType="num">
                                      <p:cBhvr additive="base">
                                        <p:cTn id="20" dur="500" fill="hold"/>
                                        <p:tgtEl>
                                          <p:spTgt spid="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6_3.wav"/>
                                        </p:tgtEl>
                                      </p:cMediaNode>
                                    </p:audio>
                                  </p:sub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88"/>
                                        </p:tgtEl>
                                        <p:attrNameLst>
                                          <p:attrName>style.visibility</p:attrName>
                                        </p:attrNameLst>
                                      </p:cBhvr>
                                      <p:to>
                                        <p:strVal val="visible"/>
                                      </p:to>
                                    </p:set>
                                    <p:anim calcmode="lin" valueType="num">
                                      <p:cBhvr additive="base">
                                        <p:cTn id="24" dur="500" fill="hold"/>
                                        <p:tgtEl>
                                          <p:spTgt spid="88"/>
                                        </p:tgtEl>
                                        <p:attrNameLst>
                                          <p:attrName>ppt_x</p:attrName>
                                        </p:attrNameLst>
                                      </p:cBhvr>
                                      <p:tavLst>
                                        <p:tav tm="0">
                                          <p:val>
                                            <p:strVal val="#ppt_x"/>
                                          </p:val>
                                        </p:tav>
                                        <p:tav tm="100000">
                                          <p:val>
                                            <p:strVal val="#ppt_x"/>
                                          </p:val>
                                        </p:tav>
                                      </p:tavLst>
                                    </p:anim>
                                    <p:anim calcmode="lin" valueType="num">
                                      <p:cBhvr additive="base">
                                        <p:cTn id="25"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0"/>
                                        </p:tgtEl>
                                        <p:attrNameLst>
                                          <p:attrName>style.visibility</p:attrName>
                                        </p:attrNameLst>
                                      </p:cBhvr>
                                      <p:to>
                                        <p:strVal val="visible"/>
                                      </p:to>
                                    </p:set>
                                    <p:anim calcmode="lin" valueType="num">
                                      <p:cBhvr additive="base">
                                        <p:cTn id="30" dur="500" fill="hold"/>
                                        <p:tgtEl>
                                          <p:spTgt spid="90"/>
                                        </p:tgtEl>
                                        <p:attrNameLst>
                                          <p:attrName>ppt_x</p:attrName>
                                        </p:attrNameLst>
                                      </p:cBhvr>
                                      <p:tavLst>
                                        <p:tav tm="0">
                                          <p:val>
                                            <p:strVal val="#ppt_x"/>
                                          </p:val>
                                        </p:tav>
                                        <p:tav tm="100000">
                                          <p:val>
                                            <p:strVal val="#ppt_x"/>
                                          </p:val>
                                        </p:tav>
                                      </p:tavLst>
                                    </p:anim>
                                    <p:anim calcmode="lin" valueType="num">
                                      <p:cBhvr additive="base">
                                        <p:cTn id="31"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2"/>
                                        </p:tgtEl>
                                        <p:attrNameLst>
                                          <p:attrName>style.visibility</p:attrName>
                                        </p:attrNameLst>
                                      </p:cBhvr>
                                      <p:to>
                                        <p:strVal val="visible"/>
                                      </p:to>
                                    </p:set>
                                    <p:anim calcmode="lin" valueType="num">
                                      <p:cBhvr additive="base">
                                        <p:cTn id="36" dur="500" fill="hold"/>
                                        <p:tgtEl>
                                          <p:spTgt spid="92"/>
                                        </p:tgtEl>
                                        <p:attrNameLst>
                                          <p:attrName>ppt_x</p:attrName>
                                        </p:attrNameLst>
                                      </p:cBhvr>
                                      <p:tavLst>
                                        <p:tav tm="0">
                                          <p:val>
                                            <p:strVal val="#ppt_x"/>
                                          </p:val>
                                        </p:tav>
                                        <p:tav tm="100000">
                                          <p:val>
                                            <p:strVal val="#ppt_x"/>
                                          </p:val>
                                        </p:tav>
                                      </p:tavLst>
                                    </p:anim>
                                    <p:anim calcmode="lin" valueType="num">
                                      <p:cBhvr additive="base">
                                        <p:cTn id="37" dur="500" fill="hold"/>
                                        <p:tgtEl>
                                          <p:spTgt spid="92"/>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93"/>
                                        </p:tgtEl>
                                        <p:attrNameLst>
                                          <p:attrName>style.visibility</p:attrName>
                                        </p:attrNameLst>
                                      </p:cBhvr>
                                      <p:to>
                                        <p:strVal val="visible"/>
                                      </p:to>
                                    </p:set>
                                    <p:anim calcmode="lin" valueType="num">
                                      <p:cBhvr additive="base">
                                        <p:cTn id="40" dur="500" fill="hold"/>
                                        <p:tgtEl>
                                          <p:spTgt spid="93"/>
                                        </p:tgtEl>
                                        <p:attrNameLst>
                                          <p:attrName>ppt_x</p:attrName>
                                        </p:attrNameLst>
                                      </p:cBhvr>
                                      <p:tavLst>
                                        <p:tav tm="0">
                                          <p:val>
                                            <p:strVal val="#ppt_x"/>
                                          </p:val>
                                        </p:tav>
                                        <p:tav tm="100000">
                                          <p:val>
                                            <p:strVal val="#ppt_x"/>
                                          </p:val>
                                        </p:tav>
                                      </p:tavLst>
                                    </p:anim>
                                    <p:anim calcmode="lin" valueType="num">
                                      <p:cBhvr additive="base">
                                        <p:cTn id="41" dur="500" fill="hold"/>
                                        <p:tgtEl>
                                          <p:spTgt spid="93"/>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07"/>
                                        </p:tgtEl>
                                        <p:attrNameLst>
                                          <p:attrName>style.visibility</p:attrName>
                                        </p:attrNameLst>
                                      </p:cBhvr>
                                      <p:to>
                                        <p:strVal val="visible"/>
                                      </p:to>
                                    </p:set>
                                    <p:anim calcmode="lin" valueType="num">
                                      <p:cBhvr additive="base">
                                        <p:cTn id="44" dur="500" fill="hold"/>
                                        <p:tgtEl>
                                          <p:spTgt spid="107"/>
                                        </p:tgtEl>
                                        <p:attrNameLst>
                                          <p:attrName>ppt_x</p:attrName>
                                        </p:attrNameLst>
                                      </p:cBhvr>
                                      <p:tavLst>
                                        <p:tav tm="0">
                                          <p:val>
                                            <p:strVal val="#ppt_x"/>
                                          </p:val>
                                        </p:tav>
                                        <p:tav tm="100000">
                                          <p:val>
                                            <p:strVal val="#ppt_x"/>
                                          </p:val>
                                        </p:tav>
                                      </p:tavLst>
                                    </p:anim>
                                    <p:anim calcmode="lin" valueType="num">
                                      <p:cBhvr additive="base">
                                        <p:cTn id="45"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94"/>
                                        </p:tgtEl>
                                        <p:attrNameLst>
                                          <p:attrName>style.visibility</p:attrName>
                                        </p:attrNameLst>
                                      </p:cBhvr>
                                      <p:to>
                                        <p:strVal val="visible"/>
                                      </p:to>
                                    </p:set>
                                    <p:anim calcmode="lin" valueType="num">
                                      <p:cBhvr additive="base">
                                        <p:cTn id="50" dur="500" fill="hold"/>
                                        <p:tgtEl>
                                          <p:spTgt spid="94"/>
                                        </p:tgtEl>
                                        <p:attrNameLst>
                                          <p:attrName>ppt_x</p:attrName>
                                        </p:attrNameLst>
                                      </p:cBhvr>
                                      <p:tavLst>
                                        <p:tav tm="0">
                                          <p:val>
                                            <p:strVal val="#ppt_x"/>
                                          </p:val>
                                        </p:tav>
                                        <p:tav tm="100000">
                                          <p:val>
                                            <p:strVal val="#ppt_x"/>
                                          </p:val>
                                        </p:tav>
                                      </p:tavLst>
                                    </p:anim>
                                    <p:anim calcmode="lin" valueType="num">
                                      <p:cBhvr additive="base">
                                        <p:cTn id="51"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11"/>
                                        </p:tgtEl>
                                        <p:attrNameLst>
                                          <p:attrName>style.visibility</p:attrName>
                                        </p:attrNameLst>
                                      </p:cBhvr>
                                      <p:to>
                                        <p:strVal val="visible"/>
                                      </p:to>
                                    </p:set>
                                    <p:animEffect transition="in" filter="fade">
                                      <p:cBhvr>
                                        <p:cTn id="56" dur="500"/>
                                        <p:tgtEl>
                                          <p:spTgt spid="11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10"/>
                                        </p:tgtEl>
                                        <p:attrNameLst>
                                          <p:attrName>style.visibility</p:attrName>
                                        </p:attrNameLst>
                                      </p:cBhvr>
                                      <p:to>
                                        <p:strVal val="visible"/>
                                      </p:to>
                                    </p:set>
                                    <p:animEffect transition="in" filter="fade">
                                      <p:cBhvr>
                                        <p:cTn id="59" dur="500"/>
                                        <p:tgtEl>
                                          <p:spTgt spid="11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12"/>
                                        </p:tgtEl>
                                        <p:attrNameLst>
                                          <p:attrName>style.visibility</p:attrName>
                                        </p:attrNameLst>
                                      </p:cBhvr>
                                      <p:to>
                                        <p:strVal val="visible"/>
                                      </p:to>
                                    </p:set>
                                    <p:animEffect transition="in" filter="fade">
                                      <p:cBhvr>
                                        <p:cTn id="62" dur="500"/>
                                        <p:tgtEl>
                                          <p:spTgt spid="11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09"/>
                                        </p:tgtEl>
                                        <p:attrNameLst>
                                          <p:attrName>style.visibility</p:attrName>
                                        </p:attrNameLst>
                                      </p:cBhvr>
                                      <p:to>
                                        <p:strVal val="visible"/>
                                      </p:to>
                                    </p:set>
                                    <p:animEffect transition="in" filter="fade">
                                      <p:cBhvr>
                                        <p:cTn id="65" dur="500"/>
                                        <p:tgtEl>
                                          <p:spTgt spid="109"/>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14"/>
                                        </p:tgtEl>
                                        <p:attrNameLst>
                                          <p:attrName>style.visibility</p:attrName>
                                        </p:attrNameLst>
                                      </p:cBhvr>
                                      <p:to>
                                        <p:strVal val="visible"/>
                                      </p:to>
                                    </p:set>
                                    <p:animEffect transition="in" filter="fade">
                                      <p:cBhvr>
                                        <p:cTn id="68" dur="500"/>
                                        <p:tgtEl>
                                          <p:spTgt spid="11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08"/>
                                        </p:tgtEl>
                                        <p:attrNameLst>
                                          <p:attrName>style.visibility</p:attrName>
                                        </p:attrNameLst>
                                      </p:cBhvr>
                                      <p:to>
                                        <p:strVal val="visible"/>
                                      </p:to>
                                    </p:set>
                                    <p:animEffect transition="in" filter="fade">
                                      <p:cBhvr>
                                        <p:cTn id="71" dur="500"/>
                                        <p:tgtEl>
                                          <p:spTgt spid="108"/>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11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15"/>
                                        </p:tgtEl>
                                        <p:attrNameLst>
                                          <p:attrName>style.visibility</p:attrName>
                                        </p:attrNameLst>
                                      </p:cBhvr>
                                      <p:to>
                                        <p:strVal val="visible"/>
                                      </p:to>
                                    </p:set>
                                    <p:animEffect transition="in" filter="fade">
                                      <p:cBhvr>
                                        <p:cTn id="80" dur="500"/>
                                        <p:tgtEl>
                                          <p:spTgt spid="11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16"/>
                                        </p:tgtEl>
                                        <p:attrNameLst>
                                          <p:attrName>style.visibility</p:attrName>
                                        </p:attrNameLst>
                                      </p:cBhvr>
                                      <p:to>
                                        <p:strVal val="visible"/>
                                      </p:to>
                                    </p:set>
                                    <p:animEffect transition="in" filter="fade">
                                      <p:cBhvr>
                                        <p:cTn id="83" dur="500"/>
                                        <p:tgtEl>
                                          <p:spTgt spid="11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17"/>
                                        </p:tgtEl>
                                        <p:attrNameLst>
                                          <p:attrName>style.visibility</p:attrName>
                                        </p:attrNameLst>
                                      </p:cBhvr>
                                      <p:to>
                                        <p:strVal val="visible"/>
                                      </p:to>
                                    </p:set>
                                    <p:animEffect transition="in" filter="fade">
                                      <p:cBhvr>
                                        <p:cTn id="86" dur="500"/>
                                        <p:tgtEl>
                                          <p:spTgt spid="117"/>
                                        </p:tgtEl>
                                      </p:cBhvr>
                                    </p:animEffect>
                                  </p:childTnLst>
                                  <p:subTnLst>
                                    <p:audio>
                                      <p:cMediaNode>
                                        <p:cTn display="0" masterRel="sameClick">
                                          <p:stCondLst>
                                            <p:cond evt="begin" delay="0">
                                              <p:tn val="84"/>
                                            </p:cond>
                                          </p:stCondLst>
                                          <p:endCondLst>
                                            <p:cond evt="onStopAudio" delay="0">
                                              <p:tgtEl>
                                                <p:sldTgt/>
                                              </p:tgtEl>
                                            </p:cond>
                                          </p:endCondLst>
                                        </p:cTn>
                                        <p:tgtEl>
                                          <p:sndTgt r:embed="rId4" name="6_2.wav"/>
                                        </p:tgtEl>
                                      </p:cMediaNode>
                                    </p:audio>
                                  </p:subTnLst>
                                </p:cTn>
                              </p:par>
                              <p:par>
                                <p:cTn id="87" presetID="10" presetClass="entr" presetSubtype="0" fill="hold" nodeType="withEffect">
                                  <p:stCondLst>
                                    <p:cond delay="0"/>
                                  </p:stCondLst>
                                  <p:childTnLst>
                                    <p:set>
                                      <p:cBhvr>
                                        <p:cTn id="88" dur="1" fill="hold">
                                          <p:stCondLst>
                                            <p:cond delay="0"/>
                                          </p:stCondLst>
                                        </p:cTn>
                                        <p:tgtEl>
                                          <p:spTgt spid="1026"/>
                                        </p:tgtEl>
                                        <p:attrNameLst>
                                          <p:attrName>style.visibility</p:attrName>
                                        </p:attrNameLst>
                                      </p:cBhvr>
                                      <p:to>
                                        <p:strVal val="visible"/>
                                      </p:to>
                                    </p:set>
                                    <p:animEffect transition="in" filter="fade">
                                      <p:cBhvr>
                                        <p:cTn id="89" dur="500"/>
                                        <p:tgtEl>
                                          <p:spTgt spid="1026"/>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119"/>
                                        </p:tgtEl>
                                        <p:attrNameLst>
                                          <p:attrName>style.visibility</p:attrName>
                                        </p:attrNameLst>
                                      </p:cBhvr>
                                      <p:to>
                                        <p:strVal val="visible"/>
                                      </p:to>
                                    </p:set>
                                    <p:anim calcmode="lin" valueType="num">
                                      <p:cBhvr additive="base">
                                        <p:cTn id="94" dur="500" fill="hold"/>
                                        <p:tgtEl>
                                          <p:spTgt spid="119"/>
                                        </p:tgtEl>
                                        <p:attrNameLst>
                                          <p:attrName>ppt_x</p:attrName>
                                        </p:attrNameLst>
                                      </p:cBhvr>
                                      <p:tavLst>
                                        <p:tav tm="0">
                                          <p:val>
                                            <p:strVal val="#ppt_x"/>
                                          </p:val>
                                        </p:tav>
                                        <p:tav tm="100000">
                                          <p:val>
                                            <p:strVal val="#ppt_x"/>
                                          </p:val>
                                        </p:tav>
                                      </p:tavLst>
                                    </p:anim>
                                    <p:anim calcmode="lin" valueType="num">
                                      <p:cBhvr additive="base">
                                        <p:cTn id="95"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90" grpId="0"/>
      <p:bldP spid="92" grpId="0" animBg="1"/>
      <p:bldP spid="93" grpId="0" animBg="1"/>
      <p:bldP spid="107" grpId="0" animBg="1"/>
      <p:bldP spid="108" grpId="0" animBg="1"/>
      <p:bldP spid="109" grpId="0" animBg="1"/>
      <p:bldP spid="110" grpId="0" animBg="1"/>
      <p:bldP spid="111" grpId="0"/>
      <p:bldP spid="112" grpId="0"/>
      <p:bldP spid="114" grpId="0"/>
      <p:bldP spid="116" grpId="0" animBg="1"/>
      <p:bldP spid="117" grpId="0"/>
      <p:bldP spid="118" grpId="0" animBg="1"/>
      <p:bldP spid="1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9690100" y="882291"/>
            <a:ext cx="2397241" cy="400110"/>
          </a:xfrm>
          <a:solidFill>
            <a:srgbClr val="68D5C8"/>
          </a:solidFill>
        </p:spPr>
        <p:txBody>
          <a:bodyPr>
            <a:normAutofit fontScale="90000"/>
          </a:bodyPr>
          <a:lstStyle/>
          <a:p>
            <a:pPr algn="ctr"/>
            <a:r>
              <a:rPr lang="en-GB" sz="2000" b="1" dirty="0">
                <a:solidFill>
                  <a:srgbClr val="002060"/>
                </a:solidFill>
                <a:latin typeface="Century Gothic" panose="020B0502020202020204" pitchFamily="34" charset="0"/>
              </a:rPr>
              <a:t>escuchar y escribir</a:t>
            </a:r>
          </a:p>
        </p:txBody>
      </p:sp>
      <p:sp>
        <p:nvSpPr>
          <p:cNvPr id="77" name="TextBox 76">
            <a:extLst>
              <a:ext uri="{FF2B5EF4-FFF2-40B4-BE49-F238E27FC236}">
                <a16:creationId xmlns:a16="http://schemas.microsoft.com/office/drawing/2014/main" id="{E7AAF7B1-A143-13A1-1878-93620AE2F406}"/>
              </a:ext>
            </a:extLst>
          </p:cNvPr>
          <p:cNvSpPr txBox="1"/>
          <p:nvPr/>
        </p:nvSpPr>
        <p:spPr>
          <a:xfrm>
            <a:off x="815009" y="1481426"/>
            <a:ext cx="8678125"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1. _________  </a:t>
            </a:r>
            <a:r>
              <a:rPr lang="en-GB" sz="2800" dirty="0" err="1">
                <a:solidFill>
                  <a:srgbClr val="002060"/>
                </a:solidFill>
                <a:latin typeface="Century Gothic" panose="020B0502020202020204" pitchFamily="34" charset="0"/>
              </a:rPr>
              <a:t>ir</a:t>
            </a:r>
            <a:r>
              <a:rPr lang="en-GB" sz="2800" dirty="0">
                <a:solidFill>
                  <a:srgbClr val="002060"/>
                </a:solidFill>
                <a:latin typeface="Century Gothic" panose="020B0502020202020204" pitchFamily="34" charset="0"/>
              </a:rPr>
              <a:t> a un festival.</a:t>
            </a:r>
          </a:p>
        </p:txBody>
      </p:sp>
      <p:sp>
        <p:nvSpPr>
          <p:cNvPr id="90" name="TextBox 89">
            <a:extLst>
              <a:ext uri="{FF2B5EF4-FFF2-40B4-BE49-F238E27FC236}">
                <a16:creationId xmlns:a16="http://schemas.microsoft.com/office/drawing/2014/main" id="{733276F7-3498-60F5-B8D5-BF279DF5D5A8}"/>
              </a:ext>
            </a:extLst>
          </p:cNvPr>
          <p:cNvSpPr txBox="1"/>
          <p:nvPr/>
        </p:nvSpPr>
        <p:spPr>
          <a:xfrm>
            <a:off x="1449869" y="1430252"/>
            <a:ext cx="1361270"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Quiere</a:t>
            </a:r>
            <a:endParaRPr lang="en-GB" sz="2800" b="1" dirty="0">
              <a:solidFill>
                <a:srgbClr val="92D050"/>
              </a:solidFill>
              <a:latin typeface="Century Gothic" panose="020B0502020202020204" pitchFamily="34" charset="0"/>
            </a:endParaRPr>
          </a:p>
        </p:txBody>
      </p:sp>
      <p:sp>
        <p:nvSpPr>
          <p:cNvPr id="92" name="Rectangle 91">
            <a:extLst>
              <a:ext uri="{FF2B5EF4-FFF2-40B4-BE49-F238E27FC236}">
                <a16:creationId xmlns:a16="http://schemas.microsoft.com/office/drawing/2014/main" id="{E4D4A997-4E14-0803-4CA5-78049EFB9AA8}"/>
              </a:ext>
            </a:extLst>
          </p:cNvPr>
          <p:cNvSpPr/>
          <p:nvPr/>
        </p:nvSpPr>
        <p:spPr>
          <a:xfrm>
            <a:off x="986204" y="2366277"/>
            <a:ext cx="1326004" cy="523220"/>
          </a:xfrm>
          <a:prstGeom prst="rect">
            <a:avLst/>
          </a:prstGeom>
          <a:solidFill>
            <a:srgbClr val="57B7FF"/>
          </a:solidFill>
          <a:ln>
            <a:solidFill>
              <a:srgbClr val="57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I</a:t>
            </a:r>
          </a:p>
        </p:txBody>
      </p:sp>
      <p:sp>
        <p:nvSpPr>
          <p:cNvPr id="93" name="Rectangle 92">
            <a:extLst>
              <a:ext uri="{FF2B5EF4-FFF2-40B4-BE49-F238E27FC236}">
                <a16:creationId xmlns:a16="http://schemas.microsoft.com/office/drawing/2014/main" id="{B379CC8A-D688-6718-3368-52AF342E445E}"/>
              </a:ext>
            </a:extLst>
          </p:cNvPr>
          <p:cNvSpPr/>
          <p:nvPr/>
        </p:nvSpPr>
        <p:spPr>
          <a:xfrm>
            <a:off x="3560576" y="2366276"/>
            <a:ext cx="1326004" cy="523220"/>
          </a:xfrm>
          <a:prstGeom prst="rect">
            <a:avLst/>
          </a:prstGeom>
          <a:solidFill>
            <a:srgbClr val="57B7FF"/>
          </a:solidFill>
          <a:ln>
            <a:solidFill>
              <a:srgbClr val="57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you</a:t>
            </a:r>
          </a:p>
        </p:txBody>
      </p:sp>
      <p:pic>
        <p:nvPicPr>
          <p:cNvPr id="95" name="Google Shape;338;p8">
            <a:hlinkClick r:id="" action="ppaction://noaction">
              <a:snd r:embed="rId5" name="6_5.wav"/>
            </a:hlinkClick>
            <a:extLst>
              <a:ext uri="{FF2B5EF4-FFF2-40B4-BE49-F238E27FC236}">
                <a16:creationId xmlns:a16="http://schemas.microsoft.com/office/drawing/2014/main" id="{D4B5C49C-FA4B-75E2-829D-7D1252069860}"/>
              </a:ext>
            </a:extLst>
          </p:cNvPr>
          <p:cNvPicPr preferRelativeResize="0"/>
          <p:nvPr/>
        </p:nvPicPr>
        <p:blipFill rotWithShape="1">
          <a:blip r:embed="rId6">
            <a:alphaModFix/>
          </a:blip>
          <a:srcRect/>
          <a:stretch/>
        </p:blipFill>
        <p:spPr>
          <a:xfrm>
            <a:off x="258322" y="1448337"/>
            <a:ext cx="534978" cy="523220"/>
          </a:xfrm>
          <a:prstGeom prst="rect">
            <a:avLst/>
          </a:prstGeom>
          <a:noFill/>
          <a:ln>
            <a:noFill/>
          </a:ln>
        </p:spPr>
      </p:pic>
      <p:pic>
        <p:nvPicPr>
          <p:cNvPr id="96" name="Google Shape;221;p10">
            <a:extLst>
              <a:ext uri="{FF2B5EF4-FFF2-40B4-BE49-F238E27FC236}">
                <a16:creationId xmlns:a16="http://schemas.microsoft.com/office/drawing/2014/main" id="{E4182221-7335-E36E-F913-3EDFA85819F1}"/>
              </a:ext>
            </a:extLst>
          </p:cNvPr>
          <p:cNvPicPr preferRelativeResize="0"/>
          <p:nvPr/>
        </p:nvPicPr>
        <p:blipFill rotWithShape="1">
          <a:blip r:embed="rId7">
            <a:alphaModFix/>
          </a:blip>
          <a:srcRect/>
          <a:stretch/>
        </p:blipFill>
        <p:spPr>
          <a:xfrm>
            <a:off x="9940277" y="-129245"/>
            <a:ext cx="1166103" cy="1183191"/>
          </a:xfrm>
          <a:prstGeom prst="rect">
            <a:avLst/>
          </a:prstGeom>
          <a:noFill/>
          <a:ln>
            <a:noFill/>
          </a:ln>
        </p:spPr>
      </p:pic>
      <p:pic>
        <p:nvPicPr>
          <p:cNvPr id="97" name="Picture 2" descr="Pen, Write, Pencil, Writing Tool, Work, Message, Blue">
            <a:extLst>
              <a:ext uri="{FF2B5EF4-FFF2-40B4-BE49-F238E27FC236}">
                <a16:creationId xmlns:a16="http://schemas.microsoft.com/office/drawing/2014/main" id="{CF8F519E-7C92-8931-C80B-193CD26BB7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58379" y="158335"/>
            <a:ext cx="620192" cy="620192"/>
          </a:xfrm>
          <a:prstGeom prst="rect">
            <a:avLst/>
          </a:prstGeom>
          <a:noFill/>
          <a:extLst>
            <a:ext uri="{909E8E84-426E-40DD-AFC4-6F175D3DCCD1}">
              <a14:hiddenFill xmlns:a14="http://schemas.microsoft.com/office/drawing/2010/main">
                <a:solidFill>
                  <a:srgbClr val="FFFFFF"/>
                </a:solidFill>
              </a14:hiddenFill>
            </a:ext>
          </a:extLst>
        </p:spPr>
      </p:pic>
      <p:sp>
        <p:nvSpPr>
          <p:cNvPr id="107" name="Rectangle 106">
            <a:extLst>
              <a:ext uri="{FF2B5EF4-FFF2-40B4-BE49-F238E27FC236}">
                <a16:creationId xmlns:a16="http://schemas.microsoft.com/office/drawing/2014/main" id="{7D2BC7A1-126A-3B22-119D-BAA04FFADF47}"/>
              </a:ext>
            </a:extLst>
          </p:cNvPr>
          <p:cNvSpPr/>
          <p:nvPr/>
        </p:nvSpPr>
        <p:spPr>
          <a:xfrm>
            <a:off x="6554642" y="2388880"/>
            <a:ext cx="1326004" cy="523220"/>
          </a:xfrm>
          <a:prstGeom prst="rect">
            <a:avLst/>
          </a:prstGeom>
          <a:solidFill>
            <a:srgbClr val="57B7FF"/>
          </a:solidFill>
          <a:ln>
            <a:solidFill>
              <a:srgbClr val="57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s/he</a:t>
            </a:r>
          </a:p>
        </p:txBody>
      </p:sp>
      <p:sp>
        <p:nvSpPr>
          <p:cNvPr id="111" name="Rectangle 110">
            <a:extLst>
              <a:ext uri="{FF2B5EF4-FFF2-40B4-BE49-F238E27FC236}">
                <a16:creationId xmlns:a16="http://schemas.microsoft.com/office/drawing/2014/main" id="{5081C9E8-3D1E-40A6-4331-2C7E0486D3D2}"/>
              </a:ext>
            </a:extLst>
          </p:cNvPr>
          <p:cNvSpPr/>
          <p:nvPr/>
        </p:nvSpPr>
        <p:spPr>
          <a:xfrm>
            <a:off x="7647301" y="3914486"/>
            <a:ext cx="2738876"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to visit</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112" name="Rectangle 111">
            <a:extLst>
              <a:ext uri="{FF2B5EF4-FFF2-40B4-BE49-F238E27FC236}">
                <a16:creationId xmlns:a16="http://schemas.microsoft.com/office/drawing/2014/main" id="{92B5552B-12C1-1855-894D-C475E6100424}"/>
              </a:ext>
            </a:extLst>
          </p:cNvPr>
          <p:cNvSpPr/>
          <p:nvPr/>
        </p:nvSpPr>
        <p:spPr>
          <a:xfrm>
            <a:off x="4888975" y="3780713"/>
            <a:ext cx="2738876"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to go</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114" name="Rectangle 113">
            <a:extLst>
              <a:ext uri="{FF2B5EF4-FFF2-40B4-BE49-F238E27FC236}">
                <a16:creationId xmlns:a16="http://schemas.microsoft.com/office/drawing/2014/main" id="{4C63E0AB-31E7-64D5-425C-945851C544D3}"/>
              </a:ext>
            </a:extLst>
          </p:cNvPr>
          <p:cNvSpPr/>
          <p:nvPr/>
        </p:nvSpPr>
        <p:spPr>
          <a:xfrm>
            <a:off x="1670455" y="3720440"/>
            <a:ext cx="2738876" cy="707886"/>
          </a:xfrm>
          <a:prstGeom prst="rect">
            <a:avLst/>
          </a:prstGeom>
          <a:noFill/>
        </p:spPr>
        <p:txBody>
          <a:bodyPr wrap="square" lIns="91440" tIns="45720" rIns="91440" bIns="45720">
            <a:spAutoFit/>
          </a:bodyPr>
          <a:lstStyle/>
          <a:p>
            <a:r>
              <a:rPr lang="en-US" sz="4000" b="1" dirty="0">
                <a:ln w="12700" cmpd="sng">
                  <a:solidFill>
                    <a:srgbClr val="FF0066"/>
                  </a:solidFill>
                  <a:prstDash val="solid"/>
                </a:ln>
                <a:solidFill>
                  <a:srgbClr val="FF4B94"/>
                </a:solidFill>
                <a:latin typeface="Segoe Print" panose="02000600000000000000" pitchFamily="2" charset="0"/>
              </a:rPr>
              <a:t>to be </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118" name="Rectangle: Rounded Corners 117">
            <a:extLst>
              <a:ext uri="{FF2B5EF4-FFF2-40B4-BE49-F238E27FC236}">
                <a16:creationId xmlns:a16="http://schemas.microsoft.com/office/drawing/2014/main" id="{740ED90D-AEFD-D79C-6895-4B5440D95DC4}"/>
              </a:ext>
            </a:extLst>
          </p:cNvPr>
          <p:cNvSpPr/>
          <p:nvPr/>
        </p:nvSpPr>
        <p:spPr>
          <a:xfrm>
            <a:off x="5415088" y="3831157"/>
            <a:ext cx="1633992" cy="60699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9" name="TextBox 118">
            <a:extLst>
              <a:ext uri="{FF2B5EF4-FFF2-40B4-BE49-F238E27FC236}">
                <a16:creationId xmlns:a16="http://schemas.microsoft.com/office/drawing/2014/main" id="{A373B603-037F-1A3B-42AD-10F60B101ED6}"/>
              </a:ext>
            </a:extLst>
          </p:cNvPr>
          <p:cNvSpPr txBox="1"/>
          <p:nvPr/>
        </p:nvSpPr>
        <p:spPr>
          <a:xfrm>
            <a:off x="1638290" y="6229615"/>
            <a:ext cx="5328703"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S/he wants to go to a festival.</a:t>
            </a:r>
          </a:p>
        </p:txBody>
      </p:sp>
      <p:pic>
        <p:nvPicPr>
          <p:cNvPr id="94" name="Picture 2" descr="Check Mark, Checkbox, Check, Tick, Yes">
            <a:extLst>
              <a:ext uri="{FF2B5EF4-FFF2-40B4-BE49-F238E27FC236}">
                <a16:creationId xmlns:a16="http://schemas.microsoft.com/office/drawing/2014/main" id="{00A962AE-A2C8-D038-2091-BD3E54C97C6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34322" y="2359678"/>
            <a:ext cx="492214" cy="451010"/>
          </a:xfrm>
          <a:prstGeom prst="rect">
            <a:avLst/>
          </a:prstGeom>
          <a:noFill/>
          <a:extLst>
            <a:ext uri="{909E8E84-426E-40DD-AFC4-6F175D3DCCD1}">
              <a14:hiddenFill xmlns:a14="http://schemas.microsoft.com/office/drawing/2010/main">
                <a:solidFill>
                  <a:srgbClr val="FFFFFF"/>
                </a:solidFill>
              </a14:hiddenFill>
            </a:ext>
          </a:extLst>
        </p:spPr>
      </p:pic>
      <p:sp>
        <p:nvSpPr>
          <p:cNvPr id="34" name="Google Shape;713;p54">
            <a:extLst>
              <a:ext uri="{FF2B5EF4-FFF2-40B4-BE49-F238E27FC236}">
                <a16:creationId xmlns:a16="http://schemas.microsoft.com/office/drawing/2014/main" id="{A43DE831-1126-0984-A4AF-09CBFAD209E5}"/>
              </a:ext>
            </a:extLst>
          </p:cNvPr>
          <p:cNvSpPr/>
          <p:nvPr/>
        </p:nvSpPr>
        <p:spPr>
          <a:xfrm>
            <a:off x="11024515" y="2914072"/>
            <a:ext cx="466271"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3</a:t>
            </a:r>
          </a:p>
        </p:txBody>
      </p:sp>
      <p:sp>
        <p:nvSpPr>
          <p:cNvPr id="35" name="Google Shape;714;p54">
            <a:extLst>
              <a:ext uri="{FF2B5EF4-FFF2-40B4-BE49-F238E27FC236}">
                <a16:creationId xmlns:a16="http://schemas.microsoft.com/office/drawing/2014/main" id="{732E210A-050A-E266-911B-2F906CDA8861}"/>
              </a:ext>
            </a:extLst>
          </p:cNvPr>
          <p:cNvSpPr/>
          <p:nvPr/>
        </p:nvSpPr>
        <p:spPr>
          <a:xfrm>
            <a:off x="10984398" y="3900499"/>
            <a:ext cx="469619"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2</a:t>
            </a:r>
          </a:p>
        </p:txBody>
      </p:sp>
      <p:sp>
        <p:nvSpPr>
          <p:cNvPr id="36" name="Google Shape;715;p54">
            <a:extLst>
              <a:ext uri="{FF2B5EF4-FFF2-40B4-BE49-F238E27FC236}">
                <a16:creationId xmlns:a16="http://schemas.microsoft.com/office/drawing/2014/main" id="{7530541A-2C19-6EF3-BEB1-22E2E7342310}"/>
              </a:ext>
            </a:extLst>
          </p:cNvPr>
          <p:cNvSpPr/>
          <p:nvPr/>
        </p:nvSpPr>
        <p:spPr>
          <a:xfrm>
            <a:off x="11027137" y="4949271"/>
            <a:ext cx="466271" cy="786510"/>
          </a:xfrm>
          <a:prstGeom prst="rect">
            <a:avLst/>
          </a:prstGeom>
        </p:spPr>
        <p:txBody>
          <a:bodyPr>
            <a:prstTxWarp prst="textPlain">
              <a:avLst/>
            </a:prstTxWarp>
          </a:bodyPr>
          <a:lstStyle/>
          <a:p>
            <a:pPr lvl="0" algn="ctr"/>
            <a:r>
              <a:rPr sz="900" b="1" dirty="0">
                <a:ln w="9525" cap="flat" cmpd="sng">
                  <a:solidFill>
                    <a:srgbClr val="FF3399"/>
                  </a:solidFill>
                  <a:prstDash val="solid"/>
                  <a:round/>
                  <a:headEnd type="none" w="sm" len="sm"/>
                  <a:tailEnd type="none" w="sm" len="sm"/>
                </a:ln>
                <a:solidFill>
                  <a:srgbClr val="FF3399"/>
                </a:solidFill>
                <a:latin typeface="Modern Love" panose="04090805081005020601" pitchFamily="82" charset="0"/>
              </a:rPr>
              <a:t>1</a:t>
            </a:r>
          </a:p>
        </p:txBody>
      </p:sp>
      <p:sp>
        <p:nvSpPr>
          <p:cNvPr id="37" name="TextBox 36">
            <a:extLst>
              <a:ext uri="{FF2B5EF4-FFF2-40B4-BE49-F238E27FC236}">
                <a16:creationId xmlns:a16="http://schemas.microsoft.com/office/drawing/2014/main" id="{0C456F55-E15C-D557-1D36-38C0A07E8DCC}"/>
              </a:ext>
            </a:extLst>
          </p:cNvPr>
          <p:cNvSpPr txBox="1"/>
          <p:nvPr/>
        </p:nvSpPr>
        <p:spPr>
          <a:xfrm>
            <a:off x="9821969" y="6065609"/>
            <a:ext cx="1672253" cy="523220"/>
          </a:xfrm>
          <a:prstGeom prst="rect">
            <a:avLst/>
          </a:prstGeom>
          <a:solidFill>
            <a:srgbClr val="92D050"/>
          </a:solidFill>
        </p:spPr>
        <p:txBody>
          <a:bodyPr wrap="none" rtlCol="0">
            <a:spAutoFit/>
          </a:bodyPr>
          <a:lstStyle/>
          <a:p>
            <a:r>
              <a:rPr lang="en-GB" sz="2800" b="1" dirty="0">
                <a:solidFill>
                  <a:schemeClr val="bg1"/>
                </a:solidFill>
                <a:latin typeface="Century Gothic" panose="020B0502020202020204" pitchFamily="34" charset="0"/>
              </a:rPr>
              <a:t>¡escribe!</a:t>
            </a:r>
          </a:p>
        </p:txBody>
      </p:sp>
      <p:pic>
        <p:nvPicPr>
          <p:cNvPr id="38" name="Picture 2" descr="Pen, Write, Pencil, Writing Tool, Work, Message, Blue">
            <a:extLst>
              <a:ext uri="{FF2B5EF4-FFF2-40B4-BE49-F238E27FC236}">
                <a16:creationId xmlns:a16="http://schemas.microsoft.com/office/drawing/2014/main" id="{E9BE35A5-DC5D-4FFE-CB54-8A7B2F2D14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49872" y="6026636"/>
            <a:ext cx="523220" cy="523220"/>
          </a:xfrm>
          <a:prstGeom prst="rect">
            <a:avLst/>
          </a:prstGeom>
          <a:noFill/>
          <a:extLst>
            <a:ext uri="{909E8E84-426E-40DD-AFC4-6F175D3DCCD1}">
              <a14:hiddenFill xmlns:a14="http://schemas.microsoft.com/office/drawing/2010/main">
                <a:solidFill>
                  <a:srgbClr val="FFFFFF"/>
                </a:solidFill>
              </a14:hiddenFill>
            </a:ext>
          </a:extLst>
        </p:spPr>
      </p:pic>
      <p:pic>
        <p:nvPicPr>
          <p:cNvPr id="39" name="Graphic 38" descr="Teacher">
            <a:extLst>
              <a:ext uri="{FF2B5EF4-FFF2-40B4-BE49-F238E27FC236}">
                <a16:creationId xmlns:a16="http://schemas.microsoft.com/office/drawing/2014/main" id="{C02CC3CE-F51B-6B76-5E59-908B9B17F81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4004" y="5320120"/>
            <a:ext cx="914400" cy="914400"/>
          </a:xfrm>
          <a:prstGeom prst="rect">
            <a:avLst/>
          </a:prstGeom>
        </p:spPr>
      </p:pic>
      <p:sp>
        <p:nvSpPr>
          <p:cNvPr id="40" name="Speech Bubble: Rectangle with Corners Rounded 39">
            <a:extLst>
              <a:ext uri="{FF2B5EF4-FFF2-40B4-BE49-F238E27FC236}">
                <a16:creationId xmlns:a16="http://schemas.microsoft.com/office/drawing/2014/main" id="{5144306C-EBDE-2511-F210-96E2457FCFF7}"/>
              </a:ext>
            </a:extLst>
          </p:cNvPr>
          <p:cNvSpPr/>
          <p:nvPr/>
        </p:nvSpPr>
        <p:spPr>
          <a:xfrm>
            <a:off x="1475360" y="5436534"/>
            <a:ext cx="4072701" cy="518040"/>
          </a:xfrm>
          <a:prstGeom prst="wedgeRoundRectCallout">
            <a:avLst>
              <a:gd name="adj1" fmla="val -54991"/>
              <a:gd name="adj2" fmla="val -7585"/>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1" name="TextBox 40">
            <a:extLst>
              <a:ext uri="{FF2B5EF4-FFF2-40B4-BE49-F238E27FC236}">
                <a16:creationId xmlns:a16="http://schemas.microsoft.com/office/drawing/2014/main" id="{27210E61-2B12-5051-41D3-988C2F55A582}"/>
              </a:ext>
            </a:extLst>
          </p:cNvPr>
          <p:cNvSpPr txBox="1"/>
          <p:nvPr/>
        </p:nvSpPr>
        <p:spPr>
          <a:xfrm>
            <a:off x="1477191" y="5423681"/>
            <a:ext cx="3543934" cy="5259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¿Qué es en inglés?</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pic>
        <p:nvPicPr>
          <p:cNvPr id="43" name="Picture 2" descr="Ilustraciones gratis de Union jack">
            <a:extLst>
              <a:ext uri="{FF2B5EF4-FFF2-40B4-BE49-F238E27FC236}">
                <a16:creationId xmlns:a16="http://schemas.microsoft.com/office/drawing/2014/main" id="{330565A7-B49C-CD1D-576F-79FDEC500A3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81069" y="5499256"/>
            <a:ext cx="617517" cy="360218"/>
          </a:xfrm>
          <a:prstGeom prst="roundRect">
            <a:avLst/>
          </a:prstGeom>
          <a:noFill/>
          <a:extLst>
            <a:ext uri="{909E8E84-426E-40DD-AFC4-6F175D3DCCD1}">
              <a14:hiddenFill xmlns:a14="http://schemas.microsoft.com/office/drawing/2010/main">
                <a:solidFill>
                  <a:srgbClr val="FFFFFF"/>
                </a:solidFill>
              </a14:hiddenFill>
            </a:ext>
          </a:extLst>
        </p:spPr>
      </p:pic>
      <p:pic>
        <p:nvPicPr>
          <p:cNvPr id="44" name="Graphic 43" descr="Teacher">
            <a:extLst>
              <a:ext uri="{FF2B5EF4-FFF2-40B4-BE49-F238E27FC236}">
                <a16:creationId xmlns:a16="http://schemas.microsoft.com/office/drawing/2014/main" id="{CF7733FF-0E15-B1CD-866C-EF3A5FF64F4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25004" y="126388"/>
            <a:ext cx="914400" cy="914400"/>
          </a:xfrm>
          <a:prstGeom prst="rect">
            <a:avLst/>
          </a:prstGeom>
        </p:spPr>
      </p:pic>
      <p:sp>
        <p:nvSpPr>
          <p:cNvPr id="45" name="Speech Bubble: Rectangle with Corners Rounded 44">
            <a:extLst>
              <a:ext uri="{FF2B5EF4-FFF2-40B4-BE49-F238E27FC236}">
                <a16:creationId xmlns:a16="http://schemas.microsoft.com/office/drawing/2014/main" id="{6EFA5565-2611-C4B3-F997-6E6FC5903E9B}"/>
              </a:ext>
            </a:extLst>
          </p:cNvPr>
          <p:cNvSpPr/>
          <p:nvPr/>
        </p:nvSpPr>
        <p:spPr>
          <a:xfrm>
            <a:off x="1339561" y="242802"/>
            <a:ext cx="3443812" cy="518040"/>
          </a:xfrm>
          <a:prstGeom prst="wedgeRoundRectCallout">
            <a:avLst>
              <a:gd name="adj1" fmla="val -54991"/>
              <a:gd name="adj2" fmla="val -7585"/>
              <a:gd name="adj3" fmla="val 16667"/>
            </a:avLst>
          </a:prstGeom>
          <a:solidFill>
            <a:srgbClr val="0070C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6" name="TextBox 45">
            <a:hlinkClick r:id="" action="ppaction://noaction">
              <a:snd r:embed="rId15" name="6_1.wav"/>
            </a:hlinkClick>
            <a:extLst>
              <a:ext uri="{FF2B5EF4-FFF2-40B4-BE49-F238E27FC236}">
                <a16:creationId xmlns:a16="http://schemas.microsoft.com/office/drawing/2014/main" id="{5732BD05-31C5-A37C-E58F-D22C44499969}"/>
              </a:ext>
            </a:extLst>
          </p:cNvPr>
          <p:cNvSpPr txBox="1"/>
          <p:nvPr/>
        </p:nvSpPr>
        <p:spPr>
          <a:xfrm>
            <a:off x="1288191" y="232716"/>
            <a:ext cx="3653984" cy="523220"/>
          </a:xfrm>
          <a:prstGeom prst="rect">
            <a:avLst/>
          </a:prstGeom>
          <a:noFill/>
          <a:ln>
            <a:noFill/>
          </a:ln>
        </p:spPr>
        <p:txBody>
          <a:bodyPr wrap="square" rtlCol="0">
            <a:spAutoFit/>
          </a:bodyPr>
          <a:lstStyle/>
          <a:p>
            <a:pPr>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Escucha</a:t>
            </a:r>
            <a:r>
              <a:rPr kumimoji="0" lang="en-GB" sz="2800" b="1" i="0" u="none" strike="noStrike" kern="1200" cap="none" spc="0" normalizeH="0" noProof="0" dirty="0">
                <a:ln>
                  <a:noFill/>
                </a:ln>
                <a:solidFill>
                  <a:schemeClr val="bg1"/>
                </a:solidFill>
                <a:effectLst/>
                <a:uLnTx/>
                <a:uFillTx/>
                <a:latin typeface="Century Gothic" panose="020B0502020202020204" pitchFamily="34" charset="0"/>
              </a:rPr>
              <a:t> y escribe.</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47" name="TextBox 46">
            <a:extLst>
              <a:ext uri="{FF2B5EF4-FFF2-40B4-BE49-F238E27FC236}">
                <a16:creationId xmlns:a16="http://schemas.microsoft.com/office/drawing/2014/main" id="{7056A5FF-D918-DE5D-5F93-5121B1AF9E5F}"/>
              </a:ext>
            </a:extLst>
          </p:cNvPr>
          <p:cNvSpPr txBox="1"/>
          <p:nvPr/>
        </p:nvSpPr>
        <p:spPr>
          <a:xfrm>
            <a:off x="5021125" y="92299"/>
            <a:ext cx="1306768" cy="707886"/>
          </a:xfrm>
          <a:prstGeom prst="rect">
            <a:avLst/>
          </a:prstGeom>
          <a:noFill/>
        </p:spPr>
        <p:txBody>
          <a:bodyPr wrap="none" rtlCol="0">
            <a:spAutoFit/>
          </a:bodyPr>
          <a:lstStyle/>
          <a:p>
            <a:r>
              <a:rPr lang="en-GB" sz="4000" b="1" dirty="0">
                <a:solidFill>
                  <a:srgbClr val="002060"/>
                </a:solidFill>
                <a:latin typeface="Century Gothic" panose="020B0502020202020204" pitchFamily="34" charset="0"/>
              </a:rPr>
              <a:t>[2</a:t>
            </a:r>
            <a:r>
              <a:rPr lang="en-GB" sz="4000" dirty="0">
                <a:solidFill>
                  <a:srgbClr val="002060"/>
                </a:solidFill>
                <a:latin typeface="Century Gothic" panose="020B0502020202020204" pitchFamily="34" charset="0"/>
              </a:rPr>
              <a:t>/6</a:t>
            </a:r>
            <a:r>
              <a:rPr lang="en-GB" sz="4000" b="1" dirty="0">
                <a:solidFill>
                  <a:srgbClr val="002060"/>
                </a:solidFill>
                <a:latin typeface="Century Gothic" panose="020B0502020202020204" pitchFamily="34" charset="0"/>
              </a:rPr>
              <a:t>]</a:t>
            </a:r>
          </a:p>
        </p:txBody>
      </p:sp>
      <p:sp>
        <p:nvSpPr>
          <p:cNvPr id="48" name="Rectangle 47">
            <a:extLst>
              <a:ext uri="{FF2B5EF4-FFF2-40B4-BE49-F238E27FC236}">
                <a16:creationId xmlns:a16="http://schemas.microsoft.com/office/drawing/2014/main" id="{38FBD60A-6184-058B-B34B-40F0025A7FAE}"/>
              </a:ext>
            </a:extLst>
          </p:cNvPr>
          <p:cNvSpPr/>
          <p:nvPr/>
        </p:nvSpPr>
        <p:spPr>
          <a:xfrm>
            <a:off x="986204" y="3380939"/>
            <a:ext cx="564992" cy="553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a</a:t>
            </a:r>
          </a:p>
        </p:txBody>
      </p:sp>
      <p:sp>
        <p:nvSpPr>
          <p:cNvPr id="49" name="Rectangle 48">
            <a:extLst>
              <a:ext uri="{FF2B5EF4-FFF2-40B4-BE49-F238E27FC236}">
                <a16:creationId xmlns:a16="http://schemas.microsoft.com/office/drawing/2014/main" id="{CF99DD4B-A6D7-551B-CADA-039F93D2CB95}"/>
              </a:ext>
            </a:extLst>
          </p:cNvPr>
          <p:cNvSpPr/>
          <p:nvPr/>
        </p:nvSpPr>
        <p:spPr>
          <a:xfrm>
            <a:off x="4730172" y="3384938"/>
            <a:ext cx="564992" cy="553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b</a:t>
            </a:r>
          </a:p>
        </p:txBody>
      </p:sp>
      <p:sp>
        <p:nvSpPr>
          <p:cNvPr id="50" name="Rectangle 49">
            <a:extLst>
              <a:ext uri="{FF2B5EF4-FFF2-40B4-BE49-F238E27FC236}">
                <a16:creationId xmlns:a16="http://schemas.microsoft.com/office/drawing/2014/main" id="{F4FCCA2E-AB68-7720-0FE4-A825F681377B}"/>
              </a:ext>
            </a:extLst>
          </p:cNvPr>
          <p:cNvSpPr/>
          <p:nvPr/>
        </p:nvSpPr>
        <p:spPr>
          <a:xfrm>
            <a:off x="7734322" y="3331873"/>
            <a:ext cx="564992" cy="553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c</a:t>
            </a:r>
          </a:p>
        </p:txBody>
      </p:sp>
    </p:spTree>
    <p:extLst>
      <p:ext uri="{BB962C8B-B14F-4D97-AF65-F5344CB8AC3E}">
        <p14:creationId xmlns:p14="http://schemas.microsoft.com/office/powerpoint/2010/main" val="337348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34"/>
                                        </p:tgtEl>
                                        <p:attrNameLst>
                                          <p:attrName>ppt_y</p:attrName>
                                        </p:attrNameLst>
                                      </p:cBhvr>
                                      <p:tavLst>
                                        <p:tav tm="0">
                                          <p:val>
                                            <p:strVal val="#ppt_y"/>
                                          </p:val>
                                        </p:tav>
                                        <p:tav tm="100000">
                                          <p:val>
                                            <p:strVal val="#ppt_y+1"/>
                                          </p:val>
                                        </p:tav>
                                      </p:tavLst>
                                    </p:anim>
                                    <p:set>
                                      <p:cBhvr>
                                        <p:cTn id="7" dur="1" fill="hold">
                                          <p:stCondLst>
                                            <p:cond delay="1000"/>
                                          </p:stCondLst>
                                        </p:cTn>
                                        <p:tgtEl>
                                          <p:spTgt spid="34"/>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35"/>
                                        </p:tgtEl>
                                        <p:attrNameLst>
                                          <p:attrName>ppt_y</p:attrName>
                                        </p:attrNameLst>
                                      </p:cBhvr>
                                      <p:tavLst>
                                        <p:tav tm="0">
                                          <p:val>
                                            <p:strVal val="#ppt_y"/>
                                          </p:val>
                                        </p:tav>
                                        <p:tav tm="100000">
                                          <p:val>
                                            <p:strVal val="#ppt_y+1"/>
                                          </p:val>
                                        </p:tav>
                                      </p:tavLst>
                                    </p:anim>
                                    <p:set>
                                      <p:cBhvr>
                                        <p:cTn id="11" dur="1" fill="hold">
                                          <p:stCondLst>
                                            <p:cond delay="1000"/>
                                          </p:stCondLst>
                                        </p:cTn>
                                        <p:tgtEl>
                                          <p:spTgt spid="35"/>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36"/>
                                        </p:tgtEl>
                                        <p:attrNameLst>
                                          <p:attrName>ppt_y</p:attrName>
                                        </p:attrNameLst>
                                      </p:cBhvr>
                                      <p:tavLst>
                                        <p:tav tm="0">
                                          <p:val>
                                            <p:strVal val="#ppt_y"/>
                                          </p:val>
                                        </p:tav>
                                        <p:tav tm="100000">
                                          <p:val>
                                            <p:strVal val="#ppt_y+1"/>
                                          </p:val>
                                        </p:tav>
                                      </p:tavLst>
                                    </p:anim>
                                    <p:set>
                                      <p:cBhvr>
                                        <p:cTn id="15" dur="1" fill="hold">
                                          <p:stCondLst>
                                            <p:cond delay="1200"/>
                                          </p:stCondLst>
                                        </p:cTn>
                                        <p:tgtEl>
                                          <p:spTgt spid="36"/>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6_3.wav"/>
                                        </p:tgtEl>
                                      </p:cMediaNode>
                                    </p:audio>
                                  </p:sub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additive="base">
                                        <p:cTn id="24" dur="500" fill="hold"/>
                                        <p:tgtEl>
                                          <p:spTgt spid="38"/>
                                        </p:tgtEl>
                                        <p:attrNameLst>
                                          <p:attrName>ppt_x</p:attrName>
                                        </p:attrNameLst>
                                      </p:cBhvr>
                                      <p:tavLst>
                                        <p:tav tm="0">
                                          <p:val>
                                            <p:strVal val="#ppt_x"/>
                                          </p:val>
                                        </p:tav>
                                        <p:tav tm="100000">
                                          <p:val>
                                            <p:strVal val="#ppt_x"/>
                                          </p:val>
                                        </p:tav>
                                      </p:tavLst>
                                    </p:anim>
                                    <p:anim calcmode="lin" valueType="num">
                                      <p:cBhvr additive="base">
                                        <p:cTn id="2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0"/>
                                        </p:tgtEl>
                                        <p:attrNameLst>
                                          <p:attrName>style.visibility</p:attrName>
                                        </p:attrNameLst>
                                      </p:cBhvr>
                                      <p:to>
                                        <p:strVal val="visible"/>
                                      </p:to>
                                    </p:set>
                                    <p:anim calcmode="lin" valueType="num">
                                      <p:cBhvr additive="base">
                                        <p:cTn id="30" dur="500" fill="hold"/>
                                        <p:tgtEl>
                                          <p:spTgt spid="90"/>
                                        </p:tgtEl>
                                        <p:attrNameLst>
                                          <p:attrName>ppt_x</p:attrName>
                                        </p:attrNameLst>
                                      </p:cBhvr>
                                      <p:tavLst>
                                        <p:tav tm="0">
                                          <p:val>
                                            <p:strVal val="#ppt_x"/>
                                          </p:val>
                                        </p:tav>
                                        <p:tav tm="100000">
                                          <p:val>
                                            <p:strVal val="#ppt_x"/>
                                          </p:val>
                                        </p:tav>
                                      </p:tavLst>
                                    </p:anim>
                                    <p:anim calcmode="lin" valueType="num">
                                      <p:cBhvr additive="base">
                                        <p:cTn id="31"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2"/>
                                        </p:tgtEl>
                                        <p:attrNameLst>
                                          <p:attrName>style.visibility</p:attrName>
                                        </p:attrNameLst>
                                      </p:cBhvr>
                                      <p:to>
                                        <p:strVal val="visible"/>
                                      </p:to>
                                    </p:set>
                                    <p:anim calcmode="lin" valueType="num">
                                      <p:cBhvr additive="base">
                                        <p:cTn id="36" dur="500" fill="hold"/>
                                        <p:tgtEl>
                                          <p:spTgt spid="92"/>
                                        </p:tgtEl>
                                        <p:attrNameLst>
                                          <p:attrName>ppt_x</p:attrName>
                                        </p:attrNameLst>
                                      </p:cBhvr>
                                      <p:tavLst>
                                        <p:tav tm="0">
                                          <p:val>
                                            <p:strVal val="#ppt_x"/>
                                          </p:val>
                                        </p:tav>
                                        <p:tav tm="100000">
                                          <p:val>
                                            <p:strVal val="#ppt_x"/>
                                          </p:val>
                                        </p:tav>
                                      </p:tavLst>
                                    </p:anim>
                                    <p:anim calcmode="lin" valueType="num">
                                      <p:cBhvr additive="base">
                                        <p:cTn id="37" dur="500" fill="hold"/>
                                        <p:tgtEl>
                                          <p:spTgt spid="92"/>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93"/>
                                        </p:tgtEl>
                                        <p:attrNameLst>
                                          <p:attrName>style.visibility</p:attrName>
                                        </p:attrNameLst>
                                      </p:cBhvr>
                                      <p:to>
                                        <p:strVal val="visible"/>
                                      </p:to>
                                    </p:set>
                                    <p:anim calcmode="lin" valueType="num">
                                      <p:cBhvr additive="base">
                                        <p:cTn id="40" dur="500" fill="hold"/>
                                        <p:tgtEl>
                                          <p:spTgt spid="93"/>
                                        </p:tgtEl>
                                        <p:attrNameLst>
                                          <p:attrName>ppt_x</p:attrName>
                                        </p:attrNameLst>
                                      </p:cBhvr>
                                      <p:tavLst>
                                        <p:tav tm="0">
                                          <p:val>
                                            <p:strVal val="#ppt_x"/>
                                          </p:val>
                                        </p:tav>
                                        <p:tav tm="100000">
                                          <p:val>
                                            <p:strVal val="#ppt_x"/>
                                          </p:val>
                                        </p:tav>
                                      </p:tavLst>
                                    </p:anim>
                                    <p:anim calcmode="lin" valueType="num">
                                      <p:cBhvr additive="base">
                                        <p:cTn id="41" dur="500" fill="hold"/>
                                        <p:tgtEl>
                                          <p:spTgt spid="93"/>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07"/>
                                        </p:tgtEl>
                                        <p:attrNameLst>
                                          <p:attrName>style.visibility</p:attrName>
                                        </p:attrNameLst>
                                      </p:cBhvr>
                                      <p:to>
                                        <p:strVal val="visible"/>
                                      </p:to>
                                    </p:set>
                                    <p:anim calcmode="lin" valueType="num">
                                      <p:cBhvr additive="base">
                                        <p:cTn id="44" dur="500" fill="hold"/>
                                        <p:tgtEl>
                                          <p:spTgt spid="107"/>
                                        </p:tgtEl>
                                        <p:attrNameLst>
                                          <p:attrName>ppt_x</p:attrName>
                                        </p:attrNameLst>
                                      </p:cBhvr>
                                      <p:tavLst>
                                        <p:tav tm="0">
                                          <p:val>
                                            <p:strVal val="#ppt_x"/>
                                          </p:val>
                                        </p:tav>
                                        <p:tav tm="100000">
                                          <p:val>
                                            <p:strVal val="#ppt_x"/>
                                          </p:val>
                                        </p:tav>
                                      </p:tavLst>
                                    </p:anim>
                                    <p:anim calcmode="lin" valueType="num">
                                      <p:cBhvr additive="base">
                                        <p:cTn id="45"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94"/>
                                        </p:tgtEl>
                                        <p:attrNameLst>
                                          <p:attrName>style.visibility</p:attrName>
                                        </p:attrNameLst>
                                      </p:cBhvr>
                                      <p:to>
                                        <p:strVal val="visible"/>
                                      </p:to>
                                    </p:set>
                                    <p:anim calcmode="lin" valueType="num">
                                      <p:cBhvr additive="base">
                                        <p:cTn id="50" dur="500" fill="hold"/>
                                        <p:tgtEl>
                                          <p:spTgt spid="94"/>
                                        </p:tgtEl>
                                        <p:attrNameLst>
                                          <p:attrName>ppt_x</p:attrName>
                                        </p:attrNameLst>
                                      </p:cBhvr>
                                      <p:tavLst>
                                        <p:tav tm="0">
                                          <p:val>
                                            <p:strVal val="#ppt_x"/>
                                          </p:val>
                                        </p:tav>
                                        <p:tav tm="100000">
                                          <p:val>
                                            <p:strVal val="#ppt_x"/>
                                          </p:val>
                                        </p:tav>
                                      </p:tavLst>
                                    </p:anim>
                                    <p:anim calcmode="lin" valueType="num">
                                      <p:cBhvr additive="base">
                                        <p:cTn id="51"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11"/>
                                        </p:tgtEl>
                                        <p:attrNameLst>
                                          <p:attrName>style.visibility</p:attrName>
                                        </p:attrNameLst>
                                      </p:cBhvr>
                                      <p:to>
                                        <p:strVal val="visible"/>
                                      </p:to>
                                    </p:set>
                                    <p:animEffect transition="in" filter="fade">
                                      <p:cBhvr>
                                        <p:cTn id="56" dur="500"/>
                                        <p:tgtEl>
                                          <p:spTgt spid="11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12"/>
                                        </p:tgtEl>
                                        <p:attrNameLst>
                                          <p:attrName>style.visibility</p:attrName>
                                        </p:attrNameLst>
                                      </p:cBhvr>
                                      <p:to>
                                        <p:strVal val="visible"/>
                                      </p:to>
                                    </p:set>
                                    <p:animEffect transition="in" filter="fade">
                                      <p:cBhvr>
                                        <p:cTn id="59" dur="500"/>
                                        <p:tgtEl>
                                          <p:spTgt spid="11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14"/>
                                        </p:tgtEl>
                                        <p:attrNameLst>
                                          <p:attrName>style.visibility</p:attrName>
                                        </p:attrNameLst>
                                      </p:cBhvr>
                                      <p:to>
                                        <p:strVal val="visible"/>
                                      </p:to>
                                    </p:set>
                                    <p:animEffect transition="in" filter="fade">
                                      <p:cBhvr>
                                        <p:cTn id="62" dur="500"/>
                                        <p:tgtEl>
                                          <p:spTgt spid="11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0"/>
                                        </p:tgtEl>
                                        <p:attrNameLst>
                                          <p:attrName>style.visibility</p:attrName>
                                        </p:attrNameLst>
                                      </p:cBhvr>
                                      <p:to>
                                        <p:strVal val="visible"/>
                                      </p:to>
                                    </p:set>
                                    <p:animEffect transition="in" filter="fade">
                                      <p:cBhvr>
                                        <p:cTn id="65" dur="500"/>
                                        <p:tgtEl>
                                          <p:spTgt spid="5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9"/>
                                        </p:tgtEl>
                                        <p:attrNameLst>
                                          <p:attrName>style.visibility</p:attrName>
                                        </p:attrNameLst>
                                      </p:cBhvr>
                                      <p:to>
                                        <p:strVal val="visible"/>
                                      </p:to>
                                    </p:set>
                                    <p:animEffect transition="in" filter="fade">
                                      <p:cBhvr>
                                        <p:cTn id="68" dur="500"/>
                                        <p:tgtEl>
                                          <p:spTgt spid="4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fade">
                                      <p:cBhvr>
                                        <p:cTn id="71" dur="500"/>
                                        <p:tgtEl>
                                          <p:spTgt spid="48"/>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11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fade">
                                      <p:cBhvr>
                                        <p:cTn id="80" dur="500"/>
                                        <p:tgtEl>
                                          <p:spTgt spid="39"/>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0"/>
                                        </p:tgtEl>
                                        <p:attrNameLst>
                                          <p:attrName>style.visibility</p:attrName>
                                        </p:attrNameLst>
                                      </p:cBhvr>
                                      <p:to>
                                        <p:strVal val="visible"/>
                                      </p:to>
                                    </p:set>
                                    <p:animEffect transition="in" filter="fade">
                                      <p:cBhvr>
                                        <p:cTn id="83" dur="500"/>
                                        <p:tgtEl>
                                          <p:spTgt spid="40"/>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1"/>
                                        </p:tgtEl>
                                        <p:attrNameLst>
                                          <p:attrName>style.visibility</p:attrName>
                                        </p:attrNameLst>
                                      </p:cBhvr>
                                      <p:to>
                                        <p:strVal val="visible"/>
                                      </p:to>
                                    </p:set>
                                    <p:animEffect transition="in" filter="fade">
                                      <p:cBhvr>
                                        <p:cTn id="86" dur="500"/>
                                        <p:tgtEl>
                                          <p:spTgt spid="41"/>
                                        </p:tgtEl>
                                      </p:cBhvr>
                                    </p:animEffect>
                                  </p:childTnLst>
                                  <p:subTnLst>
                                    <p:audio>
                                      <p:cMediaNode>
                                        <p:cTn display="0" masterRel="sameClick">
                                          <p:stCondLst>
                                            <p:cond evt="begin" delay="0">
                                              <p:tn val="84"/>
                                            </p:cond>
                                          </p:stCondLst>
                                          <p:endCondLst>
                                            <p:cond evt="onStopAudio" delay="0">
                                              <p:tgtEl>
                                                <p:sldTgt/>
                                              </p:tgtEl>
                                            </p:cond>
                                          </p:endCondLst>
                                        </p:cTn>
                                        <p:tgtEl>
                                          <p:sndTgt r:embed="rId4" name="6_2.wav"/>
                                        </p:tgtEl>
                                      </p:cMediaNode>
                                    </p:audio>
                                  </p:subTnLst>
                                </p:cTn>
                              </p:par>
                              <p:par>
                                <p:cTn id="87" presetID="10" presetClass="entr" presetSubtype="0" fill="hold" nodeType="withEffect">
                                  <p:stCondLst>
                                    <p:cond delay="0"/>
                                  </p:stCondLst>
                                  <p:childTnLst>
                                    <p:set>
                                      <p:cBhvr>
                                        <p:cTn id="88" dur="1" fill="hold">
                                          <p:stCondLst>
                                            <p:cond delay="0"/>
                                          </p:stCondLst>
                                        </p:cTn>
                                        <p:tgtEl>
                                          <p:spTgt spid="43"/>
                                        </p:tgtEl>
                                        <p:attrNameLst>
                                          <p:attrName>style.visibility</p:attrName>
                                        </p:attrNameLst>
                                      </p:cBhvr>
                                      <p:to>
                                        <p:strVal val="visible"/>
                                      </p:to>
                                    </p:set>
                                    <p:animEffect transition="in" filter="fade">
                                      <p:cBhvr>
                                        <p:cTn id="89" dur="500"/>
                                        <p:tgtEl>
                                          <p:spTgt spid="43"/>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119"/>
                                        </p:tgtEl>
                                        <p:attrNameLst>
                                          <p:attrName>style.visibility</p:attrName>
                                        </p:attrNameLst>
                                      </p:cBhvr>
                                      <p:to>
                                        <p:strVal val="visible"/>
                                      </p:to>
                                    </p:set>
                                    <p:anim calcmode="lin" valueType="num">
                                      <p:cBhvr additive="base">
                                        <p:cTn id="94" dur="500" fill="hold"/>
                                        <p:tgtEl>
                                          <p:spTgt spid="119"/>
                                        </p:tgtEl>
                                        <p:attrNameLst>
                                          <p:attrName>ppt_x</p:attrName>
                                        </p:attrNameLst>
                                      </p:cBhvr>
                                      <p:tavLst>
                                        <p:tav tm="0">
                                          <p:val>
                                            <p:strVal val="#ppt_x"/>
                                          </p:val>
                                        </p:tav>
                                        <p:tav tm="100000">
                                          <p:val>
                                            <p:strVal val="#ppt_x"/>
                                          </p:val>
                                        </p:tav>
                                      </p:tavLst>
                                    </p:anim>
                                    <p:anim calcmode="lin" valueType="num">
                                      <p:cBhvr additive="base">
                                        <p:cTn id="95"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2" grpId="0" animBg="1"/>
      <p:bldP spid="93" grpId="0" animBg="1"/>
      <p:bldP spid="107" grpId="0" animBg="1"/>
      <p:bldP spid="111" grpId="0"/>
      <p:bldP spid="112" grpId="0"/>
      <p:bldP spid="114" grpId="0"/>
      <p:bldP spid="118" grpId="0" animBg="1"/>
      <p:bldP spid="119" grpId="0"/>
      <p:bldP spid="37" grpId="0" animBg="1"/>
      <p:bldP spid="40" grpId="0" animBg="1"/>
      <p:bldP spid="41" grpId="0"/>
      <p:bldP spid="48" grpId="0" animBg="1"/>
      <p:bldP spid="49" grpId="0"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9690100" y="882291"/>
            <a:ext cx="2397241" cy="400110"/>
          </a:xfrm>
          <a:solidFill>
            <a:srgbClr val="68D5C8"/>
          </a:solidFill>
        </p:spPr>
        <p:txBody>
          <a:bodyPr>
            <a:normAutofit fontScale="90000"/>
          </a:bodyPr>
          <a:lstStyle/>
          <a:p>
            <a:pPr algn="ctr"/>
            <a:r>
              <a:rPr lang="en-GB" sz="2000" b="1" dirty="0">
                <a:solidFill>
                  <a:srgbClr val="002060"/>
                </a:solidFill>
                <a:latin typeface="Century Gothic" panose="020B0502020202020204" pitchFamily="34" charset="0"/>
              </a:rPr>
              <a:t>escuchar y escribir</a:t>
            </a:r>
          </a:p>
        </p:txBody>
      </p:sp>
      <p:sp>
        <p:nvSpPr>
          <p:cNvPr id="77" name="TextBox 76">
            <a:extLst>
              <a:ext uri="{FF2B5EF4-FFF2-40B4-BE49-F238E27FC236}">
                <a16:creationId xmlns:a16="http://schemas.microsoft.com/office/drawing/2014/main" id="{E7AAF7B1-A143-13A1-1878-93620AE2F406}"/>
              </a:ext>
            </a:extLst>
          </p:cNvPr>
          <p:cNvSpPr txBox="1"/>
          <p:nvPr/>
        </p:nvSpPr>
        <p:spPr>
          <a:xfrm>
            <a:off x="815009" y="1481426"/>
            <a:ext cx="8678125"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2. _________  hablar con la </a:t>
            </a:r>
            <a:r>
              <a:rPr lang="en-GB" sz="2800" dirty="0" err="1">
                <a:solidFill>
                  <a:srgbClr val="002060"/>
                </a:solidFill>
                <a:latin typeface="Century Gothic" panose="020B0502020202020204" pitchFamily="34" charset="0"/>
              </a:rPr>
              <a:t>gente</a:t>
            </a:r>
            <a:r>
              <a:rPr lang="en-GB" sz="2800" dirty="0">
                <a:solidFill>
                  <a:srgbClr val="002060"/>
                </a:solidFill>
                <a:latin typeface="Century Gothic" panose="020B0502020202020204" pitchFamily="34" charset="0"/>
              </a:rPr>
              <a:t>.</a:t>
            </a:r>
          </a:p>
        </p:txBody>
      </p:sp>
      <p:sp>
        <p:nvSpPr>
          <p:cNvPr id="90" name="TextBox 89">
            <a:extLst>
              <a:ext uri="{FF2B5EF4-FFF2-40B4-BE49-F238E27FC236}">
                <a16:creationId xmlns:a16="http://schemas.microsoft.com/office/drawing/2014/main" id="{733276F7-3498-60F5-B8D5-BF279DF5D5A8}"/>
              </a:ext>
            </a:extLst>
          </p:cNvPr>
          <p:cNvSpPr txBox="1"/>
          <p:nvPr/>
        </p:nvSpPr>
        <p:spPr>
          <a:xfrm>
            <a:off x="1449869" y="1430252"/>
            <a:ext cx="1361270"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Quiere</a:t>
            </a:r>
            <a:endParaRPr lang="en-GB" sz="2800" b="1" dirty="0">
              <a:solidFill>
                <a:srgbClr val="92D050"/>
              </a:solidFill>
              <a:latin typeface="Century Gothic" panose="020B0502020202020204" pitchFamily="34" charset="0"/>
            </a:endParaRPr>
          </a:p>
        </p:txBody>
      </p:sp>
      <p:sp>
        <p:nvSpPr>
          <p:cNvPr id="92" name="Rectangle 91">
            <a:extLst>
              <a:ext uri="{FF2B5EF4-FFF2-40B4-BE49-F238E27FC236}">
                <a16:creationId xmlns:a16="http://schemas.microsoft.com/office/drawing/2014/main" id="{E4D4A997-4E14-0803-4CA5-78049EFB9AA8}"/>
              </a:ext>
            </a:extLst>
          </p:cNvPr>
          <p:cNvSpPr/>
          <p:nvPr/>
        </p:nvSpPr>
        <p:spPr>
          <a:xfrm>
            <a:off x="986204" y="2366277"/>
            <a:ext cx="1326004" cy="523220"/>
          </a:xfrm>
          <a:prstGeom prst="rect">
            <a:avLst/>
          </a:prstGeom>
          <a:solidFill>
            <a:srgbClr val="57B7FF"/>
          </a:solidFill>
          <a:ln>
            <a:solidFill>
              <a:srgbClr val="57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I</a:t>
            </a:r>
          </a:p>
        </p:txBody>
      </p:sp>
      <p:sp>
        <p:nvSpPr>
          <p:cNvPr id="93" name="Rectangle 92">
            <a:extLst>
              <a:ext uri="{FF2B5EF4-FFF2-40B4-BE49-F238E27FC236}">
                <a16:creationId xmlns:a16="http://schemas.microsoft.com/office/drawing/2014/main" id="{B379CC8A-D688-6718-3368-52AF342E445E}"/>
              </a:ext>
            </a:extLst>
          </p:cNvPr>
          <p:cNvSpPr/>
          <p:nvPr/>
        </p:nvSpPr>
        <p:spPr>
          <a:xfrm>
            <a:off x="3560576" y="2366276"/>
            <a:ext cx="1326004" cy="523220"/>
          </a:xfrm>
          <a:prstGeom prst="rect">
            <a:avLst/>
          </a:prstGeom>
          <a:solidFill>
            <a:srgbClr val="57B7FF"/>
          </a:solidFill>
          <a:ln>
            <a:solidFill>
              <a:srgbClr val="57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you</a:t>
            </a:r>
          </a:p>
        </p:txBody>
      </p:sp>
      <p:pic>
        <p:nvPicPr>
          <p:cNvPr id="95" name="Google Shape;338;p8">
            <a:hlinkClick r:id="" action="ppaction://noaction">
              <a:snd r:embed="rId5" name="6_6.wav"/>
            </a:hlinkClick>
            <a:extLst>
              <a:ext uri="{FF2B5EF4-FFF2-40B4-BE49-F238E27FC236}">
                <a16:creationId xmlns:a16="http://schemas.microsoft.com/office/drawing/2014/main" id="{D4B5C49C-FA4B-75E2-829D-7D1252069860}"/>
              </a:ext>
            </a:extLst>
          </p:cNvPr>
          <p:cNvPicPr preferRelativeResize="0"/>
          <p:nvPr/>
        </p:nvPicPr>
        <p:blipFill rotWithShape="1">
          <a:blip r:embed="rId6">
            <a:alphaModFix/>
          </a:blip>
          <a:srcRect/>
          <a:stretch/>
        </p:blipFill>
        <p:spPr>
          <a:xfrm>
            <a:off x="258322" y="1448337"/>
            <a:ext cx="534978" cy="523220"/>
          </a:xfrm>
          <a:prstGeom prst="rect">
            <a:avLst/>
          </a:prstGeom>
          <a:noFill/>
          <a:ln>
            <a:noFill/>
          </a:ln>
        </p:spPr>
      </p:pic>
      <p:pic>
        <p:nvPicPr>
          <p:cNvPr id="96" name="Google Shape;221;p10">
            <a:extLst>
              <a:ext uri="{FF2B5EF4-FFF2-40B4-BE49-F238E27FC236}">
                <a16:creationId xmlns:a16="http://schemas.microsoft.com/office/drawing/2014/main" id="{E4182221-7335-E36E-F913-3EDFA85819F1}"/>
              </a:ext>
            </a:extLst>
          </p:cNvPr>
          <p:cNvPicPr preferRelativeResize="0"/>
          <p:nvPr/>
        </p:nvPicPr>
        <p:blipFill rotWithShape="1">
          <a:blip r:embed="rId7">
            <a:alphaModFix/>
          </a:blip>
          <a:srcRect/>
          <a:stretch/>
        </p:blipFill>
        <p:spPr>
          <a:xfrm>
            <a:off x="9940277" y="-129245"/>
            <a:ext cx="1166103" cy="1183191"/>
          </a:xfrm>
          <a:prstGeom prst="rect">
            <a:avLst/>
          </a:prstGeom>
          <a:noFill/>
          <a:ln>
            <a:noFill/>
          </a:ln>
        </p:spPr>
      </p:pic>
      <p:pic>
        <p:nvPicPr>
          <p:cNvPr id="97" name="Picture 2" descr="Pen, Write, Pencil, Writing Tool, Work, Message, Blue">
            <a:extLst>
              <a:ext uri="{FF2B5EF4-FFF2-40B4-BE49-F238E27FC236}">
                <a16:creationId xmlns:a16="http://schemas.microsoft.com/office/drawing/2014/main" id="{CF8F519E-7C92-8931-C80B-193CD26BB7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58379" y="158335"/>
            <a:ext cx="620192" cy="620192"/>
          </a:xfrm>
          <a:prstGeom prst="rect">
            <a:avLst/>
          </a:prstGeom>
          <a:noFill/>
          <a:extLst>
            <a:ext uri="{909E8E84-426E-40DD-AFC4-6F175D3DCCD1}">
              <a14:hiddenFill xmlns:a14="http://schemas.microsoft.com/office/drawing/2010/main">
                <a:solidFill>
                  <a:srgbClr val="FFFFFF"/>
                </a:solidFill>
              </a14:hiddenFill>
            </a:ext>
          </a:extLst>
        </p:spPr>
      </p:pic>
      <p:sp>
        <p:nvSpPr>
          <p:cNvPr id="107" name="Rectangle 106">
            <a:extLst>
              <a:ext uri="{FF2B5EF4-FFF2-40B4-BE49-F238E27FC236}">
                <a16:creationId xmlns:a16="http://schemas.microsoft.com/office/drawing/2014/main" id="{7D2BC7A1-126A-3B22-119D-BAA04FFADF47}"/>
              </a:ext>
            </a:extLst>
          </p:cNvPr>
          <p:cNvSpPr/>
          <p:nvPr/>
        </p:nvSpPr>
        <p:spPr>
          <a:xfrm>
            <a:off x="6554642" y="2388880"/>
            <a:ext cx="1326004" cy="523220"/>
          </a:xfrm>
          <a:prstGeom prst="rect">
            <a:avLst/>
          </a:prstGeom>
          <a:solidFill>
            <a:srgbClr val="57B7FF"/>
          </a:solidFill>
          <a:ln>
            <a:solidFill>
              <a:srgbClr val="57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s/he</a:t>
            </a:r>
          </a:p>
        </p:txBody>
      </p:sp>
      <p:sp>
        <p:nvSpPr>
          <p:cNvPr id="111" name="Rectangle 110">
            <a:extLst>
              <a:ext uri="{FF2B5EF4-FFF2-40B4-BE49-F238E27FC236}">
                <a16:creationId xmlns:a16="http://schemas.microsoft.com/office/drawing/2014/main" id="{5081C9E8-3D1E-40A6-4331-2C7E0486D3D2}"/>
              </a:ext>
            </a:extLst>
          </p:cNvPr>
          <p:cNvSpPr/>
          <p:nvPr/>
        </p:nvSpPr>
        <p:spPr>
          <a:xfrm>
            <a:off x="8107495" y="3721164"/>
            <a:ext cx="2738876"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to talk</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112" name="Rectangle 111">
            <a:extLst>
              <a:ext uri="{FF2B5EF4-FFF2-40B4-BE49-F238E27FC236}">
                <a16:creationId xmlns:a16="http://schemas.microsoft.com/office/drawing/2014/main" id="{92B5552B-12C1-1855-894D-C475E6100424}"/>
              </a:ext>
            </a:extLst>
          </p:cNvPr>
          <p:cNvSpPr/>
          <p:nvPr/>
        </p:nvSpPr>
        <p:spPr>
          <a:xfrm>
            <a:off x="4888975" y="3780713"/>
            <a:ext cx="2738876"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to swim</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114" name="Rectangle 113">
            <a:extLst>
              <a:ext uri="{FF2B5EF4-FFF2-40B4-BE49-F238E27FC236}">
                <a16:creationId xmlns:a16="http://schemas.microsoft.com/office/drawing/2014/main" id="{4C63E0AB-31E7-64D5-425C-945851C544D3}"/>
              </a:ext>
            </a:extLst>
          </p:cNvPr>
          <p:cNvSpPr/>
          <p:nvPr/>
        </p:nvSpPr>
        <p:spPr>
          <a:xfrm>
            <a:off x="1657667" y="3780713"/>
            <a:ext cx="2738876" cy="707886"/>
          </a:xfrm>
          <a:prstGeom prst="rect">
            <a:avLst/>
          </a:prstGeom>
          <a:noFill/>
        </p:spPr>
        <p:txBody>
          <a:bodyPr wrap="square" lIns="91440" tIns="45720" rIns="91440" bIns="45720">
            <a:spAutoFit/>
          </a:bodyPr>
          <a:lstStyle/>
          <a:p>
            <a:r>
              <a:rPr lang="en-US" sz="4000" b="1" dirty="0">
                <a:ln w="12700" cmpd="sng">
                  <a:solidFill>
                    <a:srgbClr val="FF0066"/>
                  </a:solidFill>
                  <a:prstDash val="solid"/>
                </a:ln>
                <a:solidFill>
                  <a:srgbClr val="FF4B94"/>
                </a:solidFill>
                <a:latin typeface="Segoe Print" panose="02000600000000000000" pitchFamily="2" charset="0"/>
              </a:rPr>
              <a:t>to listen </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118" name="Rectangle: Rounded Corners 117">
            <a:extLst>
              <a:ext uri="{FF2B5EF4-FFF2-40B4-BE49-F238E27FC236}">
                <a16:creationId xmlns:a16="http://schemas.microsoft.com/office/drawing/2014/main" id="{740ED90D-AEFD-D79C-6895-4B5440D95DC4}"/>
              </a:ext>
            </a:extLst>
          </p:cNvPr>
          <p:cNvSpPr/>
          <p:nvPr/>
        </p:nvSpPr>
        <p:spPr>
          <a:xfrm>
            <a:off x="8440623" y="3633945"/>
            <a:ext cx="2080922" cy="74466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9" name="TextBox 118">
            <a:extLst>
              <a:ext uri="{FF2B5EF4-FFF2-40B4-BE49-F238E27FC236}">
                <a16:creationId xmlns:a16="http://schemas.microsoft.com/office/drawing/2014/main" id="{A373B603-037F-1A3B-42AD-10F60B101ED6}"/>
              </a:ext>
            </a:extLst>
          </p:cNvPr>
          <p:cNvSpPr txBox="1"/>
          <p:nvPr/>
        </p:nvSpPr>
        <p:spPr>
          <a:xfrm>
            <a:off x="1638290" y="6229615"/>
            <a:ext cx="5295039"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S/he wants to talk to people. </a:t>
            </a:r>
          </a:p>
        </p:txBody>
      </p:sp>
      <p:pic>
        <p:nvPicPr>
          <p:cNvPr id="94" name="Picture 2" descr="Check Mark, Checkbox, Check, Tick, Yes">
            <a:extLst>
              <a:ext uri="{FF2B5EF4-FFF2-40B4-BE49-F238E27FC236}">
                <a16:creationId xmlns:a16="http://schemas.microsoft.com/office/drawing/2014/main" id="{00A962AE-A2C8-D038-2091-BD3E54C97C6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34322" y="2359678"/>
            <a:ext cx="492214" cy="451010"/>
          </a:xfrm>
          <a:prstGeom prst="rect">
            <a:avLst/>
          </a:prstGeom>
          <a:noFill/>
          <a:extLst>
            <a:ext uri="{909E8E84-426E-40DD-AFC4-6F175D3DCCD1}">
              <a14:hiddenFill xmlns:a14="http://schemas.microsoft.com/office/drawing/2010/main">
                <a:solidFill>
                  <a:srgbClr val="FFFFFF"/>
                </a:solidFill>
              </a14:hiddenFill>
            </a:ext>
          </a:extLst>
        </p:spPr>
      </p:pic>
      <p:sp>
        <p:nvSpPr>
          <p:cNvPr id="37" name="Google Shape;713;p54">
            <a:extLst>
              <a:ext uri="{FF2B5EF4-FFF2-40B4-BE49-F238E27FC236}">
                <a16:creationId xmlns:a16="http://schemas.microsoft.com/office/drawing/2014/main" id="{04669579-E915-5D69-5B8D-06C5E5F17E8D}"/>
              </a:ext>
            </a:extLst>
          </p:cNvPr>
          <p:cNvSpPr/>
          <p:nvPr/>
        </p:nvSpPr>
        <p:spPr>
          <a:xfrm>
            <a:off x="11024515" y="2914072"/>
            <a:ext cx="466271"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3</a:t>
            </a:r>
          </a:p>
        </p:txBody>
      </p:sp>
      <p:sp>
        <p:nvSpPr>
          <p:cNvPr id="38" name="Google Shape;714;p54">
            <a:extLst>
              <a:ext uri="{FF2B5EF4-FFF2-40B4-BE49-F238E27FC236}">
                <a16:creationId xmlns:a16="http://schemas.microsoft.com/office/drawing/2014/main" id="{108897FA-9E06-6D25-D6E8-4E9E20845289}"/>
              </a:ext>
            </a:extLst>
          </p:cNvPr>
          <p:cNvSpPr/>
          <p:nvPr/>
        </p:nvSpPr>
        <p:spPr>
          <a:xfrm>
            <a:off x="10984398" y="3900499"/>
            <a:ext cx="469619"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2</a:t>
            </a:r>
          </a:p>
        </p:txBody>
      </p:sp>
      <p:sp>
        <p:nvSpPr>
          <p:cNvPr id="39" name="Google Shape;715;p54">
            <a:extLst>
              <a:ext uri="{FF2B5EF4-FFF2-40B4-BE49-F238E27FC236}">
                <a16:creationId xmlns:a16="http://schemas.microsoft.com/office/drawing/2014/main" id="{B90B7289-5788-F095-C2CF-BFED4DEDD3BC}"/>
              </a:ext>
            </a:extLst>
          </p:cNvPr>
          <p:cNvSpPr/>
          <p:nvPr/>
        </p:nvSpPr>
        <p:spPr>
          <a:xfrm>
            <a:off x="11027137" y="4949271"/>
            <a:ext cx="466271" cy="786510"/>
          </a:xfrm>
          <a:prstGeom prst="rect">
            <a:avLst/>
          </a:prstGeom>
        </p:spPr>
        <p:txBody>
          <a:bodyPr>
            <a:prstTxWarp prst="textPlain">
              <a:avLst/>
            </a:prstTxWarp>
          </a:bodyPr>
          <a:lstStyle/>
          <a:p>
            <a:pPr lvl="0" algn="ctr"/>
            <a:r>
              <a:rPr sz="900" b="1" dirty="0">
                <a:ln w="9525" cap="flat" cmpd="sng">
                  <a:solidFill>
                    <a:srgbClr val="FF3399"/>
                  </a:solidFill>
                  <a:prstDash val="solid"/>
                  <a:round/>
                  <a:headEnd type="none" w="sm" len="sm"/>
                  <a:tailEnd type="none" w="sm" len="sm"/>
                </a:ln>
                <a:solidFill>
                  <a:srgbClr val="FF3399"/>
                </a:solidFill>
                <a:latin typeface="Modern Love" panose="04090805081005020601" pitchFamily="82" charset="0"/>
              </a:rPr>
              <a:t>1</a:t>
            </a:r>
          </a:p>
        </p:txBody>
      </p:sp>
      <p:sp>
        <p:nvSpPr>
          <p:cNvPr id="40" name="TextBox 39">
            <a:extLst>
              <a:ext uri="{FF2B5EF4-FFF2-40B4-BE49-F238E27FC236}">
                <a16:creationId xmlns:a16="http://schemas.microsoft.com/office/drawing/2014/main" id="{5F380CB8-69E6-17AD-1AAE-39294B06A0CD}"/>
              </a:ext>
            </a:extLst>
          </p:cNvPr>
          <p:cNvSpPr txBox="1"/>
          <p:nvPr/>
        </p:nvSpPr>
        <p:spPr>
          <a:xfrm>
            <a:off x="9821969" y="6065609"/>
            <a:ext cx="1672253" cy="523220"/>
          </a:xfrm>
          <a:prstGeom prst="rect">
            <a:avLst/>
          </a:prstGeom>
          <a:solidFill>
            <a:srgbClr val="92D050"/>
          </a:solidFill>
        </p:spPr>
        <p:txBody>
          <a:bodyPr wrap="none" rtlCol="0">
            <a:spAutoFit/>
          </a:bodyPr>
          <a:lstStyle/>
          <a:p>
            <a:r>
              <a:rPr lang="en-GB" sz="2800" b="1" dirty="0">
                <a:solidFill>
                  <a:schemeClr val="bg1"/>
                </a:solidFill>
                <a:latin typeface="Century Gothic" panose="020B0502020202020204" pitchFamily="34" charset="0"/>
              </a:rPr>
              <a:t>¡escribe!</a:t>
            </a:r>
          </a:p>
        </p:txBody>
      </p:sp>
      <p:pic>
        <p:nvPicPr>
          <p:cNvPr id="41" name="Picture 2" descr="Pen, Write, Pencil, Writing Tool, Work, Message, Blue">
            <a:extLst>
              <a:ext uri="{FF2B5EF4-FFF2-40B4-BE49-F238E27FC236}">
                <a16:creationId xmlns:a16="http://schemas.microsoft.com/office/drawing/2014/main" id="{85ED873B-DD4C-7F8D-C3C7-8E318F3552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49872" y="6026636"/>
            <a:ext cx="523220" cy="523220"/>
          </a:xfrm>
          <a:prstGeom prst="rect">
            <a:avLst/>
          </a:prstGeom>
          <a:noFill/>
          <a:extLst>
            <a:ext uri="{909E8E84-426E-40DD-AFC4-6F175D3DCCD1}">
              <a14:hiddenFill xmlns:a14="http://schemas.microsoft.com/office/drawing/2010/main">
                <a:solidFill>
                  <a:srgbClr val="FFFFFF"/>
                </a:solidFill>
              </a14:hiddenFill>
            </a:ext>
          </a:extLst>
        </p:spPr>
      </p:pic>
      <p:pic>
        <p:nvPicPr>
          <p:cNvPr id="42" name="Graphic 41" descr="Teacher">
            <a:extLst>
              <a:ext uri="{FF2B5EF4-FFF2-40B4-BE49-F238E27FC236}">
                <a16:creationId xmlns:a16="http://schemas.microsoft.com/office/drawing/2014/main" id="{F421A628-5F4D-888A-A266-BAE88B88C4E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4004" y="5320120"/>
            <a:ext cx="914400" cy="914400"/>
          </a:xfrm>
          <a:prstGeom prst="rect">
            <a:avLst/>
          </a:prstGeom>
        </p:spPr>
      </p:pic>
      <p:sp>
        <p:nvSpPr>
          <p:cNvPr id="43" name="Speech Bubble: Rectangle with Corners Rounded 42">
            <a:extLst>
              <a:ext uri="{FF2B5EF4-FFF2-40B4-BE49-F238E27FC236}">
                <a16:creationId xmlns:a16="http://schemas.microsoft.com/office/drawing/2014/main" id="{CB05E942-636D-FA2A-D6DD-14503A1EA792}"/>
              </a:ext>
            </a:extLst>
          </p:cNvPr>
          <p:cNvSpPr/>
          <p:nvPr/>
        </p:nvSpPr>
        <p:spPr>
          <a:xfrm>
            <a:off x="1475360" y="5436534"/>
            <a:ext cx="4072701" cy="518040"/>
          </a:xfrm>
          <a:prstGeom prst="wedgeRoundRectCallout">
            <a:avLst>
              <a:gd name="adj1" fmla="val -54991"/>
              <a:gd name="adj2" fmla="val -7585"/>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4" name="TextBox 43">
            <a:extLst>
              <a:ext uri="{FF2B5EF4-FFF2-40B4-BE49-F238E27FC236}">
                <a16:creationId xmlns:a16="http://schemas.microsoft.com/office/drawing/2014/main" id="{45AD0038-115F-AB4E-B3C8-4B8D546EC9FB}"/>
              </a:ext>
            </a:extLst>
          </p:cNvPr>
          <p:cNvSpPr txBox="1"/>
          <p:nvPr/>
        </p:nvSpPr>
        <p:spPr>
          <a:xfrm>
            <a:off x="1477191" y="5423681"/>
            <a:ext cx="3543934" cy="5259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¿Qué es en inglés?</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pic>
        <p:nvPicPr>
          <p:cNvPr id="46" name="Picture 2" descr="Ilustraciones gratis de Union jack">
            <a:extLst>
              <a:ext uri="{FF2B5EF4-FFF2-40B4-BE49-F238E27FC236}">
                <a16:creationId xmlns:a16="http://schemas.microsoft.com/office/drawing/2014/main" id="{117E4EF8-D596-B325-7105-49E2FF307B0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81069" y="5499256"/>
            <a:ext cx="617517" cy="360218"/>
          </a:xfrm>
          <a:prstGeom prst="roundRect">
            <a:avLst/>
          </a:prstGeom>
          <a:noFill/>
          <a:extLst>
            <a:ext uri="{909E8E84-426E-40DD-AFC4-6F175D3DCCD1}">
              <a14:hiddenFill xmlns:a14="http://schemas.microsoft.com/office/drawing/2010/main">
                <a:solidFill>
                  <a:srgbClr val="FFFFFF"/>
                </a:solidFill>
              </a14:hiddenFill>
            </a:ext>
          </a:extLst>
        </p:spPr>
      </p:pic>
      <p:pic>
        <p:nvPicPr>
          <p:cNvPr id="47" name="Graphic 46" descr="Teacher">
            <a:extLst>
              <a:ext uri="{FF2B5EF4-FFF2-40B4-BE49-F238E27FC236}">
                <a16:creationId xmlns:a16="http://schemas.microsoft.com/office/drawing/2014/main" id="{14032309-D3D6-A18B-A839-F8F1E2FCE19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25004" y="126388"/>
            <a:ext cx="914400" cy="914400"/>
          </a:xfrm>
          <a:prstGeom prst="rect">
            <a:avLst/>
          </a:prstGeom>
        </p:spPr>
      </p:pic>
      <p:sp>
        <p:nvSpPr>
          <p:cNvPr id="48" name="Speech Bubble: Rectangle with Corners Rounded 47">
            <a:extLst>
              <a:ext uri="{FF2B5EF4-FFF2-40B4-BE49-F238E27FC236}">
                <a16:creationId xmlns:a16="http://schemas.microsoft.com/office/drawing/2014/main" id="{A14CC7EA-6147-FBA8-3A24-E8E318B596C5}"/>
              </a:ext>
            </a:extLst>
          </p:cNvPr>
          <p:cNvSpPr/>
          <p:nvPr/>
        </p:nvSpPr>
        <p:spPr>
          <a:xfrm>
            <a:off x="1339561" y="242802"/>
            <a:ext cx="3443812" cy="518040"/>
          </a:xfrm>
          <a:prstGeom prst="wedgeRoundRectCallout">
            <a:avLst>
              <a:gd name="adj1" fmla="val -54991"/>
              <a:gd name="adj2" fmla="val -7585"/>
              <a:gd name="adj3" fmla="val 16667"/>
            </a:avLst>
          </a:prstGeom>
          <a:solidFill>
            <a:srgbClr val="0070C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TextBox 48">
            <a:hlinkClick r:id="" action="ppaction://noaction">
              <a:snd r:embed="rId15" name="6_1.wav"/>
            </a:hlinkClick>
            <a:extLst>
              <a:ext uri="{FF2B5EF4-FFF2-40B4-BE49-F238E27FC236}">
                <a16:creationId xmlns:a16="http://schemas.microsoft.com/office/drawing/2014/main" id="{CB8A2C33-4D42-C8AF-E61C-FD097B72F8E8}"/>
              </a:ext>
            </a:extLst>
          </p:cNvPr>
          <p:cNvSpPr txBox="1"/>
          <p:nvPr/>
        </p:nvSpPr>
        <p:spPr>
          <a:xfrm>
            <a:off x="1288191" y="232716"/>
            <a:ext cx="3653984" cy="523220"/>
          </a:xfrm>
          <a:prstGeom prst="rect">
            <a:avLst/>
          </a:prstGeom>
          <a:noFill/>
          <a:ln>
            <a:noFill/>
          </a:ln>
        </p:spPr>
        <p:txBody>
          <a:bodyPr wrap="square" rtlCol="0">
            <a:spAutoFit/>
          </a:bodyPr>
          <a:lstStyle/>
          <a:p>
            <a:pPr>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Escucha</a:t>
            </a:r>
            <a:r>
              <a:rPr kumimoji="0" lang="en-GB" sz="2800" b="1" i="0" u="none" strike="noStrike" kern="1200" cap="none" spc="0" normalizeH="0" noProof="0" dirty="0">
                <a:ln>
                  <a:noFill/>
                </a:ln>
                <a:solidFill>
                  <a:schemeClr val="bg1"/>
                </a:solidFill>
                <a:effectLst/>
                <a:uLnTx/>
                <a:uFillTx/>
                <a:latin typeface="Century Gothic" panose="020B0502020202020204" pitchFamily="34" charset="0"/>
              </a:rPr>
              <a:t> y escribe.</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50" name="TextBox 49">
            <a:extLst>
              <a:ext uri="{FF2B5EF4-FFF2-40B4-BE49-F238E27FC236}">
                <a16:creationId xmlns:a16="http://schemas.microsoft.com/office/drawing/2014/main" id="{E6648C27-BDD6-56CA-8488-642BB398B833}"/>
              </a:ext>
            </a:extLst>
          </p:cNvPr>
          <p:cNvSpPr txBox="1"/>
          <p:nvPr/>
        </p:nvSpPr>
        <p:spPr>
          <a:xfrm>
            <a:off x="5021125" y="92299"/>
            <a:ext cx="1306768" cy="707886"/>
          </a:xfrm>
          <a:prstGeom prst="rect">
            <a:avLst/>
          </a:prstGeom>
          <a:noFill/>
        </p:spPr>
        <p:txBody>
          <a:bodyPr wrap="none" rtlCol="0">
            <a:spAutoFit/>
          </a:bodyPr>
          <a:lstStyle/>
          <a:p>
            <a:r>
              <a:rPr lang="en-GB" sz="4000" b="1" dirty="0">
                <a:solidFill>
                  <a:srgbClr val="002060"/>
                </a:solidFill>
                <a:latin typeface="Century Gothic" panose="020B0502020202020204" pitchFamily="34" charset="0"/>
              </a:rPr>
              <a:t>[3</a:t>
            </a:r>
            <a:r>
              <a:rPr lang="en-GB" sz="4000" dirty="0">
                <a:solidFill>
                  <a:srgbClr val="002060"/>
                </a:solidFill>
                <a:latin typeface="Century Gothic" panose="020B0502020202020204" pitchFamily="34" charset="0"/>
              </a:rPr>
              <a:t>/6</a:t>
            </a:r>
            <a:r>
              <a:rPr lang="en-GB" sz="4000" b="1" dirty="0">
                <a:solidFill>
                  <a:srgbClr val="002060"/>
                </a:solidFill>
                <a:latin typeface="Century Gothic" panose="020B0502020202020204" pitchFamily="34" charset="0"/>
              </a:rPr>
              <a:t>]</a:t>
            </a:r>
          </a:p>
        </p:txBody>
      </p:sp>
      <p:sp>
        <p:nvSpPr>
          <p:cNvPr id="51" name="Rectangle 50">
            <a:extLst>
              <a:ext uri="{FF2B5EF4-FFF2-40B4-BE49-F238E27FC236}">
                <a16:creationId xmlns:a16="http://schemas.microsoft.com/office/drawing/2014/main" id="{E214FAF5-5A99-5CA6-F390-C7006C83F93D}"/>
              </a:ext>
            </a:extLst>
          </p:cNvPr>
          <p:cNvSpPr/>
          <p:nvPr/>
        </p:nvSpPr>
        <p:spPr>
          <a:xfrm>
            <a:off x="986204" y="3380939"/>
            <a:ext cx="564992" cy="553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a</a:t>
            </a:r>
          </a:p>
        </p:txBody>
      </p:sp>
      <p:sp>
        <p:nvSpPr>
          <p:cNvPr id="52" name="Rectangle 51">
            <a:extLst>
              <a:ext uri="{FF2B5EF4-FFF2-40B4-BE49-F238E27FC236}">
                <a16:creationId xmlns:a16="http://schemas.microsoft.com/office/drawing/2014/main" id="{4AB2A153-23DC-2555-C574-B91451BE07F6}"/>
              </a:ext>
            </a:extLst>
          </p:cNvPr>
          <p:cNvSpPr/>
          <p:nvPr/>
        </p:nvSpPr>
        <p:spPr>
          <a:xfrm>
            <a:off x="4730172" y="3384938"/>
            <a:ext cx="564992" cy="553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b</a:t>
            </a:r>
          </a:p>
        </p:txBody>
      </p:sp>
      <p:sp>
        <p:nvSpPr>
          <p:cNvPr id="53" name="Rectangle 52">
            <a:extLst>
              <a:ext uri="{FF2B5EF4-FFF2-40B4-BE49-F238E27FC236}">
                <a16:creationId xmlns:a16="http://schemas.microsoft.com/office/drawing/2014/main" id="{6A8A4DE0-6892-DAAE-D93A-C7F9AD5514F7}"/>
              </a:ext>
            </a:extLst>
          </p:cNvPr>
          <p:cNvSpPr/>
          <p:nvPr/>
        </p:nvSpPr>
        <p:spPr>
          <a:xfrm>
            <a:off x="7734322" y="3331873"/>
            <a:ext cx="564992" cy="553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c</a:t>
            </a:r>
          </a:p>
        </p:txBody>
      </p:sp>
    </p:spTree>
    <p:extLst>
      <p:ext uri="{BB962C8B-B14F-4D97-AF65-F5344CB8AC3E}">
        <p14:creationId xmlns:p14="http://schemas.microsoft.com/office/powerpoint/2010/main" val="123781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37"/>
                                        </p:tgtEl>
                                        <p:attrNameLst>
                                          <p:attrName>ppt_y</p:attrName>
                                        </p:attrNameLst>
                                      </p:cBhvr>
                                      <p:tavLst>
                                        <p:tav tm="0">
                                          <p:val>
                                            <p:strVal val="#ppt_y"/>
                                          </p:val>
                                        </p:tav>
                                        <p:tav tm="100000">
                                          <p:val>
                                            <p:strVal val="#ppt_y+1"/>
                                          </p:val>
                                        </p:tav>
                                      </p:tavLst>
                                    </p:anim>
                                    <p:set>
                                      <p:cBhvr>
                                        <p:cTn id="7" dur="1" fill="hold">
                                          <p:stCondLst>
                                            <p:cond delay="1000"/>
                                          </p:stCondLst>
                                        </p:cTn>
                                        <p:tgtEl>
                                          <p:spTgt spid="37"/>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38"/>
                                        </p:tgtEl>
                                        <p:attrNameLst>
                                          <p:attrName>ppt_y</p:attrName>
                                        </p:attrNameLst>
                                      </p:cBhvr>
                                      <p:tavLst>
                                        <p:tav tm="0">
                                          <p:val>
                                            <p:strVal val="#ppt_y"/>
                                          </p:val>
                                        </p:tav>
                                        <p:tav tm="100000">
                                          <p:val>
                                            <p:strVal val="#ppt_y+1"/>
                                          </p:val>
                                        </p:tav>
                                      </p:tavLst>
                                    </p:anim>
                                    <p:set>
                                      <p:cBhvr>
                                        <p:cTn id="11" dur="1" fill="hold">
                                          <p:stCondLst>
                                            <p:cond delay="1000"/>
                                          </p:stCondLst>
                                        </p:cTn>
                                        <p:tgtEl>
                                          <p:spTgt spid="38"/>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39"/>
                                        </p:tgtEl>
                                        <p:attrNameLst>
                                          <p:attrName>ppt_y</p:attrName>
                                        </p:attrNameLst>
                                      </p:cBhvr>
                                      <p:tavLst>
                                        <p:tav tm="0">
                                          <p:val>
                                            <p:strVal val="#ppt_y"/>
                                          </p:val>
                                        </p:tav>
                                        <p:tav tm="100000">
                                          <p:val>
                                            <p:strVal val="#ppt_y+1"/>
                                          </p:val>
                                        </p:tav>
                                      </p:tavLst>
                                    </p:anim>
                                    <p:set>
                                      <p:cBhvr>
                                        <p:cTn id="15" dur="1" fill="hold">
                                          <p:stCondLst>
                                            <p:cond delay="1200"/>
                                          </p:stCondLst>
                                        </p:cTn>
                                        <p:tgtEl>
                                          <p:spTgt spid="39"/>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ppt_x"/>
                                          </p:val>
                                        </p:tav>
                                        <p:tav tm="100000">
                                          <p:val>
                                            <p:strVal val="#ppt_x"/>
                                          </p:val>
                                        </p:tav>
                                      </p:tavLst>
                                    </p:anim>
                                    <p:anim calcmode="lin" valueType="num">
                                      <p:cBhvr additive="base">
                                        <p:cTn id="20" dur="500" fill="hold"/>
                                        <p:tgtEl>
                                          <p:spTgt spid="4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6_3.wav"/>
                                        </p:tgtEl>
                                      </p:cMediaNode>
                                    </p:audio>
                                  </p:sub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additive="base">
                                        <p:cTn id="24" dur="500" fill="hold"/>
                                        <p:tgtEl>
                                          <p:spTgt spid="41"/>
                                        </p:tgtEl>
                                        <p:attrNameLst>
                                          <p:attrName>ppt_x</p:attrName>
                                        </p:attrNameLst>
                                      </p:cBhvr>
                                      <p:tavLst>
                                        <p:tav tm="0">
                                          <p:val>
                                            <p:strVal val="#ppt_x"/>
                                          </p:val>
                                        </p:tav>
                                        <p:tav tm="100000">
                                          <p:val>
                                            <p:strVal val="#ppt_x"/>
                                          </p:val>
                                        </p:tav>
                                      </p:tavLst>
                                    </p:anim>
                                    <p:anim calcmode="lin" valueType="num">
                                      <p:cBhvr additive="base">
                                        <p:cTn id="25"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0"/>
                                        </p:tgtEl>
                                        <p:attrNameLst>
                                          <p:attrName>style.visibility</p:attrName>
                                        </p:attrNameLst>
                                      </p:cBhvr>
                                      <p:to>
                                        <p:strVal val="visible"/>
                                      </p:to>
                                    </p:set>
                                    <p:anim calcmode="lin" valueType="num">
                                      <p:cBhvr additive="base">
                                        <p:cTn id="30" dur="500" fill="hold"/>
                                        <p:tgtEl>
                                          <p:spTgt spid="90"/>
                                        </p:tgtEl>
                                        <p:attrNameLst>
                                          <p:attrName>ppt_x</p:attrName>
                                        </p:attrNameLst>
                                      </p:cBhvr>
                                      <p:tavLst>
                                        <p:tav tm="0">
                                          <p:val>
                                            <p:strVal val="#ppt_x"/>
                                          </p:val>
                                        </p:tav>
                                        <p:tav tm="100000">
                                          <p:val>
                                            <p:strVal val="#ppt_x"/>
                                          </p:val>
                                        </p:tav>
                                      </p:tavLst>
                                    </p:anim>
                                    <p:anim calcmode="lin" valueType="num">
                                      <p:cBhvr additive="base">
                                        <p:cTn id="31"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2"/>
                                        </p:tgtEl>
                                        <p:attrNameLst>
                                          <p:attrName>style.visibility</p:attrName>
                                        </p:attrNameLst>
                                      </p:cBhvr>
                                      <p:to>
                                        <p:strVal val="visible"/>
                                      </p:to>
                                    </p:set>
                                    <p:anim calcmode="lin" valueType="num">
                                      <p:cBhvr additive="base">
                                        <p:cTn id="36" dur="500" fill="hold"/>
                                        <p:tgtEl>
                                          <p:spTgt spid="92"/>
                                        </p:tgtEl>
                                        <p:attrNameLst>
                                          <p:attrName>ppt_x</p:attrName>
                                        </p:attrNameLst>
                                      </p:cBhvr>
                                      <p:tavLst>
                                        <p:tav tm="0">
                                          <p:val>
                                            <p:strVal val="#ppt_x"/>
                                          </p:val>
                                        </p:tav>
                                        <p:tav tm="100000">
                                          <p:val>
                                            <p:strVal val="#ppt_x"/>
                                          </p:val>
                                        </p:tav>
                                      </p:tavLst>
                                    </p:anim>
                                    <p:anim calcmode="lin" valueType="num">
                                      <p:cBhvr additive="base">
                                        <p:cTn id="37" dur="500" fill="hold"/>
                                        <p:tgtEl>
                                          <p:spTgt spid="92"/>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93"/>
                                        </p:tgtEl>
                                        <p:attrNameLst>
                                          <p:attrName>style.visibility</p:attrName>
                                        </p:attrNameLst>
                                      </p:cBhvr>
                                      <p:to>
                                        <p:strVal val="visible"/>
                                      </p:to>
                                    </p:set>
                                    <p:anim calcmode="lin" valueType="num">
                                      <p:cBhvr additive="base">
                                        <p:cTn id="40" dur="500" fill="hold"/>
                                        <p:tgtEl>
                                          <p:spTgt spid="93"/>
                                        </p:tgtEl>
                                        <p:attrNameLst>
                                          <p:attrName>ppt_x</p:attrName>
                                        </p:attrNameLst>
                                      </p:cBhvr>
                                      <p:tavLst>
                                        <p:tav tm="0">
                                          <p:val>
                                            <p:strVal val="#ppt_x"/>
                                          </p:val>
                                        </p:tav>
                                        <p:tav tm="100000">
                                          <p:val>
                                            <p:strVal val="#ppt_x"/>
                                          </p:val>
                                        </p:tav>
                                      </p:tavLst>
                                    </p:anim>
                                    <p:anim calcmode="lin" valueType="num">
                                      <p:cBhvr additive="base">
                                        <p:cTn id="41" dur="500" fill="hold"/>
                                        <p:tgtEl>
                                          <p:spTgt spid="93"/>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07"/>
                                        </p:tgtEl>
                                        <p:attrNameLst>
                                          <p:attrName>style.visibility</p:attrName>
                                        </p:attrNameLst>
                                      </p:cBhvr>
                                      <p:to>
                                        <p:strVal val="visible"/>
                                      </p:to>
                                    </p:set>
                                    <p:anim calcmode="lin" valueType="num">
                                      <p:cBhvr additive="base">
                                        <p:cTn id="44" dur="500" fill="hold"/>
                                        <p:tgtEl>
                                          <p:spTgt spid="107"/>
                                        </p:tgtEl>
                                        <p:attrNameLst>
                                          <p:attrName>ppt_x</p:attrName>
                                        </p:attrNameLst>
                                      </p:cBhvr>
                                      <p:tavLst>
                                        <p:tav tm="0">
                                          <p:val>
                                            <p:strVal val="#ppt_x"/>
                                          </p:val>
                                        </p:tav>
                                        <p:tav tm="100000">
                                          <p:val>
                                            <p:strVal val="#ppt_x"/>
                                          </p:val>
                                        </p:tav>
                                      </p:tavLst>
                                    </p:anim>
                                    <p:anim calcmode="lin" valueType="num">
                                      <p:cBhvr additive="base">
                                        <p:cTn id="45"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94"/>
                                        </p:tgtEl>
                                        <p:attrNameLst>
                                          <p:attrName>style.visibility</p:attrName>
                                        </p:attrNameLst>
                                      </p:cBhvr>
                                      <p:to>
                                        <p:strVal val="visible"/>
                                      </p:to>
                                    </p:set>
                                    <p:anim calcmode="lin" valueType="num">
                                      <p:cBhvr additive="base">
                                        <p:cTn id="50" dur="500" fill="hold"/>
                                        <p:tgtEl>
                                          <p:spTgt spid="94"/>
                                        </p:tgtEl>
                                        <p:attrNameLst>
                                          <p:attrName>ppt_x</p:attrName>
                                        </p:attrNameLst>
                                      </p:cBhvr>
                                      <p:tavLst>
                                        <p:tav tm="0">
                                          <p:val>
                                            <p:strVal val="#ppt_x"/>
                                          </p:val>
                                        </p:tav>
                                        <p:tav tm="100000">
                                          <p:val>
                                            <p:strVal val="#ppt_x"/>
                                          </p:val>
                                        </p:tav>
                                      </p:tavLst>
                                    </p:anim>
                                    <p:anim calcmode="lin" valueType="num">
                                      <p:cBhvr additive="base">
                                        <p:cTn id="51"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11"/>
                                        </p:tgtEl>
                                        <p:attrNameLst>
                                          <p:attrName>style.visibility</p:attrName>
                                        </p:attrNameLst>
                                      </p:cBhvr>
                                      <p:to>
                                        <p:strVal val="visible"/>
                                      </p:to>
                                    </p:set>
                                    <p:animEffect transition="in" filter="fade">
                                      <p:cBhvr>
                                        <p:cTn id="56" dur="500"/>
                                        <p:tgtEl>
                                          <p:spTgt spid="11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12"/>
                                        </p:tgtEl>
                                        <p:attrNameLst>
                                          <p:attrName>style.visibility</p:attrName>
                                        </p:attrNameLst>
                                      </p:cBhvr>
                                      <p:to>
                                        <p:strVal val="visible"/>
                                      </p:to>
                                    </p:set>
                                    <p:animEffect transition="in" filter="fade">
                                      <p:cBhvr>
                                        <p:cTn id="59" dur="500"/>
                                        <p:tgtEl>
                                          <p:spTgt spid="11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14"/>
                                        </p:tgtEl>
                                        <p:attrNameLst>
                                          <p:attrName>style.visibility</p:attrName>
                                        </p:attrNameLst>
                                      </p:cBhvr>
                                      <p:to>
                                        <p:strVal val="visible"/>
                                      </p:to>
                                    </p:set>
                                    <p:animEffect transition="in" filter="fade">
                                      <p:cBhvr>
                                        <p:cTn id="62" dur="500"/>
                                        <p:tgtEl>
                                          <p:spTgt spid="11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fade">
                                      <p:cBhvr>
                                        <p:cTn id="65" dur="500"/>
                                        <p:tgtEl>
                                          <p:spTgt spid="5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2"/>
                                        </p:tgtEl>
                                        <p:attrNameLst>
                                          <p:attrName>style.visibility</p:attrName>
                                        </p:attrNameLst>
                                      </p:cBhvr>
                                      <p:to>
                                        <p:strVal val="visible"/>
                                      </p:to>
                                    </p:set>
                                    <p:animEffect transition="in" filter="fade">
                                      <p:cBhvr>
                                        <p:cTn id="68" dur="500"/>
                                        <p:tgtEl>
                                          <p:spTgt spid="52"/>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fade">
                                      <p:cBhvr>
                                        <p:cTn id="71" dur="500"/>
                                        <p:tgtEl>
                                          <p:spTgt spid="51"/>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11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42"/>
                                        </p:tgtEl>
                                        <p:attrNameLst>
                                          <p:attrName>style.visibility</p:attrName>
                                        </p:attrNameLst>
                                      </p:cBhvr>
                                      <p:to>
                                        <p:strVal val="visible"/>
                                      </p:to>
                                    </p:set>
                                    <p:animEffect transition="in" filter="fade">
                                      <p:cBhvr>
                                        <p:cTn id="80" dur="500"/>
                                        <p:tgtEl>
                                          <p:spTgt spid="42"/>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fade">
                                      <p:cBhvr>
                                        <p:cTn id="83" dur="500"/>
                                        <p:tgtEl>
                                          <p:spTgt spid="43"/>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4"/>
                                        </p:tgtEl>
                                        <p:attrNameLst>
                                          <p:attrName>style.visibility</p:attrName>
                                        </p:attrNameLst>
                                      </p:cBhvr>
                                      <p:to>
                                        <p:strVal val="visible"/>
                                      </p:to>
                                    </p:set>
                                    <p:animEffect transition="in" filter="fade">
                                      <p:cBhvr>
                                        <p:cTn id="86" dur="500"/>
                                        <p:tgtEl>
                                          <p:spTgt spid="44"/>
                                        </p:tgtEl>
                                      </p:cBhvr>
                                    </p:animEffect>
                                  </p:childTnLst>
                                  <p:subTnLst>
                                    <p:audio>
                                      <p:cMediaNode>
                                        <p:cTn display="0" masterRel="sameClick">
                                          <p:stCondLst>
                                            <p:cond evt="begin" delay="0">
                                              <p:tn val="84"/>
                                            </p:cond>
                                          </p:stCondLst>
                                          <p:endCondLst>
                                            <p:cond evt="onStopAudio" delay="0">
                                              <p:tgtEl>
                                                <p:sldTgt/>
                                              </p:tgtEl>
                                            </p:cond>
                                          </p:endCondLst>
                                        </p:cTn>
                                        <p:tgtEl>
                                          <p:sndTgt r:embed="rId4" name="6_2.wav"/>
                                        </p:tgtEl>
                                      </p:cMediaNode>
                                    </p:audio>
                                  </p:subTnLst>
                                </p:cTn>
                              </p:par>
                              <p:par>
                                <p:cTn id="87" presetID="10" presetClass="entr" presetSubtype="0" fill="hold" nodeType="with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fade">
                                      <p:cBhvr>
                                        <p:cTn id="89" dur="500"/>
                                        <p:tgtEl>
                                          <p:spTgt spid="46"/>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119"/>
                                        </p:tgtEl>
                                        <p:attrNameLst>
                                          <p:attrName>style.visibility</p:attrName>
                                        </p:attrNameLst>
                                      </p:cBhvr>
                                      <p:to>
                                        <p:strVal val="visible"/>
                                      </p:to>
                                    </p:set>
                                    <p:anim calcmode="lin" valueType="num">
                                      <p:cBhvr additive="base">
                                        <p:cTn id="94" dur="500" fill="hold"/>
                                        <p:tgtEl>
                                          <p:spTgt spid="119"/>
                                        </p:tgtEl>
                                        <p:attrNameLst>
                                          <p:attrName>ppt_x</p:attrName>
                                        </p:attrNameLst>
                                      </p:cBhvr>
                                      <p:tavLst>
                                        <p:tav tm="0">
                                          <p:val>
                                            <p:strVal val="#ppt_x"/>
                                          </p:val>
                                        </p:tav>
                                        <p:tav tm="100000">
                                          <p:val>
                                            <p:strVal val="#ppt_x"/>
                                          </p:val>
                                        </p:tav>
                                      </p:tavLst>
                                    </p:anim>
                                    <p:anim calcmode="lin" valueType="num">
                                      <p:cBhvr additive="base">
                                        <p:cTn id="95"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2" grpId="0" animBg="1"/>
      <p:bldP spid="93" grpId="0" animBg="1"/>
      <p:bldP spid="107" grpId="0" animBg="1"/>
      <p:bldP spid="111" grpId="0"/>
      <p:bldP spid="112" grpId="0"/>
      <p:bldP spid="114" grpId="0"/>
      <p:bldP spid="118" grpId="0" animBg="1"/>
      <p:bldP spid="119" grpId="0"/>
      <p:bldP spid="40" grpId="0" animBg="1"/>
      <p:bldP spid="43" grpId="0" animBg="1"/>
      <p:bldP spid="44" grpId="0"/>
      <p:bldP spid="51" grpId="0" animBg="1"/>
      <p:bldP spid="52" grpId="0" animBg="1"/>
      <p:bldP spid="5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9690100" y="882291"/>
            <a:ext cx="2397241" cy="400110"/>
          </a:xfrm>
          <a:solidFill>
            <a:srgbClr val="68D5C8"/>
          </a:solidFill>
        </p:spPr>
        <p:txBody>
          <a:bodyPr>
            <a:normAutofit fontScale="90000"/>
          </a:bodyPr>
          <a:lstStyle/>
          <a:p>
            <a:pPr algn="ctr"/>
            <a:r>
              <a:rPr lang="en-GB" sz="2000" b="1" dirty="0">
                <a:solidFill>
                  <a:srgbClr val="002060"/>
                </a:solidFill>
                <a:latin typeface="Century Gothic" panose="020B0502020202020204" pitchFamily="34" charset="0"/>
              </a:rPr>
              <a:t>escuchar y escribir</a:t>
            </a:r>
          </a:p>
        </p:txBody>
      </p:sp>
      <p:sp>
        <p:nvSpPr>
          <p:cNvPr id="77" name="TextBox 76">
            <a:extLst>
              <a:ext uri="{FF2B5EF4-FFF2-40B4-BE49-F238E27FC236}">
                <a16:creationId xmlns:a16="http://schemas.microsoft.com/office/drawing/2014/main" id="{E7AAF7B1-A143-13A1-1878-93620AE2F406}"/>
              </a:ext>
            </a:extLst>
          </p:cNvPr>
          <p:cNvSpPr txBox="1"/>
          <p:nvPr/>
        </p:nvSpPr>
        <p:spPr>
          <a:xfrm>
            <a:off x="815009" y="1481426"/>
            <a:ext cx="8678125"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3. _________  </a:t>
            </a:r>
            <a:r>
              <a:rPr lang="en-GB" sz="2800" dirty="0" err="1">
                <a:solidFill>
                  <a:srgbClr val="002060"/>
                </a:solidFill>
                <a:latin typeface="Century Gothic" panose="020B0502020202020204" pitchFamily="34" charset="0"/>
              </a:rPr>
              <a:t>probar</a:t>
            </a:r>
            <a:r>
              <a:rPr lang="en-GB" sz="2800" dirty="0">
                <a:solidFill>
                  <a:srgbClr val="002060"/>
                </a:solidFill>
                <a:latin typeface="Century Gothic" panose="020B0502020202020204" pitchFamily="34" charset="0"/>
              </a:rPr>
              <a:t> la comida.</a:t>
            </a:r>
          </a:p>
        </p:txBody>
      </p:sp>
      <p:sp>
        <p:nvSpPr>
          <p:cNvPr id="90" name="TextBox 89">
            <a:extLst>
              <a:ext uri="{FF2B5EF4-FFF2-40B4-BE49-F238E27FC236}">
                <a16:creationId xmlns:a16="http://schemas.microsoft.com/office/drawing/2014/main" id="{733276F7-3498-60F5-B8D5-BF279DF5D5A8}"/>
              </a:ext>
            </a:extLst>
          </p:cNvPr>
          <p:cNvSpPr txBox="1"/>
          <p:nvPr/>
        </p:nvSpPr>
        <p:spPr>
          <a:xfrm>
            <a:off x="1449869" y="1430252"/>
            <a:ext cx="1519968"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Quieres</a:t>
            </a:r>
            <a:endParaRPr lang="en-GB" sz="2800" b="1" dirty="0">
              <a:solidFill>
                <a:srgbClr val="92D050"/>
              </a:solidFill>
              <a:latin typeface="Century Gothic" panose="020B0502020202020204" pitchFamily="34" charset="0"/>
            </a:endParaRPr>
          </a:p>
        </p:txBody>
      </p:sp>
      <p:sp>
        <p:nvSpPr>
          <p:cNvPr id="92" name="Rectangle 91">
            <a:extLst>
              <a:ext uri="{FF2B5EF4-FFF2-40B4-BE49-F238E27FC236}">
                <a16:creationId xmlns:a16="http://schemas.microsoft.com/office/drawing/2014/main" id="{E4D4A997-4E14-0803-4CA5-78049EFB9AA8}"/>
              </a:ext>
            </a:extLst>
          </p:cNvPr>
          <p:cNvSpPr/>
          <p:nvPr/>
        </p:nvSpPr>
        <p:spPr>
          <a:xfrm>
            <a:off x="986204" y="2366277"/>
            <a:ext cx="1326004" cy="523220"/>
          </a:xfrm>
          <a:prstGeom prst="rect">
            <a:avLst/>
          </a:prstGeom>
          <a:solidFill>
            <a:srgbClr val="57B7FF"/>
          </a:solidFill>
          <a:ln>
            <a:solidFill>
              <a:srgbClr val="57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I</a:t>
            </a:r>
          </a:p>
        </p:txBody>
      </p:sp>
      <p:sp>
        <p:nvSpPr>
          <p:cNvPr id="93" name="Rectangle 92">
            <a:extLst>
              <a:ext uri="{FF2B5EF4-FFF2-40B4-BE49-F238E27FC236}">
                <a16:creationId xmlns:a16="http://schemas.microsoft.com/office/drawing/2014/main" id="{B379CC8A-D688-6718-3368-52AF342E445E}"/>
              </a:ext>
            </a:extLst>
          </p:cNvPr>
          <p:cNvSpPr/>
          <p:nvPr/>
        </p:nvSpPr>
        <p:spPr>
          <a:xfrm>
            <a:off x="3560576" y="2366276"/>
            <a:ext cx="1326004" cy="523220"/>
          </a:xfrm>
          <a:prstGeom prst="rect">
            <a:avLst/>
          </a:prstGeom>
          <a:solidFill>
            <a:srgbClr val="57B7FF"/>
          </a:solidFill>
          <a:ln>
            <a:solidFill>
              <a:srgbClr val="57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you</a:t>
            </a:r>
          </a:p>
        </p:txBody>
      </p:sp>
      <p:pic>
        <p:nvPicPr>
          <p:cNvPr id="95" name="Google Shape;338;p8">
            <a:hlinkClick r:id="" action="ppaction://noaction">
              <a:snd r:embed="rId5" name="6_7.wav"/>
            </a:hlinkClick>
            <a:extLst>
              <a:ext uri="{FF2B5EF4-FFF2-40B4-BE49-F238E27FC236}">
                <a16:creationId xmlns:a16="http://schemas.microsoft.com/office/drawing/2014/main" id="{D4B5C49C-FA4B-75E2-829D-7D1252069860}"/>
              </a:ext>
            </a:extLst>
          </p:cNvPr>
          <p:cNvPicPr preferRelativeResize="0"/>
          <p:nvPr/>
        </p:nvPicPr>
        <p:blipFill rotWithShape="1">
          <a:blip r:embed="rId6">
            <a:alphaModFix/>
          </a:blip>
          <a:srcRect/>
          <a:stretch/>
        </p:blipFill>
        <p:spPr>
          <a:xfrm>
            <a:off x="258322" y="1448337"/>
            <a:ext cx="534978" cy="523220"/>
          </a:xfrm>
          <a:prstGeom prst="rect">
            <a:avLst/>
          </a:prstGeom>
          <a:noFill/>
          <a:ln>
            <a:noFill/>
          </a:ln>
        </p:spPr>
      </p:pic>
      <p:pic>
        <p:nvPicPr>
          <p:cNvPr id="96" name="Google Shape;221;p10">
            <a:extLst>
              <a:ext uri="{FF2B5EF4-FFF2-40B4-BE49-F238E27FC236}">
                <a16:creationId xmlns:a16="http://schemas.microsoft.com/office/drawing/2014/main" id="{E4182221-7335-E36E-F913-3EDFA85819F1}"/>
              </a:ext>
            </a:extLst>
          </p:cNvPr>
          <p:cNvPicPr preferRelativeResize="0"/>
          <p:nvPr/>
        </p:nvPicPr>
        <p:blipFill rotWithShape="1">
          <a:blip r:embed="rId7">
            <a:alphaModFix/>
          </a:blip>
          <a:srcRect/>
          <a:stretch/>
        </p:blipFill>
        <p:spPr>
          <a:xfrm>
            <a:off x="9940277" y="-129245"/>
            <a:ext cx="1166103" cy="1183191"/>
          </a:xfrm>
          <a:prstGeom prst="rect">
            <a:avLst/>
          </a:prstGeom>
          <a:noFill/>
          <a:ln>
            <a:noFill/>
          </a:ln>
        </p:spPr>
      </p:pic>
      <p:pic>
        <p:nvPicPr>
          <p:cNvPr id="97" name="Picture 2" descr="Pen, Write, Pencil, Writing Tool, Work, Message, Blue">
            <a:extLst>
              <a:ext uri="{FF2B5EF4-FFF2-40B4-BE49-F238E27FC236}">
                <a16:creationId xmlns:a16="http://schemas.microsoft.com/office/drawing/2014/main" id="{CF8F519E-7C92-8931-C80B-193CD26BB7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58379" y="158335"/>
            <a:ext cx="620192" cy="620192"/>
          </a:xfrm>
          <a:prstGeom prst="rect">
            <a:avLst/>
          </a:prstGeom>
          <a:noFill/>
          <a:extLst>
            <a:ext uri="{909E8E84-426E-40DD-AFC4-6F175D3DCCD1}">
              <a14:hiddenFill xmlns:a14="http://schemas.microsoft.com/office/drawing/2010/main">
                <a:solidFill>
                  <a:srgbClr val="FFFFFF"/>
                </a:solidFill>
              </a14:hiddenFill>
            </a:ext>
          </a:extLst>
        </p:spPr>
      </p:pic>
      <p:sp>
        <p:nvSpPr>
          <p:cNvPr id="107" name="Rectangle 106">
            <a:extLst>
              <a:ext uri="{FF2B5EF4-FFF2-40B4-BE49-F238E27FC236}">
                <a16:creationId xmlns:a16="http://schemas.microsoft.com/office/drawing/2014/main" id="{7D2BC7A1-126A-3B22-119D-BAA04FFADF47}"/>
              </a:ext>
            </a:extLst>
          </p:cNvPr>
          <p:cNvSpPr/>
          <p:nvPr/>
        </p:nvSpPr>
        <p:spPr>
          <a:xfrm>
            <a:off x="6554642" y="2388880"/>
            <a:ext cx="1326004" cy="523220"/>
          </a:xfrm>
          <a:prstGeom prst="rect">
            <a:avLst/>
          </a:prstGeom>
          <a:solidFill>
            <a:srgbClr val="57B7FF"/>
          </a:solidFill>
          <a:ln>
            <a:solidFill>
              <a:srgbClr val="57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s/he</a:t>
            </a:r>
          </a:p>
        </p:txBody>
      </p:sp>
      <p:sp>
        <p:nvSpPr>
          <p:cNvPr id="111" name="Rectangle 110">
            <a:extLst>
              <a:ext uri="{FF2B5EF4-FFF2-40B4-BE49-F238E27FC236}">
                <a16:creationId xmlns:a16="http://schemas.microsoft.com/office/drawing/2014/main" id="{5081C9E8-3D1E-40A6-4331-2C7E0486D3D2}"/>
              </a:ext>
            </a:extLst>
          </p:cNvPr>
          <p:cNvSpPr/>
          <p:nvPr/>
        </p:nvSpPr>
        <p:spPr>
          <a:xfrm>
            <a:off x="8168220" y="3971087"/>
            <a:ext cx="2738876"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to buy</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112" name="Rectangle 111">
            <a:extLst>
              <a:ext uri="{FF2B5EF4-FFF2-40B4-BE49-F238E27FC236}">
                <a16:creationId xmlns:a16="http://schemas.microsoft.com/office/drawing/2014/main" id="{92B5552B-12C1-1855-894D-C475E6100424}"/>
              </a:ext>
            </a:extLst>
          </p:cNvPr>
          <p:cNvSpPr/>
          <p:nvPr/>
        </p:nvSpPr>
        <p:spPr>
          <a:xfrm>
            <a:off x="4757881" y="3934350"/>
            <a:ext cx="3410339"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to try (out)</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114" name="Rectangle 113">
            <a:extLst>
              <a:ext uri="{FF2B5EF4-FFF2-40B4-BE49-F238E27FC236}">
                <a16:creationId xmlns:a16="http://schemas.microsoft.com/office/drawing/2014/main" id="{4C63E0AB-31E7-64D5-425C-945851C544D3}"/>
              </a:ext>
            </a:extLst>
          </p:cNvPr>
          <p:cNvSpPr/>
          <p:nvPr/>
        </p:nvSpPr>
        <p:spPr>
          <a:xfrm>
            <a:off x="1489689" y="3977556"/>
            <a:ext cx="2738876" cy="707886"/>
          </a:xfrm>
          <a:prstGeom prst="rect">
            <a:avLst/>
          </a:prstGeom>
          <a:noFill/>
        </p:spPr>
        <p:txBody>
          <a:bodyPr wrap="square" lIns="91440" tIns="45720" rIns="91440" bIns="45720">
            <a:spAutoFit/>
          </a:bodyPr>
          <a:lstStyle/>
          <a:p>
            <a:r>
              <a:rPr lang="en-US" sz="4000" b="1" dirty="0">
                <a:ln w="12700" cmpd="sng">
                  <a:solidFill>
                    <a:srgbClr val="FF0066"/>
                  </a:solidFill>
                  <a:prstDash val="solid"/>
                </a:ln>
                <a:solidFill>
                  <a:srgbClr val="FF4B94"/>
                </a:solidFill>
                <a:latin typeface="Segoe Print" panose="02000600000000000000" pitchFamily="2" charset="0"/>
              </a:rPr>
              <a:t>to eat </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118" name="Rectangle: Rounded Corners 117">
            <a:extLst>
              <a:ext uri="{FF2B5EF4-FFF2-40B4-BE49-F238E27FC236}">
                <a16:creationId xmlns:a16="http://schemas.microsoft.com/office/drawing/2014/main" id="{740ED90D-AEFD-D79C-6895-4B5440D95DC4}"/>
              </a:ext>
            </a:extLst>
          </p:cNvPr>
          <p:cNvSpPr/>
          <p:nvPr/>
        </p:nvSpPr>
        <p:spPr>
          <a:xfrm>
            <a:off x="4870861" y="3996380"/>
            <a:ext cx="3236634" cy="55341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9" name="TextBox 118">
            <a:extLst>
              <a:ext uri="{FF2B5EF4-FFF2-40B4-BE49-F238E27FC236}">
                <a16:creationId xmlns:a16="http://schemas.microsoft.com/office/drawing/2014/main" id="{A373B603-037F-1A3B-42AD-10F60B101ED6}"/>
              </a:ext>
            </a:extLst>
          </p:cNvPr>
          <p:cNvSpPr txBox="1"/>
          <p:nvPr/>
        </p:nvSpPr>
        <p:spPr>
          <a:xfrm>
            <a:off x="1638290" y="6229615"/>
            <a:ext cx="4515980"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You want to try the food.</a:t>
            </a:r>
          </a:p>
        </p:txBody>
      </p:sp>
      <p:pic>
        <p:nvPicPr>
          <p:cNvPr id="94" name="Picture 2" descr="Check Mark, Checkbox, Check, Tick, Yes">
            <a:extLst>
              <a:ext uri="{FF2B5EF4-FFF2-40B4-BE49-F238E27FC236}">
                <a16:creationId xmlns:a16="http://schemas.microsoft.com/office/drawing/2014/main" id="{00A962AE-A2C8-D038-2091-BD3E54C97C6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97613" y="2191302"/>
            <a:ext cx="492214" cy="451010"/>
          </a:xfrm>
          <a:prstGeom prst="rect">
            <a:avLst/>
          </a:prstGeom>
          <a:noFill/>
          <a:extLst>
            <a:ext uri="{909E8E84-426E-40DD-AFC4-6F175D3DCCD1}">
              <a14:hiddenFill xmlns:a14="http://schemas.microsoft.com/office/drawing/2010/main">
                <a:solidFill>
                  <a:srgbClr val="FFFFFF"/>
                </a:solidFill>
              </a14:hiddenFill>
            </a:ext>
          </a:extLst>
        </p:spPr>
      </p:pic>
      <p:sp>
        <p:nvSpPr>
          <p:cNvPr id="37" name="Google Shape;713;p54">
            <a:extLst>
              <a:ext uri="{FF2B5EF4-FFF2-40B4-BE49-F238E27FC236}">
                <a16:creationId xmlns:a16="http://schemas.microsoft.com/office/drawing/2014/main" id="{9D58A357-ACDD-BC6C-E4C8-01759CB9826A}"/>
              </a:ext>
            </a:extLst>
          </p:cNvPr>
          <p:cNvSpPr/>
          <p:nvPr/>
        </p:nvSpPr>
        <p:spPr>
          <a:xfrm>
            <a:off x="11024515" y="2914072"/>
            <a:ext cx="466271"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3</a:t>
            </a:r>
          </a:p>
        </p:txBody>
      </p:sp>
      <p:sp>
        <p:nvSpPr>
          <p:cNvPr id="39" name="Google Shape;714;p54">
            <a:extLst>
              <a:ext uri="{FF2B5EF4-FFF2-40B4-BE49-F238E27FC236}">
                <a16:creationId xmlns:a16="http://schemas.microsoft.com/office/drawing/2014/main" id="{FDD7B4CE-9E29-A6B5-F325-75CAC7D3D669}"/>
              </a:ext>
            </a:extLst>
          </p:cNvPr>
          <p:cNvSpPr/>
          <p:nvPr/>
        </p:nvSpPr>
        <p:spPr>
          <a:xfrm>
            <a:off x="10984398" y="3900499"/>
            <a:ext cx="469619"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2</a:t>
            </a:r>
          </a:p>
        </p:txBody>
      </p:sp>
      <p:sp>
        <p:nvSpPr>
          <p:cNvPr id="40" name="Google Shape;715;p54">
            <a:extLst>
              <a:ext uri="{FF2B5EF4-FFF2-40B4-BE49-F238E27FC236}">
                <a16:creationId xmlns:a16="http://schemas.microsoft.com/office/drawing/2014/main" id="{A29C2C93-D498-5DAF-A2C9-1FB9E71166B0}"/>
              </a:ext>
            </a:extLst>
          </p:cNvPr>
          <p:cNvSpPr/>
          <p:nvPr/>
        </p:nvSpPr>
        <p:spPr>
          <a:xfrm>
            <a:off x="11027137" y="4949271"/>
            <a:ext cx="466271" cy="786510"/>
          </a:xfrm>
          <a:prstGeom prst="rect">
            <a:avLst/>
          </a:prstGeom>
        </p:spPr>
        <p:txBody>
          <a:bodyPr>
            <a:prstTxWarp prst="textPlain">
              <a:avLst/>
            </a:prstTxWarp>
          </a:bodyPr>
          <a:lstStyle/>
          <a:p>
            <a:pPr lvl="0" algn="ctr"/>
            <a:r>
              <a:rPr sz="900" b="1" dirty="0">
                <a:ln w="9525" cap="flat" cmpd="sng">
                  <a:solidFill>
                    <a:srgbClr val="FF3399"/>
                  </a:solidFill>
                  <a:prstDash val="solid"/>
                  <a:round/>
                  <a:headEnd type="none" w="sm" len="sm"/>
                  <a:tailEnd type="none" w="sm" len="sm"/>
                </a:ln>
                <a:solidFill>
                  <a:srgbClr val="FF3399"/>
                </a:solidFill>
                <a:latin typeface="Modern Love" panose="04090805081005020601" pitchFamily="82" charset="0"/>
              </a:rPr>
              <a:t>1</a:t>
            </a:r>
          </a:p>
        </p:txBody>
      </p:sp>
      <p:sp>
        <p:nvSpPr>
          <p:cNvPr id="42" name="TextBox 41">
            <a:extLst>
              <a:ext uri="{FF2B5EF4-FFF2-40B4-BE49-F238E27FC236}">
                <a16:creationId xmlns:a16="http://schemas.microsoft.com/office/drawing/2014/main" id="{55966D91-61DF-41F2-CCBE-17F3390EA511}"/>
              </a:ext>
            </a:extLst>
          </p:cNvPr>
          <p:cNvSpPr txBox="1"/>
          <p:nvPr/>
        </p:nvSpPr>
        <p:spPr>
          <a:xfrm>
            <a:off x="9821969" y="6065609"/>
            <a:ext cx="1672253" cy="523220"/>
          </a:xfrm>
          <a:prstGeom prst="rect">
            <a:avLst/>
          </a:prstGeom>
          <a:solidFill>
            <a:srgbClr val="92D050"/>
          </a:solidFill>
        </p:spPr>
        <p:txBody>
          <a:bodyPr wrap="none" rtlCol="0">
            <a:spAutoFit/>
          </a:bodyPr>
          <a:lstStyle/>
          <a:p>
            <a:r>
              <a:rPr lang="en-GB" sz="2800" b="1" dirty="0">
                <a:solidFill>
                  <a:schemeClr val="bg1"/>
                </a:solidFill>
                <a:latin typeface="Century Gothic" panose="020B0502020202020204" pitchFamily="34" charset="0"/>
              </a:rPr>
              <a:t>¡escribe!</a:t>
            </a:r>
          </a:p>
        </p:txBody>
      </p:sp>
      <p:pic>
        <p:nvPicPr>
          <p:cNvPr id="43" name="Picture 2" descr="Pen, Write, Pencil, Writing Tool, Work, Message, Blue">
            <a:extLst>
              <a:ext uri="{FF2B5EF4-FFF2-40B4-BE49-F238E27FC236}">
                <a16:creationId xmlns:a16="http://schemas.microsoft.com/office/drawing/2014/main" id="{34E552B3-FBC3-E928-0C5C-77A7A615D0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49872" y="6026636"/>
            <a:ext cx="523220" cy="523220"/>
          </a:xfrm>
          <a:prstGeom prst="rect">
            <a:avLst/>
          </a:prstGeom>
          <a:noFill/>
          <a:extLst>
            <a:ext uri="{909E8E84-426E-40DD-AFC4-6F175D3DCCD1}">
              <a14:hiddenFill xmlns:a14="http://schemas.microsoft.com/office/drawing/2010/main">
                <a:solidFill>
                  <a:srgbClr val="FFFFFF"/>
                </a:solidFill>
              </a14:hiddenFill>
            </a:ext>
          </a:extLst>
        </p:spPr>
      </p:pic>
      <p:pic>
        <p:nvPicPr>
          <p:cNvPr id="49" name="Graphic 48" descr="Teacher">
            <a:extLst>
              <a:ext uri="{FF2B5EF4-FFF2-40B4-BE49-F238E27FC236}">
                <a16:creationId xmlns:a16="http://schemas.microsoft.com/office/drawing/2014/main" id="{ED34FA78-FD02-2630-63A5-36DE214B7C5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4004" y="5320120"/>
            <a:ext cx="914400" cy="914400"/>
          </a:xfrm>
          <a:prstGeom prst="rect">
            <a:avLst/>
          </a:prstGeom>
        </p:spPr>
      </p:pic>
      <p:sp>
        <p:nvSpPr>
          <p:cNvPr id="50" name="Speech Bubble: Rectangle with Corners Rounded 49">
            <a:extLst>
              <a:ext uri="{FF2B5EF4-FFF2-40B4-BE49-F238E27FC236}">
                <a16:creationId xmlns:a16="http://schemas.microsoft.com/office/drawing/2014/main" id="{631E8B60-9450-31D6-C5EC-32C56F0DBD90}"/>
              </a:ext>
            </a:extLst>
          </p:cNvPr>
          <p:cNvSpPr/>
          <p:nvPr/>
        </p:nvSpPr>
        <p:spPr>
          <a:xfrm>
            <a:off x="1475360" y="5436534"/>
            <a:ext cx="4072701" cy="518040"/>
          </a:xfrm>
          <a:prstGeom prst="wedgeRoundRectCallout">
            <a:avLst>
              <a:gd name="adj1" fmla="val -54991"/>
              <a:gd name="adj2" fmla="val -7585"/>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1" name="TextBox 50">
            <a:extLst>
              <a:ext uri="{FF2B5EF4-FFF2-40B4-BE49-F238E27FC236}">
                <a16:creationId xmlns:a16="http://schemas.microsoft.com/office/drawing/2014/main" id="{293FBD75-81E7-D14B-2516-5D495696E7E3}"/>
              </a:ext>
            </a:extLst>
          </p:cNvPr>
          <p:cNvSpPr txBox="1"/>
          <p:nvPr/>
        </p:nvSpPr>
        <p:spPr>
          <a:xfrm>
            <a:off x="1477191" y="5423681"/>
            <a:ext cx="3543934" cy="5259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¿Qué es en inglés?</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pic>
        <p:nvPicPr>
          <p:cNvPr id="53" name="Picture 2" descr="Ilustraciones gratis de Union jack">
            <a:extLst>
              <a:ext uri="{FF2B5EF4-FFF2-40B4-BE49-F238E27FC236}">
                <a16:creationId xmlns:a16="http://schemas.microsoft.com/office/drawing/2014/main" id="{0C693039-201D-CA9C-F93B-C9EE0351217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81069" y="5499256"/>
            <a:ext cx="617517" cy="360218"/>
          </a:xfrm>
          <a:prstGeom prst="roundRect">
            <a:avLst/>
          </a:prstGeom>
          <a:noFill/>
          <a:extLst>
            <a:ext uri="{909E8E84-426E-40DD-AFC4-6F175D3DCCD1}">
              <a14:hiddenFill xmlns:a14="http://schemas.microsoft.com/office/drawing/2010/main">
                <a:solidFill>
                  <a:srgbClr val="FFFFFF"/>
                </a:solidFill>
              </a14:hiddenFill>
            </a:ext>
          </a:extLst>
        </p:spPr>
      </p:pic>
      <p:pic>
        <p:nvPicPr>
          <p:cNvPr id="54" name="Graphic 53" descr="Teacher">
            <a:extLst>
              <a:ext uri="{FF2B5EF4-FFF2-40B4-BE49-F238E27FC236}">
                <a16:creationId xmlns:a16="http://schemas.microsoft.com/office/drawing/2014/main" id="{D7AA5481-184F-7DB8-88A4-8AA281A6871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25004" y="126388"/>
            <a:ext cx="914400" cy="914400"/>
          </a:xfrm>
          <a:prstGeom prst="rect">
            <a:avLst/>
          </a:prstGeom>
        </p:spPr>
      </p:pic>
      <p:sp>
        <p:nvSpPr>
          <p:cNvPr id="55" name="Speech Bubble: Rectangle with Corners Rounded 54">
            <a:extLst>
              <a:ext uri="{FF2B5EF4-FFF2-40B4-BE49-F238E27FC236}">
                <a16:creationId xmlns:a16="http://schemas.microsoft.com/office/drawing/2014/main" id="{B119C20C-C3CD-236B-9184-55DA7A9807D0}"/>
              </a:ext>
            </a:extLst>
          </p:cNvPr>
          <p:cNvSpPr/>
          <p:nvPr/>
        </p:nvSpPr>
        <p:spPr>
          <a:xfrm>
            <a:off x="1339561" y="242802"/>
            <a:ext cx="3443812" cy="518040"/>
          </a:xfrm>
          <a:prstGeom prst="wedgeRoundRectCallout">
            <a:avLst>
              <a:gd name="adj1" fmla="val -54991"/>
              <a:gd name="adj2" fmla="val -7585"/>
              <a:gd name="adj3" fmla="val 16667"/>
            </a:avLst>
          </a:prstGeom>
          <a:solidFill>
            <a:srgbClr val="0070C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6" name="TextBox 55">
            <a:hlinkClick r:id="" action="ppaction://noaction">
              <a:snd r:embed="rId15" name="6_1.wav"/>
            </a:hlinkClick>
            <a:extLst>
              <a:ext uri="{FF2B5EF4-FFF2-40B4-BE49-F238E27FC236}">
                <a16:creationId xmlns:a16="http://schemas.microsoft.com/office/drawing/2014/main" id="{A18D38BE-6120-1ACA-7552-5D35CD49298C}"/>
              </a:ext>
            </a:extLst>
          </p:cNvPr>
          <p:cNvSpPr txBox="1"/>
          <p:nvPr/>
        </p:nvSpPr>
        <p:spPr>
          <a:xfrm>
            <a:off x="1288191" y="232716"/>
            <a:ext cx="3653984" cy="523220"/>
          </a:xfrm>
          <a:prstGeom prst="rect">
            <a:avLst/>
          </a:prstGeom>
          <a:noFill/>
          <a:ln>
            <a:noFill/>
          </a:ln>
        </p:spPr>
        <p:txBody>
          <a:bodyPr wrap="square" rtlCol="0">
            <a:spAutoFit/>
          </a:bodyPr>
          <a:lstStyle/>
          <a:p>
            <a:pPr>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Escucha</a:t>
            </a:r>
            <a:r>
              <a:rPr kumimoji="0" lang="en-GB" sz="2800" b="1" i="0" u="none" strike="noStrike" kern="1200" cap="none" spc="0" normalizeH="0" noProof="0" dirty="0">
                <a:ln>
                  <a:noFill/>
                </a:ln>
                <a:solidFill>
                  <a:schemeClr val="bg1"/>
                </a:solidFill>
                <a:effectLst/>
                <a:uLnTx/>
                <a:uFillTx/>
                <a:latin typeface="Century Gothic" panose="020B0502020202020204" pitchFamily="34" charset="0"/>
              </a:rPr>
              <a:t> y escribe.</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57" name="TextBox 56">
            <a:extLst>
              <a:ext uri="{FF2B5EF4-FFF2-40B4-BE49-F238E27FC236}">
                <a16:creationId xmlns:a16="http://schemas.microsoft.com/office/drawing/2014/main" id="{84D314A8-E3A0-94DB-F53D-77002F500EC0}"/>
              </a:ext>
            </a:extLst>
          </p:cNvPr>
          <p:cNvSpPr txBox="1"/>
          <p:nvPr/>
        </p:nvSpPr>
        <p:spPr>
          <a:xfrm>
            <a:off x="5021125" y="92299"/>
            <a:ext cx="1306768" cy="707886"/>
          </a:xfrm>
          <a:prstGeom prst="rect">
            <a:avLst/>
          </a:prstGeom>
          <a:noFill/>
        </p:spPr>
        <p:txBody>
          <a:bodyPr wrap="none" rtlCol="0">
            <a:spAutoFit/>
          </a:bodyPr>
          <a:lstStyle/>
          <a:p>
            <a:r>
              <a:rPr lang="en-GB" sz="4000" b="1" dirty="0">
                <a:solidFill>
                  <a:srgbClr val="002060"/>
                </a:solidFill>
                <a:latin typeface="Century Gothic" panose="020B0502020202020204" pitchFamily="34" charset="0"/>
              </a:rPr>
              <a:t>[4</a:t>
            </a:r>
            <a:r>
              <a:rPr lang="en-GB" sz="4000" dirty="0">
                <a:solidFill>
                  <a:srgbClr val="002060"/>
                </a:solidFill>
                <a:latin typeface="Century Gothic" panose="020B0502020202020204" pitchFamily="34" charset="0"/>
              </a:rPr>
              <a:t>/6</a:t>
            </a:r>
            <a:r>
              <a:rPr lang="en-GB" sz="4000" b="1" dirty="0">
                <a:solidFill>
                  <a:srgbClr val="002060"/>
                </a:solidFill>
                <a:latin typeface="Century Gothic" panose="020B0502020202020204" pitchFamily="34" charset="0"/>
              </a:rPr>
              <a:t>]</a:t>
            </a:r>
          </a:p>
        </p:txBody>
      </p:sp>
      <p:sp>
        <p:nvSpPr>
          <p:cNvPr id="58" name="Rectangle 57">
            <a:extLst>
              <a:ext uri="{FF2B5EF4-FFF2-40B4-BE49-F238E27FC236}">
                <a16:creationId xmlns:a16="http://schemas.microsoft.com/office/drawing/2014/main" id="{55EF5B39-8387-597D-FF3D-735C70388BC9}"/>
              </a:ext>
            </a:extLst>
          </p:cNvPr>
          <p:cNvSpPr/>
          <p:nvPr/>
        </p:nvSpPr>
        <p:spPr>
          <a:xfrm>
            <a:off x="986204" y="3380939"/>
            <a:ext cx="564992" cy="553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a</a:t>
            </a:r>
          </a:p>
        </p:txBody>
      </p:sp>
      <p:sp>
        <p:nvSpPr>
          <p:cNvPr id="59" name="Rectangle 58">
            <a:extLst>
              <a:ext uri="{FF2B5EF4-FFF2-40B4-BE49-F238E27FC236}">
                <a16:creationId xmlns:a16="http://schemas.microsoft.com/office/drawing/2014/main" id="{B209278B-7CAC-1EA3-42A5-0F3EDFB7BDF8}"/>
              </a:ext>
            </a:extLst>
          </p:cNvPr>
          <p:cNvSpPr/>
          <p:nvPr/>
        </p:nvSpPr>
        <p:spPr>
          <a:xfrm>
            <a:off x="4730172" y="3384938"/>
            <a:ext cx="564992" cy="553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b</a:t>
            </a:r>
          </a:p>
        </p:txBody>
      </p:sp>
      <p:sp>
        <p:nvSpPr>
          <p:cNvPr id="60" name="Rectangle 59">
            <a:extLst>
              <a:ext uri="{FF2B5EF4-FFF2-40B4-BE49-F238E27FC236}">
                <a16:creationId xmlns:a16="http://schemas.microsoft.com/office/drawing/2014/main" id="{F377235D-47BB-0294-6ABE-9F557AB484E2}"/>
              </a:ext>
            </a:extLst>
          </p:cNvPr>
          <p:cNvSpPr/>
          <p:nvPr/>
        </p:nvSpPr>
        <p:spPr>
          <a:xfrm>
            <a:off x="7734322" y="3331873"/>
            <a:ext cx="564992" cy="553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c</a:t>
            </a:r>
          </a:p>
        </p:txBody>
      </p:sp>
    </p:spTree>
    <p:extLst>
      <p:ext uri="{BB962C8B-B14F-4D97-AF65-F5344CB8AC3E}">
        <p14:creationId xmlns:p14="http://schemas.microsoft.com/office/powerpoint/2010/main" val="221886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37"/>
                                        </p:tgtEl>
                                        <p:attrNameLst>
                                          <p:attrName>ppt_y</p:attrName>
                                        </p:attrNameLst>
                                      </p:cBhvr>
                                      <p:tavLst>
                                        <p:tav tm="0">
                                          <p:val>
                                            <p:strVal val="#ppt_y"/>
                                          </p:val>
                                        </p:tav>
                                        <p:tav tm="100000">
                                          <p:val>
                                            <p:strVal val="#ppt_y+1"/>
                                          </p:val>
                                        </p:tav>
                                      </p:tavLst>
                                    </p:anim>
                                    <p:set>
                                      <p:cBhvr>
                                        <p:cTn id="7" dur="1" fill="hold">
                                          <p:stCondLst>
                                            <p:cond delay="1000"/>
                                          </p:stCondLst>
                                        </p:cTn>
                                        <p:tgtEl>
                                          <p:spTgt spid="37"/>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39"/>
                                        </p:tgtEl>
                                        <p:attrNameLst>
                                          <p:attrName>ppt_y</p:attrName>
                                        </p:attrNameLst>
                                      </p:cBhvr>
                                      <p:tavLst>
                                        <p:tav tm="0">
                                          <p:val>
                                            <p:strVal val="#ppt_y"/>
                                          </p:val>
                                        </p:tav>
                                        <p:tav tm="100000">
                                          <p:val>
                                            <p:strVal val="#ppt_y+1"/>
                                          </p:val>
                                        </p:tav>
                                      </p:tavLst>
                                    </p:anim>
                                    <p:set>
                                      <p:cBhvr>
                                        <p:cTn id="11" dur="1" fill="hold">
                                          <p:stCondLst>
                                            <p:cond delay="1000"/>
                                          </p:stCondLst>
                                        </p:cTn>
                                        <p:tgtEl>
                                          <p:spTgt spid="39"/>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40"/>
                                        </p:tgtEl>
                                        <p:attrNameLst>
                                          <p:attrName>ppt_y</p:attrName>
                                        </p:attrNameLst>
                                      </p:cBhvr>
                                      <p:tavLst>
                                        <p:tav tm="0">
                                          <p:val>
                                            <p:strVal val="#ppt_y"/>
                                          </p:val>
                                        </p:tav>
                                        <p:tav tm="100000">
                                          <p:val>
                                            <p:strVal val="#ppt_y+1"/>
                                          </p:val>
                                        </p:tav>
                                      </p:tavLst>
                                    </p:anim>
                                    <p:set>
                                      <p:cBhvr>
                                        <p:cTn id="15" dur="1" fill="hold">
                                          <p:stCondLst>
                                            <p:cond delay="1200"/>
                                          </p:stCondLst>
                                        </p:cTn>
                                        <p:tgtEl>
                                          <p:spTgt spid="40"/>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6_3.wav"/>
                                        </p:tgtEl>
                                      </p:cMediaNode>
                                    </p:audio>
                                  </p:sub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43"/>
                                        </p:tgtEl>
                                        <p:attrNameLst>
                                          <p:attrName>style.visibility</p:attrName>
                                        </p:attrNameLst>
                                      </p:cBhvr>
                                      <p:to>
                                        <p:strVal val="visible"/>
                                      </p:to>
                                    </p:set>
                                    <p:anim calcmode="lin" valueType="num">
                                      <p:cBhvr additive="base">
                                        <p:cTn id="24" dur="500" fill="hold"/>
                                        <p:tgtEl>
                                          <p:spTgt spid="43"/>
                                        </p:tgtEl>
                                        <p:attrNameLst>
                                          <p:attrName>ppt_x</p:attrName>
                                        </p:attrNameLst>
                                      </p:cBhvr>
                                      <p:tavLst>
                                        <p:tav tm="0">
                                          <p:val>
                                            <p:strVal val="#ppt_x"/>
                                          </p:val>
                                        </p:tav>
                                        <p:tav tm="100000">
                                          <p:val>
                                            <p:strVal val="#ppt_x"/>
                                          </p:val>
                                        </p:tav>
                                      </p:tavLst>
                                    </p:anim>
                                    <p:anim calcmode="lin" valueType="num">
                                      <p:cBhvr additive="base">
                                        <p:cTn id="25"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0"/>
                                        </p:tgtEl>
                                        <p:attrNameLst>
                                          <p:attrName>style.visibility</p:attrName>
                                        </p:attrNameLst>
                                      </p:cBhvr>
                                      <p:to>
                                        <p:strVal val="visible"/>
                                      </p:to>
                                    </p:set>
                                    <p:anim calcmode="lin" valueType="num">
                                      <p:cBhvr additive="base">
                                        <p:cTn id="30" dur="500" fill="hold"/>
                                        <p:tgtEl>
                                          <p:spTgt spid="90"/>
                                        </p:tgtEl>
                                        <p:attrNameLst>
                                          <p:attrName>ppt_x</p:attrName>
                                        </p:attrNameLst>
                                      </p:cBhvr>
                                      <p:tavLst>
                                        <p:tav tm="0">
                                          <p:val>
                                            <p:strVal val="#ppt_x"/>
                                          </p:val>
                                        </p:tav>
                                        <p:tav tm="100000">
                                          <p:val>
                                            <p:strVal val="#ppt_x"/>
                                          </p:val>
                                        </p:tav>
                                      </p:tavLst>
                                    </p:anim>
                                    <p:anim calcmode="lin" valueType="num">
                                      <p:cBhvr additive="base">
                                        <p:cTn id="31"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2"/>
                                        </p:tgtEl>
                                        <p:attrNameLst>
                                          <p:attrName>style.visibility</p:attrName>
                                        </p:attrNameLst>
                                      </p:cBhvr>
                                      <p:to>
                                        <p:strVal val="visible"/>
                                      </p:to>
                                    </p:set>
                                    <p:anim calcmode="lin" valueType="num">
                                      <p:cBhvr additive="base">
                                        <p:cTn id="36" dur="500" fill="hold"/>
                                        <p:tgtEl>
                                          <p:spTgt spid="92"/>
                                        </p:tgtEl>
                                        <p:attrNameLst>
                                          <p:attrName>ppt_x</p:attrName>
                                        </p:attrNameLst>
                                      </p:cBhvr>
                                      <p:tavLst>
                                        <p:tav tm="0">
                                          <p:val>
                                            <p:strVal val="#ppt_x"/>
                                          </p:val>
                                        </p:tav>
                                        <p:tav tm="100000">
                                          <p:val>
                                            <p:strVal val="#ppt_x"/>
                                          </p:val>
                                        </p:tav>
                                      </p:tavLst>
                                    </p:anim>
                                    <p:anim calcmode="lin" valueType="num">
                                      <p:cBhvr additive="base">
                                        <p:cTn id="37" dur="500" fill="hold"/>
                                        <p:tgtEl>
                                          <p:spTgt spid="92"/>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93"/>
                                        </p:tgtEl>
                                        <p:attrNameLst>
                                          <p:attrName>style.visibility</p:attrName>
                                        </p:attrNameLst>
                                      </p:cBhvr>
                                      <p:to>
                                        <p:strVal val="visible"/>
                                      </p:to>
                                    </p:set>
                                    <p:anim calcmode="lin" valueType="num">
                                      <p:cBhvr additive="base">
                                        <p:cTn id="40" dur="500" fill="hold"/>
                                        <p:tgtEl>
                                          <p:spTgt spid="93"/>
                                        </p:tgtEl>
                                        <p:attrNameLst>
                                          <p:attrName>ppt_x</p:attrName>
                                        </p:attrNameLst>
                                      </p:cBhvr>
                                      <p:tavLst>
                                        <p:tav tm="0">
                                          <p:val>
                                            <p:strVal val="#ppt_x"/>
                                          </p:val>
                                        </p:tav>
                                        <p:tav tm="100000">
                                          <p:val>
                                            <p:strVal val="#ppt_x"/>
                                          </p:val>
                                        </p:tav>
                                      </p:tavLst>
                                    </p:anim>
                                    <p:anim calcmode="lin" valueType="num">
                                      <p:cBhvr additive="base">
                                        <p:cTn id="41" dur="500" fill="hold"/>
                                        <p:tgtEl>
                                          <p:spTgt spid="93"/>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07"/>
                                        </p:tgtEl>
                                        <p:attrNameLst>
                                          <p:attrName>style.visibility</p:attrName>
                                        </p:attrNameLst>
                                      </p:cBhvr>
                                      <p:to>
                                        <p:strVal val="visible"/>
                                      </p:to>
                                    </p:set>
                                    <p:anim calcmode="lin" valueType="num">
                                      <p:cBhvr additive="base">
                                        <p:cTn id="44" dur="500" fill="hold"/>
                                        <p:tgtEl>
                                          <p:spTgt spid="107"/>
                                        </p:tgtEl>
                                        <p:attrNameLst>
                                          <p:attrName>ppt_x</p:attrName>
                                        </p:attrNameLst>
                                      </p:cBhvr>
                                      <p:tavLst>
                                        <p:tav tm="0">
                                          <p:val>
                                            <p:strVal val="#ppt_x"/>
                                          </p:val>
                                        </p:tav>
                                        <p:tav tm="100000">
                                          <p:val>
                                            <p:strVal val="#ppt_x"/>
                                          </p:val>
                                        </p:tav>
                                      </p:tavLst>
                                    </p:anim>
                                    <p:anim calcmode="lin" valueType="num">
                                      <p:cBhvr additive="base">
                                        <p:cTn id="45"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94"/>
                                        </p:tgtEl>
                                        <p:attrNameLst>
                                          <p:attrName>style.visibility</p:attrName>
                                        </p:attrNameLst>
                                      </p:cBhvr>
                                      <p:to>
                                        <p:strVal val="visible"/>
                                      </p:to>
                                    </p:set>
                                    <p:anim calcmode="lin" valueType="num">
                                      <p:cBhvr additive="base">
                                        <p:cTn id="50" dur="500" fill="hold"/>
                                        <p:tgtEl>
                                          <p:spTgt spid="94"/>
                                        </p:tgtEl>
                                        <p:attrNameLst>
                                          <p:attrName>ppt_x</p:attrName>
                                        </p:attrNameLst>
                                      </p:cBhvr>
                                      <p:tavLst>
                                        <p:tav tm="0">
                                          <p:val>
                                            <p:strVal val="#ppt_x"/>
                                          </p:val>
                                        </p:tav>
                                        <p:tav tm="100000">
                                          <p:val>
                                            <p:strVal val="#ppt_x"/>
                                          </p:val>
                                        </p:tav>
                                      </p:tavLst>
                                    </p:anim>
                                    <p:anim calcmode="lin" valueType="num">
                                      <p:cBhvr additive="base">
                                        <p:cTn id="51"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11"/>
                                        </p:tgtEl>
                                        <p:attrNameLst>
                                          <p:attrName>style.visibility</p:attrName>
                                        </p:attrNameLst>
                                      </p:cBhvr>
                                      <p:to>
                                        <p:strVal val="visible"/>
                                      </p:to>
                                    </p:set>
                                    <p:animEffect transition="in" filter="fade">
                                      <p:cBhvr>
                                        <p:cTn id="56" dur="500"/>
                                        <p:tgtEl>
                                          <p:spTgt spid="11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12"/>
                                        </p:tgtEl>
                                        <p:attrNameLst>
                                          <p:attrName>style.visibility</p:attrName>
                                        </p:attrNameLst>
                                      </p:cBhvr>
                                      <p:to>
                                        <p:strVal val="visible"/>
                                      </p:to>
                                    </p:set>
                                    <p:animEffect transition="in" filter="fade">
                                      <p:cBhvr>
                                        <p:cTn id="59" dur="500"/>
                                        <p:tgtEl>
                                          <p:spTgt spid="11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14"/>
                                        </p:tgtEl>
                                        <p:attrNameLst>
                                          <p:attrName>style.visibility</p:attrName>
                                        </p:attrNameLst>
                                      </p:cBhvr>
                                      <p:to>
                                        <p:strVal val="visible"/>
                                      </p:to>
                                    </p:set>
                                    <p:animEffect transition="in" filter="fade">
                                      <p:cBhvr>
                                        <p:cTn id="62" dur="500"/>
                                        <p:tgtEl>
                                          <p:spTgt spid="11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0"/>
                                        </p:tgtEl>
                                        <p:attrNameLst>
                                          <p:attrName>style.visibility</p:attrName>
                                        </p:attrNameLst>
                                      </p:cBhvr>
                                      <p:to>
                                        <p:strVal val="visible"/>
                                      </p:to>
                                    </p:set>
                                    <p:animEffect transition="in" filter="fade">
                                      <p:cBhvr>
                                        <p:cTn id="65" dur="500"/>
                                        <p:tgtEl>
                                          <p:spTgt spid="6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9"/>
                                        </p:tgtEl>
                                        <p:attrNameLst>
                                          <p:attrName>style.visibility</p:attrName>
                                        </p:attrNameLst>
                                      </p:cBhvr>
                                      <p:to>
                                        <p:strVal val="visible"/>
                                      </p:to>
                                    </p:set>
                                    <p:animEffect transition="in" filter="fade">
                                      <p:cBhvr>
                                        <p:cTn id="68" dur="500"/>
                                        <p:tgtEl>
                                          <p:spTgt spid="5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fade">
                                      <p:cBhvr>
                                        <p:cTn id="71" dur="500"/>
                                        <p:tgtEl>
                                          <p:spTgt spid="58"/>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11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49"/>
                                        </p:tgtEl>
                                        <p:attrNameLst>
                                          <p:attrName>style.visibility</p:attrName>
                                        </p:attrNameLst>
                                      </p:cBhvr>
                                      <p:to>
                                        <p:strVal val="visible"/>
                                      </p:to>
                                    </p:set>
                                    <p:animEffect transition="in" filter="fade">
                                      <p:cBhvr>
                                        <p:cTn id="80" dur="500"/>
                                        <p:tgtEl>
                                          <p:spTgt spid="49"/>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50"/>
                                        </p:tgtEl>
                                        <p:attrNameLst>
                                          <p:attrName>style.visibility</p:attrName>
                                        </p:attrNameLst>
                                      </p:cBhvr>
                                      <p:to>
                                        <p:strVal val="visible"/>
                                      </p:to>
                                    </p:set>
                                    <p:animEffect transition="in" filter="fade">
                                      <p:cBhvr>
                                        <p:cTn id="83" dur="500"/>
                                        <p:tgtEl>
                                          <p:spTgt spid="50"/>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51"/>
                                        </p:tgtEl>
                                        <p:attrNameLst>
                                          <p:attrName>style.visibility</p:attrName>
                                        </p:attrNameLst>
                                      </p:cBhvr>
                                      <p:to>
                                        <p:strVal val="visible"/>
                                      </p:to>
                                    </p:set>
                                    <p:animEffect transition="in" filter="fade">
                                      <p:cBhvr>
                                        <p:cTn id="86" dur="500"/>
                                        <p:tgtEl>
                                          <p:spTgt spid="51"/>
                                        </p:tgtEl>
                                      </p:cBhvr>
                                    </p:animEffect>
                                  </p:childTnLst>
                                  <p:subTnLst>
                                    <p:audio>
                                      <p:cMediaNode>
                                        <p:cTn display="0" masterRel="sameClick">
                                          <p:stCondLst>
                                            <p:cond evt="begin" delay="0">
                                              <p:tn val="84"/>
                                            </p:cond>
                                          </p:stCondLst>
                                          <p:endCondLst>
                                            <p:cond evt="onStopAudio" delay="0">
                                              <p:tgtEl>
                                                <p:sldTgt/>
                                              </p:tgtEl>
                                            </p:cond>
                                          </p:endCondLst>
                                        </p:cTn>
                                        <p:tgtEl>
                                          <p:sndTgt r:embed="rId4" name="6_2.wav"/>
                                        </p:tgtEl>
                                      </p:cMediaNode>
                                    </p:audio>
                                  </p:subTnLst>
                                </p:cTn>
                              </p:par>
                              <p:par>
                                <p:cTn id="87" presetID="10" presetClass="entr" presetSubtype="0" fill="hold" nodeType="withEffect">
                                  <p:stCondLst>
                                    <p:cond delay="0"/>
                                  </p:stCondLst>
                                  <p:childTnLst>
                                    <p:set>
                                      <p:cBhvr>
                                        <p:cTn id="88" dur="1" fill="hold">
                                          <p:stCondLst>
                                            <p:cond delay="0"/>
                                          </p:stCondLst>
                                        </p:cTn>
                                        <p:tgtEl>
                                          <p:spTgt spid="53"/>
                                        </p:tgtEl>
                                        <p:attrNameLst>
                                          <p:attrName>style.visibility</p:attrName>
                                        </p:attrNameLst>
                                      </p:cBhvr>
                                      <p:to>
                                        <p:strVal val="visible"/>
                                      </p:to>
                                    </p:set>
                                    <p:animEffect transition="in" filter="fade">
                                      <p:cBhvr>
                                        <p:cTn id="89" dur="500"/>
                                        <p:tgtEl>
                                          <p:spTgt spid="53"/>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119"/>
                                        </p:tgtEl>
                                        <p:attrNameLst>
                                          <p:attrName>style.visibility</p:attrName>
                                        </p:attrNameLst>
                                      </p:cBhvr>
                                      <p:to>
                                        <p:strVal val="visible"/>
                                      </p:to>
                                    </p:set>
                                    <p:anim calcmode="lin" valueType="num">
                                      <p:cBhvr additive="base">
                                        <p:cTn id="94" dur="500" fill="hold"/>
                                        <p:tgtEl>
                                          <p:spTgt spid="119"/>
                                        </p:tgtEl>
                                        <p:attrNameLst>
                                          <p:attrName>ppt_x</p:attrName>
                                        </p:attrNameLst>
                                      </p:cBhvr>
                                      <p:tavLst>
                                        <p:tav tm="0">
                                          <p:val>
                                            <p:strVal val="#ppt_x"/>
                                          </p:val>
                                        </p:tav>
                                        <p:tav tm="100000">
                                          <p:val>
                                            <p:strVal val="#ppt_x"/>
                                          </p:val>
                                        </p:tav>
                                      </p:tavLst>
                                    </p:anim>
                                    <p:anim calcmode="lin" valueType="num">
                                      <p:cBhvr additive="base">
                                        <p:cTn id="95"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2" grpId="0" animBg="1"/>
      <p:bldP spid="93" grpId="0" animBg="1"/>
      <p:bldP spid="107" grpId="0" animBg="1"/>
      <p:bldP spid="111" grpId="0"/>
      <p:bldP spid="112" grpId="0"/>
      <p:bldP spid="114" grpId="0"/>
      <p:bldP spid="118" grpId="0" animBg="1"/>
      <p:bldP spid="119" grpId="0"/>
      <p:bldP spid="42" grpId="0" animBg="1"/>
      <p:bldP spid="50" grpId="0" animBg="1"/>
      <p:bldP spid="51" grpId="0"/>
      <p:bldP spid="58" grpId="0" animBg="1"/>
      <p:bldP spid="59" grpId="0" animBg="1"/>
      <p:bldP spid="6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13363</TotalTime>
  <Words>2020</Words>
  <Application>Microsoft Office PowerPoint</Application>
  <PresentationFormat>Widescreen</PresentationFormat>
  <Paragraphs>397</Paragraphs>
  <Slides>14</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Calibri</vt:lpstr>
      <vt:lpstr>Calibri Light</vt:lpstr>
      <vt:lpstr>Century Gothic</vt:lpstr>
      <vt:lpstr>docs-Century Gothic</vt:lpstr>
      <vt:lpstr>Dreaming Outloud Pro</vt:lpstr>
      <vt:lpstr>Modern Love</vt:lpstr>
      <vt:lpstr>Segoe Print</vt:lpstr>
      <vt:lpstr>Office Theme</vt:lpstr>
      <vt:lpstr>español, con Quique</vt:lpstr>
      <vt:lpstr>Saying what I and others want to do</vt:lpstr>
      <vt:lpstr>PowerPoint Presentation</vt:lpstr>
      <vt:lpstr>vocabulario</vt:lpstr>
      <vt:lpstr>Saying what you want to do</vt:lpstr>
      <vt:lpstr>escuchar y escribir</vt:lpstr>
      <vt:lpstr>escuchar y escribir</vt:lpstr>
      <vt:lpstr>escuchar y escribir</vt:lpstr>
      <vt:lpstr>escuchar y escribir</vt:lpstr>
      <vt:lpstr>escuchar y escribir</vt:lpstr>
      <vt:lpstr>escuchar y escribir</vt:lpstr>
      <vt:lpstr>leer</vt:lpstr>
      <vt:lpstr>leer</vt:lpstr>
      <vt:lpstr>¡adiós!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español, con Quique</dc:title>
  <dc:creator>Paula</dc:creator>
  <cp:lastModifiedBy>Rachel Hawkes</cp:lastModifiedBy>
  <cp:revision>105</cp:revision>
  <dcterms:created xsi:type="dcterms:W3CDTF">2022-01-14T09:06:54Z</dcterms:created>
  <dcterms:modified xsi:type="dcterms:W3CDTF">2023-05-28T03:33:11Z</dcterms:modified>
</cp:coreProperties>
</file>