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86" r:id="rId2"/>
    <p:sldId id="477" r:id="rId3"/>
    <p:sldId id="1002" r:id="rId4"/>
    <p:sldId id="562" r:id="rId5"/>
    <p:sldId id="986" r:id="rId6"/>
    <p:sldId id="994" r:id="rId7"/>
    <p:sldId id="995" r:id="rId8"/>
    <p:sldId id="996" r:id="rId9"/>
    <p:sldId id="997" r:id="rId10"/>
    <p:sldId id="998" r:id="rId11"/>
    <p:sldId id="999" r:id="rId12"/>
    <p:sldId id="1000" r:id="rId13"/>
    <p:sldId id="993"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BA"/>
    <a:srgbClr val="FFFFFF"/>
    <a:srgbClr val="FF0066"/>
    <a:srgbClr val="E2F0D9"/>
    <a:srgbClr val="57B7FF"/>
    <a:srgbClr val="2994B2"/>
    <a:srgbClr val="7DDDFF"/>
    <a:srgbClr val="FFCCFF"/>
    <a:srgbClr val="FF6DA8"/>
    <a:srgbClr val="9CD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0CC32F-A31E-45A2-B270-642B44B265A8}" v="6" dt="2022-08-17T19:25:11.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82" autoAdjust="0"/>
    <p:restoredTop sz="70469" autoAdjust="0"/>
  </p:normalViewPr>
  <p:slideViewPr>
    <p:cSldViewPr snapToGrid="0">
      <p:cViewPr varScale="1">
        <p:scale>
          <a:sx n="77" d="100"/>
          <a:sy n="77" d="100"/>
        </p:scale>
        <p:origin x="1116"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FD0CC32F-A31E-45A2-B270-642B44B265A8}"/>
    <pc:docChg chg="undo custSel addSld delSld modSld">
      <pc:chgData name="Tom Dawes" userId="fe899cd594ff6f3a" providerId="LiveId" clId="{FD0CC32F-A31E-45A2-B270-642B44B265A8}" dt="2022-08-17T19:25:13.967" v="23" actId="14100"/>
      <pc:docMkLst>
        <pc:docMk/>
      </pc:docMkLst>
      <pc:sldChg chg="delSp mod">
        <pc:chgData name="Tom Dawes" userId="fe899cd594ff6f3a" providerId="LiveId" clId="{FD0CC32F-A31E-45A2-B270-642B44B265A8}" dt="2022-08-17T19:05:41.516" v="0" actId="478"/>
        <pc:sldMkLst>
          <pc:docMk/>
          <pc:sldMk cId="0" sldId="477"/>
        </pc:sldMkLst>
        <pc:spChg chg="del">
          <ac:chgData name="Tom Dawes" userId="fe899cd594ff6f3a" providerId="LiveId" clId="{FD0CC32F-A31E-45A2-B270-642B44B265A8}" dt="2022-08-17T19:05:41.516" v="0" actId="478"/>
          <ac:spMkLst>
            <pc:docMk/>
            <pc:sldMk cId="0" sldId="477"/>
            <ac:spMk id="21" creationId="{0C6C426F-476E-4838-AB3F-D235718CC21E}"/>
          </ac:spMkLst>
        </pc:spChg>
      </pc:sldChg>
      <pc:sldChg chg="delSp modSp mod modAnim">
        <pc:chgData name="Tom Dawes" userId="fe899cd594ff6f3a" providerId="LiveId" clId="{FD0CC32F-A31E-45A2-B270-642B44B265A8}" dt="2022-08-17T19:25:02.650" v="20" actId="1076"/>
        <pc:sldMkLst>
          <pc:docMk/>
          <pc:sldMk cId="230807631" sldId="562"/>
        </pc:sldMkLst>
        <pc:spChg chg="del">
          <ac:chgData name="Tom Dawes" userId="fe899cd594ff6f3a" providerId="LiveId" clId="{FD0CC32F-A31E-45A2-B270-642B44B265A8}" dt="2022-08-17T19:21:16.324" v="7" actId="478"/>
          <ac:spMkLst>
            <pc:docMk/>
            <pc:sldMk cId="230807631" sldId="562"/>
            <ac:spMk id="28" creationId="{C8B4FBF8-D75C-9FC1-AFCB-923F0876B104}"/>
          </ac:spMkLst>
        </pc:spChg>
        <pc:spChg chg="del">
          <ac:chgData name="Tom Dawes" userId="fe899cd594ff6f3a" providerId="LiveId" clId="{FD0CC32F-A31E-45A2-B270-642B44B265A8}" dt="2022-08-17T19:24:40.709" v="12" actId="478"/>
          <ac:spMkLst>
            <pc:docMk/>
            <pc:sldMk cId="230807631" sldId="562"/>
            <ac:spMk id="29" creationId="{71614387-A2E9-75DF-80D5-A14BDFCFEC47}"/>
          </ac:spMkLst>
        </pc:spChg>
        <pc:spChg chg="del">
          <ac:chgData name="Tom Dawes" userId="fe899cd594ff6f3a" providerId="LiveId" clId="{FD0CC32F-A31E-45A2-B270-642B44B265A8}" dt="2022-08-17T19:24:47.525" v="16" actId="478"/>
          <ac:spMkLst>
            <pc:docMk/>
            <pc:sldMk cId="230807631" sldId="562"/>
            <ac:spMk id="31" creationId="{0E2817F0-3A9A-ABC4-D666-4B21DD8A7797}"/>
          </ac:spMkLst>
        </pc:spChg>
        <pc:spChg chg="del">
          <ac:chgData name="Tom Dawes" userId="fe899cd594ff6f3a" providerId="LiveId" clId="{FD0CC32F-A31E-45A2-B270-642B44B265A8}" dt="2022-08-17T19:24:43.750" v="14" actId="478"/>
          <ac:spMkLst>
            <pc:docMk/>
            <pc:sldMk cId="230807631" sldId="562"/>
            <ac:spMk id="33" creationId="{968E84D3-805C-355A-8F2E-627596F688B4}"/>
          </ac:spMkLst>
        </pc:spChg>
        <pc:spChg chg="mod">
          <ac:chgData name="Tom Dawes" userId="fe899cd594ff6f3a" providerId="LiveId" clId="{FD0CC32F-A31E-45A2-B270-642B44B265A8}" dt="2022-08-17T19:21:20.996" v="8" actId="1076"/>
          <ac:spMkLst>
            <pc:docMk/>
            <pc:sldMk cId="230807631" sldId="562"/>
            <ac:spMk id="34" creationId="{EDB5B130-A736-D090-A904-8A5CD62285CC}"/>
          </ac:spMkLst>
        </pc:spChg>
        <pc:spChg chg="mod">
          <ac:chgData name="Tom Dawes" userId="fe899cd594ff6f3a" providerId="LiveId" clId="{FD0CC32F-A31E-45A2-B270-642B44B265A8}" dt="2022-08-17T19:25:02.650" v="20" actId="1076"/>
          <ac:spMkLst>
            <pc:docMk/>
            <pc:sldMk cId="230807631" sldId="562"/>
            <ac:spMk id="35" creationId="{E5213375-28C1-0824-1624-C5F5A00B2CB6}"/>
          </ac:spMkLst>
        </pc:spChg>
        <pc:spChg chg="mod">
          <ac:chgData name="Tom Dawes" userId="fe899cd594ff6f3a" providerId="LiveId" clId="{FD0CC32F-A31E-45A2-B270-642B44B265A8}" dt="2022-08-17T19:24:54.915" v="18" actId="1076"/>
          <ac:spMkLst>
            <pc:docMk/>
            <pc:sldMk cId="230807631" sldId="562"/>
            <ac:spMk id="36" creationId="{D56666BE-D281-69AA-1295-FE42C2E7748F}"/>
          </ac:spMkLst>
        </pc:spChg>
        <pc:spChg chg="mod">
          <ac:chgData name="Tom Dawes" userId="fe899cd594ff6f3a" providerId="LiveId" clId="{FD0CC32F-A31E-45A2-B270-642B44B265A8}" dt="2022-08-17T19:24:51.688" v="17" actId="1076"/>
          <ac:spMkLst>
            <pc:docMk/>
            <pc:sldMk cId="230807631" sldId="562"/>
            <ac:spMk id="37" creationId="{6A98164D-DC53-404D-0F5A-231947AADF14}"/>
          </ac:spMkLst>
        </pc:spChg>
        <pc:spChg chg="mod">
          <ac:chgData name="Tom Dawes" userId="fe899cd594ff6f3a" providerId="LiveId" clId="{FD0CC32F-A31E-45A2-B270-642B44B265A8}" dt="2022-08-17T19:24:58.814" v="19" actId="1076"/>
          <ac:spMkLst>
            <pc:docMk/>
            <pc:sldMk cId="230807631" sldId="562"/>
            <ac:spMk id="38" creationId="{295893ED-7746-5048-68E5-94CB2B467C9F}"/>
          </ac:spMkLst>
        </pc:spChg>
      </pc:sldChg>
      <pc:sldChg chg="modSp mod">
        <pc:chgData name="Tom Dawes" userId="fe899cd594ff6f3a" providerId="LiveId" clId="{FD0CC32F-A31E-45A2-B270-642B44B265A8}" dt="2022-08-17T19:25:13.967" v="23" actId="14100"/>
        <pc:sldMkLst>
          <pc:docMk/>
          <pc:sldMk cId="2522356612" sldId="986"/>
        </pc:sldMkLst>
        <pc:spChg chg="mod">
          <ac:chgData name="Tom Dawes" userId="fe899cd594ff6f3a" providerId="LiveId" clId="{FD0CC32F-A31E-45A2-B270-642B44B265A8}" dt="2022-08-17T19:25:13.967" v="23" actId="14100"/>
          <ac:spMkLst>
            <pc:docMk/>
            <pc:sldMk cId="2522356612" sldId="986"/>
            <ac:spMk id="30" creationId="{1D4BA711-DE38-9569-E017-BD79718F2A7B}"/>
          </ac:spMkLst>
        </pc:spChg>
      </pc:sldChg>
      <pc:sldChg chg="add del">
        <pc:chgData name="Tom Dawes" userId="fe899cd594ff6f3a" providerId="LiveId" clId="{FD0CC32F-A31E-45A2-B270-642B44B265A8}" dt="2022-08-17T19:06:20.764" v="2"/>
        <pc:sldMkLst>
          <pc:docMk/>
          <pc:sldMk cId="930197238" sldId="994"/>
        </pc:sldMkLst>
      </pc:sldChg>
      <pc:sldChg chg="add del">
        <pc:chgData name="Tom Dawes" userId="fe899cd594ff6f3a" providerId="LiveId" clId="{FD0CC32F-A31E-45A2-B270-642B44B265A8}" dt="2022-08-17T19:06:20.764" v="2"/>
        <pc:sldMkLst>
          <pc:docMk/>
          <pc:sldMk cId="3373486726" sldId="995"/>
        </pc:sldMkLst>
      </pc:sldChg>
      <pc:sldChg chg="add del">
        <pc:chgData name="Tom Dawes" userId="fe899cd594ff6f3a" providerId="LiveId" clId="{FD0CC32F-A31E-45A2-B270-642B44B265A8}" dt="2022-08-17T19:06:20.764" v="2"/>
        <pc:sldMkLst>
          <pc:docMk/>
          <pc:sldMk cId="1237817981" sldId="996"/>
        </pc:sldMkLst>
      </pc:sldChg>
      <pc:sldChg chg="add del">
        <pc:chgData name="Tom Dawes" userId="fe899cd594ff6f3a" providerId="LiveId" clId="{FD0CC32F-A31E-45A2-B270-642B44B265A8}" dt="2022-08-17T19:06:20.764" v="2"/>
        <pc:sldMkLst>
          <pc:docMk/>
          <pc:sldMk cId="2218864483" sldId="997"/>
        </pc:sldMkLst>
      </pc:sldChg>
      <pc:sldChg chg="add del">
        <pc:chgData name="Tom Dawes" userId="fe899cd594ff6f3a" providerId="LiveId" clId="{FD0CC32F-A31E-45A2-B270-642B44B265A8}" dt="2022-08-17T19:06:20.764" v="2"/>
        <pc:sldMkLst>
          <pc:docMk/>
          <pc:sldMk cId="1071792490" sldId="998"/>
        </pc:sldMkLst>
      </pc:sldChg>
      <pc:sldChg chg="add del">
        <pc:chgData name="Tom Dawes" userId="fe899cd594ff6f3a" providerId="LiveId" clId="{FD0CC32F-A31E-45A2-B270-642B44B265A8}" dt="2022-08-17T19:06:20.764" v="2"/>
        <pc:sldMkLst>
          <pc:docMk/>
          <pc:sldMk cId="3747962104" sldId="999"/>
        </pc:sldMkLst>
      </pc:sldChg>
      <pc:sldChg chg="addSp delSp modSp modAnim">
        <pc:chgData name="Tom Dawes" userId="fe899cd594ff6f3a" providerId="LiveId" clId="{FD0CC32F-A31E-45A2-B270-642B44B265A8}" dt="2022-08-17T19:23:18.879" v="10"/>
        <pc:sldMkLst>
          <pc:docMk/>
          <pc:sldMk cId="1816844285" sldId="1000"/>
        </pc:sldMkLst>
        <pc:spChg chg="del">
          <ac:chgData name="Tom Dawes" userId="fe899cd594ff6f3a" providerId="LiveId" clId="{FD0CC32F-A31E-45A2-B270-642B44B265A8}" dt="2022-08-17T19:23:08.686" v="9" actId="478"/>
          <ac:spMkLst>
            <pc:docMk/>
            <pc:sldMk cId="1816844285" sldId="1000"/>
            <ac:spMk id="6" creationId="{E1A95334-813B-6EE5-7147-C1BA22EC0A5F}"/>
          </ac:spMkLst>
        </pc:spChg>
        <pc:spChg chg="del">
          <ac:chgData name="Tom Dawes" userId="fe899cd594ff6f3a" providerId="LiveId" clId="{FD0CC32F-A31E-45A2-B270-642B44B265A8}" dt="2022-08-17T19:23:08.686" v="9" actId="478"/>
          <ac:spMkLst>
            <pc:docMk/>
            <pc:sldMk cId="1816844285" sldId="1000"/>
            <ac:spMk id="7" creationId="{59CCC6A8-2D2A-493B-E1A3-CC4F8C0C7F88}"/>
          </ac:spMkLst>
        </pc:spChg>
        <pc:spChg chg="add mod">
          <ac:chgData name="Tom Dawes" userId="fe899cd594ff6f3a" providerId="LiveId" clId="{FD0CC32F-A31E-45A2-B270-642B44B265A8}" dt="2022-08-17T19:23:18.879" v="10"/>
          <ac:spMkLst>
            <pc:docMk/>
            <pc:sldMk cId="1816844285" sldId="1000"/>
            <ac:spMk id="45" creationId="{48DFC1C6-0056-6FD2-650D-3E0412CE87FD}"/>
          </ac:spMkLst>
        </pc:spChg>
        <pc:spChg chg="add mod">
          <ac:chgData name="Tom Dawes" userId="fe899cd594ff6f3a" providerId="LiveId" clId="{FD0CC32F-A31E-45A2-B270-642B44B265A8}" dt="2022-08-17T19:23:18.879" v="10"/>
          <ac:spMkLst>
            <pc:docMk/>
            <pc:sldMk cId="1816844285" sldId="1000"/>
            <ac:spMk id="46" creationId="{C4365F8C-AC2F-433B-BB86-C22858D72E15}"/>
          </ac:spMkLst>
        </pc:spChg>
        <pc:spChg chg="add mod">
          <ac:chgData name="Tom Dawes" userId="fe899cd594ff6f3a" providerId="LiveId" clId="{FD0CC32F-A31E-45A2-B270-642B44B265A8}" dt="2022-08-17T19:23:18.879" v="10"/>
          <ac:spMkLst>
            <pc:docMk/>
            <pc:sldMk cId="1816844285" sldId="1000"/>
            <ac:spMk id="47" creationId="{2B436EF6-7772-4354-F65A-CAD9CB5DBA4E}"/>
          </ac:spMkLst>
        </pc:spChg>
        <pc:spChg chg="add mod">
          <ac:chgData name="Tom Dawes" userId="fe899cd594ff6f3a" providerId="LiveId" clId="{FD0CC32F-A31E-45A2-B270-642B44B265A8}" dt="2022-08-17T19:23:18.879" v="10"/>
          <ac:spMkLst>
            <pc:docMk/>
            <pc:sldMk cId="1816844285" sldId="1000"/>
            <ac:spMk id="49" creationId="{D687AACD-D07F-6E8E-8DFD-B79192B19688}"/>
          </ac:spMkLst>
        </pc:spChg>
        <pc:spChg chg="add mod">
          <ac:chgData name="Tom Dawes" userId="fe899cd594ff6f3a" providerId="LiveId" clId="{FD0CC32F-A31E-45A2-B270-642B44B265A8}" dt="2022-08-17T19:23:18.879" v="10"/>
          <ac:spMkLst>
            <pc:docMk/>
            <pc:sldMk cId="1816844285" sldId="1000"/>
            <ac:spMk id="59" creationId="{E2029610-7903-564C-D94E-E54772947365}"/>
          </ac:spMkLst>
        </pc:spChg>
        <pc:spChg chg="add mod">
          <ac:chgData name="Tom Dawes" userId="fe899cd594ff6f3a" providerId="LiveId" clId="{FD0CC32F-A31E-45A2-B270-642B44B265A8}" dt="2022-08-17T19:23:18.879" v="10"/>
          <ac:spMkLst>
            <pc:docMk/>
            <pc:sldMk cId="1816844285" sldId="1000"/>
            <ac:spMk id="60" creationId="{51AFE3B7-8885-4C31-67E8-63DA1C8F83EF}"/>
          </ac:spMkLst>
        </pc:spChg>
        <pc:spChg chg="add mod">
          <ac:chgData name="Tom Dawes" userId="fe899cd594ff6f3a" providerId="LiveId" clId="{FD0CC32F-A31E-45A2-B270-642B44B265A8}" dt="2022-08-17T19:23:18.879" v="10"/>
          <ac:spMkLst>
            <pc:docMk/>
            <pc:sldMk cId="1816844285" sldId="1000"/>
            <ac:spMk id="61" creationId="{AFF54BDB-DBB0-E5EF-F0DB-0B4C1DA3AFB2}"/>
          </ac:spMkLst>
        </pc:spChg>
        <pc:spChg chg="add mod">
          <ac:chgData name="Tom Dawes" userId="fe899cd594ff6f3a" providerId="LiveId" clId="{FD0CC32F-A31E-45A2-B270-642B44B265A8}" dt="2022-08-17T19:23:18.879" v="10"/>
          <ac:spMkLst>
            <pc:docMk/>
            <pc:sldMk cId="1816844285" sldId="1000"/>
            <ac:spMk id="62" creationId="{F15171CF-E522-B655-7E60-D32443626942}"/>
          </ac:spMkLst>
        </pc:spChg>
        <pc:spChg chg="add mod">
          <ac:chgData name="Tom Dawes" userId="fe899cd594ff6f3a" providerId="LiveId" clId="{FD0CC32F-A31E-45A2-B270-642B44B265A8}" dt="2022-08-17T19:23:18.879" v="10"/>
          <ac:spMkLst>
            <pc:docMk/>
            <pc:sldMk cId="1816844285" sldId="1000"/>
            <ac:spMk id="63" creationId="{50B38697-C4F7-443A-6E55-29E321AF41C3}"/>
          </ac:spMkLst>
        </pc:spChg>
        <pc:spChg chg="add mod">
          <ac:chgData name="Tom Dawes" userId="fe899cd594ff6f3a" providerId="LiveId" clId="{FD0CC32F-A31E-45A2-B270-642B44B265A8}" dt="2022-08-17T19:23:18.879" v="10"/>
          <ac:spMkLst>
            <pc:docMk/>
            <pc:sldMk cId="1816844285" sldId="1000"/>
            <ac:spMk id="65" creationId="{4AC48817-004C-4622-2CA8-30A879A7140E}"/>
          </ac:spMkLst>
        </pc:spChg>
        <pc:spChg chg="add mod">
          <ac:chgData name="Tom Dawes" userId="fe899cd594ff6f3a" providerId="LiveId" clId="{FD0CC32F-A31E-45A2-B270-642B44B265A8}" dt="2022-08-17T19:23:18.879" v="10"/>
          <ac:spMkLst>
            <pc:docMk/>
            <pc:sldMk cId="1816844285" sldId="1000"/>
            <ac:spMk id="66" creationId="{7B9F08D3-1606-E057-64BC-26388458F4B1}"/>
          </ac:spMkLst>
        </pc:spChg>
        <pc:spChg chg="add mod">
          <ac:chgData name="Tom Dawes" userId="fe899cd594ff6f3a" providerId="LiveId" clId="{FD0CC32F-A31E-45A2-B270-642B44B265A8}" dt="2022-08-17T19:23:18.879" v="10"/>
          <ac:spMkLst>
            <pc:docMk/>
            <pc:sldMk cId="1816844285" sldId="1000"/>
            <ac:spMk id="67" creationId="{6E878410-735B-A440-7CDA-9C9858D03C6E}"/>
          </ac:spMkLst>
        </pc:spChg>
        <pc:spChg chg="add mod">
          <ac:chgData name="Tom Dawes" userId="fe899cd594ff6f3a" providerId="LiveId" clId="{FD0CC32F-A31E-45A2-B270-642B44B265A8}" dt="2022-08-17T19:23:18.879" v="10"/>
          <ac:spMkLst>
            <pc:docMk/>
            <pc:sldMk cId="1816844285" sldId="1000"/>
            <ac:spMk id="68" creationId="{A501839D-4960-55C1-DD5F-F9320AE590D7}"/>
          </ac:spMkLst>
        </pc:spChg>
        <pc:spChg chg="add mod">
          <ac:chgData name="Tom Dawes" userId="fe899cd594ff6f3a" providerId="LiveId" clId="{FD0CC32F-A31E-45A2-B270-642B44B265A8}" dt="2022-08-17T19:23:18.879" v="10"/>
          <ac:spMkLst>
            <pc:docMk/>
            <pc:sldMk cId="1816844285" sldId="1000"/>
            <ac:spMk id="69" creationId="{493D505D-1610-A30C-0187-A5ABCC573BC6}"/>
          </ac:spMkLst>
        </pc:spChg>
        <pc:spChg chg="add mod">
          <ac:chgData name="Tom Dawes" userId="fe899cd594ff6f3a" providerId="LiveId" clId="{FD0CC32F-A31E-45A2-B270-642B44B265A8}" dt="2022-08-17T19:23:18.879" v="10"/>
          <ac:spMkLst>
            <pc:docMk/>
            <pc:sldMk cId="1816844285" sldId="1000"/>
            <ac:spMk id="70" creationId="{0546C3F3-C0D9-870F-B6B6-9064F3374E7D}"/>
          </ac:spMkLst>
        </pc:spChg>
        <pc:spChg chg="add mod">
          <ac:chgData name="Tom Dawes" userId="fe899cd594ff6f3a" providerId="LiveId" clId="{FD0CC32F-A31E-45A2-B270-642B44B265A8}" dt="2022-08-17T19:23:18.879" v="10"/>
          <ac:spMkLst>
            <pc:docMk/>
            <pc:sldMk cId="1816844285" sldId="1000"/>
            <ac:spMk id="71" creationId="{2C370DFA-6E05-93B1-FF2F-48D0EFBC6F95}"/>
          </ac:spMkLst>
        </pc:spChg>
        <pc:spChg chg="del">
          <ac:chgData name="Tom Dawes" userId="fe899cd594ff6f3a" providerId="LiveId" clId="{FD0CC32F-A31E-45A2-B270-642B44B265A8}" dt="2022-08-17T19:23:08.686" v="9" actId="478"/>
          <ac:spMkLst>
            <pc:docMk/>
            <pc:sldMk cId="1816844285" sldId="1000"/>
            <ac:spMk id="82" creationId="{8CF52AC2-8386-A9FF-4EB7-B5E414E2B1F6}"/>
          </ac:spMkLst>
        </pc:spChg>
        <pc:spChg chg="del">
          <ac:chgData name="Tom Dawes" userId="fe899cd594ff6f3a" providerId="LiveId" clId="{FD0CC32F-A31E-45A2-B270-642B44B265A8}" dt="2022-08-17T19:23:08.686" v="9" actId="478"/>
          <ac:spMkLst>
            <pc:docMk/>
            <pc:sldMk cId="1816844285" sldId="1000"/>
            <ac:spMk id="83" creationId="{8E08EC0D-A657-A24A-B534-88F01BD134E4}"/>
          </ac:spMkLst>
        </pc:spChg>
        <pc:spChg chg="del">
          <ac:chgData name="Tom Dawes" userId="fe899cd594ff6f3a" providerId="LiveId" clId="{FD0CC32F-A31E-45A2-B270-642B44B265A8}" dt="2022-08-17T19:23:08.686" v="9" actId="478"/>
          <ac:spMkLst>
            <pc:docMk/>
            <pc:sldMk cId="1816844285" sldId="1000"/>
            <ac:spMk id="84" creationId="{7D34ADC4-B256-B723-1AF7-15C79E5AE73B}"/>
          </ac:spMkLst>
        </pc:spChg>
        <pc:spChg chg="del">
          <ac:chgData name="Tom Dawes" userId="fe899cd594ff6f3a" providerId="LiveId" clId="{FD0CC32F-A31E-45A2-B270-642B44B265A8}" dt="2022-08-17T19:23:08.686" v="9" actId="478"/>
          <ac:spMkLst>
            <pc:docMk/>
            <pc:sldMk cId="1816844285" sldId="1000"/>
            <ac:spMk id="85" creationId="{FFF4AE44-8961-4B40-C7C2-327CFA57CB3C}"/>
          </ac:spMkLst>
        </pc:spChg>
        <pc:spChg chg="del">
          <ac:chgData name="Tom Dawes" userId="fe899cd594ff6f3a" providerId="LiveId" clId="{FD0CC32F-A31E-45A2-B270-642B44B265A8}" dt="2022-08-17T19:23:08.686" v="9" actId="478"/>
          <ac:spMkLst>
            <pc:docMk/>
            <pc:sldMk cId="1816844285" sldId="1000"/>
            <ac:spMk id="86" creationId="{7D7D5768-B610-8485-EE59-515B487B8435}"/>
          </ac:spMkLst>
        </pc:spChg>
        <pc:spChg chg="del">
          <ac:chgData name="Tom Dawes" userId="fe899cd594ff6f3a" providerId="LiveId" clId="{FD0CC32F-A31E-45A2-B270-642B44B265A8}" dt="2022-08-17T19:23:08.686" v="9" actId="478"/>
          <ac:spMkLst>
            <pc:docMk/>
            <pc:sldMk cId="1816844285" sldId="1000"/>
            <ac:spMk id="87" creationId="{68139C70-35A7-EFB3-E462-EE0EC3893D84}"/>
          </ac:spMkLst>
        </pc:spChg>
        <pc:spChg chg="del">
          <ac:chgData name="Tom Dawes" userId="fe899cd594ff6f3a" providerId="LiveId" clId="{FD0CC32F-A31E-45A2-B270-642B44B265A8}" dt="2022-08-17T19:23:08.686" v="9" actId="478"/>
          <ac:spMkLst>
            <pc:docMk/>
            <pc:sldMk cId="1816844285" sldId="1000"/>
            <ac:spMk id="94" creationId="{2A746396-4625-30AD-97B0-CC303DBCE2CD}"/>
          </ac:spMkLst>
        </pc:spChg>
        <pc:spChg chg="del">
          <ac:chgData name="Tom Dawes" userId="fe899cd594ff6f3a" providerId="LiveId" clId="{FD0CC32F-A31E-45A2-B270-642B44B265A8}" dt="2022-08-17T19:23:08.686" v="9" actId="478"/>
          <ac:spMkLst>
            <pc:docMk/>
            <pc:sldMk cId="1816844285" sldId="1000"/>
            <ac:spMk id="95" creationId="{A80039B1-F893-AE93-846F-298F0CFB5CC3}"/>
          </ac:spMkLst>
        </pc:spChg>
        <pc:spChg chg="del">
          <ac:chgData name="Tom Dawes" userId="fe899cd594ff6f3a" providerId="LiveId" clId="{FD0CC32F-A31E-45A2-B270-642B44B265A8}" dt="2022-08-17T19:23:08.686" v="9" actId="478"/>
          <ac:spMkLst>
            <pc:docMk/>
            <pc:sldMk cId="1816844285" sldId="1000"/>
            <ac:spMk id="96" creationId="{FBD792F8-B90D-0674-96E8-31102C87BCF6}"/>
          </ac:spMkLst>
        </pc:spChg>
        <pc:spChg chg="del">
          <ac:chgData name="Tom Dawes" userId="fe899cd594ff6f3a" providerId="LiveId" clId="{FD0CC32F-A31E-45A2-B270-642B44B265A8}" dt="2022-08-17T19:23:08.686" v="9" actId="478"/>
          <ac:spMkLst>
            <pc:docMk/>
            <pc:sldMk cId="1816844285" sldId="1000"/>
            <ac:spMk id="97" creationId="{19E00966-2BB2-AD63-2EE4-D864F122E68C}"/>
          </ac:spMkLst>
        </pc:spChg>
        <pc:spChg chg="del">
          <ac:chgData name="Tom Dawes" userId="fe899cd594ff6f3a" providerId="LiveId" clId="{FD0CC32F-A31E-45A2-B270-642B44B265A8}" dt="2022-08-17T19:23:08.686" v="9" actId="478"/>
          <ac:spMkLst>
            <pc:docMk/>
            <pc:sldMk cId="1816844285" sldId="1000"/>
            <ac:spMk id="98" creationId="{F52732B3-DD2A-6043-3701-8B2CCE496521}"/>
          </ac:spMkLst>
        </pc:spChg>
        <pc:spChg chg="del">
          <ac:chgData name="Tom Dawes" userId="fe899cd594ff6f3a" providerId="LiveId" clId="{FD0CC32F-A31E-45A2-B270-642B44B265A8}" dt="2022-08-17T19:23:08.686" v="9" actId="478"/>
          <ac:spMkLst>
            <pc:docMk/>
            <pc:sldMk cId="1816844285" sldId="1000"/>
            <ac:spMk id="99" creationId="{A68786E4-28EB-1155-6EDD-4BDA1D6991B8}"/>
          </ac:spMkLst>
        </pc:spChg>
        <pc:spChg chg="del">
          <ac:chgData name="Tom Dawes" userId="fe899cd594ff6f3a" providerId="LiveId" clId="{FD0CC32F-A31E-45A2-B270-642B44B265A8}" dt="2022-08-17T19:23:08.686" v="9" actId="478"/>
          <ac:spMkLst>
            <pc:docMk/>
            <pc:sldMk cId="1816844285" sldId="1000"/>
            <ac:spMk id="102" creationId="{99E3075A-2C09-B4E6-DAFE-D8B3372DD879}"/>
          </ac:spMkLst>
        </pc:spChg>
        <pc:spChg chg="del">
          <ac:chgData name="Tom Dawes" userId="fe899cd594ff6f3a" providerId="LiveId" clId="{FD0CC32F-A31E-45A2-B270-642B44B265A8}" dt="2022-08-17T19:23:08.686" v="9" actId="478"/>
          <ac:spMkLst>
            <pc:docMk/>
            <pc:sldMk cId="1816844285" sldId="1000"/>
            <ac:spMk id="103" creationId="{8C23386D-F76A-52EA-0048-AC7B2ED9B3FB}"/>
          </ac:spMkLst>
        </pc:spChg>
        <pc:graphicFrameChg chg="add mod">
          <ac:chgData name="Tom Dawes" userId="fe899cd594ff6f3a" providerId="LiveId" clId="{FD0CC32F-A31E-45A2-B270-642B44B265A8}" dt="2022-08-17T19:23:18.879" v="10"/>
          <ac:graphicFrameMkLst>
            <pc:docMk/>
            <pc:sldMk cId="1816844285" sldId="1000"/>
            <ac:graphicFrameMk id="42" creationId="{82566209-F040-F9A6-B422-23B8D0B6CE56}"/>
          </ac:graphicFrameMkLst>
        </pc:graphicFrameChg>
        <pc:graphicFrameChg chg="del">
          <ac:chgData name="Tom Dawes" userId="fe899cd594ff6f3a" providerId="LiveId" clId="{FD0CC32F-A31E-45A2-B270-642B44B265A8}" dt="2022-08-17T19:23:08.686" v="9" actId="478"/>
          <ac:graphicFrameMkLst>
            <pc:docMk/>
            <pc:sldMk cId="1816844285" sldId="1000"/>
            <ac:graphicFrameMk id="64" creationId="{2E15ED95-F94A-5DC7-9C54-D89C24497019}"/>
          </ac:graphicFrameMkLst>
        </pc:graphicFrameChg>
        <pc:picChg chg="del">
          <ac:chgData name="Tom Dawes" userId="fe899cd594ff6f3a" providerId="LiveId" clId="{FD0CC32F-A31E-45A2-B270-642B44B265A8}" dt="2022-08-17T19:23:08.686" v="9" actId="478"/>
          <ac:picMkLst>
            <pc:docMk/>
            <pc:sldMk cId="1816844285" sldId="1000"/>
            <ac:picMk id="52" creationId="{93A4CCED-4682-8267-9191-BA33151F58D3}"/>
          </ac:picMkLst>
        </pc:picChg>
      </pc:sldChg>
    </pc:docChg>
  </pc:docChgLst>
  <pc:docChgLst>
    <pc:chgData name="Paula Vázquez-Valero" userId="3a0e46d7-2099-40af-a155-aa45b68bfff3" providerId="ADAL" clId="{98A4C16C-8D3B-4D84-8BC9-8F94FADDB2BF}"/>
    <pc:docChg chg="undo redo custSel addSld delSld modSld sldOrd">
      <pc:chgData name="Paula Vázquez-Valero" userId="3a0e46d7-2099-40af-a155-aa45b68bfff3" providerId="ADAL" clId="{98A4C16C-8D3B-4D84-8BC9-8F94FADDB2BF}" dt="2022-07-01T16:02:50.626" v="5736" actId="1037"/>
      <pc:docMkLst>
        <pc:docMk/>
      </pc:docMkLst>
      <pc:sldChg chg="addSp delSp modSp mod modNotesTx">
        <pc:chgData name="Paula Vázquez-Valero" userId="3a0e46d7-2099-40af-a155-aa45b68bfff3" providerId="ADAL" clId="{98A4C16C-8D3B-4D84-8BC9-8F94FADDB2BF}" dt="2022-07-01T15:58:52.603" v="5624" actId="167"/>
        <pc:sldMkLst>
          <pc:docMk/>
          <pc:sldMk cId="0" sldId="477"/>
        </pc:sldMkLst>
        <pc:spChg chg="add del mod">
          <ac:chgData name="Paula Vázquez-Valero" userId="3a0e46d7-2099-40af-a155-aa45b68bfff3" providerId="ADAL" clId="{98A4C16C-8D3B-4D84-8BC9-8F94FADDB2BF}" dt="2022-07-01T14:21:35.851" v="2727"/>
          <ac:spMkLst>
            <pc:docMk/>
            <pc:sldMk cId="0" sldId="477"/>
            <ac:spMk id="10" creationId="{F8B6313B-AB1B-14F0-0827-178679D5CC29}"/>
          </ac:spMkLst>
        </pc:spChg>
        <pc:spChg chg="add mod">
          <ac:chgData name="Paula Vázquez-Valero" userId="3a0e46d7-2099-40af-a155-aa45b68bfff3" providerId="ADAL" clId="{98A4C16C-8D3B-4D84-8BC9-8F94FADDB2BF}" dt="2022-07-01T14:22:49.442" v="2787" actId="1076"/>
          <ac:spMkLst>
            <pc:docMk/>
            <pc:sldMk cId="0" sldId="477"/>
            <ac:spMk id="13" creationId="{32FC5978-C498-0B28-AA15-A090E23C28CB}"/>
          </ac:spMkLst>
        </pc:spChg>
        <pc:spChg chg="add mod">
          <ac:chgData name="Paula Vázquez-Valero" userId="3a0e46d7-2099-40af-a155-aa45b68bfff3" providerId="ADAL" clId="{98A4C16C-8D3B-4D84-8BC9-8F94FADDB2BF}" dt="2022-07-01T14:22:19.821" v="2766" actId="1038"/>
          <ac:spMkLst>
            <pc:docMk/>
            <pc:sldMk cId="0" sldId="477"/>
            <ac:spMk id="19" creationId="{49FCE1A2-A99B-9261-FAC1-F0BCCD190B3C}"/>
          </ac:spMkLst>
        </pc:spChg>
        <pc:spChg chg="mod">
          <ac:chgData name="Paula Vázquez-Valero" userId="3a0e46d7-2099-40af-a155-aa45b68bfff3" providerId="ADAL" clId="{98A4C16C-8D3B-4D84-8BC9-8F94FADDB2BF}" dt="2022-07-01T14:16:59.717" v="2663" actId="20577"/>
          <ac:spMkLst>
            <pc:docMk/>
            <pc:sldMk cId="0" sldId="477"/>
            <ac:spMk id="101" creationId="{00000000-0000-0000-0000-000000000000}"/>
          </ac:spMkLst>
        </pc:spChg>
        <pc:grpChg chg="add mod">
          <ac:chgData name="Paula Vázquez-Valero" userId="3a0e46d7-2099-40af-a155-aa45b68bfff3" providerId="ADAL" clId="{98A4C16C-8D3B-4D84-8BC9-8F94FADDB2BF}" dt="2022-07-01T14:22:19.821" v="2766" actId="1038"/>
          <ac:grpSpMkLst>
            <pc:docMk/>
            <pc:sldMk cId="0" sldId="477"/>
            <ac:grpSpMk id="12" creationId="{1166873B-40B6-E8D1-5C55-64F8BC4B15F6}"/>
          </ac:grpSpMkLst>
        </pc:grpChg>
        <pc:picChg chg="add del mod">
          <ac:chgData name="Paula Vázquez-Valero" userId="3a0e46d7-2099-40af-a155-aa45b68bfff3" providerId="ADAL" clId="{98A4C16C-8D3B-4D84-8BC9-8F94FADDB2BF}" dt="2022-07-01T14:21:35.849" v="2725" actId="478"/>
          <ac:picMkLst>
            <pc:docMk/>
            <pc:sldMk cId="0" sldId="477"/>
            <ac:picMk id="4" creationId="{85F5CFB9-B32B-B9EE-9632-D5BB1C82C1BC}"/>
          </ac:picMkLst>
        </pc:picChg>
        <pc:picChg chg="add mod">
          <ac:chgData name="Paula Vázquez-Valero" userId="3a0e46d7-2099-40af-a155-aa45b68bfff3" providerId="ADAL" clId="{98A4C16C-8D3B-4D84-8BC9-8F94FADDB2BF}" dt="2022-07-01T14:22:36.761" v="2769" actId="1076"/>
          <ac:picMkLst>
            <pc:docMk/>
            <pc:sldMk cId="0" sldId="477"/>
            <ac:picMk id="5" creationId="{ECEA737D-2C8D-7AE9-79A2-0D1393F0F9F0}"/>
          </ac:picMkLst>
        </pc:picChg>
        <pc:picChg chg="add del">
          <ac:chgData name="Paula Vázquez-Valero" userId="3a0e46d7-2099-40af-a155-aa45b68bfff3" providerId="ADAL" clId="{98A4C16C-8D3B-4D84-8BC9-8F94FADDB2BF}" dt="2022-07-01T14:18:54.609" v="2674" actId="478"/>
          <ac:picMkLst>
            <pc:docMk/>
            <pc:sldMk cId="0" sldId="477"/>
            <ac:picMk id="6" creationId="{5EFFF2FA-8A24-6897-F412-9ACBDA8773D9}"/>
          </ac:picMkLst>
        </pc:picChg>
        <pc:picChg chg="add mod">
          <ac:chgData name="Paula Vázquez-Valero" userId="3a0e46d7-2099-40af-a155-aa45b68bfff3" providerId="ADAL" clId="{98A4C16C-8D3B-4D84-8BC9-8F94FADDB2BF}" dt="2022-07-01T14:22:19.821" v="2766" actId="1038"/>
          <ac:picMkLst>
            <pc:docMk/>
            <pc:sldMk cId="0" sldId="477"/>
            <ac:picMk id="9" creationId="{990E3CF5-88E6-A7C7-19D2-C267CD24653A}"/>
          </ac:picMkLst>
        </pc:picChg>
        <pc:picChg chg="add mod ord">
          <ac:chgData name="Paula Vázquez-Valero" userId="3a0e46d7-2099-40af-a155-aa45b68bfff3" providerId="ADAL" clId="{98A4C16C-8D3B-4D84-8BC9-8F94FADDB2BF}" dt="2022-07-01T15:58:52.603" v="5624" actId="167"/>
          <ac:picMkLst>
            <pc:docMk/>
            <pc:sldMk cId="0" sldId="477"/>
            <ac:picMk id="22" creationId="{127AE689-2F37-42F3-6118-70642DE6312B}"/>
          </ac:picMkLst>
        </pc:picChg>
        <pc:picChg chg="del">
          <ac:chgData name="Paula Vázquez-Valero" userId="3a0e46d7-2099-40af-a155-aa45b68bfff3" providerId="ADAL" clId="{98A4C16C-8D3B-4D84-8BC9-8F94FADDB2BF}" dt="2022-07-01T12:12:01.610" v="357" actId="478"/>
          <ac:picMkLst>
            <pc:docMk/>
            <pc:sldMk cId="0" sldId="477"/>
            <ac:picMk id="27" creationId="{B892F5C3-C96F-2BAF-1444-409BF80D8B5E}"/>
          </ac:picMkLst>
        </pc:picChg>
        <pc:picChg chg="del">
          <ac:chgData name="Paula Vázquez-Valero" userId="3a0e46d7-2099-40af-a155-aa45b68bfff3" providerId="ADAL" clId="{98A4C16C-8D3B-4D84-8BC9-8F94FADDB2BF}" dt="2022-07-01T12:12:01.610" v="357" actId="478"/>
          <ac:picMkLst>
            <pc:docMk/>
            <pc:sldMk cId="0" sldId="477"/>
            <ac:picMk id="2050" creationId="{45C0F390-CF67-CEAB-F293-73EF45BF229C}"/>
          </ac:picMkLst>
        </pc:picChg>
        <pc:picChg chg="del">
          <ac:chgData name="Paula Vázquez-Valero" userId="3a0e46d7-2099-40af-a155-aa45b68bfff3" providerId="ADAL" clId="{98A4C16C-8D3B-4D84-8BC9-8F94FADDB2BF}" dt="2022-07-01T12:12:01.610" v="357" actId="478"/>
          <ac:picMkLst>
            <pc:docMk/>
            <pc:sldMk cId="0" sldId="477"/>
            <ac:picMk id="2052" creationId="{FC6E4435-4AE0-8FB7-E536-FCC9CADB8626}"/>
          </ac:picMkLst>
        </pc:picChg>
        <pc:picChg chg="del">
          <ac:chgData name="Paula Vázquez-Valero" userId="3a0e46d7-2099-40af-a155-aa45b68bfff3" providerId="ADAL" clId="{98A4C16C-8D3B-4D84-8BC9-8F94FADDB2BF}" dt="2022-07-01T14:17:01.810" v="2664" actId="478"/>
          <ac:picMkLst>
            <pc:docMk/>
            <pc:sldMk cId="0" sldId="477"/>
            <ac:picMk id="2054" creationId="{4EF24E25-63AE-4950-F9EC-C9DA830D565B}"/>
          </ac:picMkLst>
        </pc:picChg>
        <pc:picChg chg="del">
          <ac:chgData name="Paula Vázquez-Valero" userId="3a0e46d7-2099-40af-a155-aa45b68bfff3" providerId="ADAL" clId="{98A4C16C-8D3B-4D84-8BC9-8F94FADDB2BF}" dt="2022-07-01T14:17:01.810" v="2664" actId="478"/>
          <ac:picMkLst>
            <pc:docMk/>
            <pc:sldMk cId="0" sldId="477"/>
            <ac:picMk id="2056" creationId="{C25958AE-AAC0-6CBA-1DAC-F0E51A59D6E1}"/>
          </ac:picMkLst>
        </pc:picChg>
      </pc:sldChg>
      <pc:sldChg chg="delSp modSp add del mod delAnim modAnim">
        <pc:chgData name="Paula Vázquez-Valero" userId="3a0e46d7-2099-40af-a155-aa45b68bfff3" providerId="ADAL" clId="{98A4C16C-8D3B-4D84-8BC9-8F94FADDB2BF}" dt="2022-07-01T12:57:15.481" v="593" actId="47"/>
        <pc:sldMkLst>
          <pc:docMk/>
          <pc:sldMk cId="1292631418" sldId="478"/>
        </pc:sldMkLst>
        <pc:spChg chg="del">
          <ac:chgData name="Paula Vázquez-Valero" userId="3a0e46d7-2099-40af-a155-aa45b68bfff3" providerId="ADAL" clId="{98A4C16C-8D3B-4D84-8BC9-8F94FADDB2BF}" dt="2022-07-01T12:56:02.879" v="586" actId="21"/>
          <ac:spMkLst>
            <pc:docMk/>
            <pc:sldMk cId="1292631418" sldId="478"/>
            <ac:spMk id="90" creationId="{E131C75B-EFE1-4F59-9105-A5E67793BCB8}"/>
          </ac:spMkLst>
        </pc:spChg>
        <pc:spChg chg="del">
          <ac:chgData name="Paula Vázquez-Valero" userId="3a0e46d7-2099-40af-a155-aa45b68bfff3" providerId="ADAL" clId="{98A4C16C-8D3B-4D84-8BC9-8F94FADDB2BF}" dt="2022-07-01T12:56:02.879" v="586" actId="21"/>
          <ac:spMkLst>
            <pc:docMk/>
            <pc:sldMk cId="1292631418" sldId="478"/>
            <ac:spMk id="91" creationId="{F77A696C-45B5-4F20-8810-23AB93389867}"/>
          </ac:spMkLst>
        </pc:spChg>
        <pc:spChg chg="del">
          <ac:chgData name="Paula Vázquez-Valero" userId="3a0e46d7-2099-40af-a155-aa45b68bfff3" providerId="ADAL" clId="{98A4C16C-8D3B-4D84-8BC9-8F94FADDB2BF}" dt="2022-07-01T12:56:02.879" v="586" actId="21"/>
          <ac:spMkLst>
            <pc:docMk/>
            <pc:sldMk cId="1292631418" sldId="478"/>
            <ac:spMk id="92" creationId="{FEF7154A-125E-4C8C-8BE8-96004F58B923}"/>
          </ac:spMkLst>
        </pc:spChg>
        <pc:spChg chg="del">
          <ac:chgData name="Paula Vázquez-Valero" userId="3a0e46d7-2099-40af-a155-aa45b68bfff3" providerId="ADAL" clId="{98A4C16C-8D3B-4D84-8BC9-8F94FADDB2BF}" dt="2022-07-01T12:56:02.879" v="586" actId="21"/>
          <ac:spMkLst>
            <pc:docMk/>
            <pc:sldMk cId="1292631418" sldId="478"/>
            <ac:spMk id="93" creationId="{30349CC7-0D74-4DA5-8DE4-709CA056E76D}"/>
          </ac:spMkLst>
        </pc:spChg>
        <pc:spChg chg="del">
          <ac:chgData name="Paula Vázquez-Valero" userId="3a0e46d7-2099-40af-a155-aa45b68bfff3" providerId="ADAL" clId="{98A4C16C-8D3B-4D84-8BC9-8F94FADDB2BF}" dt="2022-07-01T12:56:02.879" v="586" actId="21"/>
          <ac:spMkLst>
            <pc:docMk/>
            <pc:sldMk cId="1292631418" sldId="478"/>
            <ac:spMk id="94" creationId="{D8EA1F13-E0FF-4C55-A252-2B7C40E8483B}"/>
          </ac:spMkLst>
        </pc:spChg>
        <pc:spChg chg="del">
          <ac:chgData name="Paula Vázquez-Valero" userId="3a0e46d7-2099-40af-a155-aa45b68bfff3" providerId="ADAL" clId="{98A4C16C-8D3B-4D84-8BC9-8F94FADDB2BF}" dt="2022-07-01T12:56:02.879" v="586" actId="21"/>
          <ac:spMkLst>
            <pc:docMk/>
            <pc:sldMk cId="1292631418" sldId="478"/>
            <ac:spMk id="95" creationId="{3E61492B-6715-47F6-AF55-1966A9AA0D44}"/>
          </ac:spMkLst>
        </pc:spChg>
        <pc:spChg chg="del">
          <ac:chgData name="Paula Vázquez-Valero" userId="3a0e46d7-2099-40af-a155-aa45b68bfff3" providerId="ADAL" clId="{98A4C16C-8D3B-4D84-8BC9-8F94FADDB2BF}" dt="2022-07-01T12:56:02.879" v="586" actId="21"/>
          <ac:spMkLst>
            <pc:docMk/>
            <pc:sldMk cId="1292631418" sldId="478"/>
            <ac:spMk id="96" creationId="{4C2DB1AC-29D2-4607-BE44-4D8589B0E00C}"/>
          </ac:spMkLst>
        </pc:spChg>
        <pc:spChg chg="del">
          <ac:chgData name="Paula Vázquez-Valero" userId="3a0e46d7-2099-40af-a155-aa45b68bfff3" providerId="ADAL" clId="{98A4C16C-8D3B-4D84-8BC9-8F94FADDB2BF}" dt="2022-07-01T12:56:02.879" v="586" actId="21"/>
          <ac:spMkLst>
            <pc:docMk/>
            <pc:sldMk cId="1292631418" sldId="478"/>
            <ac:spMk id="97" creationId="{31E43899-5F66-4469-913A-EC743958BEE7}"/>
          </ac:spMkLst>
        </pc:spChg>
        <pc:spChg chg="del">
          <ac:chgData name="Paula Vázquez-Valero" userId="3a0e46d7-2099-40af-a155-aa45b68bfff3" providerId="ADAL" clId="{98A4C16C-8D3B-4D84-8BC9-8F94FADDB2BF}" dt="2022-07-01T12:56:02.879" v="586" actId="21"/>
          <ac:spMkLst>
            <pc:docMk/>
            <pc:sldMk cId="1292631418" sldId="478"/>
            <ac:spMk id="98" creationId="{A6638095-4CA1-4B68-943D-8CE561CDFB3D}"/>
          </ac:spMkLst>
        </pc:spChg>
        <pc:spChg chg="del">
          <ac:chgData name="Paula Vázquez-Valero" userId="3a0e46d7-2099-40af-a155-aa45b68bfff3" providerId="ADAL" clId="{98A4C16C-8D3B-4D84-8BC9-8F94FADDB2BF}" dt="2022-07-01T12:56:02.879" v="586" actId="21"/>
          <ac:spMkLst>
            <pc:docMk/>
            <pc:sldMk cId="1292631418" sldId="478"/>
            <ac:spMk id="99" creationId="{4EC856D6-984A-4B91-A97C-91CE9D2204B2}"/>
          </ac:spMkLst>
        </pc:spChg>
        <pc:spChg chg="del">
          <ac:chgData name="Paula Vázquez-Valero" userId="3a0e46d7-2099-40af-a155-aa45b68bfff3" providerId="ADAL" clId="{98A4C16C-8D3B-4D84-8BC9-8F94FADDB2BF}" dt="2022-07-01T12:56:02.879" v="586" actId="21"/>
          <ac:spMkLst>
            <pc:docMk/>
            <pc:sldMk cId="1292631418" sldId="478"/>
            <ac:spMk id="100" creationId="{34BA5503-0913-49B7-A657-BC01C3098C6E}"/>
          </ac:spMkLst>
        </pc:spChg>
        <pc:spChg chg="del">
          <ac:chgData name="Paula Vázquez-Valero" userId="3a0e46d7-2099-40af-a155-aa45b68bfff3" providerId="ADAL" clId="{98A4C16C-8D3B-4D84-8BC9-8F94FADDB2BF}" dt="2022-07-01T12:56:02.879" v="586" actId="21"/>
          <ac:spMkLst>
            <pc:docMk/>
            <pc:sldMk cId="1292631418" sldId="478"/>
            <ac:spMk id="101" creationId="{2589DAFE-BC81-42F7-93CA-A80F84F9CB8D}"/>
          </ac:spMkLst>
        </pc:spChg>
        <pc:spChg chg="del">
          <ac:chgData name="Paula Vázquez-Valero" userId="3a0e46d7-2099-40af-a155-aa45b68bfff3" providerId="ADAL" clId="{98A4C16C-8D3B-4D84-8BC9-8F94FADDB2BF}" dt="2022-07-01T12:56:02.879" v="586" actId="21"/>
          <ac:spMkLst>
            <pc:docMk/>
            <pc:sldMk cId="1292631418" sldId="478"/>
            <ac:spMk id="103" creationId="{B4AF072D-A390-4254-81EF-C1BB480926DE}"/>
          </ac:spMkLst>
        </pc:spChg>
        <pc:spChg chg="del">
          <ac:chgData name="Paula Vázquez-Valero" userId="3a0e46d7-2099-40af-a155-aa45b68bfff3" providerId="ADAL" clId="{98A4C16C-8D3B-4D84-8BC9-8F94FADDB2BF}" dt="2022-07-01T12:56:02.879" v="586" actId="21"/>
          <ac:spMkLst>
            <pc:docMk/>
            <pc:sldMk cId="1292631418" sldId="478"/>
            <ac:spMk id="105" creationId="{F0B4F464-6FBC-48A9-A3E4-DE1199C2C021}"/>
          </ac:spMkLst>
        </pc:spChg>
        <pc:spChg chg="del">
          <ac:chgData name="Paula Vázquez-Valero" userId="3a0e46d7-2099-40af-a155-aa45b68bfff3" providerId="ADAL" clId="{98A4C16C-8D3B-4D84-8BC9-8F94FADDB2BF}" dt="2022-07-01T12:56:02.879" v="586" actId="21"/>
          <ac:spMkLst>
            <pc:docMk/>
            <pc:sldMk cId="1292631418" sldId="478"/>
            <ac:spMk id="107" creationId="{5A10F24A-D7E6-4591-9F64-D7BDE8BB46B2}"/>
          </ac:spMkLst>
        </pc:spChg>
        <pc:spChg chg="del">
          <ac:chgData name="Paula Vázquez-Valero" userId="3a0e46d7-2099-40af-a155-aa45b68bfff3" providerId="ADAL" clId="{98A4C16C-8D3B-4D84-8BC9-8F94FADDB2BF}" dt="2022-07-01T12:56:02.879" v="586" actId="21"/>
          <ac:spMkLst>
            <pc:docMk/>
            <pc:sldMk cId="1292631418" sldId="478"/>
            <ac:spMk id="109" creationId="{65978159-5B08-4B87-8F08-A4C13AF0FFB6}"/>
          </ac:spMkLst>
        </pc:spChg>
        <pc:spChg chg="del">
          <ac:chgData name="Paula Vázquez-Valero" userId="3a0e46d7-2099-40af-a155-aa45b68bfff3" providerId="ADAL" clId="{98A4C16C-8D3B-4D84-8BC9-8F94FADDB2BF}" dt="2022-07-01T12:56:02.879" v="586" actId="21"/>
          <ac:spMkLst>
            <pc:docMk/>
            <pc:sldMk cId="1292631418" sldId="478"/>
            <ac:spMk id="111" creationId="{64FB3D2B-B8A8-43C7-9064-74DBB9EED36E}"/>
          </ac:spMkLst>
        </pc:spChg>
        <pc:spChg chg="del">
          <ac:chgData name="Paula Vázquez-Valero" userId="3a0e46d7-2099-40af-a155-aa45b68bfff3" providerId="ADAL" clId="{98A4C16C-8D3B-4D84-8BC9-8F94FADDB2BF}" dt="2022-07-01T12:56:02.879" v="586" actId="21"/>
          <ac:spMkLst>
            <pc:docMk/>
            <pc:sldMk cId="1292631418" sldId="478"/>
            <ac:spMk id="113" creationId="{D6383145-0D82-46CC-93D0-F1828B75A4A5}"/>
          </ac:spMkLst>
        </pc:spChg>
        <pc:spChg chg="del">
          <ac:chgData name="Paula Vázquez-Valero" userId="3a0e46d7-2099-40af-a155-aa45b68bfff3" providerId="ADAL" clId="{98A4C16C-8D3B-4D84-8BC9-8F94FADDB2BF}" dt="2022-07-01T12:56:02.879" v="586" actId="21"/>
          <ac:spMkLst>
            <pc:docMk/>
            <pc:sldMk cId="1292631418" sldId="478"/>
            <ac:spMk id="115" creationId="{04D2BCFA-753A-4D58-B0E4-D0C5F22632E6}"/>
          </ac:spMkLst>
        </pc:spChg>
        <pc:spChg chg="del">
          <ac:chgData name="Paula Vázquez-Valero" userId="3a0e46d7-2099-40af-a155-aa45b68bfff3" providerId="ADAL" clId="{98A4C16C-8D3B-4D84-8BC9-8F94FADDB2BF}" dt="2022-07-01T12:56:02.879" v="586" actId="21"/>
          <ac:spMkLst>
            <pc:docMk/>
            <pc:sldMk cId="1292631418" sldId="478"/>
            <ac:spMk id="117" creationId="{BC545253-7AE8-4106-AD71-A01A55BACE09}"/>
          </ac:spMkLst>
        </pc:spChg>
        <pc:spChg chg="del">
          <ac:chgData name="Paula Vázquez-Valero" userId="3a0e46d7-2099-40af-a155-aa45b68bfff3" providerId="ADAL" clId="{98A4C16C-8D3B-4D84-8BC9-8F94FADDB2BF}" dt="2022-07-01T12:56:02.879" v="586" actId="21"/>
          <ac:spMkLst>
            <pc:docMk/>
            <pc:sldMk cId="1292631418" sldId="478"/>
            <ac:spMk id="119" creationId="{2160B0F7-EC04-41D4-A316-D79B496D0994}"/>
          </ac:spMkLst>
        </pc:spChg>
        <pc:spChg chg="del">
          <ac:chgData name="Paula Vázquez-Valero" userId="3a0e46d7-2099-40af-a155-aa45b68bfff3" providerId="ADAL" clId="{98A4C16C-8D3B-4D84-8BC9-8F94FADDB2BF}" dt="2022-07-01T12:56:02.879" v="586" actId="21"/>
          <ac:spMkLst>
            <pc:docMk/>
            <pc:sldMk cId="1292631418" sldId="478"/>
            <ac:spMk id="121" creationId="{E3A862D7-C318-4CC8-8A6F-8AA76CA9E12A}"/>
          </ac:spMkLst>
        </pc:spChg>
        <pc:spChg chg="del">
          <ac:chgData name="Paula Vázquez-Valero" userId="3a0e46d7-2099-40af-a155-aa45b68bfff3" providerId="ADAL" clId="{98A4C16C-8D3B-4D84-8BC9-8F94FADDB2BF}" dt="2022-07-01T12:56:02.879" v="586" actId="21"/>
          <ac:spMkLst>
            <pc:docMk/>
            <pc:sldMk cId="1292631418" sldId="478"/>
            <ac:spMk id="122" creationId="{72106DB1-8DD9-475F-A222-01B697C7229D}"/>
          </ac:spMkLst>
        </pc:spChg>
        <pc:spChg chg="del">
          <ac:chgData name="Paula Vázquez-Valero" userId="3a0e46d7-2099-40af-a155-aa45b68bfff3" providerId="ADAL" clId="{98A4C16C-8D3B-4D84-8BC9-8F94FADDB2BF}" dt="2022-07-01T12:56:02.879" v="586" actId="21"/>
          <ac:spMkLst>
            <pc:docMk/>
            <pc:sldMk cId="1292631418" sldId="478"/>
            <ac:spMk id="123" creationId="{7F6BC545-796F-4DAC-8BCB-BEA32E2CA248}"/>
          </ac:spMkLst>
        </pc:spChg>
        <pc:spChg chg="del">
          <ac:chgData name="Paula Vázquez-Valero" userId="3a0e46d7-2099-40af-a155-aa45b68bfff3" providerId="ADAL" clId="{98A4C16C-8D3B-4D84-8BC9-8F94FADDB2BF}" dt="2022-07-01T12:56:02.879" v="586" actId="21"/>
          <ac:spMkLst>
            <pc:docMk/>
            <pc:sldMk cId="1292631418" sldId="478"/>
            <ac:spMk id="124" creationId="{445512DE-1064-477B-A4FE-48BA5994A873}"/>
          </ac:spMkLst>
        </pc:spChg>
        <pc:spChg chg="del">
          <ac:chgData name="Paula Vázquez-Valero" userId="3a0e46d7-2099-40af-a155-aa45b68bfff3" providerId="ADAL" clId="{98A4C16C-8D3B-4D84-8BC9-8F94FADDB2BF}" dt="2022-07-01T12:56:02.879" v="586" actId="21"/>
          <ac:spMkLst>
            <pc:docMk/>
            <pc:sldMk cId="1292631418" sldId="478"/>
            <ac:spMk id="125" creationId="{1EA46368-53EF-4C26-B3CF-83C1E0EC9E8E}"/>
          </ac:spMkLst>
        </pc:spChg>
        <pc:spChg chg="del">
          <ac:chgData name="Paula Vázquez-Valero" userId="3a0e46d7-2099-40af-a155-aa45b68bfff3" providerId="ADAL" clId="{98A4C16C-8D3B-4D84-8BC9-8F94FADDB2BF}" dt="2022-07-01T12:56:02.879" v="586" actId="21"/>
          <ac:spMkLst>
            <pc:docMk/>
            <pc:sldMk cId="1292631418" sldId="478"/>
            <ac:spMk id="126" creationId="{907029DC-2C92-4B73-82DA-A9AFB24D608F}"/>
          </ac:spMkLst>
        </pc:spChg>
        <pc:spChg chg="del">
          <ac:chgData name="Paula Vázquez-Valero" userId="3a0e46d7-2099-40af-a155-aa45b68bfff3" providerId="ADAL" clId="{98A4C16C-8D3B-4D84-8BC9-8F94FADDB2BF}" dt="2022-07-01T12:56:02.879" v="586" actId="21"/>
          <ac:spMkLst>
            <pc:docMk/>
            <pc:sldMk cId="1292631418" sldId="478"/>
            <ac:spMk id="127" creationId="{042C00CA-3D71-4C4B-8FF2-B2C8813E4C1E}"/>
          </ac:spMkLst>
        </pc:spChg>
        <pc:spChg chg="del">
          <ac:chgData name="Paula Vázquez-Valero" userId="3a0e46d7-2099-40af-a155-aa45b68bfff3" providerId="ADAL" clId="{98A4C16C-8D3B-4D84-8BC9-8F94FADDB2BF}" dt="2022-07-01T12:56:02.879" v="586" actId="21"/>
          <ac:spMkLst>
            <pc:docMk/>
            <pc:sldMk cId="1292631418" sldId="478"/>
            <ac:spMk id="129" creationId="{28AD6481-979D-4AAD-930E-A6ED03F12C31}"/>
          </ac:spMkLst>
        </pc:spChg>
        <pc:spChg chg="del">
          <ac:chgData name="Paula Vázquez-Valero" userId="3a0e46d7-2099-40af-a155-aa45b68bfff3" providerId="ADAL" clId="{98A4C16C-8D3B-4D84-8BC9-8F94FADDB2BF}" dt="2022-07-01T12:56:02.879" v="586" actId="21"/>
          <ac:spMkLst>
            <pc:docMk/>
            <pc:sldMk cId="1292631418" sldId="478"/>
            <ac:spMk id="130" creationId="{D549FC45-00BD-4C17-9CCD-36737CBA2305}"/>
          </ac:spMkLst>
        </pc:spChg>
        <pc:spChg chg="del">
          <ac:chgData name="Paula Vázquez-Valero" userId="3a0e46d7-2099-40af-a155-aa45b68bfff3" providerId="ADAL" clId="{98A4C16C-8D3B-4D84-8BC9-8F94FADDB2BF}" dt="2022-07-01T12:56:02.879" v="586" actId="21"/>
          <ac:spMkLst>
            <pc:docMk/>
            <pc:sldMk cId="1292631418" sldId="478"/>
            <ac:spMk id="131" creationId="{A6E4CFCF-9B2A-43BE-94A4-3E5E9501B95F}"/>
          </ac:spMkLst>
        </pc:spChg>
        <pc:spChg chg="del">
          <ac:chgData name="Paula Vázquez-Valero" userId="3a0e46d7-2099-40af-a155-aa45b68bfff3" providerId="ADAL" clId="{98A4C16C-8D3B-4D84-8BC9-8F94FADDB2BF}" dt="2022-07-01T12:56:02.879" v="586" actId="21"/>
          <ac:spMkLst>
            <pc:docMk/>
            <pc:sldMk cId="1292631418" sldId="478"/>
            <ac:spMk id="133" creationId="{C0FEF40D-CD27-4201-916D-5B31B3E6534E}"/>
          </ac:spMkLst>
        </pc:spChg>
        <pc:picChg chg="del mod">
          <ac:chgData name="Paula Vázquez-Valero" userId="3a0e46d7-2099-40af-a155-aa45b68bfff3" providerId="ADAL" clId="{98A4C16C-8D3B-4D84-8BC9-8F94FADDB2BF}" dt="2022-07-01T12:40:41.468" v="585" actId="478"/>
          <ac:picMkLst>
            <pc:docMk/>
            <pc:sldMk cId="1292631418" sldId="478"/>
            <ac:picMk id="102" creationId="{613D82EC-93BC-4B70-B37B-15D76063F94E}"/>
          </ac:picMkLst>
        </pc:picChg>
        <pc:picChg chg="del">
          <ac:chgData name="Paula Vázquez-Valero" userId="3a0e46d7-2099-40af-a155-aa45b68bfff3" providerId="ADAL" clId="{98A4C16C-8D3B-4D84-8BC9-8F94FADDB2BF}" dt="2022-07-01T12:56:02.879" v="586" actId="21"/>
          <ac:picMkLst>
            <pc:docMk/>
            <pc:sldMk cId="1292631418" sldId="478"/>
            <ac:picMk id="114" creationId="{5D8BDFEA-EA77-48D2-92A5-FB63609060E2}"/>
          </ac:picMkLst>
        </pc:picChg>
        <pc:picChg chg="del">
          <ac:chgData name="Paula Vázquez-Valero" userId="3a0e46d7-2099-40af-a155-aa45b68bfff3" providerId="ADAL" clId="{98A4C16C-8D3B-4D84-8BC9-8F94FADDB2BF}" dt="2022-07-01T12:56:02.879" v="586" actId="21"/>
          <ac:picMkLst>
            <pc:docMk/>
            <pc:sldMk cId="1292631418" sldId="478"/>
            <ac:picMk id="116" creationId="{9523AE1F-B080-44C9-AA3B-58DC45C24D1F}"/>
          </ac:picMkLst>
        </pc:picChg>
        <pc:picChg chg="del">
          <ac:chgData name="Paula Vázquez-Valero" userId="3a0e46d7-2099-40af-a155-aa45b68bfff3" providerId="ADAL" clId="{98A4C16C-8D3B-4D84-8BC9-8F94FADDB2BF}" dt="2022-07-01T12:56:02.879" v="586" actId="21"/>
          <ac:picMkLst>
            <pc:docMk/>
            <pc:sldMk cId="1292631418" sldId="478"/>
            <ac:picMk id="118" creationId="{4CAFA8AB-0CF8-4BFD-A876-69E7953FD5E1}"/>
          </ac:picMkLst>
        </pc:picChg>
        <pc:picChg chg="del">
          <ac:chgData name="Paula Vázquez-Valero" userId="3a0e46d7-2099-40af-a155-aa45b68bfff3" providerId="ADAL" clId="{98A4C16C-8D3B-4D84-8BC9-8F94FADDB2BF}" dt="2022-07-01T12:56:02.879" v="586" actId="21"/>
          <ac:picMkLst>
            <pc:docMk/>
            <pc:sldMk cId="1292631418" sldId="478"/>
            <ac:picMk id="120" creationId="{F46F2F25-7561-4925-997D-4D0AD92E887C}"/>
          </ac:picMkLst>
        </pc:picChg>
        <pc:picChg chg="del">
          <ac:chgData name="Paula Vázquez-Valero" userId="3a0e46d7-2099-40af-a155-aa45b68bfff3" providerId="ADAL" clId="{98A4C16C-8D3B-4D84-8BC9-8F94FADDB2BF}" dt="2022-07-01T12:56:02.879" v="586" actId="21"/>
          <ac:picMkLst>
            <pc:docMk/>
            <pc:sldMk cId="1292631418" sldId="478"/>
            <ac:picMk id="128" creationId="{CEF289C1-20DF-44D7-A578-66414004263E}"/>
          </ac:picMkLst>
        </pc:picChg>
        <pc:picChg chg="del">
          <ac:chgData name="Paula Vázquez-Valero" userId="3a0e46d7-2099-40af-a155-aa45b68bfff3" providerId="ADAL" clId="{98A4C16C-8D3B-4D84-8BC9-8F94FADDB2BF}" dt="2022-07-01T12:56:02.879" v="586" actId="21"/>
          <ac:picMkLst>
            <pc:docMk/>
            <pc:sldMk cId="1292631418" sldId="478"/>
            <ac:picMk id="132" creationId="{4080428A-7BDD-4038-A6F3-675488FB6390}"/>
          </ac:picMkLst>
        </pc:picChg>
        <pc:cxnChg chg="del">
          <ac:chgData name="Paula Vázquez-Valero" userId="3a0e46d7-2099-40af-a155-aa45b68bfff3" providerId="ADAL" clId="{98A4C16C-8D3B-4D84-8BC9-8F94FADDB2BF}" dt="2022-07-01T12:56:02.879" v="586" actId="21"/>
          <ac:cxnSpMkLst>
            <pc:docMk/>
            <pc:sldMk cId="1292631418" sldId="478"/>
            <ac:cxnSpMk id="104" creationId="{B413D8B7-DD55-4D5A-B135-F2458FCD8B81}"/>
          </ac:cxnSpMkLst>
        </pc:cxnChg>
        <pc:cxnChg chg="del">
          <ac:chgData name="Paula Vázquez-Valero" userId="3a0e46d7-2099-40af-a155-aa45b68bfff3" providerId="ADAL" clId="{98A4C16C-8D3B-4D84-8BC9-8F94FADDB2BF}" dt="2022-07-01T12:56:02.879" v="586" actId="21"/>
          <ac:cxnSpMkLst>
            <pc:docMk/>
            <pc:sldMk cId="1292631418" sldId="478"/>
            <ac:cxnSpMk id="106" creationId="{37103059-7872-4946-BF1F-6E894797D45D}"/>
          </ac:cxnSpMkLst>
        </pc:cxnChg>
        <pc:cxnChg chg="del">
          <ac:chgData name="Paula Vázquez-Valero" userId="3a0e46d7-2099-40af-a155-aa45b68bfff3" providerId="ADAL" clId="{98A4C16C-8D3B-4D84-8BC9-8F94FADDB2BF}" dt="2022-07-01T12:56:02.879" v="586" actId="21"/>
          <ac:cxnSpMkLst>
            <pc:docMk/>
            <pc:sldMk cId="1292631418" sldId="478"/>
            <ac:cxnSpMk id="108" creationId="{C336E4D9-F593-40C7-AF12-D429F4F9579D}"/>
          </ac:cxnSpMkLst>
        </pc:cxnChg>
        <pc:cxnChg chg="del">
          <ac:chgData name="Paula Vázquez-Valero" userId="3a0e46d7-2099-40af-a155-aa45b68bfff3" providerId="ADAL" clId="{98A4C16C-8D3B-4D84-8BC9-8F94FADDB2BF}" dt="2022-07-01T12:56:02.879" v="586" actId="21"/>
          <ac:cxnSpMkLst>
            <pc:docMk/>
            <pc:sldMk cId="1292631418" sldId="478"/>
            <ac:cxnSpMk id="110" creationId="{CAE63696-5A34-4A47-B440-3AEE2CFA6950}"/>
          </ac:cxnSpMkLst>
        </pc:cxnChg>
        <pc:cxnChg chg="del">
          <ac:chgData name="Paula Vázquez-Valero" userId="3a0e46d7-2099-40af-a155-aa45b68bfff3" providerId="ADAL" clId="{98A4C16C-8D3B-4D84-8BC9-8F94FADDB2BF}" dt="2022-07-01T12:56:02.879" v="586" actId="21"/>
          <ac:cxnSpMkLst>
            <pc:docMk/>
            <pc:sldMk cId="1292631418" sldId="478"/>
            <ac:cxnSpMk id="112" creationId="{86032FFC-3392-4026-9BBC-497CA6A29A75}"/>
          </ac:cxnSpMkLst>
        </pc:cxnChg>
      </pc:sldChg>
      <pc:sldChg chg="addSp delSp modSp add del modAnim">
        <pc:chgData name="Paula Vázquez-Valero" userId="3a0e46d7-2099-40af-a155-aa45b68bfff3" providerId="ADAL" clId="{98A4C16C-8D3B-4D84-8BC9-8F94FADDB2BF}" dt="2022-07-01T11:54:51.375" v="356" actId="47"/>
        <pc:sldMkLst>
          <pc:docMk/>
          <pc:sldMk cId="2104547332" sldId="489"/>
        </pc:sldMkLst>
        <pc:spChg chg="del">
          <ac:chgData name="Paula Vázquez-Valero" userId="3a0e46d7-2099-40af-a155-aa45b68bfff3" providerId="ADAL" clId="{98A4C16C-8D3B-4D84-8BC9-8F94FADDB2BF}" dt="2022-07-01T11:54:20.547" v="343" actId="21"/>
          <ac:spMkLst>
            <pc:docMk/>
            <pc:sldMk cId="2104547332" sldId="489"/>
            <ac:spMk id="2" creationId="{86CFED3F-D782-4E7C-B24A-FD6C56651535}"/>
          </ac:spMkLst>
        </pc:spChg>
        <pc:spChg chg="add mod">
          <ac:chgData name="Paula Vázquez-Valero" userId="3a0e46d7-2099-40af-a155-aa45b68bfff3" providerId="ADAL" clId="{98A4C16C-8D3B-4D84-8BC9-8F94FADDB2BF}" dt="2022-07-01T11:54:20.547" v="343" actId="21"/>
          <ac:spMkLst>
            <pc:docMk/>
            <pc:sldMk cId="2104547332" sldId="489"/>
            <ac:spMk id="3" creationId="{EB5A3748-5984-80B2-74A1-D982D0873A1C}"/>
          </ac:spMkLst>
        </pc:spChg>
        <pc:spChg chg="del">
          <ac:chgData name="Paula Vázquez-Valero" userId="3a0e46d7-2099-40af-a155-aa45b68bfff3" providerId="ADAL" clId="{98A4C16C-8D3B-4D84-8BC9-8F94FADDB2BF}" dt="2022-07-01T11:54:20.547" v="343" actId="21"/>
          <ac:spMkLst>
            <pc:docMk/>
            <pc:sldMk cId="2104547332" sldId="489"/>
            <ac:spMk id="12" creationId="{AA32748E-030F-420A-850A-0E002A928F21}"/>
          </ac:spMkLst>
        </pc:spChg>
        <pc:spChg chg="del">
          <ac:chgData name="Paula Vázquez-Valero" userId="3a0e46d7-2099-40af-a155-aa45b68bfff3" providerId="ADAL" clId="{98A4C16C-8D3B-4D84-8BC9-8F94FADDB2BF}" dt="2022-07-01T11:54:20.547" v="343" actId="21"/>
          <ac:spMkLst>
            <pc:docMk/>
            <pc:sldMk cId="2104547332" sldId="489"/>
            <ac:spMk id="13" creationId="{223102FD-E489-4BAA-AAE5-45D54B6A94DE}"/>
          </ac:spMkLst>
        </pc:spChg>
        <pc:spChg chg="del">
          <ac:chgData name="Paula Vázquez-Valero" userId="3a0e46d7-2099-40af-a155-aa45b68bfff3" providerId="ADAL" clId="{98A4C16C-8D3B-4D84-8BC9-8F94FADDB2BF}" dt="2022-07-01T11:54:20.547" v="343" actId="21"/>
          <ac:spMkLst>
            <pc:docMk/>
            <pc:sldMk cId="2104547332" sldId="489"/>
            <ac:spMk id="14" creationId="{B9CD7A24-6EF4-4BE2-8C1E-145428C39DAF}"/>
          </ac:spMkLst>
        </pc:spChg>
        <pc:spChg chg="del">
          <ac:chgData name="Paula Vázquez-Valero" userId="3a0e46d7-2099-40af-a155-aa45b68bfff3" providerId="ADAL" clId="{98A4C16C-8D3B-4D84-8BC9-8F94FADDB2BF}" dt="2022-07-01T11:54:20.547" v="343" actId="21"/>
          <ac:spMkLst>
            <pc:docMk/>
            <pc:sldMk cId="2104547332" sldId="489"/>
            <ac:spMk id="15" creationId="{7C3900DA-8DB2-4F5E-8567-A1C241143006}"/>
          </ac:spMkLst>
        </pc:spChg>
        <pc:spChg chg="del">
          <ac:chgData name="Paula Vázquez-Valero" userId="3a0e46d7-2099-40af-a155-aa45b68bfff3" providerId="ADAL" clId="{98A4C16C-8D3B-4D84-8BC9-8F94FADDB2BF}" dt="2022-07-01T11:54:20.547" v="343" actId="21"/>
          <ac:spMkLst>
            <pc:docMk/>
            <pc:sldMk cId="2104547332" sldId="489"/>
            <ac:spMk id="16" creationId="{4E4045D5-FC8F-4222-9203-2D7EAB6990A9}"/>
          </ac:spMkLst>
        </pc:spChg>
        <pc:spChg chg="del">
          <ac:chgData name="Paula Vázquez-Valero" userId="3a0e46d7-2099-40af-a155-aa45b68bfff3" providerId="ADAL" clId="{98A4C16C-8D3B-4D84-8BC9-8F94FADDB2BF}" dt="2022-07-01T11:54:20.547" v="343" actId="21"/>
          <ac:spMkLst>
            <pc:docMk/>
            <pc:sldMk cId="2104547332" sldId="489"/>
            <ac:spMk id="18" creationId="{68FF0C37-A584-42D3-835C-C97F1299A3E8}"/>
          </ac:spMkLst>
        </pc:spChg>
        <pc:spChg chg="del">
          <ac:chgData name="Paula Vázquez-Valero" userId="3a0e46d7-2099-40af-a155-aa45b68bfff3" providerId="ADAL" clId="{98A4C16C-8D3B-4D84-8BC9-8F94FADDB2BF}" dt="2022-07-01T11:54:20.547" v="343" actId="21"/>
          <ac:spMkLst>
            <pc:docMk/>
            <pc:sldMk cId="2104547332" sldId="489"/>
            <ac:spMk id="22" creationId="{A9E07AB2-90FC-471E-B195-C547760CE8B3}"/>
          </ac:spMkLst>
        </pc:spChg>
        <pc:spChg chg="del">
          <ac:chgData name="Paula Vázquez-Valero" userId="3a0e46d7-2099-40af-a155-aa45b68bfff3" providerId="ADAL" clId="{98A4C16C-8D3B-4D84-8BC9-8F94FADDB2BF}" dt="2022-07-01T11:54:20.547" v="343" actId="21"/>
          <ac:spMkLst>
            <pc:docMk/>
            <pc:sldMk cId="2104547332" sldId="489"/>
            <ac:spMk id="25" creationId="{AC4328F9-3FA2-4EDD-8C7E-01DB7462B669}"/>
          </ac:spMkLst>
        </pc:spChg>
        <pc:spChg chg="del">
          <ac:chgData name="Paula Vázquez-Valero" userId="3a0e46d7-2099-40af-a155-aa45b68bfff3" providerId="ADAL" clId="{98A4C16C-8D3B-4D84-8BC9-8F94FADDB2BF}" dt="2022-07-01T11:54:20.547" v="343" actId="21"/>
          <ac:spMkLst>
            <pc:docMk/>
            <pc:sldMk cId="2104547332" sldId="489"/>
            <ac:spMk id="26" creationId="{D7915B41-4B8B-4CF7-89BC-3E2899F9DDF9}"/>
          </ac:spMkLst>
        </pc:spChg>
        <pc:spChg chg="del">
          <ac:chgData name="Paula Vázquez-Valero" userId="3a0e46d7-2099-40af-a155-aa45b68bfff3" providerId="ADAL" clId="{98A4C16C-8D3B-4D84-8BC9-8F94FADDB2BF}" dt="2022-07-01T11:54:20.547" v="343" actId="21"/>
          <ac:spMkLst>
            <pc:docMk/>
            <pc:sldMk cId="2104547332" sldId="489"/>
            <ac:spMk id="40" creationId="{86F93E70-6DC7-4658-9105-5159BD985FDE}"/>
          </ac:spMkLst>
        </pc:spChg>
        <pc:spChg chg="del">
          <ac:chgData name="Paula Vázquez-Valero" userId="3a0e46d7-2099-40af-a155-aa45b68bfff3" providerId="ADAL" clId="{98A4C16C-8D3B-4D84-8BC9-8F94FADDB2BF}" dt="2022-07-01T11:54:20.547" v="343" actId="21"/>
          <ac:spMkLst>
            <pc:docMk/>
            <pc:sldMk cId="2104547332" sldId="489"/>
            <ac:spMk id="41" creationId="{101064C6-3F99-42CD-AD29-DBA5E2517E0E}"/>
          </ac:spMkLst>
        </pc:spChg>
        <pc:spChg chg="del">
          <ac:chgData name="Paula Vázquez-Valero" userId="3a0e46d7-2099-40af-a155-aa45b68bfff3" providerId="ADAL" clId="{98A4C16C-8D3B-4D84-8BC9-8F94FADDB2BF}" dt="2022-07-01T11:54:20.547" v="343" actId="21"/>
          <ac:spMkLst>
            <pc:docMk/>
            <pc:sldMk cId="2104547332" sldId="489"/>
            <ac:spMk id="44" creationId="{15389F9F-3B14-4CD6-8800-D721BA15E4EE}"/>
          </ac:spMkLst>
        </pc:spChg>
        <pc:spChg chg="del">
          <ac:chgData name="Paula Vázquez-Valero" userId="3a0e46d7-2099-40af-a155-aa45b68bfff3" providerId="ADAL" clId="{98A4C16C-8D3B-4D84-8BC9-8F94FADDB2BF}" dt="2022-07-01T11:54:20.547" v="343" actId="21"/>
          <ac:spMkLst>
            <pc:docMk/>
            <pc:sldMk cId="2104547332" sldId="489"/>
            <ac:spMk id="45" creationId="{87AFE85C-7FC3-4667-A964-696B77D5AA9B}"/>
          </ac:spMkLst>
        </pc:spChg>
        <pc:spChg chg="del">
          <ac:chgData name="Paula Vázquez-Valero" userId="3a0e46d7-2099-40af-a155-aa45b68bfff3" providerId="ADAL" clId="{98A4C16C-8D3B-4D84-8BC9-8F94FADDB2BF}" dt="2022-07-01T11:54:20.547" v="343" actId="21"/>
          <ac:spMkLst>
            <pc:docMk/>
            <pc:sldMk cId="2104547332" sldId="489"/>
            <ac:spMk id="47" creationId="{40B3A542-AF47-4676-92FF-885E33594B6D}"/>
          </ac:spMkLst>
        </pc:spChg>
        <pc:picChg chg="del">
          <ac:chgData name="Paula Vázquez-Valero" userId="3a0e46d7-2099-40af-a155-aa45b68bfff3" providerId="ADAL" clId="{98A4C16C-8D3B-4D84-8BC9-8F94FADDB2BF}" dt="2022-07-01T11:54:20.547" v="343" actId="21"/>
          <ac:picMkLst>
            <pc:docMk/>
            <pc:sldMk cId="2104547332" sldId="489"/>
            <ac:picMk id="19" creationId="{0159B190-AC40-4601-9BCA-FA7EBB352689}"/>
          </ac:picMkLst>
        </pc:picChg>
        <pc:picChg chg="del">
          <ac:chgData name="Paula Vázquez-Valero" userId="3a0e46d7-2099-40af-a155-aa45b68bfff3" providerId="ADAL" clId="{98A4C16C-8D3B-4D84-8BC9-8F94FADDB2BF}" dt="2022-07-01T11:54:20.547" v="343" actId="21"/>
          <ac:picMkLst>
            <pc:docMk/>
            <pc:sldMk cId="2104547332" sldId="489"/>
            <ac:picMk id="33" creationId="{1DBEA82A-034B-429B-AB02-670A49D35F5D}"/>
          </ac:picMkLst>
        </pc:picChg>
        <pc:picChg chg="del">
          <ac:chgData name="Paula Vázquez-Valero" userId="3a0e46d7-2099-40af-a155-aa45b68bfff3" providerId="ADAL" clId="{98A4C16C-8D3B-4D84-8BC9-8F94FADDB2BF}" dt="2022-07-01T11:54:20.547" v="343" actId="21"/>
          <ac:picMkLst>
            <pc:docMk/>
            <pc:sldMk cId="2104547332" sldId="489"/>
            <ac:picMk id="35" creationId="{B207B7DD-5145-4018-AC06-316798C27968}"/>
          </ac:picMkLst>
        </pc:picChg>
        <pc:picChg chg="del">
          <ac:chgData name="Paula Vázquez-Valero" userId="3a0e46d7-2099-40af-a155-aa45b68bfff3" providerId="ADAL" clId="{98A4C16C-8D3B-4D84-8BC9-8F94FADDB2BF}" dt="2022-07-01T11:54:20.547" v="343" actId="21"/>
          <ac:picMkLst>
            <pc:docMk/>
            <pc:sldMk cId="2104547332" sldId="489"/>
            <ac:picMk id="36" creationId="{3C94ED46-EE30-46FF-A4E4-3E77652FA8A2}"/>
          </ac:picMkLst>
        </pc:picChg>
        <pc:picChg chg="del">
          <ac:chgData name="Paula Vázquez-Valero" userId="3a0e46d7-2099-40af-a155-aa45b68bfff3" providerId="ADAL" clId="{98A4C16C-8D3B-4D84-8BC9-8F94FADDB2BF}" dt="2022-07-01T11:54:20.547" v="343" actId="21"/>
          <ac:picMkLst>
            <pc:docMk/>
            <pc:sldMk cId="2104547332" sldId="489"/>
            <ac:picMk id="37" creationId="{7C135777-E5FF-48D4-958F-B4A45BD78029}"/>
          </ac:picMkLst>
        </pc:picChg>
        <pc:picChg chg="del">
          <ac:chgData name="Paula Vázquez-Valero" userId="3a0e46d7-2099-40af-a155-aa45b68bfff3" providerId="ADAL" clId="{98A4C16C-8D3B-4D84-8BC9-8F94FADDB2BF}" dt="2022-07-01T11:54:20.547" v="343" actId="21"/>
          <ac:picMkLst>
            <pc:docMk/>
            <pc:sldMk cId="2104547332" sldId="489"/>
            <ac:picMk id="39" creationId="{B71CB974-FE11-4747-ADB5-CAE48A896421}"/>
          </ac:picMkLst>
        </pc:picChg>
        <pc:picChg chg="del">
          <ac:chgData name="Paula Vázquez-Valero" userId="3a0e46d7-2099-40af-a155-aa45b68bfff3" providerId="ADAL" clId="{98A4C16C-8D3B-4D84-8BC9-8F94FADDB2BF}" dt="2022-07-01T11:54:20.547" v="343" actId="21"/>
          <ac:picMkLst>
            <pc:docMk/>
            <pc:sldMk cId="2104547332" sldId="489"/>
            <ac:picMk id="42" creationId="{BB88BE63-EA37-46A0-B91E-3D201DF0B497}"/>
          </ac:picMkLst>
        </pc:picChg>
        <pc:picChg chg="del">
          <ac:chgData name="Paula Vázquez-Valero" userId="3a0e46d7-2099-40af-a155-aa45b68bfff3" providerId="ADAL" clId="{98A4C16C-8D3B-4D84-8BC9-8F94FADDB2BF}" dt="2022-07-01T11:54:20.547" v="343" actId="21"/>
          <ac:picMkLst>
            <pc:docMk/>
            <pc:sldMk cId="2104547332" sldId="489"/>
            <ac:picMk id="43" creationId="{47682F1B-89BF-4A4A-AF04-E761948A23AC}"/>
          </ac:picMkLst>
        </pc:picChg>
      </pc:sldChg>
      <pc:sldChg chg="add del">
        <pc:chgData name="Paula Vázquez-Valero" userId="3a0e46d7-2099-40af-a155-aa45b68bfff3" providerId="ADAL" clId="{98A4C16C-8D3B-4D84-8BC9-8F94FADDB2BF}" dt="2022-07-01T11:47:38.765" v="340" actId="47"/>
        <pc:sldMkLst>
          <pc:docMk/>
          <pc:sldMk cId="4047947952" sldId="490"/>
        </pc:sldMkLst>
      </pc:sldChg>
      <pc:sldChg chg="del">
        <pc:chgData name="Paula Vázquez-Valero" userId="3a0e46d7-2099-40af-a155-aa45b68bfff3" providerId="ADAL" clId="{98A4C16C-8D3B-4D84-8BC9-8F94FADDB2BF}" dt="2022-07-01T13:39:03.293" v="1560" actId="47"/>
        <pc:sldMkLst>
          <pc:docMk/>
          <pc:sldMk cId="3771193821" sldId="501"/>
        </pc:sldMkLst>
      </pc:sldChg>
      <pc:sldChg chg="delSp add del mod">
        <pc:chgData name="Paula Vázquez-Valero" userId="3a0e46d7-2099-40af-a155-aa45b68bfff3" providerId="ADAL" clId="{98A4C16C-8D3B-4D84-8BC9-8F94FADDB2BF}" dt="2022-07-01T12:57:40.650" v="610" actId="47"/>
        <pc:sldMkLst>
          <pc:docMk/>
          <pc:sldMk cId="1210386863" sldId="511"/>
        </pc:sldMkLst>
        <pc:spChg chg="del">
          <ac:chgData name="Paula Vázquez-Valero" userId="3a0e46d7-2099-40af-a155-aa45b68bfff3" providerId="ADAL" clId="{98A4C16C-8D3B-4D84-8BC9-8F94FADDB2BF}" dt="2022-07-01T12:57:39.797" v="609" actId="21"/>
          <ac:spMkLst>
            <pc:docMk/>
            <pc:sldMk cId="1210386863" sldId="511"/>
            <ac:spMk id="117" creationId="{1CAAC1F0-3A34-2A74-BC99-0BE4CEA2D729}"/>
          </ac:spMkLst>
        </pc:spChg>
        <pc:spChg chg="del">
          <ac:chgData name="Paula Vázquez-Valero" userId="3a0e46d7-2099-40af-a155-aa45b68bfff3" providerId="ADAL" clId="{98A4C16C-8D3B-4D84-8BC9-8F94FADDB2BF}" dt="2022-07-01T12:57:39.797" v="609" actId="21"/>
          <ac:spMkLst>
            <pc:docMk/>
            <pc:sldMk cId="1210386863" sldId="511"/>
            <ac:spMk id="118" creationId="{67669C9B-826A-62F9-3404-8B0CE60CBBB2}"/>
          </ac:spMkLst>
        </pc:spChg>
        <pc:picChg chg="del">
          <ac:chgData name="Paula Vázquez-Valero" userId="3a0e46d7-2099-40af-a155-aa45b68bfff3" providerId="ADAL" clId="{98A4C16C-8D3B-4D84-8BC9-8F94FADDB2BF}" dt="2022-07-01T12:57:39.797" v="609" actId="21"/>
          <ac:picMkLst>
            <pc:docMk/>
            <pc:sldMk cId="1210386863" sldId="511"/>
            <ac:picMk id="119" creationId="{EEEE2614-8D30-D3D6-60F7-79D04FE3928B}"/>
          </ac:picMkLst>
        </pc:picChg>
      </pc:sldChg>
      <pc:sldChg chg="addSp delSp modSp mod addAnim delAnim modAnim modNotesTx">
        <pc:chgData name="Paula Vázquez-Valero" userId="3a0e46d7-2099-40af-a155-aa45b68bfff3" providerId="ADAL" clId="{98A4C16C-8D3B-4D84-8BC9-8F94FADDB2BF}" dt="2022-07-01T15:55:18.958" v="5392"/>
        <pc:sldMkLst>
          <pc:docMk/>
          <pc:sldMk cId="230807631" sldId="562"/>
        </pc:sldMkLst>
        <pc:spChg chg="del">
          <ac:chgData name="Paula Vázquez-Valero" userId="3a0e46d7-2099-40af-a155-aa45b68bfff3" providerId="ADAL" clId="{98A4C16C-8D3B-4D84-8BC9-8F94FADDB2BF}" dt="2022-07-01T12:56:07.751" v="587" actId="478"/>
          <ac:spMkLst>
            <pc:docMk/>
            <pc:sldMk cId="230807631" sldId="562"/>
            <ac:spMk id="4" creationId="{10BC177E-7ACF-466D-A67B-29F5C0672971}"/>
          </ac:spMkLst>
        </pc:spChg>
        <pc:spChg chg="add del mod">
          <ac:chgData name="Paula Vázquez-Valero" userId="3a0e46d7-2099-40af-a155-aa45b68bfff3" providerId="ADAL" clId="{98A4C16C-8D3B-4D84-8BC9-8F94FADDB2BF}" dt="2022-07-01T13:55:08.250" v="2027" actId="478"/>
          <ac:spMkLst>
            <pc:docMk/>
            <pc:sldMk cId="230807631" sldId="562"/>
            <ac:spMk id="5" creationId="{4A44F763-FCB1-6658-84CC-48BE68CCA167}"/>
          </ac:spMkLst>
        </pc:spChg>
        <pc:spChg chg="add del mod">
          <ac:chgData name="Paula Vázquez-Valero" userId="3a0e46d7-2099-40af-a155-aa45b68bfff3" providerId="ADAL" clId="{98A4C16C-8D3B-4D84-8BC9-8F94FADDB2BF}" dt="2022-07-01T13:55:08.250" v="2027" actId="478"/>
          <ac:spMkLst>
            <pc:docMk/>
            <pc:sldMk cId="230807631" sldId="562"/>
            <ac:spMk id="11" creationId="{0249059F-224C-4D56-870F-7E72075091DA}"/>
          </ac:spMkLst>
        </pc:spChg>
        <pc:spChg chg="add del mod">
          <ac:chgData name="Paula Vázquez-Valero" userId="3a0e46d7-2099-40af-a155-aa45b68bfff3" providerId="ADAL" clId="{98A4C16C-8D3B-4D84-8BC9-8F94FADDB2BF}" dt="2022-07-01T12:57:44.948" v="613" actId="478"/>
          <ac:spMkLst>
            <pc:docMk/>
            <pc:sldMk cId="230807631" sldId="562"/>
            <ac:spMk id="27" creationId="{6349B519-7768-82A2-0490-9DE74D9086E4}"/>
          </ac:spMkLst>
        </pc:spChg>
        <pc:spChg chg="add del mod">
          <ac:chgData name="Paula Vázquez-Valero" userId="3a0e46d7-2099-40af-a155-aa45b68bfff3" providerId="ADAL" clId="{98A4C16C-8D3B-4D84-8BC9-8F94FADDB2BF}" dt="2022-07-01T13:55:08.250" v="2027" actId="478"/>
          <ac:spMkLst>
            <pc:docMk/>
            <pc:sldMk cId="230807631" sldId="562"/>
            <ac:spMk id="28" creationId="{C8B4FBF8-D75C-9FC1-AFCB-923F0876B104}"/>
          </ac:spMkLst>
        </pc:spChg>
        <pc:spChg chg="add del mod">
          <ac:chgData name="Paula Vázquez-Valero" userId="3a0e46d7-2099-40af-a155-aa45b68bfff3" providerId="ADAL" clId="{98A4C16C-8D3B-4D84-8BC9-8F94FADDB2BF}" dt="2022-07-01T13:55:08.250" v="2027" actId="478"/>
          <ac:spMkLst>
            <pc:docMk/>
            <pc:sldMk cId="230807631" sldId="562"/>
            <ac:spMk id="29" creationId="{71614387-A2E9-75DF-80D5-A14BDFCFEC47}"/>
          </ac:spMkLst>
        </pc:spChg>
        <pc:spChg chg="add del mod">
          <ac:chgData name="Paula Vázquez-Valero" userId="3a0e46d7-2099-40af-a155-aa45b68bfff3" providerId="ADAL" clId="{98A4C16C-8D3B-4D84-8BC9-8F94FADDB2BF}" dt="2022-07-01T13:55:08.250" v="2027" actId="478"/>
          <ac:spMkLst>
            <pc:docMk/>
            <pc:sldMk cId="230807631" sldId="562"/>
            <ac:spMk id="31" creationId="{0E2817F0-3A9A-ABC4-D666-4B21DD8A7797}"/>
          </ac:spMkLst>
        </pc:spChg>
        <pc:spChg chg="add del mod">
          <ac:chgData name="Paula Vázquez-Valero" userId="3a0e46d7-2099-40af-a155-aa45b68bfff3" providerId="ADAL" clId="{98A4C16C-8D3B-4D84-8BC9-8F94FADDB2BF}" dt="2022-07-01T13:53:53.670" v="1983" actId="478"/>
          <ac:spMkLst>
            <pc:docMk/>
            <pc:sldMk cId="230807631" sldId="562"/>
            <ac:spMk id="32" creationId="{89F71EAA-DEF3-94FA-91C2-7C67BC89513B}"/>
          </ac:spMkLst>
        </pc:spChg>
        <pc:spChg chg="add del mod">
          <ac:chgData name="Paula Vázquez-Valero" userId="3a0e46d7-2099-40af-a155-aa45b68bfff3" providerId="ADAL" clId="{98A4C16C-8D3B-4D84-8BC9-8F94FADDB2BF}" dt="2022-07-01T13:55:08.250" v="2027" actId="478"/>
          <ac:spMkLst>
            <pc:docMk/>
            <pc:sldMk cId="230807631" sldId="562"/>
            <ac:spMk id="33" creationId="{968E84D3-805C-355A-8F2E-627596F688B4}"/>
          </ac:spMkLst>
        </pc:spChg>
        <pc:spChg chg="add del mod">
          <ac:chgData name="Paula Vázquez-Valero" userId="3a0e46d7-2099-40af-a155-aa45b68bfff3" providerId="ADAL" clId="{98A4C16C-8D3B-4D84-8BC9-8F94FADDB2BF}" dt="2022-07-01T13:55:08.250" v="2027" actId="478"/>
          <ac:spMkLst>
            <pc:docMk/>
            <pc:sldMk cId="230807631" sldId="562"/>
            <ac:spMk id="34" creationId="{EDB5B130-A736-D090-A904-8A5CD62285CC}"/>
          </ac:spMkLst>
        </pc:spChg>
        <pc:spChg chg="add del mod">
          <ac:chgData name="Paula Vázquez-Valero" userId="3a0e46d7-2099-40af-a155-aa45b68bfff3" providerId="ADAL" clId="{98A4C16C-8D3B-4D84-8BC9-8F94FADDB2BF}" dt="2022-07-01T13:55:08.250" v="2027" actId="478"/>
          <ac:spMkLst>
            <pc:docMk/>
            <pc:sldMk cId="230807631" sldId="562"/>
            <ac:spMk id="35" creationId="{E5213375-28C1-0824-1624-C5F5A00B2CB6}"/>
          </ac:spMkLst>
        </pc:spChg>
        <pc:spChg chg="add del mod">
          <ac:chgData name="Paula Vázquez-Valero" userId="3a0e46d7-2099-40af-a155-aa45b68bfff3" providerId="ADAL" clId="{98A4C16C-8D3B-4D84-8BC9-8F94FADDB2BF}" dt="2022-07-01T13:55:08.250" v="2027" actId="478"/>
          <ac:spMkLst>
            <pc:docMk/>
            <pc:sldMk cId="230807631" sldId="562"/>
            <ac:spMk id="36" creationId="{D56666BE-D281-69AA-1295-FE42C2E7748F}"/>
          </ac:spMkLst>
        </pc:spChg>
        <pc:spChg chg="add del mod">
          <ac:chgData name="Paula Vázquez-Valero" userId="3a0e46d7-2099-40af-a155-aa45b68bfff3" providerId="ADAL" clId="{98A4C16C-8D3B-4D84-8BC9-8F94FADDB2BF}" dt="2022-07-01T13:55:08.250" v="2027" actId="478"/>
          <ac:spMkLst>
            <pc:docMk/>
            <pc:sldMk cId="230807631" sldId="562"/>
            <ac:spMk id="37" creationId="{6A98164D-DC53-404D-0F5A-231947AADF14}"/>
          </ac:spMkLst>
        </pc:spChg>
        <pc:spChg chg="add del mod">
          <ac:chgData name="Paula Vázquez-Valero" userId="3a0e46d7-2099-40af-a155-aa45b68bfff3" providerId="ADAL" clId="{98A4C16C-8D3B-4D84-8BC9-8F94FADDB2BF}" dt="2022-07-01T13:55:08.250" v="2027" actId="478"/>
          <ac:spMkLst>
            <pc:docMk/>
            <pc:sldMk cId="230807631" sldId="562"/>
            <ac:spMk id="38" creationId="{295893ED-7746-5048-68E5-94CB2B467C9F}"/>
          </ac:spMkLst>
        </pc:spChg>
        <pc:spChg chg="add del mod">
          <ac:chgData name="Paula Vázquez-Valero" userId="3a0e46d7-2099-40af-a155-aa45b68bfff3" providerId="ADAL" clId="{98A4C16C-8D3B-4D84-8BC9-8F94FADDB2BF}" dt="2022-07-01T14:04:58.101" v="2210" actId="1076"/>
          <ac:spMkLst>
            <pc:docMk/>
            <pc:sldMk cId="230807631" sldId="562"/>
            <ac:spMk id="39" creationId="{3D39B6BE-8C52-4361-8831-F6E4F2E57ED9}"/>
          </ac:spMkLst>
        </pc:spChg>
        <pc:spChg chg="add del mod">
          <ac:chgData name="Paula Vázquez-Valero" userId="3a0e46d7-2099-40af-a155-aa45b68bfff3" providerId="ADAL" clId="{98A4C16C-8D3B-4D84-8BC9-8F94FADDB2BF}" dt="2022-07-01T13:55:08.250" v="2027" actId="478"/>
          <ac:spMkLst>
            <pc:docMk/>
            <pc:sldMk cId="230807631" sldId="562"/>
            <ac:spMk id="40" creationId="{CD5EC181-8DE6-40CA-A8D0-7F50C3E294DB}"/>
          </ac:spMkLst>
        </pc:spChg>
        <pc:spChg chg="add del mod">
          <ac:chgData name="Paula Vázquez-Valero" userId="3a0e46d7-2099-40af-a155-aa45b68bfff3" providerId="ADAL" clId="{98A4C16C-8D3B-4D84-8BC9-8F94FADDB2BF}" dt="2022-07-01T13:55:08.250" v="2027" actId="478"/>
          <ac:spMkLst>
            <pc:docMk/>
            <pc:sldMk cId="230807631" sldId="562"/>
            <ac:spMk id="42" creationId="{DE59C677-A7F8-5256-0266-D858D2EB59B1}"/>
          </ac:spMkLst>
        </pc:spChg>
        <pc:spChg chg="add del mod">
          <ac:chgData name="Paula Vázquez-Valero" userId="3a0e46d7-2099-40af-a155-aa45b68bfff3" providerId="ADAL" clId="{98A4C16C-8D3B-4D84-8BC9-8F94FADDB2BF}" dt="2022-07-01T13:55:08.250" v="2027" actId="478"/>
          <ac:spMkLst>
            <pc:docMk/>
            <pc:sldMk cId="230807631" sldId="562"/>
            <ac:spMk id="44" creationId="{ACA471CB-DCEB-F58D-315B-59A225827337}"/>
          </ac:spMkLst>
        </pc:spChg>
        <pc:spChg chg="add del mod">
          <ac:chgData name="Paula Vázquez-Valero" userId="3a0e46d7-2099-40af-a155-aa45b68bfff3" providerId="ADAL" clId="{98A4C16C-8D3B-4D84-8BC9-8F94FADDB2BF}" dt="2022-07-01T13:55:08.250" v="2027" actId="478"/>
          <ac:spMkLst>
            <pc:docMk/>
            <pc:sldMk cId="230807631" sldId="562"/>
            <ac:spMk id="46" creationId="{B41379C1-47E3-7CE6-CD9C-A9CE20C2E027}"/>
          </ac:spMkLst>
        </pc:spChg>
        <pc:spChg chg="add del mod">
          <ac:chgData name="Paula Vázquez-Valero" userId="3a0e46d7-2099-40af-a155-aa45b68bfff3" providerId="ADAL" clId="{98A4C16C-8D3B-4D84-8BC9-8F94FADDB2BF}" dt="2022-07-01T13:55:08.250" v="2027" actId="478"/>
          <ac:spMkLst>
            <pc:docMk/>
            <pc:sldMk cId="230807631" sldId="562"/>
            <ac:spMk id="48" creationId="{EBF505FC-D242-9310-C367-F2374C688095}"/>
          </ac:spMkLst>
        </pc:spChg>
        <pc:spChg chg="add del mod">
          <ac:chgData name="Paula Vázquez-Valero" userId="3a0e46d7-2099-40af-a155-aa45b68bfff3" providerId="ADAL" clId="{98A4C16C-8D3B-4D84-8BC9-8F94FADDB2BF}" dt="2022-07-01T15:55:18.958" v="5392"/>
          <ac:spMkLst>
            <pc:docMk/>
            <pc:sldMk cId="230807631" sldId="562"/>
            <ac:spMk id="50" creationId="{428FEC41-7F49-1CF7-1CCE-20E41551BB3F}"/>
          </ac:spMkLst>
        </pc:spChg>
        <pc:spChg chg="add del mod">
          <ac:chgData name="Paula Vázquez-Valero" userId="3a0e46d7-2099-40af-a155-aa45b68bfff3" providerId="ADAL" clId="{98A4C16C-8D3B-4D84-8BC9-8F94FADDB2BF}" dt="2022-07-01T15:55:18.958" v="5392"/>
          <ac:spMkLst>
            <pc:docMk/>
            <pc:sldMk cId="230807631" sldId="562"/>
            <ac:spMk id="52" creationId="{A000A661-EE23-4AC7-3BF0-AA6F81956CE4}"/>
          </ac:spMkLst>
        </pc:spChg>
        <pc:spChg chg="add del mod">
          <ac:chgData name="Paula Vázquez-Valero" userId="3a0e46d7-2099-40af-a155-aa45b68bfff3" providerId="ADAL" clId="{98A4C16C-8D3B-4D84-8BC9-8F94FADDB2BF}" dt="2022-07-01T15:55:18.958" v="5392"/>
          <ac:spMkLst>
            <pc:docMk/>
            <pc:sldMk cId="230807631" sldId="562"/>
            <ac:spMk id="54" creationId="{083A8187-AADD-79BA-2F4F-88DBAF8B475A}"/>
          </ac:spMkLst>
        </pc:spChg>
        <pc:spChg chg="del">
          <ac:chgData name="Paula Vázquez-Valero" userId="3a0e46d7-2099-40af-a155-aa45b68bfff3" providerId="ADAL" clId="{98A4C16C-8D3B-4D84-8BC9-8F94FADDB2BF}" dt="2022-07-01T12:56:07.751" v="587" actId="478"/>
          <ac:spMkLst>
            <pc:docMk/>
            <pc:sldMk cId="230807631" sldId="562"/>
            <ac:spMk id="55" creationId="{5745981D-E97C-41A5-B077-A7199F35810D}"/>
          </ac:spMkLst>
        </pc:spChg>
        <pc:spChg chg="del">
          <ac:chgData name="Paula Vázquez-Valero" userId="3a0e46d7-2099-40af-a155-aa45b68bfff3" providerId="ADAL" clId="{98A4C16C-8D3B-4D84-8BC9-8F94FADDB2BF}" dt="2022-07-01T12:56:07.751" v="587" actId="478"/>
          <ac:spMkLst>
            <pc:docMk/>
            <pc:sldMk cId="230807631" sldId="562"/>
            <ac:spMk id="56" creationId="{66F9CC18-4573-401A-B958-6A95142E51CC}"/>
          </ac:spMkLst>
        </pc:spChg>
        <pc:spChg chg="del">
          <ac:chgData name="Paula Vázquez-Valero" userId="3a0e46d7-2099-40af-a155-aa45b68bfff3" providerId="ADAL" clId="{98A4C16C-8D3B-4D84-8BC9-8F94FADDB2BF}" dt="2022-07-01T12:56:07.751" v="587" actId="478"/>
          <ac:spMkLst>
            <pc:docMk/>
            <pc:sldMk cId="230807631" sldId="562"/>
            <ac:spMk id="57" creationId="{D7F04444-B5AF-4A09-8448-D774F8BCF4B6}"/>
          </ac:spMkLst>
        </pc:spChg>
        <pc:spChg chg="del">
          <ac:chgData name="Paula Vázquez-Valero" userId="3a0e46d7-2099-40af-a155-aa45b68bfff3" providerId="ADAL" clId="{98A4C16C-8D3B-4D84-8BC9-8F94FADDB2BF}" dt="2022-07-01T12:56:07.751" v="587" actId="478"/>
          <ac:spMkLst>
            <pc:docMk/>
            <pc:sldMk cId="230807631" sldId="562"/>
            <ac:spMk id="58" creationId="{D5A001C3-E08F-454F-9AE2-60B2207DB63D}"/>
          </ac:spMkLst>
        </pc:spChg>
        <pc:spChg chg="del">
          <ac:chgData name="Paula Vázquez-Valero" userId="3a0e46d7-2099-40af-a155-aa45b68bfff3" providerId="ADAL" clId="{98A4C16C-8D3B-4D84-8BC9-8F94FADDB2BF}" dt="2022-07-01T12:56:07.751" v="587" actId="478"/>
          <ac:spMkLst>
            <pc:docMk/>
            <pc:sldMk cId="230807631" sldId="562"/>
            <ac:spMk id="59" creationId="{4DF8176F-B189-415F-9BCA-F3388B64B541}"/>
          </ac:spMkLst>
        </pc:spChg>
        <pc:spChg chg="del">
          <ac:chgData name="Paula Vázquez-Valero" userId="3a0e46d7-2099-40af-a155-aa45b68bfff3" providerId="ADAL" clId="{98A4C16C-8D3B-4D84-8BC9-8F94FADDB2BF}" dt="2022-07-01T12:56:07.751" v="587" actId="478"/>
          <ac:spMkLst>
            <pc:docMk/>
            <pc:sldMk cId="230807631" sldId="562"/>
            <ac:spMk id="60" creationId="{B739A8DD-7AC6-4263-B165-33FC640F4B90}"/>
          </ac:spMkLst>
        </pc:spChg>
        <pc:spChg chg="add del mod ord">
          <ac:chgData name="Paula Vázquez-Valero" userId="3a0e46d7-2099-40af-a155-aa45b68bfff3" providerId="ADAL" clId="{98A4C16C-8D3B-4D84-8BC9-8F94FADDB2BF}" dt="2022-07-01T15:55:18.958" v="5392"/>
          <ac:spMkLst>
            <pc:docMk/>
            <pc:sldMk cId="230807631" sldId="562"/>
            <ac:spMk id="62" creationId="{789F3CBF-540D-24C2-7244-A0F18E85F706}"/>
          </ac:spMkLst>
        </pc:spChg>
        <pc:spChg chg="del">
          <ac:chgData name="Paula Vázquez-Valero" userId="3a0e46d7-2099-40af-a155-aa45b68bfff3" providerId="ADAL" clId="{98A4C16C-8D3B-4D84-8BC9-8F94FADDB2BF}" dt="2022-07-01T12:56:07.751" v="587" actId="478"/>
          <ac:spMkLst>
            <pc:docMk/>
            <pc:sldMk cId="230807631" sldId="562"/>
            <ac:spMk id="63" creationId="{3AB55164-8163-47F7-BFAC-73A708D8A28E}"/>
          </ac:spMkLst>
        </pc:spChg>
        <pc:spChg chg="del">
          <ac:chgData name="Paula Vázquez-Valero" userId="3a0e46d7-2099-40af-a155-aa45b68bfff3" providerId="ADAL" clId="{98A4C16C-8D3B-4D84-8BC9-8F94FADDB2BF}" dt="2022-07-01T12:56:07.751" v="587" actId="478"/>
          <ac:spMkLst>
            <pc:docMk/>
            <pc:sldMk cId="230807631" sldId="562"/>
            <ac:spMk id="64" creationId="{DF811FCB-419B-4DC5-AF1A-134B8F168D8E}"/>
          </ac:spMkLst>
        </pc:spChg>
        <pc:spChg chg="del">
          <ac:chgData name="Paula Vázquez-Valero" userId="3a0e46d7-2099-40af-a155-aa45b68bfff3" providerId="ADAL" clId="{98A4C16C-8D3B-4D84-8BC9-8F94FADDB2BF}" dt="2022-07-01T12:56:07.751" v="587" actId="478"/>
          <ac:spMkLst>
            <pc:docMk/>
            <pc:sldMk cId="230807631" sldId="562"/>
            <ac:spMk id="65" creationId="{603B8E66-55B6-4DCD-9B37-785C34E5C377}"/>
          </ac:spMkLst>
        </pc:spChg>
        <pc:spChg chg="add del mod">
          <ac:chgData name="Paula Vázquez-Valero" userId="3a0e46d7-2099-40af-a155-aa45b68bfff3" providerId="ADAL" clId="{98A4C16C-8D3B-4D84-8BC9-8F94FADDB2BF}" dt="2022-07-01T13:51:57.047" v="1931" actId="478"/>
          <ac:spMkLst>
            <pc:docMk/>
            <pc:sldMk cId="230807631" sldId="562"/>
            <ac:spMk id="67" creationId="{25BAA9CE-6CFB-B62B-E17C-E6CD34E3DFB7}"/>
          </ac:spMkLst>
        </pc:spChg>
        <pc:spChg chg="del">
          <ac:chgData name="Paula Vázquez-Valero" userId="3a0e46d7-2099-40af-a155-aa45b68bfff3" providerId="ADAL" clId="{98A4C16C-8D3B-4D84-8BC9-8F94FADDB2BF}" dt="2022-07-01T12:56:07.751" v="587" actId="478"/>
          <ac:spMkLst>
            <pc:docMk/>
            <pc:sldMk cId="230807631" sldId="562"/>
            <ac:spMk id="68" creationId="{C2DF25FE-AA5C-4203-96F6-928E77FD8049}"/>
          </ac:spMkLst>
        </pc:spChg>
        <pc:spChg chg="del">
          <ac:chgData name="Paula Vázquez-Valero" userId="3a0e46d7-2099-40af-a155-aa45b68bfff3" providerId="ADAL" clId="{98A4C16C-8D3B-4D84-8BC9-8F94FADDB2BF}" dt="2022-07-01T12:56:07.751" v="587" actId="478"/>
          <ac:spMkLst>
            <pc:docMk/>
            <pc:sldMk cId="230807631" sldId="562"/>
            <ac:spMk id="69" creationId="{B8F777E8-494A-4141-AA93-C321160D34FA}"/>
          </ac:spMkLst>
        </pc:spChg>
        <pc:spChg chg="del">
          <ac:chgData name="Paula Vázquez-Valero" userId="3a0e46d7-2099-40af-a155-aa45b68bfff3" providerId="ADAL" clId="{98A4C16C-8D3B-4D84-8BC9-8F94FADDB2BF}" dt="2022-07-01T12:56:07.751" v="587" actId="478"/>
          <ac:spMkLst>
            <pc:docMk/>
            <pc:sldMk cId="230807631" sldId="562"/>
            <ac:spMk id="70" creationId="{D56D2A98-2DD3-42AD-9580-9D9FFEC798DF}"/>
          </ac:spMkLst>
        </pc:spChg>
        <pc:spChg chg="add del mod">
          <ac:chgData name="Paula Vázquez-Valero" userId="3a0e46d7-2099-40af-a155-aa45b68bfff3" providerId="ADAL" clId="{98A4C16C-8D3B-4D84-8BC9-8F94FADDB2BF}" dt="2022-07-01T13:51:55.248" v="1930" actId="478"/>
          <ac:spMkLst>
            <pc:docMk/>
            <pc:sldMk cId="230807631" sldId="562"/>
            <ac:spMk id="71" creationId="{F3D7D467-CD01-7AD4-A497-657E1D2B8D52}"/>
          </ac:spMkLst>
        </pc:spChg>
        <pc:spChg chg="add del mod">
          <ac:chgData name="Paula Vázquez-Valero" userId="3a0e46d7-2099-40af-a155-aa45b68bfff3" providerId="ADAL" clId="{98A4C16C-8D3B-4D84-8BC9-8F94FADDB2BF}" dt="2022-07-01T13:51:55.248" v="1930" actId="478"/>
          <ac:spMkLst>
            <pc:docMk/>
            <pc:sldMk cId="230807631" sldId="562"/>
            <ac:spMk id="72" creationId="{381292EE-E5C1-345E-80D9-EE3AFC2306CA}"/>
          </ac:spMkLst>
        </pc:spChg>
        <pc:spChg chg="add del mod">
          <ac:chgData name="Paula Vázquez-Valero" userId="3a0e46d7-2099-40af-a155-aa45b68bfff3" providerId="ADAL" clId="{98A4C16C-8D3B-4D84-8BC9-8F94FADDB2BF}" dt="2022-07-01T13:51:57.047" v="1931" actId="478"/>
          <ac:spMkLst>
            <pc:docMk/>
            <pc:sldMk cId="230807631" sldId="562"/>
            <ac:spMk id="73" creationId="{3F352AB3-EB06-1712-72F6-9D782A66EA0D}"/>
          </ac:spMkLst>
        </pc:spChg>
        <pc:spChg chg="add del mod">
          <ac:chgData name="Paula Vázquez-Valero" userId="3a0e46d7-2099-40af-a155-aa45b68bfff3" providerId="ADAL" clId="{98A4C16C-8D3B-4D84-8BC9-8F94FADDB2BF}" dt="2022-07-01T13:51:55.248" v="1930" actId="478"/>
          <ac:spMkLst>
            <pc:docMk/>
            <pc:sldMk cId="230807631" sldId="562"/>
            <ac:spMk id="74" creationId="{0209AE32-5E1B-AF1D-18E6-35E67D88ABF7}"/>
          </ac:spMkLst>
        </pc:spChg>
        <pc:spChg chg="add del mod">
          <ac:chgData name="Paula Vázquez-Valero" userId="3a0e46d7-2099-40af-a155-aa45b68bfff3" providerId="ADAL" clId="{98A4C16C-8D3B-4D84-8BC9-8F94FADDB2BF}" dt="2022-07-01T13:51:55.248" v="1930" actId="478"/>
          <ac:spMkLst>
            <pc:docMk/>
            <pc:sldMk cId="230807631" sldId="562"/>
            <ac:spMk id="75" creationId="{98960EEA-8F87-10D8-B3E6-FF12399334C6}"/>
          </ac:spMkLst>
        </pc:spChg>
        <pc:spChg chg="add del mod">
          <ac:chgData name="Paula Vázquez-Valero" userId="3a0e46d7-2099-40af-a155-aa45b68bfff3" providerId="ADAL" clId="{98A4C16C-8D3B-4D84-8BC9-8F94FADDB2BF}" dt="2022-07-01T15:55:18.958" v="5392"/>
          <ac:spMkLst>
            <pc:docMk/>
            <pc:sldMk cId="230807631" sldId="562"/>
            <ac:spMk id="76" creationId="{90AECF24-803C-0D91-D03E-BDE5C0D3A10D}"/>
          </ac:spMkLst>
        </pc:spChg>
        <pc:spChg chg="add del mod ord">
          <ac:chgData name="Paula Vázquez-Valero" userId="3a0e46d7-2099-40af-a155-aa45b68bfff3" providerId="ADAL" clId="{98A4C16C-8D3B-4D84-8BC9-8F94FADDB2BF}" dt="2022-07-01T14:01:32.417" v="2160" actId="164"/>
          <ac:spMkLst>
            <pc:docMk/>
            <pc:sldMk cId="230807631" sldId="562"/>
            <ac:spMk id="78" creationId="{1142B49E-E082-F9FA-7945-6753A1587DC8}"/>
          </ac:spMkLst>
        </pc:spChg>
        <pc:spChg chg="add del mod">
          <ac:chgData name="Paula Vázquez-Valero" userId="3a0e46d7-2099-40af-a155-aa45b68bfff3" providerId="ADAL" clId="{98A4C16C-8D3B-4D84-8BC9-8F94FADDB2BF}" dt="2022-07-01T13:57:26.775" v="2075" actId="478"/>
          <ac:spMkLst>
            <pc:docMk/>
            <pc:sldMk cId="230807631" sldId="562"/>
            <ac:spMk id="79" creationId="{AD12FE81-A0A4-077D-F0D4-1D42104BCF6F}"/>
          </ac:spMkLst>
        </pc:spChg>
        <pc:spChg chg="add del mod ord">
          <ac:chgData name="Paula Vázquez-Valero" userId="3a0e46d7-2099-40af-a155-aa45b68bfff3" providerId="ADAL" clId="{98A4C16C-8D3B-4D84-8BC9-8F94FADDB2BF}" dt="2022-07-01T14:05:35.547" v="2220" actId="1036"/>
          <ac:spMkLst>
            <pc:docMk/>
            <pc:sldMk cId="230807631" sldId="562"/>
            <ac:spMk id="80" creationId="{41CE4720-DBBE-C259-EA38-7D23023F9796}"/>
          </ac:spMkLst>
        </pc:spChg>
        <pc:spChg chg="add del mod">
          <ac:chgData name="Paula Vázquez-Valero" userId="3a0e46d7-2099-40af-a155-aa45b68bfff3" providerId="ADAL" clId="{98A4C16C-8D3B-4D84-8BC9-8F94FADDB2BF}" dt="2022-07-01T12:56:15.587" v="590" actId="478"/>
          <ac:spMkLst>
            <pc:docMk/>
            <pc:sldMk cId="230807631" sldId="562"/>
            <ac:spMk id="82" creationId="{BD31ED53-9156-30A7-FD2A-02C7C6EDD6A9}"/>
          </ac:spMkLst>
        </pc:spChg>
        <pc:spChg chg="add del mod">
          <ac:chgData name="Paula Vázquez-Valero" userId="3a0e46d7-2099-40af-a155-aa45b68bfff3" providerId="ADAL" clId="{98A4C16C-8D3B-4D84-8BC9-8F94FADDB2BF}" dt="2022-07-01T12:57:42.596" v="612"/>
          <ac:spMkLst>
            <pc:docMk/>
            <pc:sldMk cId="230807631" sldId="562"/>
            <ac:spMk id="83" creationId="{D3B2345B-3245-2CB4-E804-75062C3EEF9F}"/>
          </ac:spMkLst>
        </pc:spChg>
        <pc:spChg chg="add del mod">
          <ac:chgData name="Paula Vázquez-Valero" userId="3a0e46d7-2099-40af-a155-aa45b68bfff3" providerId="ADAL" clId="{98A4C16C-8D3B-4D84-8BC9-8F94FADDB2BF}" dt="2022-07-01T12:57:42.596" v="612"/>
          <ac:spMkLst>
            <pc:docMk/>
            <pc:sldMk cId="230807631" sldId="562"/>
            <ac:spMk id="84" creationId="{64A320B1-C40C-5A04-3AFC-4ACF57836DCB}"/>
          </ac:spMkLst>
        </pc:spChg>
        <pc:spChg chg="add del mod">
          <ac:chgData name="Paula Vázquez-Valero" userId="3a0e46d7-2099-40af-a155-aa45b68bfff3" providerId="ADAL" clId="{98A4C16C-8D3B-4D84-8BC9-8F94FADDB2BF}" dt="2022-07-01T13:55:08.250" v="2027" actId="478"/>
          <ac:spMkLst>
            <pc:docMk/>
            <pc:sldMk cId="230807631" sldId="562"/>
            <ac:spMk id="86" creationId="{2E128017-BAD0-94B5-F7B2-2317910FE6C5}"/>
          </ac:spMkLst>
        </pc:spChg>
        <pc:spChg chg="add del mod">
          <ac:chgData name="Paula Vázquez-Valero" userId="3a0e46d7-2099-40af-a155-aa45b68bfff3" providerId="ADAL" clId="{98A4C16C-8D3B-4D84-8BC9-8F94FADDB2BF}" dt="2022-07-01T13:55:08.250" v="2027" actId="478"/>
          <ac:spMkLst>
            <pc:docMk/>
            <pc:sldMk cId="230807631" sldId="562"/>
            <ac:spMk id="87" creationId="{6E24C6D9-71D3-E5CD-B178-2F2365121EDE}"/>
          </ac:spMkLst>
        </pc:spChg>
        <pc:spChg chg="add del mod">
          <ac:chgData name="Paula Vázquez-Valero" userId="3a0e46d7-2099-40af-a155-aa45b68bfff3" providerId="ADAL" clId="{98A4C16C-8D3B-4D84-8BC9-8F94FADDB2BF}" dt="2022-07-01T15:55:18.958" v="5392"/>
          <ac:spMkLst>
            <pc:docMk/>
            <pc:sldMk cId="230807631" sldId="562"/>
            <ac:spMk id="89" creationId="{FC6E1A98-28E0-EB1D-EEBC-CE09EC69F6E9}"/>
          </ac:spMkLst>
        </pc:spChg>
        <pc:spChg chg="add del mod">
          <ac:chgData name="Paula Vázquez-Valero" userId="3a0e46d7-2099-40af-a155-aa45b68bfff3" providerId="ADAL" clId="{98A4C16C-8D3B-4D84-8BC9-8F94FADDB2BF}" dt="2022-07-01T15:55:18.958" v="5392"/>
          <ac:spMkLst>
            <pc:docMk/>
            <pc:sldMk cId="230807631" sldId="562"/>
            <ac:spMk id="91" creationId="{54BB96B3-F123-F69A-ACF5-186D291B68B8}"/>
          </ac:spMkLst>
        </pc:spChg>
        <pc:spChg chg="add del mod">
          <ac:chgData name="Paula Vázquez-Valero" userId="3a0e46d7-2099-40af-a155-aa45b68bfff3" providerId="ADAL" clId="{98A4C16C-8D3B-4D84-8BC9-8F94FADDB2BF}" dt="2022-07-01T15:55:18.958" v="5392"/>
          <ac:spMkLst>
            <pc:docMk/>
            <pc:sldMk cId="230807631" sldId="562"/>
            <ac:spMk id="93" creationId="{955003C0-E7BD-A181-0043-C81EFA770AE3}"/>
          </ac:spMkLst>
        </pc:spChg>
        <pc:spChg chg="add del mod">
          <ac:chgData name="Paula Vázquez-Valero" userId="3a0e46d7-2099-40af-a155-aa45b68bfff3" providerId="ADAL" clId="{98A4C16C-8D3B-4D84-8BC9-8F94FADDB2BF}" dt="2022-07-01T15:55:18.958" v="5392"/>
          <ac:spMkLst>
            <pc:docMk/>
            <pc:sldMk cId="230807631" sldId="562"/>
            <ac:spMk id="95" creationId="{0B36CD12-F4B1-68E9-EA60-AE08CC11D339}"/>
          </ac:spMkLst>
        </pc:spChg>
        <pc:spChg chg="add del mod">
          <ac:chgData name="Paula Vázquez-Valero" userId="3a0e46d7-2099-40af-a155-aa45b68bfff3" providerId="ADAL" clId="{98A4C16C-8D3B-4D84-8BC9-8F94FADDB2BF}" dt="2022-07-01T15:55:18.958" v="5392"/>
          <ac:spMkLst>
            <pc:docMk/>
            <pc:sldMk cId="230807631" sldId="562"/>
            <ac:spMk id="97" creationId="{CA42C267-2D25-61F5-6628-CF5346801599}"/>
          </ac:spMkLst>
        </pc:spChg>
        <pc:spChg chg="add del mod">
          <ac:chgData name="Paula Vázquez-Valero" userId="3a0e46d7-2099-40af-a155-aa45b68bfff3" providerId="ADAL" clId="{98A4C16C-8D3B-4D84-8BC9-8F94FADDB2BF}" dt="2022-07-01T14:01:32.417" v="2160" actId="164"/>
          <ac:spMkLst>
            <pc:docMk/>
            <pc:sldMk cId="230807631" sldId="562"/>
            <ac:spMk id="99" creationId="{9FB98E45-7E36-477F-AF5B-40ECA6DA751C}"/>
          </ac:spMkLst>
        </pc:spChg>
        <pc:spChg chg="add mod">
          <ac:chgData name="Paula Vázquez-Valero" userId="3a0e46d7-2099-40af-a155-aa45b68bfff3" providerId="ADAL" clId="{98A4C16C-8D3B-4D84-8BC9-8F94FADDB2BF}" dt="2022-07-01T14:02:10.265" v="2165" actId="164"/>
          <ac:spMkLst>
            <pc:docMk/>
            <pc:sldMk cId="230807631" sldId="562"/>
            <ac:spMk id="100" creationId="{57F9190E-1E11-805D-B7C9-1C5F5128C7FF}"/>
          </ac:spMkLst>
        </pc:spChg>
        <pc:spChg chg="add mod">
          <ac:chgData name="Paula Vázquez-Valero" userId="3a0e46d7-2099-40af-a155-aa45b68bfff3" providerId="ADAL" clId="{98A4C16C-8D3B-4D84-8BC9-8F94FADDB2BF}" dt="2022-07-01T14:02:40.827" v="2174" actId="20577"/>
          <ac:spMkLst>
            <pc:docMk/>
            <pc:sldMk cId="230807631" sldId="562"/>
            <ac:spMk id="101" creationId="{7F27E4E6-2307-BBE9-0E2C-43F068A92779}"/>
          </ac:spMkLst>
        </pc:spChg>
        <pc:spChg chg="add mod">
          <ac:chgData name="Paula Vázquez-Valero" userId="3a0e46d7-2099-40af-a155-aa45b68bfff3" providerId="ADAL" clId="{98A4C16C-8D3B-4D84-8BC9-8F94FADDB2BF}" dt="2022-07-01T14:03:26.520" v="2200" actId="1076"/>
          <ac:spMkLst>
            <pc:docMk/>
            <pc:sldMk cId="230807631" sldId="562"/>
            <ac:spMk id="102" creationId="{AC0DD588-B405-5755-A9A8-6FAA868A7746}"/>
          </ac:spMkLst>
        </pc:spChg>
        <pc:spChg chg="add mod">
          <ac:chgData name="Paula Vázquez-Valero" userId="3a0e46d7-2099-40af-a155-aa45b68bfff3" providerId="ADAL" clId="{98A4C16C-8D3B-4D84-8BC9-8F94FADDB2BF}" dt="2022-07-01T14:03:26.520" v="2200" actId="1076"/>
          <ac:spMkLst>
            <pc:docMk/>
            <pc:sldMk cId="230807631" sldId="562"/>
            <ac:spMk id="103" creationId="{136F4698-4B6D-B3C3-C462-44EF7A019D61}"/>
          </ac:spMkLst>
        </pc:spChg>
        <pc:spChg chg="add mod">
          <ac:chgData name="Paula Vázquez-Valero" userId="3a0e46d7-2099-40af-a155-aa45b68bfff3" providerId="ADAL" clId="{98A4C16C-8D3B-4D84-8BC9-8F94FADDB2BF}" dt="2022-07-01T14:04:16.629" v="2203" actId="164"/>
          <ac:spMkLst>
            <pc:docMk/>
            <pc:sldMk cId="230807631" sldId="562"/>
            <ac:spMk id="104" creationId="{6AC10E94-4F88-0DFA-C117-C9AB6974712F}"/>
          </ac:spMkLst>
        </pc:spChg>
        <pc:spChg chg="add mod">
          <ac:chgData name="Paula Vázquez-Valero" userId="3a0e46d7-2099-40af-a155-aa45b68bfff3" providerId="ADAL" clId="{98A4C16C-8D3B-4D84-8BC9-8F94FADDB2BF}" dt="2022-07-01T14:04:16.629" v="2203" actId="164"/>
          <ac:spMkLst>
            <pc:docMk/>
            <pc:sldMk cId="230807631" sldId="562"/>
            <ac:spMk id="105" creationId="{625C0BE3-9F09-0D3A-2BB2-C01D499FC37F}"/>
          </ac:spMkLst>
        </pc:spChg>
        <pc:spChg chg="add mod">
          <ac:chgData name="Paula Vázquez-Valero" userId="3a0e46d7-2099-40af-a155-aa45b68bfff3" providerId="ADAL" clId="{98A4C16C-8D3B-4D84-8BC9-8F94FADDB2BF}" dt="2022-07-01T14:05:35.547" v="2220" actId="1036"/>
          <ac:spMkLst>
            <pc:docMk/>
            <pc:sldMk cId="230807631" sldId="562"/>
            <ac:spMk id="106" creationId="{600E40CA-1546-E2C6-85DE-45B2374C7703}"/>
          </ac:spMkLst>
        </pc:spChg>
        <pc:spChg chg="add mod">
          <ac:chgData name="Paula Vázquez-Valero" userId="3a0e46d7-2099-40af-a155-aa45b68bfff3" providerId="ADAL" clId="{98A4C16C-8D3B-4D84-8BC9-8F94FADDB2BF}" dt="2022-07-01T14:00:20.951" v="2152" actId="14100"/>
          <ac:spMkLst>
            <pc:docMk/>
            <pc:sldMk cId="230807631" sldId="562"/>
            <ac:spMk id="107" creationId="{545B95C4-4C4E-4BD4-1CC1-724B254DB77D}"/>
          </ac:spMkLst>
        </pc:spChg>
        <pc:grpChg chg="del">
          <ac:chgData name="Paula Vázquez-Valero" userId="3a0e46d7-2099-40af-a155-aa45b68bfff3" providerId="ADAL" clId="{98A4C16C-8D3B-4D84-8BC9-8F94FADDB2BF}" dt="2022-07-01T12:56:07.751" v="587" actId="478"/>
          <ac:grpSpMkLst>
            <pc:docMk/>
            <pc:sldMk cId="230807631" sldId="562"/>
            <ac:grpSpMk id="3" creationId="{626DCD9C-7709-B5C7-C798-0CB70BCA8A79}"/>
          </ac:grpSpMkLst>
        </pc:grpChg>
        <pc:grpChg chg="del">
          <ac:chgData name="Paula Vázquez-Valero" userId="3a0e46d7-2099-40af-a155-aa45b68bfff3" providerId="ADAL" clId="{98A4C16C-8D3B-4D84-8BC9-8F94FADDB2BF}" dt="2022-07-01T12:56:07.751" v="587" actId="478"/>
          <ac:grpSpMkLst>
            <pc:docMk/>
            <pc:sldMk cId="230807631" sldId="562"/>
            <ac:grpSpMk id="7" creationId="{9B597537-E970-E6AB-20FE-F1E5344A43A1}"/>
          </ac:grpSpMkLst>
        </pc:grpChg>
        <pc:grpChg chg="del">
          <ac:chgData name="Paula Vázquez-Valero" userId="3a0e46d7-2099-40af-a155-aa45b68bfff3" providerId="ADAL" clId="{98A4C16C-8D3B-4D84-8BC9-8F94FADDB2BF}" dt="2022-07-01T12:56:07.751" v="587" actId="478"/>
          <ac:grpSpMkLst>
            <pc:docMk/>
            <pc:sldMk cId="230807631" sldId="562"/>
            <ac:grpSpMk id="8" creationId="{0E8C9FBE-5B55-DD1C-0B1B-A9FAB05E7A9D}"/>
          </ac:grpSpMkLst>
        </pc:grpChg>
        <pc:grpChg chg="add mod">
          <ac:chgData name="Paula Vázquez-Valero" userId="3a0e46d7-2099-40af-a155-aa45b68bfff3" providerId="ADAL" clId="{98A4C16C-8D3B-4D84-8BC9-8F94FADDB2BF}" dt="2022-07-01T14:01:32.417" v="2160" actId="164"/>
          <ac:grpSpMkLst>
            <pc:docMk/>
            <pc:sldMk cId="230807631" sldId="562"/>
            <ac:grpSpMk id="9" creationId="{F2E96527-CA94-286B-A4D8-8B6F5ED7DE94}"/>
          </ac:grpSpMkLst>
        </pc:grpChg>
        <pc:grpChg chg="add mod">
          <ac:chgData name="Paula Vázquez-Valero" userId="3a0e46d7-2099-40af-a155-aa45b68bfff3" providerId="ADAL" clId="{98A4C16C-8D3B-4D84-8BC9-8F94FADDB2BF}" dt="2022-07-01T14:05:35.547" v="2220" actId="1036"/>
          <ac:grpSpMkLst>
            <pc:docMk/>
            <pc:sldMk cId="230807631" sldId="562"/>
            <ac:grpSpMk id="10" creationId="{3774F69B-382A-8BF8-50E7-C6B15E5DC703}"/>
          </ac:grpSpMkLst>
        </pc:grpChg>
        <pc:grpChg chg="add mod">
          <ac:chgData name="Paula Vázquez-Valero" userId="3a0e46d7-2099-40af-a155-aa45b68bfff3" providerId="ADAL" clId="{98A4C16C-8D3B-4D84-8BC9-8F94FADDB2BF}" dt="2022-07-01T14:05:30.045" v="2211" actId="14100"/>
          <ac:grpSpMkLst>
            <pc:docMk/>
            <pc:sldMk cId="230807631" sldId="562"/>
            <ac:grpSpMk id="12" creationId="{F891D512-6124-EAAE-0DB7-A5F356DA8361}"/>
          </ac:grpSpMkLst>
        </pc:grpChg>
        <pc:grpChg chg="add mod">
          <ac:chgData name="Paula Vázquez-Valero" userId="3a0e46d7-2099-40af-a155-aa45b68bfff3" providerId="ADAL" clId="{98A4C16C-8D3B-4D84-8BC9-8F94FADDB2BF}" dt="2022-07-01T14:05:35.547" v="2220" actId="1036"/>
          <ac:grpSpMkLst>
            <pc:docMk/>
            <pc:sldMk cId="230807631" sldId="562"/>
            <ac:grpSpMk id="13" creationId="{4B88B0C1-BADD-F054-8D88-B8FEBDA97B49}"/>
          </ac:grpSpMkLst>
        </pc:grpChg>
        <pc:picChg chg="add del mod">
          <ac:chgData name="Paula Vázquez-Valero" userId="3a0e46d7-2099-40af-a155-aa45b68bfff3" providerId="ADAL" clId="{98A4C16C-8D3B-4D84-8BC9-8F94FADDB2BF}" dt="2022-07-01T13:55:08.250" v="2027" actId="478"/>
          <ac:picMkLst>
            <pc:docMk/>
            <pc:sldMk cId="230807631" sldId="562"/>
            <ac:picMk id="30" creationId="{D88CCA73-7624-4855-B3DB-EFBA41ABDDFA}"/>
          </ac:picMkLst>
        </pc:picChg>
        <pc:picChg chg="add del mod">
          <ac:chgData name="Paula Vázquez-Valero" userId="3a0e46d7-2099-40af-a155-aa45b68bfff3" providerId="ADAL" clId="{98A4C16C-8D3B-4D84-8BC9-8F94FADDB2BF}" dt="2022-07-01T13:55:08.250" v="2027" actId="478"/>
          <ac:picMkLst>
            <pc:docMk/>
            <pc:sldMk cId="230807631" sldId="562"/>
            <ac:picMk id="51" creationId="{C4485315-5549-87D6-2126-CB7DEE4AD64A}"/>
          </ac:picMkLst>
        </pc:picChg>
        <pc:picChg chg="add del mod">
          <ac:chgData name="Paula Vázquez-Valero" userId="3a0e46d7-2099-40af-a155-aa45b68bfff3" providerId="ADAL" clId="{98A4C16C-8D3B-4D84-8BC9-8F94FADDB2BF}" dt="2022-07-01T13:55:08.250" v="2027" actId="478"/>
          <ac:picMkLst>
            <pc:docMk/>
            <pc:sldMk cId="230807631" sldId="562"/>
            <ac:picMk id="53" creationId="{A29D9429-ED81-5879-48E7-C906F17FCD3D}"/>
          </ac:picMkLst>
        </pc:picChg>
        <pc:picChg chg="add del mod">
          <ac:chgData name="Paula Vázquez-Valero" userId="3a0e46d7-2099-40af-a155-aa45b68bfff3" providerId="ADAL" clId="{98A4C16C-8D3B-4D84-8BC9-8F94FADDB2BF}" dt="2022-07-01T13:55:08.250" v="2027" actId="478"/>
          <ac:picMkLst>
            <pc:docMk/>
            <pc:sldMk cId="230807631" sldId="562"/>
            <ac:picMk id="61" creationId="{97BE6994-DF52-1B32-D0CC-77E1C168AABA}"/>
          </ac:picMkLst>
        </pc:picChg>
        <pc:picChg chg="add del mod">
          <ac:chgData name="Paula Vázquez-Valero" userId="3a0e46d7-2099-40af-a155-aa45b68bfff3" providerId="ADAL" clId="{98A4C16C-8D3B-4D84-8BC9-8F94FADDB2BF}" dt="2022-07-01T13:55:08.250" v="2027" actId="478"/>
          <ac:picMkLst>
            <pc:docMk/>
            <pc:sldMk cId="230807631" sldId="562"/>
            <ac:picMk id="66" creationId="{10B22E31-6A46-F43B-3273-FB7AD26EE699}"/>
          </ac:picMkLst>
        </pc:picChg>
        <pc:picChg chg="add del mod">
          <ac:chgData name="Paula Vázquez-Valero" userId="3a0e46d7-2099-40af-a155-aa45b68bfff3" providerId="ADAL" clId="{98A4C16C-8D3B-4D84-8BC9-8F94FADDB2BF}" dt="2022-07-01T13:55:08.250" v="2027" actId="478"/>
          <ac:picMkLst>
            <pc:docMk/>
            <pc:sldMk cId="230807631" sldId="562"/>
            <ac:picMk id="77" creationId="{5D16737F-23E7-148A-E24B-E2D928B64289}"/>
          </ac:picMkLst>
        </pc:picChg>
        <pc:picChg chg="add del mod">
          <ac:chgData name="Paula Vázquez-Valero" userId="3a0e46d7-2099-40af-a155-aa45b68bfff3" providerId="ADAL" clId="{98A4C16C-8D3B-4D84-8BC9-8F94FADDB2BF}" dt="2022-07-01T13:45:24.132" v="1734" actId="478"/>
          <ac:picMkLst>
            <pc:docMk/>
            <pc:sldMk cId="230807631" sldId="562"/>
            <ac:picMk id="81" creationId="{65B752EF-B77F-65F6-5913-11F7E17EA34D}"/>
          </ac:picMkLst>
        </pc:picChg>
        <pc:picChg chg="add del mod">
          <ac:chgData name="Paula Vázquez-Valero" userId="3a0e46d7-2099-40af-a155-aa45b68bfff3" providerId="ADAL" clId="{98A4C16C-8D3B-4D84-8BC9-8F94FADDB2BF}" dt="2022-07-01T12:57:42.596" v="612"/>
          <ac:picMkLst>
            <pc:docMk/>
            <pc:sldMk cId="230807631" sldId="562"/>
            <ac:picMk id="85" creationId="{DC9329AD-833A-86D4-A941-EF0793C5AF24}"/>
          </ac:picMkLst>
        </pc:picChg>
        <pc:picChg chg="add del mod">
          <ac:chgData name="Paula Vázquez-Valero" userId="3a0e46d7-2099-40af-a155-aa45b68bfff3" providerId="ADAL" clId="{98A4C16C-8D3B-4D84-8BC9-8F94FADDB2BF}" dt="2022-07-01T13:55:08.250" v="2027" actId="478"/>
          <ac:picMkLst>
            <pc:docMk/>
            <pc:sldMk cId="230807631" sldId="562"/>
            <ac:picMk id="88" creationId="{C5254151-878F-39AD-7962-5ED51FC49DFE}"/>
          </ac:picMkLst>
        </pc:picChg>
        <pc:picChg chg="add del mod">
          <ac:chgData name="Paula Vázquez-Valero" userId="3a0e46d7-2099-40af-a155-aa45b68bfff3" providerId="ADAL" clId="{98A4C16C-8D3B-4D84-8BC9-8F94FADDB2BF}" dt="2022-07-01T13:55:08.250" v="2027" actId="478"/>
          <ac:picMkLst>
            <pc:docMk/>
            <pc:sldMk cId="230807631" sldId="562"/>
            <ac:picMk id="90" creationId="{4DFD60F8-995C-42E9-5436-32FC255C780D}"/>
          </ac:picMkLst>
        </pc:picChg>
        <pc:picChg chg="add del mod">
          <ac:chgData name="Paula Vázquez-Valero" userId="3a0e46d7-2099-40af-a155-aa45b68bfff3" providerId="ADAL" clId="{98A4C16C-8D3B-4D84-8BC9-8F94FADDB2BF}" dt="2022-07-01T13:55:08.250" v="2027" actId="478"/>
          <ac:picMkLst>
            <pc:docMk/>
            <pc:sldMk cId="230807631" sldId="562"/>
            <ac:picMk id="92" creationId="{948EB0B5-2D34-BB97-3B59-9B5C001DF601}"/>
          </ac:picMkLst>
        </pc:picChg>
        <pc:picChg chg="add del mod">
          <ac:chgData name="Paula Vázquez-Valero" userId="3a0e46d7-2099-40af-a155-aa45b68bfff3" providerId="ADAL" clId="{98A4C16C-8D3B-4D84-8BC9-8F94FADDB2BF}" dt="2022-07-01T13:55:08.250" v="2027" actId="478"/>
          <ac:picMkLst>
            <pc:docMk/>
            <pc:sldMk cId="230807631" sldId="562"/>
            <ac:picMk id="94" creationId="{90BF9E94-1BF0-ADD7-4E92-3EB603B4AF8B}"/>
          </ac:picMkLst>
        </pc:picChg>
        <pc:picChg chg="add del mod">
          <ac:chgData name="Paula Vázquez-Valero" userId="3a0e46d7-2099-40af-a155-aa45b68bfff3" providerId="ADAL" clId="{98A4C16C-8D3B-4D84-8BC9-8F94FADDB2BF}" dt="2022-07-01T13:55:08.250" v="2027" actId="478"/>
          <ac:picMkLst>
            <pc:docMk/>
            <pc:sldMk cId="230807631" sldId="562"/>
            <ac:picMk id="96" creationId="{DEF3C518-1C63-4134-C739-A29D7CF18B08}"/>
          </ac:picMkLst>
        </pc:picChg>
        <pc:picChg chg="add del mod">
          <ac:chgData name="Paula Vázquez-Valero" userId="3a0e46d7-2099-40af-a155-aa45b68bfff3" providerId="ADAL" clId="{98A4C16C-8D3B-4D84-8BC9-8F94FADDB2BF}" dt="2022-07-01T13:55:08.250" v="2027" actId="478"/>
          <ac:picMkLst>
            <pc:docMk/>
            <pc:sldMk cId="230807631" sldId="562"/>
            <ac:picMk id="98" creationId="{C3E9FB04-B107-1840-48BC-CC3418A80850}"/>
          </ac:picMkLst>
        </pc:picChg>
        <pc:cxnChg chg="add del mod">
          <ac:chgData name="Paula Vázquez-Valero" userId="3a0e46d7-2099-40af-a155-aa45b68bfff3" providerId="ADAL" clId="{98A4C16C-8D3B-4D84-8BC9-8F94FADDB2BF}" dt="2022-07-01T13:55:08.250" v="2027" actId="478"/>
          <ac:cxnSpMkLst>
            <pc:docMk/>
            <pc:sldMk cId="230807631" sldId="562"/>
            <ac:cxnSpMk id="41" creationId="{CEB00178-BB44-E90C-19F8-1724A65946B1}"/>
          </ac:cxnSpMkLst>
        </pc:cxnChg>
        <pc:cxnChg chg="add del mod">
          <ac:chgData name="Paula Vázquez-Valero" userId="3a0e46d7-2099-40af-a155-aa45b68bfff3" providerId="ADAL" clId="{98A4C16C-8D3B-4D84-8BC9-8F94FADDB2BF}" dt="2022-07-01T13:55:08.250" v="2027" actId="478"/>
          <ac:cxnSpMkLst>
            <pc:docMk/>
            <pc:sldMk cId="230807631" sldId="562"/>
            <ac:cxnSpMk id="43" creationId="{EB67D713-CCDC-4C68-ED7E-005239896C66}"/>
          </ac:cxnSpMkLst>
        </pc:cxnChg>
        <pc:cxnChg chg="add del mod">
          <ac:chgData name="Paula Vázquez-Valero" userId="3a0e46d7-2099-40af-a155-aa45b68bfff3" providerId="ADAL" clId="{98A4C16C-8D3B-4D84-8BC9-8F94FADDB2BF}" dt="2022-07-01T13:55:08.250" v="2027" actId="478"/>
          <ac:cxnSpMkLst>
            <pc:docMk/>
            <pc:sldMk cId="230807631" sldId="562"/>
            <ac:cxnSpMk id="45" creationId="{7454D0F6-9E16-9E02-13ED-FEF8EBD29F8D}"/>
          </ac:cxnSpMkLst>
        </pc:cxnChg>
        <pc:cxnChg chg="add del mod">
          <ac:chgData name="Paula Vázquez-Valero" userId="3a0e46d7-2099-40af-a155-aa45b68bfff3" providerId="ADAL" clId="{98A4C16C-8D3B-4D84-8BC9-8F94FADDB2BF}" dt="2022-07-01T13:55:08.250" v="2027" actId="478"/>
          <ac:cxnSpMkLst>
            <pc:docMk/>
            <pc:sldMk cId="230807631" sldId="562"/>
            <ac:cxnSpMk id="47" creationId="{B2067EFE-6AB0-FEC7-8E70-17D3DF4B2435}"/>
          </ac:cxnSpMkLst>
        </pc:cxnChg>
        <pc:cxnChg chg="add del mod">
          <ac:chgData name="Paula Vázquez-Valero" userId="3a0e46d7-2099-40af-a155-aa45b68bfff3" providerId="ADAL" clId="{98A4C16C-8D3B-4D84-8BC9-8F94FADDB2BF}" dt="2022-07-01T13:55:08.250" v="2027" actId="478"/>
          <ac:cxnSpMkLst>
            <pc:docMk/>
            <pc:sldMk cId="230807631" sldId="562"/>
            <ac:cxnSpMk id="49" creationId="{698221CE-0727-C034-1BA8-CB1D7D43A03C}"/>
          </ac:cxnSpMkLst>
        </pc:cxnChg>
      </pc:sldChg>
      <pc:sldChg chg="add del">
        <pc:chgData name="Paula Vázquez-Valero" userId="3a0e46d7-2099-40af-a155-aa45b68bfff3" providerId="ADAL" clId="{98A4C16C-8D3B-4D84-8BC9-8F94FADDB2BF}" dt="2022-07-01T12:35:33.313" v="582" actId="2696"/>
        <pc:sldMkLst>
          <pc:docMk/>
          <pc:sldMk cId="3126569761" sldId="568"/>
        </pc:sldMkLst>
      </pc:sldChg>
      <pc:sldChg chg="addSp delSp add del mod addAnim delAnim">
        <pc:chgData name="Paula Vázquez-Valero" userId="3a0e46d7-2099-40af-a155-aa45b68bfff3" providerId="ADAL" clId="{98A4C16C-8D3B-4D84-8BC9-8F94FADDB2BF}" dt="2022-07-01T15:45:50.394" v="5193" actId="47"/>
        <pc:sldMkLst>
          <pc:docMk/>
          <pc:sldMk cId="2289073532" sldId="815"/>
        </pc:sldMkLst>
        <pc:spChg chg="del">
          <ac:chgData name="Paula Vázquez-Valero" userId="3a0e46d7-2099-40af-a155-aa45b68bfff3" providerId="ADAL" clId="{98A4C16C-8D3B-4D84-8BC9-8F94FADDB2BF}" dt="2022-07-01T15:23:28.806" v="4489" actId="21"/>
          <ac:spMkLst>
            <pc:docMk/>
            <pc:sldMk cId="2289073532" sldId="815"/>
            <ac:spMk id="3" creationId="{6F3589DF-A585-42F8-B4D6-B6BB60375C0E}"/>
          </ac:spMkLst>
        </pc:spChg>
        <pc:spChg chg="del">
          <ac:chgData name="Paula Vázquez-Valero" userId="3a0e46d7-2099-40af-a155-aa45b68bfff3" providerId="ADAL" clId="{98A4C16C-8D3B-4D84-8BC9-8F94FADDB2BF}" dt="2022-07-01T15:23:28.806" v="4489" actId="21"/>
          <ac:spMkLst>
            <pc:docMk/>
            <pc:sldMk cId="2289073532" sldId="815"/>
            <ac:spMk id="4" creationId="{4F361B4B-87A1-49BD-A9E5-E9F780D626FC}"/>
          </ac:spMkLst>
        </pc:spChg>
        <pc:spChg chg="add del">
          <ac:chgData name="Paula Vázquez-Valero" userId="3a0e46d7-2099-40af-a155-aa45b68bfff3" providerId="ADAL" clId="{98A4C16C-8D3B-4D84-8BC9-8F94FADDB2BF}" dt="2022-07-01T15:18:59.980" v="4323" actId="21"/>
          <ac:spMkLst>
            <pc:docMk/>
            <pc:sldMk cId="2289073532" sldId="815"/>
            <ac:spMk id="40" creationId="{19E29DD2-B9DF-41F3-8027-26A93D40E7A3}"/>
          </ac:spMkLst>
        </pc:spChg>
        <pc:spChg chg="add del">
          <ac:chgData name="Paula Vázquez-Valero" userId="3a0e46d7-2099-40af-a155-aa45b68bfff3" providerId="ADAL" clId="{98A4C16C-8D3B-4D84-8BC9-8F94FADDB2BF}" dt="2022-07-01T15:18:59.980" v="4323" actId="21"/>
          <ac:spMkLst>
            <pc:docMk/>
            <pc:sldMk cId="2289073532" sldId="815"/>
            <ac:spMk id="49" creationId="{4D5E253F-552B-4915-BA3D-95500AD6DE5E}"/>
          </ac:spMkLst>
        </pc:spChg>
        <pc:spChg chg="add del">
          <ac:chgData name="Paula Vázquez-Valero" userId="3a0e46d7-2099-40af-a155-aa45b68bfff3" providerId="ADAL" clId="{98A4C16C-8D3B-4D84-8BC9-8F94FADDB2BF}" dt="2022-07-01T15:18:59.980" v="4323" actId="21"/>
          <ac:spMkLst>
            <pc:docMk/>
            <pc:sldMk cId="2289073532" sldId="815"/>
            <ac:spMk id="50" creationId="{C4CCE00F-66E3-456C-A71F-885C56F0C8C0}"/>
          </ac:spMkLst>
        </pc:spChg>
        <pc:spChg chg="add del">
          <ac:chgData name="Paula Vázquez-Valero" userId="3a0e46d7-2099-40af-a155-aa45b68bfff3" providerId="ADAL" clId="{98A4C16C-8D3B-4D84-8BC9-8F94FADDB2BF}" dt="2022-07-01T15:18:59.980" v="4323" actId="21"/>
          <ac:spMkLst>
            <pc:docMk/>
            <pc:sldMk cId="2289073532" sldId="815"/>
            <ac:spMk id="51" creationId="{D1B82AE4-E58C-48A7-93F0-E9C5572073F8}"/>
          </ac:spMkLst>
        </pc:spChg>
        <pc:spChg chg="add del">
          <ac:chgData name="Paula Vázquez-Valero" userId="3a0e46d7-2099-40af-a155-aa45b68bfff3" providerId="ADAL" clId="{98A4C16C-8D3B-4D84-8BC9-8F94FADDB2BF}" dt="2022-07-01T15:18:59.980" v="4323" actId="21"/>
          <ac:spMkLst>
            <pc:docMk/>
            <pc:sldMk cId="2289073532" sldId="815"/>
            <ac:spMk id="52" creationId="{884EED66-C5D3-4C0A-8FBF-6A293B53D010}"/>
          </ac:spMkLst>
        </pc:spChg>
        <pc:spChg chg="add del">
          <ac:chgData name="Paula Vázquez-Valero" userId="3a0e46d7-2099-40af-a155-aa45b68bfff3" providerId="ADAL" clId="{98A4C16C-8D3B-4D84-8BC9-8F94FADDB2BF}" dt="2022-07-01T15:18:59.980" v="4323" actId="21"/>
          <ac:spMkLst>
            <pc:docMk/>
            <pc:sldMk cId="2289073532" sldId="815"/>
            <ac:spMk id="53" creationId="{AE9A3903-C3F9-461F-9A45-8CC376B92656}"/>
          </ac:spMkLst>
        </pc:spChg>
        <pc:spChg chg="add del">
          <ac:chgData name="Paula Vázquez-Valero" userId="3a0e46d7-2099-40af-a155-aa45b68bfff3" providerId="ADAL" clId="{98A4C16C-8D3B-4D84-8BC9-8F94FADDB2BF}" dt="2022-07-01T15:18:59.980" v="4323" actId="21"/>
          <ac:spMkLst>
            <pc:docMk/>
            <pc:sldMk cId="2289073532" sldId="815"/>
            <ac:spMk id="54" creationId="{C60374BA-0DA4-4573-B6B5-404913019B44}"/>
          </ac:spMkLst>
        </pc:spChg>
        <pc:spChg chg="add del">
          <ac:chgData name="Paula Vázquez-Valero" userId="3a0e46d7-2099-40af-a155-aa45b68bfff3" providerId="ADAL" clId="{98A4C16C-8D3B-4D84-8BC9-8F94FADDB2BF}" dt="2022-07-01T15:18:59.980" v="4323" actId="21"/>
          <ac:spMkLst>
            <pc:docMk/>
            <pc:sldMk cId="2289073532" sldId="815"/>
            <ac:spMk id="55" creationId="{623FCD61-FC8C-43B5-8391-CD4457E6D055}"/>
          </ac:spMkLst>
        </pc:spChg>
        <pc:spChg chg="add del">
          <ac:chgData name="Paula Vázquez-Valero" userId="3a0e46d7-2099-40af-a155-aa45b68bfff3" providerId="ADAL" clId="{98A4C16C-8D3B-4D84-8BC9-8F94FADDB2BF}" dt="2022-07-01T15:18:59.980" v="4323" actId="21"/>
          <ac:spMkLst>
            <pc:docMk/>
            <pc:sldMk cId="2289073532" sldId="815"/>
            <ac:spMk id="56" creationId="{7E8EF741-3989-4285-8887-4A0FE9F322E0}"/>
          </ac:spMkLst>
        </pc:spChg>
        <pc:spChg chg="add del">
          <ac:chgData name="Paula Vázquez-Valero" userId="3a0e46d7-2099-40af-a155-aa45b68bfff3" providerId="ADAL" clId="{98A4C16C-8D3B-4D84-8BC9-8F94FADDB2BF}" dt="2022-07-01T15:18:59.980" v="4323" actId="21"/>
          <ac:spMkLst>
            <pc:docMk/>
            <pc:sldMk cId="2289073532" sldId="815"/>
            <ac:spMk id="57" creationId="{24BF408A-F555-44E1-A73B-94457CB1C8D2}"/>
          </ac:spMkLst>
        </pc:spChg>
        <pc:spChg chg="add del">
          <ac:chgData name="Paula Vázquez-Valero" userId="3a0e46d7-2099-40af-a155-aa45b68bfff3" providerId="ADAL" clId="{98A4C16C-8D3B-4D84-8BC9-8F94FADDB2BF}" dt="2022-07-01T15:18:59.980" v="4323" actId="21"/>
          <ac:spMkLst>
            <pc:docMk/>
            <pc:sldMk cId="2289073532" sldId="815"/>
            <ac:spMk id="58" creationId="{E9916B71-9EFD-4A7D-A464-316AC696036B}"/>
          </ac:spMkLst>
        </pc:spChg>
        <pc:spChg chg="add del">
          <ac:chgData name="Paula Vázquez-Valero" userId="3a0e46d7-2099-40af-a155-aa45b68bfff3" providerId="ADAL" clId="{98A4C16C-8D3B-4D84-8BC9-8F94FADDB2BF}" dt="2022-07-01T15:18:59.980" v="4323" actId="21"/>
          <ac:spMkLst>
            <pc:docMk/>
            <pc:sldMk cId="2289073532" sldId="815"/>
            <ac:spMk id="61" creationId="{6AD99518-0BFA-4F3F-AE4D-5B9C5243BE6A}"/>
          </ac:spMkLst>
        </pc:spChg>
        <pc:spChg chg="add del">
          <ac:chgData name="Paula Vázquez-Valero" userId="3a0e46d7-2099-40af-a155-aa45b68bfff3" providerId="ADAL" clId="{98A4C16C-8D3B-4D84-8BC9-8F94FADDB2BF}" dt="2022-07-01T15:18:59.980" v="4323" actId="21"/>
          <ac:spMkLst>
            <pc:docMk/>
            <pc:sldMk cId="2289073532" sldId="815"/>
            <ac:spMk id="62" creationId="{46A3113C-5105-4553-8DC4-13E90626C23A}"/>
          </ac:spMkLst>
        </pc:spChg>
        <pc:spChg chg="add del">
          <ac:chgData name="Paula Vázquez-Valero" userId="3a0e46d7-2099-40af-a155-aa45b68bfff3" providerId="ADAL" clId="{98A4C16C-8D3B-4D84-8BC9-8F94FADDB2BF}" dt="2022-07-01T15:18:59.980" v="4323" actId="21"/>
          <ac:spMkLst>
            <pc:docMk/>
            <pc:sldMk cId="2289073532" sldId="815"/>
            <ac:spMk id="63" creationId="{5C2A1981-F2A9-48F5-92F9-38EADFF7F5B9}"/>
          </ac:spMkLst>
        </pc:spChg>
        <pc:spChg chg="add del">
          <ac:chgData name="Paula Vázquez-Valero" userId="3a0e46d7-2099-40af-a155-aa45b68bfff3" providerId="ADAL" clId="{98A4C16C-8D3B-4D84-8BC9-8F94FADDB2BF}" dt="2022-07-01T15:18:59.980" v="4323" actId="21"/>
          <ac:spMkLst>
            <pc:docMk/>
            <pc:sldMk cId="2289073532" sldId="815"/>
            <ac:spMk id="64" creationId="{295EC998-13E9-4675-B537-83485E8D425D}"/>
          </ac:spMkLst>
        </pc:spChg>
        <pc:spChg chg="add del">
          <ac:chgData name="Paula Vázquez-Valero" userId="3a0e46d7-2099-40af-a155-aa45b68bfff3" providerId="ADAL" clId="{98A4C16C-8D3B-4D84-8BC9-8F94FADDB2BF}" dt="2022-07-01T15:18:59.980" v="4323" actId="21"/>
          <ac:spMkLst>
            <pc:docMk/>
            <pc:sldMk cId="2289073532" sldId="815"/>
            <ac:spMk id="65" creationId="{BF6A1BDF-D5D9-4653-B54D-CE8CEC855FC4}"/>
          </ac:spMkLst>
        </pc:spChg>
        <pc:spChg chg="add del">
          <ac:chgData name="Paula Vázquez-Valero" userId="3a0e46d7-2099-40af-a155-aa45b68bfff3" providerId="ADAL" clId="{98A4C16C-8D3B-4D84-8BC9-8F94FADDB2BF}" dt="2022-07-01T15:18:59.980" v="4323" actId="21"/>
          <ac:spMkLst>
            <pc:docMk/>
            <pc:sldMk cId="2289073532" sldId="815"/>
            <ac:spMk id="66" creationId="{B1B4F5E5-5EC8-4548-BA08-5EF895FEF1A7}"/>
          </ac:spMkLst>
        </pc:spChg>
        <pc:spChg chg="add del">
          <ac:chgData name="Paula Vázquez-Valero" userId="3a0e46d7-2099-40af-a155-aa45b68bfff3" providerId="ADAL" clId="{98A4C16C-8D3B-4D84-8BC9-8F94FADDB2BF}" dt="2022-07-01T15:18:59.980" v="4323" actId="21"/>
          <ac:spMkLst>
            <pc:docMk/>
            <pc:sldMk cId="2289073532" sldId="815"/>
            <ac:spMk id="67" creationId="{559515F3-11A7-42F9-9B7F-A29F52435055}"/>
          </ac:spMkLst>
        </pc:spChg>
        <pc:grpChg chg="add del">
          <ac:chgData name="Paula Vázquez-Valero" userId="3a0e46d7-2099-40af-a155-aa45b68bfff3" providerId="ADAL" clId="{98A4C16C-8D3B-4D84-8BC9-8F94FADDB2BF}" dt="2022-07-01T15:18:58.366" v="4322" actId="21"/>
          <ac:grpSpMkLst>
            <pc:docMk/>
            <pc:sldMk cId="2289073532" sldId="815"/>
            <ac:grpSpMk id="44" creationId="{85DF79B4-1BE9-4B40-A953-C36BB4D96E24}"/>
          </ac:grpSpMkLst>
        </pc:grpChg>
        <pc:picChg chg="del">
          <ac:chgData name="Paula Vázquez-Valero" userId="3a0e46d7-2099-40af-a155-aa45b68bfff3" providerId="ADAL" clId="{98A4C16C-8D3B-4D84-8BC9-8F94FADDB2BF}" dt="2022-07-01T15:23:28.806" v="4489" actId="21"/>
          <ac:picMkLst>
            <pc:docMk/>
            <pc:sldMk cId="2289073532" sldId="815"/>
            <ac:picMk id="42" creationId="{7EA6EF6C-E262-43CC-BC33-DEA3E5C1600D}"/>
          </ac:picMkLst>
        </pc:picChg>
        <pc:picChg chg="del">
          <ac:chgData name="Paula Vázquez-Valero" userId="3a0e46d7-2099-40af-a155-aa45b68bfff3" providerId="ADAL" clId="{98A4C16C-8D3B-4D84-8BC9-8F94FADDB2BF}" dt="2022-07-01T15:23:28.806" v="4489" actId="21"/>
          <ac:picMkLst>
            <pc:docMk/>
            <pc:sldMk cId="2289073532" sldId="815"/>
            <ac:picMk id="3076" creationId="{7CD72049-B1B8-4064-9B62-71838E651CB6}"/>
          </ac:picMkLst>
        </pc:picChg>
        <pc:picChg chg="del">
          <ac:chgData name="Paula Vázquez-Valero" userId="3a0e46d7-2099-40af-a155-aa45b68bfff3" providerId="ADAL" clId="{98A4C16C-8D3B-4D84-8BC9-8F94FADDB2BF}" dt="2022-07-01T15:23:28.806" v="4489" actId="21"/>
          <ac:picMkLst>
            <pc:docMk/>
            <pc:sldMk cId="2289073532" sldId="815"/>
            <ac:picMk id="3078" creationId="{A91933CE-F63B-4D17-A5BC-9659A6A24DD1}"/>
          </ac:picMkLst>
        </pc:picChg>
        <pc:picChg chg="del">
          <ac:chgData name="Paula Vázquez-Valero" userId="3a0e46d7-2099-40af-a155-aa45b68bfff3" providerId="ADAL" clId="{98A4C16C-8D3B-4D84-8BC9-8F94FADDB2BF}" dt="2022-07-01T15:23:28.806" v="4489" actId="21"/>
          <ac:picMkLst>
            <pc:docMk/>
            <pc:sldMk cId="2289073532" sldId="815"/>
            <ac:picMk id="3080" creationId="{B9C365E2-B14F-4B55-98D8-F489F8072947}"/>
          </ac:picMkLst>
        </pc:picChg>
      </pc:sldChg>
      <pc:sldChg chg="addSp delSp modSp del mod addAnim delAnim modAnim modNotesTx">
        <pc:chgData name="Paula Vázquez-Valero" userId="3a0e46d7-2099-40af-a155-aa45b68bfff3" providerId="ADAL" clId="{98A4C16C-8D3B-4D84-8BC9-8F94FADDB2BF}" dt="2022-07-01T12:35:33.313" v="582" actId="2696"/>
        <pc:sldMkLst>
          <pc:docMk/>
          <pc:sldMk cId="0" sldId="828"/>
        </pc:sldMkLst>
        <pc:spChg chg="add mod">
          <ac:chgData name="Paula Vázquez-Valero" userId="3a0e46d7-2099-40af-a155-aa45b68bfff3" providerId="ADAL" clId="{98A4C16C-8D3B-4D84-8BC9-8F94FADDB2BF}" dt="2022-07-01T12:31:50.095" v="579" actId="20577"/>
          <ac:spMkLst>
            <pc:docMk/>
            <pc:sldMk cId="0" sldId="828"/>
            <ac:spMk id="2" creationId="{C8084F34-F107-98D0-5BAE-5C9FFAD0C851}"/>
          </ac:spMkLst>
        </pc:spChg>
        <pc:spChg chg="del">
          <ac:chgData name="Paula Vázquez-Valero" userId="3a0e46d7-2099-40af-a155-aa45b68bfff3" providerId="ADAL" clId="{98A4C16C-8D3B-4D84-8BC9-8F94FADDB2BF}" dt="2022-07-01T12:29:19.970" v="417" actId="478"/>
          <ac:spMkLst>
            <pc:docMk/>
            <pc:sldMk cId="0" sldId="828"/>
            <ac:spMk id="27" creationId="{C76612B3-3F8F-D1D5-D884-38D63DFBBC06}"/>
          </ac:spMkLst>
        </pc:spChg>
        <pc:spChg chg="del">
          <ac:chgData name="Paula Vázquez-Valero" userId="3a0e46d7-2099-40af-a155-aa45b68bfff3" providerId="ADAL" clId="{98A4C16C-8D3B-4D84-8BC9-8F94FADDB2BF}" dt="2022-07-01T12:29:04.720" v="361" actId="478"/>
          <ac:spMkLst>
            <pc:docMk/>
            <pc:sldMk cId="0" sldId="828"/>
            <ac:spMk id="28" creationId="{67B01EA9-F465-90C9-2CF7-CABE0C2CEA98}"/>
          </ac:spMkLst>
        </pc:spChg>
        <pc:spChg chg="del">
          <ac:chgData name="Paula Vázquez-Valero" userId="3a0e46d7-2099-40af-a155-aa45b68bfff3" providerId="ADAL" clId="{98A4C16C-8D3B-4D84-8BC9-8F94FADDB2BF}" dt="2022-07-01T12:29:04.720" v="361" actId="478"/>
          <ac:spMkLst>
            <pc:docMk/>
            <pc:sldMk cId="0" sldId="828"/>
            <ac:spMk id="29" creationId="{CEF47C20-D387-7F71-4F38-39B91DA28C3B}"/>
          </ac:spMkLst>
        </pc:spChg>
        <pc:spChg chg="del">
          <ac:chgData name="Paula Vázquez-Valero" userId="3a0e46d7-2099-40af-a155-aa45b68bfff3" providerId="ADAL" clId="{98A4C16C-8D3B-4D84-8BC9-8F94FADDB2BF}" dt="2022-07-01T12:29:04.720" v="361" actId="478"/>
          <ac:spMkLst>
            <pc:docMk/>
            <pc:sldMk cId="0" sldId="828"/>
            <ac:spMk id="30" creationId="{C7CBD7BE-81A2-CCCE-BCA5-4773ED302D7E}"/>
          </ac:spMkLst>
        </pc:spChg>
        <pc:spChg chg="del">
          <ac:chgData name="Paula Vázquez-Valero" userId="3a0e46d7-2099-40af-a155-aa45b68bfff3" providerId="ADAL" clId="{98A4C16C-8D3B-4D84-8BC9-8F94FADDB2BF}" dt="2022-07-01T12:29:04.720" v="361" actId="478"/>
          <ac:spMkLst>
            <pc:docMk/>
            <pc:sldMk cId="0" sldId="828"/>
            <ac:spMk id="31" creationId="{A9DC2D35-8A43-DCC3-32AA-288D6D45F148}"/>
          </ac:spMkLst>
        </pc:spChg>
        <pc:spChg chg="del">
          <ac:chgData name="Paula Vázquez-Valero" userId="3a0e46d7-2099-40af-a155-aa45b68bfff3" providerId="ADAL" clId="{98A4C16C-8D3B-4D84-8BC9-8F94FADDB2BF}" dt="2022-07-01T12:29:04.720" v="361" actId="478"/>
          <ac:spMkLst>
            <pc:docMk/>
            <pc:sldMk cId="0" sldId="828"/>
            <ac:spMk id="32" creationId="{8AEB7298-020C-116C-D500-5C745500B26D}"/>
          </ac:spMkLst>
        </pc:spChg>
        <pc:spChg chg="del">
          <ac:chgData name="Paula Vázquez-Valero" userId="3a0e46d7-2099-40af-a155-aa45b68bfff3" providerId="ADAL" clId="{98A4C16C-8D3B-4D84-8BC9-8F94FADDB2BF}" dt="2022-07-01T12:29:04.720" v="361" actId="478"/>
          <ac:spMkLst>
            <pc:docMk/>
            <pc:sldMk cId="0" sldId="828"/>
            <ac:spMk id="33" creationId="{7BD4E9AE-1C21-3E2D-9A4D-06671DA0F73B}"/>
          </ac:spMkLst>
        </pc:spChg>
        <pc:spChg chg="del">
          <ac:chgData name="Paula Vázquez-Valero" userId="3a0e46d7-2099-40af-a155-aa45b68bfff3" providerId="ADAL" clId="{98A4C16C-8D3B-4D84-8BC9-8F94FADDB2BF}" dt="2022-07-01T12:29:07.583" v="362" actId="478"/>
          <ac:spMkLst>
            <pc:docMk/>
            <pc:sldMk cId="0" sldId="828"/>
            <ac:spMk id="34" creationId="{E8A00AE3-AC1E-663F-AB8A-C374F10D333A}"/>
          </ac:spMkLst>
        </pc:spChg>
        <pc:spChg chg="del">
          <ac:chgData name="Paula Vázquez-Valero" userId="3a0e46d7-2099-40af-a155-aa45b68bfff3" providerId="ADAL" clId="{98A4C16C-8D3B-4D84-8BC9-8F94FADDB2BF}" dt="2022-07-01T12:29:04.720" v="361" actId="478"/>
          <ac:spMkLst>
            <pc:docMk/>
            <pc:sldMk cId="0" sldId="828"/>
            <ac:spMk id="35" creationId="{2EA83EAB-C72F-653C-C5BD-23D3DE812529}"/>
          </ac:spMkLst>
        </pc:spChg>
        <pc:spChg chg="del">
          <ac:chgData name="Paula Vázquez-Valero" userId="3a0e46d7-2099-40af-a155-aa45b68bfff3" providerId="ADAL" clId="{98A4C16C-8D3B-4D84-8BC9-8F94FADDB2BF}" dt="2022-07-01T12:29:04.720" v="361" actId="478"/>
          <ac:spMkLst>
            <pc:docMk/>
            <pc:sldMk cId="0" sldId="828"/>
            <ac:spMk id="36" creationId="{7F57C58E-C83C-80E2-AA70-5E890581D24B}"/>
          </ac:spMkLst>
        </pc:spChg>
        <pc:spChg chg="del">
          <ac:chgData name="Paula Vázquez-Valero" userId="3a0e46d7-2099-40af-a155-aa45b68bfff3" providerId="ADAL" clId="{98A4C16C-8D3B-4D84-8BC9-8F94FADDB2BF}" dt="2022-07-01T12:29:04.720" v="361" actId="478"/>
          <ac:spMkLst>
            <pc:docMk/>
            <pc:sldMk cId="0" sldId="828"/>
            <ac:spMk id="37" creationId="{4A20C745-3DC8-7644-7558-921A21F35D9A}"/>
          </ac:spMkLst>
        </pc:spChg>
        <pc:spChg chg="del">
          <ac:chgData name="Paula Vázquez-Valero" userId="3a0e46d7-2099-40af-a155-aa45b68bfff3" providerId="ADAL" clId="{98A4C16C-8D3B-4D84-8BC9-8F94FADDB2BF}" dt="2022-07-01T12:29:04.720" v="361" actId="478"/>
          <ac:spMkLst>
            <pc:docMk/>
            <pc:sldMk cId="0" sldId="828"/>
            <ac:spMk id="41" creationId="{81C5A4C6-F84E-5CB3-7D01-E196A1683FE8}"/>
          </ac:spMkLst>
        </pc:spChg>
        <pc:spChg chg="del">
          <ac:chgData name="Paula Vázquez-Valero" userId="3a0e46d7-2099-40af-a155-aa45b68bfff3" providerId="ADAL" clId="{98A4C16C-8D3B-4D84-8BC9-8F94FADDB2BF}" dt="2022-07-01T12:29:04.720" v="361" actId="478"/>
          <ac:spMkLst>
            <pc:docMk/>
            <pc:sldMk cId="0" sldId="828"/>
            <ac:spMk id="45" creationId="{2BE7DA47-B1C3-21C5-50FC-D657A92EE206}"/>
          </ac:spMkLst>
        </pc:spChg>
        <pc:spChg chg="del">
          <ac:chgData name="Paula Vázquez-Valero" userId="3a0e46d7-2099-40af-a155-aa45b68bfff3" providerId="ADAL" clId="{98A4C16C-8D3B-4D84-8BC9-8F94FADDB2BF}" dt="2022-07-01T12:29:04.720" v="361" actId="478"/>
          <ac:spMkLst>
            <pc:docMk/>
            <pc:sldMk cId="0" sldId="828"/>
            <ac:spMk id="47" creationId="{A2F6FF17-6CF5-3DAD-589C-E1D641D109E9}"/>
          </ac:spMkLst>
        </pc:spChg>
        <pc:spChg chg="del">
          <ac:chgData name="Paula Vázquez-Valero" userId="3a0e46d7-2099-40af-a155-aa45b68bfff3" providerId="ADAL" clId="{98A4C16C-8D3B-4D84-8BC9-8F94FADDB2BF}" dt="2022-07-01T12:29:04.720" v="361" actId="478"/>
          <ac:spMkLst>
            <pc:docMk/>
            <pc:sldMk cId="0" sldId="828"/>
            <ac:spMk id="48" creationId="{CB06A342-A3AA-88A4-6C0D-C2E6E59CAAA8}"/>
          </ac:spMkLst>
        </pc:spChg>
        <pc:spChg chg="del">
          <ac:chgData name="Paula Vázquez-Valero" userId="3a0e46d7-2099-40af-a155-aa45b68bfff3" providerId="ADAL" clId="{98A4C16C-8D3B-4D84-8BC9-8F94FADDB2BF}" dt="2022-07-01T12:29:04.720" v="361" actId="478"/>
          <ac:spMkLst>
            <pc:docMk/>
            <pc:sldMk cId="0" sldId="828"/>
            <ac:spMk id="49" creationId="{C6122F9D-476C-218C-EA0D-D6608754E831}"/>
          </ac:spMkLst>
        </pc:spChg>
        <pc:spChg chg="del">
          <ac:chgData name="Paula Vázquez-Valero" userId="3a0e46d7-2099-40af-a155-aa45b68bfff3" providerId="ADAL" clId="{98A4C16C-8D3B-4D84-8BC9-8F94FADDB2BF}" dt="2022-07-01T12:29:07.583" v="362" actId="478"/>
          <ac:spMkLst>
            <pc:docMk/>
            <pc:sldMk cId="0" sldId="828"/>
            <ac:spMk id="50" creationId="{C4425619-E9F1-B112-9CB0-B62BC4BD387F}"/>
          </ac:spMkLst>
        </pc:spChg>
        <pc:spChg chg="del">
          <ac:chgData name="Paula Vázquez-Valero" userId="3a0e46d7-2099-40af-a155-aa45b68bfff3" providerId="ADAL" clId="{98A4C16C-8D3B-4D84-8BC9-8F94FADDB2BF}" dt="2022-07-01T12:29:04.720" v="361" actId="478"/>
          <ac:spMkLst>
            <pc:docMk/>
            <pc:sldMk cId="0" sldId="828"/>
            <ac:spMk id="51" creationId="{C863C8C6-E84B-3346-44C0-D29728D1F4F9}"/>
          </ac:spMkLst>
        </pc:spChg>
        <pc:spChg chg="del">
          <ac:chgData name="Paula Vázquez-Valero" userId="3a0e46d7-2099-40af-a155-aa45b68bfff3" providerId="ADAL" clId="{98A4C16C-8D3B-4D84-8BC9-8F94FADDB2BF}" dt="2022-07-01T12:29:04.720" v="361" actId="478"/>
          <ac:spMkLst>
            <pc:docMk/>
            <pc:sldMk cId="0" sldId="828"/>
            <ac:spMk id="57" creationId="{76380EE4-624E-79FF-B599-DBED3AB07250}"/>
          </ac:spMkLst>
        </pc:spChg>
        <pc:spChg chg="del">
          <ac:chgData name="Paula Vázquez-Valero" userId="3a0e46d7-2099-40af-a155-aa45b68bfff3" providerId="ADAL" clId="{98A4C16C-8D3B-4D84-8BC9-8F94FADDB2BF}" dt="2022-07-01T12:29:04.720" v="361" actId="478"/>
          <ac:spMkLst>
            <pc:docMk/>
            <pc:sldMk cId="0" sldId="828"/>
            <ac:spMk id="59" creationId="{F5ADA7E8-91D1-BF59-BB53-F2E43CB01500}"/>
          </ac:spMkLst>
        </pc:spChg>
        <pc:spChg chg="del">
          <ac:chgData name="Paula Vázquez-Valero" userId="3a0e46d7-2099-40af-a155-aa45b68bfff3" providerId="ADAL" clId="{98A4C16C-8D3B-4D84-8BC9-8F94FADDB2BF}" dt="2022-07-01T12:29:07.583" v="362" actId="478"/>
          <ac:spMkLst>
            <pc:docMk/>
            <pc:sldMk cId="0" sldId="828"/>
            <ac:spMk id="63" creationId="{F9BA2CC5-5EAC-7D66-E6EF-721070452AE0}"/>
          </ac:spMkLst>
        </pc:spChg>
        <pc:spChg chg="mod">
          <ac:chgData name="Paula Vázquez-Valero" userId="3a0e46d7-2099-40af-a155-aa45b68bfff3" providerId="ADAL" clId="{98A4C16C-8D3B-4D84-8BC9-8F94FADDB2BF}" dt="2022-07-01T12:29:30.871" v="424" actId="1076"/>
          <ac:spMkLst>
            <pc:docMk/>
            <pc:sldMk cId="0" sldId="828"/>
            <ac:spMk id="107" creationId="{65785CBE-E926-8B89-FE10-2E9EADC5DC2E}"/>
          </ac:spMkLst>
        </pc:spChg>
        <pc:spChg chg="del">
          <ac:chgData name="Paula Vázquez-Valero" userId="3a0e46d7-2099-40af-a155-aa45b68bfff3" providerId="ADAL" clId="{98A4C16C-8D3B-4D84-8BC9-8F94FADDB2BF}" dt="2022-07-01T12:29:04.720" v="361" actId="478"/>
          <ac:spMkLst>
            <pc:docMk/>
            <pc:sldMk cId="0" sldId="828"/>
            <ac:spMk id="115" creationId="{F0554478-1F07-6D75-EE52-908EB244AD4F}"/>
          </ac:spMkLst>
        </pc:spChg>
        <pc:spChg chg="add del mod">
          <ac:chgData name="Paula Vázquez-Valero" userId="3a0e46d7-2099-40af-a155-aa45b68bfff3" providerId="ADAL" clId="{98A4C16C-8D3B-4D84-8BC9-8F94FADDB2BF}" dt="2022-07-01T12:29:36.817" v="426" actId="1076"/>
          <ac:spMkLst>
            <pc:docMk/>
            <pc:sldMk cId="0" sldId="828"/>
            <ac:spMk id="122" creationId="{7F721959-06E8-FD22-C34A-235847F5DC4D}"/>
          </ac:spMkLst>
        </pc:spChg>
        <pc:spChg chg="mod">
          <ac:chgData name="Paula Vázquez-Valero" userId="3a0e46d7-2099-40af-a155-aa45b68bfff3" providerId="ADAL" clId="{98A4C16C-8D3B-4D84-8BC9-8F94FADDB2BF}" dt="2022-07-01T12:29:36.817" v="426" actId="1076"/>
          <ac:spMkLst>
            <pc:docMk/>
            <pc:sldMk cId="0" sldId="828"/>
            <ac:spMk id="123" creationId="{13CA0061-FD94-64E6-5528-62474252F09E}"/>
          </ac:spMkLst>
        </pc:spChg>
        <pc:picChg chg="del mod">
          <ac:chgData name="Paula Vázquez-Valero" userId="3a0e46d7-2099-40af-a155-aa45b68bfff3" providerId="ADAL" clId="{98A4C16C-8D3B-4D84-8BC9-8F94FADDB2BF}" dt="2022-07-01T12:29:01.336" v="360" actId="478"/>
          <ac:picMkLst>
            <pc:docMk/>
            <pc:sldMk cId="0" sldId="828"/>
            <ac:picMk id="26" creationId="{9E21D650-B38B-7FFE-62BC-07C652F8394B}"/>
          </ac:picMkLst>
        </pc:picChg>
        <pc:picChg chg="del">
          <ac:chgData name="Paula Vázquez-Valero" userId="3a0e46d7-2099-40af-a155-aa45b68bfff3" providerId="ADAL" clId="{98A4C16C-8D3B-4D84-8BC9-8F94FADDB2BF}" dt="2022-07-01T12:29:26.076" v="421" actId="478"/>
          <ac:picMkLst>
            <pc:docMk/>
            <pc:sldMk cId="0" sldId="828"/>
            <ac:picMk id="64" creationId="{974D1256-3E0C-05F1-DBA8-F48A0A17773D}"/>
          </ac:picMkLst>
        </pc:picChg>
        <pc:picChg chg="del">
          <ac:chgData name="Paula Vázquez-Valero" userId="3a0e46d7-2099-40af-a155-aa45b68bfff3" providerId="ADAL" clId="{98A4C16C-8D3B-4D84-8BC9-8F94FADDB2BF}" dt="2022-07-01T12:29:32.333" v="425" actId="478"/>
          <ac:picMkLst>
            <pc:docMk/>
            <pc:sldMk cId="0" sldId="828"/>
            <ac:picMk id="66" creationId="{EE1F2A3E-5E81-4DE0-CB1F-E1C4F305A2FF}"/>
          </ac:picMkLst>
        </pc:picChg>
        <pc:picChg chg="del">
          <ac:chgData name="Paula Vázquez-Valero" userId="3a0e46d7-2099-40af-a155-aa45b68bfff3" providerId="ADAL" clId="{98A4C16C-8D3B-4D84-8BC9-8F94FADDB2BF}" dt="2022-07-01T12:29:32.333" v="425" actId="478"/>
          <ac:picMkLst>
            <pc:docMk/>
            <pc:sldMk cId="0" sldId="828"/>
            <ac:picMk id="67" creationId="{6A0A00D2-DB65-5038-BDC4-022371927EA2}"/>
          </ac:picMkLst>
        </pc:picChg>
        <pc:picChg chg="del">
          <ac:chgData name="Paula Vázquez-Valero" userId="3a0e46d7-2099-40af-a155-aa45b68bfff3" providerId="ADAL" clId="{98A4C16C-8D3B-4D84-8BC9-8F94FADDB2BF}" dt="2022-07-01T12:29:04.720" v="361" actId="478"/>
          <ac:picMkLst>
            <pc:docMk/>
            <pc:sldMk cId="0" sldId="828"/>
            <ac:picMk id="68" creationId="{3BB6B3C9-B4E1-F17D-57F8-0B62EBFFF317}"/>
          </ac:picMkLst>
        </pc:picChg>
        <pc:picChg chg="del">
          <ac:chgData name="Paula Vázquez-Valero" userId="3a0e46d7-2099-40af-a155-aa45b68bfff3" providerId="ADAL" clId="{98A4C16C-8D3B-4D84-8BC9-8F94FADDB2BF}" dt="2022-07-01T12:29:04.720" v="361" actId="478"/>
          <ac:picMkLst>
            <pc:docMk/>
            <pc:sldMk cId="0" sldId="828"/>
            <ac:picMk id="69" creationId="{1CE7EF2B-ECB8-2E35-5086-26FD6D7B589D}"/>
          </ac:picMkLst>
        </pc:picChg>
        <pc:picChg chg="del">
          <ac:chgData name="Paula Vázquez-Valero" userId="3a0e46d7-2099-40af-a155-aa45b68bfff3" providerId="ADAL" clId="{98A4C16C-8D3B-4D84-8BC9-8F94FADDB2BF}" dt="2022-07-01T12:29:04.720" v="361" actId="478"/>
          <ac:picMkLst>
            <pc:docMk/>
            <pc:sldMk cId="0" sldId="828"/>
            <ac:picMk id="70" creationId="{63D0A69B-2643-431F-E78C-E80325F3CA2F}"/>
          </ac:picMkLst>
        </pc:picChg>
        <pc:picChg chg="del">
          <ac:chgData name="Paula Vázquez-Valero" userId="3a0e46d7-2099-40af-a155-aa45b68bfff3" providerId="ADAL" clId="{98A4C16C-8D3B-4D84-8BC9-8F94FADDB2BF}" dt="2022-07-01T12:29:04.720" v="361" actId="478"/>
          <ac:picMkLst>
            <pc:docMk/>
            <pc:sldMk cId="0" sldId="828"/>
            <ac:picMk id="71" creationId="{C4FC594D-B0E1-D75F-C823-861CBD2D6263}"/>
          </ac:picMkLst>
        </pc:picChg>
        <pc:picChg chg="del">
          <ac:chgData name="Paula Vázquez-Valero" userId="3a0e46d7-2099-40af-a155-aa45b68bfff3" providerId="ADAL" clId="{98A4C16C-8D3B-4D84-8BC9-8F94FADDB2BF}" dt="2022-07-01T12:29:04.720" v="361" actId="478"/>
          <ac:picMkLst>
            <pc:docMk/>
            <pc:sldMk cId="0" sldId="828"/>
            <ac:picMk id="72" creationId="{4B448B6D-4B93-C47B-E959-F9452BB498B1}"/>
          </ac:picMkLst>
        </pc:picChg>
        <pc:picChg chg="del">
          <ac:chgData name="Paula Vázquez-Valero" userId="3a0e46d7-2099-40af-a155-aa45b68bfff3" providerId="ADAL" clId="{98A4C16C-8D3B-4D84-8BC9-8F94FADDB2BF}" dt="2022-07-01T12:29:04.720" v="361" actId="478"/>
          <ac:picMkLst>
            <pc:docMk/>
            <pc:sldMk cId="0" sldId="828"/>
            <ac:picMk id="73" creationId="{5A3F9B39-CBE0-B4A1-CF43-1E0470297C9C}"/>
          </ac:picMkLst>
        </pc:picChg>
        <pc:picChg chg="del">
          <ac:chgData name="Paula Vázquez-Valero" userId="3a0e46d7-2099-40af-a155-aa45b68bfff3" providerId="ADAL" clId="{98A4C16C-8D3B-4D84-8BC9-8F94FADDB2BF}" dt="2022-07-01T12:29:04.720" v="361" actId="478"/>
          <ac:picMkLst>
            <pc:docMk/>
            <pc:sldMk cId="0" sldId="828"/>
            <ac:picMk id="74" creationId="{D8C6ECDB-58D7-AB1D-0845-C66DA52C8D6B}"/>
          </ac:picMkLst>
        </pc:picChg>
        <pc:picChg chg="del">
          <ac:chgData name="Paula Vázquez-Valero" userId="3a0e46d7-2099-40af-a155-aa45b68bfff3" providerId="ADAL" clId="{98A4C16C-8D3B-4D84-8BC9-8F94FADDB2BF}" dt="2022-07-01T12:29:04.720" v="361" actId="478"/>
          <ac:picMkLst>
            <pc:docMk/>
            <pc:sldMk cId="0" sldId="828"/>
            <ac:picMk id="75" creationId="{7CCD66F5-9FD1-8B48-46F7-59F00342E7D6}"/>
          </ac:picMkLst>
        </pc:picChg>
        <pc:picChg chg="del">
          <ac:chgData name="Paula Vázquez-Valero" userId="3a0e46d7-2099-40af-a155-aa45b68bfff3" providerId="ADAL" clId="{98A4C16C-8D3B-4D84-8BC9-8F94FADDB2BF}" dt="2022-07-01T12:29:04.720" v="361" actId="478"/>
          <ac:picMkLst>
            <pc:docMk/>
            <pc:sldMk cId="0" sldId="828"/>
            <ac:picMk id="76" creationId="{D5E10C5B-0938-C6F6-2050-F9441D8D42C0}"/>
          </ac:picMkLst>
        </pc:picChg>
        <pc:picChg chg="del">
          <ac:chgData name="Paula Vázquez-Valero" userId="3a0e46d7-2099-40af-a155-aa45b68bfff3" providerId="ADAL" clId="{98A4C16C-8D3B-4D84-8BC9-8F94FADDB2BF}" dt="2022-07-01T12:29:04.720" v="361" actId="478"/>
          <ac:picMkLst>
            <pc:docMk/>
            <pc:sldMk cId="0" sldId="828"/>
            <ac:picMk id="77" creationId="{C0AC7E0A-4688-09DF-9C63-0CE155BC3EAE}"/>
          </ac:picMkLst>
        </pc:picChg>
        <pc:picChg chg="del">
          <ac:chgData name="Paula Vázquez-Valero" userId="3a0e46d7-2099-40af-a155-aa45b68bfff3" providerId="ADAL" clId="{98A4C16C-8D3B-4D84-8BC9-8F94FADDB2BF}" dt="2022-07-01T12:29:04.720" v="361" actId="478"/>
          <ac:picMkLst>
            <pc:docMk/>
            <pc:sldMk cId="0" sldId="828"/>
            <ac:picMk id="78" creationId="{0F3EA8C8-75F8-05E7-46AE-46E592569986}"/>
          </ac:picMkLst>
        </pc:picChg>
        <pc:picChg chg="del">
          <ac:chgData name="Paula Vázquez-Valero" userId="3a0e46d7-2099-40af-a155-aa45b68bfff3" providerId="ADAL" clId="{98A4C16C-8D3B-4D84-8BC9-8F94FADDB2BF}" dt="2022-07-01T12:29:04.720" v="361" actId="478"/>
          <ac:picMkLst>
            <pc:docMk/>
            <pc:sldMk cId="0" sldId="828"/>
            <ac:picMk id="79" creationId="{2A42EB3A-D5B7-45FE-1551-B519357181B6}"/>
          </ac:picMkLst>
        </pc:picChg>
        <pc:picChg chg="del">
          <ac:chgData name="Paula Vázquez-Valero" userId="3a0e46d7-2099-40af-a155-aa45b68bfff3" providerId="ADAL" clId="{98A4C16C-8D3B-4D84-8BC9-8F94FADDB2BF}" dt="2022-07-01T12:29:04.720" v="361" actId="478"/>
          <ac:picMkLst>
            <pc:docMk/>
            <pc:sldMk cId="0" sldId="828"/>
            <ac:picMk id="80" creationId="{32E2A034-DE93-062F-00FC-2469360B70C6}"/>
          </ac:picMkLst>
        </pc:picChg>
        <pc:picChg chg="del">
          <ac:chgData name="Paula Vázquez-Valero" userId="3a0e46d7-2099-40af-a155-aa45b68bfff3" providerId="ADAL" clId="{98A4C16C-8D3B-4D84-8BC9-8F94FADDB2BF}" dt="2022-07-01T12:29:04.720" v="361" actId="478"/>
          <ac:picMkLst>
            <pc:docMk/>
            <pc:sldMk cId="0" sldId="828"/>
            <ac:picMk id="81" creationId="{B867C2BF-5919-579F-1E65-B5A06522A135}"/>
          </ac:picMkLst>
        </pc:picChg>
        <pc:picChg chg="del">
          <ac:chgData name="Paula Vázquez-Valero" userId="3a0e46d7-2099-40af-a155-aa45b68bfff3" providerId="ADAL" clId="{98A4C16C-8D3B-4D84-8BC9-8F94FADDB2BF}" dt="2022-07-01T12:29:04.720" v="361" actId="478"/>
          <ac:picMkLst>
            <pc:docMk/>
            <pc:sldMk cId="0" sldId="828"/>
            <ac:picMk id="82" creationId="{DC231B39-368E-BDE5-2536-51103ABFD562}"/>
          </ac:picMkLst>
        </pc:picChg>
        <pc:picChg chg="del">
          <ac:chgData name="Paula Vázquez-Valero" userId="3a0e46d7-2099-40af-a155-aa45b68bfff3" providerId="ADAL" clId="{98A4C16C-8D3B-4D84-8BC9-8F94FADDB2BF}" dt="2022-07-01T12:29:04.720" v="361" actId="478"/>
          <ac:picMkLst>
            <pc:docMk/>
            <pc:sldMk cId="0" sldId="828"/>
            <ac:picMk id="83" creationId="{E68AC4FB-0CA5-1858-6CED-0720CDE44909}"/>
          </ac:picMkLst>
        </pc:picChg>
        <pc:picChg chg="del">
          <ac:chgData name="Paula Vázquez-Valero" userId="3a0e46d7-2099-40af-a155-aa45b68bfff3" providerId="ADAL" clId="{98A4C16C-8D3B-4D84-8BC9-8F94FADDB2BF}" dt="2022-07-01T12:29:04.720" v="361" actId="478"/>
          <ac:picMkLst>
            <pc:docMk/>
            <pc:sldMk cId="0" sldId="828"/>
            <ac:picMk id="84" creationId="{50A92B1F-EF14-8B2C-FDA2-8FD38ED0246B}"/>
          </ac:picMkLst>
        </pc:picChg>
        <pc:picChg chg="del">
          <ac:chgData name="Paula Vázquez-Valero" userId="3a0e46d7-2099-40af-a155-aa45b68bfff3" providerId="ADAL" clId="{98A4C16C-8D3B-4D84-8BC9-8F94FADDB2BF}" dt="2022-07-01T12:29:04.720" v="361" actId="478"/>
          <ac:picMkLst>
            <pc:docMk/>
            <pc:sldMk cId="0" sldId="828"/>
            <ac:picMk id="85" creationId="{07D94643-35E0-4F0E-17AE-86BEAF0F8E74}"/>
          </ac:picMkLst>
        </pc:picChg>
        <pc:picChg chg="add mod">
          <ac:chgData name="Paula Vázquez-Valero" userId="3a0e46d7-2099-40af-a155-aa45b68bfff3" providerId="ADAL" clId="{98A4C16C-8D3B-4D84-8BC9-8F94FADDB2BF}" dt="2022-07-01T12:32:15.354" v="580"/>
          <ac:picMkLst>
            <pc:docMk/>
            <pc:sldMk cId="0" sldId="828"/>
            <ac:picMk id="86" creationId="{98C5BD0C-AABD-61A8-F222-1A727838E042}"/>
          </ac:picMkLst>
        </pc:picChg>
        <pc:picChg chg="del">
          <ac:chgData name="Paula Vázquez-Valero" userId="3a0e46d7-2099-40af-a155-aa45b68bfff3" providerId="ADAL" clId="{98A4C16C-8D3B-4D84-8BC9-8F94FADDB2BF}" dt="2022-07-01T12:29:04.720" v="361" actId="478"/>
          <ac:picMkLst>
            <pc:docMk/>
            <pc:sldMk cId="0" sldId="828"/>
            <ac:picMk id="88" creationId="{855585A0-963E-F1A2-88DD-C8711DCCAFBD}"/>
          </ac:picMkLst>
        </pc:picChg>
        <pc:picChg chg="del">
          <ac:chgData name="Paula Vázquez-Valero" userId="3a0e46d7-2099-40af-a155-aa45b68bfff3" providerId="ADAL" clId="{98A4C16C-8D3B-4D84-8BC9-8F94FADDB2BF}" dt="2022-07-01T12:29:04.720" v="361" actId="478"/>
          <ac:picMkLst>
            <pc:docMk/>
            <pc:sldMk cId="0" sldId="828"/>
            <ac:picMk id="89" creationId="{C044E947-3D91-EFFA-40B9-6F62A1DE338D}"/>
          </ac:picMkLst>
        </pc:picChg>
        <pc:picChg chg="del">
          <ac:chgData name="Paula Vázquez-Valero" userId="3a0e46d7-2099-40af-a155-aa45b68bfff3" providerId="ADAL" clId="{98A4C16C-8D3B-4D84-8BC9-8F94FADDB2BF}" dt="2022-07-01T12:29:04.720" v="361" actId="478"/>
          <ac:picMkLst>
            <pc:docMk/>
            <pc:sldMk cId="0" sldId="828"/>
            <ac:picMk id="90" creationId="{8224233C-9625-9DAB-3F14-4D703F9BA950}"/>
          </ac:picMkLst>
        </pc:picChg>
        <pc:picChg chg="del">
          <ac:chgData name="Paula Vázquez-Valero" userId="3a0e46d7-2099-40af-a155-aa45b68bfff3" providerId="ADAL" clId="{98A4C16C-8D3B-4D84-8BC9-8F94FADDB2BF}" dt="2022-07-01T12:29:04.720" v="361" actId="478"/>
          <ac:picMkLst>
            <pc:docMk/>
            <pc:sldMk cId="0" sldId="828"/>
            <ac:picMk id="91" creationId="{406468B5-33DC-B53E-1FBE-79780FE0EEAA}"/>
          </ac:picMkLst>
        </pc:picChg>
        <pc:picChg chg="del">
          <ac:chgData name="Paula Vázquez-Valero" userId="3a0e46d7-2099-40af-a155-aa45b68bfff3" providerId="ADAL" clId="{98A4C16C-8D3B-4D84-8BC9-8F94FADDB2BF}" dt="2022-07-01T12:29:04.720" v="361" actId="478"/>
          <ac:picMkLst>
            <pc:docMk/>
            <pc:sldMk cId="0" sldId="828"/>
            <ac:picMk id="92" creationId="{7F12B4E3-A767-F07A-8C40-3C4A77289B1F}"/>
          </ac:picMkLst>
        </pc:picChg>
        <pc:picChg chg="del">
          <ac:chgData name="Paula Vázquez-Valero" userId="3a0e46d7-2099-40af-a155-aa45b68bfff3" providerId="ADAL" clId="{98A4C16C-8D3B-4D84-8BC9-8F94FADDB2BF}" dt="2022-07-01T12:29:04.720" v="361" actId="478"/>
          <ac:picMkLst>
            <pc:docMk/>
            <pc:sldMk cId="0" sldId="828"/>
            <ac:picMk id="93" creationId="{9A182F16-7C64-FE56-4018-2FA95C850AE9}"/>
          </ac:picMkLst>
        </pc:picChg>
        <pc:picChg chg="del">
          <ac:chgData name="Paula Vázquez-Valero" userId="3a0e46d7-2099-40af-a155-aa45b68bfff3" providerId="ADAL" clId="{98A4C16C-8D3B-4D84-8BC9-8F94FADDB2BF}" dt="2022-07-01T12:29:04.720" v="361" actId="478"/>
          <ac:picMkLst>
            <pc:docMk/>
            <pc:sldMk cId="0" sldId="828"/>
            <ac:picMk id="94" creationId="{12367CBC-C178-5625-A4FE-9A66B2095CFB}"/>
          </ac:picMkLst>
        </pc:picChg>
        <pc:picChg chg="del">
          <ac:chgData name="Paula Vázquez-Valero" userId="3a0e46d7-2099-40af-a155-aa45b68bfff3" providerId="ADAL" clId="{98A4C16C-8D3B-4D84-8BC9-8F94FADDB2BF}" dt="2022-07-01T12:29:04.720" v="361" actId="478"/>
          <ac:picMkLst>
            <pc:docMk/>
            <pc:sldMk cId="0" sldId="828"/>
            <ac:picMk id="95" creationId="{100096C7-FFD4-F5D1-6191-E8E21ACAD825}"/>
          </ac:picMkLst>
        </pc:picChg>
        <pc:picChg chg="del">
          <ac:chgData name="Paula Vázquez-Valero" userId="3a0e46d7-2099-40af-a155-aa45b68bfff3" providerId="ADAL" clId="{98A4C16C-8D3B-4D84-8BC9-8F94FADDB2BF}" dt="2022-07-01T12:29:04.720" v="361" actId="478"/>
          <ac:picMkLst>
            <pc:docMk/>
            <pc:sldMk cId="0" sldId="828"/>
            <ac:picMk id="96" creationId="{0DEFE73B-DBBA-8C62-0CDD-4A27C0CD92F0}"/>
          </ac:picMkLst>
        </pc:picChg>
        <pc:picChg chg="del">
          <ac:chgData name="Paula Vázquez-Valero" userId="3a0e46d7-2099-40af-a155-aa45b68bfff3" providerId="ADAL" clId="{98A4C16C-8D3B-4D84-8BC9-8F94FADDB2BF}" dt="2022-07-01T12:29:04.720" v="361" actId="478"/>
          <ac:picMkLst>
            <pc:docMk/>
            <pc:sldMk cId="0" sldId="828"/>
            <ac:picMk id="109" creationId="{8383DB1F-635E-D2CB-1DDA-086BFB2BE478}"/>
          </ac:picMkLst>
        </pc:picChg>
        <pc:picChg chg="del">
          <ac:chgData name="Paula Vázquez-Valero" userId="3a0e46d7-2099-40af-a155-aa45b68bfff3" providerId="ADAL" clId="{98A4C16C-8D3B-4D84-8BC9-8F94FADDB2BF}" dt="2022-07-01T12:29:04.720" v="361" actId="478"/>
          <ac:picMkLst>
            <pc:docMk/>
            <pc:sldMk cId="0" sldId="828"/>
            <ac:picMk id="110" creationId="{F6FD7D14-4F8B-E139-ADB5-4CDEEF31EB3B}"/>
          </ac:picMkLst>
        </pc:picChg>
        <pc:picChg chg="del">
          <ac:chgData name="Paula Vázquez-Valero" userId="3a0e46d7-2099-40af-a155-aa45b68bfff3" providerId="ADAL" clId="{98A4C16C-8D3B-4D84-8BC9-8F94FADDB2BF}" dt="2022-07-01T12:29:04.720" v="361" actId="478"/>
          <ac:picMkLst>
            <pc:docMk/>
            <pc:sldMk cId="0" sldId="828"/>
            <ac:picMk id="113" creationId="{7D44ED01-ABC4-603F-FBB4-52CC60DB7EED}"/>
          </ac:picMkLst>
        </pc:picChg>
        <pc:picChg chg="del">
          <ac:chgData name="Paula Vázquez-Valero" userId="3a0e46d7-2099-40af-a155-aa45b68bfff3" providerId="ADAL" clId="{98A4C16C-8D3B-4D84-8BC9-8F94FADDB2BF}" dt="2022-07-01T12:29:04.720" v="361" actId="478"/>
          <ac:picMkLst>
            <pc:docMk/>
            <pc:sldMk cId="0" sldId="828"/>
            <ac:picMk id="114" creationId="{F9E82454-CCFA-EB5A-E133-7463966489B6}"/>
          </ac:picMkLst>
        </pc:picChg>
        <pc:picChg chg="del">
          <ac:chgData name="Paula Vázquez-Valero" userId="3a0e46d7-2099-40af-a155-aa45b68bfff3" providerId="ADAL" clId="{98A4C16C-8D3B-4D84-8BC9-8F94FADDB2BF}" dt="2022-07-01T12:29:04.720" v="361" actId="478"/>
          <ac:picMkLst>
            <pc:docMk/>
            <pc:sldMk cId="0" sldId="828"/>
            <ac:picMk id="116" creationId="{3FFE36D8-88AD-C149-75A4-BA9721371E82}"/>
          </ac:picMkLst>
        </pc:picChg>
        <pc:picChg chg="del">
          <ac:chgData name="Paula Vázquez-Valero" userId="3a0e46d7-2099-40af-a155-aa45b68bfff3" providerId="ADAL" clId="{98A4C16C-8D3B-4D84-8BC9-8F94FADDB2BF}" dt="2022-07-01T12:29:04.720" v="361" actId="478"/>
          <ac:picMkLst>
            <pc:docMk/>
            <pc:sldMk cId="0" sldId="828"/>
            <ac:picMk id="117" creationId="{66EB2952-A0A2-662B-5BB0-7F22990C1BBC}"/>
          </ac:picMkLst>
        </pc:picChg>
        <pc:picChg chg="del">
          <ac:chgData name="Paula Vázquez-Valero" userId="3a0e46d7-2099-40af-a155-aa45b68bfff3" providerId="ADAL" clId="{98A4C16C-8D3B-4D84-8BC9-8F94FADDB2BF}" dt="2022-07-01T12:29:04.720" v="361" actId="478"/>
          <ac:picMkLst>
            <pc:docMk/>
            <pc:sldMk cId="0" sldId="828"/>
            <ac:picMk id="118" creationId="{F0327400-0595-0AF9-33F3-C8E181663851}"/>
          </ac:picMkLst>
        </pc:picChg>
        <pc:picChg chg="mod">
          <ac:chgData name="Paula Vázquez-Valero" userId="3a0e46d7-2099-40af-a155-aa45b68bfff3" providerId="ADAL" clId="{98A4C16C-8D3B-4D84-8BC9-8F94FADDB2BF}" dt="2022-07-01T12:29:36.817" v="426" actId="1076"/>
          <ac:picMkLst>
            <pc:docMk/>
            <pc:sldMk cId="0" sldId="828"/>
            <ac:picMk id="121" creationId="{161CE104-39F6-20F9-BE13-0B87176D1622}"/>
          </ac:picMkLst>
        </pc:picChg>
      </pc:sldChg>
      <pc:sldChg chg="del">
        <pc:chgData name="Paula Vázquez-Valero" userId="3a0e46d7-2099-40af-a155-aa45b68bfff3" providerId="ADAL" clId="{98A4C16C-8D3B-4D84-8BC9-8F94FADDB2BF}" dt="2022-07-01T13:39:04.236" v="1561" actId="47"/>
        <pc:sldMkLst>
          <pc:docMk/>
          <pc:sldMk cId="2192905747" sldId="972"/>
        </pc:sldMkLst>
      </pc:sldChg>
      <pc:sldChg chg="addSp delSp modSp mod delAnim modAnim modNotesTx">
        <pc:chgData name="Paula Vázquez-Valero" userId="3a0e46d7-2099-40af-a155-aa45b68bfff3" providerId="ADAL" clId="{98A4C16C-8D3B-4D84-8BC9-8F94FADDB2BF}" dt="2022-07-01T14:09:27.664" v="2361" actId="20577"/>
        <pc:sldMkLst>
          <pc:docMk/>
          <pc:sldMk cId="2522356612" sldId="986"/>
        </pc:sldMkLst>
        <pc:spChg chg="mod">
          <ac:chgData name="Paula Vázquez-Valero" userId="3a0e46d7-2099-40af-a155-aa45b68bfff3" providerId="ADAL" clId="{98A4C16C-8D3B-4D84-8BC9-8F94FADDB2BF}" dt="2022-07-01T11:37:20.021" v="29" actId="20577"/>
          <ac:spMkLst>
            <pc:docMk/>
            <pc:sldMk cId="2522356612" sldId="986"/>
            <ac:spMk id="2" creationId="{D974A6DC-187E-4C4A-92B8-4D8EDD2BB1DF}"/>
          </ac:spMkLst>
        </pc:spChg>
        <pc:spChg chg="mod">
          <ac:chgData name="Paula Vázquez-Valero" userId="3a0e46d7-2099-40af-a155-aa45b68bfff3" providerId="ADAL" clId="{98A4C16C-8D3B-4D84-8BC9-8F94FADDB2BF}" dt="2022-07-01T11:37:17.444" v="25" actId="20577"/>
          <ac:spMkLst>
            <pc:docMk/>
            <pc:sldMk cId="2522356612" sldId="986"/>
            <ac:spMk id="7" creationId="{128FE9E4-B5C0-3CA3-6B55-438027464A3B}"/>
          </ac:spMkLst>
        </pc:spChg>
        <pc:spChg chg="add del mod">
          <ac:chgData name="Paula Vázquez-Valero" userId="3a0e46d7-2099-40af-a155-aa45b68bfff3" providerId="ADAL" clId="{98A4C16C-8D3B-4D84-8BC9-8F94FADDB2BF}" dt="2022-07-01T11:41:50.315" v="110" actId="478"/>
          <ac:spMkLst>
            <pc:docMk/>
            <pc:sldMk cId="2522356612" sldId="986"/>
            <ac:spMk id="20" creationId="{EF47F9B2-4778-44AE-FFFD-3C05E38C97C3}"/>
          </ac:spMkLst>
        </pc:spChg>
        <pc:spChg chg="add del mod">
          <ac:chgData name="Paula Vázquez-Valero" userId="3a0e46d7-2099-40af-a155-aa45b68bfff3" providerId="ADAL" clId="{98A4C16C-8D3B-4D84-8BC9-8F94FADDB2BF}" dt="2022-07-01T11:41:48.886" v="109" actId="21"/>
          <ac:spMkLst>
            <pc:docMk/>
            <pc:sldMk cId="2522356612" sldId="986"/>
            <ac:spMk id="21" creationId="{91C08261-2923-47B8-EC7A-FD68857A3AFB}"/>
          </ac:spMkLst>
        </pc:spChg>
        <pc:spChg chg="del mod">
          <ac:chgData name="Paula Vázquez-Valero" userId="3a0e46d7-2099-40af-a155-aa45b68bfff3" providerId="ADAL" clId="{98A4C16C-8D3B-4D84-8BC9-8F94FADDB2BF}" dt="2022-07-01T11:40:42.165" v="39" actId="478"/>
          <ac:spMkLst>
            <pc:docMk/>
            <pc:sldMk cId="2522356612" sldId="986"/>
            <ac:spMk id="22" creationId="{0BDCE6F5-BD96-2FBF-750F-4AB0CB400B25}"/>
          </ac:spMkLst>
        </pc:spChg>
        <pc:spChg chg="add del mod">
          <ac:chgData name="Paula Vázquez-Valero" userId="3a0e46d7-2099-40af-a155-aa45b68bfff3" providerId="ADAL" clId="{98A4C16C-8D3B-4D84-8BC9-8F94FADDB2BF}" dt="2022-07-01T11:41:48.886" v="109" actId="21"/>
          <ac:spMkLst>
            <pc:docMk/>
            <pc:sldMk cId="2522356612" sldId="986"/>
            <ac:spMk id="23" creationId="{C7BBB750-8748-5350-D0A1-A01B2BE77F97}"/>
          </ac:spMkLst>
        </pc:spChg>
        <pc:spChg chg="mod">
          <ac:chgData name="Paula Vázquez-Valero" userId="3a0e46d7-2099-40af-a155-aa45b68bfff3" providerId="ADAL" clId="{98A4C16C-8D3B-4D84-8BC9-8F94FADDB2BF}" dt="2022-07-01T11:46:48.371" v="311" actId="1037"/>
          <ac:spMkLst>
            <pc:docMk/>
            <pc:sldMk cId="2522356612" sldId="986"/>
            <ac:spMk id="26" creationId="{1EFAA493-F102-AA56-FCF5-45310E60660A}"/>
          </ac:spMkLst>
        </pc:spChg>
        <pc:spChg chg="add del mod">
          <ac:chgData name="Paula Vázquez-Valero" userId="3a0e46d7-2099-40af-a155-aa45b68bfff3" providerId="ADAL" clId="{98A4C16C-8D3B-4D84-8BC9-8F94FADDB2BF}" dt="2022-07-01T11:41:48.886" v="109" actId="21"/>
          <ac:spMkLst>
            <pc:docMk/>
            <pc:sldMk cId="2522356612" sldId="986"/>
            <ac:spMk id="27" creationId="{65F0FAE6-0895-769F-0BC8-4A2E084B6445}"/>
          </ac:spMkLst>
        </pc:spChg>
        <pc:spChg chg="add del mod">
          <ac:chgData name="Paula Vázquez-Valero" userId="3a0e46d7-2099-40af-a155-aa45b68bfff3" providerId="ADAL" clId="{98A4C16C-8D3B-4D84-8BC9-8F94FADDB2BF}" dt="2022-07-01T11:42:16.541" v="138" actId="478"/>
          <ac:spMkLst>
            <pc:docMk/>
            <pc:sldMk cId="2522356612" sldId="986"/>
            <ac:spMk id="28" creationId="{E1AF8A06-E0A2-91CD-11F3-0FA37B9AE15F}"/>
          </ac:spMkLst>
        </pc:spChg>
        <pc:spChg chg="add mod">
          <ac:chgData name="Paula Vázquez-Valero" userId="3a0e46d7-2099-40af-a155-aa45b68bfff3" providerId="ADAL" clId="{98A4C16C-8D3B-4D84-8BC9-8F94FADDB2BF}" dt="2022-07-01T11:43:10.382" v="160" actId="1076"/>
          <ac:spMkLst>
            <pc:docMk/>
            <pc:sldMk cId="2522356612" sldId="986"/>
            <ac:spMk id="29" creationId="{E2D1EEFA-AF85-ADDF-6764-C8857448A836}"/>
          </ac:spMkLst>
        </pc:spChg>
        <pc:spChg chg="add mod">
          <ac:chgData name="Paula Vázquez-Valero" userId="3a0e46d7-2099-40af-a155-aa45b68bfff3" providerId="ADAL" clId="{98A4C16C-8D3B-4D84-8BC9-8F94FADDB2BF}" dt="2022-07-01T11:43:06.255" v="159" actId="14100"/>
          <ac:spMkLst>
            <pc:docMk/>
            <pc:sldMk cId="2522356612" sldId="986"/>
            <ac:spMk id="30" creationId="{1D4BA711-DE38-9569-E017-BD79718F2A7B}"/>
          </ac:spMkLst>
        </pc:spChg>
        <pc:spChg chg="add del mod">
          <ac:chgData name="Paula Vázquez-Valero" userId="3a0e46d7-2099-40af-a155-aa45b68bfff3" providerId="ADAL" clId="{98A4C16C-8D3B-4D84-8BC9-8F94FADDB2BF}" dt="2022-07-01T11:44:14.577" v="165" actId="478"/>
          <ac:spMkLst>
            <pc:docMk/>
            <pc:sldMk cId="2522356612" sldId="986"/>
            <ac:spMk id="31" creationId="{3D8E6A56-11A4-2FF4-4B6C-EBBD83C323BC}"/>
          </ac:spMkLst>
        </pc:spChg>
        <pc:spChg chg="mod">
          <ac:chgData name="Paula Vázquez-Valero" userId="3a0e46d7-2099-40af-a155-aa45b68bfff3" providerId="ADAL" clId="{98A4C16C-8D3B-4D84-8BC9-8F94FADDB2BF}" dt="2022-07-01T11:37:28.620" v="36" actId="20577"/>
          <ac:spMkLst>
            <pc:docMk/>
            <pc:sldMk cId="2522356612" sldId="986"/>
            <ac:spMk id="32" creationId="{667B4DA0-4F17-2794-1A1F-89E3A0807FD7}"/>
          </ac:spMkLst>
        </pc:spChg>
        <pc:spChg chg="add del mod">
          <ac:chgData name="Paula Vázquez-Valero" userId="3a0e46d7-2099-40af-a155-aa45b68bfff3" providerId="ADAL" clId="{98A4C16C-8D3B-4D84-8BC9-8F94FADDB2BF}" dt="2022-07-01T11:44:14.577" v="165" actId="478"/>
          <ac:spMkLst>
            <pc:docMk/>
            <pc:sldMk cId="2522356612" sldId="986"/>
            <ac:spMk id="33" creationId="{20C9967B-40D8-38EB-A1BB-F197717307BD}"/>
          </ac:spMkLst>
        </pc:spChg>
        <pc:spChg chg="add del mod">
          <ac:chgData name="Paula Vázquez-Valero" userId="3a0e46d7-2099-40af-a155-aa45b68bfff3" providerId="ADAL" clId="{98A4C16C-8D3B-4D84-8BC9-8F94FADDB2BF}" dt="2022-07-01T11:44:14.577" v="165" actId="478"/>
          <ac:spMkLst>
            <pc:docMk/>
            <pc:sldMk cId="2522356612" sldId="986"/>
            <ac:spMk id="34" creationId="{D0842AB3-A0F1-E9A5-D336-B7CC34FCAB55}"/>
          </ac:spMkLst>
        </pc:spChg>
        <pc:spChg chg="add del mod">
          <ac:chgData name="Paula Vázquez-Valero" userId="3a0e46d7-2099-40af-a155-aa45b68bfff3" providerId="ADAL" clId="{98A4C16C-8D3B-4D84-8BC9-8F94FADDB2BF}" dt="2022-07-01T11:44:14.577" v="165" actId="478"/>
          <ac:spMkLst>
            <pc:docMk/>
            <pc:sldMk cId="2522356612" sldId="986"/>
            <ac:spMk id="36" creationId="{93EBA637-EB54-8ADE-CF03-8EBBC2D13E1C}"/>
          </ac:spMkLst>
        </pc:spChg>
        <pc:spChg chg="mod">
          <ac:chgData name="Paula Vázquez-Valero" userId="3a0e46d7-2099-40af-a155-aa45b68bfff3" providerId="ADAL" clId="{98A4C16C-8D3B-4D84-8BC9-8F94FADDB2BF}" dt="2022-07-01T11:41:41.884" v="107" actId="14100"/>
          <ac:spMkLst>
            <pc:docMk/>
            <pc:sldMk cId="2522356612" sldId="986"/>
            <ac:spMk id="37" creationId="{D4888CD5-399C-F6F6-04A8-319FE6209D7B}"/>
          </ac:spMkLst>
        </pc:spChg>
        <pc:spChg chg="add del mod">
          <ac:chgData name="Paula Vázquez-Valero" userId="3a0e46d7-2099-40af-a155-aa45b68bfff3" providerId="ADAL" clId="{98A4C16C-8D3B-4D84-8BC9-8F94FADDB2BF}" dt="2022-07-01T11:44:14.577" v="165" actId="478"/>
          <ac:spMkLst>
            <pc:docMk/>
            <pc:sldMk cId="2522356612" sldId="986"/>
            <ac:spMk id="38" creationId="{067D8D0F-B509-5CDE-C8AB-97096F44FAF0}"/>
          </ac:spMkLst>
        </pc:spChg>
        <pc:spChg chg="add del mod">
          <ac:chgData name="Paula Vázquez-Valero" userId="3a0e46d7-2099-40af-a155-aa45b68bfff3" providerId="ADAL" clId="{98A4C16C-8D3B-4D84-8BC9-8F94FADDB2BF}" dt="2022-07-01T11:44:14.577" v="165" actId="478"/>
          <ac:spMkLst>
            <pc:docMk/>
            <pc:sldMk cId="2522356612" sldId="986"/>
            <ac:spMk id="39" creationId="{EC839A5A-9425-2F91-CA82-A3D26B11D206}"/>
          </ac:spMkLst>
        </pc:spChg>
        <pc:spChg chg="del">
          <ac:chgData name="Paula Vázquez-Valero" userId="3a0e46d7-2099-40af-a155-aa45b68bfff3" providerId="ADAL" clId="{98A4C16C-8D3B-4D84-8BC9-8F94FADDB2BF}" dt="2022-07-01T11:40:44.042" v="40" actId="478"/>
          <ac:spMkLst>
            <pc:docMk/>
            <pc:sldMk cId="2522356612" sldId="986"/>
            <ac:spMk id="40" creationId="{7143B99B-AEE7-0CFE-43D6-2F2367D9011A}"/>
          </ac:spMkLst>
        </pc:spChg>
        <pc:spChg chg="del">
          <ac:chgData name="Paula Vázquez-Valero" userId="3a0e46d7-2099-40af-a155-aa45b68bfff3" providerId="ADAL" clId="{98A4C16C-8D3B-4D84-8BC9-8F94FADDB2BF}" dt="2022-07-01T11:43:57.766" v="161" actId="478"/>
          <ac:spMkLst>
            <pc:docMk/>
            <pc:sldMk cId="2522356612" sldId="986"/>
            <ac:spMk id="43" creationId="{BAB0992C-C0B1-BD71-5A52-50C02D1E804B}"/>
          </ac:spMkLst>
        </pc:spChg>
        <pc:spChg chg="del">
          <ac:chgData name="Paula Vázquez-Valero" userId="3a0e46d7-2099-40af-a155-aa45b68bfff3" providerId="ADAL" clId="{98A4C16C-8D3B-4D84-8BC9-8F94FADDB2BF}" dt="2022-07-01T11:43:57.766" v="161" actId="478"/>
          <ac:spMkLst>
            <pc:docMk/>
            <pc:sldMk cId="2522356612" sldId="986"/>
            <ac:spMk id="44" creationId="{A43DB47A-EC47-DA00-7B8B-63990864C16F}"/>
          </ac:spMkLst>
        </pc:spChg>
        <pc:spChg chg="del">
          <ac:chgData name="Paula Vázquez-Valero" userId="3a0e46d7-2099-40af-a155-aa45b68bfff3" providerId="ADAL" clId="{98A4C16C-8D3B-4D84-8BC9-8F94FADDB2BF}" dt="2022-07-01T11:44:05.621" v="162" actId="478"/>
          <ac:spMkLst>
            <pc:docMk/>
            <pc:sldMk cId="2522356612" sldId="986"/>
            <ac:spMk id="47" creationId="{69FD46AC-91BB-62E1-3CD4-F424968EA5CC}"/>
          </ac:spMkLst>
        </pc:spChg>
        <pc:spChg chg="del">
          <ac:chgData name="Paula Vázquez-Valero" userId="3a0e46d7-2099-40af-a155-aa45b68bfff3" providerId="ADAL" clId="{98A4C16C-8D3B-4D84-8BC9-8F94FADDB2BF}" dt="2022-07-01T11:44:05.621" v="162" actId="478"/>
          <ac:spMkLst>
            <pc:docMk/>
            <pc:sldMk cId="2522356612" sldId="986"/>
            <ac:spMk id="48" creationId="{BB8E68A1-D4E7-D971-DD9A-09EC1866A1BD}"/>
          </ac:spMkLst>
        </pc:spChg>
        <pc:spChg chg="add del mod">
          <ac:chgData name="Paula Vázquez-Valero" userId="3a0e46d7-2099-40af-a155-aa45b68bfff3" providerId="ADAL" clId="{98A4C16C-8D3B-4D84-8BC9-8F94FADDB2BF}" dt="2022-07-01T11:44:14.577" v="165" actId="478"/>
          <ac:spMkLst>
            <pc:docMk/>
            <pc:sldMk cId="2522356612" sldId="986"/>
            <ac:spMk id="49" creationId="{E3AF8F8C-9D37-F3CE-8B05-CD99FA00D0FB}"/>
          </ac:spMkLst>
        </pc:spChg>
        <pc:spChg chg="add del mod">
          <ac:chgData name="Paula Vázquez-Valero" userId="3a0e46d7-2099-40af-a155-aa45b68bfff3" providerId="ADAL" clId="{98A4C16C-8D3B-4D84-8BC9-8F94FADDB2BF}" dt="2022-07-01T11:44:18.990" v="167"/>
          <ac:spMkLst>
            <pc:docMk/>
            <pc:sldMk cId="2522356612" sldId="986"/>
            <ac:spMk id="51" creationId="{BEABB185-0693-DD67-82F0-5595A326E2C3}"/>
          </ac:spMkLst>
        </pc:spChg>
        <pc:spChg chg="add del mod">
          <ac:chgData name="Paula Vázquez-Valero" userId="3a0e46d7-2099-40af-a155-aa45b68bfff3" providerId="ADAL" clId="{98A4C16C-8D3B-4D84-8BC9-8F94FADDB2BF}" dt="2022-07-01T11:44:18.990" v="167"/>
          <ac:spMkLst>
            <pc:docMk/>
            <pc:sldMk cId="2522356612" sldId="986"/>
            <ac:spMk id="52" creationId="{83D9382B-9652-ACB8-2320-CB764F4FEC76}"/>
          </ac:spMkLst>
        </pc:spChg>
        <pc:spChg chg="add mod">
          <ac:chgData name="Paula Vázquez-Valero" userId="3a0e46d7-2099-40af-a155-aa45b68bfff3" providerId="ADAL" clId="{98A4C16C-8D3B-4D84-8BC9-8F94FADDB2BF}" dt="2022-07-01T11:46:42.885" v="304" actId="1076"/>
          <ac:spMkLst>
            <pc:docMk/>
            <pc:sldMk cId="2522356612" sldId="986"/>
            <ac:spMk id="54" creationId="{1439D22C-4B57-C3E8-16EF-BB5EB042DA66}"/>
          </ac:spMkLst>
        </pc:spChg>
        <pc:spChg chg="add mod">
          <ac:chgData name="Paula Vázquez-Valero" userId="3a0e46d7-2099-40af-a155-aa45b68bfff3" providerId="ADAL" clId="{98A4C16C-8D3B-4D84-8BC9-8F94FADDB2BF}" dt="2022-07-01T11:46:15.266" v="287" actId="255"/>
          <ac:spMkLst>
            <pc:docMk/>
            <pc:sldMk cId="2522356612" sldId="986"/>
            <ac:spMk id="55" creationId="{896699F3-B2D6-2F19-1FE2-FA4FC1EA922D}"/>
          </ac:spMkLst>
        </pc:spChg>
        <pc:spChg chg="add mod">
          <ac:chgData name="Paula Vázquez-Valero" userId="3a0e46d7-2099-40af-a155-aa45b68bfff3" providerId="ADAL" clId="{98A4C16C-8D3B-4D84-8BC9-8F94FADDB2BF}" dt="2022-07-01T11:44:38.751" v="173" actId="14100"/>
          <ac:spMkLst>
            <pc:docMk/>
            <pc:sldMk cId="2522356612" sldId="986"/>
            <ac:spMk id="56" creationId="{80AAC4E2-B3E1-853D-9C7D-08865097901B}"/>
          </ac:spMkLst>
        </pc:spChg>
        <pc:spChg chg="del">
          <ac:chgData name="Paula Vázquez-Valero" userId="3a0e46d7-2099-40af-a155-aa45b68bfff3" providerId="ADAL" clId="{98A4C16C-8D3B-4D84-8BC9-8F94FADDB2BF}" dt="2022-07-01T11:43:57.766" v="161" actId="478"/>
          <ac:spMkLst>
            <pc:docMk/>
            <pc:sldMk cId="2522356612" sldId="986"/>
            <ac:spMk id="58" creationId="{A629B1DE-36BA-2D46-97FD-ECBF22F0A4D5}"/>
          </ac:spMkLst>
        </pc:spChg>
        <pc:spChg chg="del">
          <ac:chgData name="Paula Vázquez-Valero" userId="3a0e46d7-2099-40af-a155-aa45b68bfff3" providerId="ADAL" clId="{98A4C16C-8D3B-4D84-8BC9-8F94FADDB2BF}" dt="2022-07-01T11:43:57.766" v="161" actId="478"/>
          <ac:spMkLst>
            <pc:docMk/>
            <pc:sldMk cId="2522356612" sldId="986"/>
            <ac:spMk id="59" creationId="{CC73F002-0A66-8106-5117-898A43C4718F}"/>
          </ac:spMkLst>
        </pc:spChg>
        <pc:spChg chg="add mod">
          <ac:chgData name="Paula Vázquez-Valero" userId="3a0e46d7-2099-40af-a155-aa45b68bfff3" providerId="ADAL" clId="{98A4C16C-8D3B-4D84-8BC9-8F94FADDB2BF}" dt="2022-07-01T11:47:06.691" v="315" actId="1076"/>
          <ac:spMkLst>
            <pc:docMk/>
            <pc:sldMk cId="2522356612" sldId="986"/>
            <ac:spMk id="60" creationId="{19C873AE-13A3-DE84-5AFA-7AB9E97653DD}"/>
          </ac:spMkLst>
        </pc:spChg>
        <pc:spChg chg="add mod">
          <ac:chgData name="Paula Vázquez-Valero" userId="3a0e46d7-2099-40af-a155-aa45b68bfff3" providerId="ADAL" clId="{98A4C16C-8D3B-4D84-8BC9-8F94FADDB2BF}" dt="2022-07-01T11:47:04.591" v="314" actId="1076"/>
          <ac:spMkLst>
            <pc:docMk/>
            <pc:sldMk cId="2522356612" sldId="986"/>
            <ac:spMk id="61" creationId="{563F3EBE-C7B2-F2B1-4108-71F89206A22E}"/>
          </ac:spMkLst>
        </pc:spChg>
        <pc:spChg chg="add mod">
          <ac:chgData name="Paula Vázquez-Valero" userId="3a0e46d7-2099-40af-a155-aa45b68bfff3" providerId="ADAL" clId="{98A4C16C-8D3B-4D84-8BC9-8F94FADDB2BF}" dt="2022-07-01T11:46:36.081" v="302" actId="14100"/>
          <ac:spMkLst>
            <pc:docMk/>
            <pc:sldMk cId="2522356612" sldId="986"/>
            <ac:spMk id="62" creationId="{42EE4A73-4D88-9C66-EB6C-6CD660DEB535}"/>
          </ac:spMkLst>
        </pc:spChg>
        <pc:picChg chg="add del mod">
          <ac:chgData name="Paula Vázquez-Valero" userId="3a0e46d7-2099-40af-a155-aa45b68bfff3" providerId="ADAL" clId="{98A4C16C-8D3B-4D84-8BC9-8F94FADDB2BF}" dt="2022-07-01T11:44:14.577" v="165" actId="478"/>
          <ac:picMkLst>
            <pc:docMk/>
            <pc:sldMk cId="2522356612" sldId="986"/>
            <ac:picMk id="35" creationId="{2BF49290-6AC6-235E-05E0-0DDD4BED4E42}"/>
          </ac:picMkLst>
        </pc:picChg>
        <pc:picChg chg="add del mod">
          <ac:chgData name="Paula Vázquez-Valero" userId="3a0e46d7-2099-40af-a155-aa45b68bfff3" providerId="ADAL" clId="{98A4C16C-8D3B-4D84-8BC9-8F94FADDB2BF}" dt="2022-07-01T11:44:14.577" v="165" actId="478"/>
          <ac:picMkLst>
            <pc:docMk/>
            <pc:sldMk cId="2522356612" sldId="986"/>
            <ac:picMk id="41" creationId="{588CC520-8F60-CC56-B131-2E6E9176714B}"/>
          </ac:picMkLst>
        </pc:picChg>
        <pc:picChg chg="del">
          <ac:chgData name="Paula Vázquez-Valero" userId="3a0e46d7-2099-40af-a155-aa45b68bfff3" providerId="ADAL" clId="{98A4C16C-8D3B-4D84-8BC9-8F94FADDB2BF}" dt="2022-07-01T11:43:57.766" v="161" actId="478"/>
          <ac:picMkLst>
            <pc:docMk/>
            <pc:sldMk cId="2522356612" sldId="986"/>
            <ac:picMk id="42" creationId="{F589DE65-18C5-2FC6-1718-E4511776DF7C}"/>
          </ac:picMkLst>
        </pc:picChg>
        <pc:picChg chg="del">
          <ac:chgData name="Paula Vázquez-Valero" userId="3a0e46d7-2099-40af-a155-aa45b68bfff3" providerId="ADAL" clId="{98A4C16C-8D3B-4D84-8BC9-8F94FADDB2BF}" dt="2022-07-01T11:43:57.766" v="161" actId="478"/>
          <ac:picMkLst>
            <pc:docMk/>
            <pc:sldMk cId="2522356612" sldId="986"/>
            <ac:picMk id="45" creationId="{5112F6F3-C122-2EB0-7866-3529BA829F4E}"/>
          </ac:picMkLst>
        </pc:picChg>
        <pc:picChg chg="del">
          <ac:chgData name="Paula Vázquez-Valero" userId="3a0e46d7-2099-40af-a155-aa45b68bfff3" providerId="ADAL" clId="{98A4C16C-8D3B-4D84-8BC9-8F94FADDB2BF}" dt="2022-07-01T11:44:05.621" v="162" actId="478"/>
          <ac:picMkLst>
            <pc:docMk/>
            <pc:sldMk cId="2522356612" sldId="986"/>
            <ac:picMk id="46" creationId="{FCB4167F-FBBF-211F-6DCB-27FC00745593}"/>
          </ac:picMkLst>
        </pc:picChg>
        <pc:picChg chg="add del mod">
          <ac:chgData name="Paula Vázquez-Valero" userId="3a0e46d7-2099-40af-a155-aa45b68bfff3" providerId="ADAL" clId="{98A4C16C-8D3B-4D84-8BC9-8F94FADDB2BF}" dt="2022-07-01T11:44:18.990" v="167"/>
          <ac:picMkLst>
            <pc:docMk/>
            <pc:sldMk cId="2522356612" sldId="986"/>
            <ac:picMk id="50" creationId="{60AA80FD-07F2-A25A-19E4-21CBA441E9E1}"/>
          </ac:picMkLst>
        </pc:picChg>
        <pc:picChg chg="add mod">
          <ac:chgData name="Paula Vázquez-Valero" userId="3a0e46d7-2099-40af-a155-aa45b68bfff3" providerId="ADAL" clId="{98A4C16C-8D3B-4D84-8BC9-8F94FADDB2BF}" dt="2022-07-01T11:45:50.157" v="273" actId="1035"/>
          <ac:picMkLst>
            <pc:docMk/>
            <pc:sldMk cId="2522356612" sldId="986"/>
            <ac:picMk id="53" creationId="{8C2FFF0E-F88C-21D9-3F47-854F6756762D}"/>
          </ac:picMkLst>
        </pc:picChg>
        <pc:picChg chg="add mod">
          <ac:chgData name="Paula Vázquez-Valero" userId="3a0e46d7-2099-40af-a155-aa45b68bfff3" providerId="ADAL" clId="{98A4C16C-8D3B-4D84-8BC9-8F94FADDB2BF}" dt="2022-07-01T11:46:56.744" v="312" actId="1076"/>
          <ac:picMkLst>
            <pc:docMk/>
            <pc:sldMk cId="2522356612" sldId="986"/>
            <ac:picMk id="57" creationId="{594085E6-E909-FCE6-3A15-23F60B68728F}"/>
          </ac:picMkLst>
        </pc:picChg>
      </pc:sldChg>
      <pc:sldChg chg="addSp delSp modSp del mod delAnim modAnim">
        <pc:chgData name="Paula Vázquez-Valero" userId="3a0e46d7-2099-40af-a155-aa45b68bfff3" providerId="ADAL" clId="{98A4C16C-8D3B-4D84-8BC9-8F94FADDB2BF}" dt="2022-07-01T14:55:46.904" v="3762" actId="47"/>
        <pc:sldMkLst>
          <pc:docMk/>
          <pc:sldMk cId="3561545346" sldId="987"/>
        </pc:sldMkLst>
        <pc:spChg chg="mod">
          <ac:chgData name="Paula Vázquez-Valero" userId="3a0e46d7-2099-40af-a155-aa45b68bfff3" providerId="ADAL" clId="{98A4C16C-8D3B-4D84-8BC9-8F94FADDB2BF}" dt="2022-07-01T14:46:37.489" v="3529" actId="1076"/>
          <ac:spMkLst>
            <pc:docMk/>
            <pc:sldMk cId="3561545346" sldId="987"/>
            <ac:spMk id="2" creationId="{B5365942-B2E8-49F6-959E-078996708FA8}"/>
          </ac:spMkLst>
        </pc:spChg>
        <pc:spChg chg="del">
          <ac:chgData name="Paula Vázquez-Valero" userId="3a0e46d7-2099-40af-a155-aa45b68bfff3" providerId="ADAL" clId="{98A4C16C-8D3B-4D84-8BC9-8F94FADDB2BF}" dt="2022-07-01T14:09:47.543" v="2362" actId="478"/>
          <ac:spMkLst>
            <pc:docMk/>
            <pc:sldMk cId="3561545346" sldId="987"/>
            <ac:spMk id="3" creationId="{DDEFE162-7505-D62C-B335-FFFE663612A9}"/>
          </ac:spMkLst>
        </pc:spChg>
        <pc:spChg chg="add del mod">
          <ac:chgData name="Paula Vázquez-Valero" userId="3a0e46d7-2099-40af-a155-aa45b68bfff3" providerId="ADAL" clId="{98A4C16C-8D3B-4D84-8BC9-8F94FADDB2BF}" dt="2022-07-01T14:54:59.841" v="3752" actId="478"/>
          <ac:spMkLst>
            <pc:docMk/>
            <pc:sldMk cId="3561545346" sldId="987"/>
            <ac:spMk id="5" creationId="{12854742-4EB3-3172-E28D-F39F3FE3B5DE}"/>
          </ac:spMkLst>
        </pc:spChg>
        <pc:spChg chg="add mod">
          <ac:chgData name="Paula Vázquez-Valero" userId="3a0e46d7-2099-40af-a155-aa45b68bfff3" providerId="ADAL" clId="{98A4C16C-8D3B-4D84-8BC9-8F94FADDB2BF}" dt="2022-07-01T14:44:06.781" v="3471" actId="1076"/>
          <ac:spMkLst>
            <pc:docMk/>
            <pc:sldMk cId="3561545346" sldId="987"/>
            <ac:spMk id="6" creationId="{E1A95334-813B-6EE5-7147-C1BA22EC0A5F}"/>
          </ac:spMkLst>
        </pc:spChg>
        <pc:spChg chg="add mod">
          <ac:chgData name="Paula Vázquez-Valero" userId="3a0e46d7-2099-40af-a155-aa45b68bfff3" providerId="ADAL" clId="{98A4C16C-8D3B-4D84-8BC9-8F94FADDB2BF}" dt="2022-07-01T14:48:22.238" v="3607" actId="1076"/>
          <ac:spMkLst>
            <pc:docMk/>
            <pc:sldMk cId="3561545346" sldId="987"/>
            <ac:spMk id="7" creationId="{59CCC6A8-2D2A-493B-E1A3-CC4F8C0C7F88}"/>
          </ac:spMkLst>
        </pc:spChg>
        <pc:spChg chg="del">
          <ac:chgData name="Paula Vázquez-Valero" userId="3a0e46d7-2099-40af-a155-aa45b68bfff3" providerId="ADAL" clId="{98A4C16C-8D3B-4D84-8BC9-8F94FADDB2BF}" dt="2022-07-01T14:09:47.543" v="2362" actId="478"/>
          <ac:spMkLst>
            <pc:docMk/>
            <pc:sldMk cId="3561545346" sldId="987"/>
            <ac:spMk id="18" creationId="{A741E2B9-0BAF-DB4D-6F3B-5C6BC67175D6}"/>
          </ac:spMkLst>
        </pc:spChg>
        <pc:spChg chg="del">
          <ac:chgData name="Paula Vázquez-Valero" userId="3a0e46d7-2099-40af-a155-aa45b68bfff3" providerId="ADAL" clId="{98A4C16C-8D3B-4D84-8BC9-8F94FADDB2BF}" dt="2022-07-01T14:09:47.543" v="2362" actId="478"/>
          <ac:spMkLst>
            <pc:docMk/>
            <pc:sldMk cId="3561545346" sldId="987"/>
            <ac:spMk id="26" creationId="{76A70BA2-2759-8D1D-1BD8-AF89CBA38799}"/>
          </ac:spMkLst>
        </pc:spChg>
        <pc:spChg chg="add del mod">
          <ac:chgData name="Paula Vázquez-Valero" userId="3a0e46d7-2099-40af-a155-aa45b68bfff3" providerId="ADAL" clId="{98A4C16C-8D3B-4D84-8BC9-8F94FADDB2BF}" dt="2022-07-01T14:10:56.385" v="2380" actId="478"/>
          <ac:spMkLst>
            <pc:docMk/>
            <pc:sldMk cId="3561545346" sldId="987"/>
            <ac:spMk id="30" creationId="{ED58BB1F-4F75-2E2B-A06F-DB45BD04CC69}"/>
          </ac:spMkLst>
        </pc:spChg>
        <pc:spChg chg="add del mod">
          <ac:chgData name="Paula Vázquez-Valero" userId="3a0e46d7-2099-40af-a155-aa45b68bfff3" providerId="ADAL" clId="{98A4C16C-8D3B-4D84-8BC9-8F94FADDB2BF}" dt="2022-07-01T14:10:56.385" v="2380" actId="478"/>
          <ac:spMkLst>
            <pc:docMk/>
            <pc:sldMk cId="3561545346" sldId="987"/>
            <ac:spMk id="31" creationId="{0AB39CB8-36DC-254A-4DD7-826D6DD69B9A}"/>
          </ac:spMkLst>
        </pc:spChg>
        <pc:spChg chg="add del mod">
          <ac:chgData name="Paula Vázquez-Valero" userId="3a0e46d7-2099-40af-a155-aa45b68bfff3" providerId="ADAL" clId="{98A4C16C-8D3B-4D84-8BC9-8F94FADDB2BF}" dt="2022-07-01T14:10:56.385" v="2380" actId="478"/>
          <ac:spMkLst>
            <pc:docMk/>
            <pc:sldMk cId="3561545346" sldId="987"/>
            <ac:spMk id="32" creationId="{6A4A4032-4838-8B63-5DD0-0E649B95E6F2}"/>
          </ac:spMkLst>
        </pc:spChg>
        <pc:spChg chg="add del mod">
          <ac:chgData name="Paula Vázquez-Valero" userId="3a0e46d7-2099-40af-a155-aa45b68bfff3" providerId="ADAL" clId="{98A4C16C-8D3B-4D84-8BC9-8F94FADDB2BF}" dt="2022-07-01T14:10:56.385" v="2380" actId="478"/>
          <ac:spMkLst>
            <pc:docMk/>
            <pc:sldMk cId="3561545346" sldId="987"/>
            <ac:spMk id="33" creationId="{3A08C34F-E8B2-B970-916B-0533AFC2EAF2}"/>
          </ac:spMkLst>
        </pc:spChg>
        <pc:spChg chg="add mod">
          <ac:chgData name="Paula Vázquez-Valero" userId="3a0e46d7-2099-40af-a155-aa45b68bfff3" providerId="ADAL" clId="{98A4C16C-8D3B-4D84-8BC9-8F94FADDB2BF}" dt="2022-07-01T14:52:23.696" v="3741" actId="1035"/>
          <ac:spMkLst>
            <pc:docMk/>
            <pc:sldMk cId="3561545346" sldId="987"/>
            <ac:spMk id="34" creationId="{A7BDD533-2041-C18D-B14D-EDB08544C6BC}"/>
          </ac:spMkLst>
        </pc:spChg>
        <pc:spChg chg="add del mod">
          <ac:chgData name="Paula Vázquez-Valero" userId="3a0e46d7-2099-40af-a155-aa45b68bfff3" providerId="ADAL" clId="{98A4C16C-8D3B-4D84-8BC9-8F94FADDB2BF}" dt="2022-07-01T14:23:07.957" v="2788" actId="478"/>
          <ac:spMkLst>
            <pc:docMk/>
            <pc:sldMk cId="3561545346" sldId="987"/>
            <ac:spMk id="39" creationId="{205EF80D-BD22-9C24-D212-9607393590B0}"/>
          </ac:spMkLst>
        </pc:spChg>
        <pc:spChg chg="add del mod">
          <ac:chgData name="Paula Vázquez-Valero" userId="3a0e46d7-2099-40af-a155-aa45b68bfff3" providerId="ADAL" clId="{98A4C16C-8D3B-4D84-8BC9-8F94FADDB2BF}" dt="2022-07-01T14:23:07.957" v="2788" actId="478"/>
          <ac:spMkLst>
            <pc:docMk/>
            <pc:sldMk cId="3561545346" sldId="987"/>
            <ac:spMk id="40" creationId="{950814C7-6BF9-E419-5085-6FD8B75FD0F6}"/>
          </ac:spMkLst>
        </pc:spChg>
        <pc:spChg chg="mod">
          <ac:chgData name="Paula Vázquez-Valero" userId="3a0e46d7-2099-40af-a155-aa45b68bfff3" providerId="ADAL" clId="{98A4C16C-8D3B-4D84-8BC9-8F94FADDB2BF}" dt="2022-07-01T14:26:19.646" v="3005" actId="164"/>
          <ac:spMkLst>
            <pc:docMk/>
            <pc:sldMk cId="3561545346" sldId="987"/>
            <ac:spMk id="41" creationId="{2DF35671-069A-4773-87A6-3BDBA7E690C7}"/>
          </ac:spMkLst>
        </pc:spChg>
        <pc:spChg chg="mod">
          <ac:chgData name="Paula Vázquez-Valero" userId="3a0e46d7-2099-40af-a155-aa45b68bfff3" providerId="ADAL" clId="{98A4C16C-8D3B-4D84-8BC9-8F94FADDB2BF}" dt="2022-07-01T14:26:19.646" v="3005" actId="164"/>
          <ac:spMkLst>
            <pc:docMk/>
            <pc:sldMk cId="3561545346" sldId="987"/>
            <ac:spMk id="43" creationId="{7B8C6F07-AB0D-49A9-A4B1-A9FFE056AD50}"/>
          </ac:spMkLst>
        </pc:spChg>
        <pc:spChg chg="add del mod">
          <ac:chgData name="Paula Vázquez-Valero" userId="3a0e46d7-2099-40af-a155-aa45b68bfff3" providerId="ADAL" clId="{98A4C16C-8D3B-4D84-8BC9-8F94FADDB2BF}" dt="2022-07-01T14:23:07.957" v="2788" actId="478"/>
          <ac:spMkLst>
            <pc:docMk/>
            <pc:sldMk cId="3561545346" sldId="987"/>
            <ac:spMk id="45" creationId="{C279B2DC-25EE-2BB2-4FD3-CD3206AD2E28}"/>
          </ac:spMkLst>
        </pc:spChg>
        <pc:spChg chg="del">
          <ac:chgData name="Paula Vázquez-Valero" userId="3a0e46d7-2099-40af-a155-aa45b68bfff3" providerId="ADAL" clId="{98A4C16C-8D3B-4D84-8BC9-8F94FADDB2BF}" dt="2022-07-01T14:09:47.543" v="2362" actId="478"/>
          <ac:spMkLst>
            <pc:docMk/>
            <pc:sldMk cId="3561545346" sldId="987"/>
            <ac:spMk id="47" creationId="{E0432A09-EB40-52A9-294A-11EB9F02F037}"/>
          </ac:spMkLst>
        </pc:spChg>
        <pc:spChg chg="add mod">
          <ac:chgData name="Paula Vázquez-Valero" userId="3a0e46d7-2099-40af-a155-aa45b68bfff3" providerId="ADAL" clId="{98A4C16C-8D3B-4D84-8BC9-8F94FADDB2BF}" dt="2022-07-01T14:26:36.745" v="3051" actId="14100"/>
          <ac:spMkLst>
            <pc:docMk/>
            <pc:sldMk cId="3561545346" sldId="987"/>
            <ac:spMk id="48" creationId="{2B6605FD-ABDC-FECB-6A1B-3BDB31072B1A}"/>
          </ac:spMkLst>
        </pc:spChg>
        <pc:spChg chg="add mod">
          <ac:chgData name="Paula Vázquez-Valero" userId="3a0e46d7-2099-40af-a155-aa45b68bfff3" providerId="ADAL" clId="{98A4C16C-8D3B-4D84-8BC9-8F94FADDB2BF}" dt="2022-07-01T14:52:23.696" v="3741" actId="1035"/>
          <ac:spMkLst>
            <pc:docMk/>
            <pc:sldMk cId="3561545346" sldId="987"/>
            <ac:spMk id="50" creationId="{CD5AEC0D-7377-CA63-19F5-0EF17A076D37}"/>
          </ac:spMkLst>
        </pc:spChg>
        <pc:spChg chg="del mod">
          <ac:chgData name="Paula Vázquez-Valero" userId="3a0e46d7-2099-40af-a155-aa45b68bfff3" providerId="ADAL" clId="{98A4C16C-8D3B-4D84-8BC9-8F94FADDB2BF}" dt="2022-07-01T14:24:20.253" v="2891" actId="478"/>
          <ac:spMkLst>
            <pc:docMk/>
            <pc:sldMk cId="3561545346" sldId="987"/>
            <ac:spMk id="51" creationId="{7DBC3A0B-508E-7148-A307-58106610CDDF}"/>
          </ac:spMkLst>
        </pc:spChg>
        <pc:spChg chg="del">
          <ac:chgData name="Paula Vázquez-Valero" userId="3a0e46d7-2099-40af-a155-aa45b68bfff3" providerId="ADAL" clId="{98A4C16C-8D3B-4D84-8BC9-8F94FADDB2BF}" dt="2022-07-01T14:09:47.543" v="2362" actId="478"/>
          <ac:spMkLst>
            <pc:docMk/>
            <pc:sldMk cId="3561545346" sldId="987"/>
            <ac:spMk id="52" creationId="{866641CF-1B27-EE5D-8F55-03484E23AEC6}"/>
          </ac:spMkLst>
        </pc:spChg>
        <pc:spChg chg="del">
          <ac:chgData name="Paula Vázquez-Valero" userId="3a0e46d7-2099-40af-a155-aa45b68bfff3" providerId="ADAL" clId="{98A4C16C-8D3B-4D84-8BC9-8F94FADDB2BF}" dt="2022-07-01T14:09:47.543" v="2362" actId="478"/>
          <ac:spMkLst>
            <pc:docMk/>
            <pc:sldMk cId="3561545346" sldId="987"/>
            <ac:spMk id="53" creationId="{9F082959-AA12-9592-4A47-01DD5F170FCF}"/>
          </ac:spMkLst>
        </pc:spChg>
        <pc:spChg chg="add mod">
          <ac:chgData name="Paula Vázquez-Valero" userId="3a0e46d7-2099-40af-a155-aa45b68bfff3" providerId="ADAL" clId="{98A4C16C-8D3B-4D84-8BC9-8F94FADDB2BF}" dt="2022-07-01T14:52:19.841" v="3738" actId="1035"/>
          <ac:spMkLst>
            <pc:docMk/>
            <pc:sldMk cId="3561545346" sldId="987"/>
            <ac:spMk id="54" creationId="{EC7735E8-2BF9-3320-5674-8E572F4179CC}"/>
          </ac:spMkLst>
        </pc:spChg>
        <pc:spChg chg="add mod">
          <ac:chgData name="Paula Vázquez-Valero" userId="3a0e46d7-2099-40af-a155-aa45b68bfff3" providerId="ADAL" clId="{98A4C16C-8D3B-4D84-8BC9-8F94FADDB2BF}" dt="2022-07-01T14:52:19.841" v="3738" actId="1035"/>
          <ac:spMkLst>
            <pc:docMk/>
            <pc:sldMk cId="3561545346" sldId="987"/>
            <ac:spMk id="55" creationId="{756055C0-3710-D344-B37A-74F1DA47D082}"/>
          </ac:spMkLst>
        </pc:spChg>
        <pc:spChg chg="add mod">
          <ac:chgData name="Paula Vázquez-Valero" userId="3a0e46d7-2099-40af-a155-aa45b68bfff3" providerId="ADAL" clId="{98A4C16C-8D3B-4D84-8BC9-8F94FADDB2BF}" dt="2022-07-01T14:40:04.031" v="3400" actId="1076"/>
          <ac:spMkLst>
            <pc:docMk/>
            <pc:sldMk cId="3561545346" sldId="987"/>
            <ac:spMk id="56" creationId="{45820291-6A50-7860-6F42-76347BDDCF04}"/>
          </ac:spMkLst>
        </pc:spChg>
        <pc:spChg chg="add mod">
          <ac:chgData name="Paula Vázquez-Valero" userId="3a0e46d7-2099-40af-a155-aa45b68bfff3" providerId="ADAL" clId="{98A4C16C-8D3B-4D84-8BC9-8F94FADDB2BF}" dt="2022-07-01T14:40:04.031" v="3400" actId="1076"/>
          <ac:spMkLst>
            <pc:docMk/>
            <pc:sldMk cId="3561545346" sldId="987"/>
            <ac:spMk id="57" creationId="{F2856072-A94A-F135-1626-49A9ED257A07}"/>
          </ac:spMkLst>
        </pc:spChg>
        <pc:spChg chg="add mod">
          <ac:chgData name="Paula Vázquez-Valero" userId="3a0e46d7-2099-40af-a155-aa45b68bfff3" providerId="ADAL" clId="{98A4C16C-8D3B-4D84-8BC9-8F94FADDB2BF}" dt="2022-07-01T14:40:04.031" v="3400" actId="1076"/>
          <ac:spMkLst>
            <pc:docMk/>
            <pc:sldMk cId="3561545346" sldId="987"/>
            <ac:spMk id="58" creationId="{C43F16B4-13E8-2E36-EC87-06055618DF4B}"/>
          </ac:spMkLst>
        </pc:spChg>
        <pc:spChg chg="add del mod">
          <ac:chgData name="Paula Vázquez-Valero" userId="3a0e46d7-2099-40af-a155-aa45b68bfff3" providerId="ADAL" clId="{98A4C16C-8D3B-4D84-8BC9-8F94FADDB2BF}" dt="2022-07-01T14:43:59.819" v="3470" actId="478"/>
          <ac:spMkLst>
            <pc:docMk/>
            <pc:sldMk cId="3561545346" sldId="987"/>
            <ac:spMk id="59" creationId="{FED3C9B0-9009-1F10-85C4-69F195B57A6D}"/>
          </ac:spMkLst>
        </pc:spChg>
        <pc:spChg chg="del">
          <ac:chgData name="Paula Vázquez-Valero" userId="3a0e46d7-2099-40af-a155-aa45b68bfff3" providerId="ADAL" clId="{98A4C16C-8D3B-4D84-8BC9-8F94FADDB2BF}" dt="2022-07-01T14:09:47.543" v="2362" actId="478"/>
          <ac:spMkLst>
            <pc:docMk/>
            <pc:sldMk cId="3561545346" sldId="987"/>
            <ac:spMk id="60" creationId="{635910A7-E6B1-D1A8-E435-BE246099E6E4}"/>
          </ac:spMkLst>
        </pc:spChg>
        <pc:spChg chg="del">
          <ac:chgData name="Paula Vázquez-Valero" userId="3a0e46d7-2099-40af-a155-aa45b68bfff3" providerId="ADAL" clId="{98A4C16C-8D3B-4D84-8BC9-8F94FADDB2BF}" dt="2022-07-01T14:09:47.543" v="2362" actId="478"/>
          <ac:spMkLst>
            <pc:docMk/>
            <pc:sldMk cId="3561545346" sldId="987"/>
            <ac:spMk id="61" creationId="{8972E878-F6DA-2295-1A4E-6D9D345A7474}"/>
          </ac:spMkLst>
        </pc:spChg>
        <pc:spChg chg="del">
          <ac:chgData name="Paula Vázquez-Valero" userId="3a0e46d7-2099-40af-a155-aa45b68bfff3" providerId="ADAL" clId="{98A4C16C-8D3B-4D84-8BC9-8F94FADDB2BF}" dt="2022-07-01T14:09:47.543" v="2362" actId="478"/>
          <ac:spMkLst>
            <pc:docMk/>
            <pc:sldMk cId="3561545346" sldId="987"/>
            <ac:spMk id="62" creationId="{7F5B62F5-CAAE-3C55-1857-93995514CCFF}"/>
          </ac:spMkLst>
        </pc:spChg>
        <pc:spChg chg="add del mod">
          <ac:chgData name="Paula Vázquez-Valero" userId="3a0e46d7-2099-40af-a155-aa45b68bfff3" providerId="ADAL" clId="{98A4C16C-8D3B-4D84-8BC9-8F94FADDB2BF}" dt="2022-07-01T14:39:58.476" v="3399" actId="478"/>
          <ac:spMkLst>
            <pc:docMk/>
            <pc:sldMk cId="3561545346" sldId="987"/>
            <ac:spMk id="63" creationId="{C5D977A7-2444-02D2-E768-64A7FCC7EC64}"/>
          </ac:spMkLst>
        </pc:spChg>
        <pc:spChg chg="add del mod">
          <ac:chgData name="Paula Vázquez-Valero" userId="3a0e46d7-2099-40af-a155-aa45b68bfff3" providerId="ADAL" clId="{98A4C16C-8D3B-4D84-8BC9-8F94FADDB2BF}" dt="2022-07-01T14:34:18.727" v="3292" actId="478"/>
          <ac:spMkLst>
            <pc:docMk/>
            <pc:sldMk cId="3561545346" sldId="987"/>
            <ac:spMk id="65" creationId="{DCDA00F7-E61D-C340-2774-66BC752FF0CE}"/>
          </ac:spMkLst>
        </pc:spChg>
        <pc:spChg chg="del">
          <ac:chgData name="Paula Vázquez-Valero" userId="3a0e46d7-2099-40af-a155-aa45b68bfff3" providerId="ADAL" clId="{98A4C16C-8D3B-4D84-8BC9-8F94FADDB2BF}" dt="2022-07-01T14:09:47.543" v="2362" actId="478"/>
          <ac:spMkLst>
            <pc:docMk/>
            <pc:sldMk cId="3561545346" sldId="987"/>
            <ac:spMk id="66" creationId="{D23FF96E-6124-0255-FBC4-B8A8B8E45983}"/>
          </ac:spMkLst>
        </pc:spChg>
        <pc:spChg chg="del">
          <ac:chgData name="Paula Vázquez-Valero" userId="3a0e46d7-2099-40af-a155-aa45b68bfff3" providerId="ADAL" clId="{98A4C16C-8D3B-4D84-8BC9-8F94FADDB2BF}" dt="2022-07-01T14:09:47.543" v="2362" actId="478"/>
          <ac:spMkLst>
            <pc:docMk/>
            <pc:sldMk cId="3561545346" sldId="987"/>
            <ac:spMk id="67" creationId="{B27D91F2-BC80-F387-35C2-0C1795D5D22A}"/>
          </ac:spMkLst>
        </pc:spChg>
        <pc:spChg chg="del">
          <ac:chgData name="Paula Vázquez-Valero" userId="3a0e46d7-2099-40af-a155-aa45b68bfff3" providerId="ADAL" clId="{98A4C16C-8D3B-4D84-8BC9-8F94FADDB2BF}" dt="2022-07-01T14:09:47.543" v="2362" actId="478"/>
          <ac:spMkLst>
            <pc:docMk/>
            <pc:sldMk cId="3561545346" sldId="987"/>
            <ac:spMk id="68" creationId="{5AC17F69-141D-E115-776E-ACB0DD59B130}"/>
          </ac:spMkLst>
        </pc:spChg>
        <pc:spChg chg="add del mod">
          <ac:chgData name="Paula Vázquez-Valero" userId="3a0e46d7-2099-40af-a155-aa45b68bfff3" providerId="ADAL" clId="{98A4C16C-8D3B-4D84-8BC9-8F94FADDB2BF}" dt="2022-07-01T14:54:59.841" v="3752" actId="478"/>
          <ac:spMkLst>
            <pc:docMk/>
            <pc:sldMk cId="3561545346" sldId="987"/>
            <ac:spMk id="69" creationId="{6F2767D1-6B78-A529-F027-1520E1C4621F}"/>
          </ac:spMkLst>
        </pc:spChg>
        <pc:spChg chg="add del mod">
          <ac:chgData name="Paula Vázquez-Valero" userId="3a0e46d7-2099-40af-a155-aa45b68bfff3" providerId="ADAL" clId="{98A4C16C-8D3B-4D84-8BC9-8F94FADDB2BF}" dt="2022-07-01T14:54:59.841" v="3752" actId="478"/>
          <ac:spMkLst>
            <pc:docMk/>
            <pc:sldMk cId="3561545346" sldId="987"/>
            <ac:spMk id="70" creationId="{D8DB37E9-F322-A6B4-3C32-B559217EE480}"/>
          </ac:spMkLst>
        </pc:spChg>
        <pc:spChg chg="add del mod">
          <ac:chgData name="Paula Vázquez-Valero" userId="3a0e46d7-2099-40af-a155-aa45b68bfff3" providerId="ADAL" clId="{98A4C16C-8D3B-4D84-8BC9-8F94FADDB2BF}" dt="2022-07-01T14:54:59.841" v="3752" actId="478"/>
          <ac:spMkLst>
            <pc:docMk/>
            <pc:sldMk cId="3561545346" sldId="987"/>
            <ac:spMk id="71" creationId="{3A1080D3-8355-9DEF-F137-A1F76CC07140}"/>
          </ac:spMkLst>
        </pc:spChg>
        <pc:spChg chg="add del mod">
          <ac:chgData name="Paula Vázquez-Valero" userId="3a0e46d7-2099-40af-a155-aa45b68bfff3" providerId="ADAL" clId="{98A4C16C-8D3B-4D84-8BC9-8F94FADDB2BF}" dt="2022-07-01T14:54:59.841" v="3752" actId="478"/>
          <ac:spMkLst>
            <pc:docMk/>
            <pc:sldMk cId="3561545346" sldId="987"/>
            <ac:spMk id="72" creationId="{A601408B-D6B5-1071-7678-CEC86B02233D}"/>
          </ac:spMkLst>
        </pc:spChg>
        <pc:spChg chg="add del mod">
          <ac:chgData name="Paula Vázquez-Valero" userId="3a0e46d7-2099-40af-a155-aa45b68bfff3" providerId="ADAL" clId="{98A4C16C-8D3B-4D84-8BC9-8F94FADDB2BF}" dt="2022-07-01T14:54:59.841" v="3752" actId="478"/>
          <ac:spMkLst>
            <pc:docMk/>
            <pc:sldMk cId="3561545346" sldId="987"/>
            <ac:spMk id="73" creationId="{363E2CE7-2AFC-F113-7E78-260D06EC3BF8}"/>
          </ac:spMkLst>
        </pc:spChg>
        <pc:spChg chg="add del mod">
          <ac:chgData name="Paula Vázquez-Valero" userId="3a0e46d7-2099-40af-a155-aa45b68bfff3" providerId="ADAL" clId="{98A4C16C-8D3B-4D84-8BC9-8F94FADDB2BF}" dt="2022-07-01T14:54:59.841" v="3752" actId="478"/>
          <ac:spMkLst>
            <pc:docMk/>
            <pc:sldMk cId="3561545346" sldId="987"/>
            <ac:spMk id="74" creationId="{C69A7153-0158-5ED7-14A4-46316BA85075}"/>
          </ac:spMkLst>
        </pc:spChg>
        <pc:spChg chg="add del mod">
          <ac:chgData name="Paula Vázquez-Valero" userId="3a0e46d7-2099-40af-a155-aa45b68bfff3" providerId="ADAL" clId="{98A4C16C-8D3B-4D84-8BC9-8F94FADDB2BF}" dt="2022-07-01T14:55:02.543" v="3753" actId="478"/>
          <ac:spMkLst>
            <pc:docMk/>
            <pc:sldMk cId="3561545346" sldId="987"/>
            <ac:spMk id="75" creationId="{471522EC-D4CE-7FB4-898D-C404E50B76E7}"/>
          </ac:spMkLst>
        </pc:spChg>
        <pc:spChg chg="add del mod">
          <ac:chgData name="Paula Vázquez-Valero" userId="3a0e46d7-2099-40af-a155-aa45b68bfff3" providerId="ADAL" clId="{98A4C16C-8D3B-4D84-8BC9-8F94FADDB2BF}" dt="2022-07-01T14:43:59.819" v="3470" actId="478"/>
          <ac:spMkLst>
            <pc:docMk/>
            <pc:sldMk cId="3561545346" sldId="987"/>
            <ac:spMk id="76" creationId="{BB09271F-7EB2-AF6D-096C-84DA2EAF5B53}"/>
          </ac:spMkLst>
        </pc:spChg>
        <pc:spChg chg="add del mod">
          <ac:chgData name="Paula Vázquez-Valero" userId="3a0e46d7-2099-40af-a155-aa45b68bfff3" providerId="ADAL" clId="{98A4C16C-8D3B-4D84-8BC9-8F94FADDB2BF}" dt="2022-07-01T14:35:11.769" v="3334" actId="478"/>
          <ac:spMkLst>
            <pc:docMk/>
            <pc:sldMk cId="3561545346" sldId="987"/>
            <ac:spMk id="77" creationId="{3C3FD14B-9433-AAB4-33B9-A1BC3755C854}"/>
          </ac:spMkLst>
        </pc:spChg>
        <pc:spChg chg="add del mod">
          <ac:chgData name="Paula Vázquez-Valero" userId="3a0e46d7-2099-40af-a155-aa45b68bfff3" providerId="ADAL" clId="{98A4C16C-8D3B-4D84-8BC9-8F94FADDB2BF}" dt="2022-07-01T14:39:53.529" v="3397" actId="478"/>
          <ac:spMkLst>
            <pc:docMk/>
            <pc:sldMk cId="3561545346" sldId="987"/>
            <ac:spMk id="78" creationId="{A80D4DA1-7295-4134-02A1-C49BF90D884D}"/>
          </ac:spMkLst>
        </pc:spChg>
        <pc:spChg chg="add del mod">
          <ac:chgData name="Paula Vázquez-Valero" userId="3a0e46d7-2099-40af-a155-aa45b68bfff3" providerId="ADAL" clId="{98A4C16C-8D3B-4D84-8BC9-8F94FADDB2BF}" dt="2022-07-01T14:39:02.027" v="3385" actId="478"/>
          <ac:spMkLst>
            <pc:docMk/>
            <pc:sldMk cId="3561545346" sldId="987"/>
            <ac:spMk id="79" creationId="{7C1A10C5-790C-CE4F-A979-1EB0E3DF33B9}"/>
          </ac:spMkLst>
        </pc:spChg>
        <pc:spChg chg="add del mod">
          <ac:chgData name="Paula Vázquez-Valero" userId="3a0e46d7-2099-40af-a155-aa45b68bfff3" providerId="ADAL" clId="{98A4C16C-8D3B-4D84-8BC9-8F94FADDB2BF}" dt="2022-07-01T14:39:02.027" v="3385" actId="478"/>
          <ac:spMkLst>
            <pc:docMk/>
            <pc:sldMk cId="3561545346" sldId="987"/>
            <ac:spMk id="80" creationId="{F82C3804-14D4-0328-729D-7BCFDF71B5BE}"/>
          </ac:spMkLst>
        </pc:spChg>
        <pc:spChg chg="add del mod">
          <ac:chgData name="Paula Vázquez-Valero" userId="3a0e46d7-2099-40af-a155-aa45b68bfff3" providerId="ADAL" clId="{98A4C16C-8D3B-4D84-8BC9-8F94FADDB2BF}" dt="2022-07-01T14:38:58.309" v="3384" actId="478"/>
          <ac:spMkLst>
            <pc:docMk/>
            <pc:sldMk cId="3561545346" sldId="987"/>
            <ac:spMk id="81" creationId="{BF8DD7AE-82CE-4F84-D90B-CC476B4E8F99}"/>
          </ac:spMkLst>
        </pc:spChg>
        <pc:spChg chg="add mod">
          <ac:chgData name="Paula Vázquez-Valero" userId="3a0e46d7-2099-40af-a155-aa45b68bfff3" providerId="ADAL" clId="{98A4C16C-8D3B-4D84-8BC9-8F94FADDB2BF}" dt="2022-07-01T14:44:06.781" v="3471" actId="1076"/>
          <ac:spMkLst>
            <pc:docMk/>
            <pc:sldMk cId="3561545346" sldId="987"/>
            <ac:spMk id="82" creationId="{8CF52AC2-8386-A9FF-4EB7-B5E414E2B1F6}"/>
          </ac:spMkLst>
        </pc:spChg>
        <pc:spChg chg="add mod">
          <ac:chgData name="Paula Vázquez-Valero" userId="3a0e46d7-2099-40af-a155-aa45b68bfff3" providerId="ADAL" clId="{98A4C16C-8D3B-4D84-8BC9-8F94FADDB2BF}" dt="2022-07-01T14:44:06.781" v="3471" actId="1076"/>
          <ac:spMkLst>
            <pc:docMk/>
            <pc:sldMk cId="3561545346" sldId="987"/>
            <ac:spMk id="83" creationId="{8E08EC0D-A657-A24A-B534-88F01BD134E4}"/>
          </ac:spMkLst>
        </pc:spChg>
        <pc:spChg chg="add mod">
          <ac:chgData name="Paula Vázquez-Valero" userId="3a0e46d7-2099-40af-a155-aa45b68bfff3" providerId="ADAL" clId="{98A4C16C-8D3B-4D84-8BC9-8F94FADDB2BF}" dt="2022-07-01T14:44:06.781" v="3471" actId="1076"/>
          <ac:spMkLst>
            <pc:docMk/>
            <pc:sldMk cId="3561545346" sldId="987"/>
            <ac:spMk id="84" creationId="{7D34ADC4-B256-B723-1AF7-15C79E5AE73B}"/>
          </ac:spMkLst>
        </pc:spChg>
        <pc:spChg chg="add mod">
          <ac:chgData name="Paula Vázquez-Valero" userId="3a0e46d7-2099-40af-a155-aa45b68bfff3" providerId="ADAL" clId="{98A4C16C-8D3B-4D84-8BC9-8F94FADDB2BF}" dt="2022-07-01T14:44:06.781" v="3471" actId="1076"/>
          <ac:spMkLst>
            <pc:docMk/>
            <pc:sldMk cId="3561545346" sldId="987"/>
            <ac:spMk id="85" creationId="{FFF4AE44-8961-4B40-C7C2-327CFA57CB3C}"/>
          </ac:spMkLst>
        </pc:spChg>
        <pc:spChg chg="add mod">
          <ac:chgData name="Paula Vázquez-Valero" userId="3a0e46d7-2099-40af-a155-aa45b68bfff3" providerId="ADAL" clId="{98A4C16C-8D3B-4D84-8BC9-8F94FADDB2BF}" dt="2022-07-01T14:50:03.930" v="3646" actId="1076"/>
          <ac:spMkLst>
            <pc:docMk/>
            <pc:sldMk cId="3561545346" sldId="987"/>
            <ac:spMk id="86" creationId="{7D7D5768-B610-8485-EE59-515B487B8435}"/>
          </ac:spMkLst>
        </pc:spChg>
        <pc:spChg chg="add mod">
          <ac:chgData name="Paula Vázquez-Valero" userId="3a0e46d7-2099-40af-a155-aa45b68bfff3" providerId="ADAL" clId="{98A4C16C-8D3B-4D84-8BC9-8F94FADDB2BF}" dt="2022-07-01T14:44:06.781" v="3471" actId="1076"/>
          <ac:spMkLst>
            <pc:docMk/>
            <pc:sldMk cId="3561545346" sldId="987"/>
            <ac:spMk id="87" creationId="{68139C70-35A7-EFB3-E462-EE0EC3893D84}"/>
          </ac:spMkLst>
        </pc:spChg>
        <pc:spChg chg="add del mod">
          <ac:chgData name="Paula Vázquez-Valero" userId="3a0e46d7-2099-40af-a155-aa45b68bfff3" providerId="ADAL" clId="{98A4C16C-8D3B-4D84-8BC9-8F94FADDB2BF}" dt="2022-07-01T14:43:59.819" v="3470" actId="478"/>
          <ac:spMkLst>
            <pc:docMk/>
            <pc:sldMk cId="3561545346" sldId="987"/>
            <ac:spMk id="88" creationId="{C685344F-D453-6951-21FF-D8AC12AB968E}"/>
          </ac:spMkLst>
        </pc:spChg>
        <pc:spChg chg="add del mod">
          <ac:chgData name="Paula Vázquez-Valero" userId="3a0e46d7-2099-40af-a155-aa45b68bfff3" providerId="ADAL" clId="{98A4C16C-8D3B-4D84-8BC9-8F94FADDB2BF}" dt="2022-07-01T14:54:59.841" v="3752" actId="478"/>
          <ac:spMkLst>
            <pc:docMk/>
            <pc:sldMk cId="3561545346" sldId="987"/>
            <ac:spMk id="89" creationId="{23382D75-A9A6-631D-6D75-F7A97826DA82}"/>
          </ac:spMkLst>
        </pc:spChg>
        <pc:spChg chg="mod">
          <ac:chgData name="Paula Vázquez-Valero" userId="3a0e46d7-2099-40af-a155-aa45b68bfff3" providerId="ADAL" clId="{98A4C16C-8D3B-4D84-8BC9-8F94FADDB2BF}" dt="2022-07-01T14:47:20.661" v="3580" actId="14100"/>
          <ac:spMkLst>
            <pc:docMk/>
            <pc:sldMk cId="3561545346" sldId="987"/>
            <ac:spMk id="91" creationId="{7F920F48-B683-773E-2EFB-1CC15F26AF98}"/>
          </ac:spMkLst>
        </pc:spChg>
        <pc:spChg chg="mod">
          <ac:chgData name="Paula Vázquez-Valero" userId="3a0e46d7-2099-40af-a155-aa45b68bfff3" providerId="ADAL" clId="{98A4C16C-8D3B-4D84-8BC9-8F94FADDB2BF}" dt="2022-07-01T14:47:14.773" v="3579" actId="1036"/>
          <ac:spMkLst>
            <pc:docMk/>
            <pc:sldMk cId="3561545346" sldId="987"/>
            <ac:spMk id="92" creationId="{5C36D7BE-E530-FA40-B57A-66125179E7D2}"/>
          </ac:spMkLst>
        </pc:spChg>
        <pc:spChg chg="add mod">
          <ac:chgData name="Paula Vázquez-Valero" userId="3a0e46d7-2099-40af-a155-aa45b68bfff3" providerId="ADAL" clId="{98A4C16C-8D3B-4D84-8BC9-8F94FADDB2BF}" dt="2022-07-01T14:48:43.986" v="3614" actId="20577"/>
          <ac:spMkLst>
            <pc:docMk/>
            <pc:sldMk cId="3561545346" sldId="987"/>
            <ac:spMk id="94" creationId="{2A746396-4625-30AD-97B0-CC303DBCE2CD}"/>
          </ac:spMkLst>
        </pc:spChg>
        <pc:spChg chg="add mod">
          <ac:chgData name="Paula Vázquez-Valero" userId="3a0e46d7-2099-40af-a155-aa45b68bfff3" providerId="ADAL" clId="{98A4C16C-8D3B-4D84-8BC9-8F94FADDB2BF}" dt="2022-07-01T14:48:53.970" v="3619" actId="20577"/>
          <ac:spMkLst>
            <pc:docMk/>
            <pc:sldMk cId="3561545346" sldId="987"/>
            <ac:spMk id="95" creationId="{A80039B1-F893-AE93-846F-298F0CFB5CC3}"/>
          </ac:spMkLst>
        </pc:spChg>
        <pc:spChg chg="add mod">
          <ac:chgData name="Paula Vázquez-Valero" userId="3a0e46d7-2099-40af-a155-aa45b68bfff3" providerId="ADAL" clId="{98A4C16C-8D3B-4D84-8BC9-8F94FADDB2BF}" dt="2022-07-01T14:49:14.232" v="3631" actId="20577"/>
          <ac:spMkLst>
            <pc:docMk/>
            <pc:sldMk cId="3561545346" sldId="987"/>
            <ac:spMk id="96" creationId="{FBD792F8-B90D-0674-96E8-31102C87BCF6}"/>
          </ac:spMkLst>
        </pc:spChg>
        <pc:spChg chg="add mod">
          <ac:chgData name="Paula Vázquez-Valero" userId="3a0e46d7-2099-40af-a155-aa45b68bfff3" providerId="ADAL" clId="{98A4C16C-8D3B-4D84-8BC9-8F94FADDB2BF}" dt="2022-07-01T14:49:28.030" v="3639" actId="20577"/>
          <ac:spMkLst>
            <pc:docMk/>
            <pc:sldMk cId="3561545346" sldId="987"/>
            <ac:spMk id="97" creationId="{19E00966-2BB2-AD63-2EE4-D864F122E68C}"/>
          </ac:spMkLst>
        </pc:spChg>
        <pc:spChg chg="add mod">
          <ac:chgData name="Paula Vázquez-Valero" userId="3a0e46d7-2099-40af-a155-aa45b68bfff3" providerId="ADAL" clId="{98A4C16C-8D3B-4D84-8BC9-8F94FADDB2BF}" dt="2022-07-01T14:50:12.118" v="3652" actId="1076"/>
          <ac:spMkLst>
            <pc:docMk/>
            <pc:sldMk cId="3561545346" sldId="987"/>
            <ac:spMk id="98" creationId="{F52732B3-DD2A-6043-3701-8B2CCE496521}"/>
          </ac:spMkLst>
        </pc:spChg>
        <pc:spChg chg="add mod">
          <ac:chgData name="Paula Vázquez-Valero" userId="3a0e46d7-2099-40af-a155-aa45b68bfff3" providerId="ADAL" clId="{98A4C16C-8D3B-4D84-8BC9-8F94FADDB2BF}" dt="2022-07-01T14:50:43.089" v="3660" actId="20577"/>
          <ac:spMkLst>
            <pc:docMk/>
            <pc:sldMk cId="3561545346" sldId="987"/>
            <ac:spMk id="99" creationId="{A68786E4-28EB-1155-6EDD-4BDA1D6991B8}"/>
          </ac:spMkLst>
        </pc:spChg>
        <pc:spChg chg="add del mod">
          <ac:chgData name="Paula Vázquez-Valero" userId="3a0e46d7-2099-40af-a155-aa45b68bfff3" providerId="ADAL" clId="{98A4C16C-8D3B-4D84-8BC9-8F94FADDB2BF}" dt="2022-07-01T14:51:35.712" v="3720"/>
          <ac:spMkLst>
            <pc:docMk/>
            <pc:sldMk cId="3561545346" sldId="987"/>
            <ac:spMk id="100" creationId="{F7AE0ABF-F767-026A-A374-08D86D27D4DE}"/>
          </ac:spMkLst>
        </pc:spChg>
        <pc:spChg chg="add del mod">
          <ac:chgData name="Paula Vázquez-Valero" userId="3a0e46d7-2099-40af-a155-aa45b68bfff3" providerId="ADAL" clId="{98A4C16C-8D3B-4D84-8BC9-8F94FADDB2BF}" dt="2022-07-01T14:51:35.712" v="3720"/>
          <ac:spMkLst>
            <pc:docMk/>
            <pc:sldMk cId="3561545346" sldId="987"/>
            <ac:spMk id="101" creationId="{0B904583-62A2-6156-C9C2-6C4A7525FDD1}"/>
          </ac:spMkLst>
        </pc:spChg>
        <pc:spChg chg="add mod">
          <ac:chgData name="Paula Vázquez-Valero" userId="3a0e46d7-2099-40af-a155-aa45b68bfff3" providerId="ADAL" clId="{98A4C16C-8D3B-4D84-8BC9-8F94FADDB2BF}" dt="2022-07-01T14:51:43.946" v="3724" actId="20577"/>
          <ac:spMkLst>
            <pc:docMk/>
            <pc:sldMk cId="3561545346" sldId="987"/>
            <ac:spMk id="102" creationId="{99E3075A-2C09-B4E6-DAFE-D8B3372DD879}"/>
          </ac:spMkLst>
        </pc:spChg>
        <pc:spChg chg="add mod">
          <ac:chgData name="Paula Vázquez-Valero" userId="3a0e46d7-2099-40af-a155-aa45b68bfff3" providerId="ADAL" clId="{98A4C16C-8D3B-4D84-8BC9-8F94FADDB2BF}" dt="2022-07-01T14:51:47.703" v="3727" actId="20577"/>
          <ac:spMkLst>
            <pc:docMk/>
            <pc:sldMk cId="3561545346" sldId="987"/>
            <ac:spMk id="103" creationId="{8C23386D-F76A-52EA-0048-AC7B2ED9B3FB}"/>
          </ac:spMkLst>
        </pc:spChg>
        <pc:spChg chg="add mod">
          <ac:chgData name="Paula Vázquez-Valero" userId="3a0e46d7-2099-40af-a155-aa45b68bfff3" providerId="ADAL" clId="{98A4C16C-8D3B-4D84-8BC9-8F94FADDB2BF}" dt="2022-07-01T14:52:27.534" v="3743" actId="20577"/>
          <ac:spMkLst>
            <pc:docMk/>
            <pc:sldMk cId="3561545346" sldId="987"/>
            <ac:spMk id="104" creationId="{87134A4B-7B69-E411-5B02-49E3EEB56159}"/>
          </ac:spMkLst>
        </pc:spChg>
        <pc:spChg chg="del">
          <ac:chgData name="Paula Vázquez-Valero" userId="3a0e46d7-2099-40af-a155-aa45b68bfff3" providerId="ADAL" clId="{98A4C16C-8D3B-4D84-8BC9-8F94FADDB2BF}" dt="2022-07-01T14:09:50.706" v="2364" actId="478"/>
          <ac:spMkLst>
            <pc:docMk/>
            <pc:sldMk cId="3561545346" sldId="987"/>
            <ac:spMk id="131" creationId="{B656B908-C902-D75D-24D9-A624B42D62FF}"/>
          </ac:spMkLst>
        </pc:spChg>
        <pc:spChg chg="del">
          <ac:chgData name="Paula Vázquez-Valero" userId="3a0e46d7-2099-40af-a155-aa45b68bfff3" providerId="ADAL" clId="{98A4C16C-8D3B-4D84-8BC9-8F94FADDB2BF}" dt="2022-07-01T14:09:49.664" v="2363" actId="478"/>
          <ac:spMkLst>
            <pc:docMk/>
            <pc:sldMk cId="3561545346" sldId="987"/>
            <ac:spMk id="132" creationId="{16394E89-94AC-0FA3-4430-A1C81D83AE6B}"/>
          </ac:spMkLst>
        </pc:spChg>
        <pc:spChg chg="del">
          <ac:chgData name="Paula Vázquez-Valero" userId="3a0e46d7-2099-40af-a155-aa45b68bfff3" providerId="ADAL" clId="{98A4C16C-8D3B-4D84-8BC9-8F94FADDB2BF}" dt="2022-07-01T14:09:47.543" v="2362" actId="478"/>
          <ac:spMkLst>
            <pc:docMk/>
            <pc:sldMk cId="3561545346" sldId="987"/>
            <ac:spMk id="136" creationId="{59FED0A1-C826-086C-5B27-1795D985FDD5}"/>
          </ac:spMkLst>
        </pc:spChg>
        <pc:spChg chg="del">
          <ac:chgData name="Paula Vázquez-Valero" userId="3a0e46d7-2099-40af-a155-aa45b68bfff3" providerId="ADAL" clId="{98A4C16C-8D3B-4D84-8BC9-8F94FADDB2BF}" dt="2022-07-01T14:09:47.543" v="2362" actId="478"/>
          <ac:spMkLst>
            <pc:docMk/>
            <pc:sldMk cId="3561545346" sldId="987"/>
            <ac:spMk id="140" creationId="{05F5D1A3-2D43-7C6C-79F4-7691C30EE028}"/>
          </ac:spMkLst>
        </pc:spChg>
        <pc:grpChg chg="add mod">
          <ac:chgData name="Paula Vázquez-Valero" userId="3a0e46d7-2099-40af-a155-aa45b68bfff3" providerId="ADAL" clId="{98A4C16C-8D3B-4D84-8BC9-8F94FADDB2BF}" dt="2022-07-01T14:26:29.875" v="3050" actId="1037"/>
          <ac:grpSpMkLst>
            <pc:docMk/>
            <pc:sldMk cId="3561545346" sldId="987"/>
            <ac:grpSpMk id="4" creationId="{A96FDCAA-152B-31F1-D7CD-226522C0E499}"/>
          </ac:grpSpMkLst>
        </pc:grpChg>
        <pc:grpChg chg="add mod">
          <ac:chgData name="Paula Vázquez-Valero" userId="3a0e46d7-2099-40af-a155-aa45b68bfff3" providerId="ADAL" clId="{98A4C16C-8D3B-4D84-8BC9-8F94FADDB2BF}" dt="2022-07-01T14:46:47.867" v="3531" actId="1076"/>
          <ac:grpSpMkLst>
            <pc:docMk/>
            <pc:sldMk cId="3561545346" sldId="987"/>
            <ac:grpSpMk id="90" creationId="{E97BD5D8-97BF-CD35-A219-6BECF40BD01E}"/>
          </ac:grpSpMkLst>
        </pc:grpChg>
        <pc:graphicFrameChg chg="add del mod modGraphic">
          <ac:chgData name="Paula Vázquez-Valero" userId="3a0e46d7-2099-40af-a155-aa45b68bfff3" providerId="ADAL" clId="{98A4C16C-8D3B-4D84-8BC9-8F94FADDB2BF}" dt="2022-07-01T14:51:14.995" v="3710" actId="1035"/>
          <ac:graphicFrameMkLst>
            <pc:docMk/>
            <pc:sldMk cId="3561545346" sldId="987"/>
            <ac:graphicFrameMk id="29" creationId="{AD1705D6-7186-56C8-CD88-BF4F78A01EB4}"/>
          </ac:graphicFrameMkLst>
        </pc:graphicFrameChg>
        <pc:graphicFrameChg chg="add del mod modGraphic">
          <ac:chgData name="Paula Vázquez-Valero" userId="3a0e46d7-2099-40af-a155-aa45b68bfff3" providerId="ADAL" clId="{98A4C16C-8D3B-4D84-8BC9-8F94FADDB2BF}" dt="2022-07-01T14:16:19.842" v="2653" actId="478"/>
          <ac:graphicFrameMkLst>
            <pc:docMk/>
            <pc:sldMk cId="3561545346" sldId="987"/>
            <ac:graphicFrameMk id="46" creationId="{93F14B5A-F840-6CDA-2EFC-9EED1206424A}"/>
          </ac:graphicFrameMkLst>
        </pc:graphicFrameChg>
        <pc:graphicFrameChg chg="add del mod modGraphic">
          <ac:chgData name="Paula Vázquez-Valero" userId="3a0e46d7-2099-40af-a155-aa45b68bfff3" providerId="ADAL" clId="{98A4C16C-8D3B-4D84-8BC9-8F94FADDB2BF}" dt="2022-07-01T14:29:07.845" v="3136" actId="478"/>
          <ac:graphicFrameMkLst>
            <pc:docMk/>
            <pc:sldMk cId="3561545346" sldId="987"/>
            <ac:graphicFrameMk id="49" creationId="{1634F861-A074-DF6B-F606-2F1504EB827F}"/>
          </ac:graphicFrameMkLst>
        </pc:graphicFrameChg>
        <pc:graphicFrameChg chg="add mod modGraphic">
          <ac:chgData name="Paula Vázquez-Valero" userId="3a0e46d7-2099-40af-a155-aa45b68bfff3" providerId="ADAL" clId="{98A4C16C-8D3B-4D84-8BC9-8F94FADDB2BF}" dt="2022-07-01T14:50:09.840" v="3651" actId="1076"/>
          <ac:graphicFrameMkLst>
            <pc:docMk/>
            <pc:sldMk cId="3561545346" sldId="987"/>
            <ac:graphicFrameMk id="64" creationId="{2E15ED95-F94A-5DC7-9C54-D89C24497019}"/>
          </ac:graphicFrameMkLst>
        </pc:graphicFrameChg>
        <pc:picChg chg="del">
          <ac:chgData name="Paula Vázquez-Valero" userId="3a0e46d7-2099-40af-a155-aa45b68bfff3" providerId="ADAL" clId="{98A4C16C-8D3B-4D84-8BC9-8F94FADDB2BF}" dt="2022-07-01T14:09:47.543" v="2362" actId="478"/>
          <ac:picMkLst>
            <pc:docMk/>
            <pc:sldMk cId="3561545346" sldId="987"/>
            <ac:picMk id="35" creationId="{B526E307-4F5D-5569-A9D7-07F03AA48B3C}"/>
          </ac:picMkLst>
        </pc:picChg>
        <pc:picChg chg="del">
          <ac:chgData name="Paula Vázquez-Valero" userId="3a0e46d7-2099-40af-a155-aa45b68bfff3" providerId="ADAL" clId="{98A4C16C-8D3B-4D84-8BC9-8F94FADDB2BF}" dt="2022-07-01T14:09:47.543" v="2362" actId="478"/>
          <ac:picMkLst>
            <pc:docMk/>
            <pc:sldMk cId="3561545346" sldId="987"/>
            <ac:picMk id="36" creationId="{9D375697-A2F3-7A9D-B719-76EF56D2C1B5}"/>
          </ac:picMkLst>
        </pc:picChg>
        <pc:picChg chg="del">
          <ac:chgData name="Paula Vázquez-Valero" userId="3a0e46d7-2099-40af-a155-aa45b68bfff3" providerId="ADAL" clId="{98A4C16C-8D3B-4D84-8BC9-8F94FADDB2BF}" dt="2022-07-01T14:09:47.543" v="2362" actId="478"/>
          <ac:picMkLst>
            <pc:docMk/>
            <pc:sldMk cId="3561545346" sldId="987"/>
            <ac:picMk id="37" creationId="{921D2111-ED7D-12D2-0EDB-620E6E19C171}"/>
          </ac:picMkLst>
        </pc:picChg>
        <pc:picChg chg="del">
          <ac:chgData name="Paula Vázquez-Valero" userId="3a0e46d7-2099-40af-a155-aa45b68bfff3" providerId="ADAL" clId="{98A4C16C-8D3B-4D84-8BC9-8F94FADDB2BF}" dt="2022-07-01T14:09:47.543" v="2362" actId="478"/>
          <ac:picMkLst>
            <pc:docMk/>
            <pc:sldMk cId="3561545346" sldId="987"/>
            <ac:picMk id="38" creationId="{AA07FC44-8009-8268-2B37-3B15F366F291}"/>
          </ac:picMkLst>
        </pc:picChg>
        <pc:picChg chg="del">
          <ac:chgData name="Paula Vázquez-Valero" userId="3a0e46d7-2099-40af-a155-aa45b68bfff3" providerId="ADAL" clId="{98A4C16C-8D3B-4D84-8BC9-8F94FADDB2BF}" dt="2022-07-01T14:09:47.543" v="2362" actId="478"/>
          <ac:picMkLst>
            <pc:docMk/>
            <pc:sldMk cId="3561545346" sldId="987"/>
            <ac:picMk id="42" creationId="{0B65796C-CC08-2DA5-B602-E87439F15AEB}"/>
          </ac:picMkLst>
        </pc:picChg>
        <pc:picChg chg="mod">
          <ac:chgData name="Paula Vázquez-Valero" userId="3a0e46d7-2099-40af-a155-aa45b68bfff3" providerId="ADAL" clId="{98A4C16C-8D3B-4D84-8BC9-8F94FADDB2BF}" dt="2022-07-01T14:26:29.875" v="3050" actId="1037"/>
          <ac:picMkLst>
            <pc:docMk/>
            <pc:sldMk cId="3561545346" sldId="987"/>
            <ac:picMk id="44" creationId="{B62C6D64-0B21-4AE8-8759-83AFFB915452}"/>
          </ac:picMkLst>
        </pc:picChg>
        <pc:picChg chg="add del mod">
          <ac:chgData name="Paula Vázquez-Valero" userId="3a0e46d7-2099-40af-a155-aa45b68bfff3" providerId="ADAL" clId="{98A4C16C-8D3B-4D84-8BC9-8F94FADDB2BF}" dt="2022-07-01T14:46:51.948" v="3534" actId="478"/>
          <ac:picMkLst>
            <pc:docMk/>
            <pc:sldMk cId="3561545346" sldId="987"/>
            <ac:picMk id="93" creationId="{18A83D32-96A2-11F5-96A1-800AE9375F72}"/>
          </ac:picMkLst>
        </pc:picChg>
      </pc:sldChg>
      <pc:sldChg chg="del">
        <pc:chgData name="Paula Vázquez-Valero" userId="3a0e46d7-2099-40af-a155-aa45b68bfff3" providerId="ADAL" clId="{98A4C16C-8D3B-4D84-8BC9-8F94FADDB2BF}" dt="2022-07-01T14:14:25.202" v="2545" actId="47"/>
        <pc:sldMkLst>
          <pc:docMk/>
          <pc:sldMk cId="1692864165" sldId="989"/>
        </pc:sldMkLst>
      </pc:sldChg>
      <pc:sldChg chg="del">
        <pc:chgData name="Paula Vázquez-Valero" userId="3a0e46d7-2099-40af-a155-aa45b68bfff3" providerId="ADAL" clId="{98A4C16C-8D3B-4D84-8BC9-8F94FADDB2BF}" dt="2022-07-01T14:10:08.175" v="2378" actId="47"/>
        <pc:sldMkLst>
          <pc:docMk/>
          <pc:sldMk cId="289441091" sldId="990"/>
        </pc:sldMkLst>
      </pc:sldChg>
      <pc:sldChg chg="del">
        <pc:chgData name="Paula Vázquez-Valero" userId="3a0e46d7-2099-40af-a155-aa45b68bfff3" providerId="ADAL" clId="{98A4C16C-8D3B-4D84-8BC9-8F94FADDB2BF}" dt="2022-07-01T14:10:08.175" v="2378" actId="47"/>
        <pc:sldMkLst>
          <pc:docMk/>
          <pc:sldMk cId="491811911" sldId="991"/>
        </pc:sldMkLst>
      </pc:sldChg>
      <pc:sldChg chg="del">
        <pc:chgData name="Paula Vázquez-Valero" userId="3a0e46d7-2099-40af-a155-aa45b68bfff3" providerId="ADAL" clId="{98A4C16C-8D3B-4D84-8BC9-8F94FADDB2BF}" dt="2022-07-01T14:10:08.175" v="2378" actId="47"/>
        <pc:sldMkLst>
          <pc:docMk/>
          <pc:sldMk cId="835689284" sldId="992"/>
        </pc:sldMkLst>
      </pc:sldChg>
      <pc:sldChg chg="addSp delSp modSp mod modAnim modNotesTx">
        <pc:chgData name="Paula Vázquez-Valero" userId="3a0e46d7-2099-40af-a155-aa45b68bfff3" providerId="ADAL" clId="{98A4C16C-8D3B-4D84-8BC9-8F94FADDB2BF}" dt="2022-07-01T16:02:50.626" v="5736" actId="1037"/>
        <pc:sldMkLst>
          <pc:docMk/>
          <pc:sldMk cId="14696265" sldId="993"/>
        </pc:sldMkLst>
        <pc:spChg chg="mod">
          <ac:chgData name="Paula Vázquez-Valero" userId="3a0e46d7-2099-40af-a155-aa45b68bfff3" providerId="ADAL" clId="{98A4C16C-8D3B-4D84-8BC9-8F94FADDB2BF}" dt="2022-07-01T15:05:00.853" v="3993" actId="1038"/>
          <ac:spMkLst>
            <pc:docMk/>
            <pc:sldMk cId="14696265" sldId="993"/>
            <ac:spMk id="2" creationId="{B5365942-B2E8-49F6-959E-078996708FA8}"/>
          </ac:spMkLst>
        </pc:spChg>
        <pc:spChg chg="add del mod">
          <ac:chgData name="Paula Vázquez-Valero" userId="3a0e46d7-2099-40af-a155-aa45b68bfff3" providerId="ADAL" clId="{98A4C16C-8D3B-4D84-8BC9-8F94FADDB2BF}" dt="2022-07-01T15:03:02.077" v="3950"/>
          <ac:spMkLst>
            <pc:docMk/>
            <pc:sldMk cId="14696265" sldId="993"/>
            <ac:spMk id="3" creationId="{AE9E160B-A8F1-976E-8C10-94EC05FAEC7D}"/>
          </ac:spMkLst>
        </pc:spChg>
        <pc:spChg chg="add del mod">
          <ac:chgData name="Paula Vázquez-Valero" userId="3a0e46d7-2099-40af-a155-aa45b68bfff3" providerId="ADAL" clId="{98A4C16C-8D3B-4D84-8BC9-8F94FADDB2BF}" dt="2022-07-01T15:13:34.129" v="4105" actId="21"/>
          <ac:spMkLst>
            <pc:docMk/>
            <pc:sldMk cId="14696265" sldId="993"/>
            <ac:spMk id="4" creationId="{F0BF1B09-A1D1-7748-5958-EE30660DA552}"/>
          </ac:spMkLst>
        </pc:spChg>
        <pc:spChg chg="add del mod">
          <ac:chgData name="Paula Vázquez-Valero" userId="3a0e46d7-2099-40af-a155-aa45b68bfff3" providerId="ADAL" clId="{98A4C16C-8D3B-4D84-8BC9-8F94FADDB2BF}" dt="2022-07-01T14:55:19.750" v="3756" actId="21"/>
          <ac:spMkLst>
            <pc:docMk/>
            <pc:sldMk cId="14696265" sldId="993"/>
            <ac:spMk id="25" creationId="{0B2993B9-C0E4-CA5D-561B-95639BE9840F}"/>
          </ac:spMkLst>
        </pc:spChg>
        <pc:spChg chg="add del mod">
          <ac:chgData name="Paula Vázquez-Valero" userId="3a0e46d7-2099-40af-a155-aa45b68bfff3" providerId="ADAL" clId="{98A4C16C-8D3B-4D84-8BC9-8F94FADDB2BF}" dt="2022-07-01T14:55:19.750" v="3756" actId="21"/>
          <ac:spMkLst>
            <pc:docMk/>
            <pc:sldMk cId="14696265" sldId="993"/>
            <ac:spMk id="26" creationId="{FC29873B-2A1B-710D-FA9A-95F8D01B10A1}"/>
          </ac:spMkLst>
        </pc:spChg>
        <pc:spChg chg="add del mod">
          <ac:chgData name="Paula Vázquez-Valero" userId="3a0e46d7-2099-40af-a155-aa45b68bfff3" providerId="ADAL" clId="{98A4C16C-8D3B-4D84-8BC9-8F94FADDB2BF}" dt="2022-07-01T14:55:19.750" v="3756" actId="21"/>
          <ac:spMkLst>
            <pc:docMk/>
            <pc:sldMk cId="14696265" sldId="993"/>
            <ac:spMk id="27" creationId="{4E215259-934E-D9AC-A39F-F1E3A3DAB73E}"/>
          </ac:spMkLst>
        </pc:spChg>
        <pc:spChg chg="add del mod">
          <ac:chgData name="Paula Vázquez-Valero" userId="3a0e46d7-2099-40af-a155-aa45b68bfff3" providerId="ADAL" clId="{98A4C16C-8D3B-4D84-8BC9-8F94FADDB2BF}" dt="2022-07-01T14:55:19.750" v="3756" actId="21"/>
          <ac:spMkLst>
            <pc:docMk/>
            <pc:sldMk cId="14696265" sldId="993"/>
            <ac:spMk id="28" creationId="{02CBFF01-2BA6-C470-190A-DA69E35EE798}"/>
          </ac:spMkLst>
        </pc:spChg>
        <pc:spChg chg="add del mod">
          <ac:chgData name="Paula Vázquez-Valero" userId="3a0e46d7-2099-40af-a155-aa45b68bfff3" providerId="ADAL" clId="{98A4C16C-8D3B-4D84-8BC9-8F94FADDB2BF}" dt="2022-07-01T14:55:19.750" v="3756" actId="21"/>
          <ac:spMkLst>
            <pc:docMk/>
            <pc:sldMk cId="14696265" sldId="993"/>
            <ac:spMk id="29" creationId="{AB0C8093-CF05-EB4E-A35C-28D41C6CDC70}"/>
          </ac:spMkLst>
        </pc:spChg>
        <pc:spChg chg="add del mod">
          <ac:chgData name="Paula Vázquez-Valero" userId="3a0e46d7-2099-40af-a155-aa45b68bfff3" providerId="ADAL" clId="{98A4C16C-8D3B-4D84-8BC9-8F94FADDB2BF}" dt="2022-07-01T14:55:19.750" v="3756" actId="21"/>
          <ac:spMkLst>
            <pc:docMk/>
            <pc:sldMk cId="14696265" sldId="993"/>
            <ac:spMk id="30" creationId="{235CB6A6-CBF2-B5FB-979F-EDD36B01D88B}"/>
          </ac:spMkLst>
        </pc:spChg>
        <pc:spChg chg="del">
          <ac:chgData name="Paula Vázquez-Valero" userId="3a0e46d7-2099-40af-a155-aa45b68bfff3" providerId="ADAL" clId="{98A4C16C-8D3B-4D84-8BC9-8F94FADDB2BF}" dt="2022-07-01T14:55:17.848" v="3754" actId="478"/>
          <ac:spMkLst>
            <pc:docMk/>
            <pc:sldMk cId="14696265" sldId="993"/>
            <ac:spMk id="31" creationId="{CE3B5228-CD5B-F055-C943-454E44E0456C}"/>
          </ac:spMkLst>
        </pc:spChg>
        <pc:spChg chg="add del mod">
          <ac:chgData name="Paula Vázquez-Valero" userId="3a0e46d7-2099-40af-a155-aa45b68bfff3" providerId="ADAL" clId="{98A4C16C-8D3B-4D84-8BC9-8F94FADDB2BF}" dt="2022-07-01T14:55:19.750" v="3756" actId="21"/>
          <ac:spMkLst>
            <pc:docMk/>
            <pc:sldMk cId="14696265" sldId="993"/>
            <ac:spMk id="32" creationId="{44465440-C5A2-DA32-B33F-7F3636AC8F79}"/>
          </ac:spMkLst>
        </pc:spChg>
        <pc:spChg chg="del">
          <ac:chgData name="Paula Vázquez-Valero" userId="3a0e46d7-2099-40af-a155-aa45b68bfff3" providerId="ADAL" clId="{98A4C16C-8D3B-4D84-8BC9-8F94FADDB2BF}" dt="2022-07-01T14:55:17.848" v="3754" actId="478"/>
          <ac:spMkLst>
            <pc:docMk/>
            <pc:sldMk cId="14696265" sldId="993"/>
            <ac:spMk id="33" creationId="{282CC2B6-2A92-6A1F-D56E-8718725567C1}"/>
          </ac:spMkLst>
        </pc:spChg>
        <pc:spChg chg="add del mod">
          <ac:chgData name="Paula Vázquez-Valero" userId="3a0e46d7-2099-40af-a155-aa45b68bfff3" providerId="ADAL" clId="{98A4C16C-8D3B-4D84-8BC9-8F94FADDB2BF}" dt="2022-07-01T14:56:16.917" v="3770" actId="478"/>
          <ac:spMkLst>
            <pc:docMk/>
            <pc:sldMk cId="14696265" sldId="993"/>
            <ac:spMk id="35" creationId="{872D3A6B-6136-6BCA-0A5F-B191B5DB7774}"/>
          </ac:spMkLst>
        </pc:spChg>
        <pc:spChg chg="add del mod">
          <ac:chgData name="Paula Vázquez-Valero" userId="3a0e46d7-2099-40af-a155-aa45b68bfff3" providerId="ADAL" clId="{98A4C16C-8D3B-4D84-8BC9-8F94FADDB2BF}" dt="2022-07-01T14:56:16.917" v="3770" actId="478"/>
          <ac:spMkLst>
            <pc:docMk/>
            <pc:sldMk cId="14696265" sldId="993"/>
            <ac:spMk id="36" creationId="{B10AEB66-76D1-9DA5-AFC3-A74DE85C3F2A}"/>
          </ac:spMkLst>
        </pc:spChg>
        <pc:spChg chg="add del mod">
          <ac:chgData name="Paula Vázquez-Valero" userId="3a0e46d7-2099-40af-a155-aa45b68bfff3" providerId="ADAL" clId="{98A4C16C-8D3B-4D84-8BC9-8F94FADDB2BF}" dt="2022-07-01T14:56:16.917" v="3770" actId="478"/>
          <ac:spMkLst>
            <pc:docMk/>
            <pc:sldMk cId="14696265" sldId="993"/>
            <ac:spMk id="37" creationId="{61D058FE-718B-EA83-7F94-B3A3C96EE34C}"/>
          </ac:spMkLst>
        </pc:spChg>
        <pc:spChg chg="del">
          <ac:chgData name="Paula Vázquez-Valero" userId="3a0e46d7-2099-40af-a155-aa45b68bfff3" providerId="ADAL" clId="{98A4C16C-8D3B-4D84-8BC9-8F94FADDB2BF}" dt="2022-07-01T14:55:17.848" v="3754" actId="478"/>
          <ac:spMkLst>
            <pc:docMk/>
            <pc:sldMk cId="14696265" sldId="993"/>
            <ac:spMk id="38" creationId="{FEDC6DC9-3543-0E53-A2F8-6D40B1187888}"/>
          </ac:spMkLst>
        </pc:spChg>
        <pc:spChg chg="del">
          <ac:chgData name="Paula Vázquez-Valero" userId="3a0e46d7-2099-40af-a155-aa45b68bfff3" providerId="ADAL" clId="{98A4C16C-8D3B-4D84-8BC9-8F94FADDB2BF}" dt="2022-07-01T14:55:17.848" v="3754" actId="478"/>
          <ac:spMkLst>
            <pc:docMk/>
            <pc:sldMk cId="14696265" sldId="993"/>
            <ac:spMk id="39" creationId="{E3AF6F05-AD86-8500-9CCD-F8E40126C253}"/>
          </ac:spMkLst>
        </pc:spChg>
        <pc:spChg chg="del">
          <ac:chgData name="Paula Vázquez-Valero" userId="3a0e46d7-2099-40af-a155-aa45b68bfff3" providerId="ADAL" clId="{98A4C16C-8D3B-4D84-8BC9-8F94FADDB2BF}" dt="2022-07-01T14:55:17.848" v="3754" actId="478"/>
          <ac:spMkLst>
            <pc:docMk/>
            <pc:sldMk cId="14696265" sldId="993"/>
            <ac:spMk id="40" creationId="{CE3DD659-A86D-D251-608E-D8F35026D1A5}"/>
          </ac:spMkLst>
        </pc:spChg>
        <pc:spChg chg="mod">
          <ac:chgData name="Paula Vázquez-Valero" userId="3a0e46d7-2099-40af-a155-aa45b68bfff3" providerId="ADAL" clId="{98A4C16C-8D3B-4D84-8BC9-8F94FADDB2BF}" dt="2022-07-01T14:56:41.725" v="3775" actId="14100"/>
          <ac:spMkLst>
            <pc:docMk/>
            <pc:sldMk cId="14696265" sldId="993"/>
            <ac:spMk id="41" creationId="{2DF35671-069A-4773-87A6-3BDBA7E690C7}"/>
          </ac:spMkLst>
        </pc:spChg>
        <pc:spChg chg="add del mod">
          <ac:chgData name="Paula Vázquez-Valero" userId="3a0e46d7-2099-40af-a155-aa45b68bfff3" providerId="ADAL" clId="{98A4C16C-8D3B-4D84-8BC9-8F94FADDB2BF}" dt="2022-07-01T14:56:16.917" v="3770" actId="478"/>
          <ac:spMkLst>
            <pc:docMk/>
            <pc:sldMk cId="14696265" sldId="993"/>
            <ac:spMk id="42" creationId="{56D0A817-D0E2-C96E-9AD7-B7FA8E367A9F}"/>
          </ac:spMkLst>
        </pc:spChg>
        <pc:spChg chg="mod">
          <ac:chgData name="Paula Vázquez-Valero" userId="3a0e46d7-2099-40af-a155-aa45b68bfff3" providerId="ADAL" clId="{98A4C16C-8D3B-4D84-8BC9-8F94FADDB2BF}" dt="2022-07-01T14:56:38.981" v="3774" actId="14100"/>
          <ac:spMkLst>
            <pc:docMk/>
            <pc:sldMk cId="14696265" sldId="993"/>
            <ac:spMk id="43" creationId="{7B8C6F07-AB0D-49A9-A4B1-A9FFE056AD50}"/>
          </ac:spMkLst>
        </pc:spChg>
        <pc:spChg chg="add del mod">
          <ac:chgData name="Paula Vázquez-Valero" userId="3a0e46d7-2099-40af-a155-aa45b68bfff3" providerId="ADAL" clId="{98A4C16C-8D3B-4D84-8BC9-8F94FADDB2BF}" dt="2022-07-01T14:56:16.917" v="3770" actId="478"/>
          <ac:spMkLst>
            <pc:docMk/>
            <pc:sldMk cId="14696265" sldId="993"/>
            <ac:spMk id="45" creationId="{3B788AC1-F442-82F8-3082-C110DCE2ED2A}"/>
          </ac:spMkLst>
        </pc:spChg>
        <pc:spChg chg="add del mod">
          <ac:chgData name="Paula Vázquez-Valero" userId="3a0e46d7-2099-40af-a155-aa45b68bfff3" providerId="ADAL" clId="{98A4C16C-8D3B-4D84-8BC9-8F94FADDB2BF}" dt="2022-07-01T14:56:16.917" v="3770" actId="478"/>
          <ac:spMkLst>
            <pc:docMk/>
            <pc:sldMk cId="14696265" sldId="993"/>
            <ac:spMk id="46" creationId="{2D2CC47A-9268-D539-C572-BBF916E17614}"/>
          </ac:spMkLst>
        </pc:spChg>
        <pc:spChg chg="add del mod">
          <ac:chgData name="Paula Vázquez-Valero" userId="3a0e46d7-2099-40af-a155-aa45b68bfff3" providerId="ADAL" clId="{98A4C16C-8D3B-4D84-8BC9-8F94FADDB2BF}" dt="2022-07-01T14:56:16.917" v="3770" actId="478"/>
          <ac:spMkLst>
            <pc:docMk/>
            <pc:sldMk cId="14696265" sldId="993"/>
            <ac:spMk id="47" creationId="{A153170F-76C2-4B60-9DBA-F9B1A1B31A89}"/>
          </ac:spMkLst>
        </pc:spChg>
        <pc:spChg chg="add del mod">
          <ac:chgData name="Paula Vázquez-Valero" userId="3a0e46d7-2099-40af-a155-aa45b68bfff3" providerId="ADAL" clId="{98A4C16C-8D3B-4D84-8BC9-8F94FADDB2BF}" dt="2022-07-01T14:56:16.917" v="3770" actId="478"/>
          <ac:spMkLst>
            <pc:docMk/>
            <pc:sldMk cId="14696265" sldId="993"/>
            <ac:spMk id="48" creationId="{38CCBA45-1FD2-05F4-EDE0-67EF60BB8B68}"/>
          </ac:spMkLst>
        </pc:spChg>
        <pc:spChg chg="add mod">
          <ac:chgData name="Paula Vázquez-Valero" userId="3a0e46d7-2099-40af-a155-aa45b68bfff3" providerId="ADAL" clId="{98A4C16C-8D3B-4D84-8BC9-8F94FADDB2BF}" dt="2022-07-01T15:03:42.271" v="3968" actId="208"/>
          <ac:spMkLst>
            <pc:docMk/>
            <pc:sldMk cId="14696265" sldId="993"/>
            <ac:spMk id="49" creationId="{15761379-C25E-3398-7DA8-7B75BAF0F395}"/>
          </ac:spMkLst>
        </pc:spChg>
        <pc:spChg chg="add del mod">
          <ac:chgData name="Paula Vázquez-Valero" userId="3a0e46d7-2099-40af-a155-aa45b68bfff3" providerId="ADAL" clId="{98A4C16C-8D3B-4D84-8BC9-8F94FADDB2BF}" dt="2022-07-01T15:13:34.129" v="4105" actId="21"/>
          <ac:spMkLst>
            <pc:docMk/>
            <pc:sldMk cId="14696265" sldId="993"/>
            <ac:spMk id="50" creationId="{14D1444D-DDE6-22C2-79F2-8CFC04604DB1}"/>
          </ac:spMkLst>
        </pc:spChg>
        <pc:spChg chg="add del mod">
          <ac:chgData name="Paula Vázquez-Valero" userId="3a0e46d7-2099-40af-a155-aa45b68bfff3" providerId="ADAL" clId="{98A4C16C-8D3B-4D84-8BC9-8F94FADDB2BF}" dt="2022-07-01T15:14:29.638" v="4164"/>
          <ac:spMkLst>
            <pc:docMk/>
            <pc:sldMk cId="14696265" sldId="993"/>
            <ac:spMk id="52" creationId="{E88B99D7-BB7C-D3D8-D965-FA32D9A06BED}"/>
          </ac:spMkLst>
        </pc:spChg>
        <pc:spChg chg="add del mod">
          <ac:chgData name="Paula Vázquez-Valero" userId="3a0e46d7-2099-40af-a155-aa45b68bfff3" providerId="ADAL" clId="{98A4C16C-8D3B-4D84-8BC9-8F94FADDB2BF}" dt="2022-07-01T15:14:29.638" v="4164"/>
          <ac:spMkLst>
            <pc:docMk/>
            <pc:sldMk cId="14696265" sldId="993"/>
            <ac:spMk id="54" creationId="{2CA6A2CC-F939-DE73-F48D-732E1BF1A975}"/>
          </ac:spMkLst>
        </pc:spChg>
        <pc:spChg chg="add del mod">
          <ac:chgData name="Paula Vázquez-Valero" userId="3a0e46d7-2099-40af-a155-aa45b68bfff3" providerId="ADAL" clId="{98A4C16C-8D3B-4D84-8BC9-8F94FADDB2BF}" dt="2022-07-01T16:01:48.655" v="5685" actId="478"/>
          <ac:spMkLst>
            <pc:docMk/>
            <pc:sldMk cId="14696265" sldId="993"/>
            <ac:spMk id="55" creationId="{5E5455A0-B432-3295-837B-57CCF703F033}"/>
          </ac:spMkLst>
        </pc:spChg>
        <pc:spChg chg="add mod">
          <ac:chgData name="Paula Vázquez-Valero" userId="3a0e46d7-2099-40af-a155-aa45b68bfff3" providerId="ADAL" clId="{98A4C16C-8D3B-4D84-8BC9-8F94FADDB2BF}" dt="2022-07-01T16:01:49.541" v="5686"/>
          <ac:spMkLst>
            <pc:docMk/>
            <pc:sldMk cId="14696265" sldId="993"/>
            <ac:spMk id="56" creationId="{73BA60F1-2764-BDD2-06C4-B5148CA8DAA2}"/>
          </ac:spMkLst>
        </pc:spChg>
        <pc:spChg chg="mod">
          <ac:chgData name="Paula Vázquez-Valero" userId="3a0e46d7-2099-40af-a155-aa45b68bfff3" providerId="ADAL" clId="{98A4C16C-8D3B-4D84-8BC9-8F94FADDB2BF}" dt="2022-07-01T16:02:36.954" v="5720" actId="20577"/>
          <ac:spMkLst>
            <pc:docMk/>
            <pc:sldMk cId="14696265" sldId="993"/>
            <ac:spMk id="59" creationId="{DD82D38F-E47D-8E57-B558-106135944F10}"/>
          </ac:spMkLst>
        </pc:spChg>
        <pc:spChg chg="mod">
          <ac:chgData name="Paula Vázquez-Valero" userId="3a0e46d7-2099-40af-a155-aa45b68bfff3" providerId="ADAL" clId="{98A4C16C-8D3B-4D84-8BC9-8F94FADDB2BF}" dt="2022-07-01T16:02:45.521" v="5727" actId="20577"/>
          <ac:spMkLst>
            <pc:docMk/>
            <pc:sldMk cId="14696265" sldId="993"/>
            <ac:spMk id="63" creationId="{B019F7B3-A7C8-E2BF-B760-0907F2347F84}"/>
          </ac:spMkLst>
        </pc:spChg>
        <pc:spChg chg="mod">
          <ac:chgData name="Paula Vázquez-Valero" userId="3a0e46d7-2099-40af-a155-aa45b68bfff3" providerId="ADAL" clId="{98A4C16C-8D3B-4D84-8BC9-8F94FADDB2BF}" dt="2022-07-01T15:04:42.665" v="3977" actId="1076"/>
          <ac:spMkLst>
            <pc:docMk/>
            <pc:sldMk cId="14696265" sldId="993"/>
            <ac:spMk id="64" creationId="{5E2C1E35-6526-4AF3-2BB9-9F50974638BA}"/>
          </ac:spMkLst>
        </pc:spChg>
        <pc:spChg chg="mod">
          <ac:chgData name="Paula Vázquez-Valero" userId="3a0e46d7-2099-40af-a155-aa45b68bfff3" providerId="ADAL" clId="{98A4C16C-8D3B-4D84-8BC9-8F94FADDB2BF}" dt="2022-07-01T16:02:50.626" v="5736" actId="1037"/>
          <ac:spMkLst>
            <pc:docMk/>
            <pc:sldMk cId="14696265" sldId="993"/>
            <ac:spMk id="65" creationId="{2F32DE35-E48D-D9D4-A1D3-1C44E7BAE2E2}"/>
          </ac:spMkLst>
        </pc:spChg>
        <pc:spChg chg="mod">
          <ac:chgData name="Paula Vázquez-Valero" userId="3a0e46d7-2099-40af-a155-aa45b68bfff3" providerId="ADAL" clId="{98A4C16C-8D3B-4D84-8BC9-8F94FADDB2BF}" dt="2022-07-01T15:02:38.909" v="3939" actId="14100"/>
          <ac:spMkLst>
            <pc:docMk/>
            <pc:sldMk cId="14696265" sldId="993"/>
            <ac:spMk id="73" creationId="{285A1239-A44A-6464-C15B-D67A694FC334}"/>
          </ac:spMkLst>
        </pc:spChg>
        <pc:spChg chg="mod">
          <ac:chgData name="Paula Vázquez-Valero" userId="3a0e46d7-2099-40af-a155-aa45b68bfff3" providerId="ADAL" clId="{98A4C16C-8D3B-4D84-8BC9-8F94FADDB2BF}" dt="2022-07-01T15:02:35.139" v="3938" actId="1076"/>
          <ac:spMkLst>
            <pc:docMk/>
            <pc:sldMk cId="14696265" sldId="993"/>
            <ac:spMk id="74" creationId="{3E834CB9-5E2A-A0D5-6D1B-EDFB9CFB54B4}"/>
          </ac:spMkLst>
        </pc:spChg>
        <pc:spChg chg="del mod">
          <ac:chgData name="Paula Vázquez-Valero" userId="3a0e46d7-2099-40af-a155-aa45b68bfff3" providerId="ADAL" clId="{98A4C16C-8D3B-4D84-8BC9-8F94FADDB2BF}" dt="2022-07-01T16:00:44.267" v="5667" actId="478"/>
          <ac:spMkLst>
            <pc:docMk/>
            <pc:sldMk cId="14696265" sldId="993"/>
            <ac:spMk id="78" creationId="{FF743D0D-D431-D93D-829D-62517E85B173}"/>
          </ac:spMkLst>
        </pc:spChg>
        <pc:graphicFrameChg chg="add del mod">
          <ac:chgData name="Paula Vázquez-Valero" userId="3a0e46d7-2099-40af-a155-aa45b68bfff3" providerId="ADAL" clId="{98A4C16C-8D3B-4D84-8BC9-8F94FADDB2BF}" dt="2022-07-01T14:55:19.750" v="3756" actId="21"/>
          <ac:graphicFrameMkLst>
            <pc:docMk/>
            <pc:sldMk cId="14696265" sldId="993"/>
            <ac:graphicFrameMk id="24" creationId="{2A57A1ED-0FB2-5348-AC92-AC55C5D360A8}"/>
          </ac:graphicFrameMkLst>
        </pc:graphicFrameChg>
        <pc:graphicFrameChg chg="add mod modGraphic">
          <ac:chgData name="Paula Vázquez-Valero" userId="3a0e46d7-2099-40af-a155-aa45b68bfff3" providerId="ADAL" clId="{98A4C16C-8D3B-4D84-8BC9-8F94FADDB2BF}" dt="2022-07-01T16:02:20.627" v="5702" actId="20577"/>
          <ac:graphicFrameMkLst>
            <pc:docMk/>
            <pc:sldMk cId="14696265" sldId="993"/>
            <ac:graphicFrameMk id="34" creationId="{93E525AD-7D04-6988-529E-AAC299C1F149}"/>
          </ac:graphicFrameMkLst>
        </pc:graphicFrameChg>
        <pc:graphicFrameChg chg="mod modGraphic">
          <ac:chgData name="Paula Vázquez-Valero" userId="3a0e46d7-2099-40af-a155-aa45b68bfff3" providerId="ADAL" clId="{98A4C16C-8D3B-4D84-8BC9-8F94FADDB2BF}" dt="2022-07-01T15:04:12.989" v="3971" actId="14100"/>
          <ac:graphicFrameMkLst>
            <pc:docMk/>
            <pc:sldMk cId="14696265" sldId="993"/>
            <ac:graphicFrameMk id="76" creationId="{E2C2792D-FC9F-02C4-574E-9EB3BC87A3CB}"/>
          </ac:graphicFrameMkLst>
        </pc:graphicFrameChg>
        <pc:picChg chg="mod">
          <ac:chgData name="Paula Vázquez-Valero" userId="3a0e46d7-2099-40af-a155-aa45b68bfff3" providerId="ADAL" clId="{98A4C16C-8D3B-4D84-8BC9-8F94FADDB2BF}" dt="2022-07-01T15:04:47.331" v="3985" actId="1035"/>
          <ac:picMkLst>
            <pc:docMk/>
            <pc:sldMk cId="14696265" sldId="993"/>
            <ac:picMk id="11" creationId="{46A1EDCF-D41A-4990-B12A-E9F6F29370DD}"/>
          </ac:picMkLst>
        </pc:picChg>
        <pc:picChg chg="add del mod">
          <ac:chgData name="Paula Vázquez-Valero" userId="3a0e46d7-2099-40af-a155-aa45b68bfff3" providerId="ADAL" clId="{98A4C16C-8D3B-4D84-8BC9-8F94FADDB2BF}" dt="2022-07-01T15:14:29.638" v="4164"/>
          <ac:picMkLst>
            <pc:docMk/>
            <pc:sldMk cId="14696265" sldId="993"/>
            <ac:picMk id="51" creationId="{0D3AB128-D1AA-DBFE-6C62-29E013F4B76C}"/>
          </ac:picMkLst>
        </pc:picChg>
        <pc:picChg chg="add del mod">
          <ac:chgData name="Paula Vázquez-Valero" userId="3a0e46d7-2099-40af-a155-aa45b68bfff3" providerId="ADAL" clId="{98A4C16C-8D3B-4D84-8BC9-8F94FADDB2BF}" dt="2022-07-01T15:14:29.638" v="4164"/>
          <ac:picMkLst>
            <pc:docMk/>
            <pc:sldMk cId="14696265" sldId="993"/>
            <ac:picMk id="53" creationId="{A6EE0C4D-BD26-A53B-9D15-9414CC70EA14}"/>
          </ac:picMkLst>
        </pc:picChg>
        <pc:picChg chg="del">
          <ac:chgData name="Paula Vázquez-Valero" userId="3a0e46d7-2099-40af-a155-aa45b68bfff3" providerId="ADAL" clId="{98A4C16C-8D3B-4D84-8BC9-8F94FADDB2BF}" dt="2022-07-01T14:55:21.135" v="3757" actId="478"/>
          <ac:picMkLst>
            <pc:docMk/>
            <pc:sldMk cId="14696265" sldId="993"/>
            <ac:picMk id="58" creationId="{D7E0E6C2-05EF-639E-77BB-2656FAD16A3F}"/>
          </ac:picMkLst>
        </pc:picChg>
        <pc:picChg chg="del">
          <ac:chgData name="Paula Vázquez-Valero" userId="3a0e46d7-2099-40af-a155-aa45b68bfff3" providerId="ADAL" clId="{98A4C16C-8D3B-4D84-8BC9-8F94FADDB2BF}" dt="2022-07-01T15:03:51.876" v="3969" actId="478"/>
          <ac:picMkLst>
            <pc:docMk/>
            <pc:sldMk cId="14696265" sldId="993"/>
            <ac:picMk id="69" creationId="{F0C0BFEB-EC2E-E544-A2E6-37A107854A4D}"/>
          </ac:picMkLst>
        </pc:picChg>
        <pc:picChg chg="add del mod">
          <ac:chgData name="Paula Vázquez-Valero" userId="3a0e46d7-2099-40af-a155-aa45b68bfff3" providerId="ADAL" clId="{98A4C16C-8D3B-4D84-8BC9-8F94FADDB2BF}" dt="2022-07-01T15:13:34.129" v="4105" actId="21"/>
          <ac:picMkLst>
            <pc:docMk/>
            <pc:sldMk cId="14696265" sldId="993"/>
            <ac:picMk id="8194" creationId="{3538F02D-DF22-7DBC-7B05-7C1535EBF5BF}"/>
          </ac:picMkLst>
        </pc:picChg>
        <pc:picChg chg="add del mod">
          <ac:chgData name="Paula Vázquez-Valero" userId="3a0e46d7-2099-40af-a155-aa45b68bfff3" providerId="ADAL" clId="{98A4C16C-8D3B-4D84-8BC9-8F94FADDB2BF}" dt="2022-07-01T15:13:34.129" v="4105" actId="21"/>
          <ac:picMkLst>
            <pc:docMk/>
            <pc:sldMk cId="14696265" sldId="993"/>
            <ac:picMk id="8196" creationId="{CC6DB1CD-E556-F0F2-D8E5-D03F3E287168}"/>
          </ac:picMkLst>
        </pc:picChg>
      </pc:sldChg>
      <pc:sldChg chg="addSp delSp modSp add mod ord delAnim modAnim modNotesTx">
        <pc:chgData name="Paula Vázquez-Valero" userId="3a0e46d7-2099-40af-a155-aa45b68bfff3" providerId="ADAL" clId="{98A4C16C-8D3B-4D84-8BC9-8F94FADDB2BF}" dt="2022-07-01T13:36:57.114" v="1468" actId="20577"/>
        <pc:sldMkLst>
          <pc:docMk/>
          <pc:sldMk cId="930197238" sldId="994"/>
        </pc:sldMkLst>
        <pc:spChg chg="mod">
          <ac:chgData name="Paula Vázquez-Valero" userId="3a0e46d7-2099-40af-a155-aa45b68bfff3" providerId="ADAL" clId="{98A4C16C-8D3B-4D84-8BC9-8F94FADDB2BF}" dt="2022-07-01T11:54:39.896" v="352" actId="14100"/>
          <ac:spMkLst>
            <pc:docMk/>
            <pc:sldMk cId="930197238" sldId="994"/>
            <ac:spMk id="2" creationId="{39D04D7D-9677-4366-B0D2-1EE33B7FE861}"/>
          </ac:spMkLst>
        </pc:spChg>
        <pc:spChg chg="add del mod">
          <ac:chgData name="Paula Vázquez-Valero" userId="3a0e46d7-2099-40af-a155-aa45b68bfff3" providerId="ADAL" clId="{98A4C16C-8D3B-4D84-8BC9-8F94FADDB2BF}" dt="2022-07-01T13:36:55.643" v="1465" actId="478"/>
          <ac:spMkLst>
            <pc:docMk/>
            <pc:sldMk cId="930197238" sldId="994"/>
            <ac:spMk id="5" creationId="{80519864-4B85-2D6C-35F2-7B799E720DCB}"/>
          </ac:spMkLst>
        </pc:spChg>
        <pc:spChg chg="del">
          <ac:chgData name="Paula Vázquez-Valero" userId="3a0e46d7-2099-40af-a155-aa45b68bfff3" providerId="ADAL" clId="{98A4C16C-8D3B-4D84-8BC9-8F94FADDB2BF}" dt="2022-07-01T11:54:25.398" v="344" actId="478"/>
          <ac:spMkLst>
            <pc:docMk/>
            <pc:sldMk cId="930197238" sldId="994"/>
            <ac:spMk id="31" creationId="{951B00E3-A1B2-47D5-BCDE-076EA271BABC}"/>
          </ac:spMkLst>
        </pc:spChg>
        <pc:spChg chg="add del mod">
          <ac:chgData name="Paula Vázquez-Valero" userId="3a0e46d7-2099-40af-a155-aa45b68bfff3" providerId="ADAL" clId="{98A4C16C-8D3B-4D84-8BC9-8F94FADDB2BF}" dt="2022-07-01T11:54:27.005" v="346"/>
          <ac:spMkLst>
            <pc:docMk/>
            <pc:sldMk cId="930197238" sldId="994"/>
            <ac:spMk id="33" creationId="{D1544DFF-7908-43F8-049A-A068ABC54D9F}"/>
          </ac:spMkLst>
        </pc:spChg>
        <pc:spChg chg="del">
          <ac:chgData name="Paula Vázquez-Valero" userId="3a0e46d7-2099-40af-a155-aa45b68bfff3" providerId="ADAL" clId="{98A4C16C-8D3B-4D84-8BC9-8F94FADDB2BF}" dt="2022-07-01T11:54:25.398" v="344" actId="478"/>
          <ac:spMkLst>
            <pc:docMk/>
            <pc:sldMk cId="930197238" sldId="994"/>
            <ac:spMk id="34" creationId="{9FC74770-7451-4514-9BD6-F0B8E14B3E97}"/>
          </ac:spMkLst>
        </pc:spChg>
        <pc:spChg chg="add del mod">
          <ac:chgData name="Paula Vázquez-Valero" userId="3a0e46d7-2099-40af-a155-aa45b68bfff3" providerId="ADAL" clId="{98A4C16C-8D3B-4D84-8BC9-8F94FADDB2BF}" dt="2022-07-01T11:54:27.005" v="346"/>
          <ac:spMkLst>
            <pc:docMk/>
            <pc:sldMk cId="930197238" sldId="994"/>
            <ac:spMk id="35" creationId="{EA96F44F-1A31-0FE6-8143-696BE01A16FB}"/>
          </ac:spMkLst>
        </pc:spChg>
        <pc:spChg chg="add del mod">
          <ac:chgData name="Paula Vázquez-Valero" userId="3a0e46d7-2099-40af-a155-aa45b68bfff3" providerId="ADAL" clId="{98A4C16C-8D3B-4D84-8BC9-8F94FADDB2BF}" dt="2022-07-01T11:54:27.005" v="346"/>
          <ac:spMkLst>
            <pc:docMk/>
            <pc:sldMk cId="930197238" sldId="994"/>
            <ac:spMk id="36" creationId="{CCB6BCEF-32FD-0A2E-76CD-7C3F618DCACF}"/>
          </ac:spMkLst>
        </pc:spChg>
        <pc:spChg chg="add del mod">
          <ac:chgData name="Paula Vázquez-Valero" userId="3a0e46d7-2099-40af-a155-aa45b68bfff3" providerId="ADAL" clId="{98A4C16C-8D3B-4D84-8BC9-8F94FADDB2BF}" dt="2022-07-01T11:54:27.005" v="346"/>
          <ac:spMkLst>
            <pc:docMk/>
            <pc:sldMk cId="930197238" sldId="994"/>
            <ac:spMk id="37" creationId="{A2542FC2-5506-76DB-A3FA-3DD56E91A96F}"/>
          </ac:spMkLst>
        </pc:spChg>
        <pc:spChg chg="add del mod">
          <ac:chgData name="Paula Vázquez-Valero" userId="3a0e46d7-2099-40af-a155-aa45b68bfff3" providerId="ADAL" clId="{98A4C16C-8D3B-4D84-8BC9-8F94FADDB2BF}" dt="2022-07-01T11:54:27.005" v="346"/>
          <ac:spMkLst>
            <pc:docMk/>
            <pc:sldMk cId="930197238" sldId="994"/>
            <ac:spMk id="38" creationId="{10D9CBF5-891B-39EE-3C77-90A2AE778A20}"/>
          </ac:spMkLst>
        </pc:spChg>
        <pc:spChg chg="add del mod">
          <ac:chgData name="Paula Vázquez-Valero" userId="3a0e46d7-2099-40af-a155-aa45b68bfff3" providerId="ADAL" clId="{98A4C16C-8D3B-4D84-8BC9-8F94FADDB2BF}" dt="2022-07-01T11:54:27.005" v="346"/>
          <ac:spMkLst>
            <pc:docMk/>
            <pc:sldMk cId="930197238" sldId="994"/>
            <ac:spMk id="39" creationId="{4B104BF8-D815-CC81-26DC-7AD47C0EBD0B}"/>
          </ac:spMkLst>
        </pc:spChg>
        <pc:spChg chg="add del mod">
          <ac:chgData name="Paula Vázquez-Valero" userId="3a0e46d7-2099-40af-a155-aa45b68bfff3" providerId="ADAL" clId="{98A4C16C-8D3B-4D84-8BC9-8F94FADDB2BF}" dt="2022-07-01T11:54:27.005" v="346"/>
          <ac:spMkLst>
            <pc:docMk/>
            <pc:sldMk cId="930197238" sldId="994"/>
            <ac:spMk id="40" creationId="{697ACBC6-3D4F-7577-C3E3-FBA72F28D779}"/>
          </ac:spMkLst>
        </pc:spChg>
        <pc:spChg chg="del">
          <ac:chgData name="Paula Vázquez-Valero" userId="3a0e46d7-2099-40af-a155-aa45b68bfff3" providerId="ADAL" clId="{98A4C16C-8D3B-4D84-8BC9-8F94FADDB2BF}" dt="2022-07-01T11:54:25.398" v="344" actId="478"/>
          <ac:spMkLst>
            <pc:docMk/>
            <pc:sldMk cId="930197238" sldId="994"/>
            <ac:spMk id="43" creationId="{DA4C1365-5E8F-4FE5-A3A5-B5303206C875}"/>
          </ac:spMkLst>
        </pc:spChg>
        <pc:spChg chg="add del mod">
          <ac:chgData name="Paula Vázquez-Valero" userId="3a0e46d7-2099-40af-a155-aa45b68bfff3" providerId="ADAL" clId="{98A4C16C-8D3B-4D84-8BC9-8F94FADDB2BF}" dt="2022-07-01T11:54:27.005" v="346"/>
          <ac:spMkLst>
            <pc:docMk/>
            <pc:sldMk cId="930197238" sldId="994"/>
            <ac:spMk id="46" creationId="{4B67405A-570F-B6DC-1B30-4AB5BE381E83}"/>
          </ac:spMkLst>
        </pc:spChg>
        <pc:spChg chg="del">
          <ac:chgData name="Paula Vázquez-Valero" userId="3a0e46d7-2099-40af-a155-aa45b68bfff3" providerId="ADAL" clId="{98A4C16C-8D3B-4D84-8BC9-8F94FADDB2BF}" dt="2022-07-01T11:54:25.398" v="344" actId="478"/>
          <ac:spMkLst>
            <pc:docMk/>
            <pc:sldMk cId="930197238" sldId="994"/>
            <ac:spMk id="50" creationId="{014495B3-79CB-4D6B-B551-3169B8B701CA}"/>
          </ac:spMkLst>
        </pc:spChg>
        <pc:spChg chg="del">
          <ac:chgData name="Paula Vázquez-Valero" userId="3a0e46d7-2099-40af-a155-aa45b68bfff3" providerId="ADAL" clId="{98A4C16C-8D3B-4D84-8BC9-8F94FADDB2BF}" dt="2022-07-01T11:54:25.398" v="344" actId="478"/>
          <ac:spMkLst>
            <pc:docMk/>
            <pc:sldMk cId="930197238" sldId="994"/>
            <ac:spMk id="51" creationId="{5A07054D-9643-4B0A-B5CF-2E03219D7C4B}"/>
          </ac:spMkLst>
        </pc:spChg>
        <pc:spChg chg="del">
          <ac:chgData name="Paula Vázquez-Valero" userId="3a0e46d7-2099-40af-a155-aa45b68bfff3" providerId="ADAL" clId="{98A4C16C-8D3B-4D84-8BC9-8F94FADDB2BF}" dt="2022-07-01T11:54:25.398" v="344" actId="478"/>
          <ac:spMkLst>
            <pc:docMk/>
            <pc:sldMk cId="930197238" sldId="994"/>
            <ac:spMk id="52" creationId="{60718FC6-70AC-4DA6-938F-56AC5BFBBC60}"/>
          </ac:spMkLst>
        </pc:spChg>
        <pc:spChg chg="del">
          <ac:chgData name="Paula Vázquez-Valero" userId="3a0e46d7-2099-40af-a155-aa45b68bfff3" providerId="ADAL" clId="{98A4C16C-8D3B-4D84-8BC9-8F94FADDB2BF}" dt="2022-07-01T11:54:25.398" v="344" actId="478"/>
          <ac:spMkLst>
            <pc:docMk/>
            <pc:sldMk cId="930197238" sldId="994"/>
            <ac:spMk id="53" creationId="{B35F9282-9D65-AB7A-E370-91BB3D75C5CA}"/>
          </ac:spMkLst>
        </pc:spChg>
        <pc:spChg chg="add del mod">
          <ac:chgData name="Paula Vázquez-Valero" userId="3a0e46d7-2099-40af-a155-aa45b68bfff3" providerId="ADAL" clId="{98A4C16C-8D3B-4D84-8BC9-8F94FADDB2BF}" dt="2022-07-01T11:54:27.005" v="346"/>
          <ac:spMkLst>
            <pc:docMk/>
            <pc:sldMk cId="930197238" sldId="994"/>
            <ac:spMk id="54" creationId="{45DAB8E6-8C1B-F670-76A0-86B4DD420352}"/>
          </ac:spMkLst>
        </pc:spChg>
        <pc:spChg chg="add del mod">
          <ac:chgData name="Paula Vázquez-Valero" userId="3a0e46d7-2099-40af-a155-aa45b68bfff3" providerId="ADAL" clId="{98A4C16C-8D3B-4D84-8BC9-8F94FADDB2BF}" dt="2022-07-01T11:54:27.005" v="346"/>
          <ac:spMkLst>
            <pc:docMk/>
            <pc:sldMk cId="930197238" sldId="994"/>
            <ac:spMk id="55" creationId="{580816D6-0001-5BDF-0FF7-F50E5AAE4870}"/>
          </ac:spMkLst>
        </pc:spChg>
        <pc:spChg chg="del">
          <ac:chgData name="Paula Vázquez-Valero" userId="3a0e46d7-2099-40af-a155-aa45b68bfff3" providerId="ADAL" clId="{98A4C16C-8D3B-4D84-8BC9-8F94FADDB2BF}" dt="2022-07-01T11:54:25.398" v="344" actId="478"/>
          <ac:spMkLst>
            <pc:docMk/>
            <pc:sldMk cId="930197238" sldId="994"/>
            <ac:spMk id="56" creationId="{77543888-5A02-294C-A7B6-6FCB32C29F80}"/>
          </ac:spMkLst>
        </pc:spChg>
        <pc:spChg chg="del">
          <ac:chgData name="Paula Vázquez-Valero" userId="3a0e46d7-2099-40af-a155-aa45b68bfff3" providerId="ADAL" clId="{98A4C16C-8D3B-4D84-8BC9-8F94FADDB2BF}" dt="2022-07-01T11:54:25.398" v="344" actId="478"/>
          <ac:spMkLst>
            <pc:docMk/>
            <pc:sldMk cId="930197238" sldId="994"/>
            <ac:spMk id="57" creationId="{FCDA1488-F3C4-1FB7-278F-DB7F48D9C183}"/>
          </ac:spMkLst>
        </pc:spChg>
        <pc:spChg chg="del">
          <ac:chgData name="Paula Vázquez-Valero" userId="3a0e46d7-2099-40af-a155-aa45b68bfff3" providerId="ADAL" clId="{98A4C16C-8D3B-4D84-8BC9-8F94FADDB2BF}" dt="2022-07-01T11:54:25.398" v="344" actId="478"/>
          <ac:spMkLst>
            <pc:docMk/>
            <pc:sldMk cId="930197238" sldId="994"/>
            <ac:spMk id="62" creationId="{93AA1356-0460-84DE-2D24-4A04FE5AC963}"/>
          </ac:spMkLst>
        </pc:spChg>
        <pc:spChg chg="del">
          <ac:chgData name="Paula Vázquez-Valero" userId="3a0e46d7-2099-40af-a155-aa45b68bfff3" providerId="ADAL" clId="{98A4C16C-8D3B-4D84-8BC9-8F94FADDB2BF}" dt="2022-07-01T11:54:25.398" v="344" actId="478"/>
          <ac:spMkLst>
            <pc:docMk/>
            <pc:sldMk cId="930197238" sldId="994"/>
            <ac:spMk id="63" creationId="{0710A75E-044A-7CCD-12DD-7D128D9A4964}"/>
          </ac:spMkLst>
        </pc:spChg>
        <pc:spChg chg="del">
          <ac:chgData name="Paula Vázquez-Valero" userId="3a0e46d7-2099-40af-a155-aa45b68bfff3" providerId="ADAL" clId="{98A4C16C-8D3B-4D84-8BC9-8F94FADDB2BF}" dt="2022-07-01T11:54:25.398" v="344" actId="478"/>
          <ac:spMkLst>
            <pc:docMk/>
            <pc:sldMk cId="930197238" sldId="994"/>
            <ac:spMk id="66" creationId="{5DD6D138-A621-8BD9-7FAC-38B3525F7832}"/>
          </ac:spMkLst>
        </pc:spChg>
        <pc:spChg chg="add del mod">
          <ac:chgData name="Paula Vázquez-Valero" userId="3a0e46d7-2099-40af-a155-aa45b68bfff3" providerId="ADAL" clId="{98A4C16C-8D3B-4D84-8BC9-8F94FADDB2BF}" dt="2022-07-01T11:54:27.005" v="346"/>
          <ac:spMkLst>
            <pc:docMk/>
            <pc:sldMk cId="930197238" sldId="994"/>
            <ac:spMk id="67" creationId="{2A5BDB43-6835-4F1D-BC12-1775DB9FFD85}"/>
          </ac:spMkLst>
        </pc:spChg>
        <pc:spChg chg="add del mod">
          <ac:chgData name="Paula Vázquez-Valero" userId="3a0e46d7-2099-40af-a155-aa45b68bfff3" providerId="ADAL" clId="{98A4C16C-8D3B-4D84-8BC9-8F94FADDB2BF}" dt="2022-07-01T11:54:27.005" v="346"/>
          <ac:spMkLst>
            <pc:docMk/>
            <pc:sldMk cId="930197238" sldId="994"/>
            <ac:spMk id="68" creationId="{B1F1C929-23C5-0506-AF59-2905715D1606}"/>
          </ac:spMkLst>
        </pc:spChg>
        <pc:spChg chg="del">
          <ac:chgData name="Paula Vázquez-Valero" userId="3a0e46d7-2099-40af-a155-aa45b68bfff3" providerId="ADAL" clId="{98A4C16C-8D3B-4D84-8BC9-8F94FADDB2BF}" dt="2022-07-01T11:54:25.398" v="344" actId="478"/>
          <ac:spMkLst>
            <pc:docMk/>
            <pc:sldMk cId="930197238" sldId="994"/>
            <ac:spMk id="70" creationId="{52E064DA-866D-411A-831A-1DD48085893F}"/>
          </ac:spMkLst>
        </pc:spChg>
        <pc:spChg chg="add del mod">
          <ac:chgData name="Paula Vázquez-Valero" userId="3a0e46d7-2099-40af-a155-aa45b68bfff3" providerId="ADAL" clId="{98A4C16C-8D3B-4D84-8BC9-8F94FADDB2BF}" dt="2022-07-01T11:54:27.005" v="346"/>
          <ac:spMkLst>
            <pc:docMk/>
            <pc:sldMk cId="930197238" sldId="994"/>
            <ac:spMk id="72" creationId="{A4A52501-7703-DBCB-590A-B1A518984C6C}"/>
          </ac:spMkLst>
        </pc:spChg>
        <pc:spChg chg="add del mod">
          <ac:chgData name="Paula Vázquez-Valero" userId="3a0e46d7-2099-40af-a155-aa45b68bfff3" providerId="ADAL" clId="{98A4C16C-8D3B-4D84-8BC9-8F94FADDB2BF}" dt="2022-07-01T11:54:27.005" v="346"/>
          <ac:spMkLst>
            <pc:docMk/>
            <pc:sldMk cId="930197238" sldId="994"/>
            <ac:spMk id="74" creationId="{01A6814B-A93C-B688-C67B-888E89DF4070}"/>
          </ac:spMkLst>
        </pc:spChg>
        <pc:spChg chg="add del mod">
          <ac:chgData name="Paula Vázquez-Valero" userId="3a0e46d7-2099-40af-a155-aa45b68bfff3" providerId="ADAL" clId="{98A4C16C-8D3B-4D84-8BC9-8F94FADDB2BF}" dt="2022-07-01T11:54:27.005" v="346"/>
          <ac:spMkLst>
            <pc:docMk/>
            <pc:sldMk cId="930197238" sldId="994"/>
            <ac:spMk id="75" creationId="{D2D34276-B8FF-D7D1-967E-C8E92AFB366A}"/>
          </ac:spMkLst>
        </pc:spChg>
        <pc:spChg chg="add del mod">
          <ac:chgData name="Paula Vázquez-Valero" userId="3a0e46d7-2099-40af-a155-aa45b68bfff3" providerId="ADAL" clId="{98A4C16C-8D3B-4D84-8BC9-8F94FADDB2BF}" dt="2022-07-01T11:54:35.774" v="349" actId="478"/>
          <ac:spMkLst>
            <pc:docMk/>
            <pc:sldMk cId="930197238" sldId="994"/>
            <ac:spMk id="76" creationId="{D36CFC8B-35A1-A24B-6217-4F78A2456F74}"/>
          </ac:spMkLst>
        </pc:spChg>
        <pc:spChg chg="add mod">
          <ac:chgData name="Paula Vázquez-Valero" userId="3a0e46d7-2099-40af-a155-aa45b68bfff3" providerId="ADAL" clId="{98A4C16C-8D3B-4D84-8BC9-8F94FADDB2BF}" dt="2022-07-01T13:14:39.760" v="654" actId="207"/>
          <ac:spMkLst>
            <pc:docMk/>
            <pc:sldMk cId="930197238" sldId="994"/>
            <ac:spMk id="77" creationId="{E7AAF7B1-A143-13A1-1878-93620AE2F406}"/>
          </ac:spMkLst>
        </pc:spChg>
        <pc:spChg chg="add del mod">
          <ac:chgData name="Paula Vázquez-Valero" userId="3a0e46d7-2099-40af-a155-aa45b68bfff3" providerId="ADAL" clId="{98A4C16C-8D3B-4D84-8BC9-8F94FADDB2BF}" dt="2022-07-01T13:24:06.982" v="905"/>
          <ac:spMkLst>
            <pc:docMk/>
            <pc:sldMk cId="930197238" sldId="994"/>
            <ac:spMk id="78" creationId="{42B4AC2B-EB49-7003-B6E3-A88E262D2B6F}"/>
          </ac:spMkLst>
        </pc:spChg>
        <pc:spChg chg="add mod">
          <ac:chgData name="Paula Vázquez-Valero" userId="3a0e46d7-2099-40af-a155-aa45b68bfff3" providerId="ADAL" clId="{98A4C16C-8D3B-4D84-8BC9-8F94FADDB2BF}" dt="2022-07-01T11:54:28.564" v="347"/>
          <ac:spMkLst>
            <pc:docMk/>
            <pc:sldMk cId="930197238" sldId="994"/>
            <ac:spMk id="79" creationId="{4ACB9064-237C-0367-B1B9-94859ADD19DF}"/>
          </ac:spMkLst>
        </pc:spChg>
        <pc:spChg chg="add mod">
          <ac:chgData name="Paula Vázquez-Valero" userId="3a0e46d7-2099-40af-a155-aa45b68bfff3" providerId="ADAL" clId="{98A4C16C-8D3B-4D84-8BC9-8F94FADDB2BF}" dt="2022-07-01T11:54:28.564" v="347"/>
          <ac:spMkLst>
            <pc:docMk/>
            <pc:sldMk cId="930197238" sldId="994"/>
            <ac:spMk id="81" creationId="{A331FE1D-4BAE-7E02-35BB-9EE2C94B7259}"/>
          </ac:spMkLst>
        </pc:spChg>
        <pc:spChg chg="del">
          <ac:chgData name="Paula Vázquez-Valero" userId="3a0e46d7-2099-40af-a155-aa45b68bfff3" providerId="ADAL" clId="{98A4C16C-8D3B-4D84-8BC9-8F94FADDB2BF}" dt="2022-07-01T11:54:25.398" v="344" actId="478"/>
          <ac:spMkLst>
            <pc:docMk/>
            <pc:sldMk cId="930197238" sldId="994"/>
            <ac:spMk id="82" creationId="{9B8FD1C0-5C0D-5C45-06DB-2C0F80176EBA}"/>
          </ac:spMkLst>
        </pc:spChg>
        <pc:spChg chg="add mod">
          <ac:chgData name="Paula Vázquez-Valero" userId="3a0e46d7-2099-40af-a155-aa45b68bfff3" providerId="ADAL" clId="{98A4C16C-8D3B-4D84-8BC9-8F94FADDB2BF}" dt="2022-07-01T11:54:28.564" v="347"/>
          <ac:spMkLst>
            <pc:docMk/>
            <pc:sldMk cId="930197238" sldId="994"/>
            <ac:spMk id="84" creationId="{71187E77-FF46-5E09-CEC6-C6F81F733984}"/>
          </ac:spMkLst>
        </pc:spChg>
        <pc:spChg chg="add mod">
          <ac:chgData name="Paula Vázquez-Valero" userId="3a0e46d7-2099-40af-a155-aa45b68bfff3" providerId="ADAL" clId="{98A4C16C-8D3B-4D84-8BC9-8F94FADDB2BF}" dt="2022-07-01T11:54:28.564" v="347"/>
          <ac:spMkLst>
            <pc:docMk/>
            <pc:sldMk cId="930197238" sldId="994"/>
            <ac:spMk id="86" creationId="{6C3FEC52-7239-3D23-B6B4-42F1911607CF}"/>
          </ac:spMkLst>
        </pc:spChg>
        <pc:spChg chg="add mod">
          <ac:chgData name="Paula Vázquez-Valero" userId="3a0e46d7-2099-40af-a155-aa45b68bfff3" providerId="ADAL" clId="{98A4C16C-8D3B-4D84-8BC9-8F94FADDB2BF}" dt="2022-07-01T13:15:17.155" v="708" actId="1076"/>
          <ac:spMkLst>
            <pc:docMk/>
            <pc:sldMk cId="930197238" sldId="994"/>
            <ac:spMk id="90" creationId="{733276F7-3498-60F5-B8D5-BF279DF5D5A8}"/>
          </ac:spMkLst>
        </pc:spChg>
        <pc:spChg chg="add mod">
          <ac:chgData name="Paula Vázquez-Valero" userId="3a0e46d7-2099-40af-a155-aa45b68bfff3" providerId="ADAL" clId="{98A4C16C-8D3B-4D84-8BC9-8F94FADDB2BF}" dt="2022-07-01T13:25:27.416" v="946" actId="208"/>
          <ac:spMkLst>
            <pc:docMk/>
            <pc:sldMk cId="930197238" sldId="994"/>
            <ac:spMk id="92" creationId="{E4D4A997-4E14-0803-4CA5-78049EFB9AA8}"/>
          </ac:spMkLst>
        </pc:spChg>
        <pc:spChg chg="add mod">
          <ac:chgData name="Paula Vázquez-Valero" userId="3a0e46d7-2099-40af-a155-aa45b68bfff3" providerId="ADAL" clId="{98A4C16C-8D3B-4D84-8BC9-8F94FADDB2BF}" dt="2022-07-01T13:25:27.416" v="946" actId="208"/>
          <ac:spMkLst>
            <pc:docMk/>
            <pc:sldMk cId="930197238" sldId="994"/>
            <ac:spMk id="93" creationId="{B379CC8A-D688-6718-3368-52AF342E445E}"/>
          </ac:spMkLst>
        </pc:spChg>
        <pc:spChg chg="add del mod">
          <ac:chgData name="Paula Vázquez-Valero" userId="3a0e46d7-2099-40af-a155-aa45b68bfff3" providerId="ADAL" clId="{98A4C16C-8D3B-4D84-8BC9-8F94FADDB2BF}" dt="2022-07-01T13:15:54.178" v="718" actId="478"/>
          <ac:spMkLst>
            <pc:docMk/>
            <pc:sldMk cId="930197238" sldId="994"/>
            <ac:spMk id="99" creationId="{DB28026C-623E-3748-79CC-259B1A740240}"/>
          </ac:spMkLst>
        </pc:spChg>
        <pc:spChg chg="add del mod">
          <ac:chgData name="Paula Vázquez-Valero" userId="3a0e46d7-2099-40af-a155-aa45b68bfff3" providerId="ADAL" clId="{98A4C16C-8D3B-4D84-8BC9-8F94FADDB2BF}" dt="2022-07-01T13:15:54.178" v="718" actId="478"/>
          <ac:spMkLst>
            <pc:docMk/>
            <pc:sldMk cId="930197238" sldId="994"/>
            <ac:spMk id="100" creationId="{EF061D7E-ACF4-DF7E-8196-EAC3D3BD35B1}"/>
          </ac:spMkLst>
        </pc:spChg>
        <pc:spChg chg="add del mod">
          <ac:chgData name="Paula Vázquez-Valero" userId="3a0e46d7-2099-40af-a155-aa45b68bfff3" providerId="ADAL" clId="{98A4C16C-8D3B-4D84-8BC9-8F94FADDB2BF}" dt="2022-07-01T13:15:54.178" v="718" actId="478"/>
          <ac:spMkLst>
            <pc:docMk/>
            <pc:sldMk cId="930197238" sldId="994"/>
            <ac:spMk id="103" creationId="{C571CB38-16CE-669B-4745-8E5DB654B311}"/>
          </ac:spMkLst>
        </pc:spChg>
        <pc:spChg chg="add del mod">
          <ac:chgData name="Paula Vázquez-Valero" userId="3a0e46d7-2099-40af-a155-aa45b68bfff3" providerId="ADAL" clId="{98A4C16C-8D3B-4D84-8BC9-8F94FADDB2BF}" dt="2022-07-01T13:15:36.800" v="717" actId="478"/>
          <ac:spMkLst>
            <pc:docMk/>
            <pc:sldMk cId="930197238" sldId="994"/>
            <ac:spMk id="104" creationId="{111C5683-B707-B048-C353-676E17EF73AA}"/>
          </ac:spMkLst>
        </pc:spChg>
        <pc:spChg chg="add del mod">
          <ac:chgData name="Paula Vázquez-Valero" userId="3a0e46d7-2099-40af-a155-aa45b68bfff3" providerId="ADAL" clId="{98A4C16C-8D3B-4D84-8BC9-8F94FADDB2BF}" dt="2022-07-01T13:15:54.178" v="718" actId="478"/>
          <ac:spMkLst>
            <pc:docMk/>
            <pc:sldMk cId="930197238" sldId="994"/>
            <ac:spMk id="105" creationId="{010F2B43-94D5-5FED-7BF4-0D8BB881F459}"/>
          </ac:spMkLst>
        </pc:spChg>
        <pc:spChg chg="add del mod">
          <ac:chgData name="Paula Vázquez-Valero" userId="3a0e46d7-2099-40af-a155-aa45b68bfff3" providerId="ADAL" clId="{98A4C16C-8D3B-4D84-8BC9-8F94FADDB2BF}" dt="2022-07-01T13:15:23.213" v="710"/>
          <ac:spMkLst>
            <pc:docMk/>
            <pc:sldMk cId="930197238" sldId="994"/>
            <ac:spMk id="106" creationId="{295BCE46-FAF1-CAC9-5AF4-0CD4D4684D10}"/>
          </ac:spMkLst>
        </pc:spChg>
        <pc:spChg chg="add mod">
          <ac:chgData name="Paula Vázquez-Valero" userId="3a0e46d7-2099-40af-a155-aa45b68bfff3" providerId="ADAL" clId="{98A4C16C-8D3B-4D84-8BC9-8F94FADDB2BF}" dt="2022-07-01T13:25:27.416" v="946" actId="208"/>
          <ac:spMkLst>
            <pc:docMk/>
            <pc:sldMk cId="930197238" sldId="994"/>
            <ac:spMk id="107" creationId="{7D2BC7A1-126A-3B22-119D-BAA04FFADF47}"/>
          </ac:spMkLst>
        </pc:spChg>
        <pc:spChg chg="add mod">
          <ac:chgData name="Paula Vázquez-Valero" userId="3a0e46d7-2099-40af-a155-aa45b68bfff3" providerId="ADAL" clId="{98A4C16C-8D3B-4D84-8BC9-8F94FADDB2BF}" dt="2022-07-01T13:25:06.506" v="942" actId="1076"/>
          <ac:spMkLst>
            <pc:docMk/>
            <pc:sldMk cId="930197238" sldId="994"/>
            <ac:spMk id="108" creationId="{1EFF9F88-3BDB-A904-64F8-8CBE32B96E6E}"/>
          </ac:spMkLst>
        </pc:spChg>
        <pc:spChg chg="add mod">
          <ac:chgData name="Paula Vázquez-Valero" userId="3a0e46d7-2099-40af-a155-aa45b68bfff3" providerId="ADAL" clId="{98A4C16C-8D3B-4D84-8BC9-8F94FADDB2BF}" dt="2022-07-01T13:25:06.506" v="942" actId="1076"/>
          <ac:spMkLst>
            <pc:docMk/>
            <pc:sldMk cId="930197238" sldId="994"/>
            <ac:spMk id="109" creationId="{21F3C78F-AFA7-82C4-D041-6473280C6962}"/>
          </ac:spMkLst>
        </pc:spChg>
        <pc:spChg chg="add mod">
          <ac:chgData name="Paula Vázquez-Valero" userId="3a0e46d7-2099-40af-a155-aa45b68bfff3" providerId="ADAL" clId="{98A4C16C-8D3B-4D84-8BC9-8F94FADDB2BF}" dt="2022-07-01T13:25:06.506" v="942" actId="1076"/>
          <ac:spMkLst>
            <pc:docMk/>
            <pc:sldMk cId="930197238" sldId="994"/>
            <ac:spMk id="110" creationId="{59D67D68-0330-065A-2E06-A1673ADD0023}"/>
          </ac:spMkLst>
        </pc:spChg>
        <pc:spChg chg="add mod">
          <ac:chgData name="Paula Vázquez-Valero" userId="3a0e46d7-2099-40af-a155-aa45b68bfff3" providerId="ADAL" clId="{98A4C16C-8D3B-4D84-8BC9-8F94FADDB2BF}" dt="2022-07-01T13:25:06.506" v="942" actId="1076"/>
          <ac:spMkLst>
            <pc:docMk/>
            <pc:sldMk cId="930197238" sldId="994"/>
            <ac:spMk id="111" creationId="{5081C9E8-3D1E-40A6-4331-2C7E0486D3D2}"/>
          </ac:spMkLst>
        </pc:spChg>
        <pc:spChg chg="add mod">
          <ac:chgData name="Paula Vázquez-Valero" userId="3a0e46d7-2099-40af-a155-aa45b68bfff3" providerId="ADAL" clId="{98A4C16C-8D3B-4D84-8BC9-8F94FADDB2BF}" dt="2022-07-01T13:25:06.506" v="942" actId="1076"/>
          <ac:spMkLst>
            <pc:docMk/>
            <pc:sldMk cId="930197238" sldId="994"/>
            <ac:spMk id="112" creationId="{92B5552B-12C1-1855-894D-C475E6100424}"/>
          </ac:spMkLst>
        </pc:spChg>
        <pc:spChg chg="add mod">
          <ac:chgData name="Paula Vázquez-Valero" userId="3a0e46d7-2099-40af-a155-aa45b68bfff3" providerId="ADAL" clId="{98A4C16C-8D3B-4D84-8BC9-8F94FADDB2BF}" dt="2022-07-01T13:25:06.506" v="942" actId="1076"/>
          <ac:spMkLst>
            <pc:docMk/>
            <pc:sldMk cId="930197238" sldId="994"/>
            <ac:spMk id="114" creationId="{4C63E0AB-31E7-64D5-425C-945851C544D3}"/>
          </ac:spMkLst>
        </pc:spChg>
        <pc:spChg chg="add mod">
          <ac:chgData name="Paula Vázquez-Valero" userId="3a0e46d7-2099-40af-a155-aa45b68bfff3" providerId="ADAL" clId="{98A4C16C-8D3B-4D84-8BC9-8F94FADDB2BF}" dt="2022-07-01T13:18:19.415" v="825" actId="14100"/>
          <ac:spMkLst>
            <pc:docMk/>
            <pc:sldMk cId="930197238" sldId="994"/>
            <ac:spMk id="116" creationId="{74617AE5-154F-8D1C-C98A-21FB12322DDE}"/>
          </ac:spMkLst>
        </pc:spChg>
        <pc:spChg chg="add mod">
          <ac:chgData name="Paula Vázquez-Valero" userId="3a0e46d7-2099-40af-a155-aa45b68bfff3" providerId="ADAL" clId="{98A4C16C-8D3B-4D84-8BC9-8F94FADDB2BF}" dt="2022-07-01T13:17:24.938" v="779" actId="1076"/>
          <ac:spMkLst>
            <pc:docMk/>
            <pc:sldMk cId="930197238" sldId="994"/>
            <ac:spMk id="117" creationId="{95C06F05-AB05-0E92-3445-E235DD3EF8B8}"/>
          </ac:spMkLst>
        </pc:spChg>
        <pc:spChg chg="add mod">
          <ac:chgData name="Paula Vázquez-Valero" userId="3a0e46d7-2099-40af-a155-aa45b68bfff3" providerId="ADAL" clId="{98A4C16C-8D3B-4D84-8BC9-8F94FADDB2BF}" dt="2022-07-01T13:25:06.506" v="942" actId="1076"/>
          <ac:spMkLst>
            <pc:docMk/>
            <pc:sldMk cId="930197238" sldId="994"/>
            <ac:spMk id="118" creationId="{740ED90D-AEFD-D79C-6895-4B5440D95DC4}"/>
          </ac:spMkLst>
        </pc:spChg>
        <pc:spChg chg="add mod">
          <ac:chgData name="Paula Vázquez-Valero" userId="3a0e46d7-2099-40af-a155-aa45b68bfff3" providerId="ADAL" clId="{98A4C16C-8D3B-4D84-8BC9-8F94FADDB2BF}" dt="2022-07-01T13:18:12.873" v="824" actId="113"/>
          <ac:spMkLst>
            <pc:docMk/>
            <pc:sldMk cId="930197238" sldId="994"/>
            <ac:spMk id="119" creationId="{A373B603-037F-1A3B-42AD-10F60B101ED6}"/>
          </ac:spMkLst>
        </pc:spChg>
        <pc:spChg chg="add del mod">
          <ac:chgData name="Paula Vázquez-Valero" userId="3a0e46d7-2099-40af-a155-aa45b68bfff3" providerId="ADAL" clId="{98A4C16C-8D3B-4D84-8BC9-8F94FADDB2BF}" dt="2022-07-01T13:36:00.926" v="1432" actId="478"/>
          <ac:spMkLst>
            <pc:docMk/>
            <pc:sldMk cId="930197238" sldId="994"/>
            <ac:spMk id="121" creationId="{BCC52D3E-6FC8-CD7B-314D-52853264374B}"/>
          </ac:spMkLst>
        </pc:spChg>
        <pc:spChg chg="add mod">
          <ac:chgData name="Paula Vázquez-Valero" userId="3a0e46d7-2099-40af-a155-aa45b68bfff3" providerId="ADAL" clId="{98A4C16C-8D3B-4D84-8BC9-8F94FADDB2BF}" dt="2022-07-01T13:24:26.447" v="937" actId="1076"/>
          <ac:spMkLst>
            <pc:docMk/>
            <pc:sldMk cId="930197238" sldId="994"/>
            <ac:spMk id="122" creationId="{BC883AA5-86C5-BA18-ACE1-E974FB135A3D}"/>
          </ac:spMkLst>
        </pc:spChg>
        <pc:spChg chg="add mod">
          <ac:chgData name="Paula Vázquez-Valero" userId="3a0e46d7-2099-40af-a155-aa45b68bfff3" providerId="ADAL" clId="{98A4C16C-8D3B-4D84-8BC9-8F94FADDB2BF}" dt="2022-07-01T13:36:01.208" v="1433"/>
          <ac:spMkLst>
            <pc:docMk/>
            <pc:sldMk cId="930197238" sldId="994"/>
            <ac:spMk id="124" creationId="{00887E22-2123-A1D5-1ADA-0967CC17C39C}"/>
          </ac:spMkLst>
        </pc:spChg>
        <pc:spChg chg="add mod">
          <ac:chgData name="Paula Vázquez-Valero" userId="3a0e46d7-2099-40af-a155-aa45b68bfff3" providerId="ADAL" clId="{98A4C16C-8D3B-4D84-8BC9-8F94FADDB2BF}" dt="2022-07-01T13:36:01.208" v="1433"/>
          <ac:spMkLst>
            <pc:docMk/>
            <pc:sldMk cId="930197238" sldId="994"/>
            <ac:spMk id="125" creationId="{F0A2D668-CC32-3EC7-10BE-260D43BC7695}"/>
          </ac:spMkLst>
        </pc:spChg>
        <pc:spChg chg="add mod">
          <ac:chgData name="Paula Vázquez-Valero" userId="3a0e46d7-2099-40af-a155-aa45b68bfff3" providerId="ADAL" clId="{98A4C16C-8D3B-4D84-8BC9-8F94FADDB2BF}" dt="2022-07-01T13:36:57.114" v="1468" actId="20577"/>
          <ac:spMkLst>
            <pc:docMk/>
            <pc:sldMk cId="930197238" sldId="994"/>
            <ac:spMk id="126" creationId="{30C61C20-D3BA-586D-7E80-0448283BAB1E}"/>
          </ac:spMkLst>
        </pc:spChg>
        <pc:graphicFrameChg chg="del">
          <ac:chgData name="Paula Vázquez-Valero" userId="3a0e46d7-2099-40af-a155-aa45b68bfff3" providerId="ADAL" clId="{98A4C16C-8D3B-4D84-8BC9-8F94FADDB2BF}" dt="2022-07-01T11:54:25.398" v="344" actId="478"/>
          <ac:graphicFrameMkLst>
            <pc:docMk/>
            <pc:sldMk cId="930197238" sldId="994"/>
            <ac:graphicFrameMk id="3" creationId="{D42B01A7-EC57-4743-B44D-D99D9F8FEBF6}"/>
          </ac:graphicFrameMkLst>
        </pc:graphicFrameChg>
        <pc:picChg chg="del">
          <ac:chgData name="Paula Vázquez-Valero" userId="3a0e46d7-2099-40af-a155-aa45b68bfff3" providerId="ADAL" clId="{98A4C16C-8D3B-4D84-8BC9-8F94FADDB2BF}" dt="2022-07-01T11:54:44.128" v="353" actId="478"/>
          <ac:picMkLst>
            <pc:docMk/>
            <pc:sldMk cId="930197238" sldId="994"/>
            <ac:picMk id="7" creationId="{5977E0DB-6879-41DA-899B-C5CCFDAE5380}"/>
          </ac:picMkLst>
        </pc:picChg>
        <pc:picChg chg="add del mod">
          <ac:chgData name="Paula Vázquez-Valero" userId="3a0e46d7-2099-40af-a155-aa45b68bfff3" providerId="ADAL" clId="{98A4C16C-8D3B-4D84-8BC9-8F94FADDB2BF}" dt="2022-07-01T11:54:27.005" v="346"/>
          <ac:picMkLst>
            <pc:docMk/>
            <pc:sldMk cId="930197238" sldId="994"/>
            <ac:picMk id="41" creationId="{5E848A99-9DCE-E15A-0435-1D875BEA9E79}"/>
          </ac:picMkLst>
        </pc:picChg>
        <pc:picChg chg="del">
          <ac:chgData name="Paula Vázquez-Valero" userId="3a0e46d7-2099-40af-a155-aa45b68bfff3" providerId="ADAL" clId="{98A4C16C-8D3B-4D84-8BC9-8F94FADDB2BF}" dt="2022-07-01T11:54:25.398" v="344" actId="478"/>
          <ac:picMkLst>
            <pc:docMk/>
            <pc:sldMk cId="930197238" sldId="994"/>
            <ac:picMk id="42" creationId="{645AE6A2-97BC-A538-5D54-CCCF833B68DA}"/>
          </ac:picMkLst>
        </pc:picChg>
        <pc:picChg chg="del">
          <ac:chgData name="Paula Vázquez-Valero" userId="3a0e46d7-2099-40af-a155-aa45b68bfff3" providerId="ADAL" clId="{98A4C16C-8D3B-4D84-8BC9-8F94FADDB2BF}" dt="2022-07-01T11:54:25.398" v="344" actId="478"/>
          <ac:picMkLst>
            <pc:docMk/>
            <pc:sldMk cId="930197238" sldId="994"/>
            <ac:picMk id="44" creationId="{51FFD1D4-607C-E195-3D6A-606D993551DD}"/>
          </ac:picMkLst>
        </pc:picChg>
        <pc:picChg chg="del">
          <ac:chgData name="Paula Vázquez-Valero" userId="3a0e46d7-2099-40af-a155-aa45b68bfff3" providerId="ADAL" clId="{98A4C16C-8D3B-4D84-8BC9-8F94FADDB2BF}" dt="2022-07-01T11:54:25.398" v="344" actId="478"/>
          <ac:picMkLst>
            <pc:docMk/>
            <pc:sldMk cId="930197238" sldId="994"/>
            <ac:picMk id="45" creationId="{3FEBEAF2-0B8E-6B1C-1EFD-49D67BFDDE2F}"/>
          </ac:picMkLst>
        </pc:picChg>
        <pc:picChg chg="del">
          <ac:chgData name="Paula Vázquez-Valero" userId="3a0e46d7-2099-40af-a155-aa45b68bfff3" providerId="ADAL" clId="{98A4C16C-8D3B-4D84-8BC9-8F94FADDB2BF}" dt="2022-07-01T11:54:25.398" v="344" actId="478"/>
          <ac:picMkLst>
            <pc:docMk/>
            <pc:sldMk cId="930197238" sldId="994"/>
            <ac:picMk id="47" creationId="{5F2F22E0-F2F4-33C7-A516-AE4E2E9902DF}"/>
          </ac:picMkLst>
        </pc:picChg>
        <pc:picChg chg="del">
          <ac:chgData name="Paula Vázquez-Valero" userId="3a0e46d7-2099-40af-a155-aa45b68bfff3" providerId="ADAL" clId="{98A4C16C-8D3B-4D84-8BC9-8F94FADDB2BF}" dt="2022-07-01T11:54:25.398" v="344" actId="478"/>
          <ac:picMkLst>
            <pc:docMk/>
            <pc:sldMk cId="930197238" sldId="994"/>
            <ac:picMk id="48" creationId="{09079E67-F59D-B1EB-1439-07B94DBA39DE}"/>
          </ac:picMkLst>
        </pc:picChg>
        <pc:picChg chg="del">
          <ac:chgData name="Paula Vázquez-Valero" userId="3a0e46d7-2099-40af-a155-aa45b68bfff3" providerId="ADAL" clId="{98A4C16C-8D3B-4D84-8BC9-8F94FADDB2BF}" dt="2022-07-01T11:54:25.398" v="344" actId="478"/>
          <ac:picMkLst>
            <pc:docMk/>
            <pc:sldMk cId="930197238" sldId="994"/>
            <ac:picMk id="49" creationId="{67CDB75D-8238-EF35-0590-D870D6C4FFF4}"/>
          </ac:picMkLst>
        </pc:picChg>
        <pc:picChg chg="add del mod">
          <ac:chgData name="Paula Vázquez-Valero" userId="3a0e46d7-2099-40af-a155-aa45b68bfff3" providerId="ADAL" clId="{98A4C16C-8D3B-4D84-8BC9-8F94FADDB2BF}" dt="2022-07-01T11:54:27.005" v="346"/>
          <ac:picMkLst>
            <pc:docMk/>
            <pc:sldMk cId="930197238" sldId="994"/>
            <ac:picMk id="58" creationId="{F68142BC-C623-365C-A23A-08CB9871F57D}"/>
          </ac:picMkLst>
        </pc:picChg>
        <pc:picChg chg="add del mod">
          <ac:chgData name="Paula Vázquez-Valero" userId="3a0e46d7-2099-40af-a155-aa45b68bfff3" providerId="ADAL" clId="{98A4C16C-8D3B-4D84-8BC9-8F94FADDB2BF}" dt="2022-07-01T11:54:27.005" v="346"/>
          <ac:picMkLst>
            <pc:docMk/>
            <pc:sldMk cId="930197238" sldId="994"/>
            <ac:picMk id="59" creationId="{AEBFF094-DF1D-2459-7C87-2B67E932C969}"/>
          </ac:picMkLst>
        </pc:picChg>
        <pc:picChg chg="add del mod">
          <ac:chgData name="Paula Vázquez-Valero" userId="3a0e46d7-2099-40af-a155-aa45b68bfff3" providerId="ADAL" clId="{98A4C16C-8D3B-4D84-8BC9-8F94FADDB2BF}" dt="2022-07-01T11:54:27.005" v="346"/>
          <ac:picMkLst>
            <pc:docMk/>
            <pc:sldMk cId="930197238" sldId="994"/>
            <ac:picMk id="60" creationId="{68452F37-293C-484A-3E30-EC26C3CD5CFC}"/>
          </ac:picMkLst>
        </pc:picChg>
        <pc:picChg chg="add del mod">
          <ac:chgData name="Paula Vázquez-Valero" userId="3a0e46d7-2099-40af-a155-aa45b68bfff3" providerId="ADAL" clId="{98A4C16C-8D3B-4D84-8BC9-8F94FADDB2BF}" dt="2022-07-01T11:54:27.005" v="346"/>
          <ac:picMkLst>
            <pc:docMk/>
            <pc:sldMk cId="930197238" sldId="994"/>
            <ac:picMk id="61" creationId="{CC75D653-7FD5-3FD5-BC79-8BBFB48B72BD}"/>
          </ac:picMkLst>
        </pc:picChg>
        <pc:picChg chg="del">
          <ac:chgData name="Paula Vázquez-Valero" userId="3a0e46d7-2099-40af-a155-aa45b68bfff3" providerId="ADAL" clId="{98A4C16C-8D3B-4D84-8BC9-8F94FADDB2BF}" dt="2022-07-01T11:54:25.398" v="344" actId="478"/>
          <ac:picMkLst>
            <pc:docMk/>
            <pc:sldMk cId="930197238" sldId="994"/>
            <ac:picMk id="64" creationId="{E74C77AF-2C22-0A30-0E34-2F0D418A0358}"/>
          </ac:picMkLst>
        </pc:picChg>
        <pc:picChg chg="add del mod">
          <ac:chgData name="Paula Vázquez-Valero" userId="3a0e46d7-2099-40af-a155-aa45b68bfff3" providerId="ADAL" clId="{98A4C16C-8D3B-4D84-8BC9-8F94FADDB2BF}" dt="2022-07-01T11:54:27.005" v="346"/>
          <ac:picMkLst>
            <pc:docMk/>
            <pc:sldMk cId="930197238" sldId="994"/>
            <ac:picMk id="65" creationId="{DC29482E-11ED-F577-0DB3-A260701A8DE0}"/>
          </ac:picMkLst>
        </pc:picChg>
        <pc:picChg chg="add del mod">
          <ac:chgData name="Paula Vázquez-Valero" userId="3a0e46d7-2099-40af-a155-aa45b68bfff3" providerId="ADAL" clId="{98A4C16C-8D3B-4D84-8BC9-8F94FADDB2BF}" dt="2022-07-01T11:54:27.005" v="346"/>
          <ac:picMkLst>
            <pc:docMk/>
            <pc:sldMk cId="930197238" sldId="994"/>
            <ac:picMk id="69" creationId="{5B8A1C90-DF9D-5213-D673-FF7C74B3442E}"/>
          </ac:picMkLst>
        </pc:picChg>
        <pc:picChg chg="add del mod">
          <ac:chgData name="Paula Vázquez-Valero" userId="3a0e46d7-2099-40af-a155-aa45b68bfff3" providerId="ADAL" clId="{98A4C16C-8D3B-4D84-8BC9-8F94FADDB2BF}" dt="2022-07-01T11:54:27.005" v="346"/>
          <ac:picMkLst>
            <pc:docMk/>
            <pc:sldMk cId="930197238" sldId="994"/>
            <ac:picMk id="71" creationId="{61AFBC93-657E-AF8B-4E2A-F5E4211090C7}"/>
          </ac:picMkLst>
        </pc:picChg>
        <pc:picChg chg="del">
          <ac:chgData name="Paula Vázquez-Valero" userId="3a0e46d7-2099-40af-a155-aa45b68bfff3" providerId="ADAL" clId="{98A4C16C-8D3B-4D84-8BC9-8F94FADDB2BF}" dt="2022-07-01T11:54:25.398" v="344" actId="478"/>
          <ac:picMkLst>
            <pc:docMk/>
            <pc:sldMk cId="930197238" sldId="994"/>
            <ac:picMk id="73" creationId="{DA5A3AE1-0713-4C09-AFA5-469E8E043C5D}"/>
          </ac:picMkLst>
        </pc:picChg>
        <pc:picChg chg="del">
          <ac:chgData name="Paula Vázquez-Valero" userId="3a0e46d7-2099-40af-a155-aa45b68bfff3" providerId="ADAL" clId="{98A4C16C-8D3B-4D84-8BC9-8F94FADDB2BF}" dt="2022-07-01T11:54:25.398" v="344" actId="478"/>
          <ac:picMkLst>
            <pc:docMk/>
            <pc:sldMk cId="930197238" sldId="994"/>
            <ac:picMk id="80" creationId="{05DF3C7D-7879-4455-98B7-B5F89101606A}"/>
          </ac:picMkLst>
        </pc:picChg>
        <pc:picChg chg="del">
          <ac:chgData name="Paula Vázquez-Valero" userId="3a0e46d7-2099-40af-a155-aa45b68bfff3" providerId="ADAL" clId="{98A4C16C-8D3B-4D84-8BC9-8F94FADDB2BF}" dt="2022-07-01T11:54:25.398" v="344" actId="478"/>
          <ac:picMkLst>
            <pc:docMk/>
            <pc:sldMk cId="930197238" sldId="994"/>
            <ac:picMk id="83" creationId="{A80745B7-4293-5578-7438-8B8934A4D27D}"/>
          </ac:picMkLst>
        </pc:picChg>
        <pc:picChg chg="del">
          <ac:chgData name="Paula Vázquez-Valero" userId="3a0e46d7-2099-40af-a155-aa45b68bfff3" providerId="ADAL" clId="{98A4C16C-8D3B-4D84-8BC9-8F94FADDB2BF}" dt="2022-07-01T11:54:25.398" v="344" actId="478"/>
          <ac:picMkLst>
            <pc:docMk/>
            <pc:sldMk cId="930197238" sldId="994"/>
            <ac:picMk id="85" creationId="{98971C1D-7C85-7AEB-D404-A20D7844A485}"/>
          </ac:picMkLst>
        </pc:picChg>
        <pc:picChg chg="del">
          <ac:chgData name="Paula Vázquez-Valero" userId="3a0e46d7-2099-40af-a155-aa45b68bfff3" providerId="ADAL" clId="{98A4C16C-8D3B-4D84-8BC9-8F94FADDB2BF}" dt="2022-07-01T11:54:25.398" v="344" actId="478"/>
          <ac:picMkLst>
            <pc:docMk/>
            <pc:sldMk cId="930197238" sldId="994"/>
            <ac:picMk id="87" creationId="{70A8C3CF-51EF-A217-BC15-8E05CD52273C}"/>
          </ac:picMkLst>
        </pc:picChg>
        <pc:picChg chg="add mod">
          <ac:chgData name="Paula Vázquez-Valero" userId="3a0e46d7-2099-40af-a155-aa45b68bfff3" providerId="ADAL" clId="{98A4C16C-8D3B-4D84-8BC9-8F94FADDB2BF}" dt="2022-07-01T11:54:28.564" v="347"/>
          <ac:picMkLst>
            <pc:docMk/>
            <pc:sldMk cId="930197238" sldId="994"/>
            <ac:picMk id="88" creationId="{3C53BFBF-9F6B-BD3E-B8A5-1E91773CF8EC}"/>
          </ac:picMkLst>
        </pc:picChg>
        <pc:picChg chg="del">
          <ac:chgData name="Paula Vázquez-Valero" userId="3a0e46d7-2099-40af-a155-aa45b68bfff3" providerId="ADAL" clId="{98A4C16C-8D3B-4D84-8BC9-8F94FADDB2BF}" dt="2022-07-01T11:54:25.398" v="344" actId="478"/>
          <ac:picMkLst>
            <pc:docMk/>
            <pc:sldMk cId="930197238" sldId="994"/>
            <ac:picMk id="89" creationId="{D9E5C47E-DC76-A9BE-0F89-F48DA13689A9}"/>
          </ac:picMkLst>
        </pc:picChg>
        <pc:picChg chg="del">
          <ac:chgData name="Paula Vázquez-Valero" userId="3a0e46d7-2099-40af-a155-aa45b68bfff3" providerId="ADAL" clId="{98A4C16C-8D3B-4D84-8BC9-8F94FADDB2BF}" dt="2022-07-01T11:54:25.398" v="344" actId="478"/>
          <ac:picMkLst>
            <pc:docMk/>
            <pc:sldMk cId="930197238" sldId="994"/>
            <ac:picMk id="91" creationId="{A6FF8A62-2817-4CFB-9BB5-2978AF4AE03E}"/>
          </ac:picMkLst>
        </pc:picChg>
        <pc:picChg chg="add mod">
          <ac:chgData name="Paula Vázquez-Valero" userId="3a0e46d7-2099-40af-a155-aa45b68bfff3" providerId="ADAL" clId="{98A4C16C-8D3B-4D84-8BC9-8F94FADDB2BF}" dt="2022-07-01T13:25:06.506" v="942" actId="1076"/>
          <ac:picMkLst>
            <pc:docMk/>
            <pc:sldMk cId="930197238" sldId="994"/>
            <ac:picMk id="94" creationId="{00A962AE-A2C8-D038-2091-BD3E54C97C6F}"/>
          </ac:picMkLst>
        </pc:picChg>
        <pc:picChg chg="add mod">
          <ac:chgData name="Paula Vázquez-Valero" userId="3a0e46d7-2099-40af-a155-aa45b68bfff3" providerId="ADAL" clId="{98A4C16C-8D3B-4D84-8BC9-8F94FADDB2BF}" dt="2022-07-01T11:54:28.564" v="347"/>
          <ac:picMkLst>
            <pc:docMk/>
            <pc:sldMk cId="930197238" sldId="994"/>
            <ac:picMk id="95" creationId="{D4B5C49C-FA4B-75E2-829D-7D1252069860}"/>
          </ac:picMkLst>
        </pc:picChg>
        <pc:picChg chg="add mod">
          <ac:chgData name="Paula Vázquez-Valero" userId="3a0e46d7-2099-40af-a155-aa45b68bfff3" providerId="ADAL" clId="{98A4C16C-8D3B-4D84-8BC9-8F94FADDB2BF}" dt="2022-07-01T11:54:28.564" v="347"/>
          <ac:picMkLst>
            <pc:docMk/>
            <pc:sldMk cId="930197238" sldId="994"/>
            <ac:picMk id="96" creationId="{E4182221-7335-E36E-F913-3EDFA85819F1}"/>
          </ac:picMkLst>
        </pc:picChg>
        <pc:picChg chg="add mod">
          <ac:chgData name="Paula Vázquez-Valero" userId="3a0e46d7-2099-40af-a155-aa45b68bfff3" providerId="ADAL" clId="{98A4C16C-8D3B-4D84-8BC9-8F94FADDB2BF}" dt="2022-07-01T11:54:28.564" v="347"/>
          <ac:picMkLst>
            <pc:docMk/>
            <pc:sldMk cId="930197238" sldId="994"/>
            <ac:picMk id="97" creationId="{CF8F519E-7C92-8931-C80B-193CD26BB7BC}"/>
          </ac:picMkLst>
        </pc:picChg>
        <pc:picChg chg="add del mod">
          <ac:chgData name="Paula Vázquez-Valero" userId="3a0e46d7-2099-40af-a155-aa45b68bfff3" providerId="ADAL" clId="{98A4C16C-8D3B-4D84-8BC9-8F94FADDB2BF}" dt="2022-07-01T13:15:34.941" v="716" actId="478"/>
          <ac:picMkLst>
            <pc:docMk/>
            <pc:sldMk cId="930197238" sldId="994"/>
            <ac:picMk id="98" creationId="{AE28BA1A-94DA-2498-6E8B-9B8F1002FA96}"/>
          </ac:picMkLst>
        </pc:picChg>
        <pc:picChg chg="add del mod">
          <ac:chgData name="Paula Vázquez-Valero" userId="3a0e46d7-2099-40af-a155-aa45b68bfff3" providerId="ADAL" clId="{98A4C16C-8D3B-4D84-8BC9-8F94FADDB2BF}" dt="2022-07-01T13:15:34.941" v="716" actId="478"/>
          <ac:picMkLst>
            <pc:docMk/>
            <pc:sldMk cId="930197238" sldId="994"/>
            <ac:picMk id="101" creationId="{F291DBEB-B350-724F-351F-F36AB414E686}"/>
          </ac:picMkLst>
        </pc:picChg>
        <pc:picChg chg="add del mod">
          <ac:chgData name="Paula Vázquez-Valero" userId="3a0e46d7-2099-40af-a155-aa45b68bfff3" providerId="ADAL" clId="{98A4C16C-8D3B-4D84-8BC9-8F94FADDB2BF}" dt="2022-07-01T13:15:34.941" v="716" actId="478"/>
          <ac:picMkLst>
            <pc:docMk/>
            <pc:sldMk cId="930197238" sldId="994"/>
            <ac:picMk id="102" creationId="{FB69ED2E-5724-2B09-EE8C-7AB27A67B47A}"/>
          </ac:picMkLst>
        </pc:picChg>
        <pc:picChg chg="add del mod">
          <ac:chgData name="Paula Vázquez-Valero" userId="3a0e46d7-2099-40af-a155-aa45b68bfff3" providerId="ADAL" clId="{98A4C16C-8D3B-4D84-8BC9-8F94FADDB2BF}" dt="2022-07-01T13:16:00.523" v="721" actId="478"/>
          <ac:picMkLst>
            <pc:docMk/>
            <pc:sldMk cId="930197238" sldId="994"/>
            <ac:picMk id="113" creationId="{300A4B1F-5BBC-DA53-A614-4ADC23928B6E}"/>
          </ac:picMkLst>
        </pc:picChg>
        <pc:picChg chg="add mod">
          <ac:chgData name="Paula Vázquez-Valero" userId="3a0e46d7-2099-40af-a155-aa45b68bfff3" providerId="ADAL" clId="{98A4C16C-8D3B-4D84-8BC9-8F94FADDB2BF}" dt="2022-07-01T13:17:24.938" v="779" actId="1076"/>
          <ac:picMkLst>
            <pc:docMk/>
            <pc:sldMk cId="930197238" sldId="994"/>
            <ac:picMk id="115" creationId="{41CC0AEA-020B-4E0E-FF28-17AAA7A58492}"/>
          </ac:picMkLst>
        </pc:picChg>
        <pc:picChg chg="add del mod">
          <ac:chgData name="Paula Vázquez-Valero" userId="3a0e46d7-2099-40af-a155-aa45b68bfff3" providerId="ADAL" clId="{98A4C16C-8D3B-4D84-8BC9-8F94FADDB2BF}" dt="2022-07-01T13:36:00.926" v="1432" actId="478"/>
          <ac:picMkLst>
            <pc:docMk/>
            <pc:sldMk cId="930197238" sldId="994"/>
            <ac:picMk id="120" creationId="{68CAAB9E-1599-5225-8C5F-A48A80FF673D}"/>
          </ac:picMkLst>
        </pc:picChg>
        <pc:picChg chg="add mod">
          <ac:chgData name="Paula Vázquez-Valero" userId="3a0e46d7-2099-40af-a155-aa45b68bfff3" providerId="ADAL" clId="{98A4C16C-8D3B-4D84-8BC9-8F94FADDB2BF}" dt="2022-07-01T13:36:01.208" v="1433"/>
          <ac:picMkLst>
            <pc:docMk/>
            <pc:sldMk cId="930197238" sldId="994"/>
            <ac:picMk id="123" creationId="{160C175F-3FAA-0F45-F8D6-BD9C5F2A30FB}"/>
          </ac:picMkLst>
        </pc:picChg>
        <pc:picChg chg="add mod">
          <ac:chgData name="Paula Vázquez-Valero" userId="3a0e46d7-2099-40af-a155-aa45b68bfff3" providerId="ADAL" clId="{98A4C16C-8D3B-4D84-8BC9-8F94FADDB2BF}" dt="2022-07-01T13:21:35.527" v="833" actId="1076"/>
          <ac:picMkLst>
            <pc:docMk/>
            <pc:sldMk cId="930197238" sldId="994"/>
            <ac:picMk id="1026" creationId="{9BF53457-AE1B-3F7E-F4F9-B412E5E676D7}"/>
          </ac:picMkLst>
        </pc:picChg>
      </pc:sldChg>
      <pc:sldChg chg="addSp delSp modSp add mod modAnim">
        <pc:chgData name="Paula Vázquez-Valero" userId="3a0e46d7-2099-40af-a155-aa45b68bfff3" providerId="ADAL" clId="{98A4C16C-8D3B-4D84-8BC9-8F94FADDB2BF}" dt="2022-07-01T13:36:52.142" v="1464" actId="20577"/>
        <pc:sldMkLst>
          <pc:docMk/>
          <pc:sldMk cId="3373486726" sldId="995"/>
        </pc:sldMkLst>
        <pc:spChg chg="del mod">
          <ac:chgData name="Paula Vázquez-Valero" userId="3a0e46d7-2099-40af-a155-aa45b68bfff3" providerId="ADAL" clId="{98A4C16C-8D3B-4D84-8BC9-8F94FADDB2BF}" dt="2022-07-01T13:36:50.544" v="1461" actId="478"/>
          <ac:spMkLst>
            <pc:docMk/>
            <pc:sldMk cId="3373486726" sldId="995"/>
            <ac:spMk id="5" creationId="{80519864-4B85-2D6C-35F2-7B799E720DCB}"/>
          </ac:spMkLst>
        </pc:spChg>
        <pc:spChg chg="add mod">
          <ac:chgData name="Paula Vázquez-Valero" userId="3a0e46d7-2099-40af-a155-aa45b68bfff3" providerId="ADAL" clId="{98A4C16C-8D3B-4D84-8BC9-8F94FADDB2BF}" dt="2022-07-01T13:36:52.142" v="1464" actId="20577"/>
          <ac:spMkLst>
            <pc:docMk/>
            <pc:sldMk cId="3373486726" sldId="995"/>
            <ac:spMk id="33" creationId="{E908CC99-EB31-29AC-433A-EA82D0973B81}"/>
          </ac:spMkLst>
        </pc:spChg>
        <pc:spChg chg="mod">
          <ac:chgData name="Paula Vázquez-Valero" userId="3a0e46d7-2099-40af-a155-aa45b68bfff3" providerId="ADAL" clId="{98A4C16C-8D3B-4D84-8BC9-8F94FADDB2BF}" dt="2022-07-01T13:26:11.336" v="983" actId="20577"/>
          <ac:spMkLst>
            <pc:docMk/>
            <pc:sldMk cId="3373486726" sldId="995"/>
            <ac:spMk id="77" creationId="{E7AAF7B1-A143-13A1-1878-93620AE2F406}"/>
          </ac:spMkLst>
        </pc:spChg>
        <pc:spChg chg="mod">
          <ac:chgData name="Paula Vázquez-Valero" userId="3a0e46d7-2099-40af-a155-aa45b68bfff3" providerId="ADAL" clId="{98A4C16C-8D3B-4D84-8BC9-8F94FADDB2BF}" dt="2022-07-01T13:26:12.981" v="985" actId="20577"/>
          <ac:spMkLst>
            <pc:docMk/>
            <pc:sldMk cId="3373486726" sldId="995"/>
            <ac:spMk id="90" creationId="{733276F7-3498-60F5-B8D5-BF279DF5D5A8}"/>
          </ac:spMkLst>
        </pc:spChg>
        <pc:spChg chg="mod">
          <ac:chgData name="Paula Vázquez-Valero" userId="3a0e46d7-2099-40af-a155-aa45b68bfff3" providerId="ADAL" clId="{98A4C16C-8D3B-4D84-8BC9-8F94FADDB2BF}" dt="2022-07-01T13:26:33.412" v="1000" actId="20577"/>
          <ac:spMkLst>
            <pc:docMk/>
            <pc:sldMk cId="3373486726" sldId="995"/>
            <ac:spMk id="111" creationId="{5081C9E8-3D1E-40A6-4331-2C7E0486D3D2}"/>
          </ac:spMkLst>
        </pc:spChg>
        <pc:spChg chg="mod">
          <ac:chgData name="Paula Vázquez-Valero" userId="3a0e46d7-2099-40af-a155-aa45b68bfff3" providerId="ADAL" clId="{98A4C16C-8D3B-4D84-8BC9-8F94FADDB2BF}" dt="2022-07-01T13:26:30.018" v="995" actId="20577"/>
          <ac:spMkLst>
            <pc:docMk/>
            <pc:sldMk cId="3373486726" sldId="995"/>
            <ac:spMk id="112" creationId="{92B5552B-12C1-1855-894D-C475E6100424}"/>
          </ac:spMkLst>
        </pc:spChg>
        <pc:spChg chg="mod">
          <ac:chgData name="Paula Vázquez-Valero" userId="3a0e46d7-2099-40af-a155-aa45b68bfff3" providerId="ADAL" clId="{98A4C16C-8D3B-4D84-8BC9-8F94FADDB2BF}" dt="2022-07-01T13:27:15.331" v="1054" actId="120"/>
          <ac:spMkLst>
            <pc:docMk/>
            <pc:sldMk cId="3373486726" sldId="995"/>
            <ac:spMk id="114" creationId="{4C63E0AB-31E7-64D5-425C-945851C544D3}"/>
          </ac:spMkLst>
        </pc:spChg>
        <pc:spChg chg="mod">
          <ac:chgData name="Paula Vázquez-Valero" userId="3a0e46d7-2099-40af-a155-aa45b68bfff3" providerId="ADAL" clId="{98A4C16C-8D3B-4D84-8BC9-8F94FADDB2BF}" dt="2022-07-01T13:26:39.743" v="1002" actId="14100"/>
          <ac:spMkLst>
            <pc:docMk/>
            <pc:sldMk cId="3373486726" sldId="995"/>
            <ac:spMk id="118" creationId="{740ED90D-AEFD-D79C-6895-4B5440D95DC4}"/>
          </ac:spMkLst>
        </pc:spChg>
        <pc:spChg chg="mod">
          <ac:chgData name="Paula Vázquez-Valero" userId="3a0e46d7-2099-40af-a155-aa45b68bfff3" providerId="ADAL" clId="{98A4C16C-8D3B-4D84-8BC9-8F94FADDB2BF}" dt="2022-07-01T13:26:49.045" v="1033" actId="20577"/>
          <ac:spMkLst>
            <pc:docMk/>
            <pc:sldMk cId="3373486726" sldId="995"/>
            <ac:spMk id="119" creationId="{A373B603-037F-1A3B-42AD-10F60B101ED6}"/>
          </ac:spMkLst>
        </pc:spChg>
        <pc:spChg chg="mod">
          <ac:chgData name="Paula Vázquez-Valero" userId="3a0e46d7-2099-40af-a155-aa45b68bfff3" providerId="ADAL" clId="{98A4C16C-8D3B-4D84-8BC9-8F94FADDB2BF}" dt="2022-07-01T13:35:50.536" v="1431" actId="14100"/>
          <ac:spMkLst>
            <pc:docMk/>
            <pc:sldMk cId="3373486726" sldId="995"/>
            <ac:spMk id="121" creationId="{BCC52D3E-6FC8-CD7B-314D-52853264374B}"/>
          </ac:spMkLst>
        </pc:spChg>
        <pc:spChg chg="mod">
          <ac:chgData name="Paula Vázquez-Valero" userId="3a0e46d7-2099-40af-a155-aa45b68bfff3" providerId="ADAL" clId="{98A4C16C-8D3B-4D84-8BC9-8F94FADDB2BF}" dt="2022-07-01T13:35:48.534" v="1430" actId="14100"/>
          <ac:spMkLst>
            <pc:docMk/>
            <pc:sldMk cId="3373486726" sldId="995"/>
            <ac:spMk id="122" creationId="{BC883AA5-86C5-BA18-ACE1-E974FB135A3D}"/>
          </ac:spMkLst>
        </pc:spChg>
        <pc:picChg chg="mod">
          <ac:chgData name="Paula Vázquez-Valero" userId="3a0e46d7-2099-40af-a155-aa45b68bfff3" providerId="ADAL" clId="{98A4C16C-8D3B-4D84-8BC9-8F94FADDB2BF}" dt="2022-07-01T13:26:20.442" v="989" actId="166"/>
          <ac:picMkLst>
            <pc:docMk/>
            <pc:sldMk cId="3373486726" sldId="995"/>
            <ac:picMk id="94" creationId="{00A962AE-A2C8-D038-2091-BD3E54C97C6F}"/>
          </ac:picMkLst>
        </pc:picChg>
      </pc:sldChg>
      <pc:sldChg chg="addSp delSp modSp add del mod modAnim">
        <pc:chgData name="Paula Vázquez-Valero" userId="3a0e46d7-2099-40af-a155-aa45b68bfff3" providerId="ADAL" clId="{98A4C16C-8D3B-4D84-8BC9-8F94FADDB2BF}" dt="2022-07-01T12:35:33.313" v="582" actId="2696"/>
        <pc:sldMkLst>
          <pc:docMk/>
          <pc:sldMk cId="3929846015" sldId="995"/>
        </pc:sldMkLst>
        <pc:spChg chg="del">
          <ac:chgData name="Paula Vázquez-Valero" userId="3a0e46d7-2099-40af-a155-aa45b68bfff3" providerId="ADAL" clId="{98A4C16C-8D3B-4D84-8BC9-8F94FADDB2BF}" dt="2022-07-01T12:30:17.136" v="430" actId="478"/>
          <ac:spMkLst>
            <pc:docMk/>
            <pc:sldMk cId="3929846015" sldId="995"/>
            <ac:spMk id="97" creationId="{B1712E0D-4461-3423-113C-D4C1F45F9FEF}"/>
          </ac:spMkLst>
        </pc:spChg>
        <pc:spChg chg="del">
          <ac:chgData name="Paula Vázquez-Valero" userId="3a0e46d7-2099-40af-a155-aa45b68bfff3" providerId="ADAL" clId="{98A4C16C-8D3B-4D84-8BC9-8F94FADDB2BF}" dt="2022-07-01T12:30:17.136" v="430" actId="478"/>
          <ac:spMkLst>
            <pc:docMk/>
            <pc:sldMk cId="3929846015" sldId="995"/>
            <ac:spMk id="101" creationId="{3A85BB13-D7D5-46EC-5BA3-EC28CC6D7037}"/>
          </ac:spMkLst>
        </pc:spChg>
        <pc:spChg chg="del">
          <ac:chgData name="Paula Vázquez-Valero" userId="3a0e46d7-2099-40af-a155-aa45b68bfff3" providerId="ADAL" clId="{98A4C16C-8D3B-4D84-8BC9-8F94FADDB2BF}" dt="2022-07-01T12:30:17.136" v="430" actId="478"/>
          <ac:spMkLst>
            <pc:docMk/>
            <pc:sldMk cId="3929846015" sldId="995"/>
            <ac:spMk id="102" creationId="{2F5E9365-7BFE-3A37-BFBD-794C09A8FC1F}"/>
          </ac:spMkLst>
        </pc:spChg>
        <pc:spChg chg="del">
          <ac:chgData name="Paula Vázquez-Valero" userId="3a0e46d7-2099-40af-a155-aa45b68bfff3" providerId="ADAL" clId="{98A4C16C-8D3B-4D84-8BC9-8F94FADDB2BF}" dt="2022-07-01T12:30:17.136" v="430" actId="478"/>
          <ac:spMkLst>
            <pc:docMk/>
            <pc:sldMk cId="3929846015" sldId="995"/>
            <ac:spMk id="104" creationId="{B3F4C31E-8F9F-EDC0-DF5E-56CAE8BFA06A}"/>
          </ac:spMkLst>
        </pc:spChg>
        <pc:spChg chg="del">
          <ac:chgData name="Paula Vázquez-Valero" userId="3a0e46d7-2099-40af-a155-aa45b68bfff3" providerId="ADAL" clId="{98A4C16C-8D3B-4D84-8BC9-8F94FADDB2BF}" dt="2022-07-01T12:30:17.136" v="430" actId="478"/>
          <ac:spMkLst>
            <pc:docMk/>
            <pc:sldMk cId="3929846015" sldId="995"/>
            <ac:spMk id="105" creationId="{EF0AA5C4-179C-DD90-B203-D52EEBC6D0D2}"/>
          </ac:spMkLst>
        </pc:spChg>
        <pc:spChg chg="mod">
          <ac:chgData name="Paula Vázquez-Valero" userId="3a0e46d7-2099-40af-a155-aa45b68bfff3" providerId="ADAL" clId="{98A4C16C-8D3B-4D84-8BC9-8F94FADDB2BF}" dt="2022-07-01T12:30:33.540" v="449" actId="14100"/>
          <ac:spMkLst>
            <pc:docMk/>
            <pc:sldMk cId="3929846015" sldId="995"/>
            <ac:spMk id="122" creationId="{7F721959-06E8-FD22-C34A-235847F5DC4D}"/>
          </ac:spMkLst>
        </pc:spChg>
        <pc:spChg chg="mod">
          <ac:chgData name="Paula Vázquez-Valero" userId="3a0e46d7-2099-40af-a155-aa45b68bfff3" providerId="ADAL" clId="{98A4C16C-8D3B-4D84-8BC9-8F94FADDB2BF}" dt="2022-07-01T12:30:35.296" v="450" actId="14100"/>
          <ac:spMkLst>
            <pc:docMk/>
            <pc:sldMk cId="3929846015" sldId="995"/>
            <ac:spMk id="123" creationId="{13CA0061-FD94-64E6-5528-62474252F09E}"/>
          </ac:spMkLst>
        </pc:spChg>
        <pc:picChg chg="add mod">
          <ac:chgData name="Paula Vázquez-Valero" userId="3a0e46d7-2099-40af-a155-aa45b68bfff3" providerId="ADAL" clId="{98A4C16C-8D3B-4D84-8BC9-8F94FADDB2BF}" dt="2022-07-01T12:30:22.870" v="432" actId="14100"/>
          <ac:picMkLst>
            <pc:docMk/>
            <pc:sldMk cId="3929846015" sldId="995"/>
            <ac:picMk id="2" creationId="{B8FAF088-E229-4A8F-6BA8-F5B28E02308D}"/>
          </ac:picMkLst>
        </pc:picChg>
        <pc:picChg chg="del">
          <ac:chgData name="Paula Vázquez-Valero" userId="3a0e46d7-2099-40af-a155-aa45b68bfff3" providerId="ADAL" clId="{98A4C16C-8D3B-4D84-8BC9-8F94FADDB2BF}" dt="2022-07-01T12:30:17.136" v="430" actId="478"/>
          <ac:picMkLst>
            <pc:docMk/>
            <pc:sldMk cId="3929846015" sldId="995"/>
            <ac:picMk id="87" creationId="{8D3FC485-5AB1-3616-7C71-044062825722}"/>
          </ac:picMkLst>
        </pc:picChg>
        <pc:cxnChg chg="del">
          <ac:chgData name="Paula Vázquez-Valero" userId="3a0e46d7-2099-40af-a155-aa45b68bfff3" providerId="ADAL" clId="{98A4C16C-8D3B-4D84-8BC9-8F94FADDB2BF}" dt="2022-07-01T12:30:17.136" v="430" actId="478"/>
          <ac:cxnSpMkLst>
            <pc:docMk/>
            <pc:sldMk cId="3929846015" sldId="995"/>
            <ac:cxnSpMk id="98" creationId="{56D1C8A2-745B-233E-AAAC-31DB282E837F}"/>
          </ac:cxnSpMkLst>
        </pc:cxnChg>
        <pc:cxnChg chg="del">
          <ac:chgData name="Paula Vázquez-Valero" userId="3a0e46d7-2099-40af-a155-aa45b68bfff3" providerId="ADAL" clId="{98A4C16C-8D3B-4D84-8BC9-8F94FADDB2BF}" dt="2022-07-01T12:30:17.136" v="430" actId="478"/>
          <ac:cxnSpMkLst>
            <pc:docMk/>
            <pc:sldMk cId="3929846015" sldId="995"/>
            <ac:cxnSpMk id="99" creationId="{EF39489D-4F73-C089-11C0-F698D0F8B671}"/>
          </ac:cxnSpMkLst>
        </pc:cxnChg>
        <pc:cxnChg chg="del">
          <ac:chgData name="Paula Vázquez-Valero" userId="3a0e46d7-2099-40af-a155-aa45b68bfff3" providerId="ADAL" clId="{98A4C16C-8D3B-4D84-8BC9-8F94FADDB2BF}" dt="2022-07-01T12:30:17.136" v="430" actId="478"/>
          <ac:cxnSpMkLst>
            <pc:docMk/>
            <pc:sldMk cId="3929846015" sldId="995"/>
            <ac:cxnSpMk id="100" creationId="{73819100-525F-2317-F354-52ADAE0FCFCD}"/>
          </ac:cxnSpMkLst>
        </pc:cxnChg>
      </pc:sldChg>
      <pc:sldChg chg="addSp delSp modSp add mod modAnim">
        <pc:chgData name="Paula Vázquez-Valero" userId="3a0e46d7-2099-40af-a155-aa45b68bfff3" providerId="ADAL" clId="{98A4C16C-8D3B-4D84-8BC9-8F94FADDB2BF}" dt="2022-07-01T13:36:47.081" v="1460" actId="20577"/>
        <pc:sldMkLst>
          <pc:docMk/>
          <pc:sldMk cId="1237817981" sldId="996"/>
        </pc:sldMkLst>
        <pc:spChg chg="del mod">
          <ac:chgData name="Paula Vázquez-Valero" userId="3a0e46d7-2099-40af-a155-aa45b68bfff3" providerId="ADAL" clId="{98A4C16C-8D3B-4D84-8BC9-8F94FADDB2BF}" dt="2022-07-01T13:36:45.320" v="1457" actId="478"/>
          <ac:spMkLst>
            <pc:docMk/>
            <pc:sldMk cId="1237817981" sldId="996"/>
            <ac:spMk id="5" creationId="{80519864-4B85-2D6C-35F2-7B799E720DCB}"/>
          </ac:spMkLst>
        </pc:spChg>
        <pc:spChg chg="add mod">
          <ac:chgData name="Paula Vázquez-Valero" userId="3a0e46d7-2099-40af-a155-aa45b68bfff3" providerId="ADAL" clId="{98A4C16C-8D3B-4D84-8BC9-8F94FADDB2BF}" dt="2022-07-01T13:36:06.849" v="1435"/>
          <ac:spMkLst>
            <pc:docMk/>
            <pc:sldMk cId="1237817981" sldId="996"/>
            <ac:spMk id="34" creationId="{F88BE734-AE7A-B4E2-19BA-A7E3918B4BBD}"/>
          </ac:spMkLst>
        </pc:spChg>
        <pc:spChg chg="add mod">
          <ac:chgData name="Paula Vázquez-Valero" userId="3a0e46d7-2099-40af-a155-aa45b68bfff3" providerId="ADAL" clId="{98A4C16C-8D3B-4D84-8BC9-8F94FADDB2BF}" dt="2022-07-01T13:36:06.849" v="1435"/>
          <ac:spMkLst>
            <pc:docMk/>
            <pc:sldMk cId="1237817981" sldId="996"/>
            <ac:spMk id="35" creationId="{98EAE09A-51D6-ED81-1D1A-260DDF8A4EA8}"/>
          </ac:spMkLst>
        </pc:spChg>
        <pc:spChg chg="add mod">
          <ac:chgData name="Paula Vázquez-Valero" userId="3a0e46d7-2099-40af-a155-aa45b68bfff3" providerId="ADAL" clId="{98A4C16C-8D3B-4D84-8BC9-8F94FADDB2BF}" dt="2022-07-01T13:36:47.081" v="1460" actId="20577"/>
          <ac:spMkLst>
            <pc:docMk/>
            <pc:sldMk cId="1237817981" sldId="996"/>
            <ac:spMk id="36" creationId="{95F68933-9F17-3362-CEB9-5B0A87EDFEF9}"/>
          </ac:spMkLst>
        </pc:spChg>
        <pc:spChg chg="mod">
          <ac:chgData name="Paula Vázquez-Valero" userId="3a0e46d7-2099-40af-a155-aa45b68bfff3" providerId="ADAL" clId="{98A4C16C-8D3B-4D84-8BC9-8F94FADDB2BF}" dt="2022-07-01T13:27:04.617" v="1052" actId="20577"/>
          <ac:spMkLst>
            <pc:docMk/>
            <pc:sldMk cId="1237817981" sldId="996"/>
            <ac:spMk id="77" creationId="{E7AAF7B1-A143-13A1-1878-93620AE2F406}"/>
          </ac:spMkLst>
        </pc:spChg>
        <pc:spChg chg="mod">
          <ac:chgData name="Paula Vázquez-Valero" userId="3a0e46d7-2099-40af-a155-aa45b68bfff3" providerId="ADAL" clId="{98A4C16C-8D3B-4D84-8BC9-8F94FADDB2BF}" dt="2022-07-01T13:27:33.681" v="1069" actId="1076"/>
          <ac:spMkLst>
            <pc:docMk/>
            <pc:sldMk cId="1237817981" sldId="996"/>
            <ac:spMk id="111" creationId="{5081C9E8-3D1E-40A6-4331-2C7E0486D3D2}"/>
          </ac:spMkLst>
        </pc:spChg>
        <pc:spChg chg="mod">
          <ac:chgData name="Paula Vázquez-Valero" userId="3a0e46d7-2099-40af-a155-aa45b68bfff3" providerId="ADAL" clId="{98A4C16C-8D3B-4D84-8BC9-8F94FADDB2BF}" dt="2022-07-01T13:27:57.095" v="1078" actId="20577"/>
          <ac:spMkLst>
            <pc:docMk/>
            <pc:sldMk cId="1237817981" sldId="996"/>
            <ac:spMk id="112" creationId="{92B5552B-12C1-1855-894D-C475E6100424}"/>
          </ac:spMkLst>
        </pc:spChg>
        <pc:spChg chg="mod">
          <ac:chgData name="Paula Vázquez-Valero" userId="3a0e46d7-2099-40af-a155-aa45b68bfff3" providerId="ADAL" clId="{98A4C16C-8D3B-4D84-8BC9-8F94FADDB2BF}" dt="2022-07-01T13:27:48.840" v="1072" actId="1076"/>
          <ac:spMkLst>
            <pc:docMk/>
            <pc:sldMk cId="1237817981" sldId="996"/>
            <ac:spMk id="114" creationId="{4C63E0AB-31E7-64D5-425C-945851C544D3}"/>
          </ac:spMkLst>
        </pc:spChg>
        <pc:spChg chg="mod">
          <ac:chgData name="Paula Vázquez-Valero" userId="3a0e46d7-2099-40af-a155-aa45b68bfff3" providerId="ADAL" clId="{98A4C16C-8D3B-4D84-8BC9-8F94FADDB2BF}" dt="2022-07-01T13:27:40.943" v="1071" actId="14100"/>
          <ac:spMkLst>
            <pc:docMk/>
            <pc:sldMk cId="1237817981" sldId="996"/>
            <ac:spMk id="118" creationId="{740ED90D-AEFD-D79C-6895-4B5440D95DC4}"/>
          </ac:spMkLst>
        </pc:spChg>
        <pc:spChg chg="mod">
          <ac:chgData name="Paula Vázquez-Valero" userId="3a0e46d7-2099-40af-a155-aa45b68bfff3" providerId="ADAL" clId="{98A4C16C-8D3B-4D84-8BC9-8F94FADDB2BF}" dt="2022-07-01T13:28:04.765" v="1094" actId="20577"/>
          <ac:spMkLst>
            <pc:docMk/>
            <pc:sldMk cId="1237817981" sldId="996"/>
            <ac:spMk id="119" creationId="{A373B603-037F-1A3B-42AD-10F60B101ED6}"/>
          </ac:spMkLst>
        </pc:spChg>
        <pc:spChg chg="del">
          <ac:chgData name="Paula Vázquez-Valero" userId="3a0e46d7-2099-40af-a155-aa45b68bfff3" providerId="ADAL" clId="{98A4C16C-8D3B-4D84-8BC9-8F94FADDB2BF}" dt="2022-07-01T13:36:06.544" v="1434" actId="478"/>
          <ac:spMkLst>
            <pc:docMk/>
            <pc:sldMk cId="1237817981" sldId="996"/>
            <ac:spMk id="121" creationId="{BCC52D3E-6FC8-CD7B-314D-52853264374B}"/>
          </ac:spMkLst>
        </pc:spChg>
        <pc:picChg chg="add mod">
          <ac:chgData name="Paula Vázquez-Valero" userId="3a0e46d7-2099-40af-a155-aa45b68bfff3" providerId="ADAL" clId="{98A4C16C-8D3B-4D84-8BC9-8F94FADDB2BF}" dt="2022-07-01T13:36:06.849" v="1435"/>
          <ac:picMkLst>
            <pc:docMk/>
            <pc:sldMk cId="1237817981" sldId="996"/>
            <ac:picMk id="33" creationId="{4CAA1139-1A39-2CBC-EA4B-7AC59905BF16}"/>
          </ac:picMkLst>
        </pc:picChg>
        <pc:picChg chg="del">
          <ac:chgData name="Paula Vázquez-Valero" userId="3a0e46d7-2099-40af-a155-aa45b68bfff3" providerId="ADAL" clId="{98A4C16C-8D3B-4D84-8BC9-8F94FADDB2BF}" dt="2022-07-01T13:36:06.544" v="1434" actId="478"/>
          <ac:picMkLst>
            <pc:docMk/>
            <pc:sldMk cId="1237817981" sldId="996"/>
            <ac:picMk id="120" creationId="{68CAAB9E-1599-5225-8C5F-A48A80FF673D}"/>
          </ac:picMkLst>
        </pc:picChg>
      </pc:sldChg>
      <pc:sldChg chg="addSp delSp modSp add mod delAnim modAnim">
        <pc:chgData name="Paula Vázquez-Valero" userId="3a0e46d7-2099-40af-a155-aa45b68bfff3" providerId="ADAL" clId="{98A4C16C-8D3B-4D84-8BC9-8F94FADDB2BF}" dt="2022-07-01T13:36:42.188" v="1456" actId="20577"/>
        <pc:sldMkLst>
          <pc:docMk/>
          <pc:sldMk cId="2218864483" sldId="997"/>
        </pc:sldMkLst>
        <pc:spChg chg="del mod">
          <ac:chgData name="Paula Vázquez-Valero" userId="3a0e46d7-2099-40af-a155-aa45b68bfff3" providerId="ADAL" clId="{98A4C16C-8D3B-4D84-8BC9-8F94FADDB2BF}" dt="2022-07-01T13:36:40.421" v="1453" actId="478"/>
          <ac:spMkLst>
            <pc:docMk/>
            <pc:sldMk cId="2218864483" sldId="997"/>
            <ac:spMk id="5" creationId="{80519864-4B85-2D6C-35F2-7B799E720DCB}"/>
          </ac:spMkLst>
        </pc:spChg>
        <pc:spChg chg="add del mod">
          <ac:chgData name="Paula Vázquez-Valero" userId="3a0e46d7-2099-40af-a155-aa45b68bfff3" providerId="ADAL" clId="{98A4C16C-8D3B-4D84-8BC9-8F94FADDB2BF}" dt="2022-07-01T13:34:24.756" v="1418"/>
          <ac:spMkLst>
            <pc:docMk/>
            <pc:sldMk cId="2218864483" sldId="997"/>
            <ac:spMk id="34" creationId="{7B4AAB40-FA21-2DC6-8058-1113E38AF4F4}"/>
          </ac:spMkLst>
        </pc:spChg>
        <pc:spChg chg="add del mod">
          <ac:chgData name="Paula Vázquez-Valero" userId="3a0e46d7-2099-40af-a155-aa45b68bfff3" providerId="ADAL" clId="{98A4C16C-8D3B-4D84-8BC9-8F94FADDB2BF}" dt="2022-07-01T13:34:24.756" v="1418"/>
          <ac:spMkLst>
            <pc:docMk/>
            <pc:sldMk cId="2218864483" sldId="997"/>
            <ac:spMk id="35" creationId="{F7C18200-A3DD-CEA8-F6E0-72DA4E7ABD9D}"/>
          </ac:spMkLst>
        </pc:spChg>
        <pc:spChg chg="add del mod">
          <ac:chgData name="Paula Vázquez-Valero" userId="3a0e46d7-2099-40af-a155-aa45b68bfff3" providerId="ADAL" clId="{98A4C16C-8D3B-4D84-8BC9-8F94FADDB2BF}" dt="2022-07-01T13:34:49.485" v="1422" actId="478"/>
          <ac:spMkLst>
            <pc:docMk/>
            <pc:sldMk cId="2218864483" sldId="997"/>
            <ac:spMk id="37" creationId="{152E8CA8-EE2E-63E6-EFAF-F4FB8C8A65E3}"/>
          </ac:spMkLst>
        </pc:spChg>
        <pc:spChg chg="add mod">
          <ac:chgData name="Paula Vázquez-Valero" userId="3a0e46d7-2099-40af-a155-aa45b68bfff3" providerId="ADAL" clId="{98A4C16C-8D3B-4D84-8BC9-8F94FADDB2BF}" dt="2022-07-01T13:34:25.778" v="1420"/>
          <ac:spMkLst>
            <pc:docMk/>
            <pc:sldMk cId="2218864483" sldId="997"/>
            <ac:spMk id="38" creationId="{D3CDD315-A4F8-3E7A-1386-DD7121D9B909}"/>
          </ac:spMkLst>
        </pc:spChg>
        <pc:spChg chg="add del mod">
          <ac:chgData name="Paula Vázquez-Valero" userId="3a0e46d7-2099-40af-a155-aa45b68bfff3" providerId="ADAL" clId="{98A4C16C-8D3B-4D84-8BC9-8F94FADDB2BF}" dt="2022-07-01T13:35:10.343" v="1424" actId="478"/>
          <ac:spMkLst>
            <pc:docMk/>
            <pc:sldMk cId="2218864483" sldId="997"/>
            <ac:spMk id="40" creationId="{2AEE6E3A-5F13-2D90-6A99-16ABC32EF2B5}"/>
          </ac:spMkLst>
        </pc:spChg>
        <pc:spChg chg="add mod">
          <ac:chgData name="Paula Vázquez-Valero" userId="3a0e46d7-2099-40af-a155-aa45b68bfff3" providerId="ADAL" clId="{98A4C16C-8D3B-4D84-8BC9-8F94FADDB2BF}" dt="2022-07-01T13:34:49.827" v="1423"/>
          <ac:spMkLst>
            <pc:docMk/>
            <pc:sldMk cId="2218864483" sldId="997"/>
            <ac:spMk id="41" creationId="{2177A5CF-2018-1C49-C07C-1FB2A142F8E3}"/>
          </ac:spMkLst>
        </pc:spChg>
        <pc:spChg chg="add del mod">
          <ac:chgData name="Paula Vázquez-Valero" userId="3a0e46d7-2099-40af-a155-aa45b68bfff3" providerId="ADAL" clId="{98A4C16C-8D3B-4D84-8BC9-8F94FADDB2BF}" dt="2022-07-01T13:36:13.154" v="1436" actId="478"/>
          <ac:spMkLst>
            <pc:docMk/>
            <pc:sldMk cId="2218864483" sldId="997"/>
            <ac:spMk id="43" creationId="{BF7C79ED-B30C-AA21-EA70-514AD5EDDDB2}"/>
          </ac:spMkLst>
        </pc:spChg>
        <pc:spChg chg="add mod">
          <ac:chgData name="Paula Vázquez-Valero" userId="3a0e46d7-2099-40af-a155-aa45b68bfff3" providerId="ADAL" clId="{98A4C16C-8D3B-4D84-8BC9-8F94FADDB2BF}" dt="2022-07-01T13:35:13.953" v="1426" actId="1076"/>
          <ac:spMkLst>
            <pc:docMk/>
            <pc:sldMk cId="2218864483" sldId="997"/>
            <ac:spMk id="44" creationId="{94FDF869-3C5B-E652-E4EE-32D26F07DF20}"/>
          </ac:spMkLst>
        </pc:spChg>
        <pc:spChg chg="add mod">
          <ac:chgData name="Paula Vázquez-Valero" userId="3a0e46d7-2099-40af-a155-aa45b68bfff3" providerId="ADAL" clId="{98A4C16C-8D3B-4D84-8BC9-8F94FADDB2BF}" dt="2022-07-01T13:36:13.473" v="1437"/>
          <ac:spMkLst>
            <pc:docMk/>
            <pc:sldMk cId="2218864483" sldId="997"/>
            <ac:spMk id="46" creationId="{5121C8F2-2271-EF24-54A7-9D82918D6D8F}"/>
          </ac:spMkLst>
        </pc:spChg>
        <pc:spChg chg="add mod">
          <ac:chgData name="Paula Vázquez-Valero" userId="3a0e46d7-2099-40af-a155-aa45b68bfff3" providerId="ADAL" clId="{98A4C16C-8D3B-4D84-8BC9-8F94FADDB2BF}" dt="2022-07-01T13:36:13.473" v="1437"/>
          <ac:spMkLst>
            <pc:docMk/>
            <pc:sldMk cId="2218864483" sldId="997"/>
            <ac:spMk id="47" creationId="{733F2512-91B6-A61D-101C-7246D19C5965}"/>
          </ac:spMkLst>
        </pc:spChg>
        <pc:spChg chg="add mod">
          <ac:chgData name="Paula Vázquez-Valero" userId="3a0e46d7-2099-40af-a155-aa45b68bfff3" providerId="ADAL" clId="{98A4C16C-8D3B-4D84-8BC9-8F94FADDB2BF}" dt="2022-07-01T13:36:42.188" v="1456" actId="20577"/>
          <ac:spMkLst>
            <pc:docMk/>
            <pc:sldMk cId="2218864483" sldId="997"/>
            <ac:spMk id="48" creationId="{F5F9940A-5A8A-C5A2-A9E4-9E6020E5A7FD}"/>
          </ac:spMkLst>
        </pc:spChg>
        <pc:spChg chg="mod">
          <ac:chgData name="Paula Vázquez-Valero" userId="3a0e46d7-2099-40af-a155-aa45b68bfff3" providerId="ADAL" clId="{98A4C16C-8D3B-4D84-8BC9-8F94FADDB2BF}" dt="2022-07-01T13:28:33.754" v="1130" actId="20577"/>
          <ac:spMkLst>
            <pc:docMk/>
            <pc:sldMk cId="2218864483" sldId="997"/>
            <ac:spMk id="77" creationId="{E7AAF7B1-A143-13A1-1878-93620AE2F406}"/>
          </ac:spMkLst>
        </pc:spChg>
        <pc:spChg chg="mod">
          <ac:chgData name="Paula Vázquez-Valero" userId="3a0e46d7-2099-40af-a155-aa45b68bfff3" providerId="ADAL" clId="{98A4C16C-8D3B-4D84-8BC9-8F94FADDB2BF}" dt="2022-07-01T13:28:23.703" v="1102" actId="20577"/>
          <ac:spMkLst>
            <pc:docMk/>
            <pc:sldMk cId="2218864483" sldId="997"/>
            <ac:spMk id="90" creationId="{733276F7-3498-60F5-B8D5-BF279DF5D5A8}"/>
          </ac:spMkLst>
        </pc:spChg>
        <pc:spChg chg="mod">
          <ac:chgData name="Paula Vázquez-Valero" userId="3a0e46d7-2099-40af-a155-aa45b68bfff3" providerId="ADAL" clId="{98A4C16C-8D3B-4D84-8BC9-8F94FADDB2BF}" dt="2022-07-01T13:28:47.834" v="1146" actId="20577"/>
          <ac:spMkLst>
            <pc:docMk/>
            <pc:sldMk cId="2218864483" sldId="997"/>
            <ac:spMk id="111" creationId="{5081C9E8-3D1E-40A6-4331-2C7E0486D3D2}"/>
          </ac:spMkLst>
        </pc:spChg>
        <pc:spChg chg="mod">
          <ac:chgData name="Paula Vázquez-Valero" userId="3a0e46d7-2099-40af-a155-aa45b68bfff3" providerId="ADAL" clId="{98A4C16C-8D3B-4D84-8BC9-8F94FADDB2BF}" dt="2022-07-01T13:28:41.244" v="1141" actId="20577"/>
          <ac:spMkLst>
            <pc:docMk/>
            <pc:sldMk cId="2218864483" sldId="997"/>
            <ac:spMk id="112" creationId="{92B5552B-12C1-1855-894D-C475E6100424}"/>
          </ac:spMkLst>
        </pc:spChg>
        <pc:spChg chg="mod">
          <ac:chgData name="Paula Vázquez-Valero" userId="3a0e46d7-2099-40af-a155-aa45b68bfff3" providerId="ADAL" clId="{98A4C16C-8D3B-4D84-8BC9-8F94FADDB2BF}" dt="2022-07-01T13:28:36.172" v="1133" actId="20577"/>
          <ac:spMkLst>
            <pc:docMk/>
            <pc:sldMk cId="2218864483" sldId="997"/>
            <ac:spMk id="114" creationId="{4C63E0AB-31E7-64D5-425C-945851C544D3}"/>
          </ac:spMkLst>
        </pc:spChg>
        <pc:spChg chg="mod">
          <ac:chgData name="Paula Vázquez-Valero" userId="3a0e46d7-2099-40af-a155-aa45b68bfff3" providerId="ADAL" clId="{98A4C16C-8D3B-4D84-8BC9-8F94FADDB2BF}" dt="2022-07-01T13:28:51.754" v="1147" actId="1076"/>
          <ac:spMkLst>
            <pc:docMk/>
            <pc:sldMk cId="2218864483" sldId="997"/>
            <ac:spMk id="118" creationId="{740ED90D-AEFD-D79C-6895-4B5440D95DC4}"/>
          </ac:spMkLst>
        </pc:spChg>
        <pc:spChg chg="mod">
          <ac:chgData name="Paula Vázquez-Valero" userId="3a0e46d7-2099-40af-a155-aa45b68bfff3" providerId="ADAL" clId="{98A4C16C-8D3B-4D84-8BC9-8F94FADDB2BF}" dt="2022-07-01T13:29:00.169" v="1173" actId="20577"/>
          <ac:spMkLst>
            <pc:docMk/>
            <pc:sldMk cId="2218864483" sldId="997"/>
            <ac:spMk id="119" creationId="{A373B603-037F-1A3B-42AD-10F60B101ED6}"/>
          </ac:spMkLst>
        </pc:spChg>
        <pc:spChg chg="del">
          <ac:chgData name="Paula Vázquez-Valero" userId="3a0e46d7-2099-40af-a155-aa45b68bfff3" providerId="ADAL" clId="{98A4C16C-8D3B-4D84-8BC9-8F94FADDB2BF}" dt="2022-07-01T13:34:25.548" v="1419" actId="478"/>
          <ac:spMkLst>
            <pc:docMk/>
            <pc:sldMk cId="2218864483" sldId="997"/>
            <ac:spMk id="121" creationId="{BCC52D3E-6FC8-CD7B-314D-52853264374B}"/>
          </ac:spMkLst>
        </pc:spChg>
        <pc:picChg chg="add del mod">
          <ac:chgData name="Paula Vázquez-Valero" userId="3a0e46d7-2099-40af-a155-aa45b68bfff3" providerId="ADAL" clId="{98A4C16C-8D3B-4D84-8BC9-8F94FADDB2BF}" dt="2022-07-01T13:34:24.756" v="1418"/>
          <ac:picMkLst>
            <pc:docMk/>
            <pc:sldMk cId="2218864483" sldId="997"/>
            <ac:picMk id="33" creationId="{408129F0-9FA8-4636-2C32-3095DC251FD4}"/>
          </ac:picMkLst>
        </pc:picChg>
        <pc:picChg chg="add del mod">
          <ac:chgData name="Paula Vázquez-Valero" userId="3a0e46d7-2099-40af-a155-aa45b68bfff3" providerId="ADAL" clId="{98A4C16C-8D3B-4D84-8BC9-8F94FADDB2BF}" dt="2022-07-01T13:34:49.485" v="1422" actId="478"/>
          <ac:picMkLst>
            <pc:docMk/>
            <pc:sldMk cId="2218864483" sldId="997"/>
            <ac:picMk id="36" creationId="{E3F28F86-40F6-52B8-8B57-DCC07E76C915}"/>
          </ac:picMkLst>
        </pc:picChg>
        <pc:picChg chg="add del mod">
          <ac:chgData name="Paula Vázquez-Valero" userId="3a0e46d7-2099-40af-a155-aa45b68bfff3" providerId="ADAL" clId="{98A4C16C-8D3B-4D84-8BC9-8F94FADDB2BF}" dt="2022-07-01T13:35:10.343" v="1424" actId="478"/>
          <ac:picMkLst>
            <pc:docMk/>
            <pc:sldMk cId="2218864483" sldId="997"/>
            <ac:picMk id="39" creationId="{1B68D5AC-31C1-37C6-CD9C-9ECE9863AC40}"/>
          </ac:picMkLst>
        </pc:picChg>
        <pc:picChg chg="add del mod">
          <ac:chgData name="Paula Vázquez-Valero" userId="3a0e46d7-2099-40af-a155-aa45b68bfff3" providerId="ADAL" clId="{98A4C16C-8D3B-4D84-8BC9-8F94FADDB2BF}" dt="2022-07-01T13:36:13.154" v="1436" actId="478"/>
          <ac:picMkLst>
            <pc:docMk/>
            <pc:sldMk cId="2218864483" sldId="997"/>
            <ac:picMk id="42" creationId="{7A3B527B-E5C6-9410-F582-4B41DA6F6210}"/>
          </ac:picMkLst>
        </pc:picChg>
        <pc:picChg chg="add mod">
          <ac:chgData name="Paula Vázquez-Valero" userId="3a0e46d7-2099-40af-a155-aa45b68bfff3" providerId="ADAL" clId="{98A4C16C-8D3B-4D84-8BC9-8F94FADDB2BF}" dt="2022-07-01T13:36:13.473" v="1437"/>
          <ac:picMkLst>
            <pc:docMk/>
            <pc:sldMk cId="2218864483" sldId="997"/>
            <ac:picMk id="45" creationId="{BA2BC819-F03E-3F9B-4866-27051BBD9344}"/>
          </ac:picMkLst>
        </pc:picChg>
        <pc:picChg chg="mod">
          <ac:chgData name="Paula Vázquez-Valero" userId="3a0e46d7-2099-40af-a155-aa45b68bfff3" providerId="ADAL" clId="{98A4C16C-8D3B-4D84-8BC9-8F94FADDB2BF}" dt="2022-07-01T13:28:53.883" v="1148" actId="1076"/>
          <ac:picMkLst>
            <pc:docMk/>
            <pc:sldMk cId="2218864483" sldId="997"/>
            <ac:picMk id="94" creationId="{00A962AE-A2C8-D038-2091-BD3E54C97C6F}"/>
          </ac:picMkLst>
        </pc:picChg>
        <pc:picChg chg="del">
          <ac:chgData name="Paula Vázquez-Valero" userId="3a0e46d7-2099-40af-a155-aa45b68bfff3" providerId="ADAL" clId="{98A4C16C-8D3B-4D84-8BC9-8F94FADDB2BF}" dt="2022-07-01T13:34:25.548" v="1419" actId="478"/>
          <ac:picMkLst>
            <pc:docMk/>
            <pc:sldMk cId="2218864483" sldId="997"/>
            <ac:picMk id="120" creationId="{68CAAB9E-1599-5225-8C5F-A48A80FF673D}"/>
          </ac:picMkLst>
        </pc:picChg>
      </pc:sldChg>
      <pc:sldChg chg="addSp delSp modSp add mod modAnim">
        <pc:chgData name="Paula Vázquez-Valero" userId="3a0e46d7-2099-40af-a155-aa45b68bfff3" providerId="ADAL" clId="{98A4C16C-8D3B-4D84-8BC9-8F94FADDB2BF}" dt="2022-07-01T13:36:36.504" v="1452" actId="20577"/>
        <pc:sldMkLst>
          <pc:docMk/>
          <pc:sldMk cId="1071792490" sldId="998"/>
        </pc:sldMkLst>
        <pc:spChg chg="del mod">
          <ac:chgData name="Paula Vázquez-Valero" userId="3a0e46d7-2099-40af-a155-aa45b68bfff3" providerId="ADAL" clId="{98A4C16C-8D3B-4D84-8BC9-8F94FADDB2BF}" dt="2022-07-01T13:36:34.036" v="1449" actId="478"/>
          <ac:spMkLst>
            <pc:docMk/>
            <pc:sldMk cId="1071792490" sldId="998"/>
            <ac:spMk id="5" creationId="{80519864-4B85-2D6C-35F2-7B799E720DCB}"/>
          </ac:spMkLst>
        </pc:spChg>
        <pc:spChg chg="add mod">
          <ac:chgData name="Paula Vázquez-Valero" userId="3a0e46d7-2099-40af-a155-aa45b68bfff3" providerId="ADAL" clId="{98A4C16C-8D3B-4D84-8BC9-8F94FADDB2BF}" dt="2022-07-01T13:33:04.272" v="1367" actId="20577"/>
          <ac:spMkLst>
            <pc:docMk/>
            <pc:sldMk cId="1071792490" sldId="998"/>
            <ac:spMk id="33" creationId="{40978D64-FE58-EF8D-D3E7-60F44929BA28}"/>
          </ac:spMkLst>
        </pc:spChg>
        <pc:spChg chg="mod">
          <ac:chgData name="Paula Vázquez-Valero" userId="3a0e46d7-2099-40af-a155-aa45b68bfff3" providerId="ADAL" clId="{98A4C16C-8D3B-4D84-8BC9-8F94FADDB2BF}" dt="2022-07-01T13:30:39.168" v="1261"/>
          <ac:spMkLst>
            <pc:docMk/>
            <pc:sldMk cId="1071792490" sldId="998"/>
            <ac:spMk id="35" creationId="{F9DD709E-B7E4-B472-D05D-C0410029ACF1}"/>
          </ac:spMkLst>
        </pc:spChg>
        <pc:spChg chg="add del mod">
          <ac:chgData name="Paula Vázquez-Valero" userId="3a0e46d7-2099-40af-a155-aa45b68bfff3" providerId="ADAL" clId="{98A4C16C-8D3B-4D84-8BC9-8F94FADDB2BF}" dt="2022-07-01T13:31:35.907" v="1346"/>
          <ac:spMkLst>
            <pc:docMk/>
            <pc:sldMk cId="1071792490" sldId="998"/>
            <ac:spMk id="38" creationId="{E88D073E-A69A-81B9-233A-A9AB2C91BE71}"/>
          </ac:spMkLst>
        </pc:spChg>
        <pc:spChg chg="mod">
          <ac:chgData name="Paula Vázquez-Valero" userId="3a0e46d7-2099-40af-a155-aa45b68bfff3" providerId="ADAL" clId="{98A4C16C-8D3B-4D84-8BC9-8F94FADDB2BF}" dt="2022-07-01T13:31:35.195" v="1345"/>
          <ac:spMkLst>
            <pc:docMk/>
            <pc:sldMk cId="1071792490" sldId="998"/>
            <ac:spMk id="40" creationId="{3DBF5397-ED04-D9FC-B99D-B44D8D8642C8}"/>
          </ac:spMkLst>
        </pc:spChg>
        <pc:spChg chg="add del mod">
          <ac:chgData name="Paula Vázquez-Valero" userId="3a0e46d7-2099-40af-a155-aa45b68bfff3" providerId="ADAL" clId="{98A4C16C-8D3B-4D84-8BC9-8F94FADDB2BF}" dt="2022-07-01T13:33:12.396" v="1370" actId="478"/>
          <ac:spMkLst>
            <pc:docMk/>
            <pc:sldMk cId="1071792490" sldId="998"/>
            <ac:spMk id="44" creationId="{20F9F802-133F-04C0-F831-D717C9B7D8A3}"/>
          </ac:spMkLst>
        </pc:spChg>
        <pc:spChg chg="add mod">
          <ac:chgData name="Paula Vázquez-Valero" userId="3a0e46d7-2099-40af-a155-aa45b68bfff3" providerId="ADAL" clId="{98A4C16C-8D3B-4D84-8BC9-8F94FADDB2BF}" dt="2022-07-01T13:33:51.298" v="1411" actId="122"/>
          <ac:spMkLst>
            <pc:docMk/>
            <pc:sldMk cId="1071792490" sldId="998"/>
            <ac:spMk id="46" creationId="{EFA79EBE-6F89-BAA2-325F-174BAA60E4FA}"/>
          </ac:spMkLst>
        </pc:spChg>
        <pc:spChg chg="add del mod">
          <ac:chgData name="Paula Vázquez-Valero" userId="3a0e46d7-2099-40af-a155-aa45b68bfff3" providerId="ADAL" clId="{98A4C16C-8D3B-4D84-8BC9-8F94FADDB2BF}" dt="2022-07-01T13:34:18.711" v="1416"/>
          <ac:spMkLst>
            <pc:docMk/>
            <pc:sldMk cId="1071792490" sldId="998"/>
            <ac:spMk id="48" creationId="{30DCA29A-E621-56ED-CB64-F58378ADA9F0}"/>
          </ac:spMkLst>
        </pc:spChg>
        <pc:spChg chg="add mod">
          <ac:chgData name="Paula Vázquez-Valero" userId="3a0e46d7-2099-40af-a155-aa45b68bfff3" providerId="ADAL" clId="{98A4C16C-8D3B-4D84-8BC9-8F94FADDB2BF}" dt="2022-07-01T13:36:17.770" v="1439"/>
          <ac:spMkLst>
            <pc:docMk/>
            <pc:sldMk cId="1071792490" sldId="998"/>
            <ac:spMk id="50" creationId="{27CD4F34-4E4E-3669-75AD-0CE2372E9E64}"/>
          </ac:spMkLst>
        </pc:spChg>
        <pc:spChg chg="add mod">
          <ac:chgData name="Paula Vázquez-Valero" userId="3a0e46d7-2099-40af-a155-aa45b68bfff3" providerId="ADAL" clId="{98A4C16C-8D3B-4D84-8BC9-8F94FADDB2BF}" dt="2022-07-01T13:36:17.770" v="1439"/>
          <ac:spMkLst>
            <pc:docMk/>
            <pc:sldMk cId="1071792490" sldId="998"/>
            <ac:spMk id="51" creationId="{CF151CB0-704A-DAE7-A94D-BF38DBC006AA}"/>
          </ac:spMkLst>
        </pc:spChg>
        <pc:spChg chg="add mod">
          <ac:chgData name="Paula Vázquez-Valero" userId="3a0e46d7-2099-40af-a155-aa45b68bfff3" providerId="ADAL" clId="{98A4C16C-8D3B-4D84-8BC9-8F94FADDB2BF}" dt="2022-07-01T13:36:36.504" v="1452" actId="20577"/>
          <ac:spMkLst>
            <pc:docMk/>
            <pc:sldMk cId="1071792490" sldId="998"/>
            <ac:spMk id="52" creationId="{0BF2C487-6958-DDBC-D3D1-53304E2318EF}"/>
          </ac:spMkLst>
        </pc:spChg>
        <pc:spChg chg="mod">
          <ac:chgData name="Paula Vázquez-Valero" userId="3a0e46d7-2099-40af-a155-aa45b68bfff3" providerId="ADAL" clId="{98A4C16C-8D3B-4D84-8BC9-8F94FADDB2BF}" dt="2022-07-01T13:29:21.984" v="1204" actId="20577"/>
          <ac:spMkLst>
            <pc:docMk/>
            <pc:sldMk cId="1071792490" sldId="998"/>
            <ac:spMk id="77" creationId="{E7AAF7B1-A143-13A1-1878-93620AE2F406}"/>
          </ac:spMkLst>
        </pc:spChg>
        <pc:spChg chg="mod">
          <ac:chgData name="Paula Vázquez-Valero" userId="3a0e46d7-2099-40af-a155-aa45b68bfff3" providerId="ADAL" clId="{98A4C16C-8D3B-4D84-8BC9-8F94FADDB2BF}" dt="2022-07-01T13:29:13.755" v="1177" actId="20577"/>
          <ac:spMkLst>
            <pc:docMk/>
            <pc:sldMk cId="1071792490" sldId="998"/>
            <ac:spMk id="90" creationId="{733276F7-3498-60F5-B8D5-BF279DF5D5A8}"/>
          </ac:spMkLst>
        </pc:spChg>
        <pc:spChg chg="mod">
          <ac:chgData name="Paula Vázquez-Valero" userId="3a0e46d7-2099-40af-a155-aa45b68bfff3" providerId="ADAL" clId="{98A4C16C-8D3B-4D84-8BC9-8F94FADDB2BF}" dt="2022-07-01T13:29:37.828" v="1220" actId="20577"/>
          <ac:spMkLst>
            <pc:docMk/>
            <pc:sldMk cId="1071792490" sldId="998"/>
            <ac:spMk id="111" creationId="{5081C9E8-3D1E-40A6-4331-2C7E0486D3D2}"/>
          </ac:spMkLst>
        </pc:spChg>
        <pc:spChg chg="mod">
          <ac:chgData name="Paula Vázquez-Valero" userId="3a0e46d7-2099-40af-a155-aa45b68bfff3" providerId="ADAL" clId="{98A4C16C-8D3B-4D84-8BC9-8F94FADDB2BF}" dt="2022-07-01T13:29:34.434" v="1214" actId="20577"/>
          <ac:spMkLst>
            <pc:docMk/>
            <pc:sldMk cId="1071792490" sldId="998"/>
            <ac:spMk id="112" creationId="{92B5552B-12C1-1855-894D-C475E6100424}"/>
          </ac:spMkLst>
        </pc:spChg>
        <pc:spChg chg="mod">
          <ac:chgData name="Paula Vázquez-Valero" userId="3a0e46d7-2099-40af-a155-aa45b68bfff3" providerId="ADAL" clId="{98A4C16C-8D3B-4D84-8BC9-8F94FADDB2BF}" dt="2022-07-01T13:29:31.671" v="1210" actId="20577"/>
          <ac:spMkLst>
            <pc:docMk/>
            <pc:sldMk cId="1071792490" sldId="998"/>
            <ac:spMk id="114" creationId="{4C63E0AB-31E7-64D5-425C-945851C544D3}"/>
          </ac:spMkLst>
        </pc:spChg>
        <pc:spChg chg="mod">
          <ac:chgData name="Paula Vázquez-Valero" userId="3a0e46d7-2099-40af-a155-aa45b68bfff3" providerId="ADAL" clId="{98A4C16C-8D3B-4D84-8BC9-8F94FADDB2BF}" dt="2022-07-01T13:29:44.166" v="1222" actId="14100"/>
          <ac:spMkLst>
            <pc:docMk/>
            <pc:sldMk cId="1071792490" sldId="998"/>
            <ac:spMk id="118" creationId="{740ED90D-AEFD-D79C-6895-4B5440D95DC4}"/>
          </ac:spMkLst>
        </pc:spChg>
        <pc:spChg chg="mod">
          <ac:chgData name="Paula Vázquez-Valero" userId="3a0e46d7-2099-40af-a155-aa45b68bfff3" providerId="ADAL" clId="{98A4C16C-8D3B-4D84-8BC9-8F94FADDB2BF}" dt="2022-07-01T13:30:51.487" v="1289" actId="20577"/>
          <ac:spMkLst>
            <pc:docMk/>
            <pc:sldMk cId="1071792490" sldId="998"/>
            <ac:spMk id="119" creationId="{A373B603-037F-1A3B-42AD-10F60B101ED6}"/>
          </ac:spMkLst>
        </pc:spChg>
        <pc:spChg chg="del">
          <ac:chgData name="Paula Vázquez-Valero" userId="3a0e46d7-2099-40af-a155-aa45b68bfff3" providerId="ADAL" clId="{98A4C16C-8D3B-4D84-8BC9-8F94FADDB2BF}" dt="2022-07-01T13:36:17.380" v="1438" actId="478"/>
          <ac:spMkLst>
            <pc:docMk/>
            <pc:sldMk cId="1071792490" sldId="998"/>
            <ac:spMk id="121" creationId="{BCC52D3E-6FC8-CD7B-314D-52853264374B}"/>
          </ac:spMkLst>
        </pc:spChg>
        <pc:grpChg chg="add mod">
          <ac:chgData name="Paula Vázquez-Valero" userId="3a0e46d7-2099-40af-a155-aa45b68bfff3" providerId="ADAL" clId="{98A4C16C-8D3B-4D84-8BC9-8F94FADDB2BF}" dt="2022-07-01T13:31:33.785" v="1344" actId="1076"/>
          <ac:grpSpMkLst>
            <pc:docMk/>
            <pc:sldMk cId="1071792490" sldId="998"/>
            <ac:grpSpMk id="34" creationId="{0E80FD60-8279-4015-58D6-ADDC2713CE60}"/>
          </ac:grpSpMkLst>
        </pc:grpChg>
        <pc:grpChg chg="add del mod">
          <ac:chgData name="Paula Vázquez-Valero" userId="3a0e46d7-2099-40af-a155-aa45b68bfff3" providerId="ADAL" clId="{98A4C16C-8D3B-4D84-8BC9-8F94FADDB2BF}" dt="2022-07-01T13:31:35.907" v="1346"/>
          <ac:grpSpMkLst>
            <pc:docMk/>
            <pc:sldMk cId="1071792490" sldId="998"/>
            <ac:grpSpMk id="39" creationId="{1CEE3F8E-573A-18B9-35FC-48B18835586E}"/>
          </ac:grpSpMkLst>
        </pc:grpChg>
        <pc:picChg chg="mod">
          <ac:chgData name="Paula Vázquez-Valero" userId="3a0e46d7-2099-40af-a155-aa45b68bfff3" providerId="ADAL" clId="{98A4C16C-8D3B-4D84-8BC9-8F94FADDB2BF}" dt="2022-07-01T13:30:39.168" v="1261"/>
          <ac:picMkLst>
            <pc:docMk/>
            <pc:sldMk cId="1071792490" sldId="998"/>
            <ac:picMk id="36" creationId="{00A76212-2484-705C-37A5-9D1F0ACD5DD5}"/>
          </ac:picMkLst>
        </pc:picChg>
        <pc:picChg chg="mod">
          <ac:chgData name="Paula Vázquez-Valero" userId="3a0e46d7-2099-40af-a155-aa45b68bfff3" providerId="ADAL" clId="{98A4C16C-8D3B-4D84-8BC9-8F94FADDB2BF}" dt="2022-07-01T13:30:39.168" v="1261"/>
          <ac:picMkLst>
            <pc:docMk/>
            <pc:sldMk cId="1071792490" sldId="998"/>
            <ac:picMk id="37" creationId="{71A24868-291D-A94F-D994-561343A1FAEA}"/>
          </ac:picMkLst>
        </pc:picChg>
        <pc:picChg chg="mod">
          <ac:chgData name="Paula Vázquez-Valero" userId="3a0e46d7-2099-40af-a155-aa45b68bfff3" providerId="ADAL" clId="{98A4C16C-8D3B-4D84-8BC9-8F94FADDB2BF}" dt="2022-07-01T13:31:35.195" v="1345"/>
          <ac:picMkLst>
            <pc:docMk/>
            <pc:sldMk cId="1071792490" sldId="998"/>
            <ac:picMk id="41" creationId="{BA862DFF-2785-54DE-F398-3F0B24F9C498}"/>
          </ac:picMkLst>
        </pc:picChg>
        <pc:picChg chg="mod">
          <ac:chgData name="Paula Vázquez-Valero" userId="3a0e46d7-2099-40af-a155-aa45b68bfff3" providerId="ADAL" clId="{98A4C16C-8D3B-4D84-8BC9-8F94FADDB2BF}" dt="2022-07-01T13:31:35.195" v="1345"/>
          <ac:picMkLst>
            <pc:docMk/>
            <pc:sldMk cId="1071792490" sldId="998"/>
            <ac:picMk id="42" creationId="{D6845436-D934-AB91-4505-F6F8BD325F03}"/>
          </ac:picMkLst>
        </pc:picChg>
        <pc:picChg chg="add del mod">
          <ac:chgData name="Paula Vázquez-Valero" userId="3a0e46d7-2099-40af-a155-aa45b68bfff3" providerId="ADAL" clId="{98A4C16C-8D3B-4D84-8BC9-8F94FADDB2BF}" dt="2022-07-01T13:34:18.711" v="1416"/>
          <ac:picMkLst>
            <pc:docMk/>
            <pc:sldMk cId="1071792490" sldId="998"/>
            <ac:picMk id="47" creationId="{91261F1A-44E8-96BA-D041-B46F2E2B5F01}"/>
          </ac:picMkLst>
        </pc:picChg>
        <pc:picChg chg="add mod">
          <ac:chgData name="Paula Vázquez-Valero" userId="3a0e46d7-2099-40af-a155-aa45b68bfff3" providerId="ADAL" clId="{98A4C16C-8D3B-4D84-8BC9-8F94FADDB2BF}" dt="2022-07-01T13:36:17.770" v="1439"/>
          <ac:picMkLst>
            <pc:docMk/>
            <pc:sldMk cId="1071792490" sldId="998"/>
            <ac:picMk id="49" creationId="{DD28808F-36C2-3877-61F0-8F11E405A846}"/>
          </ac:picMkLst>
        </pc:picChg>
        <pc:picChg chg="mod">
          <ac:chgData name="Paula Vázquez-Valero" userId="3a0e46d7-2099-40af-a155-aa45b68bfff3" providerId="ADAL" clId="{98A4C16C-8D3B-4D84-8BC9-8F94FADDB2BF}" dt="2022-07-01T13:29:27.402" v="1205" actId="1076"/>
          <ac:picMkLst>
            <pc:docMk/>
            <pc:sldMk cId="1071792490" sldId="998"/>
            <ac:picMk id="94" creationId="{00A962AE-A2C8-D038-2091-BD3E54C97C6F}"/>
          </ac:picMkLst>
        </pc:picChg>
        <pc:picChg chg="del">
          <ac:chgData name="Paula Vázquez-Valero" userId="3a0e46d7-2099-40af-a155-aa45b68bfff3" providerId="ADAL" clId="{98A4C16C-8D3B-4D84-8BC9-8F94FADDB2BF}" dt="2022-07-01T13:36:17.380" v="1438" actId="478"/>
          <ac:picMkLst>
            <pc:docMk/>
            <pc:sldMk cId="1071792490" sldId="998"/>
            <ac:picMk id="120" creationId="{68CAAB9E-1599-5225-8C5F-A48A80FF673D}"/>
          </ac:picMkLst>
        </pc:picChg>
      </pc:sldChg>
      <pc:sldChg chg="addSp delSp modSp add mod addAnim delAnim modAnim">
        <pc:chgData name="Paula Vázquez-Valero" userId="3a0e46d7-2099-40af-a155-aa45b68bfff3" providerId="ADAL" clId="{98A4C16C-8D3B-4D84-8BC9-8F94FADDB2BF}" dt="2022-07-01T13:38:46.115" v="1559" actId="1076"/>
        <pc:sldMkLst>
          <pc:docMk/>
          <pc:sldMk cId="3747962104" sldId="999"/>
        </pc:sldMkLst>
        <pc:spChg chg="mod">
          <ac:chgData name="Paula Vázquez-Valero" userId="3a0e46d7-2099-40af-a155-aa45b68bfff3" providerId="ADAL" clId="{98A4C16C-8D3B-4D84-8BC9-8F94FADDB2BF}" dt="2022-07-01T13:36:31.234" v="1448" actId="1076"/>
          <ac:spMkLst>
            <pc:docMk/>
            <pc:sldMk cId="3747962104" sldId="999"/>
            <ac:spMk id="5" creationId="{80519864-4B85-2D6C-35F2-7B799E720DCB}"/>
          </ac:spMkLst>
        </pc:spChg>
        <pc:spChg chg="add mod">
          <ac:chgData name="Paula Vázquez-Valero" userId="3a0e46d7-2099-40af-a155-aa45b68bfff3" providerId="ADAL" clId="{98A4C16C-8D3B-4D84-8BC9-8F94FADDB2BF}" dt="2022-07-01T13:36:24.838" v="1443"/>
          <ac:spMkLst>
            <pc:docMk/>
            <pc:sldMk cId="3747962104" sldId="999"/>
            <ac:spMk id="34" creationId="{88CAB058-5AFB-6013-EF56-1D602205B9D1}"/>
          </ac:spMkLst>
        </pc:spChg>
        <pc:spChg chg="add mod">
          <ac:chgData name="Paula Vázquez-Valero" userId="3a0e46d7-2099-40af-a155-aa45b68bfff3" providerId="ADAL" clId="{98A4C16C-8D3B-4D84-8BC9-8F94FADDB2BF}" dt="2022-07-01T13:36:24.838" v="1443"/>
          <ac:spMkLst>
            <pc:docMk/>
            <pc:sldMk cId="3747962104" sldId="999"/>
            <ac:spMk id="35" creationId="{98FD69D5-89C4-9B47-B426-454F365FFED6}"/>
          </ac:spMkLst>
        </pc:spChg>
        <pc:spChg chg="add mod">
          <ac:chgData name="Paula Vázquez-Valero" userId="3a0e46d7-2099-40af-a155-aa45b68bfff3" providerId="ADAL" clId="{98A4C16C-8D3B-4D84-8BC9-8F94FADDB2BF}" dt="2022-07-01T13:38:43.273" v="1558" actId="14100"/>
          <ac:spMkLst>
            <pc:docMk/>
            <pc:sldMk cId="3747962104" sldId="999"/>
            <ac:spMk id="36" creationId="{E9276FF0-4422-CBAE-8BF5-40C4F7E5E35B}"/>
          </ac:spMkLst>
        </pc:spChg>
        <pc:spChg chg="mod">
          <ac:chgData name="Paula Vázquez-Valero" userId="3a0e46d7-2099-40af-a155-aa45b68bfff3" providerId="ADAL" clId="{98A4C16C-8D3B-4D84-8BC9-8F94FADDB2BF}" dt="2022-07-01T13:38:15.244" v="1554"/>
          <ac:spMkLst>
            <pc:docMk/>
            <pc:sldMk cId="3747962104" sldId="999"/>
            <ac:spMk id="38" creationId="{457F236B-D655-FE8C-F8EB-D0420336934F}"/>
          </ac:spMkLst>
        </pc:spChg>
        <pc:spChg chg="mod">
          <ac:chgData name="Paula Vázquez-Valero" userId="3a0e46d7-2099-40af-a155-aa45b68bfff3" providerId="ADAL" clId="{98A4C16C-8D3B-4D84-8BC9-8F94FADDB2BF}" dt="2022-07-01T13:37:37.324" v="1516" actId="20577"/>
          <ac:spMkLst>
            <pc:docMk/>
            <pc:sldMk cId="3747962104" sldId="999"/>
            <ac:spMk id="77" creationId="{E7AAF7B1-A143-13A1-1878-93620AE2F406}"/>
          </ac:spMkLst>
        </pc:spChg>
        <pc:spChg chg="add del mod">
          <ac:chgData name="Paula Vázquez-Valero" userId="3a0e46d7-2099-40af-a155-aa45b68bfff3" providerId="ADAL" clId="{98A4C16C-8D3B-4D84-8BC9-8F94FADDB2BF}" dt="2022-07-01T13:37:28.892" v="1498" actId="20577"/>
          <ac:spMkLst>
            <pc:docMk/>
            <pc:sldMk cId="3747962104" sldId="999"/>
            <ac:spMk id="90" creationId="{733276F7-3498-60F5-B8D5-BF279DF5D5A8}"/>
          </ac:spMkLst>
        </pc:spChg>
        <pc:spChg chg="mod">
          <ac:chgData name="Paula Vázquez-Valero" userId="3a0e46d7-2099-40af-a155-aa45b68bfff3" providerId="ADAL" clId="{98A4C16C-8D3B-4D84-8BC9-8F94FADDB2BF}" dt="2022-07-01T13:37:55.835" v="1526" actId="20577"/>
          <ac:spMkLst>
            <pc:docMk/>
            <pc:sldMk cId="3747962104" sldId="999"/>
            <ac:spMk id="111" creationId="{5081C9E8-3D1E-40A6-4331-2C7E0486D3D2}"/>
          </ac:spMkLst>
        </pc:spChg>
        <pc:spChg chg="mod">
          <ac:chgData name="Paula Vázquez-Valero" userId="3a0e46d7-2099-40af-a155-aa45b68bfff3" providerId="ADAL" clId="{98A4C16C-8D3B-4D84-8BC9-8F94FADDB2BF}" dt="2022-07-01T13:37:50.441" v="1520" actId="20577"/>
          <ac:spMkLst>
            <pc:docMk/>
            <pc:sldMk cId="3747962104" sldId="999"/>
            <ac:spMk id="112" creationId="{92B5552B-12C1-1855-894D-C475E6100424}"/>
          </ac:spMkLst>
        </pc:spChg>
        <pc:spChg chg="mod">
          <ac:chgData name="Paula Vázquez-Valero" userId="3a0e46d7-2099-40af-a155-aa45b68bfff3" providerId="ADAL" clId="{98A4C16C-8D3B-4D84-8BC9-8F94FADDB2BF}" dt="2022-07-01T13:37:53.056" v="1523" actId="20577"/>
          <ac:spMkLst>
            <pc:docMk/>
            <pc:sldMk cId="3747962104" sldId="999"/>
            <ac:spMk id="114" creationId="{4C63E0AB-31E7-64D5-425C-945851C544D3}"/>
          </ac:spMkLst>
        </pc:spChg>
        <pc:spChg chg="mod">
          <ac:chgData name="Paula Vázquez-Valero" userId="3a0e46d7-2099-40af-a155-aa45b68bfff3" providerId="ADAL" clId="{98A4C16C-8D3B-4D84-8BC9-8F94FADDB2BF}" dt="2022-07-01T13:38:00.328" v="1528" actId="14100"/>
          <ac:spMkLst>
            <pc:docMk/>
            <pc:sldMk cId="3747962104" sldId="999"/>
            <ac:spMk id="118" creationId="{740ED90D-AEFD-D79C-6895-4B5440D95DC4}"/>
          </ac:spMkLst>
        </pc:spChg>
        <pc:spChg chg="mod">
          <ac:chgData name="Paula Vázquez-Valero" userId="3a0e46d7-2099-40af-a155-aa45b68bfff3" providerId="ADAL" clId="{98A4C16C-8D3B-4D84-8BC9-8F94FADDB2BF}" dt="2022-07-01T13:38:06.365" v="1553" actId="20577"/>
          <ac:spMkLst>
            <pc:docMk/>
            <pc:sldMk cId="3747962104" sldId="999"/>
            <ac:spMk id="119" creationId="{A373B603-037F-1A3B-42AD-10F60B101ED6}"/>
          </ac:spMkLst>
        </pc:spChg>
        <pc:spChg chg="add del">
          <ac:chgData name="Paula Vázquez-Valero" userId="3a0e46d7-2099-40af-a155-aa45b68bfff3" providerId="ADAL" clId="{98A4C16C-8D3B-4D84-8BC9-8F94FADDB2BF}" dt="2022-07-01T13:36:24.561" v="1442" actId="478"/>
          <ac:spMkLst>
            <pc:docMk/>
            <pc:sldMk cId="3747962104" sldId="999"/>
            <ac:spMk id="121" creationId="{BCC52D3E-6FC8-CD7B-314D-52853264374B}"/>
          </ac:spMkLst>
        </pc:spChg>
        <pc:grpChg chg="add mod">
          <ac:chgData name="Paula Vázquez-Valero" userId="3a0e46d7-2099-40af-a155-aa45b68bfff3" providerId="ADAL" clId="{98A4C16C-8D3B-4D84-8BC9-8F94FADDB2BF}" dt="2022-07-01T13:38:46.115" v="1559" actId="1076"/>
          <ac:grpSpMkLst>
            <pc:docMk/>
            <pc:sldMk cId="3747962104" sldId="999"/>
            <ac:grpSpMk id="37" creationId="{7A9BEADB-DAE6-E711-8A5B-6C6B50DCD0EA}"/>
          </ac:grpSpMkLst>
        </pc:grpChg>
        <pc:picChg chg="add mod">
          <ac:chgData name="Paula Vázquez-Valero" userId="3a0e46d7-2099-40af-a155-aa45b68bfff3" providerId="ADAL" clId="{98A4C16C-8D3B-4D84-8BC9-8F94FADDB2BF}" dt="2022-07-01T13:36:24.838" v="1443"/>
          <ac:picMkLst>
            <pc:docMk/>
            <pc:sldMk cId="3747962104" sldId="999"/>
            <ac:picMk id="33" creationId="{A57A58C6-D320-ED2A-BB58-E7F2ED7E190E}"/>
          </ac:picMkLst>
        </pc:picChg>
        <pc:picChg chg="mod">
          <ac:chgData name="Paula Vázquez-Valero" userId="3a0e46d7-2099-40af-a155-aa45b68bfff3" providerId="ADAL" clId="{98A4C16C-8D3B-4D84-8BC9-8F94FADDB2BF}" dt="2022-07-01T13:38:15.244" v="1554"/>
          <ac:picMkLst>
            <pc:docMk/>
            <pc:sldMk cId="3747962104" sldId="999"/>
            <ac:picMk id="39" creationId="{246C1F19-7ABA-C818-9CE7-19E143055904}"/>
          </ac:picMkLst>
        </pc:picChg>
        <pc:picChg chg="mod">
          <ac:chgData name="Paula Vázquez-Valero" userId="3a0e46d7-2099-40af-a155-aa45b68bfff3" providerId="ADAL" clId="{98A4C16C-8D3B-4D84-8BC9-8F94FADDB2BF}" dt="2022-07-01T13:38:15.244" v="1554"/>
          <ac:picMkLst>
            <pc:docMk/>
            <pc:sldMk cId="3747962104" sldId="999"/>
            <ac:picMk id="40" creationId="{9D092BF4-273C-648D-071B-4C4AA77341C7}"/>
          </ac:picMkLst>
        </pc:picChg>
        <pc:picChg chg="mod">
          <ac:chgData name="Paula Vázquez-Valero" userId="3a0e46d7-2099-40af-a155-aa45b68bfff3" providerId="ADAL" clId="{98A4C16C-8D3B-4D84-8BC9-8F94FADDB2BF}" dt="2022-07-01T13:37:40.889" v="1517" actId="1076"/>
          <ac:picMkLst>
            <pc:docMk/>
            <pc:sldMk cId="3747962104" sldId="999"/>
            <ac:picMk id="94" creationId="{00A962AE-A2C8-D038-2091-BD3E54C97C6F}"/>
          </ac:picMkLst>
        </pc:picChg>
        <pc:picChg chg="add del">
          <ac:chgData name="Paula Vázquez-Valero" userId="3a0e46d7-2099-40af-a155-aa45b68bfff3" providerId="ADAL" clId="{98A4C16C-8D3B-4D84-8BC9-8F94FADDB2BF}" dt="2022-07-01T13:36:24.561" v="1442" actId="478"/>
          <ac:picMkLst>
            <pc:docMk/>
            <pc:sldMk cId="3747962104" sldId="999"/>
            <ac:picMk id="120" creationId="{68CAAB9E-1599-5225-8C5F-A48A80FF673D}"/>
          </ac:picMkLst>
        </pc:picChg>
      </pc:sldChg>
      <pc:sldChg chg="addSp delSp modSp add mod delAnim modAnim modNotesTx">
        <pc:chgData name="Paula Vázquez-Valero" userId="3a0e46d7-2099-40af-a155-aa45b68bfff3" providerId="ADAL" clId="{98A4C16C-8D3B-4D84-8BC9-8F94FADDB2BF}" dt="2022-07-01T16:02:24.416" v="5704" actId="20577"/>
        <pc:sldMkLst>
          <pc:docMk/>
          <pc:sldMk cId="1816844285" sldId="1000"/>
        </pc:sldMkLst>
        <pc:spChg chg="del">
          <ac:chgData name="Paula Vázquez-Valero" userId="3a0e46d7-2099-40af-a155-aa45b68bfff3" providerId="ADAL" clId="{98A4C16C-8D3B-4D84-8BC9-8F94FADDB2BF}" dt="2022-07-01T15:08:01.518" v="4004" actId="478"/>
          <ac:spMkLst>
            <pc:docMk/>
            <pc:sldMk cId="1816844285" sldId="1000"/>
            <ac:spMk id="5" creationId="{12854742-4EB3-3172-E28D-F39F3FE3B5DE}"/>
          </ac:spMkLst>
        </pc:spChg>
        <pc:spChg chg="mod">
          <ac:chgData name="Paula Vázquez-Valero" userId="3a0e46d7-2099-40af-a155-aa45b68bfff3" providerId="ADAL" clId="{98A4C16C-8D3B-4D84-8BC9-8F94FADDB2BF}" dt="2022-07-01T15:59:35.775" v="5637" actId="1076"/>
          <ac:spMkLst>
            <pc:docMk/>
            <pc:sldMk cId="1816844285" sldId="1000"/>
            <ac:spMk id="6" creationId="{E1A95334-813B-6EE5-7147-C1BA22EC0A5F}"/>
          </ac:spMkLst>
        </pc:spChg>
        <pc:spChg chg="mod">
          <ac:chgData name="Paula Vázquez-Valero" userId="3a0e46d7-2099-40af-a155-aa45b68bfff3" providerId="ADAL" clId="{98A4C16C-8D3B-4D84-8BC9-8F94FADDB2BF}" dt="2022-07-01T15:59:35.775" v="5637" actId="1076"/>
          <ac:spMkLst>
            <pc:docMk/>
            <pc:sldMk cId="1816844285" sldId="1000"/>
            <ac:spMk id="7" creationId="{59CCC6A8-2D2A-493B-E1A3-CC4F8C0C7F88}"/>
          </ac:spMkLst>
        </pc:spChg>
        <pc:spChg chg="add del mod">
          <ac:chgData name="Paula Vázquez-Valero" userId="3a0e46d7-2099-40af-a155-aa45b68bfff3" providerId="ADAL" clId="{98A4C16C-8D3B-4D84-8BC9-8F94FADDB2BF}" dt="2022-07-01T14:55:41.162" v="3761" actId="21"/>
          <ac:spMkLst>
            <pc:docMk/>
            <pc:sldMk cId="1816844285" sldId="1000"/>
            <ac:spMk id="47" creationId="{286A174B-E6CB-E700-1E66-FE763E581A8A}"/>
          </ac:spMkLst>
        </pc:spChg>
        <pc:spChg chg="mod">
          <ac:chgData name="Paula Vázquez-Valero" userId="3a0e46d7-2099-40af-a155-aa45b68bfff3" providerId="ADAL" clId="{98A4C16C-8D3B-4D84-8BC9-8F94FADDB2BF}" dt="2022-07-01T15:58:32.772" v="5618" actId="20577"/>
          <ac:spMkLst>
            <pc:docMk/>
            <pc:sldMk cId="1816844285" sldId="1000"/>
            <ac:spMk id="48" creationId="{2B6605FD-ABDC-FECB-6A1B-3BDB31072B1A}"/>
          </ac:spMkLst>
        </pc:spChg>
        <pc:spChg chg="add del mod">
          <ac:chgData name="Paula Vázquez-Valero" userId="3a0e46d7-2099-40af-a155-aa45b68bfff3" providerId="ADAL" clId="{98A4C16C-8D3B-4D84-8BC9-8F94FADDB2BF}" dt="2022-07-01T15:03:08.077" v="3952"/>
          <ac:spMkLst>
            <pc:docMk/>
            <pc:sldMk cId="1816844285" sldId="1000"/>
            <ac:spMk id="49" creationId="{03DB82AD-F1A9-04EE-1AF6-F56A95F00222}"/>
          </ac:spMkLst>
        </pc:spChg>
        <pc:spChg chg="add mod">
          <ac:chgData name="Paula Vázquez-Valero" userId="3a0e46d7-2099-40af-a155-aa45b68bfff3" providerId="ADAL" clId="{98A4C16C-8D3B-4D84-8BC9-8F94FADDB2BF}" dt="2022-07-01T16:01:43.629" v="5684" actId="20577"/>
          <ac:spMkLst>
            <pc:docMk/>
            <pc:sldMk cId="1816844285" sldId="1000"/>
            <ac:spMk id="53" creationId="{F6810A43-C3D7-D325-5B67-94A506BBD252}"/>
          </ac:spMkLst>
        </pc:spChg>
        <pc:spChg chg="del">
          <ac:chgData name="Paula Vázquez-Valero" userId="3a0e46d7-2099-40af-a155-aa45b68bfff3" providerId="ADAL" clId="{98A4C16C-8D3B-4D84-8BC9-8F94FADDB2BF}" dt="2022-07-01T15:08:11.663" v="4005" actId="478"/>
          <ac:spMkLst>
            <pc:docMk/>
            <pc:sldMk cId="1816844285" sldId="1000"/>
            <ac:spMk id="69" creationId="{6F2767D1-6B78-A529-F027-1520E1C4621F}"/>
          </ac:spMkLst>
        </pc:spChg>
        <pc:spChg chg="del">
          <ac:chgData name="Paula Vázquez-Valero" userId="3a0e46d7-2099-40af-a155-aa45b68bfff3" providerId="ADAL" clId="{98A4C16C-8D3B-4D84-8BC9-8F94FADDB2BF}" dt="2022-07-01T15:08:11.663" v="4005" actId="478"/>
          <ac:spMkLst>
            <pc:docMk/>
            <pc:sldMk cId="1816844285" sldId="1000"/>
            <ac:spMk id="70" creationId="{D8DB37E9-F322-A6B4-3C32-B559217EE480}"/>
          </ac:spMkLst>
        </pc:spChg>
        <pc:spChg chg="del">
          <ac:chgData name="Paula Vázquez-Valero" userId="3a0e46d7-2099-40af-a155-aa45b68bfff3" providerId="ADAL" clId="{98A4C16C-8D3B-4D84-8BC9-8F94FADDB2BF}" dt="2022-07-01T15:08:01.518" v="4004" actId="478"/>
          <ac:spMkLst>
            <pc:docMk/>
            <pc:sldMk cId="1816844285" sldId="1000"/>
            <ac:spMk id="71" creationId="{3A1080D3-8355-9DEF-F137-A1F76CC07140}"/>
          </ac:spMkLst>
        </pc:spChg>
        <pc:spChg chg="del">
          <ac:chgData name="Paula Vázquez-Valero" userId="3a0e46d7-2099-40af-a155-aa45b68bfff3" providerId="ADAL" clId="{98A4C16C-8D3B-4D84-8BC9-8F94FADDB2BF}" dt="2022-07-01T15:08:01.518" v="4004" actId="478"/>
          <ac:spMkLst>
            <pc:docMk/>
            <pc:sldMk cId="1816844285" sldId="1000"/>
            <ac:spMk id="72" creationId="{A601408B-D6B5-1071-7678-CEC86B02233D}"/>
          </ac:spMkLst>
        </pc:spChg>
        <pc:spChg chg="del">
          <ac:chgData name="Paula Vázquez-Valero" userId="3a0e46d7-2099-40af-a155-aa45b68bfff3" providerId="ADAL" clId="{98A4C16C-8D3B-4D84-8BC9-8F94FADDB2BF}" dt="2022-07-01T15:08:13.972" v="4006" actId="478"/>
          <ac:spMkLst>
            <pc:docMk/>
            <pc:sldMk cId="1816844285" sldId="1000"/>
            <ac:spMk id="73" creationId="{363E2CE7-2AFC-F113-7E78-260D06EC3BF8}"/>
          </ac:spMkLst>
        </pc:spChg>
        <pc:spChg chg="del">
          <ac:chgData name="Paula Vázquez-Valero" userId="3a0e46d7-2099-40af-a155-aa45b68bfff3" providerId="ADAL" clId="{98A4C16C-8D3B-4D84-8BC9-8F94FADDB2BF}" dt="2022-07-01T15:08:11.663" v="4005" actId="478"/>
          <ac:spMkLst>
            <pc:docMk/>
            <pc:sldMk cId="1816844285" sldId="1000"/>
            <ac:spMk id="74" creationId="{C69A7153-0158-5ED7-14A4-46316BA85075}"/>
          </ac:spMkLst>
        </pc:spChg>
        <pc:spChg chg="del">
          <ac:chgData name="Paula Vázquez-Valero" userId="3a0e46d7-2099-40af-a155-aa45b68bfff3" providerId="ADAL" clId="{98A4C16C-8D3B-4D84-8BC9-8F94FADDB2BF}" dt="2022-07-01T15:11:42.620" v="4075" actId="478"/>
          <ac:spMkLst>
            <pc:docMk/>
            <pc:sldMk cId="1816844285" sldId="1000"/>
            <ac:spMk id="75" creationId="{471522EC-D4CE-7FB4-898D-C404E50B76E7}"/>
          </ac:spMkLst>
        </pc:spChg>
        <pc:spChg chg="mod">
          <ac:chgData name="Paula Vázquez-Valero" userId="3a0e46d7-2099-40af-a155-aa45b68bfff3" providerId="ADAL" clId="{98A4C16C-8D3B-4D84-8BC9-8F94FADDB2BF}" dt="2022-07-01T15:59:35.775" v="5637" actId="1076"/>
          <ac:spMkLst>
            <pc:docMk/>
            <pc:sldMk cId="1816844285" sldId="1000"/>
            <ac:spMk id="82" creationId="{8CF52AC2-8386-A9FF-4EB7-B5E414E2B1F6}"/>
          </ac:spMkLst>
        </pc:spChg>
        <pc:spChg chg="mod">
          <ac:chgData name="Paula Vázquez-Valero" userId="3a0e46d7-2099-40af-a155-aa45b68bfff3" providerId="ADAL" clId="{98A4C16C-8D3B-4D84-8BC9-8F94FADDB2BF}" dt="2022-07-01T15:59:35.775" v="5637" actId="1076"/>
          <ac:spMkLst>
            <pc:docMk/>
            <pc:sldMk cId="1816844285" sldId="1000"/>
            <ac:spMk id="83" creationId="{8E08EC0D-A657-A24A-B534-88F01BD134E4}"/>
          </ac:spMkLst>
        </pc:spChg>
        <pc:spChg chg="mod">
          <ac:chgData name="Paula Vázquez-Valero" userId="3a0e46d7-2099-40af-a155-aa45b68bfff3" providerId="ADAL" clId="{98A4C16C-8D3B-4D84-8BC9-8F94FADDB2BF}" dt="2022-07-01T15:59:35.775" v="5637" actId="1076"/>
          <ac:spMkLst>
            <pc:docMk/>
            <pc:sldMk cId="1816844285" sldId="1000"/>
            <ac:spMk id="84" creationId="{7D34ADC4-B256-B723-1AF7-15C79E5AE73B}"/>
          </ac:spMkLst>
        </pc:spChg>
        <pc:spChg chg="mod">
          <ac:chgData name="Paula Vázquez-Valero" userId="3a0e46d7-2099-40af-a155-aa45b68bfff3" providerId="ADAL" clId="{98A4C16C-8D3B-4D84-8BC9-8F94FADDB2BF}" dt="2022-07-01T15:59:35.775" v="5637" actId="1076"/>
          <ac:spMkLst>
            <pc:docMk/>
            <pc:sldMk cId="1816844285" sldId="1000"/>
            <ac:spMk id="85" creationId="{FFF4AE44-8961-4B40-C7C2-327CFA57CB3C}"/>
          </ac:spMkLst>
        </pc:spChg>
        <pc:spChg chg="mod">
          <ac:chgData name="Paula Vázquez-Valero" userId="3a0e46d7-2099-40af-a155-aa45b68bfff3" providerId="ADAL" clId="{98A4C16C-8D3B-4D84-8BC9-8F94FADDB2BF}" dt="2022-07-01T15:59:35.775" v="5637" actId="1076"/>
          <ac:spMkLst>
            <pc:docMk/>
            <pc:sldMk cId="1816844285" sldId="1000"/>
            <ac:spMk id="86" creationId="{7D7D5768-B610-8485-EE59-515B487B8435}"/>
          </ac:spMkLst>
        </pc:spChg>
        <pc:spChg chg="mod">
          <ac:chgData name="Paula Vázquez-Valero" userId="3a0e46d7-2099-40af-a155-aa45b68bfff3" providerId="ADAL" clId="{98A4C16C-8D3B-4D84-8BC9-8F94FADDB2BF}" dt="2022-07-01T15:59:35.775" v="5637" actId="1076"/>
          <ac:spMkLst>
            <pc:docMk/>
            <pc:sldMk cId="1816844285" sldId="1000"/>
            <ac:spMk id="87" creationId="{68139C70-35A7-EFB3-E462-EE0EC3893D84}"/>
          </ac:spMkLst>
        </pc:spChg>
        <pc:spChg chg="del">
          <ac:chgData name="Paula Vázquez-Valero" userId="3a0e46d7-2099-40af-a155-aa45b68bfff3" providerId="ADAL" clId="{98A4C16C-8D3B-4D84-8BC9-8F94FADDB2BF}" dt="2022-07-01T15:08:11.663" v="4005" actId="478"/>
          <ac:spMkLst>
            <pc:docMk/>
            <pc:sldMk cId="1816844285" sldId="1000"/>
            <ac:spMk id="89" creationId="{23382D75-A9A6-631D-6D75-F7A97826DA82}"/>
          </ac:spMkLst>
        </pc:spChg>
        <pc:spChg chg="mod">
          <ac:chgData name="Paula Vázquez-Valero" userId="3a0e46d7-2099-40af-a155-aa45b68bfff3" providerId="ADAL" clId="{98A4C16C-8D3B-4D84-8BC9-8F94FADDB2BF}" dt="2022-07-01T15:59:35.775" v="5637" actId="1076"/>
          <ac:spMkLst>
            <pc:docMk/>
            <pc:sldMk cId="1816844285" sldId="1000"/>
            <ac:spMk id="94" creationId="{2A746396-4625-30AD-97B0-CC303DBCE2CD}"/>
          </ac:spMkLst>
        </pc:spChg>
        <pc:spChg chg="mod">
          <ac:chgData name="Paula Vázquez-Valero" userId="3a0e46d7-2099-40af-a155-aa45b68bfff3" providerId="ADAL" clId="{98A4C16C-8D3B-4D84-8BC9-8F94FADDB2BF}" dt="2022-07-01T15:59:35.775" v="5637" actId="1076"/>
          <ac:spMkLst>
            <pc:docMk/>
            <pc:sldMk cId="1816844285" sldId="1000"/>
            <ac:spMk id="95" creationId="{A80039B1-F893-AE93-846F-298F0CFB5CC3}"/>
          </ac:spMkLst>
        </pc:spChg>
        <pc:spChg chg="mod">
          <ac:chgData name="Paula Vázquez-Valero" userId="3a0e46d7-2099-40af-a155-aa45b68bfff3" providerId="ADAL" clId="{98A4C16C-8D3B-4D84-8BC9-8F94FADDB2BF}" dt="2022-07-01T15:59:35.775" v="5637" actId="1076"/>
          <ac:spMkLst>
            <pc:docMk/>
            <pc:sldMk cId="1816844285" sldId="1000"/>
            <ac:spMk id="96" creationId="{FBD792F8-B90D-0674-96E8-31102C87BCF6}"/>
          </ac:spMkLst>
        </pc:spChg>
        <pc:spChg chg="mod">
          <ac:chgData name="Paula Vázquez-Valero" userId="3a0e46d7-2099-40af-a155-aa45b68bfff3" providerId="ADAL" clId="{98A4C16C-8D3B-4D84-8BC9-8F94FADDB2BF}" dt="2022-07-01T15:59:35.775" v="5637" actId="1076"/>
          <ac:spMkLst>
            <pc:docMk/>
            <pc:sldMk cId="1816844285" sldId="1000"/>
            <ac:spMk id="97" creationId="{19E00966-2BB2-AD63-2EE4-D864F122E68C}"/>
          </ac:spMkLst>
        </pc:spChg>
        <pc:spChg chg="mod">
          <ac:chgData name="Paula Vázquez-Valero" userId="3a0e46d7-2099-40af-a155-aa45b68bfff3" providerId="ADAL" clId="{98A4C16C-8D3B-4D84-8BC9-8F94FADDB2BF}" dt="2022-07-01T15:59:35.775" v="5637" actId="1076"/>
          <ac:spMkLst>
            <pc:docMk/>
            <pc:sldMk cId="1816844285" sldId="1000"/>
            <ac:spMk id="98" creationId="{F52732B3-DD2A-6043-3701-8B2CCE496521}"/>
          </ac:spMkLst>
        </pc:spChg>
        <pc:spChg chg="mod">
          <ac:chgData name="Paula Vázquez-Valero" userId="3a0e46d7-2099-40af-a155-aa45b68bfff3" providerId="ADAL" clId="{98A4C16C-8D3B-4D84-8BC9-8F94FADDB2BF}" dt="2022-07-01T15:59:35.775" v="5637" actId="1076"/>
          <ac:spMkLst>
            <pc:docMk/>
            <pc:sldMk cId="1816844285" sldId="1000"/>
            <ac:spMk id="99" creationId="{A68786E4-28EB-1155-6EDD-4BDA1D6991B8}"/>
          </ac:spMkLst>
        </pc:spChg>
        <pc:spChg chg="mod">
          <ac:chgData name="Paula Vázquez-Valero" userId="3a0e46d7-2099-40af-a155-aa45b68bfff3" providerId="ADAL" clId="{98A4C16C-8D3B-4D84-8BC9-8F94FADDB2BF}" dt="2022-07-01T15:59:35.775" v="5637" actId="1076"/>
          <ac:spMkLst>
            <pc:docMk/>
            <pc:sldMk cId="1816844285" sldId="1000"/>
            <ac:spMk id="102" creationId="{99E3075A-2C09-B4E6-DAFE-D8B3372DD879}"/>
          </ac:spMkLst>
        </pc:spChg>
        <pc:spChg chg="mod">
          <ac:chgData name="Paula Vázquez-Valero" userId="3a0e46d7-2099-40af-a155-aa45b68bfff3" providerId="ADAL" clId="{98A4C16C-8D3B-4D84-8BC9-8F94FADDB2BF}" dt="2022-07-01T15:59:35.775" v="5637" actId="1076"/>
          <ac:spMkLst>
            <pc:docMk/>
            <pc:sldMk cId="1816844285" sldId="1000"/>
            <ac:spMk id="103" creationId="{8C23386D-F76A-52EA-0048-AC7B2ED9B3FB}"/>
          </ac:spMkLst>
        </pc:spChg>
        <pc:graphicFrameChg chg="modGraphic">
          <ac:chgData name="Paula Vázquez-Valero" userId="3a0e46d7-2099-40af-a155-aa45b68bfff3" providerId="ADAL" clId="{98A4C16C-8D3B-4D84-8BC9-8F94FADDB2BF}" dt="2022-07-01T16:02:24.416" v="5704" actId="20577"/>
          <ac:graphicFrameMkLst>
            <pc:docMk/>
            <pc:sldMk cId="1816844285" sldId="1000"/>
            <ac:graphicFrameMk id="29" creationId="{AD1705D6-7186-56C8-CD88-BF4F78A01EB4}"/>
          </ac:graphicFrameMkLst>
        </pc:graphicFrameChg>
        <pc:graphicFrameChg chg="mod">
          <ac:chgData name="Paula Vázquez-Valero" userId="3a0e46d7-2099-40af-a155-aa45b68bfff3" providerId="ADAL" clId="{98A4C16C-8D3B-4D84-8BC9-8F94FADDB2BF}" dt="2022-07-01T15:59:35.775" v="5637" actId="1076"/>
          <ac:graphicFrameMkLst>
            <pc:docMk/>
            <pc:sldMk cId="1816844285" sldId="1000"/>
            <ac:graphicFrameMk id="64" creationId="{2E15ED95-F94A-5DC7-9C54-D89C24497019}"/>
          </ac:graphicFrameMkLst>
        </pc:graphicFrameChg>
        <pc:picChg chg="add mod">
          <ac:chgData name="Paula Vázquez-Valero" userId="3a0e46d7-2099-40af-a155-aa45b68bfff3" providerId="ADAL" clId="{98A4C16C-8D3B-4D84-8BC9-8F94FADDB2BF}" dt="2022-07-01T15:59:10.625" v="5628" actId="1076"/>
          <ac:picMkLst>
            <pc:docMk/>
            <pc:sldMk cId="1816844285" sldId="1000"/>
            <ac:picMk id="51" creationId="{4677F8F1-F1B1-DD90-4CB2-DE9D99F8AD10}"/>
          </ac:picMkLst>
        </pc:picChg>
        <pc:picChg chg="add mod">
          <ac:chgData name="Paula Vázquez-Valero" userId="3a0e46d7-2099-40af-a155-aa45b68bfff3" providerId="ADAL" clId="{98A4C16C-8D3B-4D84-8BC9-8F94FADDB2BF}" dt="2022-07-01T15:59:29.378" v="5636" actId="1036"/>
          <ac:picMkLst>
            <pc:docMk/>
            <pc:sldMk cId="1816844285" sldId="1000"/>
            <ac:picMk id="52" creationId="{93A4CCED-4682-8267-9191-BA33151F58D3}"/>
          </ac:picMkLst>
        </pc:picChg>
      </pc:sldChg>
      <pc:sldChg chg="addSp delSp modSp new del">
        <pc:chgData name="Paula Vázquez-Valero" userId="3a0e46d7-2099-40af-a155-aa45b68bfff3" providerId="ADAL" clId="{98A4C16C-8D3B-4D84-8BC9-8F94FADDB2BF}" dt="2022-07-01T15:29:16.527" v="4628" actId="47"/>
        <pc:sldMkLst>
          <pc:docMk/>
          <pc:sldMk cId="82551936" sldId="1001"/>
        </pc:sldMkLst>
        <pc:spChg chg="add del mod">
          <ac:chgData name="Paula Vázquez-Valero" userId="3a0e46d7-2099-40af-a155-aa45b68bfff3" providerId="ADAL" clId="{98A4C16C-8D3B-4D84-8BC9-8F94FADDB2BF}" dt="2022-07-01T15:15:31.512" v="4198" actId="21"/>
          <ac:spMkLst>
            <pc:docMk/>
            <pc:sldMk cId="82551936" sldId="1001"/>
            <ac:spMk id="4" creationId="{AEC8DC11-C26E-7223-8AB1-0612FC6838D8}"/>
          </ac:spMkLst>
        </pc:spChg>
        <pc:spChg chg="add del mod">
          <ac:chgData name="Paula Vázquez-Valero" userId="3a0e46d7-2099-40af-a155-aa45b68bfff3" providerId="ADAL" clId="{98A4C16C-8D3B-4D84-8BC9-8F94FADDB2BF}" dt="2022-07-01T15:15:31.512" v="4198" actId="21"/>
          <ac:spMkLst>
            <pc:docMk/>
            <pc:sldMk cId="82551936" sldId="1001"/>
            <ac:spMk id="6" creationId="{BB96C147-9DF4-EB31-0386-C89516571B61}"/>
          </ac:spMkLst>
        </pc:spChg>
        <pc:spChg chg="add del mod">
          <ac:chgData name="Paula Vázquez-Valero" userId="3a0e46d7-2099-40af-a155-aa45b68bfff3" providerId="ADAL" clId="{98A4C16C-8D3B-4D84-8BC9-8F94FADDB2BF}" dt="2022-07-01T15:15:31.512" v="4198" actId="21"/>
          <ac:spMkLst>
            <pc:docMk/>
            <pc:sldMk cId="82551936" sldId="1001"/>
            <ac:spMk id="7" creationId="{642A9A79-A87F-A44E-666C-A8BECBE82CB6}"/>
          </ac:spMkLst>
        </pc:spChg>
        <pc:picChg chg="add del mod">
          <ac:chgData name="Paula Vázquez-Valero" userId="3a0e46d7-2099-40af-a155-aa45b68bfff3" providerId="ADAL" clId="{98A4C16C-8D3B-4D84-8BC9-8F94FADDB2BF}" dt="2022-07-01T15:15:31.512" v="4198" actId="21"/>
          <ac:picMkLst>
            <pc:docMk/>
            <pc:sldMk cId="82551936" sldId="1001"/>
            <ac:picMk id="3" creationId="{1B141B7F-3C97-BF99-6A34-F780A5A73B37}"/>
          </ac:picMkLst>
        </pc:picChg>
        <pc:picChg chg="add del mod">
          <ac:chgData name="Paula Vázquez-Valero" userId="3a0e46d7-2099-40af-a155-aa45b68bfff3" providerId="ADAL" clId="{98A4C16C-8D3B-4D84-8BC9-8F94FADDB2BF}" dt="2022-07-01T15:15:31.512" v="4198" actId="21"/>
          <ac:picMkLst>
            <pc:docMk/>
            <pc:sldMk cId="82551936" sldId="1001"/>
            <ac:picMk id="5" creationId="{94344B9A-FAA0-B73F-F973-B1FD5B5DB28D}"/>
          </ac:picMkLst>
        </pc:picChg>
      </pc:sldChg>
      <pc:sldChg chg="addSp delSp modSp add mod delAnim modAnim modNotesTx">
        <pc:chgData name="Paula Vázquez-Valero" userId="3a0e46d7-2099-40af-a155-aa45b68bfff3" providerId="ADAL" clId="{98A4C16C-8D3B-4D84-8BC9-8F94FADDB2BF}" dt="2022-07-01T15:54:55.041" v="5391" actId="1037"/>
        <pc:sldMkLst>
          <pc:docMk/>
          <pc:sldMk cId="0" sldId="1002"/>
        </pc:sldMkLst>
        <pc:spChg chg="add del mod">
          <ac:chgData name="Paula Vázquez-Valero" userId="3a0e46d7-2099-40af-a155-aa45b68bfff3" providerId="ADAL" clId="{98A4C16C-8D3B-4D84-8BC9-8F94FADDB2BF}" dt="2022-07-01T15:20:30.956" v="4365"/>
          <ac:spMkLst>
            <pc:docMk/>
            <pc:sldMk cId="0" sldId="1002"/>
            <ac:spMk id="2" creationId="{C8084F34-F107-98D0-5BAE-5C9FFAD0C851}"/>
          </ac:spMkLst>
        </pc:spChg>
        <pc:spChg chg="add mod ord">
          <ac:chgData name="Paula Vázquez-Valero" userId="3a0e46d7-2099-40af-a155-aa45b68bfff3" providerId="ADAL" clId="{98A4C16C-8D3B-4D84-8BC9-8F94FADDB2BF}" dt="2022-07-01T15:53:26.821" v="5331" actId="688"/>
          <ac:spMkLst>
            <pc:docMk/>
            <pc:sldMk cId="0" sldId="1002"/>
            <ac:spMk id="4" creationId="{D09E0B20-8AB4-EE14-86DE-492CF62B8381}"/>
          </ac:spMkLst>
        </pc:spChg>
        <pc:spChg chg="add del mod">
          <ac:chgData name="Paula Vázquez-Valero" userId="3a0e46d7-2099-40af-a155-aa45b68bfff3" providerId="ADAL" clId="{98A4C16C-8D3B-4D84-8BC9-8F94FADDB2BF}" dt="2022-07-01T15:36:14.844" v="4897" actId="478"/>
          <ac:spMkLst>
            <pc:docMk/>
            <pc:sldMk cId="0" sldId="1002"/>
            <ac:spMk id="20" creationId="{E21383E0-27D8-955F-C530-980A02702BE9}"/>
          </ac:spMkLst>
        </pc:spChg>
        <pc:spChg chg="add mod">
          <ac:chgData name="Paula Vázquez-Valero" userId="3a0e46d7-2099-40af-a155-aa45b68bfff3" providerId="ADAL" clId="{98A4C16C-8D3B-4D84-8BC9-8F94FADDB2BF}" dt="2022-07-01T15:54:41.315" v="5382" actId="1076"/>
          <ac:spMkLst>
            <pc:docMk/>
            <pc:sldMk cId="0" sldId="1002"/>
            <ac:spMk id="22" creationId="{09B9FAB2-3836-BEEB-1A70-268A03D4AD07}"/>
          </ac:spMkLst>
        </pc:spChg>
        <pc:spChg chg="add mod">
          <ac:chgData name="Paula Vázquez-Valero" userId="3a0e46d7-2099-40af-a155-aa45b68bfff3" providerId="ADAL" clId="{98A4C16C-8D3B-4D84-8BC9-8F94FADDB2BF}" dt="2022-07-01T15:45:35.155" v="5183" actId="1036"/>
          <ac:spMkLst>
            <pc:docMk/>
            <pc:sldMk cId="0" sldId="1002"/>
            <ac:spMk id="23" creationId="{3E0C3FDA-F86F-FE6C-08AF-BA37C8B62706}"/>
          </ac:spMkLst>
        </pc:spChg>
        <pc:spChg chg="add del mod">
          <ac:chgData name="Paula Vázquez-Valero" userId="3a0e46d7-2099-40af-a155-aa45b68bfff3" providerId="ADAL" clId="{98A4C16C-8D3B-4D84-8BC9-8F94FADDB2BF}" dt="2022-07-01T15:19:16.021" v="4328"/>
          <ac:spMkLst>
            <pc:docMk/>
            <pc:sldMk cId="0" sldId="1002"/>
            <ac:spMk id="25" creationId="{44327F09-95E0-5F23-C6C5-5F1DAAF92AFB}"/>
          </ac:spMkLst>
        </pc:spChg>
        <pc:spChg chg="add del mod">
          <ac:chgData name="Paula Vázquez-Valero" userId="3a0e46d7-2099-40af-a155-aa45b68bfff3" providerId="ADAL" clId="{98A4C16C-8D3B-4D84-8BC9-8F94FADDB2BF}" dt="2022-07-01T15:19:16.021" v="4328"/>
          <ac:spMkLst>
            <pc:docMk/>
            <pc:sldMk cId="0" sldId="1002"/>
            <ac:spMk id="26" creationId="{A019DA6C-36EA-070C-05FA-FCF274DFD0B3}"/>
          </ac:spMkLst>
        </pc:spChg>
        <pc:spChg chg="add del mod">
          <ac:chgData name="Paula Vázquez-Valero" userId="3a0e46d7-2099-40af-a155-aa45b68bfff3" providerId="ADAL" clId="{98A4C16C-8D3B-4D84-8BC9-8F94FADDB2BF}" dt="2022-07-01T15:19:16.021" v="4328"/>
          <ac:spMkLst>
            <pc:docMk/>
            <pc:sldMk cId="0" sldId="1002"/>
            <ac:spMk id="27" creationId="{FCC50815-4F80-840E-7EB9-A15A4159B420}"/>
          </ac:spMkLst>
        </pc:spChg>
        <pc:spChg chg="add del mod">
          <ac:chgData name="Paula Vázquez-Valero" userId="3a0e46d7-2099-40af-a155-aa45b68bfff3" providerId="ADAL" clId="{98A4C16C-8D3B-4D84-8BC9-8F94FADDB2BF}" dt="2022-07-01T15:19:16.021" v="4328"/>
          <ac:spMkLst>
            <pc:docMk/>
            <pc:sldMk cId="0" sldId="1002"/>
            <ac:spMk id="28" creationId="{9110A08D-0AE7-AD7C-9638-E00C84AB3270}"/>
          </ac:spMkLst>
        </pc:spChg>
        <pc:spChg chg="add del mod">
          <ac:chgData name="Paula Vázquez-Valero" userId="3a0e46d7-2099-40af-a155-aa45b68bfff3" providerId="ADAL" clId="{98A4C16C-8D3B-4D84-8BC9-8F94FADDB2BF}" dt="2022-07-01T15:19:16.021" v="4328"/>
          <ac:spMkLst>
            <pc:docMk/>
            <pc:sldMk cId="0" sldId="1002"/>
            <ac:spMk id="29" creationId="{7629203C-4A14-A565-3661-3DB0A2515407}"/>
          </ac:spMkLst>
        </pc:spChg>
        <pc:spChg chg="add del mod">
          <ac:chgData name="Paula Vázquez-Valero" userId="3a0e46d7-2099-40af-a155-aa45b68bfff3" providerId="ADAL" clId="{98A4C16C-8D3B-4D84-8BC9-8F94FADDB2BF}" dt="2022-07-01T15:19:16.021" v="4328"/>
          <ac:spMkLst>
            <pc:docMk/>
            <pc:sldMk cId="0" sldId="1002"/>
            <ac:spMk id="30" creationId="{7CC19BA2-A45C-DF8E-5143-A7F9CF3302A9}"/>
          </ac:spMkLst>
        </pc:spChg>
        <pc:spChg chg="add del mod">
          <ac:chgData name="Paula Vázquez-Valero" userId="3a0e46d7-2099-40af-a155-aa45b68bfff3" providerId="ADAL" clId="{98A4C16C-8D3B-4D84-8BC9-8F94FADDB2BF}" dt="2022-07-01T15:19:16.021" v="4328"/>
          <ac:spMkLst>
            <pc:docMk/>
            <pc:sldMk cId="0" sldId="1002"/>
            <ac:spMk id="31" creationId="{8E97E820-1A00-53E8-6812-47767AC71716}"/>
          </ac:spMkLst>
        </pc:spChg>
        <pc:spChg chg="add del mod">
          <ac:chgData name="Paula Vázquez-Valero" userId="3a0e46d7-2099-40af-a155-aa45b68bfff3" providerId="ADAL" clId="{98A4C16C-8D3B-4D84-8BC9-8F94FADDB2BF}" dt="2022-07-01T15:19:16.021" v="4328"/>
          <ac:spMkLst>
            <pc:docMk/>
            <pc:sldMk cId="0" sldId="1002"/>
            <ac:spMk id="32" creationId="{42FCA2BB-01D8-EBC2-43CE-A4399521AE30}"/>
          </ac:spMkLst>
        </pc:spChg>
        <pc:spChg chg="add del mod">
          <ac:chgData name="Paula Vázquez-Valero" userId="3a0e46d7-2099-40af-a155-aa45b68bfff3" providerId="ADAL" clId="{98A4C16C-8D3B-4D84-8BC9-8F94FADDB2BF}" dt="2022-07-01T15:19:16.021" v="4328"/>
          <ac:spMkLst>
            <pc:docMk/>
            <pc:sldMk cId="0" sldId="1002"/>
            <ac:spMk id="33" creationId="{03C348F0-0DEA-88E1-99E8-5B2C9F552331}"/>
          </ac:spMkLst>
        </pc:spChg>
        <pc:spChg chg="add del mod">
          <ac:chgData name="Paula Vázquez-Valero" userId="3a0e46d7-2099-40af-a155-aa45b68bfff3" providerId="ADAL" clId="{98A4C16C-8D3B-4D84-8BC9-8F94FADDB2BF}" dt="2022-07-01T15:19:16.021" v="4328"/>
          <ac:spMkLst>
            <pc:docMk/>
            <pc:sldMk cId="0" sldId="1002"/>
            <ac:spMk id="34" creationId="{56A6B37E-32A5-4715-95B7-38235490199D}"/>
          </ac:spMkLst>
        </pc:spChg>
        <pc:spChg chg="add del mod">
          <ac:chgData name="Paula Vázquez-Valero" userId="3a0e46d7-2099-40af-a155-aa45b68bfff3" providerId="ADAL" clId="{98A4C16C-8D3B-4D84-8BC9-8F94FADDB2BF}" dt="2022-07-01T15:19:16.021" v="4328"/>
          <ac:spMkLst>
            <pc:docMk/>
            <pc:sldMk cId="0" sldId="1002"/>
            <ac:spMk id="35" creationId="{FBB96135-FAE4-0638-BEE0-9AC43E0418F1}"/>
          </ac:spMkLst>
        </pc:spChg>
        <pc:spChg chg="add del mod">
          <ac:chgData name="Paula Vázquez-Valero" userId="3a0e46d7-2099-40af-a155-aa45b68bfff3" providerId="ADAL" clId="{98A4C16C-8D3B-4D84-8BC9-8F94FADDB2BF}" dt="2022-07-01T15:19:16.021" v="4328"/>
          <ac:spMkLst>
            <pc:docMk/>
            <pc:sldMk cId="0" sldId="1002"/>
            <ac:spMk id="36" creationId="{61AEA931-D99B-7D2A-03CB-EE4C5BF56500}"/>
          </ac:spMkLst>
        </pc:spChg>
        <pc:spChg chg="add del mod">
          <ac:chgData name="Paula Vázquez-Valero" userId="3a0e46d7-2099-40af-a155-aa45b68bfff3" providerId="ADAL" clId="{98A4C16C-8D3B-4D84-8BC9-8F94FADDB2BF}" dt="2022-07-01T15:19:16.021" v="4328"/>
          <ac:spMkLst>
            <pc:docMk/>
            <pc:sldMk cId="0" sldId="1002"/>
            <ac:spMk id="37" creationId="{88CE1160-91D9-2060-C2BF-4656450D1A0B}"/>
          </ac:spMkLst>
        </pc:spChg>
        <pc:spChg chg="add del mod">
          <ac:chgData name="Paula Vázquez-Valero" userId="3a0e46d7-2099-40af-a155-aa45b68bfff3" providerId="ADAL" clId="{98A4C16C-8D3B-4D84-8BC9-8F94FADDB2BF}" dt="2022-07-01T15:19:16.021" v="4328"/>
          <ac:spMkLst>
            <pc:docMk/>
            <pc:sldMk cId="0" sldId="1002"/>
            <ac:spMk id="38" creationId="{56B72F1F-7B77-769D-CAF0-C0F39C720F2D}"/>
          </ac:spMkLst>
        </pc:spChg>
        <pc:spChg chg="add del mod">
          <ac:chgData name="Paula Vázquez-Valero" userId="3a0e46d7-2099-40af-a155-aa45b68bfff3" providerId="ADAL" clId="{98A4C16C-8D3B-4D84-8BC9-8F94FADDB2BF}" dt="2022-07-01T15:19:16.021" v="4328"/>
          <ac:spMkLst>
            <pc:docMk/>
            <pc:sldMk cId="0" sldId="1002"/>
            <ac:spMk id="39" creationId="{97C6CDE8-3064-DDB6-A298-06C3D83EF953}"/>
          </ac:spMkLst>
        </pc:spChg>
        <pc:spChg chg="add del mod">
          <ac:chgData name="Paula Vázquez-Valero" userId="3a0e46d7-2099-40af-a155-aa45b68bfff3" providerId="ADAL" clId="{98A4C16C-8D3B-4D84-8BC9-8F94FADDB2BF}" dt="2022-07-01T15:19:16.021" v="4328"/>
          <ac:spMkLst>
            <pc:docMk/>
            <pc:sldMk cId="0" sldId="1002"/>
            <ac:spMk id="40" creationId="{911886E2-D457-239D-2297-3602218FC823}"/>
          </ac:spMkLst>
        </pc:spChg>
        <pc:spChg chg="add del mod">
          <ac:chgData name="Paula Vázquez-Valero" userId="3a0e46d7-2099-40af-a155-aa45b68bfff3" providerId="ADAL" clId="{98A4C16C-8D3B-4D84-8BC9-8F94FADDB2BF}" dt="2022-07-01T15:19:16.021" v="4328"/>
          <ac:spMkLst>
            <pc:docMk/>
            <pc:sldMk cId="0" sldId="1002"/>
            <ac:spMk id="41" creationId="{CFCC867A-D269-5978-99E0-187F93008A37}"/>
          </ac:spMkLst>
        </pc:spChg>
        <pc:spChg chg="add del mod">
          <ac:chgData name="Paula Vázquez-Valero" userId="3a0e46d7-2099-40af-a155-aa45b68bfff3" providerId="ADAL" clId="{98A4C16C-8D3B-4D84-8BC9-8F94FADDB2BF}" dt="2022-07-01T15:19:16.021" v="4328"/>
          <ac:spMkLst>
            <pc:docMk/>
            <pc:sldMk cId="0" sldId="1002"/>
            <ac:spMk id="42" creationId="{830326D4-05FC-ABE7-C01B-8E7CE04E35E9}"/>
          </ac:spMkLst>
        </pc:spChg>
        <pc:spChg chg="add del mod">
          <ac:chgData name="Paula Vázquez-Valero" userId="3a0e46d7-2099-40af-a155-aa45b68bfff3" providerId="ADAL" clId="{98A4C16C-8D3B-4D84-8BC9-8F94FADDB2BF}" dt="2022-07-01T15:31:00.182" v="4733" actId="21"/>
          <ac:spMkLst>
            <pc:docMk/>
            <pc:sldMk cId="0" sldId="1002"/>
            <ac:spMk id="43" creationId="{DD325717-4DBC-0C4E-3089-DD0B7AACE31C}"/>
          </ac:spMkLst>
        </pc:spChg>
        <pc:spChg chg="add del mod">
          <ac:chgData name="Paula Vázquez-Valero" userId="3a0e46d7-2099-40af-a155-aa45b68bfff3" providerId="ADAL" clId="{98A4C16C-8D3B-4D84-8BC9-8F94FADDB2BF}" dt="2022-07-01T15:21:11.303" v="4397" actId="478"/>
          <ac:spMkLst>
            <pc:docMk/>
            <pc:sldMk cId="0" sldId="1002"/>
            <ac:spMk id="44" creationId="{B46783A3-779B-6F3C-1CD4-7814F1480510}"/>
          </ac:spMkLst>
        </pc:spChg>
        <pc:spChg chg="add del mod">
          <ac:chgData name="Paula Vázquez-Valero" userId="3a0e46d7-2099-40af-a155-aa45b68bfff3" providerId="ADAL" clId="{98A4C16C-8D3B-4D84-8BC9-8F94FADDB2BF}" dt="2022-07-01T15:21:11.303" v="4397" actId="478"/>
          <ac:spMkLst>
            <pc:docMk/>
            <pc:sldMk cId="0" sldId="1002"/>
            <ac:spMk id="45" creationId="{76025855-2275-1C10-CA8C-D4D7524DCE1F}"/>
          </ac:spMkLst>
        </pc:spChg>
        <pc:spChg chg="add del mod">
          <ac:chgData name="Paula Vázquez-Valero" userId="3a0e46d7-2099-40af-a155-aa45b68bfff3" providerId="ADAL" clId="{98A4C16C-8D3B-4D84-8BC9-8F94FADDB2BF}" dt="2022-07-01T15:21:11.303" v="4397" actId="478"/>
          <ac:spMkLst>
            <pc:docMk/>
            <pc:sldMk cId="0" sldId="1002"/>
            <ac:spMk id="46" creationId="{D4C1495E-55AD-9D39-125B-66514A31D76C}"/>
          </ac:spMkLst>
        </pc:spChg>
        <pc:spChg chg="add del mod">
          <ac:chgData name="Paula Vázquez-Valero" userId="3a0e46d7-2099-40af-a155-aa45b68bfff3" providerId="ADAL" clId="{98A4C16C-8D3B-4D84-8BC9-8F94FADDB2BF}" dt="2022-07-01T15:21:11.303" v="4397" actId="478"/>
          <ac:spMkLst>
            <pc:docMk/>
            <pc:sldMk cId="0" sldId="1002"/>
            <ac:spMk id="47" creationId="{F3C87382-2D38-DD4F-0ED7-0354F556063A}"/>
          </ac:spMkLst>
        </pc:spChg>
        <pc:spChg chg="add del mod">
          <ac:chgData name="Paula Vázquez-Valero" userId="3a0e46d7-2099-40af-a155-aa45b68bfff3" providerId="ADAL" clId="{98A4C16C-8D3B-4D84-8BC9-8F94FADDB2BF}" dt="2022-07-01T15:21:11.303" v="4397" actId="478"/>
          <ac:spMkLst>
            <pc:docMk/>
            <pc:sldMk cId="0" sldId="1002"/>
            <ac:spMk id="48" creationId="{32A0461A-849A-D966-7DF2-F557A5B6D58A}"/>
          </ac:spMkLst>
        </pc:spChg>
        <pc:spChg chg="add del mod">
          <ac:chgData name="Paula Vázquez-Valero" userId="3a0e46d7-2099-40af-a155-aa45b68bfff3" providerId="ADAL" clId="{98A4C16C-8D3B-4D84-8BC9-8F94FADDB2BF}" dt="2022-07-01T15:21:11.303" v="4397" actId="478"/>
          <ac:spMkLst>
            <pc:docMk/>
            <pc:sldMk cId="0" sldId="1002"/>
            <ac:spMk id="49" creationId="{C1D8441A-137B-95AD-C72A-47B2F7FAC075}"/>
          </ac:spMkLst>
        </pc:spChg>
        <pc:spChg chg="add del mod">
          <ac:chgData name="Paula Vázquez-Valero" userId="3a0e46d7-2099-40af-a155-aa45b68bfff3" providerId="ADAL" clId="{98A4C16C-8D3B-4D84-8BC9-8F94FADDB2BF}" dt="2022-07-01T15:21:11.303" v="4397" actId="478"/>
          <ac:spMkLst>
            <pc:docMk/>
            <pc:sldMk cId="0" sldId="1002"/>
            <ac:spMk id="50" creationId="{4A4BB855-93DA-DD27-D044-3BAAB19F38C4}"/>
          </ac:spMkLst>
        </pc:spChg>
        <pc:spChg chg="add del mod">
          <ac:chgData name="Paula Vázquez-Valero" userId="3a0e46d7-2099-40af-a155-aa45b68bfff3" providerId="ADAL" clId="{98A4C16C-8D3B-4D84-8BC9-8F94FADDB2BF}" dt="2022-07-01T15:21:11.303" v="4397" actId="478"/>
          <ac:spMkLst>
            <pc:docMk/>
            <pc:sldMk cId="0" sldId="1002"/>
            <ac:spMk id="51" creationId="{2CCABE1F-4B43-95EC-E322-805C5EFD8390}"/>
          </ac:spMkLst>
        </pc:spChg>
        <pc:spChg chg="add del mod">
          <ac:chgData name="Paula Vázquez-Valero" userId="3a0e46d7-2099-40af-a155-aa45b68bfff3" providerId="ADAL" clId="{98A4C16C-8D3B-4D84-8BC9-8F94FADDB2BF}" dt="2022-07-01T15:21:11.303" v="4397" actId="478"/>
          <ac:spMkLst>
            <pc:docMk/>
            <pc:sldMk cId="0" sldId="1002"/>
            <ac:spMk id="52" creationId="{4CDA6EC0-90CC-501B-F9D0-47645BAD2766}"/>
          </ac:spMkLst>
        </pc:spChg>
        <pc:spChg chg="add del mod">
          <ac:chgData name="Paula Vázquez-Valero" userId="3a0e46d7-2099-40af-a155-aa45b68bfff3" providerId="ADAL" clId="{98A4C16C-8D3B-4D84-8BC9-8F94FADDB2BF}" dt="2022-07-01T15:21:11.303" v="4397" actId="478"/>
          <ac:spMkLst>
            <pc:docMk/>
            <pc:sldMk cId="0" sldId="1002"/>
            <ac:spMk id="53" creationId="{7BBF15E0-63B1-3010-4F2B-706B21385C2E}"/>
          </ac:spMkLst>
        </pc:spChg>
        <pc:spChg chg="add del mod">
          <ac:chgData name="Paula Vázquez-Valero" userId="3a0e46d7-2099-40af-a155-aa45b68bfff3" providerId="ADAL" clId="{98A4C16C-8D3B-4D84-8BC9-8F94FADDB2BF}" dt="2022-07-01T15:31:05.123" v="4734" actId="478"/>
          <ac:spMkLst>
            <pc:docMk/>
            <pc:sldMk cId="0" sldId="1002"/>
            <ac:spMk id="54" creationId="{9236AE74-9059-33C4-5504-8117D749D3AF}"/>
          </ac:spMkLst>
        </pc:spChg>
        <pc:spChg chg="add del mod">
          <ac:chgData name="Paula Vázquez-Valero" userId="3a0e46d7-2099-40af-a155-aa45b68bfff3" providerId="ADAL" clId="{98A4C16C-8D3B-4D84-8BC9-8F94FADDB2BF}" dt="2022-07-01T15:21:21.292" v="4400" actId="478"/>
          <ac:spMkLst>
            <pc:docMk/>
            <pc:sldMk cId="0" sldId="1002"/>
            <ac:spMk id="55" creationId="{028A1562-2D91-BB2A-9732-9493B34D4C14}"/>
          </ac:spMkLst>
        </pc:spChg>
        <pc:spChg chg="add del mod">
          <ac:chgData name="Paula Vázquez-Valero" userId="3a0e46d7-2099-40af-a155-aa45b68bfff3" providerId="ADAL" clId="{98A4C16C-8D3B-4D84-8BC9-8F94FADDB2BF}" dt="2022-07-01T15:31:05.123" v="4734" actId="478"/>
          <ac:spMkLst>
            <pc:docMk/>
            <pc:sldMk cId="0" sldId="1002"/>
            <ac:spMk id="56" creationId="{03DB416E-012C-D53B-4C8A-B63BFD39E6E0}"/>
          </ac:spMkLst>
        </pc:spChg>
        <pc:spChg chg="add del mod">
          <ac:chgData name="Paula Vázquez-Valero" userId="3a0e46d7-2099-40af-a155-aa45b68bfff3" providerId="ADAL" clId="{98A4C16C-8D3B-4D84-8BC9-8F94FADDB2BF}" dt="2022-07-01T15:21:11.303" v="4397" actId="478"/>
          <ac:spMkLst>
            <pc:docMk/>
            <pc:sldMk cId="0" sldId="1002"/>
            <ac:spMk id="57" creationId="{6C05E074-6739-91E3-F2E8-B49918598886}"/>
          </ac:spMkLst>
        </pc:spChg>
        <pc:spChg chg="add del mod">
          <ac:chgData name="Paula Vázquez-Valero" userId="3a0e46d7-2099-40af-a155-aa45b68bfff3" providerId="ADAL" clId="{98A4C16C-8D3B-4D84-8BC9-8F94FADDB2BF}" dt="2022-07-01T15:21:11.303" v="4397" actId="478"/>
          <ac:spMkLst>
            <pc:docMk/>
            <pc:sldMk cId="0" sldId="1002"/>
            <ac:spMk id="58" creationId="{E46FC61D-E716-F185-06E7-296111B64939}"/>
          </ac:spMkLst>
        </pc:spChg>
        <pc:spChg chg="add del mod">
          <ac:chgData name="Paula Vázquez-Valero" userId="3a0e46d7-2099-40af-a155-aa45b68bfff3" providerId="ADAL" clId="{98A4C16C-8D3B-4D84-8BC9-8F94FADDB2BF}" dt="2022-07-01T15:21:11.303" v="4397" actId="478"/>
          <ac:spMkLst>
            <pc:docMk/>
            <pc:sldMk cId="0" sldId="1002"/>
            <ac:spMk id="59" creationId="{07AC7C17-451E-1FB6-E33F-9ED03BADF645}"/>
          </ac:spMkLst>
        </pc:spChg>
        <pc:spChg chg="add del mod">
          <ac:chgData name="Paula Vázquez-Valero" userId="3a0e46d7-2099-40af-a155-aa45b68bfff3" providerId="ADAL" clId="{98A4C16C-8D3B-4D84-8BC9-8F94FADDB2BF}" dt="2022-07-01T15:21:11.303" v="4397" actId="478"/>
          <ac:spMkLst>
            <pc:docMk/>
            <pc:sldMk cId="0" sldId="1002"/>
            <ac:spMk id="60" creationId="{DFDB000B-B6E2-70EF-2D93-5F4C41D420E6}"/>
          </ac:spMkLst>
        </pc:spChg>
        <pc:spChg chg="add del mod">
          <ac:chgData name="Paula Vázquez-Valero" userId="3a0e46d7-2099-40af-a155-aa45b68bfff3" providerId="ADAL" clId="{98A4C16C-8D3B-4D84-8BC9-8F94FADDB2BF}" dt="2022-07-01T15:20:44.822" v="4373" actId="478"/>
          <ac:spMkLst>
            <pc:docMk/>
            <pc:sldMk cId="0" sldId="1002"/>
            <ac:spMk id="61" creationId="{AF995FB7-75E1-0618-A7DF-1B784479CC33}"/>
          </ac:spMkLst>
        </pc:spChg>
        <pc:spChg chg="add del mod">
          <ac:chgData name="Paula Vázquez-Valero" userId="3a0e46d7-2099-40af-a155-aa45b68bfff3" providerId="ADAL" clId="{98A4C16C-8D3B-4D84-8BC9-8F94FADDB2BF}" dt="2022-07-01T15:30:52.456" v="4726"/>
          <ac:spMkLst>
            <pc:docMk/>
            <pc:sldMk cId="0" sldId="1002"/>
            <ac:spMk id="62" creationId="{4010B40E-2CDE-D85C-31E6-586810B45F11}"/>
          </ac:spMkLst>
        </pc:spChg>
        <pc:spChg chg="add del mod">
          <ac:chgData name="Paula Vázquez-Valero" userId="3a0e46d7-2099-40af-a155-aa45b68bfff3" providerId="ADAL" clId="{98A4C16C-8D3B-4D84-8BC9-8F94FADDB2BF}" dt="2022-07-01T15:21:49.713" v="4447"/>
          <ac:spMkLst>
            <pc:docMk/>
            <pc:sldMk cId="0" sldId="1002"/>
            <ac:spMk id="63" creationId="{946A853A-8710-A66C-C422-1E790DB8E401}"/>
          </ac:spMkLst>
        </pc:spChg>
        <pc:spChg chg="add del mod">
          <ac:chgData name="Paula Vázquez-Valero" userId="3a0e46d7-2099-40af-a155-aa45b68bfff3" providerId="ADAL" clId="{98A4C16C-8D3B-4D84-8BC9-8F94FADDB2BF}" dt="2022-07-01T15:31:05.123" v="4734" actId="478"/>
          <ac:spMkLst>
            <pc:docMk/>
            <pc:sldMk cId="0" sldId="1002"/>
            <ac:spMk id="64" creationId="{7DD94A59-B988-5F05-B3F6-69AE4D8E7CA3}"/>
          </ac:spMkLst>
        </pc:spChg>
        <pc:spChg chg="add del mod">
          <ac:chgData name="Paula Vázquez-Valero" userId="3a0e46d7-2099-40af-a155-aa45b68bfff3" providerId="ADAL" clId="{98A4C16C-8D3B-4D84-8BC9-8F94FADDB2BF}" dt="2022-07-01T15:30:52.453" v="4724" actId="478"/>
          <ac:spMkLst>
            <pc:docMk/>
            <pc:sldMk cId="0" sldId="1002"/>
            <ac:spMk id="65" creationId="{458D1017-9873-1A9D-7B11-7BE951581FBA}"/>
          </ac:spMkLst>
        </pc:spChg>
        <pc:spChg chg="add del mod">
          <ac:chgData name="Paula Vázquez-Valero" userId="3a0e46d7-2099-40af-a155-aa45b68bfff3" providerId="ADAL" clId="{98A4C16C-8D3B-4D84-8BC9-8F94FADDB2BF}" dt="2022-07-01T15:24:56.065" v="4502" actId="21"/>
          <ac:spMkLst>
            <pc:docMk/>
            <pc:sldMk cId="0" sldId="1002"/>
            <ac:spMk id="68" creationId="{764003AD-FDD4-E3D2-B2FB-00710F62BFFE}"/>
          </ac:spMkLst>
        </pc:spChg>
        <pc:spChg chg="add del mod">
          <ac:chgData name="Paula Vázquez-Valero" userId="3a0e46d7-2099-40af-a155-aa45b68bfff3" providerId="ADAL" clId="{98A4C16C-8D3B-4D84-8BC9-8F94FADDB2BF}" dt="2022-07-01T15:24:56.065" v="4502" actId="21"/>
          <ac:spMkLst>
            <pc:docMk/>
            <pc:sldMk cId="0" sldId="1002"/>
            <ac:spMk id="71" creationId="{EABAA475-3755-7AA9-C49C-995696F4CE84}"/>
          </ac:spMkLst>
        </pc:spChg>
        <pc:spChg chg="mod">
          <ac:chgData name="Paula Vázquez-Valero" userId="3a0e46d7-2099-40af-a155-aa45b68bfff3" providerId="ADAL" clId="{98A4C16C-8D3B-4D84-8BC9-8F94FADDB2BF}" dt="2022-07-01T15:29:00.216" v="4624" actId="1076"/>
          <ac:spMkLst>
            <pc:docMk/>
            <pc:sldMk cId="0" sldId="1002"/>
            <ac:spMk id="74" creationId="{AEB827C9-CF59-0DE5-5AB4-BD99FFD4B1ED}"/>
          </ac:spMkLst>
        </pc:spChg>
        <pc:spChg chg="add mod">
          <ac:chgData name="Paula Vázquez-Valero" userId="3a0e46d7-2099-40af-a155-aa45b68bfff3" providerId="ADAL" clId="{98A4C16C-8D3B-4D84-8BC9-8F94FADDB2BF}" dt="2022-07-01T15:37:08.986" v="4935" actId="1076"/>
          <ac:spMkLst>
            <pc:docMk/>
            <pc:sldMk cId="0" sldId="1002"/>
            <ac:spMk id="77" creationId="{B1647255-3605-D043-2A36-08917CFDB720}"/>
          </ac:spMkLst>
        </pc:spChg>
        <pc:spChg chg="add del mod">
          <ac:chgData name="Paula Vázquez-Valero" userId="3a0e46d7-2099-40af-a155-aa45b68bfff3" providerId="ADAL" clId="{98A4C16C-8D3B-4D84-8BC9-8F94FADDB2BF}" dt="2022-07-01T15:36:45.566" v="4925" actId="478"/>
          <ac:spMkLst>
            <pc:docMk/>
            <pc:sldMk cId="0" sldId="1002"/>
            <ac:spMk id="79" creationId="{20E3D5F9-9685-404D-4000-780B9D3466AB}"/>
          </ac:spMkLst>
        </pc:spChg>
        <pc:spChg chg="add mod">
          <ac:chgData name="Paula Vázquez-Valero" userId="3a0e46d7-2099-40af-a155-aa45b68bfff3" providerId="ADAL" clId="{98A4C16C-8D3B-4D84-8BC9-8F94FADDB2BF}" dt="2022-07-01T15:54:35.579" v="5380" actId="1076"/>
          <ac:spMkLst>
            <pc:docMk/>
            <pc:sldMk cId="0" sldId="1002"/>
            <ac:spMk id="80" creationId="{9626CF5A-BCA0-3531-15B6-0498ACFC74F9}"/>
          </ac:spMkLst>
        </pc:spChg>
        <pc:spChg chg="add mod">
          <ac:chgData name="Paula Vázquez-Valero" userId="3a0e46d7-2099-40af-a155-aa45b68bfff3" providerId="ADAL" clId="{98A4C16C-8D3B-4D84-8BC9-8F94FADDB2BF}" dt="2022-07-01T15:54:55.041" v="5391" actId="1037"/>
          <ac:spMkLst>
            <pc:docMk/>
            <pc:sldMk cId="0" sldId="1002"/>
            <ac:spMk id="81" creationId="{7ED2F48E-2BF0-DD7C-302B-5B696CB2E45E}"/>
          </ac:spMkLst>
        </pc:spChg>
        <pc:spChg chg="add mod">
          <ac:chgData name="Paula Vázquez-Valero" userId="3a0e46d7-2099-40af-a155-aa45b68bfff3" providerId="ADAL" clId="{98A4C16C-8D3B-4D84-8BC9-8F94FADDB2BF}" dt="2022-07-01T15:53:29.951" v="5333" actId="1038"/>
          <ac:spMkLst>
            <pc:docMk/>
            <pc:sldMk cId="0" sldId="1002"/>
            <ac:spMk id="84" creationId="{7AA5EFEC-BA89-FECD-1218-9595D24D6563}"/>
          </ac:spMkLst>
        </pc:spChg>
        <pc:spChg chg="add mod">
          <ac:chgData name="Paula Vázquez-Valero" userId="3a0e46d7-2099-40af-a155-aa45b68bfff3" providerId="ADAL" clId="{98A4C16C-8D3B-4D84-8BC9-8F94FADDB2BF}" dt="2022-07-01T15:54:18.311" v="5378" actId="1037"/>
          <ac:spMkLst>
            <pc:docMk/>
            <pc:sldMk cId="0" sldId="1002"/>
            <ac:spMk id="88" creationId="{D239F668-965E-9670-AC65-DF27E279A19F}"/>
          </ac:spMkLst>
        </pc:spChg>
        <pc:spChg chg="del">
          <ac:chgData name="Paula Vázquez-Valero" userId="3a0e46d7-2099-40af-a155-aa45b68bfff3" providerId="ADAL" clId="{98A4C16C-8D3B-4D84-8BC9-8F94FADDB2BF}" dt="2022-07-01T15:17:18.976" v="4266" actId="478"/>
          <ac:spMkLst>
            <pc:docMk/>
            <pc:sldMk cId="0" sldId="1002"/>
            <ac:spMk id="97" creationId="{B1712E0D-4461-3423-113C-D4C1F45F9FEF}"/>
          </ac:spMkLst>
        </pc:spChg>
        <pc:spChg chg="del">
          <ac:chgData name="Paula Vázquez-Valero" userId="3a0e46d7-2099-40af-a155-aa45b68bfff3" providerId="ADAL" clId="{98A4C16C-8D3B-4D84-8BC9-8F94FADDB2BF}" dt="2022-07-01T15:17:18.976" v="4266" actId="478"/>
          <ac:spMkLst>
            <pc:docMk/>
            <pc:sldMk cId="0" sldId="1002"/>
            <ac:spMk id="101" creationId="{3A85BB13-D7D5-46EC-5BA3-EC28CC6D7037}"/>
          </ac:spMkLst>
        </pc:spChg>
        <pc:spChg chg="del">
          <ac:chgData name="Paula Vázquez-Valero" userId="3a0e46d7-2099-40af-a155-aa45b68bfff3" providerId="ADAL" clId="{98A4C16C-8D3B-4D84-8BC9-8F94FADDB2BF}" dt="2022-07-01T15:17:18.976" v="4266" actId="478"/>
          <ac:spMkLst>
            <pc:docMk/>
            <pc:sldMk cId="0" sldId="1002"/>
            <ac:spMk id="102" creationId="{2F5E9365-7BFE-3A37-BFBD-794C09A8FC1F}"/>
          </ac:spMkLst>
        </pc:spChg>
        <pc:spChg chg="del">
          <ac:chgData name="Paula Vázquez-Valero" userId="3a0e46d7-2099-40af-a155-aa45b68bfff3" providerId="ADAL" clId="{98A4C16C-8D3B-4D84-8BC9-8F94FADDB2BF}" dt="2022-07-01T15:17:18.976" v="4266" actId="478"/>
          <ac:spMkLst>
            <pc:docMk/>
            <pc:sldMk cId="0" sldId="1002"/>
            <ac:spMk id="104" creationId="{B3F4C31E-8F9F-EDC0-DF5E-56CAE8BFA06A}"/>
          </ac:spMkLst>
        </pc:spChg>
        <pc:spChg chg="del">
          <ac:chgData name="Paula Vázquez-Valero" userId="3a0e46d7-2099-40af-a155-aa45b68bfff3" providerId="ADAL" clId="{98A4C16C-8D3B-4D84-8BC9-8F94FADDB2BF}" dt="2022-07-01T15:17:18.976" v="4266" actId="478"/>
          <ac:spMkLst>
            <pc:docMk/>
            <pc:sldMk cId="0" sldId="1002"/>
            <ac:spMk id="105" creationId="{EF0AA5C4-179C-DD90-B203-D52EEBC6D0D2}"/>
          </ac:spMkLst>
        </pc:spChg>
        <pc:spChg chg="mod">
          <ac:chgData name="Paula Vázquez-Valero" userId="3a0e46d7-2099-40af-a155-aa45b68bfff3" providerId="ADAL" clId="{98A4C16C-8D3B-4D84-8BC9-8F94FADDB2BF}" dt="2022-07-01T15:25:16.418" v="4512" actId="1035"/>
          <ac:spMkLst>
            <pc:docMk/>
            <pc:sldMk cId="0" sldId="1002"/>
            <ac:spMk id="107" creationId="{65785CBE-E926-8B89-FE10-2E9EADC5DC2E}"/>
          </ac:spMkLst>
        </pc:spChg>
        <pc:spChg chg="mod">
          <ac:chgData name="Paula Vázquez-Valero" userId="3a0e46d7-2099-40af-a155-aa45b68bfff3" providerId="ADAL" clId="{98A4C16C-8D3B-4D84-8BC9-8F94FADDB2BF}" dt="2022-07-01T15:17:53.641" v="4319" actId="14100"/>
          <ac:spMkLst>
            <pc:docMk/>
            <pc:sldMk cId="0" sldId="1002"/>
            <ac:spMk id="122" creationId="{7F721959-06E8-FD22-C34A-235847F5DC4D}"/>
          </ac:spMkLst>
        </pc:spChg>
        <pc:spChg chg="mod">
          <ac:chgData name="Paula Vázquez-Valero" userId="3a0e46d7-2099-40af-a155-aa45b68bfff3" providerId="ADAL" clId="{98A4C16C-8D3B-4D84-8BC9-8F94FADDB2BF}" dt="2022-07-01T15:17:42.741" v="4315" actId="14100"/>
          <ac:spMkLst>
            <pc:docMk/>
            <pc:sldMk cId="0" sldId="1002"/>
            <ac:spMk id="123" creationId="{13CA0061-FD94-64E6-5528-62474252F09E}"/>
          </ac:spMkLst>
        </pc:spChg>
        <pc:grpChg chg="add mod">
          <ac:chgData name="Paula Vázquez-Valero" userId="3a0e46d7-2099-40af-a155-aa45b68bfff3" providerId="ADAL" clId="{98A4C16C-8D3B-4D84-8BC9-8F94FADDB2BF}" dt="2022-07-01T15:37:23.526" v="4940" actId="1076"/>
          <ac:grpSpMkLst>
            <pc:docMk/>
            <pc:sldMk cId="0" sldId="1002"/>
            <ac:grpSpMk id="73" creationId="{72A5844C-9FE9-D539-D970-80DB5E9DDB74}"/>
          </ac:grpSpMkLst>
        </pc:grpChg>
        <pc:picChg chg="add mod">
          <ac:chgData name="Paula Vázquez-Valero" userId="3a0e46d7-2099-40af-a155-aa45b68bfff3" providerId="ADAL" clId="{98A4C16C-8D3B-4D84-8BC9-8F94FADDB2BF}" dt="2022-07-01T15:53:06.684" v="5312" actId="1076"/>
          <ac:picMkLst>
            <pc:docMk/>
            <pc:sldMk cId="0" sldId="1002"/>
            <ac:picMk id="3" creationId="{D7F8E47D-9149-9A97-B02D-A13DA5F1FA9E}"/>
          </ac:picMkLst>
        </pc:picChg>
        <pc:picChg chg="add mod">
          <ac:chgData name="Paula Vázquez-Valero" userId="3a0e46d7-2099-40af-a155-aa45b68bfff3" providerId="ADAL" clId="{98A4C16C-8D3B-4D84-8BC9-8F94FADDB2BF}" dt="2022-07-01T15:53:15.756" v="5329" actId="1038"/>
          <ac:picMkLst>
            <pc:docMk/>
            <pc:sldMk cId="0" sldId="1002"/>
            <ac:picMk id="19" creationId="{B0D9B628-8B33-B54A-AA84-2073D0793636}"/>
          </ac:picMkLst>
        </pc:picChg>
        <pc:picChg chg="add mod">
          <ac:chgData name="Paula Vázquez-Valero" userId="3a0e46d7-2099-40af-a155-aa45b68bfff3" providerId="ADAL" clId="{98A4C16C-8D3B-4D84-8BC9-8F94FADDB2BF}" dt="2022-07-01T15:53:15.756" v="5329" actId="1038"/>
          <ac:picMkLst>
            <pc:docMk/>
            <pc:sldMk cId="0" sldId="1002"/>
            <ac:picMk id="21" creationId="{6CB76AF1-2366-B0D1-C8BB-B42CA718A2A2}"/>
          </ac:picMkLst>
        </pc:picChg>
        <pc:picChg chg="add del mod">
          <ac:chgData name="Paula Vázquez-Valero" userId="3a0e46d7-2099-40af-a155-aa45b68bfff3" providerId="ADAL" clId="{98A4C16C-8D3B-4D84-8BC9-8F94FADDB2BF}" dt="2022-07-01T15:24:56.065" v="4502" actId="21"/>
          <ac:picMkLst>
            <pc:docMk/>
            <pc:sldMk cId="0" sldId="1002"/>
            <ac:picMk id="66" creationId="{BEF268CB-8A00-59DB-1DB7-874CF804DDD2}"/>
          </ac:picMkLst>
        </pc:picChg>
        <pc:picChg chg="add del mod">
          <ac:chgData name="Paula Vázquez-Valero" userId="3a0e46d7-2099-40af-a155-aa45b68bfff3" providerId="ADAL" clId="{98A4C16C-8D3B-4D84-8BC9-8F94FADDB2BF}" dt="2022-07-01T15:24:56.065" v="4502" actId="21"/>
          <ac:picMkLst>
            <pc:docMk/>
            <pc:sldMk cId="0" sldId="1002"/>
            <ac:picMk id="67" creationId="{36E560E3-92D7-BE0B-C806-281E9223AB79}"/>
          </ac:picMkLst>
        </pc:picChg>
        <pc:picChg chg="add del mod">
          <ac:chgData name="Paula Vázquez-Valero" userId="3a0e46d7-2099-40af-a155-aa45b68bfff3" providerId="ADAL" clId="{98A4C16C-8D3B-4D84-8BC9-8F94FADDB2BF}" dt="2022-07-01T15:24:56.065" v="4502" actId="21"/>
          <ac:picMkLst>
            <pc:docMk/>
            <pc:sldMk cId="0" sldId="1002"/>
            <ac:picMk id="69" creationId="{5CFCA2D7-7DC6-B0E8-A652-0756E520615A}"/>
          </ac:picMkLst>
        </pc:picChg>
        <pc:picChg chg="add del mod">
          <ac:chgData name="Paula Vázquez-Valero" userId="3a0e46d7-2099-40af-a155-aa45b68bfff3" providerId="ADAL" clId="{98A4C16C-8D3B-4D84-8BC9-8F94FADDB2BF}" dt="2022-07-01T15:24:56.065" v="4502" actId="21"/>
          <ac:picMkLst>
            <pc:docMk/>
            <pc:sldMk cId="0" sldId="1002"/>
            <ac:picMk id="70" creationId="{7D9A6459-937F-C10F-10C2-9D7AB6A94B37}"/>
          </ac:picMkLst>
        </pc:picChg>
        <pc:picChg chg="mod">
          <ac:chgData name="Paula Vázquez-Valero" userId="3a0e46d7-2099-40af-a155-aa45b68bfff3" providerId="ADAL" clId="{98A4C16C-8D3B-4D84-8BC9-8F94FADDB2BF}" dt="2022-07-01T15:29:00.216" v="4624" actId="1076"/>
          <ac:picMkLst>
            <pc:docMk/>
            <pc:sldMk cId="0" sldId="1002"/>
            <ac:picMk id="75" creationId="{64EB942F-CA80-47ED-534E-D625D1BBDE41}"/>
          </ac:picMkLst>
        </pc:picChg>
        <pc:picChg chg="mod">
          <ac:chgData name="Paula Vázquez-Valero" userId="3a0e46d7-2099-40af-a155-aa45b68bfff3" providerId="ADAL" clId="{98A4C16C-8D3B-4D84-8BC9-8F94FADDB2BF}" dt="2022-07-01T15:29:00.216" v="4624" actId="1076"/>
          <ac:picMkLst>
            <pc:docMk/>
            <pc:sldMk cId="0" sldId="1002"/>
            <ac:picMk id="76" creationId="{D1B54ACB-C79C-252B-6A5E-1E00E4F8C60D}"/>
          </ac:picMkLst>
        </pc:picChg>
        <pc:picChg chg="del">
          <ac:chgData name="Paula Vázquez-Valero" userId="3a0e46d7-2099-40af-a155-aa45b68bfff3" providerId="ADAL" clId="{98A4C16C-8D3B-4D84-8BC9-8F94FADDB2BF}" dt="2022-07-01T15:15:26.177" v="4197" actId="478"/>
          <ac:picMkLst>
            <pc:docMk/>
            <pc:sldMk cId="0" sldId="1002"/>
            <ac:picMk id="86" creationId="{98C5BD0C-AABD-61A8-F222-1A727838E042}"/>
          </ac:picMkLst>
        </pc:picChg>
        <pc:picChg chg="del">
          <ac:chgData name="Paula Vázquez-Valero" userId="3a0e46d7-2099-40af-a155-aa45b68bfff3" providerId="ADAL" clId="{98A4C16C-8D3B-4D84-8BC9-8F94FADDB2BF}" dt="2022-07-01T15:17:18.976" v="4266" actId="478"/>
          <ac:picMkLst>
            <pc:docMk/>
            <pc:sldMk cId="0" sldId="1002"/>
            <ac:picMk id="87" creationId="{8D3FC485-5AB1-3616-7C71-044062825722}"/>
          </ac:picMkLst>
        </pc:picChg>
        <pc:picChg chg="add mod">
          <ac:chgData name="Paula Vázquez-Valero" userId="3a0e46d7-2099-40af-a155-aa45b68bfff3" providerId="ADAL" clId="{98A4C16C-8D3B-4D84-8BC9-8F94FADDB2BF}" dt="2022-07-01T15:37:21.408" v="4939" actId="1076"/>
          <ac:picMkLst>
            <pc:docMk/>
            <pc:sldMk cId="0" sldId="1002"/>
            <ac:picMk id="10242" creationId="{E2055D03-C63F-B149-E415-932041B99865}"/>
          </ac:picMkLst>
        </pc:picChg>
        <pc:picChg chg="add mod">
          <ac:chgData name="Paula Vázquez-Valero" userId="3a0e46d7-2099-40af-a155-aa45b68bfff3" providerId="ADAL" clId="{98A4C16C-8D3B-4D84-8BC9-8F94FADDB2BF}" dt="2022-07-01T15:53:15.756" v="5329" actId="1038"/>
          <ac:picMkLst>
            <pc:docMk/>
            <pc:sldMk cId="0" sldId="1002"/>
            <ac:picMk id="10244" creationId="{B7B6362C-D42C-806F-6AE6-BB1698B362B6}"/>
          </ac:picMkLst>
        </pc:picChg>
        <pc:picChg chg="add mod">
          <ac:chgData name="Paula Vázquez-Valero" userId="3a0e46d7-2099-40af-a155-aa45b68bfff3" providerId="ADAL" clId="{98A4C16C-8D3B-4D84-8BC9-8F94FADDB2BF}" dt="2022-07-01T15:53:35.796" v="5334" actId="14100"/>
          <ac:picMkLst>
            <pc:docMk/>
            <pc:sldMk cId="0" sldId="1002"/>
            <ac:picMk id="10246" creationId="{187F7E67-6E39-DDD0-2DEB-13E28583FEF1}"/>
          </ac:picMkLst>
        </pc:picChg>
        <pc:cxnChg chg="del">
          <ac:chgData name="Paula Vázquez-Valero" userId="3a0e46d7-2099-40af-a155-aa45b68bfff3" providerId="ADAL" clId="{98A4C16C-8D3B-4D84-8BC9-8F94FADDB2BF}" dt="2022-07-01T15:17:18.976" v="4266" actId="478"/>
          <ac:cxnSpMkLst>
            <pc:docMk/>
            <pc:sldMk cId="0" sldId="1002"/>
            <ac:cxnSpMk id="98" creationId="{56D1C8A2-745B-233E-AAAC-31DB282E837F}"/>
          </ac:cxnSpMkLst>
        </pc:cxnChg>
        <pc:cxnChg chg="del">
          <ac:chgData name="Paula Vázquez-Valero" userId="3a0e46d7-2099-40af-a155-aa45b68bfff3" providerId="ADAL" clId="{98A4C16C-8D3B-4D84-8BC9-8F94FADDB2BF}" dt="2022-07-01T15:17:18.976" v="4266" actId="478"/>
          <ac:cxnSpMkLst>
            <pc:docMk/>
            <pc:sldMk cId="0" sldId="1002"/>
            <ac:cxnSpMk id="99" creationId="{EF39489D-4F73-C089-11C0-F698D0F8B671}"/>
          </ac:cxnSpMkLst>
        </pc:cxnChg>
        <pc:cxnChg chg="del">
          <ac:chgData name="Paula Vázquez-Valero" userId="3a0e46d7-2099-40af-a155-aa45b68bfff3" providerId="ADAL" clId="{98A4C16C-8D3B-4D84-8BC9-8F94FADDB2BF}" dt="2022-07-01T15:17:18.976" v="4266" actId="478"/>
          <ac:cxnSpMkLst>
            <pc:docMk/>
            <pc:sldMk cId="0" sldId="1002"/>
            <ac:cxnSpMk id="100" creationId="{73819100-525F-2317-F354-52ADAE0FCFCD}"/>
          </ac:cxnSpMkLst>
        </pc:cxnChg>
      </pc:sldChg>
      <pc:sldMasterChg chg="delSldLayout">
        <pc:chgData name="Paula Vázquez-Valero" userId="3a0e46d7-2099-40af-a155-aa45b68bfff3" providerId="ADAL" clId="{98A4C16C-8D3B-4D84-8BC9-8F94FADDB2BF}" dt="2022-07-01T12:57:15.481" v="593" actId="47"/>
        <pc:sldMasterMkLst>
          <pc:docMk/>
          <pc:sldMasterMk cId="3928184139" sldId="2147483648"/>
        </pc:sldMasterMkLst>
        <pc:sldLayoutChg chg="del">
          <pc:chgData name="Paula Vázquez-Valero" userId="3a0e46d7-2099-40af-a155-aa45b68bfff3" providerId="ADAL" clId="{98A4C16C-8D3B-4D84-8BC9-8F94FADDB2BF}" dt="2022-07-01T12:57:15.481" v="593" actId="47"/>
          <pc:sldLayoutMkLst>
            <pc:docMk/>
            <pc:sldMasterMk cId="3928184139" sldId="2147483648"/>
            <pc:sldLayoutMk cId="102632213"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F2BA9-D6A4-4CE8-884A-737DBDF8B45E}" type="datetimeFigureOut">
              <a:rPr lang="en-GB" smtClean="0"/>
              <a:t>28/05/2023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50263-D2D8-41AF-88E1-57F41DEA832E}" type="slidenum">
              <a:rPr lang="en-GB" smtClean="0"/>
              <a:t>‹#›</a:t>
            </a:fld>
            <a:endParaRPr lang="en-GB"/>
          </a:p>
        </p:txBody>
      </p:sp>
    </p:spTree>
    <p:extLst>
      <p:ext uri="{BB962C8B-B14F-4D97-AF65-F5344CB8AC3E}">
        <p14:creationId xmlns:p14="http://schemas.microsoft.com/office/powerpoint/2010/main" val="246128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800" b="1" kern="1200" dirty="0">
              <a:solidFill>
                <a:schemeClr val="tx1"/>
              </a:solidFill>
              <a:effectLst/>
              <a:latin typeface="+mn-lt"/>
              <a:ea typeface="+mn-ea"/>
              <a:cs typeface="+mn-cs"/>
            </a:endParaRPr>
          </a:p>
          <a:p>
            <a:r>
              <a:rPr lang="es-ES_tradnl" sz="1800" b="1" kern="1200" dirty="0" err="1">
                <a:solidFill>
                  <a:schemeClr val="tx1"/>
                </a:solidFill>
                <a:effectLst/>
                <a:latin typeface="+mn-lt"/>
                <a:ea typeface="+mn-ea"/>
                <a:cs typeface="+mn-cs"/>
              </a:rPr>
              <a:t>Phonics</a:t>
            </a:r>
            <a:r>
              <a:rPr lang="es-ES_tradnl" sz="1800" b="1" kern="1200" dirty="0">
                <a:solidFill>
                  <a:schemeClr val="tx1"/>
                </a:solidFill>
                <a:effectLst/>
                <a:latin typeface="+mn-lt"/>
                <a:ea typeface="+mn-ea"/>
                <a:cs typeface="+mn-cs"/>
              </a:rPr>
              <a:t>: SSC revisión 1</a:t>
            </a:r>
            <a:endParaRPr lang="es-ES_tradnl" sz="1800" b="0" kern="1200" dirty="0">
              <a:solidFill>
                <a:schemeClr val="tx1"/>
              </a:solidFill>
              <a:effectLst/>
              <a:latin typeface="+mn-lt"/>
              <a:ea typeface="+mn-ea"/>
              <a:cs typeface="+mn-cs"/>
            </a:endParaRPr>
          </a:p>
          <a:p>
            <a:r>
              <a:rPr lang="es-ES_tradnl" sz="1800" b="1" kern="1200" dirty="0" err="1">
                <a:solidFill>
                  <a:schemeClr val="tx1"/>
                </a:solidFill>
                <a:effectLst/>
                <a:latin typeface="+mn-lt"/>
                <a:ea typeface="+mn-ea"/>
                <a:cs typeface="+mn-cs"/>
              </a:rPr>
              <a:t>Vocabulary</a:t>
            </a:r>
            <a:r>
              <a:rPr lang="es-ES_tradnl" sz="1800" b="1" kern="1200" dirty="0">
                <a:solidFill>
                  <a:schemeClr val="tx1"/>
                </a:solidFill>
                <a:effectLst/>
                <a:latin typeface="+mn-lt"/>
                <a:ea typeface="+mn-ea"/>
                <a:cs typeface="+mn-cs"/>
              </a:rPr>
              <a:t> (new words in </a:t>
            </a:r>
            <a:r>
              <a:rPr lang="es-ES_tradnl" sz="1800" b="1" kern="1200" dirty="0" err="1">
                <a:solidFill>
                  <a:schemeClr val="tx1"/>
                </a:solidFill>
                <a:effectLst/>
                <a:latin typeface="+mn-lt"/>
                <a:ea typeface="+mn-ea"/>
                <a:cs typeface="+mn-cs"/>
              </a:rPr>
              <a:t>bold</a:t>
            </a:r>
            <a:r>
              <a:rPr lang="es-ES_tradnl" sz="1800" kern="1200" dirty="0">
                <a:solidFill>
                  <a:schemeClr val="tx1"/>
                </a:solidFill>
                <a:effectLst/>
                <a:latin typeface="+mn-lt"/>
                <a:ea typeface="+mn-ea"/>
                <a:cs typeface="+mn-cs"/>
              </a:rPr>
              <a:t>): </a:t>
            </a:r>
            <a:r>
              <a:rPr lang="es-ES" sz="1800" b="1" kern="1200" dirty="0">
                <a:solidFill>
                  <a:schemeClr val="tx1"/>
                </a:solidFill>
                <a:effectLst/>
                <a:latin typeface="+mn-lt"/>
                <a:ea typeface="+mn-ea"/>
                <a:cs typeface="+mn-cs"/>
              </a:rPr>
              <a:t>querer, quiero, quieres, quiere</a:t>
            </a:r>
            <a:r>
              <a:rPr lang="es-ES" sz="1800" kern="1200" dirty="0">
                <a:solidFill>
                  <a:schemeClr val="tx1"/>
                </a:solidFill>
                <a:effectLst/>
                <a:latin typeface="+mn-lt"/>
                <a:ea typeface="+mn-ea"/>
                <a:cs typeface="+mn-cs"/>
              </a:rPr>
              <a:t> [58] </a:t>
            </a:r>
            <a:r>
              <a:rPr lang="es-ES" sz="1800" b="1" kern="1200" dirty="0">
                <a:solidFill>
                  <a:schemeClr val="tx1"/>
                </a:solidFill>
                <a:effectLst/>
                <a:latin typeface="+mn-lt"/>
                <a:ea typeface="+mn-ea"/>
                <a:cs typeface="+mn-cs"/>
              </a:rPr>
              <a:t>avión</a:t>
            </a:r>
            <a:r>
              <a:rPr lang="es-ES" sz="1800" kern="1200" dirty="0">
                <a:solidFill>
                  <a:schemeClr val="tx1"/>
                </a:solidFill>
                <a:effectLst/>
                <a:latin typeface="+mn-lt"/>
                <a:ea typeface="+mn-ea"/>
                <a:cs typeface="+mn-cs"/>
              </a:rPr>
              <a:t> [1399] </a:t>
            </a:r>
            <a:r>
              <a:rPr lang="es-ES" sz="1800" b="1" kern="1200" dirty="0">
                <a:solidFill>
                  <a:schemeClr val="tx1"/>
                </a:solidFill>
                <a:effectLst/>
                <a:latin typeface="+mn-lt"/>
                <a:ea typeface="+mn-ea"/>
                <a:cs typeface="+mn-cs"/>
              </a:rPr>
              <a:t>probar</a:t>
            </a:r>
            <a:r>
              <a:rPr lang="es-ES" sz="1800" kern="1200" dirty="0">
                <a:solidFill>
                  <a:schemeClr val="tx1"/>
                </a:solidFill>
                <a:effectLst/>
                <a:latin typeface="+mn-lt"/>
                <a:ea typeface="+mn-ea"/>
                <a:cs typeface="+mn-cs"/>
              </a:rPr>
              <a:t> [959] </a:t>
            </a:r>
            <a:r>
              <a:rPr lang="es-ES" sz="1800" b="1" kern="1200" dirty="0">
                <a:solidFill>
                  <a:schemeClr val="tx1"/>
                </a:solidFill>
                <a:effectLst/>
                <a:latin typeface="+mn-lt"/>
                <a:ea typeface="+mn-ea"/>
                <a:cs typeface="+mn-cs"/>
              </a:rPr>
              <a:t>aburrido</a:t>
            </a:r>
            <a:r>
              <a:rPr lang="es-ES" sz="1800" kern="1200" dirty="0">
                <a:solidFill>
                  <a:schemeClr val="tx1"/>
                </a:solidFill>
                <a:effectLst/>
                <a:latin typeface="+mn-lt"/>
                <a:ea typeface="+mn-ea"/>
                <a:cs typeface="+mn-cs"/>
              </a:rPr>
              <a:t> [3917]</a:t>
            </a:r>
            <a:endParaRPr lang="es-ES_tradnl" sz="1800" b="1" kern="1200" dirty="0">
              <a:solidFill>
                <a:schemeClr val="tx1"/>
              </a:solidFill>
              <a:effectLst/>
              <a:latin typeface="+mn-lt"/>
              <a:ea typeface="+mn-ea"/>
              <a:cs typeface="+mn-cs"/>
            </a:endParaRPr>
          </a:p>
          <a:p>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1</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aeropuerto [2492] bandera [2446] puerto [1077] río [496]</a:t>
            </a:r>
            <a:endParaRPr lang="en-GB" sz="1800" b="0" i="0" u="none" strike="noStrike" dirty="0">
              <a:solidFill>
                <a:srgbClr val="00206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2</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ir [33] voy  vas va estar [21] estoy estás está cine [952] costa [896] </a:t>
            </a:r>
            <a:r>
              <a:rPr lang="es-ES" sz="1800" b="0" i="0" u="none" strike="noStrike" dirty="0">
                <a:solidFill>
                  <a:srgbClr val="FF0066"/>
                </a:solidFill>
                <a:effectLst/>
                <a:latin typeface="Century Gothic" panose="020B0502020202020204" pitchFamily="34" charset="0"/>
              </a:rPr>
              <a:t>mercado</a:t>
            </a:r>
            <a:r>
              <a:rPr lang="es-ES" sz="1800" b="0" i="0" u="none" strike="noStrike" dirty="0">
                <a:solidFill>
                  <a:srgbClr val="002060"/>
                </a:solidFill>
                <a:effectLst/>
                <a:latin typeface="Century Gothic" panose="020B0502020202020204" pitchFamily="34" charset="0"/>
              </a:rPr>
              <a:t> [487] teatro [605] </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Source: Davies, M. &amp;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endParaRPr lang="en-US" sz="1800" b="1" dirty="0"/>
          </a:p>
          <a:p>
            <a:pPr marL="0" lvl="0" indent="0" algn="l" rtl="0">
              <a:spcBef>
                <a:spcPts val="0"/>
              </a:spcBef>
              <a:spcAft>
                <a:spcPts val="0"/>
              </a:spcAft>
              <a:buNone/>
            </a:pPr>
            <a:r>
              <a:rPr lang="en-US" sz="1800" b="1" dirty="0" err="1"/>
              <a:t>cueva</a:t>
            </a:r>
            <a:r>
              <a:rPr lang="en-US" sz="1800" b="1" dirty="0"/>
              <a:t> </a:t>
            </a:r>
            <a:r>
              <a:rPr lang="en-US" sz="1800" b="0" dirty="0"/>
              <a:t>[4480] </a:t>
            </a:r>
            <a:r>
              <a:rPr lang="en-US" sz="1800" b="1" dirty="0" err="1"/>
              <a:t>isla</a:t>
            </a:r>
            <a:r>
              <a:rPr lang="en-US" sz="1800" b="0" dirty="0"/>
              <a:t> [810] </a:t>
            </a:r>
            <a:r>
              <a:rPr lang="en-GB" sz="1800" b="1" i="0" u="none" strike="noStrike" dirty="0">
                <a:solidFill>
                  <a:srgbClr val="002060"/>
                </a:solidFill>
                <a:effectLst/>
                <a:latin typeface="docs-Century Gothic"/>
              </a:rPr>
              <a:t> </a:t>
            </a:r>
            <a:r>
              <a:rPr lang="en-GB" sz="2000" b="1" dirty="0" err="1">
                <a:solidFill>
                  <a:srgbClr val="002060"/>
                </a:solidFill>
                <a:latin typeface="Century Gothic" panose="020B0502020202020204" pitchFamily="34" charset="0"/>
              </a:rPr>
              <a:t>nombre</a:t>
            </a:r>
            <a:r>
              <a:rPr lang="en-GB" sz="1800" b="0" dirty="0">
                <a:solidFill>
                  <a:srgbClr val="002060"/>
                </a:solidFill>
                <a:latin typeface="Century Gothic" panose="020B0502020202020204" pitchFamily="34" charset="0"/>
              </a:rPr>
              <a:t> [215]</a:t>
            </a:r>
            <a:r>
              <a:rPr lang="en-US" sz="1800" b="1" dirty="0">
                <a:solidFill>
                  <a:srgbClr val="002060"/>
                </a:solidFill>
                <a:latin typeface="Century Gothic" panose="020B0502020202020204" pitchFamily="34" charset="0"/>
              </a:rPr>
              <a:t> </a:t>
            </a:r>
            <a:r>
              <a:rPr lang="en-US" sz="1800" b="1" dirty="0"/>
              <a:t>salsa </a:t>
            </a:r>
            <a:r>
              <a:rPr lang="en-US" sz="1800" b="0" dirty="0"/>
              <a:t>[4201]</a:t>
            </a:r>
            <a:r>
              <a:rPr lang="en-US" sz="1800" b="1" dirty="0"/>
              <a:t> </a:t>
            </a:r>
            <a:r>
              <a:rPr lang="en-US" sz="1800" b="1" dirty="0" err="1"/>
              <a:t>volcán</a:t>
            </a:r>
            <a:r>
              <a:rPr lang="en-US" sz="1800" b="1" dirty="0"/>
              <a:t> </a:t>
            </a:r>
            <a:r>
              <a:rPr lang="en-US" sz="1800" b="0" dirty="0"/>
              <a:t>[2454]</a:t>
            </a:r>
            <a:r>
              <a:rPr lang="en-GB" sz="1800" b="0" dirty="0">
                <a:solidFill>
                  <a:srgbClr val="002060"/>
                </a:solidFill>
                <a:latin typeface="Century Gothic" panose="020B0502020202020204" pitchFamily="34" charset="0"/>
              </a:rPr>
              <a:t> </a:t>
            </a:r>
            <a:r>
              <a:rPr lang="en-US" sz="1800" b="1" dirty="0" err="1"/>
              <a:t>aburrido</a:t>
            </a:r>
            <a:r>
              <a:rPr lang="en-US" sz="1800" b="1" dirty="0"/>
              <a:t> </a:t>
            </a:r>
            <a:r>
              <a:rPr lang="en-US" sz="1800" b="0" dirty="0"/>
              <a:t>[3917]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ndParaRPr>
          </a:p>
          <a:p>
            <a:pPr marL="0" lvl="0" indent="0" algn="l" rtl="0">
              <a:spcBef>
                <a:spcPts val="0"/>
              </a:spcBef>
              <a:spcAft>
                <a:spcPts val="0"/>
              </a:spcAft>
              <a:buNone/>
            </a:pPr>
            <a:endParaRPr lang="en-GB" sz="18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[6/6]</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Transcript:</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5. </a:t>
            </a:r>
            <a:r>
              <a:rPr lang="en-GB" dirty="0" err="1"/>
              <a:t>Quiero</a:t>
            </a:r>
            <a:r>
              <a:rPr lang="en-GB" dirty="0"/>
              <a:t> comer </a:t>
            </a:r>
            <a:r>
              <a:rPr lang="en-GB" dirty="0" err="1"/>
              <a:t>muchas</a:t>
            </a:r>
            <a:r>
              <a:rPr lang="en-GB" dirty="0"/>
              <a:t> tapas. </a:t>
            </a: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7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7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r</a:t>
            </a:r>
            <a:r>
              <a:rPr lang="en-GB" sz="180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eading</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to differentiate between 1st, 2</a:t>
            </a:r>
            <a:r>
              <a:rPr lang="en-GB" sz="1800" baseline="300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nd</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and 3</a:t>
            </a:r>
            <a:r>
              <a:rPr lang="en-GB" sz="1800" baseline="300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rd</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person </a:t>
            </a:r>
            <a:r>
              <a:rPr lang="en-GB" sz="180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singulaof</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GB" sz="180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querer</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written comprehension of key vocabulary introduced this week.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context and click to bring up instructions.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first sentence. Ask pupils to identify de if it’s Quique (I), Sofía (you) or mum (she) and write the correct verb in English.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Continue with items 1 – 7.</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4351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reading comprehension of both newly introduced and revisited vocabulary &amp; apply logic to the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x2 to bring up speech bubbles and model the conversation.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Pupil take turns to read statements 1-6 and react to them according to their own opinion.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cueva</a:t>
            </a:r>
            <a:r>
              <a:rPr lang="en-US" b="1" dirty="0"/>
              <a:t> </a:t>
            </a:r>
            <a:r>
              <a:rPr lang="en-US" b="0" dirty="0"/>
              <a:t>[4480] </a:t>
            </a:r>
            <a:r>
              <a:rPr lang="en-US" b="1" dirty="0" err="1"/>
              <a:t>volcán</a:t>
            </a:r>
            <a:r>
              <a:rPr lang="en-US" b="1" dirty="0"/>
              <a:t> </a:t>
            </a:r>
            <a:r>
              <a:rPr lang="en-US" b="0" dirty="0"/>
              <a:t>[2454]</a:t>
            </a:r>
            <a:r>
              <a:rPr lang="en-US" b="1" dirty="0"/>
              <a:t> </a:t>
            </a:r>
            <a:r>
              <a:rPr lang="en-US" b="1" dirty="0" err="1"/>
              <a:t>aburrido</a:t>
            </a:r>
            <a:r>
              <a:rPr lang="en-US" b="1" dirty="0"/>
              <a:t> </a:t>
            </a:r>
            <a:r>
              <a:rPr lang="en-US" b="0" dirty="0"/>
              <a:t>[3917]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4935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marR="0" lvl="0" indent="-21528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4 minutes </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learn about Lanzarote and whilst practising a range of SSCs.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Allow pupils to read the text aloud.</a:t>
            </a:r>
          </a:p>
          <a:p>
            <a:pPr marL="229320" indent="-228600">
              <a:lnSpc>
                <a:spcPct val="100000"/>
              </a:lnSpc>
              <a:buAutoNum type="arabicPeriod"/>
            </a:pPr>
            <a:r>
              <a:rPr lang="en-GB" sz="1200" b="0" strike="noStrike" spc="-1" dirty="0">
                <a:solidFill>
                  <a:srgbClr val="000000"/>
                </a:solidFill>
                <a:latin typeface="Calibri"/>
              </a:rPr>
              <a:t>Read the text aloud, so pupils can follow. (Click on the text to hear the audio, if preferred).</a:t>
            </a:r>
          </a:p>
          <a:p>
            <a:pPr marL="229320" indent="-228600">
              <a:lnSpc>
                <a:spcPct val="100000"/>
              </a:lnSpc>
              <a:buAutoNum type="arabicPeriod"/>
            </a:pPr>
            <a:r>
              <a:rPr lang="en-GB" sz="1200" b="0" strike="noStrike" spc="-1" dirty="0">
                <a:solidFill>
                  <a:srgbClr val="000000"/>
                </a:solidFill>
                <a:latin typeface="Calibri"/>
              </a:rPr>
              <a:t>Elicit pupils’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Frequency of unknown words and cognates:</a:t>
            </a:r>
          </a:p>
          <a:p>
            <a:r>
              <a:rPr lang="en-US" b="1" dirty="0" err="1"/>
              <a:t>cueva</a:t>
            </a:r>
            <a:r>
              <a:rPr lang="en-US" b="1" dirty="0"/>
              <a:t> </a:t>
            </a:r>
            <a:r>
              <a:rPr lang="en-US" b="0" dirty="0"/>
              <a:t>[4480] </a:t>
            </a:r>
            <a:r>
              <a:rPr lang="en-US" b="1" dirty="0" err="1"/>
              <a:t>isla</a:t>
            </a:r>
            <a:r>
              <a:rPr lang="en-US" b="0" dirty="0"/>
              <a:t> [810] </a:t>
            </a:r>
            <a:r>
              <a:rPr lang="en-US" b="1" dirty="0"/>
              <a:t>salsa </a:t>
            </a:r>
            <a:r>
              <a:rPr lang="en-US" b="0" dirty="0"/>
              <a:t>[4201]</a:t>
            </a:r>
            <a:r>
              <a:rPr lang="en-US" b="1" dirty="0"/>
              <a:t> </a:t>
            </a:r>
            <a:r>
              <a:rPr lang="en-US" b="1" dirty="0" err="1"/>
              <a:t>volcán</a:t>
            </a:r>
            <a:r>
              <a:rPr lang="en-US" b="1" dirty="0"/>
              <a:t> </a:t>
            </a:r>
            <a:r>
              <a:rPr lang="en-US" b="0" dirty="0"/>
              <a:t>[2454]</a:t>
            </a:r>
            <a:r>
              <a:rPr lang="en-US" b="1" dirty="0"/>
              <a:t> </a:t>
            </a:r>
            <a:endParaRPr lang="en-GB" sz="1200" b="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200"/>
              <a:buFont typeface="Calibri"/>
              <a:buNone/>
            </a:pPr>
            <a:endParaRPr lang="en-GB" sz="1200" b="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200"/>
              <a:buFont typeface="Calibri"/>
              <a:buNone/>
            </a:pPr>
            <a:r>
              <a:rPr lang="en-GB" sz="1200" b="0" dirty="0"/>
              <a:t>De Fer.. - </a:t>
            </a:r>
            <a:r>
              <a:rPr lang="en-GB" sz="1200" b="0" dirty="0" err="1"/>
              <a:t>flickr</a:t>
            </a:r>
            <a:r>
              <a:rPr lang="en-GB" sz="1200" b="0" dirty="0"/>
              <a:t>, CC BY 2.0, https://commons.wikimedia.org/w/index.php?curid=1662044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indent="0">
              <a:buNone/>
            </a:pPr>
            <a:r>
              <a:rPr lang="en-GB" b="0" dirty="0"/>
              <a:t>https://www.rutasporespana.es/blog/2014/06/las-10-cuevas-mas-bonitas-de-espana/</a:t>
            </a:r>
          </a:p>
          <a:p>
            <a:pPr marL="0" indent="0">
              <a:buNone/>
            </a:pPr>
            <a:r>
              <a:rPr lang="en-GB" b="0" dirty="0"/>
              <a:t>Many thanks to José, Adrián and Alicia. </a:t>
            </a:r>
            <a:endParaRPr lang="en-US" dirty="0"/>
          </a:p>
          <a:p>
            <a:pPr marL="0" lvl="0" indent="0" algn="l" rtl="0">
              <a:spcBef>
                <a:spcPts val="0"/>
              </a:spcBef>
              <a:spcAft>
                <a:spcPts val="0"/>
              </a:spcAft>
              <a:buClr>
                <a:schemeClr val="dk1"/>
              </a:buClr>
              <a:buSzPts val="1200"/>
              <a:buFont typeface="Calibri"/>
              <a:buNone/>
            </a:pPr>
            <a:endParaRPr lang="en-GB" sz="1200" b="0"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0" dirty="0"/>
          </a:p>
          <a:p>
            <a:r>
              <a:rPr lang="en-GB" b="1" dirty="0"/>
              <a:t>Aim: </a:t>
            </a:r>
            <a:r>
              <a:rPr lang="en-US" b="0" dirty="0"/>
              <a:t>to recap previously introduced vocabulary as well as introduce context-specific words. </a:t>
            </a:r>
            <a:endParaRPr lang="en-GB" b="0" dirty="0"/>
          </a:p>
          <a:p>
            <a:endParaRPr lang="en-GB" sz="1200"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Part 1</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 Check understanding of ‘palabra’.</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they need to figure out which word is being described. They have the possible options at the bottom. Por ejemplo, </a:t>
            </a:r>
            <a:r>
              <a:rPr lang="en-GB" dirty="0" err="1"/>
              <a:t>verano</a:t>
            </a:r>
            <a:r>
              <a:rPr lang="en-GB" dirty="0"/>
              <a:t>, </a:t>
            </a:r>
            <a:r>
              <a:rPr lang="en-GB" dirty="0" err="1"/>
              <a:t>nadar</a:t>
            </a:r>
            <a:r>
              <a:rPr lang="en-GB" dirty="0"/>
              <a:t>, </a:t>
            </a:r>
            <a:r>
              <a:rPr lang="en-GB" dirty="0" err="1"/>
              <a:t>agua</a:t>
            </a:r>
            <a:r>
              <a:rPr lang="en-GB" dirty="0"/>
              <a:t>. Is it ‘festival’, ‘playa’ or ‘mercado’?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work in pairs to read the words for each “card” (box) and work out the word being described.</a:t>
            </a:r>
          </a:p>
          <a:p>
            <a:pPr marL="0" marR="0" lvl="0" indent="0" algn="l" rtl="0">
              <a:lnSpc>
                <a:spcPct val="100000"/>
              </a:lnSpc>
              <a:spcBef>
                <a:spcPts val="0"/>
              </a:spcBef>
              <a:spcAft>
                <a:spcPts val="0"/>
              </a:spcAft>
              <a:buClr>
                <a:schemeClr val="dk1"/>
              </a:buClr>
              <a:buSzPts val="1200"/>
              <a:buFont typeface="Calibri"/>
              <a:buNone/>
            </a:pPr>
            <a:r>
              <a:rPr lang="en-GB" dirty="0"/>
              <a:t>5.   Elicit answers from pupils and click on each box to reveal the answer.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Part 2: </a:t>
            </a: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all the ‘cards’ (boxes) back again.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the first English word (to buy) and elicit the Spanish word from pupils (comprar). Click to bring up the tick next to ‘vender’. Repeat x9.</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Part 3</a:t>
            </a:r>
            <a:r>
              <a:rPr lang="en-GB" b="0" dirty="0"/>
              <a:t> </a:t>
            </a:r>
          </a:p>
          <a:p>
            <a:pPr marL="228600" indent="-228600">
              <a:buAutoNum type="arabicPeriod"/>
            </a:pPr>
            <a:r>
              <a:rPr lang="en-GB" dirty="0"/>
              <a:t>Click to bring up the first question about parts of speech. </a:t>
            </a:r>
          </a:p>
          <a:p>
            <a:pPr marL="228600" indent="-228600">
              <a:buAutoNum type="arabicPeriod"/>
            </a:pPr>
            <a:r>
              <a:rPr lang="en-GB" dirty="0"/>
              <a:t>Elicit answer from pupils.</a:t>
            </a:r>
          </a:p>
          <a:p>
            <a:pPr marL="228600" indent="-228600">
              <a:buAutoNum type="arabicPeriod"/>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err="1">
                <a:solidFill>
                  <a:srgbClr val="002060"/>
                </a:solidFill>
                <a:latin typeface="Century Gothic" panose="020B0502020202020204" pitchFamily="34" charset="0"/>
              </a:rPr>
              <a:t>nombre</a:t>
            </a:r>
            <a:r>
              <a:rPr lang="en-GB" sz="1200" b="0" dirty="0">
                <a:solidFill>
                  <a:srgbClr val="002060"/>
                </a:solidFill>
                <a:latin typeface="Century Gothic" panose="020B0502020202020204" pitchFamily="34" charset="0"/>
              </a:rPr>
              <a:t> [215]</a:t>
            </a:r>
            <a:endParaRPr lang="en-GB" sz="1200"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2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a:t>
            </a:r>
            <a:r>
              <a:rPr lang="en-GB" b="0" dirty="0" err="1"/>
              <a:t>querer</a:t>
            </a:r>
            <a:r>
              <a:rPr lang="en-GB" b="0" dirty="0"/>
              <a:t> (2-verb structure) in 1</a:t>
            </a:r>
            <a:r>
              <a:rPr lang="en-GB" b="0" baseline="30000" dirty="0"/>
              <a:t>st</a:t>
            </a:r>
            <a:r>
              <a:rPr lang="en-GB" b="0" dirty="0"/>
              <a:t> , 2</a:t>
            </a:r>
            <a:r>
              <a:rPr lang="en-GB" b="0" baseline="30000" dirty="0"/>
              <a:t>nd</a:t>
            </a:r>
            <a:r>
              <a:rPr lang="en-GB" b="0" dirty="0"/>
              <a:t> and 3</a:t>
            </a:r>
            <a:r>
              <a:rPr lang="en-GB" b="0" baseline="30000" dirty="0"/>
              <a:t>rd</a:t>
            </a:r>
            <a:r>
              <a:rPr lang="en-GB" b="0" dirty="0"/>
              <a:t> person singular. </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listening out for the verbs ‘</a:t>
            </a:r>
            <a:r>
              <a:rPr lang="en-GB" b="0" dirty="0" err="1"/>
              <a:t>quiero</a:t>
            </a:r>
            <a:r>
              <a:rPr lang="en-GB" b="0" dirty="0"/>
              <a:t>’, ‘</a:t>
            </a:r>
            <a:r>
              <a:rPr lang="en-GB" b="0" dirty="0" err="1"/>
              <a:t>quieres</a:t>
            </a:r>
            <a:r>
              <a:rPr lang="en-GB" b="0" dirty="0"/>
              <a:t>’ and ‘</a:t>
            </a:r>
            <a:r>
              <a:rPr lang="en-GB" b="0" dirty="0" err="1"/>
              <a:t>quiere</a:t>
            </a:r>
            <a:r>
              <a:rPr lang="en-GB" b="0" dirty="0"/>
              <a:t>’ and process the person of the verb they refer to. To then practise processing the meaning of both the newly introduced and revisited vocabulary </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a:t>
            </a:r>
            <a:r>
              <a:rPr lang="en-GB" b="0" dirty="0"/>
              <a:t>1/6</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The following instructions apply to the next 5 slides.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students this is a delayed dictation activity. You will play a sentence twice and they will have to retain that sentence in their working memory (picturing it in their heads!) for 3 seconds.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(NB. They can choose to use the help on the board or without looking – encourage students to choose their own level of challenge).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start timer once you’ve played / read the sentence x2. Once the time is up, the instruction ‘escribe’ will come up and they need to write the whole sentence (or just the verb if they are facing the board for more support)</a:t>
            </a:r>
          </a:p>
          <a:p>
            <a:pPr marL="0" marR="0" lvl="0" indent="0" algn="l" rtl="0">
              <a:lnSpc>
                <a:spcPct val="100000"/>
              </a:lnSpc>
              <a:spcBef>
                <a:spcPts val="0"/>
              </a:spcBef>
              <a:spcAft>
                <a:spcPts val="0"/>
              </a:spcAft>
              <a:buClr>
                <a:schemeClr val="dk1"/>
              </a:buClr>
              <a:buSzPts val="1200"/>
              <a:buFont typeface="Calibri"/>
              <a:buNone/>
            </a:pPr>
            <a:r>
              <a:rPr lang="en-GB" dirty="0"/>
              <a:t>4. Click to reveal the missing verb. Pupils who were facing away turn back to check their answers. </a:t>
            </a:r>
          </a:p>
          <a:p>
            <a:pPr marL="0" marR="0" lvl="0" indent="0" algn="l" rtl="0">
              <a:lnSpc>
                <a:spcPct val="100000"/>
              </a:lnSpc>
              <a:spcBef>
                <a:spcPts val="0"/>
              </a:spcBef>
              <a:spcAft>
                <a:spcPts val="0"/>
              </a:spcAft>
              <a:buClr>
                <a:schemeClr val="dk1"/>
              </a:buClr>
              <a:buSzPts val="1200"/>
              <a:buFont typeface="Calibri"/>
              <a:buNone/>
            </a:pPr>
            <a:r>
              <a:rPr lang="en-GB" dirty="0"/>
              <a:t>5. Click again to bring up the different prompts and elicit answers from pupils.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Full transcript</a:t>
            </a:r>
            <a:r>
              <a:rPr lang="en-GB" dirty="0"/>
              <a:t>:</a:t>
            </a:r>
          </a:p>
          <a:p>
            <a:r>
              <a:rPr lang="en-GB" dirty="0"/>
              <a:t>E. </a:t>
            </a:r>
            <a:r>
              <a:rPr lang="en-GB" dirty="0" err="1"/>
              <a:t>Quiero</a:t>
            </a:r>
            <a:r>
              <a:rPr lang="en-GB" dirty="0"/>
              <a:t> </a:t>
            </a:r>
            <a:r>
              <a:rPr lang="en-GB" dirty="0" err="1"/>
              <a:t>aprender</a:t>
            </a:r>
            <a:r>
              <a:rPr lang="en-GB" dirty="0"/>
              <a:t> sobre la </a:t>
            </a:r>
            <a:r>
              <a:rPr lang="en-GB" dirty="0" err="1"/>
              <a:t>cultura</a:t>
            </a:r>
            <a:r>
              <a:rPr lang="en-GB" dirty="0"/>
              <a:t>.</a:t>
            </a:r>
          </a:p>
          <a:p>
            <a:r>
              <a:rPr lang="en-GB" dirty="0"/>
              <a:t>1. </a:t>
            </a:r>
            <a:r>
              <a:rPr lang="en-GB" dirty="0" err="1"/>
              <a:t>Quiere</a:t>
            </a:r>
            <a:r>
              <a:rPr lang="en-GB" dirty="0"/>
              <a:t> </a:t>
            </a:r>
            <a:r>
              <a:rPr lang="en-GB" dirty="0" err="1"/>
              <a:t>ir</a:t>
            </a:r>
            <a:r>
              <a:rPr lang="en-GB" dirty="0"/>
              <a:t> a un festival.</a:t>
            </a:r>
          </a:p>
          <a:p>
            <a:r>
              <a:rPr lang="en-GB" dirty="0"/>
              <a:t>2. </a:t>
            </a:r>
            <a:r>
              <a:rPr lang="en-GB" dirty="0" err="1"/>
              <a:t>Quiere</a:t>
            </a:r>
            <a:r>
              <a:rPr lang="en-GB" dirty="0"/>
              <a:t> hablar con la gente.</a:t>
            </a:r>
          </a:p>
          <a:p>
            <a:r>
              <a:rPr lang="en-GB" dirty="0"/>
              <a:t>3. </a:t>
            </a:r>
            <a:r>
              <a:rPr lang="en-GB" dirty="0" err="1"/>
              <a:t>Quieres</a:t>
            </a:r>
            <a:r>
              <a:rPr lang="en-GB" dirty="0"/>
              <a:t> </a:t>
            </a:r>
            <a:r>
              <a:rPr lang="en-GB" dirty="0" err="1"/>
              <a:t>probar</a:t>
            </a:r>
            <a:r>
              <a:rPr lang="en-GB" dirty="0"/>
              <a:t> la comida.</a:t>
            </a:r>
          </a:p>
          <a:p>
            <a:r>
              <a:rPr lang="en-GB" dirty="0"/>
              <a:t>4. </a:t>
            </a:r>
            <a:r>
              <a:rPr lang="en-GB" dirty="0" err="1"/>
              <a:t>Quiere</a:t>
            </a:r>
            <a:r>
              <a:rPr lang="en-GB" dirty="0"/>
              <a:t> </a:t>
            </a:r>
            <a:r>
              <a:rPr lang="en-GB" dirty="0" err="1"/>
              <a:t>bailar</a:t>
            </a:r>
            <a:r>
              <a:rPr lang="en-GB" dirty="0"/>
              <a:t> Flamenco. </a:t>
            </a:r>
          </a:p>
          <a:p>
            <a:r>
              <a:rPr lang="en-GB" dirty="0"/>
              <a:t>5. </a:t>
            </a:r>
            <a:r>
              <a:rPr lang="en-GB" dirty="0" err="1"/>
              <a:t>Quiero</a:t>
            </a:r>
            <a:r>
              <a:rPr lang="en-GB" dirty="0"/>
              <a:t> comer </a:t>
            </a:r>
            <a:r>
              <a:rPr lang="en-GB" dirty="0" err="1"/>
              <a:t>muchas</a:t>
            </a:r>
            <a:r>
              <a:rPr lang="en-GB" dirty="0"/>
              <a:t> tapas.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715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a:t>
            </a:r>
            <a:r>
              <a:rPr lang="en-GB" b="0" dirty="0"/>
              <a:t>2/6</a:t>
            </a:r>
          </a:p>
          <a:p>
            <a:pPr marL="0" marR="0" lvl="0" indent="0" algn="l" rtl="0">
              <a:lnSpc>
                <a:spcPct val="100000"/>
              </a:lnSpc>
              <a:spcBef>
                <a:spcPts val="0"/>
              </a:spcBef>
              <a:spcAft>
                <a:spcPts val="0"/>
              </a:spcAft>
              <a:buClr>
                <a:schemeClr val="dk1"/>
              </a:buClr>
              <a:buSzPts val="1200"/>
              <a:buFont typeface="Calibri"/>
              <a:buNone/>
            </a:pPr>
            <a:endParaRPr lang="en-GB" b="1" dirty="0"/>
          </a:p>
          <a:p>
            <a:r>
              <a:rPr lang="en-GB" b="1" dirty="0"/>
              <a:t>Transcript:</a:t>
            </a:r>
          </a:p>
          <a:p>
            <a:r>
              <a:rPr lang="en-GB" dirty="0"/>
              <a:t>1. </a:t>
            </a:r>
            <a:r>
              <a:rPr lang="en-GB" dirty="0" err="1"/>
              <a:t>Quiere</a:t>
            </a:r>
            <a:r>
              <a:rPr lang="en-GB" dirty="0"/>
              <a:t> </a:t>
            </a:r>
            <a:r>
              <a:rPr lang="en-GB" dirty="0" err="1"/>
              <a:t>ir</a:t>
            </a:r>
            <a:r>
              <a:rPr lang="en-GB" dirty="0"/>
              <a:t> a un festival.</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578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[3/6]</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r>
              <a:rPr lang="en-GB" b="1" dirty="0"/>
              <a:t>Transcript:</a:t>
            </a:r>
          </a:p>
          <a:p>
            <a:r>
              <a:rPr lang="en-GB" dirty="0"/>
              <a:t>2. </a:t>
            </a:r>
            <a:r>
              <a:rPr lang="en-GB" dirty="0" err="1"/>
              <a:t>Quiere</a:t>
            </a:r>
            <a:r>
              <a:rPr lang="en-GB" dirty="0"/>
              <a:t> hablar con la gente.</a:t>
            </a:r>
          </a:p>
          <a:p>
            <a:r>
              <a:rPr lang="en-GB" dirty="0"/>
              <a:t>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991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[4/6]</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Full transcript</a:t>
            </a:r>
            <a:r>
              <a:rPr lang="en-GB" dirty="0"/>
              <a:t>:</a:t>
            </a:r>
          </a:p>
          <a:p>
            <a:r>
              <a:rPr lang="en-GB" dirty="0"/>
              <a:t>3. </a:t>
            </a:r>
            <a:r>
              <a:rPr lang="en-GB" dirty="0" err="1"/>
              <a:t>Quieres</a:t>
            </a:r>
            <a:r>
              <a:rPr lang="en-GB" dirty="0"/>
              <a:t> </a:t>
            </a:r>
            <a:r>
              <a:rPr lang="en-GB" dirty="0" err="1"/>
              <a:t>probar</a:t>
            </a:r>
            <a:r>
              <a:rPr lang="en-GB" dirty="0"/>
              <a:t> la comida.</a:t>
            </a: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96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[5/6]</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Transcript:</a:t>
            </a:r>
          </a:p>
          <a:p>
            <a:r>
              <a:rPr lang="en-GB" dirty="0"/>
              <a:t>4. </a:t>
            </a:r>
            <a:r>
              <a:rPr lang="en-GB" dirty="0" err="1"/>
              <a:t>Quiere</a:t>
            </a:r>
            <a:r>
              <a:rPr lang="en-GB" dirty="0"/>
              <a:t> </a:t>
            </a:r>
            <a:r>
              <a:rPr lang="en-GB" dirty="0" err="1"/>
              <a:t>bailar</a:t>
            </a:r>
            <a:r>
              <a:rPr lang="en-GB" dirty="0"/>
              <a:t> Flamenco. </a:t>
            </a: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8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085-9E05-4721-B2FE-E4C508761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41E7F-C8F8-4876-9E85-E576126B0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33670-786C-4994-90AC-38DC2219992E}"/>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5" name="Footer Placeholder 4">
            <a:extLst>
              <a:ext uri="{FF2B5EF4-FFF2-40B4-BE49-F238E27FC236}">
                <a16:creationId xmlns:a16="http://schemas.microsoft.com/office/drawing/2014/main" id="{3ECFF42B-C116-48FC-824F-975DB8F6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3341-A72A-4E50-9297-34B730082EEF}"/>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41318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9E-6823-44B8-BCF8-13C10911E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7951F-ED15-493D-8836-C8F9BD9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E37E7-955A-49DC-B3DE-26BB8A3AB312}"/>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5" name="Footer Placeholder 4">
            <a:extLst>
              <a:ext uri="{FF2B5EF4-FFF2-40B4-BE49-F238E27FC236}">
                <a16:creationId xmlns:a16="http://schemas.microsoft.com/office/drawing/2014/main" id="{7029A4BE-2E42-4B06-9F34-26E11A92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AF00-542F-4BDC-822F-C6DDE648FA2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99820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1A80A-513E-4252-AC0C-55EE56A18F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80647-7275-4826-8E12-E027C1631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BF2DF-19CF-4D79-803C-4FE464EDEBC9}"/>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5" name="Footer Placeholder 4">
            <a:extLst>
              <a:ext uri="{FF2B5EF4-FFF2-40B4-BE49-F238E27FC236}">
                <a16:creationId xmlns:a16="http://schemas.microsoft.com/office/drawing/2014/main" id="{D162B955-FDD1-4737-8BF0-24661BA47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0797-7D01-4300-B803-123C31EFEAB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79353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FD64-A50B-49FB-8517-7730C8A1B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D67240-D4F8-4796-8CCB-22593ECC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5D7E2-DA7C-4CA5-8197-B1129EB6F26A}"/>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5" name="Footer Placeholder 4">
            <a:extLst>
              <a:ext uri="{FF2B5EF4-FFF2-40B4-BE49-F238E27FC236}">
                <a16:creationId xmlns:a16="http://schemas.microsoft.com/office/drawing/2014/main" id="{31E9BF29-2A7B-4D27-A12B-EA9E5CC55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86413-9A55-4275-8394-71640BE798EC}"/>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3759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D99-241A-4CC7-950F-F50CA688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C5FD7-F438-4194-BE7B-C0696CA22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2AE1D-1737-41A4-896D-FD81FF5507C9}"/>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5" name="Footer Placeholder 4">
            <a:extLst>
              <a:ext uri="{FF2B5EF4-FFF2-40B4-BE49-F238E27FC236}">
                <a16:creationId xmlns:a16="http://schemas.microsoft.com/office/drawing/2014/main" id="{7AD3950A-703C-4422-A508-C9E1F38D2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DDAF2-A88F-454F-9EAD-06243D0753F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70238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3344-CC0E-404F-B9C4-ACB311FEB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799E1-71D1-4005-A188-241BCD854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8B0D6A-9D01-4A4C-AAD8-CA7DC1581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DF5AAD-C158-4355-B13F-DB496E49F37B}"/>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6" name="Footer Placeholder 5">
            <a:extLst>
              <a:ext uri="{FF2B5EF4-FFF2-40B4-BE49-F238E27FC236}">
                <a16:creationId xmlns:a16="http://schemas.microsoft.com/office/drawing/2014/main" id="{BD79AC5D-CED9-409C-ACC5-976080141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E3891-0D2B-46F4-81C7-C3A487F080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38286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E98-C8A6-4F22-A816-2F2C7DD0E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D5D8F-4F8E-4731-BBA2-4D3430700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8178D-1A5A-468D-9FCA-7C53CB165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CF231-E262-49AD-B91F-6554CECF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27F17-6BBC-4F9E-8FAA-AC5D0AFB6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AAB48-4AC9-454A-BB19-C94CE78FC043}"/>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8" name="Footer Placeholder 7">
            <a:extLst>
              <a:ext uri="{FF2B5EF4-FFF2-40B4-BE49-F238E27FC236}">
                <a16:creationId xmlns:a16="http://schemas.microsoft.com/office/drawing/2014/main" id="{0DA6BA71-1FCD-4768-BCA1-F863CCBF59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484AE0-1E1A-4F2E-85A0-7C6F469D900E}"/>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09207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407E-74A2-4A16-924C-E163BFF307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789330-8BCA-4FE9-A112-EA53B395988F}"/>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4" name="Footer Placeholder 3">
            <a:extLst>
              <a:ext uri="{FF2B5EF4-FFF2-40B4-BE49-F238E27FC236}">
                <a16:creationId xmlns:a16="http://schemas.microsoft.com/office/drawing/2014/main" id="{E5B74342-EC3B-4746-ACCF-CCE2B0A94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CB6DA6-349D-46B3-BAA4-787E8EBBEA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60549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9702-67B4-4C2F-9506-E073BF49AD03}"/>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3" name="Footer Placeholder 2">
            <a:extLst>
              <a:ext uri="{FF2B5EF4-FFF2-40B4-BE49-F238E27FC236}">
                <a16:creationId xmlns:a16="http://schemas.microsoft.com/office/drawing/2014/main" id="{263F4947-C1D9-41A1-94D9-288EB2E99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EFAF71-080E-446D-8197-0468E27844A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35898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4F32-7115-4B6A-8F51-39C1CD24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DA0AA-24AD-48CD-8EF1-17266C9B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1CE7DC-550B-4DFD-8AAF-B28446D61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2CD48-3ACF-405B-A0DB-1992C06735D7}"/>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6" name="Footer Placeholder 5">
            <a:extLst>
              <a:ext uri="{FF2B5EF4-FFF2-40B4-BE49-F238E27FC236}">
                <a16:creationId xmlns:a16="http://schemas.microsoft.com/office/drawing/2014/main" id="{94A6C707-E74D-4017-9BA2-1DD6A4ED5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A33C0-52BC-424F-A443-61019B43080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43381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2AB-C350-4FDF-A6D5-AED0967DE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F564D-1F19-4B50-9EEE-B2F668CF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18C87-B907-4900-8144-DFE4B268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F9922-58C6-4732-A74E-B0AB7CF9892D}"/>
              </a:ext>
            </a:extLst>
          </p:cNvPr>
          <p:cNvSpPr>
            <a:spLocks noGrp="1"/>
          </p:cNvSpPr>
          <p:nvPr>
            <p:ph type="dt" sz="half" idx="10"/>
          </p:nvPr>
        </p:nvSpPr>
        <p:spPr/>
        <p:txBody>
          <a:bodyPr/>
          <a:lstStyle/>
          <a:p>
            <a:fld id="{51335FE3-5E96-469A-AB59-BAA952968745}" type="datetimeFigureOut">
              <a:rPr lang="en-GB" smtClean="0"/>
              <a:t>28/05/2023</a:t>
            </a:fld>
            <a:endParaRPr lang="en-GB"/>
          </a:p>
        </p:txBody>
      </p:sp>
      <p:sp>
        <p:nvSpPr>
          <p:cNvPr id="6" name="Footer Placeholder 5">
            <a:extLst>
              <a:ext uri="{FF2B5EF4-FFF2-40B4-BE49-F238E27FC236}">
                <a16:creationId xmlns:a16="http://schemas.microsoft.com/office/drawing/2014/main" id="{07790685-7898-4EE2-80C5-6DF9C4CF4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D908F-C67A-4502-8AF7-AF862FEEFEF1}"/>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12241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9A597-5101-43C1-AE90-249FF1A07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EFEAF-10E9-4C05-8DEE-6D9B2CB1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55A13-CD99-4BA4-A888-8813F389D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5FE3-5E96-469A-AB59-BAA952968745}" type="datetimeFigureOut">
              <a:rPr lang="en-GB" smtClean="0"/>
              <a:t>28/05/2023</a:t>
            </a:fld>
            <a:endParaRPr lang="en-GB"/>
          </a:p>
        </p:txBody>
      </p:sp>
      <p:sp>
        <p:nvSpPr>
          <p:cNvPr id="5" name="Footer Placeholder 4">
            <a:extLst>
              <a:ext uri="{FF2B5EF4-FFF2-40B4-BE49-F238E27FC236}">
                <a16:creationId xmlns:a16="http://schemas.microsoft.com/office/drawing/2014/main" id="{B35006ED-636C-4C19-A9AE-0AA198C1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2431B-AEF7-4E46-B492-B48E1EC9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68D9-4E47-482C-87CD-99CA0328FF30}" type="slidenum">
              <a:rPr lang="en-GB" smtClean="0"/>
              <a:t>‹#›</a:t>
            </a:fld>
            <a:endParaRPr lang="en-GB"/>
          </a:p>
        </p:txBody>
      </p:sp>
    </p:spTree>
    <p:extLst>
      <p:ext uri="{BB962C8B-B14F-4D97-AF65-F5344CB8AC3E}">
        <p14:creationId xmlns:p14="http://schemas.microsoft.com/office/powerpoint/2010/main" val="392818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9.png"/><Relationship Id="rId1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27.png"/><Relationship Id="rId12" Type="http://schemas.openxmlformats.org/officeDocument/2006/relationships/image" Target="../media/image18.png"/><Relationship Id="rId17" Type="http://schemas.openxmlformats.org/officeDocument/2006/relationships/image" Target="../media/image33.svg"/><Relationship Id="rId2" Type="http://schemas.openxmlformats.org/officeDocument/2006/relationships/notesSlide" Target="../notesSlides/notesSlide9.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audio" Target="../media/audio10.wav"/><Relationship Id="rId11" Type="http://schemas.openxmlformats.org/officeDocument/2006/relationships/image" Target="../media/image17.png"/><Relationship Id="rId5" Type="http://schemas.openxmlformats.org/officeDocument/2006/relationships/audio" Target="../media/audio9.wav"/><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audio" Target="../media/audio3.wav"/><Relationship Id="rId9" Type="http://schemas.openxmlformats.org/officeDocument/2006/relationships/image" Target="../media/image25.png"/><Relationship Id="rId14"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9.png"/><Relationship Id="rId1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27.png"/><Relationship Id="rId12" Type="http://schemas.openxmlformats.org/officeDocument/2006/relationships/image" Target="../media/image18.png"/><Relationship Id="rId17" Type="http://schemas.openxmlformats.org/officeDocument/2006/relationships/image" Target="../media/image33.svg"/><Relationship Id="rId2" Type="http://schemas.openxmlformats.org/officeDocument/2006/relationships/notesSlide" Target="../notesSlides/notesSlide10.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audio" Target="../media/audio12.wav"/><Relationship Id="rId11" Type="http://schemas.openxmlformats.org/officeDocument/2006/relationships/image" Target="../media/image17.png"/><Relationship Id="rId5" Type="http://schemas.openxmlformats.org/officeDocument/2006/relationships/audio" Target="../media/audio11.wav"/><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audio" Target="../media/audio3.wav"/><Relationship Id="rId9" Type="http://schemas.openxmlformats.org/officeDocument/2006/relationships/image" Target="../media/image25.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4.png"/><Relationship Id="rId7" Type="http://schemas.openxmlformats.org/officeDocument/2006/relationships/audio" Target="../media/audio13.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gif"/></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audio" Target="../media/audio1.wav"/><Relationship Id="rId9" Type="http://schemas.openxmlformats.org/officeDocument/2006/relationships/image" Target="../media/image15.jpe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audio" Target="../media/audio4.wav"/><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0.svg"/><Relationship Id="rId5" Type="http://schemas.openxmlformats.org/officeDocument/2006/relationships/image" Target="../media/image25.png"/><Relationship Id="rId15" Type="http://schemas.openxmlformats.org/officeDocument/2006/relationships/audio" Target="../media/audio5.wav"/><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28.png"/><Relationship Id="rId14"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audio" Target="../media/audio6.wav"/><Relationship Id="rId15" Type="http://schemas.openxmlformats.org/officeDocument/2006/relationships/audio" Target="../media/audio5.wav"/><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audio" Target="../media/audio7.wav"/><Relationship Id="rId15" Type="http://schemas.openxmlformats.org/officeDocument/2006/relationships/audio" Target="../media/audio5.wav"/><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audio" Target="../media/audio8.wav"/><Relationship Id="rId15" Type="http://schemas.openxmlformats.org/officeDocument/2006/relationships/audio" Target="../media/audio5.wav"/><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14293" y="696758"/>
            <a:ext cx="6621960" cy="5678129"/>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picture containing text, toy, doll&#10;&#10;Description automatically generated">
            <a:extLst>
              <a:ext uri="{FF2B5EF4-FFF2-40B4-BE49-F238E27FC236}">
                <a16:creationId xmlns:a16="http://schemas.microsoft.com/office/drawing/2014/main" id="{007BAD55-AF3E-4DB2-B919-E4AD07517751}"/>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230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4. _________  </a:t>
            </a:r>
            <a:r>
              <a:rPr lang="en-GB" sz="2800" dirty="0" err="1">
                <a:solidFill>
                  <a:srgbClr val="002060"/>
                </a:solidFill>
                <a:latin typeface="Century Gothic" panose="020B0502020202020204" pitchFamily="34" charset="0"/>
              </a:rPr>
              <a:t>bailar</a:t>
            </a:r>
            <a:r>
              <a:rPr lang="en-GB" sz="2800" dirty="0">
                <a:solidFill>
                  <a:srgbClr val="002060"/>
                </a:solidFill>
                <a:latin typeface="Century Gothic" panose="020B0502020202020204" pitchFamily="34" charset="0"/>
              </a:rPr>
              <a:t> Flamenco.</a:t>
            </a:r>
          </a:p>
        </p:txBody>
      </p:sp>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Quiere</a:t>
            </a:r>
            <a:endParaRPr lang="en-GB" sz="2800" b="1" dirty="0">
              <a:solidFill>
                <a:srgbClr val="92D050"/>
              </a:solidFill>
              <a:latin typeface="Century Gothic" panose="020B0502020202020204" pitchFamily="34" charset="0"/>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you</a:t>
            </a:r>
          </a:p>
        </p:txBody>
      </p:sp>
      <p:pic>
        <p:nvPicPr>
          <p:cNvPr id="95" name="Google Shape;338;p8">
            <a:hlinkClick r:id="" action="ppaction://noaction">
              <a:snd r:embed="rId6" name="6_8.wav"/>
            </a:hlinkClick>
            <a:extLst>
              <a:ext uri="{FF2B5EF4-FFF2-40B4-BE49-F238E27FC236}">
                <a16:creationId xmlns:a16="http://schemas.microsoft.com/office/drawing/2014/main" id="{D4B5C49C-FA4B-75E2-829D-7D1252069860}"/>
              </a:ext>
            </a:extLst>
          </p:cNvPr>
          <p:cNvPicPr preferRelativeResize="0"/>
          <p:nvPr/>
        </p:nvPicPr>
        <p:blipFill rotWithShape="1">
          <a:blip r:embed="rId7">
            <a:alphaModFix/>
          </a:blip>
          <a:srcRect/>
          <a:stretch/>
        </p:blipFill>
        <p:spPr>
          <a:xfrm>
            <a:off x="258322" y="1448337"/>
            <a:ext cx="534978" cy="523220"/>
          </a:xfrm>
          <a:prstGeom prst="rect">
            <a:avLst/>
          </a:prstGeom>
          <a:noFill/>
          <a:ln>
            <a:noFill/>
          </a:ln>
        </p:spPr>
      </p:pic>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8">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107495" y="3721164"/>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listen</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2" name="Rectangle 111">
            <a:extLst>
              <a:ext uri="{FF2B5EF4-FFF2-40B4-BE49-F238E27FC236}">
                <a16:creationId xmlns:a16="http://schemas.microsoft.com/office/drawing/2014/main" id="{92B5552B-12C1-1855-894D-C475E6100424}"/>
              </a:ext>
            </a:extLst>
          </p:cNvPr>
          <p:cNvSpPr/>
          <p:nvPr/>
        </p:nvSpPr>
        <p:spPr>
          <a:xfrm>
            <a:off x="4888975" y="3780713"/>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sing</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4" name="Rectangle 113">
            <a:extLst>
              <a:ext uri="{FF2B5EF4-FFF2-40B4-BE49-F238E27FC236}">
                <a16:creationId xmlns:a16="http://schemas.microsoft.com/office/drawing/2014/main" id="{4C63E0AB-31E7-64D5-425C-945851C544D3}"/>
              </a:ext>
            </a:extLst>
          </p:cNvPr>
          <p:cNvSpPr/>
          <p:nvPr/>
        </p:nvSpPr>
        <p:spPr>
          <a:xfrm>
            <a:off x="1657667" y="3780713"/>
            <a:ext cx="2738876" cy="707886"/>
          </a:xfrm>
          <a:prstGeom prst="rect">
            <a:avLst/>
          </a:prstGeom>
          <a:noFill/>
        </p:spPr>
        <p:txBody>
          <a:bodyPr wrap="square" lIns="91440" tIns="45720" rIns="91440" bIns="45720">
            <a:spAutoFit/>
          </a:bodyPr>
          <a:lstStyle/>
          <a:p>
            <a:r>
              <a:rPr lang="en-US" sz="4000" b="1" dirty="0">
                <a:ln w="12700" cmpd="sng">
                  <a:solidFill>
                    <a:srgbClr val="FF0066"/>
                  </a:solidFill>
                  <a:prstDash val="solid"/>
                </a:ln>
                <a:solidFill>
                  <a:srgbClr val="FF4B94"/>
                </a:solidFill>
                <a:latin typeface="Segoe Print" panose="02000600000000000000" pitchFamily="2" charset="0"/>
              </a:rPr>
              <a:t>to dance </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1617647" y="3713791"/>
            <a:ext cx="2658749" cy="74466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5880136"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S/he wants to dance flamenco. </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0711" y="2241782"/>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2">
            <a:extLst>
              <a:ext uri="{FF2B5EF4-FFF2-40B4-BE49-F238E27FC236}">
                <a16:creationId xmlns:a16="http://schemas.microsoft.com/office/drawing/2014/main" id="{40978D64-FE58-EF8D-D3E7-60F44929BA28}"/>
              </a:ext>
            </a:extLst>
          </p:cNvPr>
          <p:cNvSpPr/>
          <p:nvPr/>
        </p:nvSpPr>
        <p:spPr>
          <a:xfrm>
            <a:off x="7100139" y="163374"/>
            <a:ext cx="5020057" cy="1745355"/>
          </a:xfrm>
          <a:prstGeom prst="roundRect">
            <a:avLst/>
          </a:prstGeom>
          <a:solidFill>
            <a:schemeClr val="accent4">
              <a:lumMod val="40000"/>
              <a:lumOff val="6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latin typeface="Century Gothic" panose="020B0502020202020204" pitchFamily="34" charset="0"/>
                <a:ea typeface="Calibri" panose="020F0502020204030204" pitchFamily="34" charset="0"/>
                <a:cs typeface="Calibri" panose="020F0502020204030204" pitchFamily="34" charset="0"/>
              </a:rPr>
              <a:t>El </a:t>
            </a:r>
            <a:r>
              <a:rPr lang="en-GB" sz="3200" b="1" dirty="0">
                <a:solidFill>
                  <a:srgbClr val="002060"/>
                </a:solidFill>
                <a:latin typeface="Century Gothic" panose="020B0502020202020204" pitchFamily="34" charset="0"/>
                <a:ea typeface="Calibri" panose="020F0502020204030204" pitchFamily="34" charset="0"/>
                <a:cs typeface="Calibri" panose="020F0502020204030204" pitchFamily="34" charset="0"/>
              </a:rPr>
              <a:t>flamenco</a:t>
            </a:r>
            <a:r>
              <a:rPr lang="en-GB" sz="3200" dirty="0">
                <a:solidFill>
                  <a:srgbClr val="002060"/>
                </a:solidFill>
                <a:latin typeface="Century Gothic" panose="020B0502020202020204" pitchFamily="34" charset="0"/>
                <a:ea typeface="Calibri" panose="020F0502020204030204" pitchFamily="34" charset="0"/>
                <a:cs typeface="Calibri" panose="020F0502020204030204" pitchFamily="34" charset="0"/>
              </a:rPr>
              <a:t> es un </a:t>
            </a:r>
            <a:r>
              <a:rPr lang="en-GB" sz="3200" b="1" dirty="0" err="1">
                <a:solidFill>
                  <a:srgbClr val="002060"/>
                </a:solidFill>
                <a:latin typeface="Century Gothic" panose="020B0502020202020204" pitchFamily="34" charset="0"/>
                <a:ea typeface="Calibri" panose="020F0502020204030204" pitchFamily="34" charset="0"/>
                <a:cs typeface="Calibri" panose="020F0502020204030204" pitchFamily="34" charset="0"/>
              </a:rPr>
              <a:t>baile</a:t>
            </a:r>
            <a:r>
              <a:rPr lang="en-GB" sz="3200" dirty="0">
                <a:solidFill>
                  <a:srgbClr val="002060"/>
                </a:solidFill>
                <a:latin typeface="Century Gothic" panose="020B0502020202020204" pitchFamily="34" charset="0"/>
                <a:ea typeface="Calibri" panose="020F0502020204030204" pitchFamily="34" charset="0"/>
                <a:cs typeface="Calibri" panose="020F0502020204030204" pitchFamily="34" charset="0"/>
              </a:rPr>
              <a:t> </a:t>
            </a:r>
            <a:r>
              <a:rPr lang="en-GB" sz="3200" dirty="0" err="1">
                <a:solidFill>
                  <a:srgbClr val="002060"/>
                </a:solidFill>
                <a:latin typeface="Century Gothic" panose="020B0502020202020204" pitchFamily="34" charset="0"/>
                <a:ea typeface="Calibri" panose="020F0502020204030204" pitchFamily="34" charset="0"/>
                <a:cs typeface="Calibri" panose="020F0502020204030204" pitchFamily="34" charset="0"/>
              </a:rPr>
              <a:t>típico</a:t>
            </a:r>
            <a:r>
              <a:rPr lang="en-GB" sz="3200" dirty="0">
                <a:solidFill>
                  <a:srgbClr val="002060"/>
                </a:solidFill>
                <a:latin typeface="Century Gothic" panose="020B0502020202020204" pitchFamily="34" charset="0"/>
                <a:ea typeface="Calibri" panose="020F0502020204030204" pitchFamily="34" charset="0"/>
                <a:cs typeface="Calibri" panose="020F0502020204030204" pitchFamily="34" charset="0"/>
              </a:rPr>
              <a:t>* de Andalucía, en </a:t>
            </a:r>
            <a:r>
              <a:rPr lang="en-GB" sz="3200" dirty="0" err="1">
                <a:solidFill>
                  <a:srgbClr val="002060"/>
                </a:solidFill>
                <a:latin typeface="Century Gothic" panose="020B0502020202020204" pitchFamily="34" charset="0"/>
                <a:ea typeface="Calibri" panose="020F0502020204030204" pitchFamily="34" charset="0"/>
                <a:cs typeface="Calibri" panose="020F0502020204030204" pitchFamily="34" charset="0"/>
              </a:rPr>
              <a:t>el</a:t>
            </a:r>
            <a:r>
              <a:rPr lang="en-GB" sz="3200" dirty="0">
                <a:solidFill>
                  <a:srgbClr val="002060"/>
                </a:solidFill>
                <a:latin typeface="Century Gothic" panose="020B0502020202020204" pitchFamily="34" charset="0"/>
                <a:ea typeface="Calibri" panose="020F0502020204030204" pitchFamily="34" charset="0"/>
                <a:cs typeface="Calibri" panose="020F0502020204030204" pitchFamily="34" charset="0"/>
              </a:rPr>
              <a:t> sur de </a:t>
            </a:r>
            <a:r>
              <a:rPr lang="en-GB" sz="3200" dirty="0" err="1">
                <a:solidFill>
                  <a:srgbClr val="002060"/>
                </a:solidFill>
                <a:latin typeface="Century Gothic" panose="020B0502020202020204" pitchFamily="34" charset="0"/>
                <a:ea typeface="Calibri" panose="020F0502020204030204" pitchFamily="34" charset="0"/>
                <a:cs typeface="Calibri" panose="020F0502020204030204" pitchFamily="34" charset="0"/>
              </a:rPr>
              <a:t>España</a:t>
            </a:r>
            <a:r>
              <a:rPr lang="en-GB" sz="3200" dirty="0">
                <a:solidFill>
                  <a:srgbClr val="002060"/>
                </a:solidFill>
                <a:latin typeface="Century Gothic" panose="020B0502020202020204" pitchFamily="34" charset="0"/>
                <a:ea typeface="Calibri" panose="020F0502020204030204" pitchFamily="34" charset="0"/>
                <a:cs typeface="Calibri" panose="020F0502020204030204" pitchFamily="34" charset="0"/>
              </a:rPr>
              <a:t>.</a:t>
            </a:r>
            <a:endParaRPr lang="en-GB" sz="3200" dirty="0"/>
          </a:p>
        </p:txBody>
      </p:sp>
      <p:grpSp>
        <p:nvGrpSpPr>
          <p:cNvPr id="34" name="Group 33">
            <a:extLst>
              <a:ext uri="{FF2B5EF4-FFF2-40B4-BE49-F238E27FC236}">
                <a16:creationId xmlns:a16="http://schemas.microsoft.com/office/drawing/2014/main" id="{0E80FD60-8279-4015-58D6-ADDC2713CE60}"/>
              </a:ext>
            </a:extLst>
          </p:cNvPr>
          <p:cNvGrpSpPr/>
          <p:nvPr/>
        </p:nvGrpSpPr>
        <p:grpSpPr>
          <a:xfrm>
            <a:off x="11106380" y="1282401"/>
            <a:ext cx="1019812" cy="890429"/>
            <a:chOff x="6210543" y="3764108"/>
            <a:chExt cx="801046" cy="775262"/>
          </a:xfrm>
        </p:grpSpPr>
        <p:sp>
          <p:nvSpPr>
            <p:cNvPr id="35" name="Oval 34">
              <a:extLst>
                <a:ext uri="{FF2B5EF4-FFF2-40B4-BE49-F238E27FC236}">
                  <a16:creationId xmlns:a16="http://schemas.microsoft.com/office/drawing/2014/main" id="{F9DD709E-B7E4-B472-D05D-C0410029ACF1}"/>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00A76212-2484-705C-37A5-9D1F0ACD5DD5}"/>
                </a:ext>
              </a:extLst>
            </p:cNvPr>
            <p:cNvPicPr>
              <a:picLocks noChangeAspect="1"/>
            </p:cNvPicPr>
            <p:nvPr/>
          </p:nvPicPr>
          <p:blipFill rotWithShape="1">
            <a:blip r:embed="rId11">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7" name="Picture 36" descr="A picture containing text, tableware, cup, clipart&#10;&#10;Description automatically generated">
              <a:extLst>
                <a:ext uri="{FF2B5EF4-FFF2-40B4-BE49-F238E27FC236}">
                  <a16:creationId xmlns:a16="http://schemas.microsoft.com/office/drawing/2014/main" id="{71A24868-291D-A94F-D994-561343A1FAE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46" name="TextBox 45">
            <a:extLst>
              <a:ext uri="{FF2B5EF4-FFF2-40B4-BE49-F238E27FC236}">
                <a16:creationId xmlns:a16="http://schemas.microsoft.com/office/drawing/2014/main" id="{EFA79EBE-6F89-BAA2-325F-174BAA60E4FA}"/>
              </a:ext>
            </a:extLst>
          </p:cNvPr>
          <p:cNvSpPr txBox="1"/>
          <p:nvPr/>
        </p:nvSpPr>
        <p:spPr>
          <a:xfrm>
            <a:off x="9096715" y="2049730"/>
            <a:ext cx="1887683" cy="369332"/>
          </a:xfrm>
          <a:prstGeom prst="rect">
            <a:avLst/>
          </a:prstGeom>
          <a:solidFill>
            <a:srgbClr val="E2F0D9"/>
          </a:solidFill>
        </p:spPr>
        <p:txBody>
          <a:bodyPr wrap="square">
            <a:spAutoFit/>
          </a:bodyPr>
          <a:lstStyle/>
          <a:p>
            <a:pPr algn="ctr"/>
            <a:r>
              <a:rPr lang="en-GB" sz="1800" b="1" dirty="0" err="1">
                <a:solidFill>
                  <a:srgbClr val="002060"/>
                </a:solidFill>
                <a:latin typeface="Century Gothic" panose="020B0502020202020204" pitchFamily="34" charset="0"/>
                <a:ea typeface="Calibri" panose="020F0502020204030204" pitchFamily="34" charset="0"/>
                <a:cs typeface="Calibri" panose="020F0502020204030204" pitchFamily="34" charset="0"/>
              </a:rPr>
              <a:t>típico</a:t>
            </a:r>
            <a:r>
              <a:rPr lang="en-GB" sz="1800" dirty="0">
                <a:solidFill>
                  <a:srgbClr val="002060"/>
                </a:solidFill>
                <a:latin typeface="Century Gothic" panose="020B0502020202020204" pitchFamily="34" charset="0"/>
                <a:ea typeface="Calibri" panose="020F0502020204030204" pitchFamily="34" charset="0"/>
                <a:cs typeface="Calibri" panose="020F0502020204030204" pitchFamily="34" charset="0"/>
              </a:rPr>
              <a:t> - typical</a:t>
            </a:r>
            <a:endParaRPr lang="en-GB" dirty="0"/>
          </a:p>
        </p:txBody>
      </p:sp>
      <p:sp>
        <p:nvSpPr>
          <p:cNvPr id="40" name="Google Shape;713;p54">
            <a:extLst>
              <a:ext uri="{FF2B5EF4-FFF2-40B4-BE49-F238E27FC236}">
                <a16:creationId xmlns:a16="http://schemas.microsoft.com/office/drawing/2014/main" id="{9580C082-A907-FBDA-8669-A954D35F6A88}"/>
              </a:ext>
            </a:extLst>
          </p:cNvPr>
          <p:cNvSpPr/>
          <p:nvPr/>
        </p:nvSpPr>
        <p:spPr>
          <a:xfrm>
            <a:off x="11024515" y="2914072"/>
            <a:ext cx="466271"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3</a:t>
            </a:r>
          </a:p>
        </p:txBody>
      </p:sp>
      <p:sp>
        <p:nvSpPr>
          <p:cNvPr id="41" name="Google Shape;714;p54">
            <a:extLst>
              <a:ext uri="{FF2B5EF4-FFF2-40B4-BE49-F238E27FC236}">
                <a16:creationId xmlns:a16="http://schemas.microsoft.com/office/drawing/2014/main" id="{5BEF7A50-BDB2-33B3-15A0-177AC1DE302C}"/>
              </a:ext>
            </a:extLst>
          </p:cNvPr>
          <p:cNvSpPr/>
          <p:nvPr/>
        </p:nvSpPr>
        <p:spPr>
          <a:xfrm>
            <a:off x="10984398" y="3900499"/>
            <a:ext cx="469619"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2</a:t>
            </a:r>
          </a:p>
        </p:txBody>
      </p:sp>
      <p:sp>
        <p:nvSpPr>
          <p:cNvPr id="42" name="Google Shape;715;p54">
            <a:extLst>
              <a:ext uri="{FF2B5EF4-FFF2-40B4-BE49-F238E27FC236}">
                <a16:creationId xmlns:a16="http://schemas.microsoft.com/office/drawing/2014/main" id="{E8E4568D-2BF5-110C-C74A-578210CEF2D5}"/>
              </a:ext>
            </a:extLst>
          </p:cNvPr>
          <p:cNvSpPr/>
          <p:nvPr/>
        </p:nvSpPr>
        <p:spPr>
          <a:xfrm>
            <a:off x="11027137" y="4949271"/>
            <a:ext cx="466271" cy="786510"/>
          </a:xfrm>
          <a:prstGeom prst="rect">
            <a:avLst/>
          </a:prstGeom>
        </p:spPr>
        <p:txBody>
          <a:bodyPr>
            <a:prstTxWarp prst="textPlain">
              <a:avLst/>
            </a:prstTxWarp>
          </a:bodyPr>
          <a:lstStyle/>
          <a:p>
            <a:pPr lvl="0" algn="ctr"/>
            <a:r>
              <a:rPr sz="900" b="1" dirty="0">
                <a:ln w="9525" cap="flat" cmpd="sng">
                  <a:solidFill>
                    <a:srgbClr val="FF3399"/>
                  </a:solidFill>
                  <a:prstDash val="solid"/>
                  <a:round/>
                  <a:headEnd type="none" w="sm" len="sm"/>
                  <a:tailEnd type="none" w="sm" len="sm"/>
                </a:ln>
                <a:solidFill>
                  <a:srgbClr val="FF3399"/>
                </a:solidFill>
                <a:latin typeface="Modern Love" panose="04090805081005020601" pitchFamily="82" charset="0"/>
              </a:rPr>
              <a:t>1</a:t>
            </a:r>
          </a:p>
        </p:txBody>
      </p:sp>
      <p:sp>
        <p:nvSpPr>
          <p:cNvPr id="43" name="TextBox 42">
            <a:extLst>
              <a:ext uri="{FF2B5EF4-FFF2-40B4-BE49-F238E27FC236}">
                <a16:creationId xmlns:a16="http://schemas.microsoft.com/office/drawing/2014/main" id="{59B009BB-14AF-C9F0-17C6-FF3739979CDA}"/>
              </a:ext>
            </a:extLst>
          </p:cNvPr>
          <p:cNvSpPr txBox="1"/>
          <p:nvPr/>
        </p:nvSpPr>
        <p:spPr>
          <a:xfrm>
            <a:off x="9821969" y="6065609"/>
            <a:ext cx="1672253" cy="523220"/>
          </a:xfrm>
          <a:prstGeom prst="rect">
            <a:avLst/>
          </a:prstGeom>
          <a:solidFill>
            <a:srgbClr val="92D050"/>
          </a:solidFill>
        </p:spPr>
        <p:txBody>
          <a:bodyPr wrap="none" rtlCol="0">
            <a:spAutoFit/>
          </a:bodyPr>
          <a:lstStyle/>
          <a:p>
            <a:r>
              <a:rPr lang="en-GB" sz="2800" b="1" dirty="0">
                <a:solidFill>
                  <a:schemeClr val="bg1"/>
                </a:solidFill>
                <a:latin typeface="Century Gothic" panose="020B0502020202020204" pitchFamily="34" charset="0"/>
              </a:rPr>
              <a:t>¡escribe!</a:t>
            </a:r>
          </a:p>
        </p:txBody>
      </p:sp>
      <p:pic>
        <p:nvPicPr>
          <p:cNvPr id="44" name="Picture 2" descr="Pen, Write, Pencil, Writing Tool, Work, Message, Blue">
            <a:extLst>
              <a:ext uri="{FF2B5EF4-FFF2-40B4-BE49-F238E27FC236}">
                <a16:creationId xmlns:a16="http://schemas.microsoft.com/office/drawing/2014/main" id="{31453E0E-AFFC-6918-8D7C-B94D5E9C83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45" name="Graphic 44" descr="Teacher">
            <a:extLst>
              <a:ext uri="{FF2B5EF4-FFF2-40B4-BE49-F238E27FC236}">
                <a16:creationId xmlns:a16="http://schemas.microsoft.com/office/drawing/2014/main" id="{16EB6FC9-3E06-0161-3749-30B1A917EA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4004" y="5320120"/>
            <a:ext cx="914400" cy="914400"/>
          </a:xfrm>
          <a:prstGeom prst="rect">
            <a:avLst/>
          </a:prstGeom>
        </p:spPr>
      </p:pic>
      <p:sp>
        <p:nvSpPr>
          <p:cNvPr id="47" name="Speech Bubble: Rectangle with Corners Rounded 46">
            <a:extLst>
              <a:ext uri="{FF2B5EF4-FFF2-40B4-BE49-F238E27FC236}">
                <a16:creationId xmlns:a16="http://schemas.microsoft.com/office/drawing/2014/main" id="{2DD18C65-3E19-C448-92F8-3BE48B274B25}"/>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extLst>
              <a:ext uri="{FF2B5EF4-FFF2-40B4-BE49-F238E27FC236}">
                <a16:creationId xmlns:a16="http://schemas.microsoft.com/office/drawing/2014/main" id="{ADC8B834-F2D9-0364-BC2C-F7941D098E1C}"/>
              </a:ext>
            </a:extLst>
          </p:cNvPr>
          <p:cNvSpPr txBox="1"/>
          <p:nvPr/>
        </p:nvSpPr>
        <p:spPr>
          <a:xfrm>
            <a:off x="1477191" y="5423681"/>
            <a:ext cx="3543934" cy="5259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54" name="Picture 2" descr="Ilustraciones gratis de Union jack">
            <a:extLst>
              <a:ext uri="{FF2B5EF4-FFF2-40B4-BE49-F238E27FC236}">
                <a16:creationId xmlns:a16="http://schemas.microsoft.com/office/drawing/2014/main" id="{6D6E32BC-B563-A445-5997-711BEA22F8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pic>
        <p:nvPicPr>
          <p:cNvPr id="55" name="Graphic 54" descr="Teacher">
            <a:extLst>
              <a:ext uri="{FF2B5EF4-FFF2-40B4-BE49-F238E27FC236}">
                <a16:creationId xmlns:a16="http://schemas.microsoft.com/office/drawing/2014/main" id="{3DAEA5B2-AE43-0F26-3F5F-57BF4E044B0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004" y="126388"/>
            <a:ext cx="914400" cy="914400"/>
          </a:xfrm>
          <a:prstGeom prst="rect">
            <a:avLst/>
          </a:prstGeom>
        </p:spPr>
      </p:pic>
      <p:sp>
        <p:nvSpPr>
          <p:cNvPr id="56" name="Speech Bubble: Rectangle with Corners Rounded 55">
            <a:extLst>
              <a:ext uri="{FF2B5EF4-FFF2-40B4-BE49-F238E27FC236}">
                <a16:creationId xmlns:a16="http://schemas.microsoft.com/office/drawing/2014/main" id="{BBC03EFA-2BED-9084-C3C1-22478A4AF6C2}"/>
              </a:ext>
            </a:extLst>
          </p:cNvPr>
          <p:cNvSpPr/>
          <p:nvPr/>
        </p:nvSpPr>
        <p:spPr>
          <a:xfrm>
            <a:off x="1339561" y="242802"/>
            <a:ext cx="3443812" cy="518040"/>
          </a:xfrm>
          <a:prstGeom prst="wedgeRoundRectCallout">
            <a:avLst>
              <a:gd name="adj1" fmla="val -54991"/>
              <a:gd name="adj2" fmla="val -7585"/>
              <a:gd name="adj3" fmla="val 16667"/>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TextBox 56">
            <a:hlinkClick r:id="" action="ppaction://noaction">
              <a:snd r:embed="rId18" name="6_1.wav"/>
            </a:hlinkClick>
            <a:extLst>
              <a:ext uri="{FF2B5EF4-FFF2-40B4-BE49-F238E27FC236}">
                <a16:creationId xmlns:a16="http://schemas.microsoft.com/office/drawing/2014/main" id="{F6A4B142-BD7C-B81F-58D8-7C7022FED562}"/>
              </a:ext>
            </a:extLst>
          </p:cNvPr>
          <p:cNvSpPr txBox="1"/>
          <p:nvPr/>
        </p:nvSpPr>
        <p:spPr>
          <a:xfrm>
            <a:off x="1288191" y="232716"/>
            <a:ext cx="3653984" cy="523220"/>
          </a:xfrm>
          <a:prstGeom prst="rect">
            <a:avLst/>
          </a:prstGeom>
          <a:noFill/>
          <a:ln>
            <a:noFill/>
          </a:ln>
        </p:spPr>
        <p:txBody>
          <a:bodyPr wrap="square" rtlCol="0">
            <a:spAutoFit/>
          </a:bodyPr>
          <a:lstStyle/>
          <a:p>
            <a:pP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Escucha</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rPr>
              <a:t> y escribe.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58" name="TextBox 57">
            <a:extLst>
              <a:ext uri="{FF2B5EF4-FFF2-40B4-BE49-F238E27FC236}">
                <a16:creationId xmlns:a16="http://schemas.microsoft.com/office/drawing/2014/main" id="{3B9A82CE-F7FD-B37C-4417-32D803319DDF}"/>
              </a:ext>
            </a:extLst>
          </p:cNvPr>
          <p:cNvSpPr txBox="1"/>
          <p:nvPr/>
        </p:nvSpPr>
        <p:spPr>
          <a:xfrm>
            <a:off x="5021125" y="92299"/>
            <a:ext cx="1306768"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[5</a:t>
            </a:r>
            <a:r>
              <a:rPr lang="en-GB" sz="4000" dirty="0">
                <a:solidFill>
                  <a:srgbClr val="002060"/>
                </a:solidFill>
                <a:latin typeface="Century Gothic" panose="020B0502020202020204" pitchFamily="34" charset="0"/>
              </a:rPr>
              <a:t>/6</a:t>
            </a:r>
            <a:r>
              <a:rPr lang="en-GB" sz="4000" b="1" dirty="0">
                <a:solidFill>
                  <a:srgbClr val="002060"/>
                </a:solidFill>
                <a:latin typeface="Century Gothic" panose="020B0502020202020204" pitchFamily="34" charset="0"/>
              </a:rPr>
              <a:t>]</a:t>
            </a:r>
          </a:p>
        </p:txBody>
      </p:sp>
      <p:sp>
        <p:nvSpPr>
          <p:cNvPr id="59" name="Rectangle 58">
            <a:extLst>
              <a:ext uri="{FF2B5EF4-FFF2-40B4-BE49-F238E27FC236}">
                <a16:creationId xmlns:a16="http://schemas.microsoft.com/office/drawing/2014/main" id="{C2EDA36F-C9E9-DCEC-3557-F8EB577E3831}"/>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a</a:t>
            </a:r>
          </a:p>
        </p:txBody>
      </p:sp>
      <p:sp>
        <p:nvSpPr>
          <p:cNvPr id="60" name="Rectangle 59">
            <a:extLst>
              <a:ext uri="{FF2B5EF4-FFF2-40B4-BE49-F238E27FC236}">
                <a16:creationId xmlns:a16="http://schemas.microsoft.com/office/drawing/2014/main" id="{D526938F-5DAA-5DE4-46C1-4F1CF7BA58EE}"/>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a:t>
            </a:r>
          </a:p>
        </p:txBody>
      </p:sp>
      <p:sp>
        <p:nvSpPr>
          <p:cNvPr id="61" name="Rectangle 60">
            <a:extLst>
              <a:ext uri="{FF2B5EF4-FFF2-40B4-BE49-F238E27FC236}">
                <a16:creationId xmlns:a16="http://schemas.microsoft.com/office/drawing/2014/main" id="{8EE7AA2A-186C-D022-DDFD-8F10B7D3EA0E}"/>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a:t>
            </a:r>
          </a:p>
        </p:txBody>
      </p:sp>
    </p:spTree>
    <p:extLst>
      <p:ext uri="{BB962C8B-B14F-4D97-AF65-F5344CB8AC3E}">
        <p14:creationId xmlns:p14="http://schemas.microsoft.com/office/powerpoint/2010/main" val="107179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0"/>
                                        </p:tgtEl>
                                        <p:attrNameLst>
                                          <p:attrName>ppt_y</p:attrName>
                                        </p:attrNameLst>
                                      </p:cBhvr>
                                      <p:tavLst>
                                        <p:tav tm="0">
                                          <p:val>
                                            <p:strVal val="#ppt_y"/>
                                          </p:val>
                                        </p:tav>
                                        <p:tav tm="100000">
                                          <p:val>
                                            <p:strVal val="#ppt_y+1"/>
                                          </p:val>
                                        </p:tav>
                                      </p:tavLst>
                                    </p:anim>
                                    <p:set>
                                      <p:cBhvr>
                                        <p:cTn id="7" dur="1" fill="hold">
                                          <p:stCondLst>
                                            <p:cond delay="1000"/>
                                          </p:stCondLst>
                                        </p:cTn>
                                        <p:tgtEl>
                                          <p:spTgt spid="40"/>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1"/>
                                        </p:tgtEl>
                                        <p:attrNameLst>
                                          <p:attrName>ppt_y</p:attrName>
                                        </p:attrNameLst>
                                      </p:cBhvr>
                                      <p:tavLst>
                                        <p:tav tm="0">
                                          <p:val>
                                            <p:strVal val="#ppt_y"/>
                                          </p:val>
                                        </p:tav>
                                        <p:tav tm="100000">
                                          <p:val>
                                            <p:strVal val="#ppt_y+1"/>
                                          </p:val>
                                        </p:tav>
                                      </p:tavLst>
                                    </p:anim>
                                    <p:set>
                                      <p:cBhvr>
                                        <p:cTn id="11" dur="1" fill="hold">
                                          <p:stCondLst>
                                            <p:cond delay="1000"/>
                                          </p:stCondLst>
                                        </p:cTn>
                                        <p:tgtEl>
                                          <p:spTgt spid="4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2"/>
                                        </p:tgtEl>
                                        <p:attrNameLst>
                                          <p:attrName>ppt_y</p:attrName>
                                        </p:attrNameLst>
                                      </p:cBhvr>
                                      <p:tavLst>
                                        <p:tav tm="0">
                                          <p:val>
                                            <p:strVal val="#ppt_y"/>
                                          </p:val>
                                        </p:tav>
                                        <p:tav tm="100000">
                                          <p:val>
                                            <p:strVal val="#ppt_y+1"/>
                                          </p:val>
                                        </p:tav>
                                      </p:tavLst>
                                    </p:anim>
                                    <p:set>
                                      <p:cBhvr>
                                        <p:cTn id="15" dur="1" fill="hold">
                                          <p:stCondLst>
                                            <p:cond delay="1200"/>
                                          </p:stCondLst>
                                        </p:cTn>
                                        <p:tgtEl>
                                          <p:spTgt spid="42"/>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6_3.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animEffect transition="in" filter="fade">
                                      <p:cBhvr>
                                        <p:cTn id="65" dur="500"/>
                                        <p:tgtEl>
                                          <p:spTgt spid="1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500"/>
                                        <p:tgtEl>
                                          <p:spTgt spid="1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4"/>
                                        </p:tgtEl>
                                        <p:attrNameLst>
                                          <p:attrName>style.visibility</p:attrName>
                                        </p:attrNameLst>
                                      </p:cBhvr>
                                      <p:to>
                                        <p:strVal val="visible"/>
                                      </p:to>
                                    </p:set>
                                    <p:animEffect transition="in" filter="fade">
                                      <p:cBhvr>
                                        <p:cTn id="71" dur="500"/>
                                        <p:tgtEl>
                                          <p:spTgt spid="11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subTnLst>
                                    <p:audio>
                                      <p:cMediaNode>
                                        <p:cTn display="0" masterRel="sameClick">
                                          <p:stCondLst>
                                            <p:cond evt="begin" delay="0">
                                              <p:tn val="84"/>
                                            </p:cond>
                                          </p:stCondLst>
                                          <p:endCondLst>
                                            <p:cond evt="onStopAudio" delay="0">
                                              <p:tgtEl>
                                                <p:sldTgt/>
                                              </p:tgtEl>
                                            </p:cond>
                                          </p:endCondLst>
                                        </p:cTn>
                                        <p:tgtEl>
                                          <p:sndTgt r:embed="rId4" name="6_2.wav"/>
                                        </p:tgtEl>
                                      </p:cMediaNode>
                                    </p:audio>
                                  </p:subTnLst>
                                </p:cTn>
                              </p:par>
                              <p:par>
                                <p:cTn id="87" presetID="10" presetClass="entr" presetSubtype="0" fill="hold"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par>
                                <p:cTn id="101" presetID="10"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subTnLst>
                                    <p:audio>
                                      <p:cMediaNode>
                                        <p:cTn display="0" masterRel="sameClick">
                                          <p:stCondLst>
                                            <p:cond evt="begin" delay="0">
                                              <p:tn val="104"/>
                                            </p:cond>
                                          </p:stCondLst>
                                          <p:endCondLst>
                                            <p:cond evt="onStopAudio" delay="0">
                                              <p:tgtEl>
                                                <p:sldTgt/>
                                              </p:tgtEl>
                                            </p:cond>
                                          </p:endCondLst>
                                        </p:cTn>
                                        <p:tgtEl>
                                          <p:sndTgt r:embed="rId5" name="6_1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animBg="1"/>
      <p:bldP spid="93" grpId="0" animBg="1"/>
      <p:bldP spid="107" grpId="0" animBg="1"/>
      <p:bldP spid="111" grpId="0"/>
      <p:bldP spid="112" grpId="0"/>
      <p:bldP spid="114" grpId="0"/>
      <p:bldP spid="118" grpId="0" animBg="1"/>
      <p:bldP spid="119" grpId="0"/>
      <p:bldP spid="33" grpId="0" animBg="1"/>
      <p:bldP spid="46" grpId="0" animBg="1"/>
      <p:bldP spid="43" grpId="0" animBg="1"/>
      <p:bldP spid="47" grpId="0" animBg="1"/>
      <p:bldP spid="48" grpId="0"/>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5. _________  comer </a:t>
            </a:r>
            <a:r>
              <a:rPr lang="en-GB" sz="2800" dirty="0" err="1">
                <a:solidFill>
                  <a:srgbClr val="002060"/>
                </a:solidFill>
                <a:latin typeface="Century Gothic" panose="020B0502020202020204" pitchFamily="34" charset="0"/>
              </a:rPr>
              <a:t>muchas</a:t>
            </a:r>
            <a:r>
              <a:rPr lang="en-GB" sz="2800" dirty="0">
                <a:solidFill>
                  <a:srgbClr val="002060"/>
                </a:solidFill>
                <a:latin typeface="Century Gothic" panose="020B0502020202020204" pitchFamily="34" charset="0"/>
              </a:rPr>
              <a:t> tapas. </a:t>
            </a:r>
          </a:p>
        </p:txBody>
      </p:sp>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Quiero</a:t>
            </a:r>
            <a:endParaRPr lang="en-GB" sz="2800" b="1" dirty="0">
              <a:solidFill>
                <a:srgbClr val="92D050"/>
              </a:solidFill>
              <a:latin typeface="Century Gothic" panose="020B0502020202020204" pitchFamily="34" charset="0"/>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you</a:t>
            </a:r>
          </a:p>
        </p:txBody>
      </p:sp>
      <p:pic>
        <p:nvPicPr>
          <p:cNvPr id="95" name="Google Shape;338;p8">
            <a:hlinkClick r:id="" action="ppaction://noaction">
              <a:snd r:embed="rId6" name="6_9.wav"/>
            </a:hlinkClick>
            <a:extLst>
              <a:ext uri="{FF2B5EF4-FFF2-40B4-BE49-F238E27FC236}">
                <a16:creationId xmlns:a16="http://schemas.microsoft.com/office/drawing/2014/main" id="{D4B5C49C-FA4B-75E2-829D-7D1252069860}"/>
              </a:ext>
            </a:extLst>
          </p:cNvPr>
          <p:cNvPicPr preferRelativeResize="0"/>
          <p:nvPr/>
        </p:nvPicPr>
        <p:blipFill rotWithShape="1">
          <a:blip r:embed="rId7">
            <a:alphaModFix/>
          </a:blip>
          <a:srcRect/>
          <a:stretch/>
        </p:blipFill>
        <p:spPr>
          <a:xfrm>
            <a:off x="258322" y="1448337"/>
            <a:ext cx="534978" cy="523220"/>
          </a:xfrm>
          <a:prstGeom prst="rect">
            <a:avLst/>
          </a:prstGeom>
          <a:noFill/>
          <a:ln>
            <a:noFill/>
          </a:ln>
        </p:spPr>
      </p:pic>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8">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051530" y="3300326"/>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see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2" name="Rectangle 111">
            <a:extLst>
              <a:ext uri="{FF2B5EF4-FFF2-40B4-BE49-F238E27FC236}">
                <a16:creationId xmlns:a16="http://schemas.microsoft.com/office/drawing/2014/main" id="{92B5552B-12C1-1855-894D-C475E6100424}"/>
              </a:ext>
            </a:extLst>
          </p:cNvPr>
          <p:cNvSpPr/>
          <p:nvPr/>
        </p:nvSpPr>
        <p:spPr>
          <a:xfrm>
            <a:off x="4965012" y="3331873"/>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eat</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4" name="Rectangle 113">
            <a:extLst>
              <a:ext uri="{FF2B5EF4-FFF2-40B4-BE49-F238E27FC236}">
                <a16:creationId xmlns:a16="http://schemas.microsoft.com/office/drawing/2014/main" id="{4C63E0AB-31E7-64D5-425C-945851C544D3}"/>
              </a:ext>
            </a:extLst>
          </p:cNvPr>
          <p:cNvSpPr/>
          <p:nvPr/>
        </p:nvSpPr>
        <p:spPr>
          <a:xfrm>
            <a:off x="1581630" y="3390950"/>
            <a:ext cx="3249778" cy="707886"/>
          </a:xfrm>
          <a:prstGeom prst="rect">
            <a:avLst/>
          </a:prstGeom>
          <a:noFill/>
        </p:spPr>
        <p:txBody>
          <a:bodyPr wrap="square" lIns="91440" tIns="45720" rIns="91440" bIns="45720">
            <a:spAutoFit/>
          </a:bodyPr>
          <a:lstStyle/>
          <a:p>
            <a:r>
              <a:rPr lang="en-US" sz="4000" b="1" dirty="0">
                <a:ln w="12700" cmpd="sng">
                  <a:solidFill>
                    <a:srgbClr val="FF0066"/>
                  </a:solidFill>
                  <a:prstDash val="solid"/>
                </a:ln>
                <a:solidFill>
                  <a:srgbClr val="FF4B94"/>
                </a:solidFill>
                <a:latin typeface="Segoe Print" panose="02000600000000000000" pitchFamily="2" charset="0"/>
              </a:rPr>
              <a:t>to try (out) </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5411792" y="3307951"/>
            <a:ext cx="1805852" cy="74466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469712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I want to eat many tapas.</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8224" y="2190608"/>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E9276FF0-4422-CBAE-8BF5-40C4F7E5E35B}"/>
              </a:ext>
            </a:extLst>
          </p:cNvPr>
          <p:cNvSpPr/>
          <p:nvPr/>
        </p:nvSpPr>
        <p:spPr>
          <a:xfrm>
            <a:off x="7880646" y="163374"/>
            <a:ext cx="4239550" cy="1139351"/>
          </a:xfrm>
          <a:prstGeom prst="roundRect">
            <a:avLst/>
          </a:prstGeom>
          <a:solidFill>
            <a:schemeClr val="accent4">
              <a:lumMod val="40000"/>
              <a:lumOff val="6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latin typeface="Century Gothic" panose="020B0502020202020204" pitchFamily="34" charset="0"/>
              </a:rPr>
              <a:t>Las tapas son </a:t>
            </a:r>
            <a:r>
              <a:rPr lang="en-GB" sz="3200" dirty="0" err="1">
                <a:solidFill>
                  <a:srgbClr val="002060"/>
                </a:solidFill>
                <a:latin typeface="Century Gothic" panose="020B0502020202020204" pitchFamily="34" charset="0"/>
              </a:rPr>
              <a:t>platos</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pequeños</a:t>
            </a:r>
            <a:r>
              <a:rPr lang="en-GB" sz="3200" dirty="0">
                <a:solidFill>
                  <a:srgbClr val="002060"/>
                </a:solidFill>
                <a:latin typeface="Century Gothic" panose="020B0502020202020204" pitchFamily="34" charset="0"/>
              </a:rPr>
              <a:t>. </a:t>
            </a:r>
          </a:p>
        </p:txBody>
      </p:sp>
      <p:grpSp>
        <p:nvGrpSpPr>
          <p:cNvPr id="37" name="Group 36">
            <a:extLst>
              <a:ext uri="{FF2B5EF4-FFF2-40B4-BE49-F238E27FC236}">
                <a16:creationId xmlns:a16="http://schemas.microsoft.com/office/drawing/2014/main" id="{7A9BEADB-DAE6-E711-8A5B-6C6B50DCD0EA}"/>
              </a:ext>
            </a:extLst>
          </p:cNvPr>
          <p:cNvGrpSpPr/>
          <p:nvPr/>
        </p:nvGrpSpPr>
        <p:grpSpPr>
          <a:xfrm>
            <a:off x="11172188" y="87416"/>
            <a:ext cx="1019812" cy="890429"/>
            <a:chOff x="6210543" y="3764108"/>
            <a:chExt cx="801046" cy="775262"/>
          </a:xfrm>
        </p:grpSpPr>
        <p:sp>
          <p:nvSpPr>
            <p:cNvPr id="38" name="Oval 37">
              <a:extLst>
                <a:ext uri="{FF2B5EF4-FFF2-40B4-BE49-F238E27FC236}">
                  <a16:creationId xmlns:a16="http://schemas.microsoft.com/office/drawing/2014/main" id="{457F236B-D655-FE8C-F8EB-D0420336934F}"/>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246C1F19-7ABA-C818-9CE7-19E143055904}"/>
                </a:ext>
              </a:extLst>
            </p:cNvPr>
            <p:cNvPicPr>
              <a:picLocks noChangeAspect="1"/>
            </p:cNvPicPr>
            <p:nvPr/>
          </p:nvPicPr>
          <p:blipFill rotWithShape="1">
            <a:blip r:embed="rId11">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40" name="Picture 39" descr="A picture containing text, tableware, cup, clipart&#10;&#10;Description automatically generated">
              <a:extLst>
                <a:ext uri="{FF2B5EF4-FFF2-40B4-BE49-F238E27FC236}">
                  <a16:creationId xmlns:a16="http://schemas.microsoft.com/office/drawing/2014/main" id="{9D092BF4-273C-648D-071B-4C4AA77341C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41" name="Google Shape;713;p54">
            <a:extLst>
              <a:ext uri="{FF2B5EF4-FFF2-40B4-BE49-F238E27FC236}">
                <a16:creationId xmlns:a16="http://schemas.microsoft.com/office/drawing/2014/main" id="{D5987D80-A2D6-8F1C-7293-4E4F530C1226}"/>
              </a:ext>
            </a:extLst>
          </p:cNvPr>
          <p:cNvSpPr/>
          <p:nvPr/>
        </p:nvSpPr>
        <p:spPr>
          <a:xfrm>
            <a:off x="11024515" y="2914072"/>
            <a:ext cx="466271"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3</a:t>
            </a:r>
          </a:p>
        </p:txBody>
      </p:sp>
      <p:sp>
        <p:nvSpPr>
          <p:cNvPr id="42" name="Google Shape;714;p54">
            <a:extLst>
              <a:ext uri="{FF2B5EF4-FFF2-40B4-BE49-F238E27FC236}">
                <a16:creationId xmlns:a16="http://schemas.microsoft.com/office/drawing/2014/main" id="{3AB9A16C-A015-3603-0BE3-28144CC841EB}"/>
              </a:ext>
            </a:extLst>
          </p:cNvPr>
          <p:cNvSpPr/>
          <p:nvPr/>
        </p:nvSpPr>
        <p:spPr>
          <a:xfrm>
            <a:off x="10984398" y="3900499"/>
            <a:ext cx="469619"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2</a:t>
            </a:r>
          </a:p>
        </p:txBody>
      </p:sp>
      <p:sp>
        <p:nvSpPr>
          <p:cNvPr id="43" name="Google Shape;715;p54">
            <a:extLst>
              <a:ext uri="{FF2B5EF4-FFF2-40B4-BE49-F238E27FC236}">
                <a16:creationId xmlns:a16="http://schemas.microsoft.com/office/drawing/2014/main" id="{85FC146A-1668-62A8-E5B3-60C8ACE69E02}"/>
              </a:ext>
            </a:extLst>
          </p:cNvPr>
          <p:cNvSpPr/>
          <p:nvPr/>
        </p:nvSpPr>
        <p:spPr>
          <a:xfrm>
            <a:off x="11027137" y="4949271"/>
            <a:ext cx="466271" cy="786510"/>
          </a:xfrm>
          <a:prstGeom prst="rect">
            <a:avLst/>
          </a:prstGeom>
        </p:spPr>
        <p:txBody>
          <a:bodyPr>
            <a:prstTxWarp prst="textPlain">
              <a:avLst/>
            </a:prstTxWarp>
          </a:bodyPr>
          <a:lstStyle/>
          <a:p>
            <a:pPr lvl="0" algn="ctr"/>
            <a:r>
              <a:rPr sz="900" b="1" dirty="0">
                <a:ln w="9525" cap="flat" cmpd="sng">
                  <a:solidFill>
                    <a:srgbClr val="FF3399"/>
                  </a:solidFill>
                  <a:prstDash val="solid"/>
                  <a:round/>
                  <a:headEnd type="none" w="sm" len="sm"/>
                  <a:tailEnd type="none" w="sm" len="sm"/>
                </a:ln>
                <a:solidFill>
                  <a:srgbClr val="FF3399"/>
                </a:solidFill>
                <a:latin typeface="Modern Love" panose="04090805081005020601" pitchFamily="82" charset="0"/>
              </a:rPr>
              <a:t>1</a:t>
            </a:r>
          </a:p>
        </p:txBody>
      </p:sp>
      <p:sp>
        <p:nvSpPr>
          <p:cNvPr id="44" name="TextBox 43">
            <a:extLst>
              <a:ext uri="{FF2B5EF4-FFF2-40B4-BE49-F238E27FC236}">
                <a16:creationId xmlns:a16="http://schemas.microsoft.com/office/drawing/2014/main" id="{FBAF1141-896A-5CD8-F7EA-C927C9A18E92}"/>
              </a:ext>
            </a:extLst>
          </p:cNvPr>
          <p:cNvSpPr txBox="1"/>
          <p:nvPr/>
        </p:nvSpPr>
        <p:spPr>
          <a:xfrm>
            <a:off x="9821969" y="6065609"/>
            <a:ext cx="1672253" cy="523220"/>
          </a:xfrm>
          <a:prstGeom prst="rect">
            <a:avLst/>
          </a:prstGeom>
          <a:solidFill>
            <a:srgbClr val="92D050"/>
          </a:solidFill>
        </p:spPr>
        <p:txBody>
          <a:bodyPr wrap="none" rtlCol="0">
            <a:spAutoFit/>
          </a:bodyPr>
          <a:lstStyle/>
          <a:p>
            <a:r>
              <a:rPr lang="en-GB" sz="2800" b="1" dirty="0">
                <a:solidFill>
                  <a:schemeClr val="bg1"/>
                </a:solidFill>
                <a:latin typeface="Century Gothic" panose="020B0502020202020204" pitchFamily="34" charset="0"/>
              </a:rPr>
              <a:t>¡escribe!</a:t>
            </a:r>
          </a:p>
        </p:txBody>
      </p:sp>
      <p:pic>
        <p:nvPicPr>
          <p:cNvPr id="45" name="Picture 2" descr="Pen, Write, Pencil, Writing Tool, Work, Message, Blue">
            <a:extLst>
              <a:ext uri="{FF2B5EF4-FFF2-40B4-BE49-F238E27FC236}">
                <a16:creationId xmlns:a16="http://schemas.microsoft.com/office/drawing/2014/main" id="{83958862-A2B5-21E8-6980-D3294CC17D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46" name="Graphic 45" descr="Teacher">
            <a:extLst>
              <a:ext uri="{FF2B5EF4-FFF2-40B4-BE49-F238E27FC236}">
                <a16:creationId xmlns:a16="http://schemas.microsoft.com/office/drawing/2014/main" id="{1A3DB771-63BD-F656-F8C5-38D1EA37BA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4004" y="5320120"/>
            <a:ext cx="914400" cy="914400"/>
          </a:xfrm>
          <a:prstGeom prst="rect">
            <a:avLst/>
          </a:prstGeom>
        </p:spPr>
      </p:pic>
      <p:sp>
        <p:nvSpPr>
          <p:cNvPr id="47" name="Speech Bubble: Rectangle with Corners Rounded 46">
            <a:extLst>
              <a:ext uri="{FF2B5EF4-FFF2-40B4-BE49-F238E27FC236}">
                <a16:creationId xmlns:a16="http://schemas.microsoft.com/office/drawing/2014/main" id="{01E56C54-C925-22E5-B509-C5F6CA85BA37}"/>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extLst>
              <a:ext uri="{FF2B5EF4-FFF2-40B4-BE49-F238E27FC236}">
                <a16:creationId xmlns:a16="http://schemas.microsoft.com/office/drawing/2014/main" id="{53083B31-8099-AAA2-2C4D-D6686C7792BA}"/>
              </a:ext>
            </a:extLst>
          </p:cNvPr>
          <p:cNvSpPr txBox="1"/>
          <p:nvPr/>
        </p:nvSpPr>
        <p:spPr>
          <a:xfrm>
            <a:off x="1477191" y="5423681"/>
            <a:ext cx="3543934" cy="5259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50" name="Picture 2" descr="Ilustraciones gratis de Union jack">
            <a:extLst>
              <a:ext uri="{FF2B5EF4-FFF2-40B4-BE49-F238E27FC236}">
                <a16:creationId xmlns:a16="http://schemas.microsoft.com/office/drawing/2014/main" id="{E76F6400-8996-DC53-668F-2DAC8A4AF34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pic>
        <p:nvPicPr>
          <p:cNvPr id="51" name="Graphic 50" descr="Teacher">
            <a:extLst>
              <a:ext uri="{FF2B5EF4-FFF2-40B4-BE49-F238E27FC236}">
                <a16:creationId xmlns:a16="http://schemas.microsoft.com/office/drawing/2014/main" id="{391E6A9C-F8F4-5598-297F-A0FC4F831C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004" y="126388"/>
            <a:ext cx="914400" cy="914400"/>
          </a:xfrm>
          <a:prstGeom prst="rect">
            <a:avLst/>
          </a:prstGeom>
        </p:spPr>
      </p:pic>
      <p:sp>
        <p:nvSpPr>
          <p:cNvPr id="52" name="Speech Bubble: Rectangle with Corners Rounded 51">
            <a:extLst>
              <a:ext uri="{FF2B5EF4-FFF2-40B4-BE49-F238E27FC236}">
                <a16:creationId xmlns:a16="http://schemas.microsoft.com/office/drawing/2014/main" id="{4FDBC41E-EDFD-D800-6EC0-D28898E86475}"/>
              </a:ext>
            </a:extLst>
          </p:cNvPr>
          <p:cNvSpPr/>
          <p:nvPr/>
        </p:nvSpPr>
        <p:spPr>
          <a:xfrm>
            <a:off x="1339561" y="242802"/>
            <a:ext cx="3443812" cy="518040"/>
          </a:xfrm>
          <a:prstGeom prst="wedgeRoundRectCallout">
            <a:avLst>
              <a:gd name="adj1" fmla="val -54991"/>
              <a:gd name="adj2" fmla="val -7585"/>
              <a:gd name="adj3" fmla="val 16667"/>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TextBox 52">
            <a:hlinkClick r:id="" action="ppaction://noaction">
              <a:snd r:embed="rId18" name="6_1.wav"/>
            </a:hlinkClick>
            <a:extLst>
              <a:ext uri="{FF2B5EF4-FFF2-40B4-BE49-F238E27FC236}">
                <a16:creationId xmlns:a16="http://schemas.microsoft.com/office/drawing/2014/main" id="{EA11AF9B-39CD-8D51-EC4F-2C51B479B573}"/>
              </a:ext>
            </a:extLst>
          </p:cNvPr>
          <p:cNvSpPr txBox="1"/>
          <p:nvPr/>
        </p:nvSpPr>
        <p:spPr>
          <a:xfrm>
            <a:off x="1288191" y="232716"/>
            <a:ext cx="3653984" cy="523220"/>
          </a:xfrm>
          <a:prstGeom prst="rect">
            <a:avLst/>
          </a:prstGeom>
          <a:noFill/>
          <a:ln>
            <a:noFill/>
          </a:ln>
        </p:spPr>
        <p:txBody>
          <a:bodyPr wrap="square" rtlCol="0">
            <a:spAutoFit/>
          </a:bodyPr>
          <a:lstStyle/>
          <a:p>
            <a:pP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Escucha</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rPr>
              <a:t> y escribe.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54" name="TextBox 53">
            <a:extLst>
              <a:ext uri="{FF2B5EF4-FFF2-40B4-BE49-F238E27FC236}">
                <a16:creationId xmlns:a16="http://schemas.microsoft.com/office/drawing/2014/main" id="{6C35B75F-5863-C127-16B4-E335539F3CEE}"/>
              </a:ext>
            </a:extLst>
          </p:cNvPr>
          <p:cNvSpPr txBox="1"/>
          <p:nvPr/>
        </p:nvSpPr>
        <p:spPr>
          <a:xfrm>
            <a:off x="5021125" y="92299"/>
            <a:ext cx="1306768"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[6</a:t>
            </a:r>
            <a:r>
              <a:rPr lang="en-GB" sz="4000" dirty="0">
                <a:solidFill>
                  <a:srgbClr val="002060"/>
                </a:solidFill>
                <a:latin typeface="Century Gothic" panose="020B0502020202020204" pitchFamily="34" charset="0"/>
              </a:rPr>
              <a:t>/6</a:t>
            </a:r>
            <a:r>
              <a:rPr lang="en-GB" sz="4000" b="1" dirty="0">
                <a:solidFill>
                  <a:srgbClr val="002060"/>
                </a:solidFill>
                <a:latin typeface="Century Gothic" panose="020B0502020202020204" pitchFamily="34" charset="0"/>
              </a:rPr>
              <a:t>]</a:t>
            </a:r>
          </a:p>
        </p:txBody>
      </p:sp>
      <p:sp>
        <p:nvSpPr>
          <p:cNvPr id="55" name="Rectangle 54">
            <a:extLst>
              <a:ext uri="{FF2B5EF4-FFF2-40B4-BE49-F238E27FC236}">
                <a16:creationId xmlns:a16="http://schemas.microsoft.com/office/drawing/2014/main" id="{15EFEF7A-13BA-EE53-B0B3-FED056154BED}"/>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a</a:t>
            </a:r>
          </a:p>
        </p:txBody>
      </p:sp>
      <p:sp>
        <p:nvSpPr>
          <p:cNvPr id="56" name="Rectangle 55">
            <a:extLst>
              <a:ext uri="{FF2B5EF4-FFF2-40B4-BE49-F238E27FC236}">
                <a16:creationId xmlns:a16="http://schemas.microsoft.com/office/drawing/2014/main" id="{4BBF051A-67AB-7DD2-3C72-526F2001D9B1}"/>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a:t>
            </a:r>
          </a:p>
        </p:txBody>
      </p:sp>
      <p:sp>
        <p:nvSpPr>
          <p:cNvPr id="57" name="Rectangle 56">
            <a:extLst>
              <a:ext uri="{FF2B5EF4-FFF2-40B4-BE49-F238E27FC236}">
                <a16:creationId xmlns:a16="http://schemas.microsoft.com/office/drawing/2014/main" id="{E29869C7-48C4-6723-68DD-C48661B524D3}"/>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a:t>
            </a:r>
          </a:p>
        </p:txBody>
      </p:sp>
    </p:spTree>
    <p:extLst>
      <p:ext uri="{BB962C8B-B14F-4D97-AF65-F5344CB8AC3E}">
        <p14:creationId xmlns:p14="http://schemas.microsoft.com/office/powerpoint/2010/main" val="37479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1"/>
                                        </p:tgtEl>
                                        <p:attrNameLst>
                                          <p:attrName>ppt_y</p:attrName>
                                        </p:attrNameLst>
                                      </p:cBhvr>
                                      <p:tavLst>
                                        <p:tav tm="0">
                                          <p:val>
                                            <p:strVal val="#ppt_y"/>
                                          </p:val>
                                        </p:tav>
                                        <p:tav tm="100000">
                                          <p:val>
                                            <p:strVal val="#ppt_y+1"/>
                                          </p:val>
                                        </p:tav>
                                      </p:tavLst>
                                    </p:anim>
                                    <p:set>
                                      <p:cBhvr>
                                        <p:cTn id="7" dur="1" fill="hold">
                                          <p:stCondLst>
                                            <p:cond delay="1000"/>
                                          </p:stCondLst>
                                        </p:cTn>
                                        <p:tgtEl>
                                          <p:spTgt spid="41"/>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2"/>
                                        </p:tgtEl>
                                        <p:attrNameLst>
                                          <p:attrName>ppt_y</p:attrName>
                                        </p:attrNameLst>
                                      </p:cBhvr>
                                      <p:tavLst>
                                        <p:tav tm="0">
                                          <p:val>
                                            <p:strVal val="#ppt_y"/>
                                          </p:val>
                                        </p:tav>
                                        <p:tav tm="100000">
                                          <p:val>
                                            <p:strVal val="#ppt_y+1"/>
                                          </p:val>
                                        </p:tav>
                                      </p:tavLst>
                                    </p:anim>
                                    <p:set>
                                      <p:cBhvr>
                                        <p:cTn id="11" dur="1" fill="hold">
                                          <p:stCondLst>
                                            <p:cond delay="1000"/>
                                          </p:stCondLst>
                                        </p:cTn>
                                        <p:tgtEl>
                                          <p:spTgt spid="42"/>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3"/>
                                        </p:tgtEl>
                                        <p:attrNameLst>
                                          <p:attrName>ppt_y</p:attrName>
                                        </p:attrNameLst>
                                      </p:cBhvr>
                                      <p:tavLst>
                                        <p:tav tm="0">
                                          <p:val>
                                            <p:strVal val="#ppt_y"/>
                                          </p:val>
                                        </p:tav>
                                        <p:tav tm="100000">
                                          <p:val>
                                            <p:strVal val="#ppt_y+1"/>
                                          </p:val>
                                        </p:tav>
                                      </p:tavLst>
                                    </p:anim>
                                    <p:set>
                                      <p:cBhvr>
                                        <p:cTn id="15" dur="1" fill="hold">
                                          <p:stCondLst>
                                            <p:cond delay="1200"/>
                                          </p:stCondLst>
                                        </p:cTn>
                                        <p:tgtEl>
                                          <p:spTgt spid="43"/>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6_3.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fade">
                                      <p:cBhvr>
                                        <p:cTn id="86" dur="500"/>
                                        <p:tgtEl>
                                          <p:spTgt spid="48"/>
                                        </p:tgtEl>
                                      </p:cBhvr>
                                    </p:animEffect>
                                  </p:childTnLst>
                                  <p:subTnLst>
                                    <p:audio>
                                      <p:cMediaNode>
                                        <p:cTn display="0" masterRel="sameClick">
                                          <p:stCondLst>
                                            <p:cond evt="begin" delay="0">
                                              <p:tn val="84"/>
                                            </p:cond>
                                          </p:stCondLst>
                                          <p:endCondLst>
                                            <p:cond evt="onStopAudio" delay="0">
                                              <p:tgtEl>
                                                <p:sldTgt/>
                                              </p:tgtEl>
                                            </p:cond>
                                          </p:endCondLst>
                                        </p:cTn>
                                        <p:tgtEl>
                                          <p:sndTgt r:embed="rId4" name="6_2.wav"/>
                                        </p:tgtEl>
                                      </p:cMediaNode>
                                    </p:audio>
                                  </p:subTnLst>
                                </p:cTn>
                              </p:par>
                              <p:par>
                                <p:cTn id="87" presetID="10" presetClass="entr" presetSubtype="0"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subTnLst>
                                    <p:audio>
                                      <p:cMediaNode>
                                        <p:cTn display="0" masterRel="sameClick">
                                          <p:stCondLst>
                                            <p:cond evt="begin" delay="0">
                                              <p:tn val="101"/>
                                            </p:cond>
                                          </p:stCondLst>
                                          <p:endCondLst>
                                            <p:cond evt="onStopAudio" delay="0">
                                              <p:tgtEl>
                                                <p:sldTgt/>
                                              </p:tgtEl>
                                            </p:cond>
                                          </p:endCondLst>
                                        </p:cTn>
                                        <p:tgtEl>
                                          <p:sndTgt r:embed="rId5" name="6_1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animBg="1"/>
      <p:bldP spid="93" grpId="0" animBg="1"/>
      <p:bldP spid="107" grpId="0" animBg="1"/>
      <p:bldP spid="111" grpId="0"/>
      <p:bldP spid="112" grpId="0"/>
      <p:bldP spid="114" grpId="0"/>
      <p:bldP spid="118" grpId="0" animBg="1"/>
      <p:bldP spid="119" grpId="0"/>
      <p:bldP spid="36" grpId="0" animBg="1"/>
      <p:bldP spid="44" grpId="0" animBg="1"/>
      <p:bldP spid="47" grpId="0" animBg="1"/>
      <p:bldP spid="48" grpId="0"/>
      <p:bldP spid="55"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2B6605FD-ABDC-FECB-6A1B-3BDB31072B1A}"/>
              </a:ext>
            </a:extLst>
          </p:cNvPr>
          <p:cNvSpPr txBox="1"/>
          <p:nvPr/>
        </p:nvSpPr>
        <p:spPr>
          <a:xfrm>
            <a:off x="160007" y="75088"/>
            <a:ext cx="10114524" cy="954107"/>
          </a:xfrm>
          <a:prstGeom prst="rect">
            <a:avLst/>
          </a:prstGeom>
          <a:noFill/>
          <a:ln>
            <a:noFill/>
          </a:ln>
        </p:spPr>
        <p:txBody>
          <a:bodyPr wrap="square" rtlCol="0">
            <a:spAutoFit/>
          </a:bodyPr>
          <a:lstStyle/>
          <a:p>
            <a:pPr>
              <a:defRPr/>
            </a:pPr>
            <a:r>
              <a:rPr lang="en-GB" sz="2800" b="1" noProof="0" dirty="0">
                <a:solidFill>
                  <a:srgbClr val="002060"/>
                </a:solidFill>
                <a:latin typeface="Century Gothic" panose="020B0502020202020204" pitchFamily="34" charset="0"/>
              </a:rPr>
              <a:t>El </a:t>
            </a:r>
            <a:r>
              <a:rPr lang="en-GB" sz="2800" b="1" noProof="0" dirty="0" err="1">
                <a:solidFill>
                  <a:srgbClr val="002060"/>
                </a:solidFill>
                <a:latin typeface="Century Gothic" panose="020B0502020202020204" pitchFamily="34" charset="0"/>
              </a:rPr>
              <a:t>viaje</a:t>
            </a:r>
            <a:r>
              <a:rPr lang="en-GB" sz="2800" b="1" noProof="0" dirty="0">
                <a:solidFill>
                  <a:srgbClr val="002060"/>
                </a:solidFill>
                <a:latin typeface="Century Gothic" panose="020B0502020202020204" pitchFamily="34" charset="0"/>
              </a:rPr>
              <a:t> a Lanzarote. </a:t>
            </a:r>
            <a:r>
              <a:rPr lang="en-GB" sz="2800" noProof="0" dirty="0">
                <a:solidFill>
                  <a:srgbClr val="002060"/>
                </a:solidFill>
                <a:latin typeface="Century Gothic" panose="020B0502020202020204" pitchFamily="34" charset="0"/>
              </a:rPr>
              <a:t>Quique </a:t>
            </a:r>
            <a:r>
              <a:rPr lang="en-GB" sz="2800" noProof="0" dirty="0" err="1">
                <a:solidFill>
                  <a:srgbClr val="002060"/>
                </a:solidFill>
                <a:latin typeface="Century Gothic" panose="020B0502020202020204" pitchFamily="34" charset="0"/>
              </a:rPr>
              <a:t>habla</a:t>
            </a:r>
            <a:r>
              <a:rPr lang="en-GB" sz="2800" noProof="0" dirty="0">
                <a:solidFill>
                  <a:srgbClr val="002060"/>
                </a:solidFill>
                <a:latin typeface="Century Gothic" panose="020B0502020202020204" pitchFamily="34" charset="0"/>
              </a:rPr>
              <a:t> con </a:t>
            </a:r>
            <a:r>
              <a:rPr lang="en-GB" sz="2800" noProof="0" dirty="0" err="1">
                <a:solidFill>
                  <a:srgbClr val="002060"/>
                </a:solidFill>
                <a:latin typeface="Century Gothic" panose="020B0502020202020204" pitchFamily="34" charset="0"/>
              </a:rPr>
              <a:t>Sof</a:t>
            </a:r>
            <a:r>
              <a:rPr lang="en-GB" sz="2800" dirty="0" err="1">
                <a:solidFill>
                  <a:srgbClr val="002060"/>
                </a:solidFill>
                <a:latin typeface="Century Gothic" panose="020B0502020202020204" pitchFamily="34" charset="0"/>
              </a:rPr>
              <a:t>ía</a:t>
            </a:r>
            <a:r>
              <a:rPr lang="en-GB" sz="2800" noProof="0" dirty="0">
                <a:solidFill>
                  <a:srgbClr val="002060"/>
                </a:solidFill>
                <a:latin typeface="Century Gothic" panose="020B0502020202020204" pitchFamily="34" charset="0"/>
              </a:rPr>
              <a:t> sobre </a:t>
            </a:r>
            <a:r>
              <a:rPr lang="en-GB" sz="2800" noProof="0" dirty="0" err="1">
                <a:solidFill>
                  <a:srgbClr val="002060"/>
                </a:solidFill>
                <a:latin typeface="Century Gothic" panose="020B0502020202020204" pitchFamily="34" charset="0"/>
              </a:rPr>
              <a:t>el</a:t>
            </a:r>
            <a:r>
              <a:rPr lang="en-GB" sz="2800" noProof="0" dirty="0">
                <a:solidFill>
                  <a:srgbClr val="002060"/>
                </a:solidFill>
                <a:latin typeface="Century Gothic" panose="020B0502020202020204" pitchFamily="34" charset="0"/>
              </a:rPr>
              <a:t> </a:t>
            </a:r>
            <a:r>
              <a:rPr lang="en-GB" sz="2800" noProof="0" dirty="0" err="1">
                <a:solidFill>
                  <a:srgbClr val="002060"/>
                </a:solidFill>
                <a:latin typeface="Century Gothic" panose="020B0502020202020204" pitchFamily="34" charset="0"/>
              </a:rPr>
              <a:t>viaje</a:t>
            </a:r>
            <a:r>
              <a:rPr lang="en-GB" sz="2800" noProof="0" dirty="0">
                <a:solidFill>
                  <a:srgbClr val="002060"/>
                </a:solidFill>
                <a:latin typeface="Century Gothic" panose="020B0502020202020204" pitchFamily="34" charset="0"/>
              </a:rPr>
              <a:t> con </a:t>
            </a:r>
            <a:r>
              <a:rPr lang="en-GB" sz="2800" noProof="0" dirty="0" err="1">
                <a:solidFill>
                  <a:srgbClr val="002060"/>
                </a:solidFill>
                <a:latin typeface="Century Gothic" panose="020B0502020202020204" pitchFamily="34" charset="0"/>
              </a:rPr>
              <a:t>mamá</a:t>
            </a:r>
            <a:r>
              <a:rPr lang="en-GB" sz="2800" noProof="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grpSp>
        <p:nvGrpSpPr>
          <p:cNvPr id="4" name="Group 3">
            <a:extLst>
              <a:ext uri="{FF2B5EF4-FFF2-40B4-BE49-F238E27FC236}">
                <a16:creationId xmlns:a16="http://schemas.microsoft.com/office/drawing/2014/main" id="{A96FDCAA-152B-31F1-D7CD-226522C0E499}"/>
              </a:ext>
            </a:extLst>
          </p:cNvPr>
          <p:cNvGrpSpPr/>
          <p:nvPr/>
        </p:nvGrpSpPr>
        <p:grpSpPr>
          <a:xfrm>
            <a:off x="4904421" y="597215"/>
            <a:ext cx="7214450" cy="535984"/>
            <a:chOff x="5785555" y="597215"/>
            <a:chExt cx="7214450" cy="535984"/>
          </a:xfrm>
        </p:grpSpPr>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5785555" y="613623"/>
              <a:ext cx="6229814" cy="519576"/>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Box 42">
              <a:extLst>
                <a:ext uri="{FF2B5EF4-FFF2-40B4-BE49-F238E27FC236}">
                  <a16:creationId xmlns:a16="http://schemas.microsoft.com/office/drawing/2014/main" id="{7B8C6F07-AB0D-49A9-A4B1-A9FFE056AD50}"/>
                </a:ext>
              </a:extLst>
            </p:cNvPr>
            <p:cNvSpPr txBox="1"/>
            <p:nvPr/>
          </p:nvSpPr>
          <p:spPr>
            <a:xfrm>
              <a:off x="5901933" y="597215"/>
              <a:ext cx="7098072"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a:solidFill>
                    <a:srgbClr val="002060"/>
                  </a:solidFill>
                  <a:latin typeface="Century Gothic" panose="020B0502020202020204" pitchFamily="34" charset="0"/>
                </a:rPr>
                <a:t>Lee las frases. ¿</a:t>
              </a:r>
              <a:r>
                <a:rPr lang="en-GB" sz="2800" noProof="0" dirty="0" err="1">
                  <a:solidFill>
                    <a:srgbClr val="002060"/>
                  </a:solidFill>
                  <a:latin typeface="Century Gothic" panose="020B0502020202020204" pitchFamily="34" charset="0"/>
                </a:rPr>
                <a:t>Quién</a:t>
              </a:r>
              <a:r>
                <a:rPr lang="en-GB" sz="2800" noProof="0" dirty="0">
                  <a:solidFill>
                    <a:srgbClr val="002060"/>
                  </a:solidFill>
                  <a:latin typeface="Century Gothic" panose="020B0502020202020204" pitchFamily="34" charset="0"/>
                </a:rPr>
                <a:t> </a:t>
              </a:r>
              <a:r>
                <a:rPr lang="en-GB" sz="2800" noProof="0" dirty="0" err="1">
                  <a:solidFill>
                    <a:srgbClr val="002060"/>
                  </a:solidFill>
                  <a:latin typeface="Century Gothic" panose="020B0502020202020204" pitchFamily="34" charset="0"/>
                </a:rPr>
                <a:t>quiere</a:t>
              </a:r>
              <a:r>
                <a:rPr lang="en-GB" sz="2800" noProof="0" dirty="0">
                  <a:solidFill>
                    <a:srgbClr val="002060"/>
                  </a:solidFill>
                  <a:latin typeface="Century Gothic" panose="020B0502020202020204" pitchFamily="34" charset="0"/>
                </a:rPr>
                <a:t> qué?</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9827" y="452135"/>
            <a:ext cx="914400" cy="914400"/>
          </a:xfrm>
          <a:prstGeom prst="rect">
            <a:avLst/>
          </a:prstGeom>
        </p:spPr>
      </p:pic>
      <p:graphicFrame>
        <p:nvGraphicFramePr>
          <p:cNvPr id="29" name="Table 28">
            <a:extLst>
              <a:ext uri="{FF2B5EF4-FFF2-40B4-BE49-F238E27FC236}">
                <a16:creationId xmlns:a16="http://schemas.microsoft.com/office/drawing/2014/main" id="{AD1705D6-7186-56C8-CD88-BF4F78A01EB4}"/>
              </a:ext>
            </a:extLst>
          </p:cNvPr>
          <p:cNvGraphicFramePr>
            <a:graphicFrameLocks noGrp="1"/>
          </p:cNvGraphicFramePr>
          <p:nvPr>
            <p:extLst>
              <p:ext uri="{D42A27DB-BD31-4B8C-83A1-F6EECF244321}">
                <p14:modId xmlns:p14="http://schemas.microsoft.com/office/powerpoint/2010/main" val="1057601344"/>
              </p:ext>
            </p:extLst>
          </p:nvPr>
        </p:nvGraphicFramePr>
        <p:xfrm>
          <a:off x="160007" y="1625377"/>
          <a:ext cx="5426146" cy="5172419"/>
        </p:xfrm>
        <a:graphic>
          <a:graphicData uri="http://schemas.openxmlformats.org/drawingml/2006/table">
            <a:tbl>
              <a:tblPr firstRow="1" bandRow="1">
                <a:noFill/>
              </a:tblPr>
              <a:tblGrid>
                <a:gridCol w="682085">
                  <a:extLst>
                    <a:ext uri="{9D8B030D-6E8A-4147-A177-3AD203B41FA5}">
                      <a16:colId xmlns:a16="http://schemas.microsoft.com/office/drawing/2014/main" val="1337354258"/>
                    </a:ext>
                  </a:extLst>
                </a:gridCol>
                <a:gridCol w="4744061">
                  <a:extLst>
                    <a:ext uri="{9D8B030D-6E8A-4147-A177-3AD203B41FA5}">
                      <a16:colId xmlns:a16="http://schemas.microsoft.com/office/drawing/2014/main" val="2145662844"/>
                    </a:ext>
                  </a:extLst>
                </a:gridCol>
              </a:tblGrid>
              <a:tr h="56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comer churros.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56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Quiero</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volcán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56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la playa.</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43315"/>
                  </a:ext>
                </a:extLst>
              </a:tr>
              <a:tr h="562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la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025125"/>
                  </a:ext>
                </a:extLst>
              </a:tr>
              <a:tr h="942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visitar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cueva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importante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Jameos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del Agua.</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99101"/>
                  </a:ext>
                </a:extLst>
              </a:tr>
              <a:tr h="654450">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jardín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cactus.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593531"/>
                  </a:ext>
                </a:extLst>
              </a:tr>
              <a:tr h="562711">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al pueblo de Punta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Mujeres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749935"/>
                  </a:ext>
                </a:extLst>
              </a:tr>
              <a:tr h="562711">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Quiero</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comprar Mojo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Picón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2597065"/>
                  </a:ext>
                </a:extLst>
              </a:tr>
            </a:tbl>
          </a:graphicData>
        </a:graphic>
      </p:graphicFrame>
      <p:sp>
        <p:nvSpPr>
          <p:cNvPr id="34" name="Rectangle 33">
            <a:hlinkClick r:id="" action="ppaction://noaction">
              <a:snd r:embed="rId7" name="7_4beep.wav"/>
            </a:hlinkClick>
            <a:extLst>
              <a:ext uri="{FF2B5EF4-FFF2-40B4-BE49-F238E27FC236}">
                <a16:creationId xmlns:a16="http://schemas.microsoft.com/office/drawing/2014/main" id="{A7BDD533-2041-C18D-B14D-EDB08544C6BC}"/>
              </a:ext>
            </a:extLst>
          </p:cNvPr>
          <p:cNvSpPr/>
          <p:nvPr/>
        </p:nvSpPr>
        <p:spPr>
          <a:xfrm>
            <a:off x="311425" y="1721866"/>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sp>
        <p:nvSpPr>
          <p:cNvPr id="50" name="Rectangle 49">
            <a:hlinkClick r:id="" action="ppaction://noaction">
              <a:snd r:embed="rId7" name="7_4beep.wav"/>
            </a:hlinkClick>
            <a:extLst>
              <a:ext uri="{FF2B5EF4-FFF2-40B4-BE49-F238E27FC236}">
                <a16:creationId xmlns:a16="http://schemas.microsoft.com/office/drawing/2014/main" id="{CD5AEC0D-7377-CA63-19F5-0EF17A076D37}"/>
              </a:ext>
            </a:extLst>
          </p:cNvPr>
          <p:cNvSpPr/>
          <p:nvPr/>
        </p:nvSpPr>
        <p:spPr>
          <a:xfrm>
            <a:off x="303599" y="2287117"/>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54" name="Rectangle 53">
            <a:hlinkClick r:id="" action="ppaction://noaction">
              <a:snd r:embed="rId7" name="7_4beep.wav"/>
            </a:hlinkClick>
            <a:extLst>
              <a:ext uri="{FF2B5EF4-FFF2-40B4-BE49-F238E27FC236}">
                <a16:creationId xmlns:a16="http://schemas.microsoft.com/office/drawing/2014/main" id="{EC7735E8-2BF9-3320-5674-8E572F4179CC}"/>
              </a:ext>
            </a:extLst>
          </p:cNvPr>
          <p:cNvSpPr/>
          <p:nvPr/>
        </p:nvSpPr>
        <p:spPr>
          <a:xfrm>
            <a:off x="311425" y="2835570"/>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55" name="Rectangle 54">
            <a:hlinkClick r:id="" action="ppaction://noaction">
              <a:snd r:embed="rId7" name="7_4beep.wav"/>
            </a:hlinkClick>
            <a:extLst>
              <a:ext uri="{FF2B5EF4-FFF2-40B4-BE49-F238E27FC236}">
                <a16:creationId xmlns:a16="http://schemas.microsoft.com/office/drawing/2014/main" id="{756055C0-3710-D344-B37A-74F1DA47D082}"/>
              </a:ext>
            </a:extLst>
          </p:cNvPr>
          <p:cNvSpPr/>
          <p:nvPr/>
        </p:nvSpPr>
        <p:spPr>
          <a:xfrm>
            <a:off x="303599" y="3400821"/>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56" name="Rectangle 55">
            <a:hlinkClick r:id="" action="ppaction://noaction">
              <a:snd r:embed="rId7" name="7_4beep.wav"/>
            </a:hlinkClick>
            <a:extLst>
              <a:ext uri="{FF2B5EF4-FFF2-40B4-BE49-F238E27FC236}">
                <a16:creationId xmlns:a16="http://schemas.microsoft.com/office/drawing/2014/main" id="{45820291-6A50-7860-6F42-76347BDDCF04}"/>
              </a:ext>
            </a:extLst>
          </p:cNvPr>
          <p:cNvSpPr/>
          <p:nvPr/>
        </p:nvSpPr>
        <p:spPr>
          <a:xfrm>
            <a:off x="297050" y="4208786"/>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57" name="Rectangle 56">
            <a:hlinkClick r:id="" action="ppaction://noaction">
              <a:snd r:embed="rId7" name="7_4beep.wav"/>
            </a:hlinkClick>
            <a:extLst>
              <a:ext uri="{FF2B5EF4-FFF2-40B4-BE49-F238E27FC236}">
                <a16:creationId xmlns:a16="http://schemas.microsoft.com/office/drawing/2014/main" id="{F2856072-A94A-F135-1626-49A9ED257A07}"/>
              </a:ext>
            </a:extLst>
          </p:cNvPr>
          <p:cNvSpPr/>
          <p:nvPr/>
        </p:nvSpPr>
        <p:spPr>
          <a:xfrm>
            <a:off x="297050" y="4966876"/>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58" name="Rectangle 57">
            <a:hlinkClick r:id="" action="ppaction://noaction">
              <a:snd r:embed="rId7" name="7_4beep.wav"/>
            </a:hlinkClick>
            <a:extLst>
              <a:ext uri="{FF2B5EF4-FFF2-40B4-BE49-F238E27FC236}">
                <a16:creationId xmlns:a16="http://schemas.microsoft.com/office/drawing/2014/main" id="{C43F16B4-13E8-2E36-EC87-06055618DF4B}"/>
              </a:ext>
            </a:extLst>
          </p:cNvPr>
          <p:cNvSpPr/>
          <p:nvPr/>
        </p:nvSpPr>
        <p:spPr>
          <a:xfrm>
            <a:off x="297050" y="5574612"/>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6</a:t>
            </a:r>
          </a:p>
        </p:txBody>
      </p:sp>
      <p:grpSp>
        <p:nvGrpSpPr>
          <p:cNvPr id="90" name="Group 89">
            <a:extLst>
              <a:ext uri="{FF2B5EF4-FFF2-40B4-BE49-F238E27FC236}">
                <a16:creationId xmlns:a16="http://schemas.microsoft.com/office/drawing/2014/main" id="{E97BD5D8-97BF-CD35-A219-6BECF40BD01E}"/>
              </a:ext>
            </a:extLst>
          </p:cNvPr>
          <p:cNvGrpSpPr/>
          <p:nvPr/>
        </p:nvGrpSpPr>
        <p:grpSpPr>
          <a:xfrm>
            <a:off x="5818821" y="1498347"/>
            <a:ext cx="7214450" cy="519576"/>
            <a:chOff x="5785555" y="613623"/>
            <a:chExt cx="7214450" cy="519576"/>
          </a:xfrm>
        </p:grpSpPr>
        <p:sp>
          <p:nvSpPr>
            <p:cNvPr id="91" name="Speech Bubble: Rectangle with Corners Rounded 90">
              <a:extLst>
                <a:ext uri="{FF2B5EF4-FFF2-40B4-BE49-F238E27FC236}">
                  <a16:creationId xmlns:a16="http://schemas.microsoft.com/office/drawing/2014/main" id="{7F920F48-B683-773E-2EFB-1CC15F26AF98}"/>
                </a:ext>
              </a:extLst>
            </p:cNvPr>
            <p:cNvSpPr/>
            <p:nvPr/>
          </p:nvSpPr>
          <p:spPr>
            <a:xfrm>
              <a:off x="5785555" y="613623"/>
              <a:ext cx="6229814" cy="519576"/>
            </a:xfrm>
            <a:prstGeom prst="wedgeRoundRectCallout">
              <a:avLst>
                <a:gd name="adj1" fmla="val -49953"/>
                <a:gd name="adj2" fmla="val -93197"/>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TextBox 91">
              <a:extLst>
                <a:ext uri="{FF2B5EF4-FFF2-40B4-BE49-F238E27FC236}">
                  <a16:creationId xmlns:a16="http://schemas.microsoft.com/office/drawing/2014/main" id="{5C36D7BE-E530-FA40-B57A-66125179E7D2}"/>
                </a:ext>
              </a:extLst>
            </p:cNvPr>
            <p:cNvSpPr txBox="1"/>
            <p:nvPr/>
          </p:nvSpPr>
          <p:spPr>
            <a:xfrm>
              <a:off x="5901933" y="647090"/>
              <a:ext cx="709807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Escribe </a:t>
              </a: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a:t>
              </a:r>
              <a:r>
                <a:rPr lang="en-GB" sz="2400" noProof="0" dirty="0" err="1">
                  <a:solidFill>
                    <a:srgbClr val="002060"/>
                  </a:solidFill>
                  <a:latin typeface="Century Gothic" panose="020B0502020202020204" pitchFamily="34" charset="0"/>
                </a:rPr>
                <a:t>número</a:t>
              </a:r>
              <a:r>
                <a:rPr lang="en-GB" sz="2400" noProof="0" dirty="0">
                  <a:solidFill>
                    <a:srgbClr val="002060"/>
                  </a:solidFill>
                  <a:latin typeface="Century Gothic" panose="020B0502020202020204" pitchFamily="34" charset="0"/>
                </a:rPr>
                <a:t> y </a:t>
              </a: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verbo en inglés.</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sp>
        <p:nvSpPr>
          <p:cNvPr id="104" name="Rectangle 103">
            <a:hlinkClick r:id="" action="ppaction://noaction">
              <a:snd r:embed="rId7" name="7_4beep.wav"/>
            </a:hlinkClick>
            <a:extLst>
              <a:ext uri="{FF2B5EF4-FFF2-40B4-BE49-F238E27FC236}">
                <a16:creationId xmlns:a16="http://schemas.microsoft.com/office/drawing/2014/main" id="{87134A4B-7B69-E411-5B02-49E3EEB56159}"/>
              </a:ext>
            </a:extLst>
          </p:cNvPr>
          <p:cNvSpPr/>
          <p:nvPr/>
        </p:nvSpPr>
        <p:spPr>
          <a:xfrm>
            <a:off x="297050" y="6310412"/>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7</a:t>
            </a:r>
          </a:p>
        </p:txBody>
      </p:sp>
      <p:pic>
        <p:nvPicPr>
          <p:cNvPr id="51" name="Picture 50" descr="A picture containing text, toy, doll&#10;&#10;Description automatically generated">
            <a:extLst>
              <a:ext uri="{FF2B5EF4-FFF2-40B4-BE49-F238E27FC236}">
                <a16:creationId xmlns:a16="http://schemas.microsoft.com/office/drawing/2014/main" id="{4677F8F1-F1B1-DD90-4CB2-DE9D99F8AD10}"/>
              </a:ext>
            </a:extLst>
          </p:cNvPr>
          <p:cNvPicPr>
            <a:picLocks noChangeAspect="1"/>
          </p:cNvPicPr>
          <p:nvPr/>
        </p:nvPicPr>
        <p:blipFill>
          <a:blip r:embed="rId8"/>
          <a:stretch>
            <a:fillRect/>
          </a:stretch>
        </p:blipFill>
        <p:spPr>
          <a:xfrm>
            <a:off x="11156371" y="5044774"/>
            <a:ext cx="1101767" cy="1790372"/>
          </a:xfrm>
          <a:prstGeom prst="rect">
            <a:avLst/>
          </a:prstGeom>
        </p:spPr>
      </p:pic>
      <p:sp>
        <p:nvSpPr>
          <p:cNvPr id="53" name="TextBox 52">
            <a:extLst>
              <a:ext uri="{FF2B5EF4-FFF2-40B4-BE49-F238E27FC236}">
                <a16:creationId xmlns:a16="http://schemas.microsoft.com/office/drawing/2014/main" id="{F6810A43-C3D7-D325-5B67-94A506BBD252}"/>
              </a:ext>
            </a:extLst>
          </p:cNvPr>
          <p:cNvSpPr txBox="1"/>
          <p:nvPr/>
        </p:nvSpPr>
        <p:spPr>
          <a:xfrm>
            <a:off x="9695541" y="2112912"/>
            <a:ext cx="2612014" cy="615553"/>
          </a:xfrm>
          <a:prstGeom prst="rect">
            <a:avLst/>
          </a:prstGeom>
          <a:solidFill>
            <a:srgbClr val="E2F0D9"/>
          </a:solidFill>
        </p:spPr>
        <p:txBody>
          <a:bodyPr wrap="square">
            <a:spAutoFit/>
          </a:bodyPr>
          <a:lstStyle/>
          <a:p>
            <a:r>
              <a:rPr lang="en-GB" sz="1700" dirty="0">
                <a:solidFill>
                  <a:srgbClr val="002060"/>
                </a:solidFill>
                <a:latin typeface="Century Gothic" panose="020B0502020202020204" pitchFamily="34" charset="0"/>
              </a:rPr>
              <a:t>(la) </a:t>
            </a:r>
            <a:r>
              <a:rPr lang="en-GB" sz="1700" b="1" dirty="0" err="1">
                <a:solidFill>
                  <a:srgbClr val="002060"/>
                </a:solidFill>
                <a:latin typeface="Century Gothic" panose="020B0502020202020204" pitchFamily="34" charset="0"/>
              </a:rPr>
              <a:t>cueva</a:t>
            </a:r>
            <a:r>
              <a:rPr lang="en-GB" sz="1700" dirty="0">
                <a:solidFill>
                  <a:srgbClr val="002060"/>
                </a:solidFill>
                <a:latin typeface="Century Gothic" panose="020B0502020202020204" pitchFamily="34" charset="0"/>
              </a:rPr>
              <a:t> – cave</a:t>
            </a:r>
          </a:p>
          <a:p>
            <a:r>
              <a:rPr lang="en-GB" sz="1700" dirty="0">
                <a:solidFill>
                  <a:srgbClr val="002060"/>
                </a:solidFill>
                <a:latin typeface="Century Gothic" panose="020B0502020202020204" pitchFamily="34" charset="0"/>
              </a:rPr>
              <a:t>(</a:t>
            </a:r>
            <a:r>
              <a:rPr lang="en-GB" sz="1700" dirty="0" err="1">
                <a:solidFill>
                  <a:srgbClr val="002060"/>
                </a:solidFill>
                <a:latin typeface="Century Gothic" panose="020B0502020202020204" pitchFamily="34" charset="0"/>
              </a:rPr>
              <a:t>el</a:t>
            </a:r>
            <a:r>
              <a:rPr lang="en-GB" sz="1700" dirty="0">
                <a:solidFill>
                  <a:srgbClr val="002060"/>
                </a:solidFill>
                <a:latin typeface="Century Gothic" panose="020B0502020202020204" pitchFamily="34" charset="0"/>
              </a:rPr>
              <a:t>) </a:t>
            </a:r>
            <a:r>
              <a:rPr lang="en-GB" sz="1700" b="1" dirty="0" err="1">
                <a:solidFill>
                  <a:srgbClr val="002060"/>
                </a:solidFill>
                <a:latin typeface="Century Gothic" panose="020B0502020202020204" pitchFamily="34" charset="0"/>
              </a:rPr>
              <a:t>volcán</a:t>
            </a:r>
            <a:r>
              <a:rPr lang="en-GB" sz="1700" dirty="0">
                <a:solidFill>
                  <a:srgbClr val="002060"/>
                </a:solidFill>
                <a:latin typeface="Century Gothic" panose="020B0502020202020204" pitchFamily="34" charset="0"/>
              </a:rPr>
              <a:t> - volcano</a:t>
            </a:r>
          </a:p>
        </p:txBody>
      </p:sp>
      <p:graphicFrame>
        <p:nvGraphicFramePr>
          <p:cNvPr id="42" name="Table 41">
            <a:extLst>
              <a:ext uri="{FF2B5EF4-FFF2-40B4-BE49-F238E27FC236}">
                <a16:creationId xmlns:a16="http://schemas.microsoft.com/office/drawing/2014/main" id="{82566209-F040-F9A6-B422-23B8D0B6CE56}"/>
              </a:ext>
            </a:extLst>
          </p:cNvPr>
          <p:cNvGraphicFramePr>
            <a:graphicFrameLocks noGrp="1"/>
          </p:cNvGraphicFramePr>
          <p:nvPr>
            <p:extLst>
              <p:ext uri="{D42A27DB-BD31-4B8C-83A1-F6EECF244321}">
                <p14:modId xmlns:p14="http://schemas.microsoft.com/office/powerpoint/2010/main" val="4219307080"/>
              </p:ext>
            </p:extLst>
          </p:nvPr>
        </p:nvGraphicFramePr>
        <p:xfrm>
          <a:off x="5693944" y="3345504"/>
          <a:ext cx="5606514" cy="3125067"/>
        </p:xfrm>
        <a:graphic>
          <a:graphicData uri="http://schemas.openxmlformats.org/drawingml/2006/table">
            <a:tbl>
              <a:tblPr firstRow="1" bandRow="1">
                <a:noFill/>
              </a:tblPr>
              <a:tblGrid>
                <a:gridCol w="1699532">
                  <a:extLst>
                    <a:ext uri="{9D8B030D-6E8A-4147-A177-3AD203B41FA5}">
                      <a16:colId xmlns:a16="http://schemas.microsoft.com/office/drawing/2014/main" val="1337354258"/>
                    </a:ext>
                  </a:extLst>
                </a:gridCol>
                <a:gridCol w="1828800">
                  <a:extLst>
                    <a:ext uri="{9D8B030D-6E8A-4147-A177-3AD203B41FA5}">
                      <a16:colId xmlns:a16="http://schemas.microsoft.com/office/drawing/2014/main" val="2145662844"/>
                    </a:ext>
                  </a:extLst>
                </a:gridCol>
                <a:gridCol w="2078182">
                  <a:extLst>
                    <a:ext uri="{9D8B030D-6E8A-4147-A177-3AD203B41FA5}">
                      <a16:colId xmlns:a16="http://schemas.microsoft.com/office/drawing/2014/main" val="475550084"/>
                    </a:ext>
                  </a:extLst>
                </a:gridCol>
              </a:tblGrid>
              <a:tr h="965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[I]</a:t>
                      </a: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Quique [you]</a:t>
                      </a: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Mamá</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Elena [she]</a:t>
                      </a: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2159785">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095515"/>
                  </a:ext>
                </a:extLst>
              </a:tr>
            </a:tbl>
          </a:graphicData>
        </a:graphic>
      </p:graphicFrame>
      <p:sp>
        <p:nvSpPr>
          <p:cNvPr id="45" name="TextBox 44">
            <a:extLst>
              <a:ext uri="{FF2B5EF4-FFF2-40B4-BE49-F238E27FC236}">
                <a16:creationId xmlns:a16="http://schemas.microsoft.com/office/drawing/2014/main" id="{48DFC1C6-0056-6FD2-650D-3E0412CE87FD}"/>
              </a:ext>
            </a:extLst>
          </p:cNvPr>
          <p:cNvSpPr txBox="1"/>
          <p:nvPr/>
        </p:nvSpPr>
        <p:spPr>
          <a:xfrm>
            <a:off x="7471928" y="4292793"/>
            <a:ext cx="39786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a:t>
            </a:r>
          </a:p>
        </p:txBody>
      </p:sp>
      <p:sp>
        <p:nvSpPr>
          <p:cNvPr id="46" name="TextBox 45">
            <a:extLst>
              <a:ext uri="{FF2B5EF4-FFF2-40B4-BE49-F238E27FC236}">
                <a16:creationId xmlns:a16="http://schemas.microsoft.com/office/drawing/2014/main" id="{C4365F8C-AC2F-433B-BB86-C22858D72E15}"/>
              </a:ext>
            </a:extLst>
          </p:cNvPr>
          <p:cNvSpPr txBox="1"/>
          <p:nvPr/>
        </p:nvSpPr>
        <p:spPr>
          <a:xfrm>
            <a:off x="5769446" y="4311626"/>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1</a:t>
            </a:r>
          </a:p>
        </p:txBody>
      </p:sp>
      <p:sp>
        <p:nvSpPr>
          <p:cNvPr id="47" name="TextBox 46">
            <a:extLst>
              <a:ext uri="{FF2B5EF4-FFF2-40B4-BE49-F238E27FC236}">
                <a16:creationId xmlns:a16="http://schemas.microsoft.com/office/drawing/2014/main" id="{2B436EF6-7772-4354-F65A-CAD9CB5DBA4E}"/>
              </a:ext>
            </a:extLst>
          </p:cNvPr>
          <p:cNvSpPr txBox="1"/>
          <p:nvPr/>
        </p:nvSpPr>
        <p:spPr>
          <a:xfrm>
            <a:off x="9316289" y="4311626"/>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2</a:t>
            </a:r>
          </a:p>
        </p:txBody>
      </p:sp>
      <p:sp>
        <p:nvSpPr>
          <p:cNvPr id="49" name="TextBox 48">
            <a:extLst>
              <a:ext uri="{FF2B5EF4-FFF2-40B4-BE49-F238E27FC236}">
                <a16:creationId xmlns:a16="http://schemas.microsoft.com/office/drawing/2014/main" id="{D687AACD-D07F-6E8E-8DFD-B79192B19688}"/>
              </a:ext>
            </a:extLst>
          </p:cNvPr>
          <p:cNvSpPr txBox="1"/>
          <p:nvPr/>
        </p:nvSpPr>
        <p:spPr>
          <a:xfrm>
            <a:off x="9333635" y="4847900"/>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3</a:t>
            </a:r>
          </a:p>
        </p:txBody>
      </p:sp>
      <p:sp>
        <p:nvSpPr>
          <p:cNvPr id="59" name="TextBox 58">
            <a:extLst>
              <a:ext uri="{FF2B5EF4-FFF2-40B4-BE49-F238E27FC236}">
                <a16:creationId xmlns:a16="http://schemas.microsoft.com/office/drawing/2014/main" id="{E2029610-7903-564C-D94E-E54772947365}"/>
              </a:ext>
            </a:extLst>
          </p:cNvPr>
          <p:cNvSpPr txBox="1"/>
          <p:nvPr/>
        </p:nvSpPr>
        <p:spPr>
          <a:xfrm>
            <a:off x="7473244" y="4770556"/>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4</a:t>
            </a:r>
          </a:p>
        </p:txBody>
      </p:sp>
      <p:sp>
        <p:nvSpPr>
          <p:cNvPr id="60" name="TextBox 59">
            <a:extLst>
              <a:ext uri="{FF2B5EF4-FFF2-40B4-BE49-F238E27FC236}">
                <a16:creationId xmlns:a16="http://schemas.microsoft.com/office/drawing/2014/main" id="{51AFE3B7-8885-4C31-67E8-63DA1C8F83EF}"/>
              </a:ext>
            </a:extLst>
          </p:cNvPr>
          <p:cNvSpPr txBox="1"/>
          <p:nvPr/>
        </p:nvSpPr>
        <p:spPr>
          <a:xfrm>
            <a:off x="7468501" y="5320764"/>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5</a:t>
            </a:r>
          </a:p>
        </p:txBody>
      </p:sp>
      <p:sp>
        <p:nvSpPr>
          <p:cNvPr id="61" name="TextBox 60">
            <a:extLst>
              <a:ext uri="{FF2B5EF4-FFF2-40B4-BE49-F238E27FC236}">
                <a16:creationId xmlns:a16="http://schemas.microsoft.com/office/drawing/2014/main" id="{AFF54BDB-DBB0-E5EF-F0DB-0B4C1DA3AFB2}"/>
              </a:ext>
            </a:extLst>
          </p:cNvPr>
          <p:cNvSpPr txBox="1"/>
          <p:nvPr/>
        </p:nvSpPr>
        <p:spPr>
          <a:xfrm>
            <a:off x="7492305" y="5870972"/>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6</a:t>
            </a:r>
          </a:p>
        </p:txBody>
      </p:sp>
      <p:sp>
        <p:nvSpPr>
          <p:cNvPr id="62" name="TextBox 61">
            <a:extLst>
              <a:ext uri="{FF2B5EF4-FFF2-40B4-BE49-F238E27FC236}">
                <a16:creationId xmlns:a16="http://schemas.microsoft.com/office/drawing/2014/main" id="{F15171CF-E522-B655-7E60-D32443626942}"/>
              </a:ext>
            </a:extLst>
          </p:cNvPr>
          <p:cNvSpPr txBox="1"/>
          <p:nvPr/>
        </p:nvSpPr>
        <p:spPr>
          <a:xfrm>
            <a:off x="7789733" y="4320073"/>
            <a:ext cx="1265090"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eat</a:t>
            </a:r>
          </a:p>
        </p:txBody>
      </p:sp>
      <p:sp>
        <p:nvSpPr>
          <p:cNvPr id="63" name="TextBox 62">
            <a:extLst>
              <a:ext uri="{FF2B5EF4-FFF2-40B4-BE49-F238E27FC236}">
                <a16:creationId xmlns:a16="http://schemas.microsoft.com/office/drawing/2014/main" id="{50B38697-C4F7-443A-6E55-29E321AF41C3}"/>
              </a:ext>
            </a:extLst>
          </p:cNvPr>
          <p:cNvSpPr txBox="1"/>
          <p:nvPr/>
        </p:nvSpPr>
        <p:spPr>
          <a:xfrm>
            <a:off x="6076105" y="4383711"/>
            <a:ext cx="1225015"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see</a:t>
            </a:r>
          </a:p>
        </p:txBody>
      </p:sp>
      <p:sp>
        <p:nvSpPr>
          <p:cNvPr id="65" name="TextBox 64">
            <a:extLst>
              <a:ext uri="{FF2B5EF4-FFF2-40B4-BE49-F238E27FC236}">
                <a16:creationId xmlns:a16="http://schemas.microsoft.com/office/drawing/2014/main" id="{4AC48817-004C-4622-2CA8-30A879A7140E}"/>
              </a:ext>
            </a:extLst>
          </p:cNvPr>
          <p:cNvSpPr txBox="1"/>
          <p:nvPr/>
        </p:nvSpPr>
        <p:spPr>
          <a:xfrm>
            <a:off x="9800375" y="4398592"/>
            <a:ext cx="1111202"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go</a:t>
            </a:r>
          </a:p>
        </p:txBody>
      </p:sp>
      <p:sp>
        <p:nvSpPr>
          <p:cNvPr id="66" name="TextBox 65">
            <a:extLst>
              <a:ext uri="{FF2B5EF4-FFF2-40B4-BE49-F238E27FC236}">
                <a16:creationId xmlns:a16="http://schemas.microsoft.com/office/drawing/2014/main" id="{7B9F08D3-1606-E057-64BC-26388458F4B1}"/>
              </a:ext>
            </a:extLst>
          </p:cNvPr>
          <p:cNvSpPr txBox="1"/>
          <p:nvPr/>
        </p:nvSpPr>
        <p:spPr>
          <a:xfrm>
            <a:off x="9747158" y="4885067"/>
            <a:ext cx="1390124"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rest</a:t>
            </a:r>
          </a:p>
        </p:txBody>
      </p:sp>
      <p:sp>
        <p:nvSpPr>
          <p:cNvPr id="67" name="TextBox 66">
            <a:extLst>
              <a:ext uri="{FF2B5EF4-FFF2-40B4-BE49-F238E27FC236}">
                <a16:creationId xmlns:a16="http://schemas.microsoft.com/office/drawing/2014/main" id="{6E878410-735B-A440-7CDA-9C9858D03C6E}"/>
              </a:ext>
            </a:extLst>
          </p:cNvPr>
          <p:cNvSpPr txBox="1"/>
          <p:nvPr/>
        </p:nvSpPr>
        <p:spPr>
          <a:xfrm>
            <a:off x="7838055" y="4862687"/>
            <a:ext cx="1425390"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visit</a:t>
            </a:r>
          </a:p>
        </p:txBody>
      </p:sp>
      <p:sp>
        <p:nvSpPr>
          <p:cNvPr id="68" name="TextBox 67">
            <a:extLst>
              <a:ext uri="{FF2B5EF4-FFF2-40B4-BE49-F238E27FC236}">
                <a16:creationId xmlns:a16="http://schemas.microsoft.com/office/drawing/2014/main" id="{A501839D-4960-55C1-DD5F-F9320AE590D7}"/>
              </a:ext>
            </a:extLst>
          </p:cNvPr>
          <p:cNvSpPr txBox="1"/>
          <p:nvPr/>
        </p:nvSpPr>
        <p:spPr>
          <a:xfrm>
            <a:off x="7812650" y="5363180"/>
            <a:ext cx="1225015"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see</a:t>
            </a:r>
          </a:p>
        </p:txBody>
      </p:sp>
      <p:sp>
        <p:nvSpPr>
          <p:cNvPr id="69" name="TextBox 68">
            <a:extLst>
              <a:ext uri="{FF2B5EF4-FFF2-40B4-BE49-F238E27FC236}">
                <a16:creationId xmlns:a16="http://schemas.microsoft.com/office/drawing/2014/main" id="{493D505D-1610-A30C-0187-A5ABCC573BC6}"/>
              </a:ext>
            </a:extLst>
          </p:cNvPr>
          <p:cNvSpPr txBox="1"/>
          <p:nvPr/>
        </p:nvSpPr>
        <p:spPr>
          <a:xfrm>
            <a:off x="7869557" y="5947351"/>
            <a:ext cx="1111202"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go</a:t>
            </a:r>
          </a:p>
        </p:txBody>
      </p:sp>
      <p:sp>
        <p:nvSpPr>
          <p:cNvPr id="70" name="TextBox 69">
            <a:extLst>
              <a:ext uri="{FF2B5EF4-FFF2-40B4-BE49-F238E27FC236}">
                <a16:creationId xmlns:a16="http://schemas.microsoft.com/office/drawing/2014/main" id="{0546C3F3-C0D9-870F-B6B6-9064F3374E7D}"/>
              </a:ext>
            </a:extLst>
          </p:cNvPr>
          <p:cNvSpPr txBox="1"/>
          <p:nvPr/>
        </p:nvSpPr>
        <p:spPr>
          <a:xfrm>
            <a:off x="5787251" y="4911454"/>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7</a:t>
            </a:r>
          </a:p>
        </p:txBody>
      </p:sp>
      <p:sp>
        <p:nvSpPr>
          <p:cNvPr id="71" name="TextBox 70">
            <a:extLst>
              <a:ext uri="{FF2B5EF4-FFF2-40B4-BE49-F238E27FC236}">
                <a16:creationId xmlns:a16="http://schemas.microsoft.com/office/drawing/2014/main" id="{2C370DFA-6E05-93B1-FF2F-48D0EFBC6F95}"/>
              </a:ext>
            </a:extLst>
          </p:cNvPr>
          <p:cNvSpPr txBox="1"/>
          <p:nvPr/>
        </p:nvSpPr>
        <p:spPr>
          <a:xfrm>
            <a:off x="6093910" y="4954043"/>
            <a:ext cx="1340432"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buy</a:t>
            </a:r>
          </a:p>
        </p:txBody>
      </p:sp>
    </p:spTree>
    <p:extLst>
      <p:ext uri="{BB962C8B-B14F-4D97-AF65-F5344CB8AC3E}">
        <p14:creationId xmlns:p14="http://schemas.microsoft.com/office/powerpoint/2010/main" val="181684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fade">
                                      <p:cBhvr>
                                        <p:cTn id="9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9" grpId="0"/>
      <p:bldP spid="59" grpId="0"/>
      <p:bldP spid="60" grpId="0"/>
      <p:bldP spid="61" grpId="0"/>
      <p:bldP spid="62" grpId="0"/>
      <p:bldP spid="63" grpId="0"/>
      <p:bldP spid="65" grpId="0"/>
      <p:bldP spid="66" grpId="0"/>
      <p:bldP spid="67" grpId="0"/>
      <p:bldP spid="68" grpId="0"/>
      <p:bldP spid="69"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1175632" y="228889"/>
            <a:ext cx="5125416" cy="519576"/>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Box 42">
            <a:extLst>
              <a:ext uri="{FF2B5EF4-FFF2-40B4-BE49-F238E27FC236}">
                <a16:creationId xmlns:a16="http://schemas.microsoft.com/office/drawing/2014/main" id="{7B8C6F07-AB0D-49A9-A4B1-A9FFE056AD50}"/>
              </a:ext>
            </a:extLst>
          </p:cNvPr>
          <p:cNvSpPr txBox="1"/>
          <p:nvPr/>
        </p:nvSpPr>
        <p:spPr>
          <a:xfrm>
            <a:off x="1198030" y="216970"/>
            <a:ext cx="5103017" cy="523220"/>
          </a:xfrm>
          <a:prstGeom prst="rect">
            <a:avLst/>
          </a:prstGeom>
          <a:noFill/>
          <a:ln>
            <a:noFill/>
          </a:ln>
        </p:spPr>
        <p:txBody>
          <a:bodyPr wrap="square" rtlCol="0">
            <a:spAutoFit/>
          </a:bodyPr>
          <a:lstStyle/>
          <a:p>
            <a:r>
              <a:rPr lang="en-GB" sz="2800" dirty="0">
                <a:solidFill>
                  <a:srgbClr val="002060"/>
                </a:solidFill>
                <a:latin typeface="Century Gothic" panose="020B0502020202020204" pitchFamily="34" charset="0"/>
              </a:rPr>
              <a:t>Lee las frases. ¿Qué </a:t>
            </a:r>
            <a:r>
              <a:rPr lang="en-GB" sz="2800" dirty="0" err="1">
                <a:solidFill>
                  <a:srgbClr val="002060"/>
                </a:solidFill>
                <a:latin typeface="Century Gothic" panose="020B0502020202020204" pitchFamily="34" charset="0"/>
              </a:rPr>
              <a:t>opinas</a:t>
            </a:r>
            <a:r>
              <a:rPr lang="en-GB" sz="2800" dirty="0">
                <a:solidFill>
                  <a:srgbClr val="002060"/>
                </a:solidFill>
                <a:latin typeface="Century Gothic" panose="020B0502020202020204" pitchFamily="34" charset="0"/>
              </a:rPr>
              <a:t>?</a:t>
            </a:r>
            <a:endParaRPr lang="en-US" sz="2800" dirty="0">
              <a:solidFill>
                <a:srgbClr val="002060"/>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549" y="64845"/>
            <a:ext cx="914400" cy="914400"/>
          </a:xfrm>
          <a:prstGeom prst="rect">
            <a:avLst/>
          </a:prstGeom>
        </p:spPr>
      </p:pic>
      <p:sp>
        <p:nvSpPr>
          <p:cNvPr id="59" name="Speech Bubble: Oval 58">
            <a:extLst>
              <a:ext uri="{FF2B5EF4-FFF2-40B4-BE49-F238E27FC236}">
                <a16:creationId xmlns:a16="http://schemas.microsoft.com/office/drawing/2014/main" id="{DD82D38F-E47D-8E57-B558-106135944F10}"/>
              </a:ext>
            </a:extLst>
          </p:cNvPr>
          <p:cNvSpPr/>
          <p:nvPr/>
        </p:nvSpPr>
        <p:spPr>
          <a:xfrm>
            <a:off x="6501728" y="3679374"/>
            <a:ext cx="2293019" cy="1324814"/>
          </a:xfrm>
          <a:prstGeom prst="wedgeEllipseCallout">
            <a:avLst>
              <a:gd name="adj1" fmla="val 37533"/>
              <a:gd name="adj2" fmla="val 65984"/>
            </a:avLst>
          </a:prstGeom>
          <a:solidFill>
            <a:srgbClr val="FF75BA"/>
          </a:solidFill>
          <a:ln>
            <a:solidFill>
              <a:srgbClr val="FF75B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Segoe Print" panose="02000600000000000000" pitchFamily="2" charset="0"/>
              </a:rPr>
              <a:t>   </a:t>
            </a:r>
            <a:r>
              <a:rPr lang="en-GB" sz="2400" dirty="0" err="1">
                <a:solidFill>
                  <a:srgbClr val="002060"/>
                </a:solidFill>
                <a:latin typeface="Segoe Print" panose="02000600000000000000" pitchFamily="2" charset="0"/>
              </a:rPr>
              <a:t>Quiero</a:t>
            </a:r>
            <a:r>
              <a:rPr lang="en-GB" sz="2400" dirty="0">
                <a:solidFill>
                  <a:srgbClr val="002060"/>
                </a:solidFill>
                <a:latin typeface="Segoe Print" panose="02000600000000000000" pitchFamily="2" charset="0"/>
              </a:rPr>
              <a:t> </a:t>
            </a:r>
            <a:r>
              <a:rPr lang="en-GB" sz="2400" dirty="0" err="1">
                <a:solidFill>
                  <a:srgbClr val="002060"/>
                </a:solidFill>
                <a:latin typeface="Segoe Print" panose="02000600000000000000" pitchFamily="2" charset="0"/>
              </a:rPr>
              <a:t>ver</a:t>
            </a:r>
            <a:r>
              <a:rPr lang="en-GB" sz="2400" dirty="0">
                <a:solidFill>
                  <a:srgbClr val="002060"/>
                </a:solidFill>
                <a:latin typeface="Segoe Print" panose="02000600000000000000" pitchFamily="2" charset="0"/>
              </a:rPr>
              <a:t> </a:t>
            </a:r>
            <a:r>
              <a:rPr lang="en-GB" sz="2400" dirty="0" err="1">
                <a:solidFill>
                  <a:srgbClr val="002060"/>
                </a:solidFill>
                <a:latin typeface="Segoe Print" panose="02000600000000000000" pitchFamily="2" charset="0"/>
              </a:rPr>
              <a:t>el</a:t>
            </a:r>
            <a:r>
              <a:rPr lang="en-GB" sz="2400" dirty="0">
                <a:solidFill>
                  <a:srgbClr val="002060"/>
                </a:solidFill>
                <a:latin typeface="Segoe Print" panose="02000600000000000000" pitchFamily="2" charset="0"/>
              </a:rPr>
              <a:t> </a:t>
            </a:r>
            <a:r>
              <a:rPr lang="en-GB" sz="2400" dirty="0" err="1">
                <a:solidFill>
                  <a:srgbClr val="002060"/>
                </a:solidFill>
                <a:latin typeface="Segoe Print" panose="02000600000000000000" pitchFamily="2" charset="0"/>
              </a:rPr>
              <a:t>volcán</a:t>
            </a:r>
            <a:r>
              <a:rPr lang="en-GB" sz="2400" dirty="0">
                <a:solidFill>
                  <a:srgbClr val="002060"/>
                </a:solidFill>
                <a:latin typeface="Segoe Print" panose="02000600000000000000" pitchFamily="2" charset="0"/>
              </a:rPr>
              <a:t>.</a:t>
            </a:r>
            <a:endParaRPr lang="en-GB" sz="2400" dirty="0">
              <a:latin typeface="Segoe Print" panose="02000600000000000000" pitchFamily="2" charset="0"/>
            </a:endParaRPr>
          </a:p>
        </p:txBody>
      </p:sp>
      <p:sp>
        <p:nvSpPr>
          <p:cNvPr id="63" name="Speech Bubble: Oval 62">
            <a:extLst>
              <a:ext uri="{FF2B5EF4-FFF2-40B4-BE49-F238E27FC236}">
                <a16:creationId xmlns:a16="http://schemas.microsoft.com/office/drawing/2014/main" id="{B019F7B3-A7C8-E2BF-B760-0907F2347F84}"/>
              </a:ext>
            </a:extLst>
          </p:cNvPr>
          <p:cNvSpPr/>
          <p:nvPr/>
        </p:nvSpPr>
        <p:spPr>
          <a:xfrm>
            <a:off x="9000878" y="3700118"/>
            <a:ext cx="2647287" cy="1324814"/>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Segoe Print" panose="02000600000000000000" pitchFamily="2" charset="0"/>
              </a:rPr>
              <a:t>¡Es bonito! </a:t>
            </a:r>
          </a:p>
        </p:txBody>
      </p:sp>
      <p:sp>
        <p:nvSpPr>
          <p:cNvPr id="64" name="Rectangle 63">
            <a:extLst>
              <a:ext uri="{FF2B5EF4-FFF2-40B4-BE49-F238E27FC236}">
                <a16:creationId xmlns:a16="http://schemas.microsoft.com/office/drawing/2014/main" id="{5E2C1E35-6526-4AF3-2BB9-9F50974638BA}"/>
              </a:ext>
            </a:extLst>
          </p:cNvPr>
          <p:cNvSpPr/>
          <p:nvPr/>
        </p:nvSpPr>
        <p:spPr>
          <a:xfrm>
            <a:off x="6600691" y="3837935"/>
            <a:ext cx="604653" cy="923330"/>
          </a:xfrm>
          <a:prstGeom prst="rect">
            <a:avLst/>
          </a:prstGeom>
          <a:noFill/>
        </p:spPr>
        <p:txBody>
          <a:bodyPr wrap="none" lIns="91440" tIns="45720" rIns="91440" bIns="45720">
            <a:spAutoFit/>
          </a:bodyPr>
          <a:lstStyle/>
          <a:p>
            <a:pPr algn="ctr"/>
            <a:r>
              <a:rPr lang="en-US" sz="5400" b="1" dirty="0">
                <a:ln w="12700">
                  <a:solidFill>
                    <a:srgbClr val="1D9A78"/>
                  </a:solidFill>
                  <a:prstDash val="solid"/>
                </a:ln>
                <a:solidFill>
                  <a:srgbClr val="2994B2"/>
                </a:solidFill>
              </a:rPr>
              <a:t>A</a:t>
            </a:r>
          </a:p>
        </p:txBody>
      </p:sp>
      <p:sp>
        <p:nvSpPr>
          <p:cNvPr id="65" name="Rectangle 64">
            <a:extLst>
              <a:ext uri="{FF2B5EF4-FFF2-40B4-BE49-F238E27FC236}">
                <a16:creationId xmlns:a16="http://schemas.microsoft.com/office/drawing/2014/main" id="{2F32DE35-E48D-D9D4-A1D3-1C44E7BAE2E2}"/>
              </a:ext>
            </a:extLst>
          </p:cNvPr>
          <p:cNvSpPr/>
          <p:nvPr/>
        </p:nvSpPr>
        <p:spPr>
          <a:xfrm>
            <a:off x="9304663" y="3679374"/>
            <a:ext cx="572593" cy="923330"/>
          </a:xfrm>
          <a:prstGeom prst="rect">
            <a:avLst/>
          </a:prstGeom>
          <a:noFill/>
        </p:spPr>
        <p:txBody>
          <a:bodyPr wrap="none" lIns="91440" tIns="45720" rIns="91440" bIns="45720">
            <a:spAutoFit/>
          </a:bodyPr>
          <a:lstStyle/>
          <a:p>
            <a:pPr algn="ctr"/>
            <a:r>
              <a:rPr lang="en-US" sz="5400" b="1" dirty="0">
                <a:ln w="12700">
                  <a:solidFill>
                    <a:srgbClr val="1D9A78"/>
                  </a:solidFill>
                  <a:prstDash val="solid"/>
                </a:ln>
                <a:solidFill>
                  <a:srgbClr val="2994B2"/>
                </a:solidFill>
              </a:rPr>
              <a:t>B</a:t>
            </a:r>
          </a:p>
        </p:txBody>
      </p:sp>
      <p:sp>
        <p:nvSpPr>
          <p:cNvPr id="73" name="Speech Bubble: Rectangle with Corners Rounded 72">
            <a:extLst>
              <a:ext uri="{FF2B5EF4-FFF2-40B4-BE49-F238E27FC236}">
                <a16:creationId xmlns:a16="http://schemas.microsoft.com/office/drawing/2014/main" id="{285A1239-A44A-6464-C15B-D67A694FC334}"/>
              </a:ext>
            </a:extLst>
          </p:cNvPr>
          <p:cNvSpPr/>
          <p:nvPr/>
        </p:nvSpPr>
        <p:spPr>
          <a:xfrm>
            <a:off x="6387976" y="250628"/>
            <a:ext cx="3454206" cy="519576"/>
          </a:xfrm>
          <a:prstGeom prst="wedgeRoundRectCallout">
            <a:avLst>
              <a:gd name="adj1" fmla="val -37088"/>
              <a:gd name="adj2" fmla="val 148789"/>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a:ea typeface="+mn-ea"/>
              <a:cs typeface="+mn-cs"/>
            </a:endParaRPr>
          </a:p>
        </p:txBody>
      </p:sp>
      <p:sp>
        <p:nvSpPr>
          <p:cNvPr id="74" name="TextBox 73">
            <a:extLst>
              <a:ext uri="{FF2B5EF4-FFF2-40B4-BE49-F238E27FC236}">
                <a16:creationId xmlns:a16="http://schemas.microsoft.com/office/drawing/2014/main" id="{3E834CB9-5E2A-A0D5-6D1B-EDFB9CFB54B4}"/>
              </a:ext>
            </a:extLst>
          </p:cNvPr>
          <p:cNvSpPr txBox="1"/>
          <p:nvPr/>
        </p:nvSpPr>
        <p:spPr>
          <a:xfrm>
            <a:off x="6471731" y="257969"/>
            <a:ext cx="3838586" cy="523220"/>
          </a:xfrm>
          <a:prstGeom prst="rect">
            <a:avLst/>
          </a:prstGeom>
          <a:noFill/>
          <a:ln>
            <a:noFill/>
          </a:ln>
        </p:spPr>
        <p:txBody>
          <a:bodyPr wrap="square" rtlCol="0">
            <a:spAutoFit/>
          </a:bodyP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Reacciona</a:t>
            </a:r>
            <a:r>
              <a:rPr lang="en-GB" sz="2800" dirty="0">
                <a:solidFill>
                  <a:srgbClr val="002060"/>
                </a:solidFill>
                <a:latin typeface="Century Gothic" panose="020B0502020202020204" pitchFamily="34" charset="0"/>
              </a:rPr>
              <a:t>! 😃😟</a:t>
            </a:r>
            <a:endParaRPr lang="en-US" sz="2800" dirty="0">
              <a:solidFill>
                <a:srgbClr val="002060"/>
              </a:solidFill>
              <a:latin typeface="Century Gothic" panose="020B0502020202020204" pitchFamily="34" charset="0"/>
            </a:endParaRPr>
          </a:p>
        </p:txBody>
      </p:sp>
      <p:graphicFrame>
        <p:nvGraphicFramePr>
          <p:cNvPr id="76" name="Table 75">
            <a:extLst>
              <a:ext uri="{FF2B5EF4-FFF2-40B4-BE49-F238E27FC236}">
                <a16:creationId xmlns:a16="http://schemas.microsoft.com/office/drawing/2014/main" id="{E2C2792D-FC9F-02C4-574E-9EB3BC87A3CB}"/>
              </a:ext>
            </a:extLst>
          </p:cNvPr>
          <p:cNvGraphicFramePr>
            <a:graphicFrameLocks noGrp="1"/>
          </p:cNvGraphicFramePr>
          <p:nvPr>
            <p:extLst>
              <p:ext uri="{D42A27DB-BD31-4B8C-83A1-F6EECF244321}">
                <p14:modId xmlns:p14="http://schemas.microsoft.com/office/powerpoint/2010/main" val="2533103254"/>
              </p:ext>
            </p:extLst>
          </p:nvPr>
        </p:nvGraphicFramePr>
        <p:xfrm>
          <a:off x="4289367" y="5341582"/>
          <a:ext cx="7886201" cy="1482837"/>
        </p:xfrm>
        <a:graphic>
          <a:graphicData uri="http://schemas.openxmlformats.org/drawingml/2006/table">
            <a:tbl>
              <a:tblPr firstRow="1" bandRow="1"/>
              <a:tblGrid>
                <a:gridCol w="7886201">
                  <a:extLst>
                    <a:ext uri="{9D8B030D-6E8A-4147-A177-3AD203B41FA5}">
                      <a16:colId xmlns:a16="http://schemas.microsoft.com/office/drawing/2014/main" val="3087057724"/>
                    </a:ext>
                  </a:extLst>
                </a:gridCol>
              </a:tblGrid>
              <a:tr h="749059">
                <a:tc>
                  <a:txBody>
                    <a:bodyPr/>
                    <a:lstStyle/>
                    <a:p>
                      <a:pPr algn="ctr"/>
                      <a:r>
                        <a:rPr lang="en-GB" sz="2000" dirty="0">
                          <a:solidFill>
                            <a:srgbClr val="002060"/>
                          </a:solidFill>
                          <a:latin typeface="Century Gothic" panose="020B0502020202020204" pitchFamily="34" charset="0"/>
                        </a:rPr>
                        <a:t>😃 </a:t>
                      </a:r>
                      <a:r>
                        <a:rPr lang="en-GB" sz="2400" b="0" dirty="0">
                          <a:solidFill>
                            <a:srgbClr val="002060"/>
                          </a:solidFill>
                          <a:latin typeface="Century Gothic" panose="020B0502020202020204" pitchFamily="34" charset="0"/>
                        </a:rPr>
                        <a:t>bonito |  </a:t>
                      </a:r>
                      <a:r>
                        <a:rPr lang="en-GB" sz="2400" b="0" dirty="0" err="1">
                          <a:solidFill>
                            <a:srgbClr val="002060"/>
                          </a:solidFill>
                          <a:latin typeface="Century Gothic" panose="020B0502020202020204" pitchFamily="34" charset="0"/>
                        </a:rPr>
                        <a:t>fantástico</a:t>
                      </a:r>
                      <a:r>
                        <a:rPr lang="en-GB" sz="2400" b="0" dirty="0">
                          <a:solidFill>
                            <a:srgbClr val="002060"/>
                          </a:solidFill>
                          <a:latin typeface="Century Gothic" panose="020B0502020202020204" pitchFamily="34" charset="0"/>
                        </a:rPr>
                        <a:t>  |  </a:t>
                      </a:r>
                      <a:r>
                        <a:rPr lang="en-GB" sz="2400" b="0" dirty="0" err="1">
                          <a:solidFill>
                            <a:srgbClr val="002060"/>
                          </a:solidFill>
                          <a:latin typeface="Century Gothic" panose="020B0502020202020204" pitchFamily="34" charset="0"/>
                        </a:rPr>
                        <a:t>divertido</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importante</a:t>
                      </a:r>
                      <a:r>
                        <a:rPr lang="en-GB" sz="2400" b="0" dirty="0">
                          <a:solidFill>
                            <a:srgbClr val="002060"/>
                          </a:solidFill>
                          <a:latin typeface="Century Gothic" panose="020B0502020202020204" pitchFamily="34" charset="0"/>
                        </a:rPr>
                        <a:t>  | </a:t>
                      </a:r>
                      <a:r>
                        <a:rPr lang="en-GB" sz="2400" b="0" dirty="0" err="1">
                          <a:solidFill>
                            <a:srgbClr val="002060"/>
                          </a:solidFill>
                          <a:latin typeface="Century Gothic" panose="020B0502020202020204" pitchFamily="34" charset="0"/>
                        </a:rPr>
                        <a:t>diferente</a:t>
                      </a:r>
                      <a:endParaRPr lang="en-GB" sz="2400" b="0" dirty="0">
                        <a:solidFill>
                          <a:srgbClr val="002060"/>
                        </a:solidFill>
                        <a:latin typeface="Century Gothic" panose="020B0502020202020204"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r h="659877">
                <a:tc>
                  <a:txBody>
                    <a:bodyPr/>
                    <a:lstStyle/>
                    <a:p>
                      <a:pPr algn="ctr"/>
                      <a:r>
                        <a:rPr lang="en-GB" sz="200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tranquilo</a:t>
                      </a:r>
                      <a:r>
                        <a:rPr lang="en-GB" sz="2400" b="0" dirty="0">
                          <a:solidFill>
                            <a:srgbClr val="002060"/>
                          </a:solidFill>
                          <a:latin typeface="Century Gothic" panose="020B0502020202020204" pitchFamily="34" charset="0"/>
                        </a:rPr>
                        <a:t>  |  terrible  |  aburrido*</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41330318"/>
                  </a:ext>
                </a:extLst>
              </a:tr>
            </a:tbl>
          </a:graphicData>
        </a:graphic>
      </p:graphicFrame>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graphicFrame>
        <p:nvGraphicFramePr>
          <p:cNvPr id="34" name="Table 33">
            <a:extLst>
              <a:ext uri="{FF2B5EF4-FFF2-40B4-BE49-F238E27FC236}">
                <a16:creationId xmlns:a16="http://schemas.microsoft.com/office/drawing/2014/main" id="{93E525AD-7D04-6988-529E-AAC299C1F149}"/>
              </a:ext>
            </a:extLst>
          </p:cNvPr>
          <p:cNvGraphicFramePr>
            <a:graphicFrameLocks noGrp="1"/>
          </p:cNvGraphicFramePr>
          <p:nvPr>
            <p:extLst>
              <p:ext uri="{D42A27DB-BD31-4B8C-83A1-F6EECF244321}">
                <p14:modId xmlns:p14="http://schemas.microsoft.com/office/powerpoint/2010/main" val="1649939878"/>
              </p:ext>
            </p:extLst>
          </p:nvPr>
        </p:nvGraphicFramePr>
        <p:xfrm>
          <a:off x="198739" y="1774547"/>
          <a:ext cx="3838586" cy="5021668"/>
        </p:xfrm>
        <a:graphic>
          <a:graphicData uri="http://schemas.openxmlformats.org/drawingml/2006/table">
            <a:tbl>
              <a:tblPr firstRow="1" bandRow="1">
                <a:noFill/>
              </a:tblPr>
              <a:tblGrid>
                <a:gridCol w="3838586">
                  <a:extLst>
                    <a:ext uri="{9D8B030D-6E8A-4147-A177-3AD203B41FA5}">
                      <a16:colId xmlns:a16="http://schemas.microsoft.com/office/drawing/2014/main" val="2145662844"/>
                    </a:ext>
                  </a:extLst>
                </a:gridCol>
              </a:tblGrid>
              <a:tr h="513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comer churros.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513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volcán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513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la playa.</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43315"/>
                  </a:ext>
                </a:extLst>
              </a:tr>
              <a:tr h="513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la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025125"/>
                  </a:ext>
                </a:extLst>
              </a:tr>
              <a:tr h="1000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visitar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cueva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importante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Jameos</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del Agua.</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99101"/>
                  </a:ext>
                </a:extLst>
              </a:tr>
              <a:tr h="596773">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jardín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cactus.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593531"/>
                  </a:ext>
                </a:extLst>
              </a:tr>
              <a:tr h="694853">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al pueblo de Punta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Mujeres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749935"/>
                  </a:ext>
                </a:extLst>
              </a:tr>
              <a:tr h="513119">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comprar Mojo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Picón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2597065"/>
                  </a:ext>
                </a:extLst>
              </a:tr>
            </a:tbl>
          </a:graphicData>
        </a:graphic>
      </p:graphicFrame>
      <p:sp>
        <p:nvSpPr>
          <p:cNvPr id="49" name="Rectangle 48">
            <a:extLst>
              <a:ext uri="{FF2B5EF4-FFF2-40B4-BE49-F238E27FC236}">
                <a16:creationId xmlns:a16="http://schemas.microsoft.com/office/drawing/2014/main" id="{15761379-C25E-3398-7DA8-7B75BAF0F395}"/>
              </a:ext>
            </a:extLst>
          </p:cNvPr>
          <p:cNvSpPr/>
          <p:nvPr/>
        </p:nvSpPr>
        <p:spPr>
          <a:xfrm>
            <a:off x="0" y="991164"/>
            <a:ext cx="2738876" cy="707886"/>
          </a:xfrm>
          <a:prstGeom prst="rect">
            <a:avLst/>
          </a:prstGeom>
          <a:noFill/>
        </p:spPr>
        <p:txBody>
          <a:bodyPr wrap="square" lIns="91440" tIns="45720" rIns="91440" bIns="45720">
            <a:spAutoFit/>
          </a:bodyPr>
          <a:lstStyle/>
          <a:p>
            <a:pPr algn="ctr"/>
            <a:r>
              <a:rPr lang="en-US" sz="4000" b="1" dirty="0" err="1">
                <a:ln w="12700" cmpd="sng">
                  <a:solidFill>
                    <a:srgbClr val="FF0066"/>
                  </a:solidFill>
                  <a:prstDash val="solid"/>
                </a:ln>
                <a:solidFill>
                  <a:srgbClr val="FF4B94"/>
                </a:solidFill>
                <a:latin typeface="Segoe Print" panose="02000600000000000000" pitchFamily="2" charset="0"/>
              </a:rPr>
              <a:t>Quiero</a:t>
            </a:r>
            <a:r>
              <a:rPr lang="en-US" sz="4000" b="1" dirty="0">
                <a:ln w="12700" cmpd="sng">
                  <a:solidFill>
                    <a:srgbClr val="002060"/>
                  </a:solidFill>
                  <a:prstDash val="solid"/>
                </a:ln>
                <a:solidFill>
                  <a:srgbClr val="002060"/>
                </a:solidFill>
                <a:latin typeface="Segoe Print" panose="02000600000000000000" pitchFamily="2" charset="0"/>
              </a:rPr>
              <a:t>…</a:t>
            </a:r>
            <a:endParaRPr lang="en-US" sz="4000" b="1" cap="none" spc="0" dirty="0">
              <a:ln w="12700" cmpd="sng">
                <a:solidFill>
                  <a:srgbClr val="002060"/>
                </a:solidFill>
                <a:prstDash val="solid"/>
              </a:ln>
              <a:solidFill>
                <a:srgbClr val="002060"/>
              </a:solidFill>
              <a:effectLst/>
              <a:latin typeface="Segoe Print" panose="02000600000000000000" pitchFamily="2" charset="0"/>
            </a:endParaRPr>
          </a:p>
        </p:txBody>
      </p:sp>
      <p:sp>
        <p:nvSpPr>
          <p:cNvPr id="56" name="TextBox 55">
            <a:extLst>
              <a:ext uri="{FF2B5EF4-FFF2-40B4-BE49-F238E27FC236}">
                <a16:creationId xmlns:a16="http://schemas.microsoft.com/office/drawing/2014/main" id="{73BA60F1-2764-BDD2-06C4-B5148CA8DAA2}"/>
              </a:ext>
            </a:extLst>
          </p:cNvPr>
          <p:cNvSpPr txBox="1"/>
          <p:nvPr/>
        </p:nvSpPr>
        <p:spPr>
          <a:xfrm>
            <a:off x="9695541" y="2112912"/>
            <a:ext cx="2612014" cy="615553"/>
          </a:xfrm>
          <a:prstGeom prst="rect">
            <a:avLst/>
          </a:prstGeom>
          <a:solidFill>
            <a:srgbClr val="E2F0D9"/>
          </a:solidFill>
        </p:spPr>
        <p:txBody>
          <a:bodyPr wrap="square">
            <a:spAutoFit/>
          </a:bodyPr>
          <a:lstStyle/>
          <a:p>
            <a:r>
              <a:rPr lang="en-GB" sz="1700" dirty="0">
                <a:solidFill>
                  <a:srgbClr val="002060"/>
                </a:solidFill>
                <a:latin typeface="Century Gothic" panose="020B0502020202020204" pitchFamily="34" charset="0"/>
              </a:rPr>
              <a:t>(la) </a:t>
            </a:r>
            <a:r>
              <a:rPr lang="en-GB" sz="1700" b="1" dirty="0" err="1">
                <a:solidFill>
                  <a:srgbClr val="002060"/>
                </a:solidFill>
                <a:latin typeface="Century Gothic" panose="020B0502020202020204" pitchFamily="34" charset="0"/>
              </a:rPr>
              <a:t>cueva</a:t>
            </a:r>
            <a:r>
              <a:rPr lang="en-GB" sz="1700" dirty="0">
                <a:solidFill>
                  <a:srgbClr val="002060"/>
                </a:solidFill>
                <a:latin typeface="Century Gothic" panose="020B0502020202020204" pitchFamily="34" charset="0"/>
              </a:rPr>
              <a:t> – cave</a:t>
            </a:r>
          </a:p>
          <a:p>
            <a:r>
              <a:rPr lang="en-GB" sz="1700" dirty="0">
                <a:solidFill>
                  <a:srgbClr val="002060"/>
                </a:solidFill>
                <a:latin typeface="Century Gothic" panose="020B0502020202020204" pitchFamily="34" charset="0"/>
              </a:rPr>
              <a:t>(</a:t>
            </a:r>
            <a:r>
              <a:rPr lang="en-GB" sz="1700" dirty="0" err="1">
                <a:solidFill>
                  <a:srgbClr val="002060"/>
                </a:solidFill>
                <a:latin typeface="Century Gothic" panose="020B0502020202020204" pitchFamily="34" charset="0"/>
              </a:rPr>
              <a:t>el</a:t>
            </a:r>
            <a:r>
              <a:rPr lang="en-GB" sz="1700" dirty="0">
                <a:solidFill>
                  <a:srgbClr val="002060"/>
                </a:solidFill>
                <a:latin typeface="Century Gothic" panose="020B0502020202020204" pitchFamily="34" charset="0"/>
              </a:rPr>
              <a:t>) </a:t>
            </a:r>
            <a:r>
              <a:rPr lang="en-GB" sz="1700" b="1" dirty="0" err="1">
                <a:solidFill>
                  <a:srgbClr val="002060"/>
                </a:solidFill>
                <a:latin typeface="Century Gothic" panose="020B0502020202020204" pitchFamily="34" charset="0"/>
              </a:rPr>
              <a:t>volcán</a:t>
            </a:r>
            <a:r>
              <a:rPr lang="en-GB" sz="1700" dirty="0">
                <a:solidFill>
                  <a:srgbClr val="002060"/>
                </a:solidFill>
                <a:latin typeface="Century Gothic" panose="020B0502020202020204" pitchFamily="34" charset="0"/>
              </a:rPr>
              <a:t> - volcano</a:t>
            </a:r>
          </a:p>
        </p:txBody>
      </p:sp>
    </p:spTree>
    <p:extLst>
      <p:ext uri="{BB962C8B-B14F-4D97-AF65-F5344CB8AC3E}">
        <p14:creationId xmlns:p14="http://schemas.microsoft.com/office/powerpoint/2010/main" val="146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4" grpId="0"/>
      <p:bldP spid="65" grpId="0"/>
      <p:bldP spid="73" grpId="0" animBg="1"/>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6" name="Google Shape;419;p21" descr="background rectangle">
            <a:extLst>
              <a:ext uri="{FF2B5EF4-FFF2-40B4-BE49-F238E27FC236}">
                <a16:creationId xmlns:a16="http://schemas.microsoft.com/office/drawing/2014/main" id="{6ADDCC5E-D66B-4BFB-8CC7-7FF7A6326B2C}"/>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70C0"/>
                </a:solidFill>
                <a:latin typeface="Modern Love" panose="04090805081005020601" pitchFamily="82" charset="0"/>
                <a:ea typeface="Arial"/>
                <a:cs typeface="Aharoni" panose="02010803020104030203" pitchFamily="2" charset="-79"/>
                <a:sym typeface="Arial"/>
              </a:rPr>
              <a:t>azul</a:t>
            </a:r>
            <a:endParaRPr dirty="0">
              <a:solidFill>
                <a:srgbClr val="0070C0"/>
              </a:solidFill>
              <a:latin typeface="Modern Love" panose="04090805081005020601" pitchFamily="82" charset="0"/>
              <a:cs typeface="Aharoni" panose="02010803020104030203"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7" name="Google Shape;98;p2" descr="background rectangle">
            <a:extLst>
              <a:ext uri="{FF2B5EF4-FFF2-40B4-BE49-F238E27FC236}">
                <a16:creationId xmlns:a16="http://schemas.microsoft.com/office/drawing/2014/main" id="{09433CD3-426E-4B6A-9485-2B7DBF7E511F}"/>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907474" y="277070"/>
            <a:ext cx="4953631" cy="4247588"/>
          </a:xfrm>
          <a:prstGeom prst="rect">
            <a:avLst/>
          </a:prstGeom>
          <a:noFill/>
          <a:ln>
            <a:noFill/>
          </a:ln>
        </p:spPr>
      </p:pic>
      <p:sp>
        <p:nvSpPr>
          <p:cNvPr id="101" name="Google Shape;101;p2"/>
          <p:cNvSpPr txBox="1"/>
          <p:nvPr/>
        </p:nvSpPr>
        <p:spPr>
          <a:xfrm>
            <a:off x="0" y="3510537"/>
            <a:ext cx="4350984" cy="846345"/>
          </a:xfrm>
          <a:prstGeom prst="rect">
            <a:avLst/>
          </a:prstGeom>
          <a:noFill/>
          <a:ln>
            <a:noFill/>
          </a:ln>
        </p:spPr>
        <p:txBody>
          <a:bodyPr spcFirstLastPara="1" wrap="square" lIns="91425" tIns="45700" rIns="91425" bIns="45700" anchor="t" anchorCtr="0">
            <a:spAutoFit/>
          </a:bodyPr>
          <a:lstStyle/>
          <a:p>
            <a:pPr marL="457200" indent="-457200" fontAlgn="auto">
              <a:buClr>
                <a:srgbClr val="FFFFFF"/>
              </a:buClr>
              <a:buSzPts val="2800"/>
              <a:buFontTx/>
              <a:buChar char="-"/>
              <a:tabLst/>
              <a:defRPr/>
            </a:pPr>
            <a:r>
              <a:rPr lang="fr-FR" sz="2500" b="1" dirty="0">
                <a:solidFill>
                  <a:schemeClr val="bg2"/>
                </a:solidFill>
                <a:latin typeface="Century Gothic"/>
              </a:rPr>
              <a:t>2-verb structure: </a:t>
            </a:r>
            <a:r>
              <a:rPr lang="fr-FR" sz="2500" b="1" dirty="0" err="1">
                <a:solidFill>
                  <a:schemeClr val="bg2"/>
                </a:solidFill>
                <a:latin typeface="Century Gothic"/>
              </a:rPr>
              <a:t>querer</a:t>
            </a:r>
            <a:r>
              <a:rPr lang="fr-FR" sz="2500" b="1" dirty="0">
                <a:solidFill>
                  <a:schemeClr val="bg2"/>
                </a:solidFill>
                <a:latin typeface="Century Gothic"/>
              </a:rPr>
              <a:t> </a:t>
            </a:r>
            <a:r>
              <a:rPr lang="nb-NO" sz="2400" b="1" dirty="0">
                <a:solidFill>
                  <a:schemeClr val="bg2"/>
                </a:solidFill>
                <a:latin typeface="Century Gothic"/>
                <a:ea typeface="Calibri"/>
                <a:cs typeface="Calibri"/>
                <a:sym typeface="Century Gothic"/>
              </a:rPr>
              <a:t>SSC repaso 2 </a:t>
            </a:r>
            <a:endParaRPr lang="nb-NO" sz="2400" b="1" dirty="0">
              <a:solidFill>
                <a:schemeClr val="bg2"/>
              </a:solidFill>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130636"/>
            <a:ext cx="4350984" cy="1325563"/>
          </a:xfrm>
        </p:spPr>
        <p:txBody>
          <a:bodyPr>
            <a:noAutofit/>
          </a:bodyPr>
          <a:lstStyle/>
          <a:p>
            <a:pPr algn="ctr" rtl="0" fontAlgn="ctr"/>
            <a:r>
              <a:rPr lang="en-GB" sz="3600" b="1" dirty="0">
                <a:solidFill>
                  <a:schemeClr val="bg1">
                    <a:lumMod val="95000"/>
                  </a:schemeClr>
                </a:solidFill>
                <a:effectLst/>
                <a:latin typeface="Century Gothic" panose="020B0502020202020204" pitchFamily="34" charset="0"/>
              </a:rPr>
              <a:t>Saying what I and others want to do</a:t>
            </a:r>
          </a:p>
        </p:txBody>
      </p:sp>
      <p:sp>
        <p:nvSpPr>
          <p:cNvPr id="8" name="Google Shape;100;p2">
            <a:extLst>
              <a:ext uri="{FF2B5EF4-FFF2-40B4-BE49-F238E27FC236}">
                <a16:creationId xmlns:a16="http://schemas.microsoft.com/office/drawing/2014/main" id="{AD017EE6-D313-46C9-9C36-8CE9B548176E}"/>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70C0"/>
                </a:solidFill>
                <a:latin typeface="Modern Love" panose="04090805081005020601" pitchFamily="82" charset="0"/>
                <a:ea typeface="STHupo" panose="02010800040101010101" pitchFamily="2" charset="-122"/>
                <a:cs typeface="Aharoni" panose="02010803020104030203" pitchFamily="2" charset="-79"/>
                <a:sym typeface="Arial"/>
              </a:rPr>
              <a:t>azul</a:t>
            </a:r>
            <a:endParaRPr dirty="0">
              <a:solidFill>
                <a:srgbClr val="0070C0"/>
              </a:solidFill>
              <a:latin typeface="Modern Love" panose="04090805081005020601" pitchFamily="82" charset="0"/>
              <a:ea typeface="STHupo" panose="02010800040101010101" pitchFamily="2" charset="-122"/>
              <a:cs typeface="Aharoni" panose="02010803020104030203" pitchFamily="2" charset="-79"/>
            </a:endParaRPr>
          </a:p>
        </p:txBody>
      </p:sp>
      <p:sp>
        <p:nvSpPr>
          <p:cNvPr id="3" name="TextBox 2">
            <a:extLst>
              <a:ext uri="{FF2B5EF4-FFF2-40B4-BE49-F238E27FC236}">
                <a16:creationId xmlns:a16="http://schemas.microsoft.com/office/drawing/2014/main" id="{96903409-CDFC-4AA6-9224-A3DFE905943D}"/>
              </a:ext>
            </a:extLst>
          </p:cNvPr>
          <p:cNvSpPr txBox="1"/>
          <p:nvPr/>
        </p:nvSpPr>
        <p:spPr>
          <a:xfrm>
            <a:off x="5040449" y="8343458"/>
            <a:ext cx="4965880" cy="830997"/>
          </a:xfrm>
          <a:prstGeom prst="rect">
            <a:avLst/>
          </a:prstGeom>
          <a:noFill/>
        </p:spPr>
        <p:txBody>
          <a:bodyPr wrap="square" rtlCol="0">
            <a:spAutoFit/>
          </a:bodyPr>
          <a:lstStyle/>
          <a:p>
            <a:r>
              <a:rPr lang="en-GB" sz="2400" b="1" dirty="0">
                <a:solidFill>
                  <a:srgbClr val="FF0066"/>
                </a:solidFill>
                <a:latin typeface="Century Gothic" panose="020B0502020202020204" pitchFamily="34" charset="0"/>
              </a:rPr>
              <a:t>NB: Audio to be added to this week’s lessons.</a:t>
            </a:r>
          </a:p>
        </p:txBody>
      </p:sp>
      <p:grpSp>
        <p:nvGrpSpPr>
          <p:cNvPr id="12" name="Group 11">
            <a:extLst>
              <a:ext uri="{FF2B5EF4-FFF2-40B4-BE49-F238E27FC236}">
                <a16:creationId xmlns:a16="http://schemas.microsoft.com/office/drawing/2014/main" id="{1166873B-40B6-E8D1-5C55-64F8BC4B15F6}"/>
              </a:ext>
            </a:extLst>
          </p:cNvPr>
          <p:cNvGrpSpPr/>
          <p:nvPr/>
        </p:nvGrpSpPr>
        <p:grpSpPr>
          <a:xfrm>
            <a:off x="1749636" y="4556393"/>
            <a:ext cx="2489000" cy="2170971"/>
            <a:chOff x="5001499" y="2514453"/>
            <a:chExt cx="2881621" cy="2802300"/>
          </a:xfrm>
        </p:grpSpPr>
        <p:pic>
          <p:nvPicPr>
            <p:cNvPr id="9" name="Picture 8" descr="Gráficos vectoriales gratis de Viaje">
              <a:extLst>
                <a:ext uri="{FF2B5EF4-FFF2-40B4-BE49-F238E27FC236}">
                  <a16:creationId xmlns:a16="http://schemas.microsoft.com/office/drawing/2014/main" id="{990E3CF5-88E6-A7C7-19D2-C267CD246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1499" y="2514453"/>
              <a:ext cx="2881621" cy="279131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9FCE1A2-A99B-9261-FAC1-F0BCCD190B3C}"/>
                </a:ext>
              </a:extLst>
            </p:cNvPr>
            <p:cNvSpPr txBox="1"/>
            <p:nvPr/>
          </p:nvSpPr>
          <p:spPr>
            <a:xfrm>
              <a:off x="5290795" y="4800289"/>
              <a:ext cx="2457009" cy="516464"/>
            </a:xfrm>
            <a:prstGeom prst="rect">
              <a:avLst/>
            </a:prstGeom>
            <a:noFill/>
          </p:spPr>
          <p:txBody>
            <a:bodyPr wrap="square">
              <a:spAutoFit/>
            </a:bodyPr>
            <a:lstStyle/>
            <a:p>
              <a:r>
                <a:rPr lang="en-GB" sz="2000" spc="-150" dirty="0">
                  <a:solidFill>
                    <a:srgbClr val="002060"/>
                  </a:solidFill>
                  <a:latin typeface="Dreaming Outloud Pro" panose="03050502040302030504" pitchFamily="66" charset="0"/>
                  <a:cs typeface="Dreaming Outloud Pro" panose="03050502040302030504" pitchFamily="66" charset="0"/>
                </a:rPr>
                <a:t>De </a:t>
              </a:r>
              <a:r>
                <a:rPr lang="en-GB" sz="2000" spc="-150" dirty="0" err="1">
                  <a:solidFill>
                    <a:srgbClr val="002060"/>
                  </a:solidFill>
                  <a:latin typeface="Dreaming Outloud Pro" panose="03050502040302030504" pitchFamily="66" charset="0"/>
                  <a:cs typeface="Dreaming Outloud Pro" panose="03050502040302030504" pitchFamily="66" charset="0"/>
                </a:rPr>
                <a:t>viaje</a:t>
              </a:r>
              <a:r>
                <a:rPr lang="en-GB" sz="2000" spc="-150" dirty="0">
                  <a:solidFill>
                    <a:srgbClr val="002060"/>
                  </a:solidFill>
                  <a:latin typeface="Dreaming Outloud Pro" panose="03050502040302030504" pitchFamily="66" charset="0"/>
                  <a:cs typeface="Dreaming Outloud Pro" panose="03050502040302030504" pitchFamily="66" charset="0"/>
                </a:rPr>
                <a:t> </a:t>
              </a:r>
              <a:r>
                <a:rPr lang="en-GB" sz="2000" spc="-150" dirty="0" err="1">
                  <a:solidFill>
                    <a:srgbClr val="002060"/>
                  </a:solidFill>
                  <a:latin typeface="Dreaming Outloud Pro" panose="03050502040302030504" pitchFamily="66" charset="0"/>
                  <a:cs typeface="Dreaming Outloud Pro" panose="03050502040302030504" pitchFamily="66" charset="0"/>
                </a:rPr>
                <a:t>por</a:t>
              </a:r>
              <a:r>
                <a:rPr lang="en-GB" sz="2000" spc="-150" dirty="0">
                  <a:solidFill>
                    <a:srgbClr val="002060"/>
                  </a:solidFill>
                  <a:latin typeface="Dreaming Outloud Pro" panose="03050502040302030504" pitchFamily="66" charset="0"/>
                  <a:cs typeface="Dreaming Outloud Pro" panose="03050502040302030504" pitchFamily="66" charset="0"/>
                </a:rPr>
                <a:t> </a:t>
              </a:r>
              <a:r>
                <a:rPr lang="en-GB" sz="2000" spc="-150" dirty="0" err="1">
                  <a:solidFill>
                    <a:srgbClr val="002060"/>
                  </a:solidFill>
                  <a:latin typeface="Dreaming Outloud Pro" panose="03050502040302030504" pitchFamily="66" charset="0"/>
                  <a:cs typeface="Dreaming Outloud Pro" panose="03050502040302030504" pitchFamily="66" charset="0"/>
                </a:rPr>
                <a:t>España</a:t>
              </a:r>
              <a:endParaRPr lang="en-GB" sz="2000" spc="-150" dirty="0">
                <a:solidFill>
                  <a:srgbClr val="002060"/>
                </a:solidFill>
                <a:latin typeface="Dreaming Outloud Pro" panose="03050502040302030504" pitchFamily="66" charset="0"/>
                <a:cs typeface="Dreaming Outloud Pro" panose="03050502040302030504" pitchFamily="66" charset="0"/>
              </a:endParaRPr>
            </a:p>
          </p:txBody>
        </p:sp>
      </p:grpSp>
      <p:grpSp>
        <p:nvGrpSpPr>
          <p:cNvPr id="20" name="Group 19">
            <a:extLst>
              <a:ext uri="{FF2B5EF4-FFF2-40B4-BE49-F238E27FC236}">
                <a16:creationId xmlns:a16="http://schemas.microsoft.com/office/drawing/2014/main" id="{DDA186BB-4D3C-426E-9251-C9B03F1DBD80}"/>
              </a:ext>
            </a:extLst>
          </p:cNvPr>
          <p:cNvGrpSpPr/>
          <p:nvPr/>
        </p:nvGrpSpPr>
        <p:grpSpPr>
          <a:xfrm>
            <a:off x="4371635" y="3816405"/>
            <a:ext cx="2918775" cy="3346396"/>
            <a:chOff x="4922243" y="3800121"/>
            <a:chExt cx="2918775" cy="3346396"/>
          </a:xfrm>
        </p:grpSpPr>
        <p:grpSp>
          <p:nvGrpSpPr>
            <p:cNvPr id="18" name="Group 17">
              <a:extLst>
                <a:ext uri="{FF2B5EF4-FFF2-40B4-BE49-F238E27FC236}">
                  <a16:creationId xmlns:a16="http://schemas.microsoft.com/office/drawing/2014/main" id="{29F005BD-9EA6-4474-A190-80EED48DDC77}"/>
                </a:ext>
              </a:extLst>
            </p:cNvPr>
            <p:cNvGrpSpPr/>
            <p:nvPr/>
          </p:nvGrpSpPr>
          <p:grpSpPr>
            <a:xfrm>
              <a:off x="4922243" y="3800121"/>
              <a:ext cx="2702471" cy="3000813"/>
              <a:chOff x="4922243" y="3800121"/>
              <a:chExt cx="2702471" cy="3000813"/>
            </a:xfrm>
          </p:grpSpPr>
          <p:pic>
            <p:nvPicPr>
              <p:cNvPr id="17" name="Picture 16" descr="Graphical user interface, application&#10;&#10;Description automatically generated">
                <a:extLst>
                  <a:ext uri="{FF2B5EF4-FFF2-40B4-BE49-F238E27FC236}">
                    <a16:creationId xmlns:a16="http://schemas.microsoft.com/office/drawing/2014/main" id="{55E7057C-743B-41C6-B260-A62354B3E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2243" y="4792087"/>
                <a:ext cx="1751464" cy="2008847"/>
              </a:xfrm>
              <a:prstGeom prst="rect">
                <a:avLst/>
              </a:prstGeom>
            </p:spPr>
          </p:pic>
          <p:pic>
            <p:nvPicPr>
              <p:cNvPr id="6" name="Picture 5">
                <a:extLst>
                  <a:ext uri="{FF2B5EF4-FFF2-40B4-BE49-F238E27FC236}">
                    <a16:creationId xmlns:a16="http://schemas.microsoft.com/office/drawing/2014/main" id="{E86092B2-6121-4243-8569-CA38EB9EB7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9036" y="3907083"/>
                <a:ext cx="858289" cy="1029553"/>
              </a:xfrm>
              <a:prstGeom prst="rect">
                <a:avLst/>
              </a:prstGeom>
            </p:spPr>
          </p:pic>
          <p:pic>
            <p:nvPicPr>
              <p:cNvPr id="11" name="Picture 10" descr="A person with a mustache&#10;&#10;Description automatically generated with low confidence">
                <a:extLst>
                  <a:ext uri="{FF2B5EF4-FFF2-40B4-BE49-F238E27FC236}">
                    <a16:creationId xmlns:a16="http://schemas.microsoft.com/office/drawing/2014/main" id="{F94B7DE2-6FC6-4247-BEAD-538CCF990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800121"/>
                <a:ext cx="1528714" cy="1476805"/>
              </a:xfrm>
              <a:prstGeom prst="rect">
                <a:avLst/>
              </a:prstGeom>
            </p:spPr>
          </p:pic>
          <p:pic>
            <p:nvPicPr>
              <p:cNvPr id="22" name="Picture 21" descr="A picture containing text, toy, doll&#10;&#10;Description automatically generated">
                <a:extLst>
                  <a:ext uri="{FF2B5EF4-FFF2-40B4-BE49-F238E27FC236}">
                    <a16:creationId xmlns:a16="http://schemas.microsoft.com/office/drawing/2014/main" id="{127AE689-2F37-42F3-6118-70642DE6312B}"/>
                  </a:ext>
                </a:extLst>
              </p:cNvPr>
              <p:cNvPicPr>
                <a:picLocks noChangeAspect="1"/>
              </p:cNvPicPr>
              <p:nvPr/>
            </p:nvPicPr>
            <p:blipFill>
              <a:blip r:embed="rId8"/>
              <a:stretch>
                <a:fillRect/>
              </a:stretch>
            </p:blipFill>
            <p:spPr>
              <a:xfrm>
                <a:off x="5778489" y="4806839"/>
                <a:ext cx="1182480" cy="1921530"/>
              </a:xfrm>
              <a:prstGeom prst="rect">
                <a:avLst/>
              </a:prstGeom>
            </p:spPr>
          </p:pic>
          <p:pic>
            <p:nvPicPr>
              <p:cNvPr id="15" name="Picture 14" descr="A picture containing text, toy, doll&#10;&#10;Description automatically generated">
                <a:extLst>
                  <a:ext uri="{FF2B5EF4-FFF2-40B4-BE49-F238E27FC236}">
                    <a16:creationId xmlns:a16="http://schemas.microsoft.com/office/drawing/2014/main" id="{1CDC9594-AF6A-4F03-9F21-43EAB0BA72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0095" y="4707548"/>
                <a:ext cx="1078425" cy="2048551"/>
              </a:xfrm>
              <a:prstGeom prst="rect">
                <a:avLst/>
              </a:prstGeom>
            </p:spPr>
          </p:pic>
        </p:grpSp>
        <p:pic>
          <p:nvPicPr>
            <p:cNvPr id="5" name="Picture 4" descr="Free illustrations of Luggage">
              <a:extLst>
                <a:ext uri="{FF2B5EF4-FFF2-40B4-BE49-F238E27FC236}">
                  <a16:creationId xmlns:a16="http://schemas.microsoft.com/office/drawing/2014/main" id="{ECEA737D-2C8D-7AE9-79A2-0D1393F0F9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1398" y="5576897"/>
              <a:ext cx="1569620" cy="156962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1102687" y="135741"/>
            <a:ext cx="776168" cy="776168"/>
          </a:xfrm>
          <a:prstGeom prst="rect">
            <a:avLst/>
          </a:prstGeom>
          <a:noFill/>
          <a:ln>
            <a:noFill/>
          </a:ln>
        </p:spPr>
      </p:pic>
      <p:sp>
        <p:nvSpPr>
          <p:cNvPr id="112" name="Google Shape;112;p3"/>
          <p:cNvSpPr txBox="1"/>
          <p:nvPr/>
        </p:nvSpPr>
        <p:spPr>
          <a:xfrm>
            <a:off x="10334843" y="971171"/>
            <a:ext cx="1544012" cy="400110"/>
          </a:xfrm>
          <a:prstGeom prst="rect">
            <a:avLst/>
          </a:prstGeom>
          <a:solidFill>
            <a:srgbClr val="FF4B94"/>
          </a:solidFill>
          <a:ln>
            <a:solidFill>
              <a:srgbClr val="FF4B94"/>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pronunciar</a:t>
            </a:r>
            <a:endParaRPr sz="2000" b="1" i="0" u="none" strike="noStrike" cap="none" dirty="0">
              <a:solidFill>
                <a:srgbClr val="FFFFFF"/>
              </a:solidFill>
              <a:latin typeface="Century Gothic"/>
              <a:ea typeface="Century Gothic"/>
              <a:cs typeface="Century Gothic"/>
              <a:sym typeface="Century Gothic"/>
            </a:endParaRPr>
          </a:p>
        </p:txBody>
      </p:sp>
      <p:sp>
        <p:nvSpPr>
          <p:cNvPr id="107" name="Google Shape;153;p2">
            <a:hlinkClick r:id="" action="ppaction://noaction">
              <a:snd r:embed="rId4" name="e.wav"/>
            </a:hlinkClick>
            <a:extLst>
              <a:ext uri="{FF2B5EF4-FFF2-40B4-BE49-F238E27FC236}">
                <a16:creationId xmlns:a16="http://schemas.microsoft.com/office/drawing/2014/main" id="{65785CBE-E926-8B89-FE10-2E9EADC5DC2E}"/>
              </a:ext>
            </a:extLst>
          </p:cNvPr>
          <p:cNvSpPr txBox="1"/>
          <p:nvPr/>
        </p:nvSpPr>
        <p:spPr>
          <a:xfrm>
            <a:off x="8495146" y="153664"/>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SSC </a:t>
            </a:r>
            <a:r>
              <a:rPr kumimoji="0" lang="en-GB" sz="3200" b="1" i="0" u="none" strike="noStrike" kern="0" cap="none" spc="0" normalizeH="0" baseline="0" noProof="0" dirty="0">
                <a:ln>
                  <a:noFill/>
                </a:ln>
                <a:solidFill>
                  <a:srgbClr val="002060"/>
                </a:solidFill>
                <a:effectLst/>
                <a:uLnTx/>
                <a:uFillTx/>
                <a:latin typeface="Century Gothic"/>
                <a:ea typeface="Calibri"/>
                <a:cs typeface="Calibri"/>
                <a:sym typeface="Century Gothic"/>
              </a:rPr>
              <a:t>Repaso</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21" name="Graphic 120" descr="Teacher">
            <a:extLst>
              <a:ext uri="{FF2B5EF4-FFF2-40B4-BE49-F238E27FC236}">
                <a16:creationId xmlns:a16="http://schemas.microsoft.com/office/drawing/2014/main" id="{161CE104-39F6-20F9-BE13-0B87176D16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28303"/>
            <a:ext cx="914400" cy="914400"/>
          </a:xfrm>
          <a:prstGeom prst="rect">
            <a:avLst/>
          </a:prstGeom>
        </p:spPr>
      </p:pic>
      <p:sp>
        <p:nvSpPr>
          <p:cNvPr id="122" name="TextBox 121">
            <a:extLst>
              <a:ext uri="{FF2B5EF4-FFF2-40B4-BE49-F238E27FC236}">
                <a16:creationId xmlns:a16="http://schemas.microsoft.com/office/drawing/2014/main" id="{7F721959-06E8-FD22-C34A-235847F5DC4D}"/>
              </a:ext>
            </a:extLst>
          </p:cNvPr>
          <p:cNvSpPr txBox="1"/>
          <p:nvPr/>
        </p:nvSpPr>
        <p:spPr>
          <a:xfrm>
            <a:off x="1147611" y="122096"/>
            <a:ext cx="778206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rPr>
              <a:t>Lee la</a:t>
            </a:r>
            <a:r>
              <a:rPr kumimoji="0" lang="en-GB" sz="2700" i="0" u="none" strike="noStrike" kern="1200" cap="none" spc="0" normalizeH="0" noProof="0" dirty="0">
                <a:ln>
                  <a:noFill/>
                </a:ln>
                <a:solidFill>
                  <a:srgbClr val="002060"/>
                </a:solidFill>
                <a:effectLst/>
                <a:uLnTx/>
                <a:uFillTx/>
                <a:latin typeface="Century Gothic" panose="020B0502020202020204" pitchFamily="34" charset="0"/>
              </a:rPr>
              <a:t> Información con </a:t>
            </a:r>
            <a:r>
              <a:rPr kumimoji="0" lang="en-GB" sz="2700" i="0" u="none" strike="noStrike" kern="1200" cap="none" spc="0" normalizeH="0" noProof="0" dirty="0" err="1">
                <a:ln>
                  <a:noFill/>
                </a:ln>
                <a:solidFill>
                  <a:srgbClr val="002060"/>
                </a:solidFill>
                <a:effectLst/>
                <a:uLnTx/>
                <a:uFillTx/>
                <a:latin typeface="Century Gothic" panose="020B0502020202020204" pitchFamily="34" charset="0"/>
              </a:rPr>
              <a:t>tu</a:t>
            </a:r>
            <a:r>
              <a:rPr kumimoji="0" lang="en-GB" sz="2700" i="0" u="none" strike="noStrike" kern="1200" cap="none" spc="0" normalizeH="0" noProof="0" dirty="0">
                <a:ln>
                  <a:noFill/>
                </a:ln>
                <a:solidFill>
                  <a:srgbClr val="002060"/>
                </a:solidFill>
                <a:effectLst/>
                <a:uLnTx/>
                <a:uFillTx/>
                <a:latin typeface="Century Gothic" panose="020B0502020202020204" pitchFamily="34" charset="0"/>
              </a:rPr>
              <a:t> </a:t>
            </a:r>
            <a:r>
              <a:rPr kumimoji="0" lang="en-GB" sz="2700" i="0" u="none" strike="noStrike" kern="1200" cap="none" spc="0" normalizeH="0" noProof="0" dirty="0" err="1">
                <a:ln>
                  <a:noFill/>
                </a:ln>
                <a:solidFill>
                  <a:srgbClr val="002060"/>
                </a:solidFill>
                <a:effectLst/>
                <a:uLnTx/>
                <a:uFillTx/>
                <a:latin typeface="Century Gothic" panose="020B0502020202020204" pitchFamily="34" charset="0"/>
              </a:rPr>
              <a:t>compañero</a:t>
            </a:r>
            <a:r>
              <a:rPr kumimoji="0" lang="en-GB" sz="2700" i="0" u="none" strike="noStrike" kern="1200" cap="none" spc="0" normalizeH="0" noProof="0" dirty="0">
                <a:ln>
                  <a:noFill/>
                </a:ln>
                <a:solidFill>
                  <a:srgbClr val="002060"/>
                </a:solidFill>
                <a:effectLst/>
                <a:uLnTx/>
                <a:uFillTx/>
                <a:latin typeface="Century Gothic" panose="020B0502020202020204" pitchFamily="34" charset="0"/>
              </a:rPr>
              <a:t>/a.</a:t>
            </a:r>
            <a:endParaRPr kumimoji="0" lang="en-GB" sz="27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3" name="Speech Bubble: Rectangle with Corners Rounded 122">
            <a:extLst>
              <a:ext uri="{FF2B5EF4-FFF2-40B4-BE49-F238E27FC236}">
                <a16:creationId xmlns:a16="http://schemas.microsoft.com/office/drawing/2014/main" id="{13CA0061-FD94-64E6-5528-62474252F09E}"/>
              </a:ext>
            </a:extLst>
          </p:cNvPr>
          <p:cNvSpPr/>
          <p:nvPr/>
        </p:nvSpPr>
        <p:spPr>
          <a:xfrm>
            <a:off x="1085082" y="135741"/>
            <a:ext cx="7239382" cy="519576"/>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9" name="Picture 18" descr="Jameos del Agua">
            <a:extLst>
              <a:ext uri="{FF2B5EF4-FFF2-40B4-BE49-F238E27FC236}">
                <a16:creationId xmlns:a16="http://schemas.microsoft.com/office/drawing/2014/main" id="{B0D9B628-8B33-B54A-AA84-2073D07936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132" y="4870838"/>
            <a:ext cx="2288474" cy="15346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anzarote, Jardín De Cactus, Volcán">
            <a:extLst>
              <a:ext uri="{FF2B5EF4-FFF2-40B4-BE49-F238E27FC236}">
                <a16:creationId xmlns:a16="http://schemas.microsoft.com/office/drawing/2014/main" id="{6CB76AF1-2366-B0D1-C8BB-B42CA718A2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7705" y="4870056"/>
            <a:ext cx="2288474" cy="153543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9B9FAB2-3836-BEEB-1A70-268A03D4AD07}"/>
              </a:ext>
            </a:extLst>
          </p:cNvPr>
          <p:cNvSpPr txBox="1"/>
          <p:nvPr/>
        </p:nvSpPr>
        <p:spPr>
          <a:xfrm>
            <a:off x="4851408" y="4364802"/>
            <a:ext cx="1726621" cy="646331"/>
          </a:xfrm>
          <a:prstGeom prst="rect">
            <a:avLst/>
          </a:prstGeom>
          <a:solidFill>
            <a:srgbClr val="FFFFFF">
              <a:alpha val="69804"/>
            </a:srgbClr>
          </a:solidFill>
          <a:ln w="28575">
            <a:solidFill>
              <a:srgbClr val="002060"/>
            </a:solidFill>
          </a:ln>
        </p:spPr>
        <p:txBody>
          <a:bodyPr wrap="square" rtlCol="0">
            <a:spAutoFit/>
          </a:bodyPr>
          <a:lstStyle/>
          <a:p>
            <a:pPr algn="ctr"/>
            <a:r>
              <a:rPr lang="en-GB" b="1" dirty="0" err="1">
                <a:solidFill>
                  <a:srgbClr val="002060"/>
                </a:solidFill>
                <a:latin typeface="Century Gothic" panose="020B0502020202020204" pitchFamily="34" charset="0"/>
              </a:rPr>
              <a:t>el</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jardín</a:t>
            </a:r>
            <a:r>
              <a:rPr lang="en-GB" b="1" dirty="0">
                <a:solidFill>
                  <a:srgbClr val="002060"/>
                </a:solidFill>
                <a:latin typeface="Century Gothic" panose="020B0502020202020204" pitchFamily="34" charset="0"/>
              </a:rPr>
              <a:t> de cactus</a:t>
            </a:r>
          </a:p>
        </p:txBody>
      </p:sp>
      <p:sp>
        <p:nvSpPr>
          <p:cNvPr id="23" name="TextBox 22">
            <a:extLst>
              <a:ext uri="{FF2B5EF4-FFF2-40B4-BE49-F238E27FC236}">
                <a16:creationId xmlns:a16="http://schemas.microsoft.com/office/drawing/2014/main" id="{3E0C3FDA-F86F-FE6C-08AF-BA37C8B62706}"/>
              </a:ext>
            </a:extLst>
          </p:cNvPr>
          <p:cNvSpPr txBox="1"/>
          <p:nvPr/>
        </p:nvSpPr>
        <p:spPr>
          <a:xfrm>
            <a:off x="9369942" y="1401337"/>
            <a:ext cx="2822058" cy="1323439"/>
          </a:xfrm>
          <a:prstGeom prst="rect">
            <a:avLst/>
          </a:prstGeom>
          <a:solidFill>
            <a:srgbClr val="E2F0D9"/>
          </a:solidFill>
        </p:spPr>
        <p:txBody>
          <a:bodyPr wrap="square">
            <a:spAutoFit/>
          </a:bodyPr>
          <a:lstStyle/>
          <a:p>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isla</a:t>
            </a:r>
            <a:r>
              <a:rPr lang="en-GB" sz="2000" dirty="0">
                <a:solidFill>
                  <a:srgbClr val="002060"/>
                </a:solidFill>
                <a:latin typeface="Century Gothic" panose="020B0502020202020204" pitchFamily="34" charset="0"/>
              </a:rPr>
              <a:t> – island</a:t>
            </a:r>
          </a:p>
          <a:p>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cueva</a:t>
            </a:r>
            <a:r>
              <a:rPr lang="en-GB" sz="2000" dirty="0">
                <a:solidFill>
                  <a:srgbClr val="002060"/>
                </a:solidFill>
                <a:latin typeface="Century Gothic" panose="020B0502020202020204" pitchFamily="34" charset="0"/>
              </a:rPr>
              <a:t> – cave</a:t>
            </a:r>
          </a:p>
          <a:p>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volcán</a:t>
            </a:r>
            <a:r>
              <a:rPr lang="en-GB" sz="2000" dirty="0">
                <a:solidFill>
                  <a:srgbClr val="002060"/>
                </a:solidFill>
                <a:latin typeface="Century Gothic" panose="020B0502020202020204" pitchFamily="34" charset="0"/>
              </a:rPr>
              <a:t> - volcano</a:t>
            </a:r>
          </a:p>
          <a:p>
            <a:r>
              <a:rPr lang="en-GB" sz="2000" dirty="0">
                <a:solidFill>
                  <a:srgbClr val="002060"/>
                </a:solidFill>
                <a:latin typeface="Century Gothic" panose="020B0502020202020204" pitchFamily="34" charset="0"/>
              </a:rPr>
              <a:t>(la) </a:t>
            </a:r>
            <a:r>
              <a:rPr lang="en-GB" sz="2000" b="1" dirty="0">
                <a:solidFill>
                  <a:srgbClr val="002060"/>
                </a:solidFill>
                <a:latin typeface="Century Gothic" panose="020B0502020202020204" pitchFamily="34" charset="0"/>
              </a:rPr>
              <a:t>salsa</a:t>
            </a:r>
            <a:r>
              <a:rPr lang="en-GB" b="0" dirty="0">
                <a:solidFill>
                  <a:srgbClr val="002060"/>
                </a:solidFill>
                <a:latin typeface="Century Gothic" panose="020B0502020202020204" pitchFamily="34" charset="0"/>
              </a:rPr>
              <a:t> - sauce</a:t>
            </a:r>
            <a:endParaRPr lang="en-GB" dirty="0"/>
          </a:p>
        </p:txBody>
      </p:sp>
      <p:pic>
        <p:nvPicPr>
          <p:cNvPr id="10242" name="Picture 2" descr="Fotos gratis de Mapa">
            <a:extLst>
              <a:ext uri="{FF2B5EF4-FFF2-40B4-BE49-F238E27FC236}">
                <a16:creationId xmlns:a16="http://schemas.microsoft.com/office/drawing/2014/main" id="{E2055D03-C63F-B149-E415-932041B9986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969" t="6682" r="4669" b="6682"/>
          <a:stretch/>
        </p:blipFill>
        <p:spPr bwMode="auto">
          <a:xfrm>
            <a:off x="9472175" y="2804583"/>
            <a:ext cx="2288311" cy="1959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D7F8E47D-9149-9A97-B02D-A13DA5F1FA9E}"/>
              </a:ext>
            </a:extLst>
          </p:cNvPr>
          <p:cNvPicPr>
            <a:picLocks noChangeAspect="1"/>
          </p:cNvPicPr>
          <p:nvPr/>
        </p:nvPicPr>
        <p:blipFill>
          <a:blip r:embed="rId10"/>
          <a:stretch>
            <a:fillRect/>
          </a:stretch>
        </p:blipFill>
        <p:spPr>
          <a:xfrm>
            <a:off x="9506041" y="5365077"/>
            <a:ext cx="2599545" cy="1492923"/>
          </a:xfrm>
          <a:prstGeom prst="rect">
            <a:avLst/>
          </a:prstGeom>
        </p:spPr>
      </p:pic>
      <p:grpSp>
        <p:nvGrpSpPr>
          <p:cNvPr id="73" name="Group 72">
            <a:extLst>
              <a:ext uri="{FF2B5EF4-FFF2-40B4-BE49-F238E27FC236}">
                <a16:creationId xmlns:a16="http://schemas.microsoft.com/office/drawing/2014/main" id="{72A5844C-9FE9-D539-D970-80DB5E9DDB74}"/>
              </a:ext>
            </a:extLst>
          </p:cNvPr>
          <p:cNvGrpSpPr/>
          <p:nvPr/>
        </p:nvGrpSpPr>
        <p:grpSpPr>
          <a:xfrm>
            <a:off x="10958773" y="4478711"/>
            <a:ext cx="1063995" cy="973104"/>
            <a:chOff x="6210543" y="3764108"/>
            <a:chExt cx="801046" cy="775262"/>
          </a:xfrm>
        </p:grpSpPr>
        <p:sp>
          <p:nvSpPr>
            <p:cNvPr id="74" name="Oval 73">
              <a:extLst>
                <a:ext uri="{FF2B5EF4-FFF2-40B4-BE49-F238E27FC236}">
                  <a16:creationId xmlns:a16="http://schemas.microsoft.com/office/drawing/2014/main" id="{AEB827C9-CF59-0DE5-5AB4-BD99FFD4B1ED}"/>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Picture 74">
              <a:extLst>
                <a:ext uri="{FF2B5EF4-FFF2-40B4-BE49-F238E27FC236}">
                  <a16:creationId xmlns:a16="http://schemas.microsoft.com/office/drawing/2014/main" id="{64EB942F-CA80-47ED-534E-D625D1BBDE41}"/>
                </a:ext>
              </a:extLst>
            </p:cNvPr>
            <p:cNvPicPr>
              <a:picLocks noChangeAspect="1"/>
            </p:cNvPicPr>
            <p:nvPr/>
          </p:nvPicPr>
          <p:blipFill rotWithShape="1">
            <a:blip r:embed="rId11">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76" name="Picture 75" descr="A picture containing text, tableware, cup, clipart&#10;&#10;Description automatically generated">
              <a:extLst>
                <a:ext uri="{FF2B5EF4-FFF2-40B4-BE49-F238E27FC236}">
                  <a16:creationId xmlns:a16="http://schemas.microsoft.com/office/drawing/2014/main" id="{D1B54ACB-C79C-252B-6A5E-1E00E4F8C60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77" name="Rectangle 76">
            <a:extLst>
              <a:ext uri="{FF2B5EF4-FFF2-40B4-BE49-F238E27FC236}">
                <a16:creationId xmlns:a16="http://schemas.microsoft.com/office/drawing/2014/main" id="{B1647255-3605-D043-2A36-08917CFDB720}"/>
              </a:ext>
            </a:extLst>
          </p:cNvPr>
          <p:cNvSpPr/>
          <p:nvPr/>
        </p:nvSpPr>
        <p:spPr>
          <a:xfrm>
            <a:off x="189574" y="993398"/>
            <a:ext cx="9387059" cy="3242041"/>
          </a:xfrm>
          <a:prstGeom prst="rect">
            <a:avLst/>
          </a:prstGeom>
        </p:spPr>
        <p:txBody>
          <a:bodyPr wrap="square">
            <a:spAutoFit/>
          </a:bodyPr>
          <a:lstStyle/>
          <a:p>
            <a:pPr>
              <a:lnSpc>
                <a:spcPct val="150000"/>
              </a:lnSpc>
            </a:pPr>
            <a:r>
              <a:rPr lang="es-ES_tradnl" sz="2800" dirty="0">
                <a:solidFill>
                  <a:srgbClr val="002060"/>
                </a:solidFill>
                <a:latin typeface="Century Gothic" panose="020B0502020202020204" pitchFamily="34" charset="0"/>
                <a:cs typeface="Calibri" panose="020F0502020204030204" pitchFamily="34" charset="0"/>
              </a:rPr>
              <a:t>Lanzarote</a:t>
            </a:r>
            <a:r>
              <a:rPr lang="en-GB" sz="2800" dirty="0">
                <a:solidFill>
                  <a:srgbClr val="002060"/>
                </a:solidFill>
                <a:latin typeface="Century Gothic" panose="020B0502020202020204" pitchFamily="34" charset="0"/>
              </a:rPr>
              <a:t> es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s-ES_tradnl" sz="2800" dirty="0">
                <a:solidFill>
                  <a:srgbClr val="002060"/>
                </a:solidFill>
                <a:latin typeface="Century Gothic" panose="020B0502020202020204" pitchFamily="34" charset="0"/>
                <a:cs typeface="Calibri" panose="020F0502020204030204" pitchFamily="34" charset="0"/>
              </a:rPr>
              <a:t>isla</a:t>
            </a:r>
            <a:r>
              <a:rPr lang="en-GB" sz="2800" dirty="0">
                <a:solidFill>
                  <a:srgbClr val="002060"/>
                </a:solidFill>
                <a:latin typeface="Century Gothic" panose="020B0502020202020204" pitchFamily="34" charset="0"/>
              </a:rPr>
              <a:t> de las Islas Canarias, </a:t>
            </a:r>
            <a:r>
              <a:rPr lang="es-ES_tradnl" sz="2800" dirty="0">
                <a:solidFill>
                  <a:srgbClr val="002060"/>
                </a:solidFill>
                <a:latin typeface="Century Gothic" panose="020B0502020202020204" pitchFamily="34" charset="0"/>
                <a:cs typeface="Calibri" panose="020F0502020204030204" pitchFamily="34" charset="0"/>
              </a:rPr>
              <a:t>al oeste de África. Es famosa por la cueva de Jameos </a:t>
            </a:r>
            <a:r>
              <a:rPr lang="en-GB" sz="2800" dirty="0">
                <a:solidFill>
                  <a:srgbClr val="002060"/>
                </a:solidFill>
                <a:latin typeface="Century Gothic" panose="020B0502020202020204" pitchFamily="34" charset="0"/>
              </a:rPr>
              <a:t>del Agua, </a:t>
            </a:r>
            <a:r>
              <a:rPr lang="en-GB" sz="2800" dirty="0" err="1">
                <a:solidFill>
                  <a:srgbClr val="002060"/>
                </a:solidFill>
                <a:latin typeface="Century Gothic" panose="020B0502020202020204" pitchFamily="34" charset="0"/>
              </a:rPr>
              <a:t>su</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jardín</a:t>
            </a:r>
            <a:r>
              <a:rPr lang="en-GB" sz="2800" dirty="0">
                <a:solidFill>
                  <a:srgbClr val="002060"/>
                </a:solidFill>
                <a:latin typeface="Century Gothic" panose="020B0502020202020204" pitchFamily="34" charset="0"/>
              </a:rPr>
              <a:t> de </a:t>
            </a:r>
            <a:r>
              <a:rPr lang="es-ES_tradnl" sz="2800" dirty="0">
                <a:solidFill>
                  <a:srgbClr val="002060"/>
                </a:solidFill>
                <a:latin typeface="Century Gothic" panose="020B0502020202020204" pitchFamily="34" charset="0"/>
                <a:cs typeface="Calibri" panose="020F0502020204030204" pitchFamily="34" charset="0"/>
              </a:rPr>
              <a:t>cactus y el volcán. </a:t>
            </a:r>
            <a:r>
              <a:rPr lang="en-GB" sz="2800" dirty="0">
                <a:solidFill>
                  <a:srgbClr val="002060"/>
                </a:solidFill>
                <a:latin typeface="Century Gothic" panose="020B0502020202020204" pitchFamily="34" charset="0"/>
              </a:rPr>
              <a:t>Es </a:t>
            </a:r>
            <a:r>
              <a:rPr lang="en-GB" sz="2800" dirty="0" err="1">
                <a:solidFill>
                  <a:srgbClr val="002060"/>
                </a:solidFill>
                <a:latin typeface="Century Gothic" panose="020B0502020202020204" pitchFamily="34" charset="0"/>
              </a:rPr>
              <a:t>típico</a:t>
            </a:r>
            <a:r>
              <a:rPr lang="en-GB" sz="2800" dirty="0">
                <a:solidFill>
                  <a:srgbClr val="002060"/>
                </a:solidFill>
                <a:latin typeface="Century Gothic" panose="020B0502020202020204" pitchFamily="34" charset="0"/>
              </a:rPr>
              <a:t> comer ‘papas </a:t>
            </a:r>
            <a:r>
              <a:rPr lang="en-GB" sz="2800" dirty="0" err="1">
                <a:solidFill>
                  <a:srgbClr val="002060"/>
                </a:solidFill>
                <a:latin typeface="Century Gothic" panose="020B0502020202020204" pitchFamily="34" charset="0"/>
              </a:rPr>
              <a:t>arrugadas</a:t>
            </a:r>
            <a:r>
              <a:rPr lang="en-GB" sz="2800" dirty="0">
                <a:solidFill>
                  <a:srgbClr val="002060"/>
                </a:solidFill>
                <a:latin typeface="Century Gothic" panose="020B0502020202020204" pitchFamily="34" charset="0"/>
              </a:rPr>
              <a:t>’ con mojo </a:t>
            </a:r>
            <a:r>
              <a:rPr lang="en-GB" sz="2800" dirty="0" err="1">
                <a:solidFill>
                  <a:srgbClr val="002060"/>
                </a:solidFill>
                <a:latin typeface="Century Gothic" panose="020B0502020202020204" pitchFamily="34" charset="0"/>
              </a:rPr>
              <a:t>picón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salsa.</a:t>
            </a:r>
            <a:endParaRPr lang="es-ES_tradnl" sz="2800" dirty="0">
              <a:solidFill>
                <a:srgbClr val="002060"/>
              </a:solidFill>
              <a:latin typeface="Century Gothic" panose="020B0502020202020204" pitchFamily="34" charset="0"/>
              <a:cs typeface="Calibri" panose="020F0502020204030204" pitchFamily="34" charset="0"/>
            </a:endParaRPr>
          </a:p>
        </p:txBody>
      </p:sp>
      <p:pic>
        <p:nvPicPr>
          <p:cNvPr id="10244" name="Picture 4">
            <a:extLst>
              <a:ext uri="{FF2B5EF4-FFF2-40B4-BE49-F238E27FC236}">
                <a16:creationId xmlns:a16="http://schemas.microsoft.com/office/drawing/2014/main" id="{B7B6362C-D42C-806F-6AE6-BB1698B362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7380" y="4888764"/>
            <a:ext cx="2140271" cy="1516727"/>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9626CF5A-BCA0-3531-15B6-0498ACFC74F9}"/>
              </a:ext>
            </a:extLst>
          </p:cNvPr>
          <p:cNvSpPr txBox="1"/>
          <p:nvPr/>
        </p:nvSpPr>
        <p:spPr>
          <a:xfrm>
            <a:off x="2410825" y="4358335"/>
            <a:ext cx="1788277" cy="646331"/>
          </a:xfrm>
          <a:prstGeom prst="rect">
            <a:avLst/>
          </a:prstGeom>
          <a:solidFill>
            <a:srgbClr val="FFFFFF">
              <a:alpha val="69804"/>
            </a:srgbClr>
          </a:solidFill>
          <a:ln w="28575">
            <a:solidFill>
              <a:srgbClr val="002060"/>
            </a:solidFill>
          </a:ln>
        </p:spPr>
        <p:txBody>
          <a:bodyPr wrap="square" rtlCol="0">
            <a:spAutoFit/>
          </a:bodyPr>
          <a:lstStyle/>
          <a:p>
            <a:pPr algn="ctr"/>
            <a:r>
              <a:rPr lang="en-GB" b="1" dirty="0" err="1">
                <a:solidFill>
                  <a:srgbClr val="002060"/>
                </a:solidFill>
                <a:latin typeface="Century Gothic" panose="020B0502020202020204" pitchFamily="34" charset="0"/>
              </a:rPr>
              <a:t>Jameos</a:t>
            </a:r>
            <a:r>
              <a:rPr lang="en-GB" b="1" dirty="0">
                <a:solidFill>
                  <a:srgbClr val="002060"/>
                </a:solidFill>
                <a:latin typeface="Century Gothic" panose="020B0502020202020204" pitchFamily="34" charset="0"/>
              </a:rPr>
              <a:t> del Agua</a:t>
            </a:r>
          </a:p>
        </p:txBody>
      </p:sp>
      <p:sp>
        <p:nvSpPr>
          <p:cNvPr id="81" name="TextBox 80">
            <a:extLst>
              <a:ext uri="{FF2B5EF4-FFF2-40B4-BE49-F238E27FC236}">
                <a16:creationId xmlns:a16="http://schemas.microsoft.com/office/drawing/2014/main" id="{7ED2F48E-2BF0-DD7C-302B-5B696CB2E45E}"/>
              </a:ext>
            </a:extLst>
          </p:cNvPr>
          <p:cNvSpPr txBox="1"/>
          <p:nvPr/>
        </p:nvSpPr>
        <p:spPr>
          <a:xfrm>
            <a:off x="7104551" y="4389113"/>
            <a:ext cx="1835043" cy="646331"/>
          </a:xfrm>
          <a:prstGeom prst="rect">
            <a:avLst/>
          </a:prstGeom>
          <a:solidFill>
            <a:srgbClr val="FFFFFF">
              <a:alpha val="69804"/>
            </a:srgbClr>
          </a:solidFill>
          <a:ln w="28575">
            <a:solidFill>
              <a:srgbClr val="002060"/>
            </a:solidFill>
          </a:ln>
        </p:spPr>
        <p:txBody>
          <a:bodyPr wrap="square" rtlCol="0" anchor="ctr">
            <a:spAutoFit/>
          </a:bodyPr>
          <a:lstStyle/>
          <a:p>
            <a:pPr algn="ctr"/>
            <a:r>
              <a:rPr lang="en-GB" b="1" dirty="0">
                <a:solidFill>
                  <a:srgbClr val="002060"/>
                </a:solidFill>
                <a:latin typeface="Century Gothic" panose="020B0502020202020204" pitchFamily="34" charset="0"/>
              </a:rPr>
              <a:t>Papas </a:t>
            </a:r>
            <a:r>
              <a:rPr lang="en-GB" b="1" dirty="0" err="1">
                <a:solidFill>
                  <a:srgbClr val="002060"/>
                </a:solidFill>
                <a:latin typeface="Century Gothic" panose="020B0502020202020204" pitchFamily="34" charset="0"/>
              </a:rPr>
              <a:t>arrugadas</a:t>
            </a:r>
            <a:endParaRPr lang="en-GB" b="1" dirty="0">
              <a:solidFill>
                <a:srgbClr val="002060"/>
              </a:solidFill>
              <a:latin typeface="Century Gothic" panose="020B0502020202020204" pitchFamily="34" charset="0"/>
            </a:endParaRPr>
          </a:p>
        </p:txBody>
      </p:sp>
      <p:sp>
        <p:nvSpPr>
          <p:cNvPr id="84" name="TextBox 83">
            <a:extLst>
              <a:ext uri="{FF2B5EF4-FFF2-40B4-BE49-F238E27FC236}">
                <a16:creationId xmlns:a16="http://schemas.microsoft.com/office/drawing/2014/main" id="{7AA5EFEC-BA89-FECD-1218-9595D24D6563}"/>
              </a:ext>
            </a:extLst>
          </p:cNvPr>
          <p:cNvSpPr txBox="1"/>
          <p:nvPr/>
        </p:nvSpPr>
        <p:spPr>
          <a:xfrm>
            <a:off x="6985384" y="3927297"/>
            <a:ext cx="2120362" cy="369332"/>
          </a:xfrm>
          <a:prstGeom prst="rect">
            <a:avLst/>
          </a:prstGeom>
          <a:solidFill>
            <a:schemeClr val="accent4">
              <a:lumMod val="20000"/>
              <a:lumOff val="80000"/>
            </a:schemeClr>
          </a:solidFill>
        </p:spPr>
        <p:txBody>
          <a:bodyPr wrap="square">
            <a:spAutoFit/>
          </a:bodyPr>
          <a:lstStyle/>
          <a:p>
            <a:r>
              <a:rPr lang="en-GB" sz="1800" b="1" dirty="0">
                <a:solidFill>
                  <a:srgbClr val="002060"/>
                </a:solidFill>
                <a:latin typeface="Century Gothic" panose="020B0502020202020204" pitchFamily="34" charset="0"/>
              </a:rPr>
              <a:t>con mojo </a:t>
            </a:r>
            <a:r>
              <a:rPr lang="en-GB" sz="1800" b="1" dirty="0" err="1">
                <a:solidFill>
                  <a:srgbClr val="002060"/>
                </a:solidFill>
                <a:latin typeface="Century Gothic" panose="020B0502020202020204" pitchFamily="34" charset="0"/>
              </a:rPr>
              <a:t>Picón</a:t>
            </a:r>
            <a:endParaRPr lang="en-GB" dirty="0"/>
          </a:p>
        </p:txBody>
      </p:sp>
      <p:sp>
        <p:nvSpPr>
          <p:cNvPr id="4" name="Arrow: Curved Right 3">
            <a:extLst>
              <a:ext uri="{FF2B5EF4-FFF2-40B4-BE49-F238E27FC236}">
                <a16:creationId xmlns:a16="http://schemas.microsoft.com/office/drawing/2014/main" id="{D09E0B20-8AB4-EE14-86DE-492CF62B8381}"/>
              </a:ext>
            </a:extLst>
          </p:cNvPr>
          <p:cNvSpPr/>
          <p:nvPr/>
        </p:nvSpPr>
        <p:spPr>
          <a:xfrm rot="11447776">
            <a:off x="8901830" y="3832569"/>
            <a:ext cx="571964" cy="2132423"/>
          </a:xfrm>
          <a:prstGeom prst="curvedRightArrow">
            <a:avLst>
              <a:gd name="adj1" fmla="val 25000"/>
              <a:gd name="adj2" fmla="val 91639"/>
              <a:gd name="adj3" fmla="val 2300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46" name="Picture 6" descr="Fotos gratis de Lanzarote">
            <a:extLst>
              <a:ext uri="{FF2B5EF4-FFF2-40B4-BE49-F238E27FC236}">
                <a16:creationId xmlns:a16="http://schemas.microsoft.com/office/drawing/2014/main" id="{187F7E67-6E39-DDD0-2DEB-13E28583FE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62" y="4870056"/>
            <a:ext cx="2032845" cy="1534653"/>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D239F668-965E-9670-AC65-DF27E279A19F}"/>
              </a:ext>
            </a:extLst>
          </p:cNvPr>
          <p:cNvSpPr txBox="1"/>
          <p:nvPr/>
        </p:nvSpPr>
        <p:spPr>
          <a:xfrm>
            <a:off x="144509" y="4358335"/>
            <a:ext cx="1893457" cy="646331"/>
          </a:xfrm>
          <a:prstGeom prst="rect">
            <a:avLst/>
          </a:prstGeom>
          <a:solidFill>
            <a:srgbClr val="FFFFFF">
              <a:alpha val="69804"/>
            </a:srgbClr>
          </a:solidFill>
          <a:ln w="28575">
            <a:solidFill>
              <a:srgbClr val="002060"/>
            </a:solidFill>
          </a:ln>
        </p:spPr>
        <p:txBody>
          <a:bodyPr wrap="square" rtlCol="0">
            <a:spAutoFit/>
          </a:bodyPr>
          <a:lstStyle/>
          <a:p>
            <a:pPr algn="ctr"/>
            <a:r>
              <a:rPr lang="en-GB" b="1" dirty="0" err="1">
                <a:solidFill>
                  <a:srgbClr val="002060"/>
                </a:solidFill>
                <a:latin typeface="Century Gothic" panose="020B0502020202020204" pitchFamily="34" charset="0"/>
              </a:rPr>
              <a:t>el</a:t>
            </a:r>
            <a:r>
              <a:rPr lang="en-GB" b="1"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volcán</a:t>
            </a:r>
            <a:endParaRPr lang="en-GB" b="1" dirty="0">
              <a:solidFill>
                <a:srgbClr val="002060"/>
              </a:solidFill>
              <a:latin typeface="Century Gothic" panose="020B0502020202020204" pitchFamily="34" charset="0"/>
            </a:endParaRPr>
          </a:p>
          <a:p>
            <a:pPr algn="ctr"/>
            <a:endParaRPr lang="en-GB" b="1" dirty="0">
              <a:solidFill>
                <a:srgbClr val="002060"/>
              </a:solidFill>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9020652" y="378990"/>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677" y="37487"/>
            <a:ext cx="930826" cy="93082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EDB5B130-A736-D090-A904-8A5CD62285CC}"/>
              </a:ext>
            </a:extLst>
          </p:cNvPr>
          <p:cNvSpPr/>
          <p:nvPr/>
        </p:nvSpPr>
        <p:spPr>
          <a:xfrm>
            <a:off x="527313" y="1240338"/>
            <a:ext cx="2014500"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verano</a:t>
            </a:r>
            <a:endParaRPr lang="en-GB" sz="3200" dirty="0">
              <a:solidFill>
                <a:srgbClr val="002060"/>
              </a:solidFill>
              <a:latin typeface="Century Gothic" panose="020B0502020202020204" pitchFamily="34" charset="0"/>
            </a:endParaRPr>
          </a:p>
          <a:p>
            <a:pPr algn="ctr"/>
            <a:r>
              <a:rPr lang="en-GB" sz="3200" dirty="0" err="1">
                <a:solidFill>
                  <a:srgbClr val="002060"/>
                </a:solidFill>
                <a:latin typeface="Century Gothic" panose="020B0502020202020204" pitchFamily="34" charset="0"/>
              </a:rPr>
              <a:t>nadar</a:t>
            </a:r>
            <a:endParaRPr lang="en-GB" sz="3200" dirty="0">
              <a:solidFill>
                <a:srgbClr val="002060"/>
              </a:solidFill>
              <a:latin typeface="Century Gothic" panose="020B0502020202020204" pitchFamily="34" charset="0"/>
            </a:endParaRPr>
          </a:p>
          <a:p>
            <a:pPr algn="ctr"/>
            <a:r>
              <a:rPr lang="en-GB" sz="3200" dirty="0" err="1">
                <a:solidFill>
                  <a:srgbClr val="002060"/>
                </a:solidFill>
                <a:latin typeface="Century Gothic" panose="020B0502020202020204" pitchFamily="34" charset="0"/>
              </a:rPr>
              <a:t>agua</a:t>
            </a:r>
            <a:endParaRPr lang="en-GB" sz="3200" dirty="0">
              <a:solidFill>
                <a:srgbClr val="002060"/>
              </a:solidFill>
              <a:latin typeface="Century Gothic" panose="020B0502020202020204" pitchFamily="34" charset="0"/>
            </a:endParaRPr>
          </a:p>
          <a:p>
            <a:pPr algn="ctr"/>
            <a:endParaRPr lang="en-GB" sz="3200" dirty="0">
              <a:solidFill>
                <a:srgbClr val="002060"/>
              </a:solidFill>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E5213375-28C1-0824-1624-C5F5A00B2CB6}"/>
              </a:ext>
            </a:extLst>
          </p:cNvPr>
          <p:cNvSpPr/>
          <p:nvPr/>
        </p:nvSpPr>
        <p:spPr>
          <a:xfrm>
            <a:off x="2730298" y="1283344"/>
            <a:ext cx="2390747"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entury Gothic" panose="020B0502020202020204" pitchFamily="34" charset="0"/>
              </a:rPr>
              <a:t>comprar</a:t>
            </a:r>
          </a:p>
          <a:p>
            <a:pPr algn="ctr"/>
            <a:r>
              <a:rPr lang="en-GB" sz="2800" dirty="0" err="1">
                <a:solidFill>
                  <a:srgbClr val="002060"/>
                </a:solidFill>
                <a:latin typeface="Century Gothic" panose="020B0502020202020204" pitchFamily="34" charset="0"/>
              </a:rPr>
              <a:t>fruta</a:t>
            </a:r>
            <a:endParaRPr lang="en-GB" sz="2800" dirty="0">
              <a:solidFill>
                <a:srgbClr val="002060"/>
              </a:solidFill>
              <a:latin typeface="Century Gothic" panose="020B0502020202020204" pitchFamily="34" charset="0"/>
            </a:endParaRPr>
          </a:p>
          <a:p>
            <a:pPr algn="ctr"/>
            <a:r>
              <a:rPr lang="en-GB" sz="3200" dirty="0">
                <a:solidFill>
                  <a:srgbClr val="002060"/>
                </a:solidFill>
                <a:latin typeface="Century Gothic" panose="020B0502020202020204" pitchFamily="34" charset="0"/>
              </a:rPr>
              <a:t>vender</a:t>
            </a:r>
          </a:p>
          <a:p>
            <a:pPr algn="ctr"/>
            <a:endParaRPr lang="en-GB" sz="3200" dirty="0">
              <a:solidFill>
                <a:srgbClr val="002060"/>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D56666BE-D281-69AA-1295-FE42C2E7748F}"/>
              </a:ext>
            </a:extLst>
          </p:cNvPr>
          <p:cNvSpPr/>
          <p:nvPr/>
        </p:nvSpPr>
        <p:spPr>
          <a:xfrm>
            <a:off x="7441685" y="1282037"/>
            <a:ext cx="2014500"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viaje</a:t>
            </a:r>
            <a:endParaRPr lang="en-GB" sz="3200" dirty="0">
              <a:solidFill>
                <a:srgbClr val="002060"/>
              </a:solidFill>
              <a:latin typeface="Century Gothic" panose="020B0502020202020204" pitchFamily="34" charset="0"/>
            </a:endParaRPr>
          </a:p>
          <a:p>
            <a:pPr algn="ctr"/>
            <a:r>
              <a:rPr lang="en-GB" sz="2000" dirty="0" err="1">
                <a:solidFill>
                  <a:srgbClr val="002060"/>
                </a:solidFill>
                <a:latin typeface="Century Gothic" panose="020B0502020202020204" pitchFamily="34" charset="0"/>
              </a:rPr>
              <a:t>aeropuerto</a:t>
            </a:r>
            <a:endParaRPr lang="en-GB" sz="2000" dirty="0">
              <a:solidFill>
                <a:srgbClr val="002060"/>
              </a:solidFill>
              <a:latin typeface="Century Gothic" panose="020B0502020202020204" pitchFamily="34" charset="0"/>
            </a:endParaRPr>
          </a:p>
          <a:p>
            <a:pPr algn="ctr"/>
            <a:r>
              <a:rPr lang="en-GB" sz="2800" dirty="0" err="1">
                <a:solidFill>
                  <a:srgbClr val="002060"/>
                </a:solidFill>
                <a:latin typeface="Century Gothic" panose="020B0502020202020204" pitchFamily="34" charset="0"/>
              </a:rPr>
              <a:t>cielo</a:t>
            </a:r>
            <a:endParaRPr lang="en-GB" sz="2800" dirty="0">
              <a:solidFill>
                <a:srgbClr val="002060"/>
              </a:solidFill>
              <a:latin typeface="Century Gothic" panose="020B0502020202020204" pitchFamily="34" charset="0"/>
            </a:endParaRPr>
          </a:p>
          <a:p>
            <a:pPr algn="ctr"/>
            <a:endParaRPr lang="en-GB" sz="3200" dirty="0">
              <a:solidFill>
                <a:srgbClr val="002060"/>
              </a:solidFill>
              <a:latin typeface="Century Gothic" panose="020B0502020202020204" pitchFamily="34" charset="0"/>
            </a:endParaRPr>
          </a:p>
        </p:txBody>
      </p:sp>
      <p:sp>
        <p:nvSpPr>
          <p:cNvPr id="37" name="Rectangle: Rounded Corners 36">
            <a:extLst>
              <a:ext uri="{FF2B5EF4-FFF2-40B4-BE49-F238E27FC236}">
                <a16:creationId xmlns:a16="http://schemas.microsoft.com/office/drawing/2014/main" id="{6A98164D-DC53-404D-0F5A-231947AADF14}"/>
              </a:ext>
            </a:extLst>
          </p:cNvPr>
          <p:cNvSpPr/>
          <p:nvPr/>
        </p:nvSpPr>
        <p:spPr>
          <a:xfrm>
            <a:off x="9758919" y="1220226"/>
            <a:ext cx="1899221"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dirty="0">
                <a:solidFill>
                  <a:srgbClr val="002060"/>
                </a:solidFill>
                <a:latin typeface="Century Gothic" panose="020B0502020202020204" pitchFamily="34" charset="0"/>
              </a:rPr>
              <a:t>comer</a:t>
            </a:r>
          </a:p>
          <a:p>
            <a:pPr algn="ctr"/>
            <a:r>
              <a:rPr lang="en-GB" sz="3200" dirty="0">
                <a:solidFill>
                  <a:srgbClr val="002060"/>
                </a:solidFill>
                <a:latin typeface="Century Gothic" panose="020B0502020202020204" pitchFamily="34" charset="0"/>
              </a:rPr>
              <a:t>paella</a:t>
            </a:r>
          </a:p>
          <a:p>
            <a:pPr algn="ctr"/>
            <a:r>
              <a:rPr lang="en-GB" sz="3200" dirty="0">
                <a:solidFill>
                  <a:srgbClr val="002060"/>
                </a:solidFill>
                <a:latin typeface="Century Gothic" panose="020B0502020202020204" pitchFamily="34" charset="0"/>
              </a:rPr>
              <a:t>churros</a:t>
            </a:r>
          </a:p>
        </p:txBody>
      </p:sp>
      <p:sp>
        <p:nvSpPr>
          <p:cNvPr id="38" name="Rectangle: Rounded Corners 37">
            <a:extLst>
              <a:ext uri="{FF2B5EF4-FFF2-40B4-BE49-F238E27FC236}">
                <a16:creationId xmlns:a16="http://schemas.microsoft.com/office/drawing/2014/main" id="{295893ED-7746-5048-68E5-94CB2B467C9F}"/>
              </a:ext>
            </a:extLst>
          </p:cNvPr>
          <p:cNvSpPr/>
          <p:nvPr/>
        </p:nvSpPr>
        <p:spPr>
          <a:xfrm>
            <a:off x="5322365" y="1282036"/>
            <a:ext cx="2014500" cy="2381603"/>
          </a:xfrm>
          <a:prstGeom prst="roundRect">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rgbClr val="002060"/>
                </a:solidFill>
                <a:latin typeface="Century Gothic" panose="020B0502020202020204" pitchFamily="34" charset="0"/>
              </a:rPr>
              <a:t>tirar</a:t>
            </a:r>
            <a:endParaRPr lang="en-GB" sz="3200" dirty="0">
              <a:solidFill>
                <a:srgbClr val="002060"/>
              </a:solidFill>
              <a:latin typeface="Century Gothic" panose="020B0502020202020204" pitchFamily="34" charset="0"/>
            </a:endParaRPr>
          </a:p>
          <a:p>
            <a:pPr algn="ctr"/>
            <a:r>
              <a:rPr lang="en-GB" sz="3200" dirty="0" err="1">
                <a:solidFill>
                  <a:srgbClr val="002060"/>
                </a:solidFill>
                <a:latin typeface="Century Gothic" panose="020B0502020202020204" pitchFamily="34" charset="0"/>
              </a:rPr>
              <a:t>tomates</a:t>
            </a:r>
            <a:endParaRPr lang="en-GB" sz="3200" dirty="0">
              <a:solidFill>
                <a:srgbClr val="002060"/>
              </a:solidFill>
              <a:latin typeface="Century Gothic" panose="020B0502020202020204" pitchFamily="34" charset="0"/>
            </a:endParaRPr>
          </a:p>
          <a:p>
            <a:pPr algn="ctr"/>
            <a:r>
              <a:rPr lang="en-GB" sz="3200" dirty="0" err="1">
                <a:solidFill>
                  <a:srgbClr val="002060"/>
                </a:solidFill>
                <a:latin typeface="Century Gothic" panose="020B0502020202020204" pitchFamily="34" charset="0"/>
              </a:rPr>
              <a:t>España</a:t>
            </a:r>
            <a:endParaRPr lang="en-GB" sz="3200" dirty="0">
              <a:solidFill>
                <a:srgbClr val="002060"/>
              </a:solidFill>
              <a:latin typeface="Century Gothic" panose="020B0502020202020204" pitchFamily="34" charset="0"/>
            </a:endParaRPr>
          </a:p>
          <a:p>
            <a:pPr algn="ctr"/>
            <a:endParaRPr lang="en-GB" sz="32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3D39B6BE-8C52-4361-8831-F6E4F2E57ED9}"/>
              </a:ext>
            </a:extLst>
          </p:cNvPr>
          <p:cNvSpPr txBox="1"/>
          <p:nvPr/>
        </p:nvSpPr>
        <p:spPr>
          <a:xfrm>
            <a:off x="368897" y="5639760"/>
            <a:ext cx="8608199" cy="1077218"/>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avión</a:t>
            </a:r>
            <a:r>
              <a:rPr lang="en-GB" sz="3200" b="1" dirty="0">
                <a:solidFill>
                  <a:srgbClr val="002060"/>
                </a:solidFill>
                <a:latin typeface="Century Gothic" panose="020B0502020202020204" pitchFamily="34" charset="0"/>
              </a:rPr>
              <a:t>		festival		playa		</a:t>
            </a:r>
          </a:p>
          <a:p>
            <a:r>
              <a:rPr lang="en-GB" sz="3200" b="1" dirty="0">
                <a:solidFill>
                  <a:srgbClr val="002060"/>
                </a:solidFill>
                <a:latin typeface="Century Gothic" panose="020B0502020202020204" pitchFamily="34" charset="0"/>
              </a:rPr>
              <a:t>	mercado		</a:t>
            </a:r>
            <a:r>
              <a:rPr lang="en-GB" sz="3200" b="1" dirty="0" err="1">
                <a:solidFill>
                  <a:srgbClr val="002060"/>
                </a:solidFill>
                <a:latin typeface="Century Gothic" panose="020B0502020202020204" pitchFamily="34" charset="0"/>
              </a:rPr>
              <a:t>probar</a:t>
            </a:r>
            <a:endParaRPr lang="en-GB" sz="3200" b="1" dirty="0">
              <a:solidFill>
                <a:srgbClr val="002060"/>
              </a:solidFill>
              <a:latin typeface="Century Gothic" panose="020B0502020202020204" pitchFamily="34" charset="0"/>
            </a:endParaRPr>
          </a:p>
        </p:txBody>
      </p:sp>
      <p:sp>
        <p:nvSpPr>
          <p:cNvPr id="40" name="TextBox 39">
            <a:extLst>
              <a:ext uri="{FF2B5EF4-FFF2-40B4-BE49-F238E27FC236}">
                <a16:creationId xmlns:a16="http://schemas.microsoft.com/office/drawing/2014/main" id="{CD5EC181-8DE6-40CA-A8D0-7F50C3E294DB}"/>
              </a:ext>
            </a:extLst>
          </p:cNvPr>
          <p:cNvSpPr txBox="1"/>
          <p:nvPr/>
        </p:nvSpPr>
        <p:spPr>
          <a:xfrm>
            <a:off x="880690" y="3003794"/>
            <a:ext cx="1191352"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playa</a:t>
            </a:r>
          </a:p>
        </p:txBody>
      </p:sp>
      <p:cxnSp>
        <p:nvCxnSpPr>
          <p:cNvPr id="41" name="Straight Connector 40">
            <a:extLst>
              <a:ext uri="{FF2B5EF4-FFF2-40B4-BE49-F238E27FC236}">
                <a16:creationId xmlns:a16="http://schemas.microsoft.com/office/drawing/2014/main" id="{CEB00178-BB44-E90C-19F8-1724A65946B1}"/>
              </a:ext>
            </a:extLst>
          </p:cNvPr>
          <p:cNvCxnSpPr>
            <a:cxnSpLocks/>
          </p:cNvCxnSpPr>
          <p:nvPr/>
        </p:nvCxnSpPr>
        <p:spPr>
          <a:xfrm>
            <a:off x="786214" y="3000387"/>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E59C677-A7F8-5256-0266-D858D2EB59B1}"/>
              </a:ext>
            </a:extLst>
          </p:cNvPr>
          <p:cNvSpPr txBox="1"/>
          <p:nvPr/>
        </p:nvSpPr>
        <p:spPr>
          <a:xfrm>
            <a:off x="2996959" y="3023913"/>
            <a:ext cx="1800493"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mercado</a:t>
            </a:r>
          </a:p>
        </p:txBody>
      </p:sp>
      <p:cxnSp>
        <p:nvCxnSpPr>
          <p:cNvPr id="43" name="Straight Connector 42">
            <a:extLst>
              <a:ext uri="{FF2B5EF4-FFF2-40B4-BE49-F238E27FC236}">
                <a16:creationId xmlns:a16="http://schemas.microsoft.com/office/drawing/2014/main" id="{EB67D713-CCDC-4C68-ED7E-005239896C66}"/>
              </a:ext>
            </a:extLst>
          </p:cNvPr>
          <p:cNvCxnSpPr>
            <a:cxnSpLocks/>
          </p:cNvCxnSpPr>
          <p:nvPr/>
        </p:nvCxnSpPr>
        <p:spPr>
          <a:xfrm>
            <a:off x="3220132" y="3025034"/>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CA471CB-DCEB-F58D-315B-59A225827337}"/>
              </a:ext>
            </a:extLst>
          </p:cNvPr>
          <p:cNvSpPr txBox="1"/>
          <p:nvPr/>
        </p:nvSpPr>
        <p:spPr>
          <a:xfrm>
            <a:off x="5628134" y="3035325"/>
            <a:ext cx="1391728"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festival</a:t>
            </a:r>
          </a:p>
        </p:txBody>
      </p:sp>
      <p:cxnSp>
        <p:nvCxnSpPr>
          <p:cNvPr id="45" name="Straight Connector 44">
            <a:extLst>
              <a:ext uri="{FF2B5EF4-FFF2-40B4-BE49-F238E27FC236}">
                <a16:creationId xmlns:a16="http://schemas.microsoft.com/office/drawing/2014/main" id="{7454D0F6-9E16-9E02-13ED-FEF8EBD29F8D}"/>
              </a:ext>
            </a:extLst>
          </p:cNvPr>
          <p:cNvCxnSpPr>
            <a:cxnSpLocks/>
          </p:cNvCxnSpPr>
          <p:nvPr/>
        </p:nvCxnSpPr>
        <p:spPr>
          <a:xfrm>
            <a:off x="5572744" y="3050579"/>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41379C1-47E3-7CE6-CD9C-A9CE20C2E027}"/>
              </a:ext>
            </a:extLst>
          </p:cNvPr>
          <p:cNvSpPr txBox="1"/>
          <p:nvPr/>
        </p:nvSpPr>
        <p:spPr>
          <a:xfrm>
            <a:off x="7869637" y="3018966"/>
            <a:ext cx="1152880"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avión</a:t>
            </a:r>
            <a:endParaRPr lang="en-GB" sz="2800" b="1" dirty="0">
              <a:solidFill>
                <a:srgbClr val="92D050"/>
              </a:solidFill>
              <a:latin typeface="Century Gothic" panose="020B0502020202020204" pitchFamily="34" charset="0"/>
            </a:endParaRPr>
          </a:p>
        </p:txBody>
      </p:sp>
      <p:cxnSp>
        <p:nvCxnSpPr>
          <p:cNvPr id="47" name="Straight Connector 46">
            <a:extLst>
              <a:ext uri="{FF2B5EF4-FFF2-40B4-BE49-F238E27FC236}">
                <a16:creationId xmlns:a16="http://schemas.microsoft.com/office/drawing/2014/main" id="{B2067EFE-6AB0-FEC7-8E70-17D3DF4B2435}"/>
              </a:ext>
            </a:extLst>
          </p:cNvPr>
          <p:cNvCxnSpPr>
            <a:cxnSpLocks/>
          </p:cNvCxnSpPr>
          <p:nvPr/>
        </p:nvCxnSpPr>
        <p:spPr>
          <a:xfrm>
            <a:off x="7763890" y="3016153"/>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BF505FC-D242-9310-C367-F2374C688095}"/>
              </a:ext>
            </a:extLst>
          </p:cNvPr>
          <p:cNvSpPr txBox="1"/>
          <p:nvPr/>
        </p:nvSpPr>
        <p:spPr>
          <a:xfrm>
            <a:off x="9970094" y="3003794"/>
            <a:ext cx="1356462"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probar</a:t>
            </a:r>
            <a:endParaRPr lang="en-GB" sz="2800" b="1" dirty="0">
              <a:solidFill>
                <a:srgbClr val="92D050"/>
              </a:solidFill>
              <a:latin typeface="Century Gothic" panose="020B0502020202020204" pitchFamily="34" charset="0"/>
            </a:endParaRPr>
          </a:p>
        </p:txBody>
      </p:sp>
      <p:cxnSp>
        <p:nvCxnSpPr>
          <p:cNvPr id="49" name="Straight Connector 48">
            <a:extLst>
              <a:ext uri="{FF2B5EF4-FFF2-40B4-BE49-F238E27FC236}">
                <a16:creationId xmlns:a16="http://schemas.microsoft.com/office/drawing/2014/main" id="{698221CE-0727-C034-1BA8-CB1D7D43A03C}"/>
              </a:ext>
            </a:extLst>
          </p:cNvPr>
          <p:cNvCxnSpPr>
            <a:cxnSpLocks/>
          </p:cNvCxnSpPr>
          <p:nvPr/>
        </p:nvCxnSpPr>
        <p:spPr>
          <a:xfrm>
            <a:off x="9954319" y="3043160"/>
            <a:ext cx="1452865"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28FEC41-7F49-1CF7-1CCE-20E41551BB3F}"/>
              </a:ext>
            </a:extLst>
          </p:cNvPr>
          <p:cNvSpPr txBox="1"/>
          <p:nvPr/>
        </p:nvSpPr>
        <p:spPr>
          <a:xfrm>
            <a:off x="219177" y="5640836"/>
            <a:ext cx="2783953" cy="1015663"/>
          </a:xfrm>
          <a:prstGeom prst="rect">
            <a:avLst/>
          </a:prstGeom>
          <a:solidFill>
            <a:schemeClr val="bg1"/>
          </a:solidFill>
          <a:ln w="57150">
            <a:solidFill>
              <a:srgbClr val="92D050"/>
            </a:solidFill>
          </a:ln>
        </p:spPr>
        <p:txBody>
          <a:bodyPr wrap="square" rtlCol="0" anchor="ctr">
            <a:spAutoFit/>
          </a:bodyPr>
          <a:lstStyle/>
          <a:p>
            <a:pPr algn="ctr"/>
            <a:r>
              <a:rPr lang="en-GB" sz="6000" b="1" dirty="0">
                <a:solidFill>
                  <a:srgbClr val="002060"/>
                </a:solidFill>
                <a:latin typeface="Century Gothic" panose="020B0502020202020204" pitchFamily="34" charset="0"/>
              </a:rPr>
              <a:t>to buy</a:t>
            </a:r>
          </a:p>
        </p:txBody>
      </p:sp>
      <p:pic>
        <p:nvPicPr>
          <p:cNvPr id="51" name="Picture 50">
            <a:extLst>
              <a:ext uri="{FF2B5EF4-FFF2-40B4-BE49-F238E27FC236}">
                <a16:creationId xmlns:a16="http://schemas.microsoft.com/office/drawing/2014/main" id="{C4485315-5549-87D6-2126-CB7DEE4AD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8245" y="1417938"/>
            <a:ext cx="386209" cy="402301"/>
          </a:xfrm>
          <a:prstGeom prst="rect">
            <a:avLst/>
          </a:prstGeom>
        </p:spPr>
      </p:pic>
      <p:sp>
        <p:nvSpPr>
          <p:cNvPr id="52" name="TextBox 51">
            <a:extLst>
              <a:ext uri="{FF2B5EF4-FFF2-40B4-BE49-F238E27FC236}">
                <a16:creationId xmlns:a16="http://schemas.microsoft.com/office/drawing/2014/main" id="{A000A661-EE23-4AC7-3BF0-AA6F81956CE4}"/>
              </a:ext>
            </a:extLst>
          </p:cNvPr>
          <p:cNvSpPr txBox="1"/>
          <p:nvPr/>
        </p:nvSpPr>
        <p:spPr>
          <a:xfrm>
            <a:off x="227171" y="5590136"/>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summer</a:t>
            </a:r>
          </a:p>
          <a:p>
            <a:pPr algn="ctr"/>
            <a:endParaRPr lang="en-GB" sz="2400" b="1" dirty="0">
              <a:solidFill>
                <a:srgbClr val="002060"/>
              </a:solidFill>
              <a:latin typeface="Century Gothic" panose="020B0502020202020204" pitchFamily="34" charset="0"/>
            </a:endParaRPr>
          </a:p>
        </p:txBody>
      </p:sp>
      <p:pic>
        <p:nvPicPr>
          <p:cNvPr id="53" name="Picture 52">
            <a:extLst>
              <a:ext uri="{FF2B5EF4-FFF2-40B4-BE49-F238E27FC236}">
                <a16:creationId xmlns:a16="http://schemas.microsoft.com/office/drawing/2014/main" id="{A29D9429-ED81-5879-48E7-C906F17FC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997" y="2411028"/>
            <a:ext cx="386209" cy="402301"/>
          </a:xfrm>
          <a:prstGeom prst="rect">
            <a:avLst/>
          </a:prstGeom>
        </p:spPr>
      </p:pic>
      <p:sp>
        <p:nvSpPr>
          <p:cNvPr id="54" name="TextBox 53">
            <a:extLst>
              <a:ext uri="{FF2B5EF4-FFF2-40B4-BE49-F238E27FC236}">
                <a16:creationId xmlns:a16="http://schemas.microsoft.com/office/drawing/2014/main" id="{083A8187-AADD-79BA-2F4F-88DBAF8B475A}"/>
              </a:ext>
            </a:extLst>
          </p:cNvPr>
          <p:cNvSpPr txBox="1"/>
          <p:nvPr/>
        </p:nvSpPr>
        <p:spPr>
          <a:xfrm>
            <a:off x="235165" y="5602107"/>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to sell</a:t>
            </a:r>
          </a:p>
          <a:p>
            <a:pPr algn="ctr"/>
            <a:endParaRPr lang="en-GB" sz="2400" b="1" dirty="0">
              <a:solidFill>
                <a:srgbClr val="002060"/>
              </a:solidFill>
              <a:latin typeface="Century Gothic" panose="020B0502020202020204" pitchFamily="34" charset="0"/>
            </a:endParaRPr>
          </a:p>
        </p:txBody>
      </p:sp>
      <p:pic>
        <p:nvPicPr>
          <p:cNvPr id="61" name="Picture 60">
            <a:extLst>
              <a:ext uri="{FF2B5EF4-FFF2-40B4-BE49-F238E27FC236}">
                <a16:creationId xmlns:a16="http://schemas.microsoft.com/office/drawing/2014/main" id="{97BE6994-DF52-1B32-D0CC-77E1C168AA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5198" y="1470012"/>
            <a:ext cx="386209" cy="402301"/>
          </a:xfrm>
          <a:prstGeom prst="rect">
            <a:avLst/>
          </a:prstGeom>
        </p:spPr>
      </p:pic>
      <p:pic>
        <p:nvPicPr>
          <p:cNvPr id="66" name="Picture 65">
            <a:extLst>
              <a:ext uri="{FF2B5EF4-FFF2-40B4-BE49-F238E27FC236}">
                <a16:creationId xmlns:a16="http://schemas.microsoft.com/office/drawing/2014/main" id="{10B22E31-6A46-F43B-3273-FB7AD26EE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3393" y="3011169"/>
            <a:ext cx="386209" cy="402301"/>
          </a:xfrm>
          <a:prstGeom prst="rect">
            <a:avLst/>
          </a:prstGeom>
        </p:spPr>
      </p:pic>
      <p:sp>
        <p:nvSpPr>
          <p:cNvPr id="76" name="TextBox 75">
            <a:extLst>
              <a:ext uri="{FF2B5EF4-FFF2-40B4-BE49-F238E27FC236}">
                <a16:creationId xmlns:a16="http://schemas.microsoft.com/office/drawing/2014/main" id="{90AECF24-803C-0D91-D03E-BDE5C0D3A10D}"/>
              </a:ext>
            </a:extLst>
          </p:cNvPr>
          <p:cNvSpPr txBox="1"/>
          <p:nvPr/>
        </p:nvSpPr>
        <p:spPr>
          <a:xfrm>
            <a:off x="219177" y="5614078"/>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plane</a:t>
            </a:r>
          </a:p>
          <a:p>
            <a:pPr algn="ctr"/>
            <a:endParaRPr lang="en-GB" sz="2400" b="1" dirty="0">
              <a:solidFill>
                <a:srgbClr val="002060"/>
              </a:solidFill>
              <a:latin typeface="Century Gothic" panose="020B0502020202020204" pitchFamily="34" charset="0"/>
            </a:endParaRPr>
          </a:p>
        </p:txBody>
      </p:sp>
      <p:pic>
        <p:nvPicPr>
          <p:cNvPr id="77" name="Picture 76">
            <a:extLst>
              <a:ext uri="{FF2B5EF4-FFF2-40B4-BE49-F238E27FC236}">
                <a16:creationId xmlns:a16="http://schemas.microsoft.com/office/drawing/2014/main" id="{5D16737F-23E7-148A-E24B-E2D928B64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8685" y="2987128"/>
            <a:ext cx="386209" cy="402301"/>
          </a:xfrm>
          <a:prstGeom prst="rect">
            <a:avLst/>
          </a:prstGeom>
        </p:spPr>
      </p:pic>
      <p:sp>
        <p:nvSpPr>
          <p:cNvPr id="86" name="Speech Bubble: Rectangle with Corners Rounded 85">
            <a:extLst>
              <a:ext uri="{FF2B5EF4-FFF2-40B4-BE49-F238E27FC236}">
                <a16:creationId xmlns:a16="http://schemas.microsoft.com/office/drawing/2014/main" id="{2E128017-BAD0-94B5-F7B2-2317910FE6C5}"/>
              </a:ext>
            </a:extLst>
          </p:cNvPr>
          <p:cNvSpPr/>
          <p:nvPr/>
        </p:nvSpPr>
        <p:spPr>
          <a:xfrm>
            <a:off x="1596200" y="191259"/>
            <a:ext cx="3201252" cy="518040"/>
          </a:xfrm>
          <a:prstGeom prst="wedgeRoundRectCallout">
            <a:avLst>
              <a:gd name="adj1" fmla="val -57887"/>
              <a:gd name="adj2" fmla="val 2221"/>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TextBox 86">
            <a:extLst>
              <a:ext uri="{FF2B5EF4-FFF2-40B4-BE49-F238E27FC236}">
                <a16:creationId xmlns:a16="http://schemas.microsoft.com/office/drawing/2014/main" id="{6E24C6D9-71D3-E5CD-B178-2F2365121EDE}"/>
              </a:ext>
            </a:extLst>
          </p:cNvPr>
          <p:cNvSpPr txBox="1"/>
          <p:nvPr/>
        </p:nvSpPr>
        <p:spPr>
          <a:xfrm>
            <a:off x="1508550" y="214535"/>
            <a:ext cx="3698054"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¿Qué palabra es?</a:t>
            </a:r>
          </a:p>
        </p:txBody>
      </p:sp>
      <p:pic>
        <p:nvPicPr>
          <p:cNvPr id="88" name="Graphic 87" descr="Teacher">
            <a:extLst>
              <a:ext uri="{FF2B5EF4-FFF2-40B4-BE49-F238E27FC236}">
                <a16:creationId xmlns:a16="http://schemas.microsoft.com/office/drawing/2014/main" id="{C5254151-878F-39AD-7962-5ED51FC49D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608" y="45996"/>
            <a:ext cx="914400" cy="914400"/>
          </a:xfrm>
          <a:prstGeom prst="rect">
            <a:avLst/>
          </a:prstGeom>
        </p:spPr>
      </p:pic>
      <p:sp>
        <p:nvSpPr>
          <p:cNvPr id="62" name="TextBox 61">
            <a:extLst>
              <a:ext uri="{FF2B5EF4-FFF2-40B4-BE49-F238E27FC236}">
                <a16:creationId xmlns:a16="http://schemas.microsoft.com/office/drawing/2014/main" id="{789F3CBF-540D-24C2-7244-A0F18E85F706}"/>
              </a:ext>
            </a:extLst>
          </p:cNvPr>
          <p:cNvSpPr txBox="1"/>
          <p:nvPr/>
        </p:nvSpPr>
        <p:spPr>
          <a:xfrm>
            <a:off x="227171" y="5607059"/>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to try</a:t>
            </a:r>
          </a:p>
          <a:p>
            <a:pPr algn="ctr"/>
            <a:endParaRPr lang="en-GB" sz="2400" b="1" dirty="0">
              <a:solidFill>
                <a:srgbClr val="002060"/>
              </a:solidFill>
              <a:latin typeface="Century Gothic" panose="020B0502020202020204" pitchFamily="34" charset="0"/>
            </a:endParaRPr>
          </a:p>
        </p:txBody>
      </p:sp>
      <p:sp>
        <p:nvSpPr>
          <p:cNvPr id="89" name="TextBox 88">
            <a:extLst>
              <a:ext uri="{FF2B5EF4-FFF2-40B4-BE49-F238E27FC236}">
                <a16:creationId xmlns:a16="http://schemas.microsoft.com/office/drawing/2014/main" id="{FC6E1A98-28E0-EB1D-EEBC-CE09EC69F6E9}"/>
              </a:ext>
            </a:extLst>
          </p:cNvPr>
          <p:cNvSpPr txBox="1"/>
          <p:nvPr/>
        </p:nvSpPr>
        <p:spPr>
          <a:xfrm>
            <a:off x="224170" y="5585490"/>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to swim</a:t>
            </a:r>
          </a:p>
          <a:p>
            <a:pPr algn="ctr"/>
            <a:endParaRPr lang="en-GB" sz="2400" b="1" dirty="0">
              <a:solidFill>
                <a:srgbClr val="002060"/>
              </a:solidFill>
              <a:latin typeface="Century Gothic" panose="020B0502020202020204" pitchFamily="34" charset="0"/>
            </a:endParaRPr>
          </a:p>
        </p:txBody>
      </p:sp>
      <p:pic>
        <p:nvPicPr>
          <p:cNvPr id="90" name="Picture 89">
            <a:extLst>
              <a:ext uri="{FF2B5EF4-FFF2-40B4-BE49-F238E27FC236}">
                <a16:creationId xmlns:a16="http://schemas.microsoft.com/office/drawing/2014/main" id="{4DFD60F8-995C-42E9-5436-32FC255C7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830" y="1929865"/>
            <a:ext cx="386209" cy="402301"/>
          </a:xfrm>
          <a:prstGeom prst="rect">
            <a:avLst/>
          </a:prstGeom>
        </p:spPr>
      </p:pic>
      <p:sp>
        <p:nvSpPr>
          <p:cNvPr id="91" name="TextBox 90">
            <a:extLst>
              <a:ext uri="{FF2B5EF4-FFF2-40B4-BE49-F238E27FC236}">
                <a16:creationId xmlns:a16="http://schemas.microsoft.com/office/drawing/2014/main" id="{54BB96B3-F123-F69A-ACF5-186D291B68B8}"/>
              </a:ext>
            </a:extLst>
          </p:cNvPr>
          <p:cNvSpPr txBox="1"/>
          <p:nvPr/>
        </p:nvSpPr>
        <p:spPr>
          <a:xfrm>
            <a:off x="219177" y="5615352"/>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sky</a:t>
            </a:r>
          </a:p>
          <a:p>
            <a:pPr algn="ctr"/>
            <a:endParaRPr lang="en-GB" sz="2400" b="1" dirty="0">
              <a:solidFill>
                <a:srgbClr val="002060"/>
              </a:solidFill>
              <a:latin typeface="Century Gothic" panose="020B0502020202020204" pitchFamily="34" charset="0"/>
            </a:endParaRPr>
          </a:p>
        </p:txBody>
      </p:sp>
      <p:pic>
        <p:nvPicPr>
          <p:cNvPr id="92" name="Picture 91">
            <a:extLst>
              <a:ext uri="{FF2B5EF4-FFF2-40B4-BE49-F238E27FC236}">
                <a16:creationId xmlns:a16="http://schemas.microsoft.com/office/drawing/2014/main" id="{948EB0B5-2D34-BB97-3B59-9B5C001DF6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7368" y="2371644"/>
            <a:ext cx="386209" cy="402301"/>
          </a:xfrm>
          <a:prstGeom prst="rect">
            <a:avLst/>
          </a:prstGeom>
        </p:spPr>
      </p:pic>
      <p:sp>
        <p:nvSpPr>
          <p:cNvPr id="93" name="TextBox 92">
            <a:extLst>
              <a:ext uri="{FF2B5EF4-FFF2-40B4-BE49-F238E27FC236}">
                <a16:creationId xmlns:a16="http://schemas.microsoft.com/office/drawing/2014/main" id="{955003C0-E7BD-A181-0043-C81EFA770AE3}"/>
              </a:ext>
            </a:extLst>
          </p:cNvPr>
          <p:cNvSpPr txBox="1"/>
          <p:nvPr/>
        </p:nvSpPr>
        <p:spPr>
          <a:xfrm>
            <a:off x="220442" y="5612154"/>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to eat</a:t>
            </a:r>
          </a:p>
          <a:p>
            <a:pPr algn="ctr"/>
            <a:endParaRPr lang="en-GB" sz="2400" b="1" dirty="0">
              <a:solidFill>
                <a:srgbClr val="002060"/>
              </a:solidFill>
              <a:latin typeface="Century Gothic" panose="020B0502020202020204" pitchFamily="34" charset="0"/>
            </a:endParaRPr>
          </a:p>
        </p:txBody>
      </p:sp>
      <p:pic>
        <p:nvPicPr>
          <p:cNvPr id="94" name="Picture 93">
            <a:extLst>
              <a:ext uri="{FF2B5EF4-FFF2-40B4-BE49-F238E27FC236}">
                <a16:creationId xmlns:a16="http://schemas.microsoft.com/office/drawing/2014/main" id="{90BF9E94-1BF0-ADD7-4E92-3EB603B4AF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0042" y="1296317"/>
            <a:ext cx="386209" cy="402301"/>
          </a:xfrm>
          <a:prstGeom prst="rect">
            <a:avLst/>
          </a:prstGeom>
        </p:spPr>
      </p:pic>
      <p:sp>
        <p:nvSpPr>
          <p:cNvPr id="95" name="TextBox 94">
            <a:extLst>
              <a:ext uri="{FF2B5EF4-FFF2-40B4-BE49-F238E27FC236}">
                <a16:creationId xmlns:a16="http://schemas.microsoft.com/office/drawing/2014/main" id="{0B36CD12-F4B1-68E9-EA60-AE08CC11D339}"/>
              </a:ext>
            </a:extLst>
          </p:cNvPr>
          <p:cNvSpPr txBox="1"/>
          <p:nvPr/>
        </p:nvSpPr>
        <p:spPr>
          <a:xfrm>
            <a:off x="217911" y="5608983"/>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to throw</a:t>
            </a:r>
          </a:p>
          <a:p>
            <a:pPr algn="ctr"/>
            <a:endParaRPr lang="en-GB" sz="2400" b="1" dirty="0">
              <a:solidFill>
                <a:srgbClr val="002060"/>
              </a:solidFill>
              <a:latin typeface="Century Gothic" panose="020B0502020202020204" pitchFamily="34" charset="0"/>
            </a:endParaRPr>
          </a:p>
        </p:txBody>
      </p:sp>
      <p:pic>
        <p:nvPicPr>
          <p:cNvPr id="96" name="Picture 95">
            <a:extLst>
              <a:ext uri="{FF2B5EF4-FFF2-40B4-BE49-F238E27FC236}">
                <a16:creationId xmlns:a16="http://schemas.microsoft.com/office/drawing/2014/main" id="{DEF3C518-1C63-4134-C739-A29D7CF18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1433" y="1501397"/>
            <a:ext cx="386209" cy="402301"/>
          </a:xfrm>
          <a:prstGeom prst="rect">
            <a:avLst/>
          </a:prstGeom>
        </p:spPr>
      </p:pic>
      <p:sp>
        <p:nvSpPr>
          <p:cNvPr id="97" name="TextBox 96">
            <a:extLst>
              <a:ext uri="{FF2B5EF4-FFF2-40B4-BE49-F238E27FC236}">
                <a16:creationId xmlns:a16="http://schemas.microsoft.com/office/drawing/2014/main" id="{CA42C267-2D25-61F5-6628-CF5346801599}"/>
              </a:ext>
            </a:extLst>
          </p:cNvPr>
          <p:cNvSpPr txBox="1"/>
          <p:nvPr/>
        </p:nvSpPr>
        <p:spPr>
          <a:xfrm>
            <a:off x="247582" y="5605940"/>
            <a:ext cx="2783953" cy="1138773"/>
          </a:xfrm>
          <a:prstGeom prst="rect">
            <a:avLst/>
          </a:prstGeom>
          <a:solidFill>
            <a:schemeClr val="bg1"/>
          </a:solidFill>
          <a:ln w="57150">
            <a:solidFill>
              <a:srgbClr val="92D050"/>
            </a:solidFill>
          </a:ln>
        </p:spPr>
        <p:txBody>
          <a:bodyPr wrap="square" rtlCol="0" anchor="ctr">
            <a:spAutoFit/>
          </a:bodyPr>
          <a:lstStyle/>
          <a:p>
            <a:pPr algn="ctr"/>
            <a:r>
              <a:rPr lang="en-GB" sz="4400" b="1" dirty="0">
                <a:solidFill>
                  <a:srgbClr val="002060"/>
                </a:solidFill>
                <a:latin typeface="Century Gothic" panose="020B0502020202020204" pitchFamily="34" charset="0"/>
              </a:rPr>
              <a:t>trip</a:t>
            </a:r>
          </a:p>
          <a:p>
            <a:pPr algn="ctr"/>
            <a:endParaRPr lang="en-GB" sz="2400" b="1" dirty="0">
              <a:solidFill>
                <a:srgbClr val="002060"/>
              </a:solidFill>
              <a:latin typeface="Century Gothic" panose="020B0502020202020204" pitchFamily="34" charset="0"/>
            </a:endParaRPr>
          </a:p>
        </p:txBody>
      </p:sp>
      <p:pic>
        <p:nvPicPr>
          <p:cNvPr id="98" name="Picture 97">
            <a:extLst>
              <a:ext uri="{FF2B5EF4-FFF2-40B4-BE49-F238E27FC236}">
                <a16:creationId xmlns:a16="http://schemas.microsoft.com/office/drawing/2014/main" id="{C3E9FB04-B107-1840-48BC-CC3418A80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6627" y="1526617"/>
            <a:ext cx="386209" cy="402301"/>
          </a:xfrm>
          <a:prstGeom prst="rect">
            <a:avLst/>
          </a:prstGeom>
        </p:spPr>
      </p:pic>
      <p:grpSp>
        <p:nvGrpSpPr>
          <p:cNvPr id="9" name="Group 8">
            <a:extLst>
              <a:ext uri="{FF2B5EF4-FFF2-40B4-BE49-F238E27FC236}">
                <a16:creationId xmlns:a16="http://schemas.microsoft.com/office/drawing/2014/main" id="{F2E96527-CA94-286B-A4D8-8B6F5ED7DE94}"/>
              </a:ext>
            </a:extLst>
          </p:cNvPr>
          <p:cNvGrpSpPr/>
          <p:nvPr/>
        </p:nvGrpSpPr>
        <p:grpSpPr>
          <a:xfrm>
            <a:off x="514136" y="3980906"/>
            <a:ext cx="7715662" cy="584775"/>
            <a:chOff x="514136" y="3980906"/>
            <a:chExt cx="7715662" cy="584775"/>
          </a:xfrm>
        </p:grpSpPr>
        <p:sp>
          <p:nvSpPr>
            <p:cNvPr id="99" name="Speech Bubble: Rectangle with Corners Rounded 98">
              <a:extLst>
                <a:ext uri="{FF2B5EF4-FFF2-40B4-BE49-F238E27FC236}">
                  <a16:creationId xmlns:a16="http://schemas.microsoft.com/office/drawing/2014/main" id="{9FB98E45-7E36-477F-AF5B-40ECA6DA751C}"/>
                </a:ext>
              </a:extLst>
            </p:cNvPr>
            <p:cNvSpPr/>
            <p:nvPr/>
          </p:nvSpPr>
          <p:spPr>
            <a:xfrm>
              <a:off x="531389" y="3996990"/>
              <a:ext cx="6230044" cy="518040"/>
            </a:xfrm>
            <a:prstGeom prst="wedgeRoundRectCallout">
              <a:avLst>
                <a:gd name="adj1" fmla="val 39716"/>
                <a:gd name="adj2" fmla="val 98803"/>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1142B49E-E082-F9FA-7945-6753A1587DC8}"/>
                </a:ext>
              </a:extLst>
            </p:cNvPr>
            <p:cNvSpPr txBox="1"/>
            <p:nvPr/>
          </p:nvSpPr>
          <p:spPr>
            <a:xfrm>
              <a:off x="514136" y="3980906"/>
              <a:ext cx="7715662"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r>
                <a:rPr lang="en-GB" sz="3200" dirty="0" err="1">
                  <a:solidFill>
                    <a:srgbClr val="002060"/>
                  </a:solidFill>
                  <a:latin typeface="Century Gothic" panose="020B0502020202020204" pitchFamily="34" charset="0"/>
                </a:rPr>
                <a:t>Cuántos</a:t>
              </a:r>
              <a:r>
                <a:rPr lang="en-GB" sz="3200"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verbos</a:t>
              </a:r>
              <a:r>
                <a:rPr lang="en-GB" sz="3200" dirty="0">
                  <a:solidFill>
                    <a:srgbClr val="002060"/>
                  </a:solidFill>
                  <a:latin typeface="Century Gothic" panose="020B0502020202020204" pitchFamily="34" charset="0"/>
                </a:rPr>
                <a:t> hay en total?</a:t>
              </a:r>
            </a:p>
          </p:txBody>
        </p:sp>
      </p:grpSp>
      <p:grpSp>
        <p:nvGrpSpPr>
          <p:cNvPr id="10" name="Group 9">
            <a:extLst>
              <a:ext uri="{FF2B5EF4-FFF2-40B4-BE49-F238E27FC236}">
                <a16:creationId xmlns:a16="http://schemas.microsoft.com/office/drawing/2014/main" id="{3774F69B-382A-8BF8-50E7-C6B15E5DC703}"/>
              </a:ext>
            </a:extLst>
          </p:cNvPr>
          <p:cNvGrpSpPr/>
          <p:nvPr/>
        </p:nvGrpSpPr>
        <p:grpSpPr>
          <a:xfrm>
            <a:off x="5153006" y="5129273"/>
            <a:ext cx="6981052" cy="677091"/>
            <a:chOff x="5131723" y="5047248"/>
            <a:chExt cx="7779501" cy="603839"/>
          </a:xfrm>
        </p:grpSpPr>
        <p:sp>
          <p:nvSpPr>
            <p:cNvPr id="100" name="Speech Bubble: Rectangle with Corners Rounded 99">
              <a:extLst>
                <a:ext uri="{FF2B5EF4-FFF2-40B4-BE49-F238E27FC236}">
                  <a16:creationId xmlns:a16="http://schemas.microsoft.com/office/drawing/2014/main" id="{57F9190E-1E11-805D-B7C9-1C5F5128C7FF}"/>
                </a:ext>
              </a:extLst>
            </p:cNvPr>
            <p:cNvSpPr/>
            <p:nvPr/>
          </p:nvSpPr>
          <p:spPr>
            <a:xfrm>
              <a:off x="5131723" y="5047248"/>
              <a:ext cx="6709551" cy="563403"/>
            </a:xfrm>
            <a:prstGeom prst="wedgeRoundRectCallout">
              <a:avLst>
                <a:gd name="adj1" fmla="val -52502"/>
                <a:gd name="adj2" fmla="val 108794"/>
                <a:gd name="adj3" fmla="val 16667"/>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srgbClr val="FF0066"/>
                  </a:solidFill>
                </a:ln>
                <a:solidFill>
                  <a:prstClr val="white"/>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7F27E4E6-2307-BBE9-0E2C-43F068A92779}"/>
                </a:ext>
              </a:extLst>
            </p:cNvPr>
            <p:cNvSpPr txBox="1"/>
            <p:nvPr/>
          </p:nvSpPr>
          <p:spPr>
            <a:xfrm>
              <a:off x="5195562" y="5066312"/>
              <a:ext cx="7715662"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Hay ________ </a:t>
              </a:r>
              <a:r>
                <a:rPr lang="en-GB" sz="3200" b="1" dirty="0" err="1">
                  <a:solidFill>
                    <a:srgbClr val="002060"/>
                  </a:solidFill>
                  <a:latin typeface="Century Gothic" panose="020B0502020202020204" pitchFamily="34" charset="0"/>
                </a:rPr>
                <a:t>verbos</a:t>
              </a:r>
              <a:r>
                <a:rPr lang="en-GB" sz="3200" dirty="0">
                  <a:solidFill>
                    <a:srgbClr val="002060"/>
                  </a:solidFill>
                  <a:latin typeface="Century Gothic" panose="020B0502020202020204" pitchFamily="34" charset="0"/>
                </a:rPr>
                <a:t> en total.</a:t>
              </a:r>
            </a:p>
          </p:txBody>
        </p:sp>
      </p:grpSp>
      <p:sp>
        <p:nvSpPr>
          <p:cNvPr id="80" name="TextBox 79">
            <a:extLst>
              <a:ext uri="{FF2B5EF4-FFF2-40B4-BE49-F238E27FC236}">
                <a16:creationId xmlns:a16="http://schemas.microsoft.com/office/drawing/2014/main" id="{41CE4720-DBBE-C259-EA38-7D23023F9796}"/>
              </a:ext>
            </a:extLst>
          </p:cNvPr>
          <p:cNvSpPr txBox="1"/>
          <p:nvPr/>
        </p:nvSpPr>
        <p:spPr>
          <a:xfrm>
            <a:off x="6719588" y="5092994"/>
            <a:ext cx="907621"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seis</a:t>
            </a:r>
          </a:p>
        </p:txBody>
      </p:sp>
      <p:grpSp>
        <p:nvGrpSpPr>
          <p:cNvPr id="12" name="Group 11">
            <a:extLst>
              <a:ext uri="{FF2B5EF4-FFF2-40B4-BE49-F238E27FC236}">
                <a16:creationId xmlns:a16="http://schemas.microsoft.com/office/drawing/2014/main" id="{F891D512-6124-EAAE-0DB7-A5F356DA8361}"/>
              </a:ext>
            </a:extLst>
          </p:cNvPr>
          <p:cNvGrpSpPr/>
          <p:nvPr/>
        </p:nvGrpSpPr>
        <p:grpSpPr>
          <a:xfrm>
            <a:off x="322775" y="3849755"/>
            <a:ext cx="7715662" cy="756577"/>
            <a:chOff x="322775" y="3994398"/>
            <a:chExt cx="7715662" cy="611934"/>
          </a:xfrm>
        </p:grpSpPr>
        <p:sp>
          <p:nvSpPr>
            <p:cNvPr id="102" name="Speech Bubble: Rectangle with Corners Rounded 101">
              <a:extLst>
                <a:ext uri="{FF2B5EF4-FFF2-40B4-BE49-F238E27FC236}">
                  <a16:creationId xmlns:a16="http://schemas.microsoft.com/office/drawing/2014/main" id="{AC0DD588-B405-5755-A9A8-6FAA868A7746}"/>
                </a:ext>
              </a:extLst>
            </p:cNvPr>
            <p:cNvSpPr/>
            <p:nvPr/>
          </p:nvSpPr>
          <p:spPr>
            <a:xfrm>
              <a:off x="340027" y="4010482"/>
              <a:ext cx="7077109" cy="595850"/>
            </a:xfrm>
            <a:prstGeom prst="wedgeRoundRectCallout">
              <a:avLst>
                <a:gd name="adj1" fmla="val 39716"/>
                <a:gd name="adj2" fmla="val 98803"/>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136F4698-4B6D-B3C3-C462-44EF7A019D61}"/>
                </a:ext>
              </a:extLst>
            </p:cNvPr>
            <p:cNvSpPr txBox="1"/>
            <p:nvPr/>
          </p:nvSpPr>
          <p:spPr>
            <a:xfrm>
              <a:off x="322775" y="3994398"/>
              <a:ext cx="7715662"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t>
              </a:r>
              <a:r>
                <a:rPr lang="en-GB" sz="3200" dirty="0" err="1">
                  <a:solidFill>
                    <a:srgbClr val="002060"/>
                  </a:solidFill>
                  <a:latin typeface="Century Gothic" panose="020B0502020202020204" pitchFamily="34" charset="0"/>
                </a:rPr>
                <a:t>Cuántos</a:t>
              </a:r>
              <a:r>
                <a:rPr lang="en-GB" sz="3200"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nombres</a:t>
              </a:r>
              <a:r>
                <a:rPr lang="en-GB" sz="3200" dirty="0">
                  <a:solidFill>
                    <a:srgbClr val="002060"/>
                  </a:solidFill>
                  <a:latin typeface="Century Gothic" panose="020B0502020202020204" pitchFamily="34" charset="0"/>
                </a:rPr>
                <a:t> hay en total?</a:t>
              </a:r>
            </a:p>
          </p:txBody>
        </p:sp>
      </p:grpSp>
      <p:grpSp>
        <p:nvGrpSpPr>
          <p:cNvPr id="13" name="Group 12">
            <a:extLst>
              <a:ext uri="{FF2B5EF4-FFF2-40B4-BE49-F238E27FC236}">
                <a16:creationId xmlns:a16="http://schemas.microsoft.com/office/drawing/2014/main" id="{4B88B0C1-BADD-F054-8D88-B8FEBDA97B49}"/>
              </a:ext>
            </a:extLst>
          </p:cNvPr>
          <p:cNvGrpSpPr/>
          <p:nvPr/>
        </p:nvGrpSpPr>
        <p:grpSpPr>
          <a:xfrm>
            <a:off x="4889269" y="5129272"/>
            <a:ext cx="7728079" cy="663797"/>
            <a:chOff x="12432353" y="5061100"/>
            <a:chExt cx="7728079" cy="663797"/>
          </a:xfrm>
        </p:grpSpPr>
        <p:sp>
          <p:nvSpPr>
            <p:cNvPr id="104" name="Speech Bubble: Rectangle with Corners Rounded 103">
              <a:extLst>
                <a:ext uri="{FF2B5EF4-FFF2-40B4-BE49-F238E27FC236}">
                  <a16:creationId xmlns:a16="http://schemas.microsoft.com/office/drawing/2014/main" id="{6AC10E94-4F88-0DFA-C117-C9AB6974712F}"/>
                </a:ext>
              </a:extLst>
            </p:cNvPr>
            <p:cNvSpPr/>
            <p:nvPr/>
          </p:nvSpPr>
          <p:spPr>
            <a:xfrm>
              <a:off x="12432353" y="5061100"/>
              <a:ext cx="6709551" cy="663797"/>
            </a:xfrm>
            <a:prstGeom prst="wedgeRoundRectCallout">
              <a:avLst>
                <a:gd name="adj1" fmla="val -52502"/>
                <a:gd name="adj2" fmla="val 108794"/>
                <a:gd name="adj3" fmla="val 16667"/>
              </a:avLst>
            </a:prstGeom>
            <a:solidFill>
              <a:schemeClr val="bg1"/>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srgbClr val="FF0066"/>
                  </a:solidFill>
                </a:ln>
                <a:solidFill>
                  <a:prstClr val="white"/>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625C0BE3-9F09-0D3A-2BB2-C01D499FC37F}"/>
                </a:ext>
              </a:extLst>
            </p:cNvPr>
            <p:cNvSpPr txBox="1"/>
            <p:nvPr/>
          </p:nvSpPr>
          <p:spPr>
            <a:xfrm>
              <a:off x="12444770" y="5094483"/>
              <a:ext cx="7715662"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Hay _________ </a:t>
              </a:r>
              <a:r>
                <a:rPr lang="en-GB" sz="3200" b="1" dirty="0" err="1">
                  <a:solidFill>
                    <a:srgbClr val="002060"/>
                  </a:solidFill>
                  <a:latin typeface="Century Gothic" panose="020B0502020202020204" pitchFamily="34" charset="0"/>
                </a:rPr>
                <a:t>nombres</a:t>
              </a:r>
              <a:r>
                <a:rPr lang="en-GB" sz="3200" dirty="0">
                  <a:solidFill>
                    <a:srgbClr val="002060"/>
                  </a:solidFill>
                  <a:latin typeface="Century Gothic" panose="020B0502020202020204" pitchFamily="34" charset="0"/>
                </a:rPr>
                <a:t> en total.</a:t>
              </a:r>
            </a:p>
          </p:txBody>
        </p:sp>
      </p:grpSp>
      <p:sp>
        <p:nvSpPr>
          <p:cNvPr id="106" name="TextBox 105">
            <a:extLst>
              <a:ext uri="{FF2B5EF4-FFF2-40B4-BE49-F238E27FC236}">
                <a16:creationId xmlns:a16="http://schemas.microsoft.com/office/drawing/2014/main" id="{600E40CA-1546-E2C6-85DE-45B2374C7703}"/>
              </a:ext>
            </a:extLst>
          </p:cNvPr>
          <p:cNvSpPr txBox="1"/>
          <p:nvPr/>
        </p:nvSpPr>
        <p:spPr>
          <a:xfrm>
            <a:off x="5916166" y="5144046"/>
            <a:ext cx="1762021"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catorce</a:t>
            </a:r>
            <a:endParaRPr lang="en-GB" sz="3200" b="1" dirty="0">
              <a:solidFill>
                <a:srgbClr val="92D050"/>
              </a:solidFill>
              <a:latin typeface="Century Gothic" panose="020B0502020202020204" pitchFamily="34" charset="0"/>
            </a:endParaRPr>
          </a:p>
        </p:txBody>
      </p:sp>
      <p:sp>
        <p:nvSpPr>
          <p:cNvPr id="107" name="TextBox 106">
            <a:extLst>
              <a:ext uri="{FF2B5EF4-FFF2-40B4-BE49-F238E27FC236}">
                <a16:creationId xmlns:a16="http://schemas.microsoft.com/office/drawing/2014/main" id="{545B95C4-4C4E-4BD4-1CC1-724B254DB77D}"/>
              </a:ext>
            </a:extLst>
          </p:cNvPr>
          <p:cNvSpPr txBox="1"/>
          <p:nvPr/>
        </p:nvSpPr>
        <p:spPr>
          <a:xfrm>
            <a:off x="5055255" y="262603"/>
            <a:ext cx="3698054" cy="461665"/>
          </a:xfrm>
          <a:prstGeom prst="rect">
            <a:avLst/>
          </a:prstGeom>
          <a:solidFill>
            <a:srgbClr val="E2F0D9"/>
          </a:solidFill>
        </p:spPr>
        <p:txBody>
          <a:bodyPr wrap="square">
            <a:spAutoFit/>
          </a:bodyPr>
          <a:lstStyle/>
          <a:p>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nombre</a:t>
            </a:r>
            <a:r>
              <a:rPr lang="en-GB" sz="2000" b="0" dirty="0">
                <a:solidFill>
                  <a:srgbClr val="002060"/>
                </a:solidFill>
                <a:latin typeface="Century Gothic" panose="020B0502020202020204" pitchFamily="34" charset="0"/>
              </a:rPr>
              <a:t> – noun, name</a:t>
            </a:r>
            <a:endParaRPr lang="en-GB" sz="2000" dirty="0"/>
          </a:p>
        </p:txBody>
      </p:sp>
    </p:spTree>
    <p:extLst>
      <p:ext uri="{BB962C8B-B14F-4D97-AF65-F5344CB8AC3E}">
        <p14:creationId xmlns:p14="http://schemas.microsoft.com/office/powerpoint/2010/main" val="2308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 calcmode="lin" valueType="num">
                                      <p:cBhvr additive="base">
                                        <p:cTn id="72" dur="500" fill="hold"/>
                                        <p:tgtEl>
                                          <p:spTgt spid="76"/>
                                        </p:tgtEl>
                                        <p:attrNameLst>
                                          <p:attrName>ppt_x</p:attrName>
                                        </p:attrNameLst>
                                      </p:cBhvr>
                                      <p:tavLst>
                                        <p:tav tm="0">
                                          <p:val>
                                            <p:strVal val="#ppt_x"/>
                                          </p:val>
                                        </p:tav>
                                        <p:tav tm="100000">
                                          <p:val>
                                            <p:strVal val="#ppt_x"/>
                                          </p:val>
                                        </p:tav>
                                      </p:tavLst>
                                    </p:anim>
                                    <p:anim calcmode="lin" valueType="num">
                                      <p:cBhvr additive="base">
                                        <p:cTn id="7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7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89"/>
                                        </p:tgtEl>
                                        <p:attrNameLst>
                                          <p:attrName>style.visibility</p:attrName>
                                        </p:attrNameLst>
                                      </p:cBhvr>
                                      <p:to>
                                        <p:strVal val="visible"/>
                                      </p:to>
                                    </p:set>
                                    <p:anim calcmode="lin" valueType="num">
                                      <p:cBhvr additive="base">
                                        <p:cTn id="92" dur="500" fill="hold"/>
                                        <p:tgtEl>
                                          <p:spTgt spid="89"/>
                                        </p:tgtEl>
                                        <p:attrNameLst>
                                          <p:attrName>ppt_x</p:attrName>
                                        </p:attrNameLst>
                                      </p:cBhvr>
                                      <p:tavLst>
                                        <p:tav tm="0">
                                          <p:val>
                                            <p:strVal val="#ppt_x"/>
                                          </p:val>
                                        </p:tav>
                                        <p:tav tm="100000">
                                          <p:val>
                                            <p:strVal val="#ppt_x"/>
                                          </p:val>
                                        </p:tav>
                                      </p:tavLst>
                                    </p:anim>
                                    <p:anim calcmode="lin" valueType="num">
                                      <p:cBhvr additive="base">
                                        <p:cTn id="9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9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91"/>
                                        </p:tgtEl>
                                        <p:attrNameLst>
                                          <p:attrName>style.visibility</p:attrName>
                                        </p:attrNameLst>
                                      </p:cBhvr>
                                      <p:to>
                                        <p:strVal val="visible"/>
                                      </p:to>
                                    </p:set>
                                    <p:anim calcmode="lin" valueType="num">
                                      <p:cBhvr additive="base">
                                        <p:cTn id="102" dur="500" fill="hold"/>
                                        <p:tgtEl>
                                          <p:spTgt spid="91"/>
                                        </p:tgtEl>
                                        <p:attrNameLst>
                                          <p:attrName>ppt_x</p:attrName>
                                        </p:attrNameLst>
                                      </p:cBhvr>
                                      <p:tavLst>
                                        <p:tav tm="0">
                                          <p:val>
                                            <p:strVal val="#ppt_x"/>
                                          </p:val>
                                        </p:tav>
                                        <p:tav tm="100000">
                                          <p:val>
                                            <p:strVal val="#ppt_x"/>
                                          </p:val>
                                        </p:tav>
                                      </p:tavLst>
                                    </p:anim>
                                    <p:anim calcmode="lin" valueType="num">
                                      <p:cBhvr additive="base">
                                        <p:cTn id="103"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9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93"/>
                                        </p:tgtEl>
                                        <p:attrNameLst>
                                          <p:attrName>style.visibility</p:attrName>
                                        </p:attrNameLst>
                                      </p:cBhvr>
                                      <p:to>
                                        <p:strVal val="visible"/>
                                      </p:to>
                                    </p:set>
                                    <p:anim calcmode="lin" valueType="num">
                                      <p:cBhvr additive="base">
                                        <p:cTn id="112" dur="500" fill="hold"/>
                                        <p:tgtEl>
                                          <p:spTgt spid="93"/>
                                        </p:tgtEl>
                                        <p:attrNameLst>
                                          <p:attrName>ppt_x</p:attrName>
                                        </p:attrNameLst>
                                      </p:cBhvr>
                                      <p:tavLst>
                                        <p:tav tm="0">
                                          <p:val>
                                            <p:strVal val="#ppt_x"/>
                                          </p:val>
                                        </p:tav>
                                        <p:tav tm="100000">
                                          <p:val>
                                            <p:strVal val="#ppt_x"/>
                                          </p:val>
                                        </p:tav>
                                      </p:tavLst>
                                    </p:anim>
                                    <p:anim calcmode="lin" valueType="num">
                                      <p:cBhvr additive="base">
                                        <p:cTn id="11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94"/>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95"/>
                                        </p:tgtEl>
                                        <p:attrNameLst>
                                          <p:attrName>style.visibility</p:attrName>
                                        </p:attrNameLst>
                                      </p:cBhvr>
                                      <p:to>
                                        <p:strVal val="visible"/>
                                      </p:to>
                                    </p:set>
                                    <p:anim calcmode="lin" valueType="num">
                                      <p:cBhvr additive="base">
                                        <p:cTn id="122" dur="500" fill="hold"/>
                                        <p:tgtEl>
                                          <p:spTgt spid="95"/>
                                        </p:tgtEl>
                                        <p:attrNameLst>
                                          <p:attrName>ppt_x</p:attrName>
                                        </p:attrNameLst>
                                      </p:cBhvr>
                                      <p:tavLst>
                                        <p:tav tm="0">
                                          <p:val>
                                            <p:strVal val="#ppt_x"/>
                                          </p:val>
                                        </p:tav>
                                        <p:tav tm="100000">
                                          <p:val>
                                            <p:strVal val="#ppt_x"/>
                                          </p:val>
                                        </p:tav>
                                      </p:tavLst>
                                    </p:anim>
                                    <p:anim calcmode="lin" valueType="num">
                                      <p:cBhvr additive="base">
                                        <p:cTn id="12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96"/>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97"/>
                                        </p:tgtEl>
                                        <p:attrNameLst>
                                          <p:attrName>style.visibility</p:attrName>
                                        </p:attrNameLst>
                                      </p:cBhvr>
                                      <p:to>
                                        <p:strVal val="visible"/>
                                      </p:to>
                                    </p:set>
                                    <p:anim calcmode="lin" valueType="num">
                                      <p:cBhvr additive="base">
                                        <p:cTn id="132" dur="500" fill="hold"/>
                                        <p:tgtEl>
                                          <p:spTgt spid="97"/>
                                        </p:tgtEl>
                                        <p:attrNameLst>
                                          <p:attrName>ppt_x</p:attrName>
                                        </p:attrNameLst>
                                      </p:cBhvr>
                                      <p:tavLst>
                                        <p:tav tm="0">
                                          <p:val>
                                            <p:strVal val="#ppt_x"/>
                                          </p:val>
                                        </p:tav>
                                        <p:tav tm="100000">
                                          <p:val>
                                            <p:strVal val="#ppt_x"/>
                                          </p:val>
                                        </p:tav>
                                      </p:tavLst>
                                    </p:anim>
                                    <p:anim calcmode="lin" valueType="num">
                                      <p:cBhvr additive="base">
                                        <p:cTn id="13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98"/>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fade">
                                      <p:cBhvr>
                                        <p:cTn id="142" dur="500"/>
                                        <p:tgtEl>
                                          <p:spTgt spid="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10"/>
                                        </p:tgtEl>
                                        <p:attrNameLst>
                                          <p:attrName>style.visibility</p:attrName>
                                        </p:attrNameLst>
                                      </p:cBhvr>
                                      <p:to>
                                        <p:strVal val="visible"/>
                                      </p:to>
                                    </p:set>
                                    <p:animEffect transition="in" filter="fade">
                                      <p:cBhvr>
                                        <p:cTn id="147" dur="500"/>
                                        <p:tgtEl>
                                          <p:spTgt spid="10"/>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80"/>
                                        </p:tgtEl>
                                        <p:attrNameLst>
                                          <p:attrName>style.visibility</p:attrName>
                                        </p:attrNameLst>
                                      </p:cBhvr>
                                      <p:to>
                                        <p:strVal val="visible"/>
                                      </p:to>
                                    </p:set>
                                    <p:anim calcmode="lin" valueType="num">
                                      <p:cBhvr additive="base">
                                        <p:cTn id="152" dur="500" fill="hold"/>
                                        <p:tgtEl>
                                          <p:spTgt spid="80"/>
                                        </p:tgtEl>
                                        <p:attrNameLst>
                                          <p:attrName>ppt_x</p:attrName>
                                        </p:attrNameLst>
                                      </p:cBhvr>
                                      <p:tavLst>
                                        <p:tav tm="0">
                                          <p:val>
                                            <p:strVal val="#ppt_x"/>
                                          </p:val>
                                        </p:tav>
                                        <p:tav tm="100000">
                                          <p:val>
                                            <p:strVal val="#ppt_x"/>
                                          </p:val>
                                        </p:tav>
                                      </p:tavLst>
                                    </p:anim>
                                    <p:anim calcmode="lin" valueType="num">
                                      <p:cBhvr additive="base">
                                        <p:cTn id="153"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12"/>
                                        </p:tgtEl>
                                        <p:attrNameLst>
                                          <p:attrName>style.visibility</p:attrName>
                                        </p:attrNameLst>
                                      </p:cBhvr>
                                      <p:to>
                                        <p:strVal val="visible"/>
                                      </p:to>
                                    </p:set>
                                    <p:animEffect transition="in" filter="fade">
                                      <p:cBhvr>
                                        <p:cTn id="158" dur="500"/>
                                        <p:tgtEl>
                                          <p:spTgt spid="1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07"/>
                                        </p:tgtEl>
                                        <p:attrNameLst>
                                          <p:attrName>style.visibility</p:attrName>
                                        </p:attrNameLst>
                                      </p:cBhvr>
                                      <p:to>
                                        <p:strVal val="visible"/>
                                      </p:to>
                                    </p:set>
                                    <p:animEffect transition="in" filter="fade">
                                      <p:cBhvr>
                                        <p:cTn id="161" dur="500"/>
                                        <p:tgtEl>
                                          <p:spTgt spid="107"/>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13"/>
                                        </p:tgtEl>
                                        <p:attrNameLst>
                                          <p:attrName>style.visibility</p:attrName>
                                        </p:attrNameLst>
                                      </p:cBhvr>
                                      <p:to>
                                        <p:strVal val="visible"/>
                                      </p:to>
                                    </p:set>
                                    <p:animEffect transition="in" filter="fade">
                                      <p:cBhvr>
                                        <p:cTn id="166" dur="500"/>
                                        <p:tgtEl>
                                          <p:spTgt spid="13"/>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06"/>
                                        </p:tgtEl>
                                        <p:attrNameLst>
                                          <p:attrName>style.visibility</p:attrName>
                                        </p:attrNameLst>
                                      </p:cBhvr>
                                      <p:to>
                                        <p:strVal val="visible"/>
                                      </p:to>
                                    </p:set>
                                    <p:animEffect transition="in" filter="fade">
                                      <p:cBhvr>
                                        <p:cTn id="17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4" grpId="0"/>
      <p:bldP spid="46" grpId="0"/>
      <p:bldP spid="48" grpId="0"/>
      <p:bldP spid="50" grpId="0" animBg="1"/>
      <p:bldP spid="52" grpId="0" animBg="1"/>
      <p:bldP spid="54" grpId="0" animBg="1"/>
      <p:bldP spid="76" grpId="0" animBg="1"/>
      <p:bldP spid="62" grpId="0" animBg="1"/>
      <p:bldP spid="89" grpId="0" animBg="1"/>
      <p:bldP spid="91" grpId="0" animBg="1"/>
      <p:bldP spid="93" grpId="0" animBg="1"/>
      <p:bldP spid="95" grpId="0" animBg="1"/>
      <p:bldP spid="97" grpId="0" animBg="1"/>
      <p:bldP spid="80" grpId="0"/>
      <p:bldP spid="106" grpId="0"/>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1E4E79"/>
                </a:solidFill>
                <a:latin typeface="Century Gothic" panose="020B0502020202020204" pitchFamily="34" charset="0"/>
                <a:ea typeface="Century Gothic"/>
                <a:cs typeface="Century Gothic"/>
                <a:sym typeface="Century Gothic"/>
              </a:rPr>
              <a:t>Saying what you want to do</a:t>
            </a:r>
            <a:endParaRPr lang="en-GB" sz="4400" b="1" i="0" u="none" strike="noStrike" cap="none" dirty="0">
              <a:solidFill>
                <a:srgbClr val="1E4E79"/>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7" name="Google Shape;169;p8">
            <a:extLst>
              <a:ext uri="{FF2B5EF4-FFF2-40B4-BE49-F238E27FC236}">
                <a16:creationId xmlns:a16="http://schemas.microsoft.com/office/drawing/2014/main" id="{128FE9E4-B5C0-3CA3-6B55-438027464A3B}"/>
              </a:ext>
            </a:extLst>
          </p:cNvPr>
          <p:cNvSpPr txBox="1"/>
          <p:nvPr/>
        </p:nvSpPr>
        <p:spPr>
          <a:xfrm>
            <a:off x="282562" y="924457"/>
            <a:ext cx="7953003" cy="64629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600" b="1" dirty="0">
                <a:solidFill>
                  <a:srgbClr val="002060"/>
                </a:solidFill>
                <a:latin typeface="Century Gothic"/>
                <a:ea typeface="Century Gothic"/>
                <a:cs typeface="Century Gothic"/>
                <a:sym typeface="Century Gothic"/>
              </a:rPr>
              <a:t>[</a:t>
            </a:r>
            <a:r>
              <a:rPr lang="en-GB" sz="3600" dirty="0" err="1">
                <a:solidFill>
                  <a:srgbClr val="002060"/>
                </a:solidFill>
                <a:latin typeface="Century Gothic"/>
                <a:ea typeface="Century Gothic"/>
                <a:cs typeface="Century Gothic"/>
                <a:sym typeface="Century Gothic"/>
              </a:rPr>
              <a:t>querer</a:t>
            </a:r>
            <a:r>
              <a:rPr lang="en-GB" sz="3600" dirty="0">
                <a:solidFill>
                  <a:srgbClr val="002060"/>
                </a:solidFill>
                <a:latin typeface="Century Gothic"/>
                <a:ea typeface="Century Gothic"/>
                <a:cs typeface="Century Gothic"/>
                <a:sym typeface="Century Gothic"/>
              </a:rPr>
              <a:t>: to want, wanting</a:t>
            </a:r>
            <a:r>
              <a:rPr lang="en-GB" sz="3600" b="1" dirty="0">
                <a:solidFill>
                  <a:srgbClr val="002060"/>
                </a:solidFill>
                <a:latin typeface="Century Gothic"/>
                <a:ea typeface="Century Gothic"/>
                <a:cs typeface="Century Gothic"/>
                <a:sym typeface="Century Gothic"/>
              </a:rPr>
              <a:t>]</a:t>
            </a:r>
            <a:endParaRPr sz="3600" b="1" i="0" u="none" strike="noStrike" cap="none" dirty="0">
              <a:solidFill>
                <a:srgbClr val="002060"/>
              </a:solidFill>
              <a:latin typeface="Century Gothic"/>
              <a:ea typeface="Century Gothic"/>
              <a:cs typeface="Century Gothic"/>
              <a:sym typeface="Century Gothic"/>
            </a:endParaRPr>
          </a:p>
        </p:txBody>
      </p:sp>
      <p:pic>
        <p:nvPicPr>
          <p:cNvPr id="24" name="Google Shape;183;p8">
            <a:extLst>
              <a:ext uri="{FF2B5EF4-FFF2-40B4-BE49-F238E27FC236}">
                <a16:creationId xmlns:a16="http://schemas.microsoft.com/office/drawing/2014/main" id="{4858A761-5159-DFC5-58E4-BB477B70DAE0}"/>
              </a:ext>
            </a:extLst>
          </p:cNvPr>
          <p:cNvPicPr preferRelativeResize="0"/>
          <p:nvPr/>
        </p:nvPicPr>
        <p:blipFill rotWithShape="1">
          <a:blip r:embed="rId4">
            <a:alphaModFix/>
          </a:blip>
          <a:srcRect/>
          <a:stretch/>
        </p:blipFill>
        <p:spPr>
          <a:xfrm>
            <a:off x="360888" y="3949765"/>
            <a:ext cx="634523" cy="671647"/>
          </a:xfrm>
          <a:prstGeom prst="rect">
            <a:avLst/>
          </a:prstGeom>
          <a:noFill/>
          <a:ln>
            <a:noFill/>
          </a:ln>
        </p:spPr>
      </p:pic>
      <p:sp>
        <p:nvSpPr>
          <p:cNvPr id="26" name="TextBox 25">
            <a:extLst>
              <a:ext uri="{FF2B5EF4-FFF2-40B4-BE49-F238E27FC236}">
                <a16:creationId xmlns:a16="http://schemas.microsoft.com/office/drawing/2014/main" id="{1EFAA493-F102-AA56-FCF5-45310E60660A}"/>
              </a:ext>
            </a:extLst>
          </p:cNvPr>
          <p:cNvSpPr txBox="1"/>
          <p:nvPr/>
        </p:nvSpPr>
        <p:spPr>
          <a:xfrm>
            <a:off x="1035589" y="3639196"/>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Quier</a:t>
            </a:r>
            <a:r>
              <a:rPr lang="en-GB" sz="2800" b="1" dirty="0" err="1">
                <a:solidFill>
                  <a:srgbClr val="002060"/>
                </a:solidFill>
                <a:latin typeface="Century Gothic" panose="020B0502020202020204" pitchFamily="34" charset="0"/>
              </a:rPr>
              <a:t>o</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err="1">
                <a:ln>
                  <a:noFill/>
                </a:ln>
                <a:solidFill>
                  <a:srgbClr val="FF0066"/>
                </a:solidFill>
                <a:effectLst/>
                <a:uLnTx/>
                <a:uFillTx/>
                <a:latin typeface="Century Gothic" panose="020B0502020202020204" pitchFamily="34" charset="0"/>
                <a:ea typeface="+mn-ea"/>
                <a:cs typeface="+mn-cs"/>
              </a:rPr>
              <a:t>nadar</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en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667B4DA0-4F17-2794-1A1F-89E3A0807FD7}"/>
              </a:ext>
            </a:extLst>
          </p:cNvPr>
          <p:cNvSpPr txBox="1"/>
          <p:nvPr/>
        </p:nvSpPr>
        <p:spPr>
          <a:xfrm>
            <a:off x="243150" y="1768367"/>
            <a:ext cx="1194885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In Spanish, the verb ‘</a:t>
            </a:r>
            <a:r>
              <a:rPr lang="en-GB" sz="2800" dirty="0" err="1">
                <a:solidFill>
                  <a:srgbClr val="002060"/>
                </a:solidFill>
                <a:latin typeface="Century Gothic" panose="020B0502020202020204" pitchFamily="34" charset="0"/>
              </a:rPr>
              <a:t>quer</a:t>
            </a:r>
            <a:r>
              <a:rPr lang="en-GB" sz="2800" b="1" dirty="0" err="1">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is followed by the </a:t>
            </a:r>
            <a:r>
              <a:rPr lang="en-GB" sz="2800" b="1" u="sng" dirty="0">
                <a:solidFill>
                  <a:srgbClr val="002060"/>
                </a:solidFill>
                <a:latin typeface="Century Gothic" panose="020B0502020202020204" pitchFamily="34" charset="0"/>
              </a:rPr>
              <a:t>infinitive verb</a:t>
            </a:r>
            <a:r>
              <a:rPr lang="en-GB" sz="2800" dirty="0">
                <a:solidFill>
                  <a:srgbClr val="002060"/>
                </a:solidFill>
                <a:latin typeface="Century Gothic" panose="020B0502020202020204" pitchFamily="34" charset="0"/>
              </a:rPr>
              <a:t>. </a:t>
            </a:r>
            <a:endParaRPr lang="en-GB" sz="2800" dirty="0"/>
          </a:p>
        </p:txBody>
      </p:sp>
      <p:sp>
        <p:nvSpPr>
          <p:cNvPr id="37" name="TextBox 36">
            <a:extLst>
              <a:ext uri="{FF2B5EF4-FFF2-40B4-BE49-F238E27FC236}">
                <a16:creationId xmlns:a16="http://schemas.microsoft.com/office/drawing/2014/main" id="{D4888CD5-399C-F6F6-04A8-319FE6209D7B}"/>
              </a:ext>
            </a:extLst>
          </p:cNvPr>
          <p:cNvSpPr txBox="1"/>
          <p:nvPr/>
        </p:nvSpPr>
        <p:spPr>
          <a:xfrm>
            <a:off x="995411" y="4033439"/>
            <a:ext cx="5191568"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I want to </a:t>
            </a:r>
            <a:r>
              <a:rPr lang="en-GB" sz="2800" b="1" dirty="0">
                <a:solidFill>
                  <a:srgbClr val="FF0066"/>
                </a:solidFill>
                <a:latin typeface="Century Gothic" panose="020B0502020202020204" pitchFamily="34" charset="0"/>
              </a:rPr>
              <a:t>swim </a:t>
            </a:r>
            <a:r>
              <a:rPr lang="en-GB" sz="2800" dirty="0">
                <a:solidFill>
                  <a:srgbClr val="002060"/>
                </a:solidFill>
                <a:latin typeface="Century Gothic" panose="020B0502020202020204" pitchFamily="34" charset="0"/>
              </a:rPr>
              <a:t>in the sea.</a:t>
            </a:r>
          </a:p>
        </p:txBody>
      </p:sp>
      <p:sp>
        <p:nvSpPr>
          <p:cNvPr id="29" name="Google Shape;491;p51">
            <a:extLst>
              <a:ext uri="{FF2B5EF4-FFF2-40B4-BE49-F238E27FC236}">
                <a16:creationId xmlns:a16="http://schemas.microsoft.com/office/drawing/2014/main" id="{E2D1EEFA-AF85-ADDF-6764-C8857448A836}"/>
              </a:ext>
            </a:extLst>
          </p:cNvPr>
          <p:cNvSpPr txBox="1"/>
          <p:nvPr/>
        </p:nvSpPr>
        <p:spPr>
          <a:xfrm>
            <a:off x="3500216" y="2404416"/>
            <a:ext cx="8283998" cy="596869"/>
          </a:xfrm>
          <a:prstGeom prst="rect">
            <a:avLst/>
          </a:prstGeom>
          <a:noFill/>
          <a:ln>
            <a:noFill/>
          </a:ln>
        </p:spPr>
        <p:txBody>
          <a:bodyPr spcFirstLastPara="1" wrap="square" lIns="60950" tIns="60950" rIns="60950" bIns="60950"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a:t>
            </a:r>
            <a:r>
              <a:rPr lang="en-GB" sz="2800" dirty="0" err="1">
                <a:solidFill>
                  <a:srgbClr val="002060"/>
                </a:solidFill>
                <a:latin typeface="Century Gothic" panose="020B0502020202020204" pitchFamily="34" charset="0"/>
                <a:ea typeface="Montserrat"/>
                <a:cs typeface="Montserrat"/>
                <a:sym typeface="Montserrat"/>
              </a:rPr>
              <a:t>Querer</a:t>
            </a:r>
            <a:r>
              <a:rPr lang="en-GB" sz="2800" dirty="0">
                <a:solidFill>
                  <a:srgbClr val="002060"/>
                </a:solidFill>
                <a:latin typeface="Century Gothic" panose="020B0502020202020204" pitchFamily="34" charset="0"/>
                <a:ea typeface="Montserrat"/>
                <a:cs typeface="Montserrat"/>
                <a:sym typeface="Montserrat"/>
              </a:rPr>
              <a:t>’ does not follow the general rules.</a:t>
            </a:r>
            <a:r>
              <a:rPr lang="en-GB" sz="2800" dirty="0">
                <a:latin typeface="Century Gothic" panose="020B0502020202020204" pitchFamily="34" charset="0"/>
                <a:ea typeface="Montserrat"/>
                <a:cs typeface="Montserrat"/>
                <a:sym typeface="Montserrat"/>
              </a:rPr>
              <a:t>  </a:t>
            </a:r>
            <a:endParaRPr sz="2800" dirty="0">
              <a:latin typeface="Century Gothic" panose="020B0502020202020204" pitchFamily="34" charset="0"/>
              <a:ea typeface="Montserrat"/>
              <a:cs typeface="Montserrat"/>
              <a:sym typeface="Montserrat"/>
            </a:endParaRPr>
          </a:p>
        </p:txBody>
      </p:sp>
      <p:sp>
        <p:nvSpPr>
          <p:cNvPr id="30" name="Speech Bubble: Rectangle with Corners Rounded 29">
            <a:extLst>
              <a:ext uri="{FF2B5EF4-FFF2-40B4-BE49-F238E27FC236}">
                <a16:creationId xmlns:a16="http://schemas.microsoft.com/office/drawing/2014/main" id="{1D4BA711-DE38-9569-E017-BD79718F2A7B}"/>
              </a:ext>
            </a:extLst>
          </p:cNvPr>
          <p:cNvSpPr/>
          <p:nvPr/>
        </p:nvSpPr>
        <p:spPr>
          <a:xfrm>
            <a:off x="678148" y="2660616"/>
            <a:ext cx="2661399" cy="791167"/>
          </a:xfrm>
          <a:prstGeom prst="wedgeRoundRectCallout">
            <a:avLst>
              <a:gd name="adj1" fmla="val -6846"/>
              <a:gd name="adj2" fmla="val 8735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quer</a:t>
            </a:r>
            <a:r>
              <a:rPr lang="en-GB" sz="2400" dirty="0">
                <a:solidFill>
                  <a:srgbClr val="002060"/>
                </a:solidFill>
                <a:latin typeface="Century Gothic" panose="020B0502020202020204" pitchFamily="34" charset="0"/>
              </a:rPr>
              <a:t>’ changes to ‘</a:t>
            </a:r>
            <a:r>
              <a:rPr lang="en-GB" sz="2400" b="1" dirty="0" err="1">
                <a:solidFill>
                  <a:srgbClr val="002060"/>
                </a:solidFill>
                <a:latin typeface="Century Gothic" panose="020B0502020202020204" pitchFamily="34" charset="0"/>
              </a:rPr>
              <a:t>qu</a:t>
            </a:r>
            <a:r>
              <a:rPr lang="en-GB" sz="2400" b="1" dirty="0" err="1">
                <a:solidFill>
                  <a:srgbClr val="FF0066"/>
                </a:solidFill>
                <a:latin typeface="Century Gothic" panose="020B0502020202020204" pitchFamily="34" charset="0"/>
              </a:rPr>
              <a:t>ie</a:t>
            </a:r>
            <a:r>
              <a:rPr lang="en-GB" sz="2400" b="1" dirty="0" err="1">
                <a:solidFill>
                  <a:srgbClr val="002060"/>
                </a:solidFill>
                <a:latin typeface="Century Gothic" panose="020B0502020202020204" pitchFamily="34" charset="0"/>
              </a:rPr>
              <a:t>r</a:t>
            </a:r>
            <a:r>
              <a:rPr lang="en-GB" sz="2400" dirty="0">
                <a:solidFill>
                  <a:srgbClr val="002060"/>
                </a:solidFill>
                <a:latin typeface="Century Gothic" panose="020B0502020202020204" pitchFamily="34" charset="0"/>
              </a:rPr>
              <a:t>’</a:t>
            </a:r>
          </a:p>
        </p:txBody>
      </p:sp>
      <p:pic>
        <p:nvPicPr>
          <p:cNvPr id="53" name="Google Shape;183;p8">
            <a:extLst>
              <a:ext uri="{FF2B5EF4-FFF2-40B4-BE49-F238E27FC236}">
                <a16:creationId xmlns:a16="http://schemas.microsoft.com/office/drawing/2014/main" id="{8C2FFF0E-F88C-21D9-3F47-854F6756762D}"/>
              </a:ext>
            </a:extLst>
          </p:cNvPr>
          <p:cNvPicPr preferRelativeResize="0"/>
          <p:nvPr/>
        </p:nvPicPr>
        <p:blipFill rotWithShape="1">
          <a:blip r:embed="rId4">
            <a:alphaModFix/>
          </a:blip>
          <a:srcRect/>
          <a:stretch/>
        </p:blipFill>
        <p:spPr>
          <a:xfrm>
            <a:off x="360888" y="5215785"/>
            <a:ext cx="634523" cy="671647"/>
          </a:xfrm>
          <a:prstGeom prst="rect">
            <a:avLst/>
          </a:prstGeom>
          <a:noFill/>
          <a:ln>
            <a:noFill/>
          </a:ln>
        </p:spPr>
      </p:pic>
      <p:sp>
        <p:nvSpPr>
          <p:cNvPr id="54" name="TextBox 53">
            <a:extLst>
              <a:ext uri="{FF2B5EF4-FFF2-40B4-BE49-F238E27FC236}">
                <a16:creationId xmlns:a16="http://schemas.microsoft.com/office/drawing/2014/main" id="{1439D22C-4B57-C3E8-16EF-BB5EB042DA66}"/>
              </a:ext>
            </a:extLst>
          </p:cNvPr>
          <p:cNvSpPr txBox="1"/>
          <p:nvPr/>
        </p:nvSpPr>
        <p:spPr>
          <a:xfrm>
            <a:off x="995411" y="5010724"/>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Quier</a:t>
            </a:r>
            <a:r>
              <a:rPr lang="en-GB" sz="2800" b="1"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err="1">
                <a:ln>
                  <a:noFill/>
                </a:ln>
                <a:solidFill>
                  <a:srgbClr val="FF0066"/>
                </a:solidFill>
                <a:effectLst/>
                <a:uLnTx/>
                <a:uFillTx/>
                <a:latin typeface="Century Gothic" panose="020B0502020202020204" pitchFamily="34" charset="0"/>
                <a:ea typeface="+mn-ea"/>
                <a:cs typeface="+mn-cs"/>
              </a:rPr>
              <a:t>ir</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 la playa.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96699F3-B2D6-2F19-1FE2-FA4FC1EA922D}"/>
              </a:ext>
            </a:extLst>
          </p:cNvPr>
          <p:cNvSpPr txBox="1"/>
          <p:nvPr/>
        </p:nvSpPr>
        <p:spPr>
          <a:xfrm>
            <a:off x="859723" y="5412136"/>
            <a:ext cx="5608589" cy="523220"/>
          </a:xfrm>
          <a:prstGeom prst="rect">
            <a:avLst/>
          </a:prstGeom>
          <a:noFill/>
        </p:spPr>
        <p:txBody>
          <a:bodyPr wrap="square" rtlCol="0">
            <a:spAutoFit/>
          </a:bodyPr>
          <a:lstStyle/>
          <a:p>
            <a:pPr lvl="0">
              <a:defRPr/>
            </a:pPr>
            <a:r>
              <a:rPr lang="en-GB" sz="2700" dirty="0">
                <a:solidFill>
                  <a:srgbClr val="002060"/>
                </a:solidFill>
                <a:latin typeface="Century Gothic" panose="020B0502020202020204" pitchFamily="34" charset="0"/>
              </a:rPr>
              <a:t>You want to </a:t>
            </a:r>
            <a:r>
              <a:rPr lang="en-GB" sz="2700" b="1" dirty="0">
                <a:solidFill>
                  <a:srgbClr val="FF0066"/>
                </a:solidFill>
                <a:latin typeface="Century Gothic" panose="020B0502020202020204" pitchFamily="34" charset="0"/>
              </a:rPr>
              <a:t>go </a:t>
            </a:r>
            <a:r>
              <a:rPr lang="en-GB" sz="2700" dirty="0">
                <a:solidFill>
                  <a:srgbClr val="002060"/>
                </a:solidFill>
                <a:latin typeface="Century Gothic" panose="020B0502020202020204" pitchFamily="34" charset="0"/>
              </a:rPr>
              <a:t>to the beach.</a:t>
            </a:r>
          </a:p>
        </p:txBody>
      </p:sp>
      <p:sp>
        <p:nvSpPr>
          <p:cNvPr id="56" name="Speech Bubble: Rectangle with Corners Rounded 55">
            <a:extLst>
              <a:ext uri="{FF2B5EF4-FFF2-40B4-BE49-F238E27FC236}">
                <a16:creationId xmlns:a16="http://schemas.microsoft.com/office/drawing/2014/main" id="{80AAC4E2-B3E1-853D-9C7D-08865097901B}"/>
              </a:ext>
            </a:extLst>
          </p:cNvPr>
          <p:cNvSpPr/>
          <p:nvPr/>
        </p:nvSpPr>
        <p:spPr>
          <a:xfrm>
            <a:off x="6217575" y="3680652"/>
            <a:ext cx="4163750" cy="1155553"/>
          </a:xfrm>
          <a:prstGeom prst="wedgeRoundRectCallout">
            <a:avLst>
              <a:gd name="adj1" fmla="val -142987"/>
              <a:gd name="adj2" fmla="val 7536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As usual, the verb endings change to match the person of the verb.</a:t>
            </a:r>
            <a:endParaRPr lang="en-GB" sz="2400" b="1" dirty="0">
              <a:solidFill>
                <a:srgbClr val="002060"/>
              </a:solidFill>
              <a:latin typeface="Century Gothic" panose="020B0502020202020204" pitchFamily="34" charset="0"/>
            </a:endParaRPr>
          </a:p>
        </p:txBody>
      </p:sp>
      <p:pic>
        <p:nvPicPr>
          <p:cNvPr id="57" name="Google Shape;183;p8">
            <a:extLst>
              <a:ext uri="{FF2B5EF4-FFF2-40B4-BE49-F238E27FC236}">
                <a16:creationId xmlns:a16="http://schemas.microsoft.com/office/drawing/2014/main" id="{594085E6-E909-FCE6-3A15-23F60B68728F}"/>
              </a:ext>
            </a:extLst>
          </p:cNvPr>
          <p:cNvPicPr preferRelativeResize="0"/>
          <p:nvPr/>
        </p:nvPicPr>
        <p:blipFill rotWithShape="1">
          <a:blip r:embed="rId4">
            <a:alphaModFix/>
          </a:blip>
          <a:srcRect/>
          <a:stretch/>
        </p:blipFill>
        <p:spPr>
          <a:xfrm>
            <a:off x="6158698" y="5237133"/>
            <a:ext cx="634523" cy="671647"/>
          </a:xfrm>
          <a:prstGeom prst="rect">
            <a:avLst/>
          </a:prstGeom>
          <a:noFill/>
          <a:ln>
            <a:noFill/>
          </a:ln>
        </p:spPr>
      </p:pic>
      <p:sp>
        <p:nvSpPr>
          <p:cNvPr id="60" name="TextBox 59">
            <a:extLst>
              <a:ext uri="{FF2B5EF4-FFF2-40B4-BE49-F238E27FC236}">
                <a16:creationId xmlns:a16="http://schemas.microsoft.com/office/drawing/2014/main" id="{19C873AE-13A3-DE84-5AFA-7AB9E97653DD}"/>
              </a:ext>
            </a:extLst>
          </p:cNvPr>
          <p:cNvSpPr txBox="1"/>
          <p:nvPr/>
        </p:nvSpPr>
        <p:spPr>
          <a:xfrm>
            <a:off x="6853727" y="5010724"/>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Quier</a:t>
            </a:r>
            <a:r>
              <a:rPr lang="en-GB" sz="2800" b="1" dirty="0" err="1">
                <a:solidFill>
                  <a:srgbClr val="002060"/>
                </a:solidFill>
                <a:latin typeface="Century Gothic" panose="020B0502020202020204" pitchFamily="34" charset="0"/>
              </a:rPr>
              <a:t>e</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err="1">
                <a:ln>
                  <a:noFill/>
                </a:ln>
                <a:solidFill>
                  <a:srgbClr val="FF0066"/>
                </a:solidFill>
                <a:effectLst/>
                <a:uLnTx/>
                <a:uFillTx/>
                <a:latin typeface="Century Gothic" panose="020B0502020202020204" pitchFamily="34" charset="0"/>
                <a:ea typeface="+mn-ea"/>
                <a:cs typeface="+mn-cs"/>
              </a:rPr>
              <a:t>ir</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 la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montaña</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563F3EBE-C7B2-F2B1-4108-71F89206A22E}"/>
              </a:ext>
            </a:extLst>
          </p:cNvPr>
          <p:cNvSpPr txBox="1"/>
          <p:nvPr/>
        </p:nvSpPr>
        <p:spPr>
          <a:xfrm>
            <a:off x="6793221" y="5412136"/>
            <a:ext cx="5825571" cy="523220"/>
          </a:xfrm>
          <a:prstGeom prst="rect">
            <a:avLst/>
          </a:prstGeom>
          <a:noFill/>
        </p:spPr>
        <p:txBody>
          <a:bodyPr wrap="square" rtlCol="0">
            <a:spAutoFit/>
          </a:bodyPr>
          <a:lstStyle/>
          <a:p>
            <a:pPr lvl="0">
              <a:defRPr/>
            </a:pPr>
            <a:r>
              <a:rPr lang="en-GB" sz="2700" dirty="0">
                <a:solidFill>
                  <a:srgbClr val="002060"/>
                </a:solidFill>
                <a:latin typeface="Century Gothic" panose="020B0502020202020204" pitchFamily="34" charset="0"/>
              </a:rPr>
              <a:t>S/he want</a:t>
            </a:r>
            <a:r>
              <a:rPr lang="en-GB" sz="2700" b="1" dirty="0">
                <a:solidFill>
                  <a:srgbClr val="002060"/>
                </a:solidFill>
                <a:latin typeface="Century Gothic" panose="020B0502020202020204" pitchFamily="34" charset="0"/>
              </a:rPr>
              <a:t>s</a:t>
            </a:r>
            <a:r>
              <a:rPr lang="en-GB" sz="2700" dirty="0">
                <a:solidFill>
                  <a:srgbClr val="002060"/>
                </a:solidFill>
                <a:latin typeface="Century Gothic" panose="020B0502020202020204" pitchFamily="34" charset="0"/>
              </a:rPr>
              <a:t> to </a:t>
            </a:r>
            <a:r>
              <a:rPr lang="en-GB" sz="2700" b="1" dirty="0">
                <a:solidFill>
                  <a:srgbClr val="FF0066"/>
                </a:solidFill>
                <a:latin typeface="Century Gothic" panose="020B0502020202020204" pitchFamily="34" charset="0"/>
              </a:rPr>
              <a:t>go </a:t>
            </a:r>
            <a:r>
              <a:rPr lang="en-GB" sz="2700" dirty="0">
                <a:solidFill>
                  <a:srgbClr val="002060"/>
                </a:solidFill>
                <a:latin typeface="Century Gothic" panose="020B0502020202020204" pitchFamily="34" charset="0"/>
              </a:rPr>
              <a:t>to the beach.</a:t>
            </a:r>
          </a:p>
        </p:txBody>
      </p:sp>
      <p:sp>
        <p:nvSpPr>
          <p:cNvPr id="62" name="Speech Bubble: Rectangle with Corners Rounded 61">
            <a:extLst>
              <a:ext uri="{FF2B5EF4-FFF2-40B4-BE49-F238E27FC236}">
                <a16:creationId xmlns:a16="http://schemas.microsoft.com/office/drawing/2014/main" id="{42EE4A73-4D88-9C66-EB6C-6CD660DEB535}"/>
              </a:ext>
            </a:extLst>
          </p:cNvPr>
          <p:cNvSpPr/>
          <p:nvPr/>
        </p:nvSpPr>
        <p:spPr>
          <a:xfrm>
            <a:off x="3500216" y="6075465"/>
            <a:ext cx="6605036" cy="627912"/>
          </a:xfrm>
          <a:prstGeom prst="wedgeRoundRectCallout">
            <a:avLst>
              <a:gd name="adj1" fmla="val -5251"/>
              <a:gd name="adj2" fmla="val -7334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sym typeface="Wingdings" panose="05000000000000000000" pitchFamily="2" charset="2"/>
              </a:rPr>
              <a:t> Same endings as for all –</a:t>
            </a:r>
            <a:r>
              <a:rPr lang="en-GB" sz="2800" b="1" dirty="0">
                <a:solidFill>
                  <a:srgbClr val="002060"/>
                </a:solidFill>
                <a:latin typeface="Century Gothic" panose="020B0502020202020204" pitchFamily="34" charset="0"/>
                <a:sym typeface="Wingdings" panose="05000000000000000000" pitchFamily="2" charset="2"/>
              </a:rPr>
              <a:t>er</a:t>
            </a:r>
            <a:r>
              <a:rPr lang="en-GB" sz="2800" dirty="0">
                <a:solidFill>
                  <a:srgbClr val="002060"/>
                </a:solidFill>
                <a:latin typeface="Century Gothic" panose="020B0502020202020204" pitchFamily="34" charset="0"/>
                <a:sym typeface="Wingdings" panose="05000000000000000000" pitchFamily="2" charset="2"/>
              </a:rPr>
              <a:t> verbs </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5223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ppt_x"/>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ppt_x"/>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7" grpId="0"/>
      <p:bldP spid="30" grpId="0" animBg="1"/>
      <p:bldP spid="54" grpId="0"/>
      <p:bldP spid="55" grpId="0"/>
      <p:bldP spid="56" grpId="0" animBg="1"/>
      <p:bldP spid="60" grpId="0"/>
      <p:bldP spid="61" grpId="0"/>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E. _________  </a:t>
            </a:r>
            <a:r>
              <a:rPr lang="en-GB" sz="2800" dirty="0" err="1">
                <a:solidFill>
                  <a:srgbClr val="002060"/>
                </a:solidFill>
                <a:latin typeface="Century Gothic" panose="020B0502020202020204" pitchFamily="34" charset="0"/>
              </a:rPr>
              <a:t>aprender</a:t>
            </a:r>
            <a:r>
              <a:rPr lang="en-GB" sz="2800" dirty="0">
                <a:solidFill>
                  <a:srgbClr val="002060"/>
                </a:solidFill>
                <a:latin typeface="Century Gothic" panose="020B0502020202020204" pitchFamily="34" charset="0"/>
              </a:rPr>
              <a:t> sobre la </a:t>
            </a:r>
            <a:r>
              <a:rPr lang="en-GB" sz="2800" dirty="0" err="1">
                <a:solidFill>
                  <a:srgbClr val="002060"/>
                </a:solidFill>
                <a:latin typeface="Century Gothic" panose="020B0502020202020204" pitchFamily="34" charset="0"/>
              </a:rPr>
              <a:t>cultura</a:t>
            </a:r>
            <a:r>
              <a:rPr lang="en-GB" sz="2800" dirty="0">
                <a:solidFill>
                  <a:srgbClr val="002060"/>
                </a:solidFill>
                <a:latin typeface="Century Gothic" panose="020B0502020202020204" pitchFamily="34" charset="0"/>
              </a:rPr>
              <a:t>.</a:t>
            </a:r>
          </a:p>
        </p:txBody>
      </p:sp>
      <p:sp>
        <p:nvSpPr>
          <p:cNvPr id="79" name="Google Shape;713;p54">
            <a:extLst>
              <a:ext uri="{FF2B5EF4-FFF2-40B4-BE49-F238E27FC236}">
                <a16:creationId xmlns:a16="http://schemas.microsoft.com/office/drawing/2014/main" id="{4ACB9064-237C-0367-B1B9-94859ADD19DF}"/>
              </a:ext>
            </a:extLst>
          </p:cNvPr>
          <p:cNvSpPr/>
          <p:nvPr/>
        </p:nvSpPr>
        <p:spPr>
          <a:xfrm>
            <a:off x="11024515" y="2914072"/>
            <a:ext cx="466271"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3</a:t>
            </a:r>
          </a:p>
        </p:txBody>
      </p:sp>
      <p:sp>
        <p:nvSpPr>
          <p:cNvPr id="81" name="Google Shape;714;p54">
            <a:extLst>
              <a:ext uri="{FF2B5EF4-FFF2-40B4-BE49-F238E27FC236}">
                <a16:creationId xmlns:a16="http://schemas.microsoft.com/office/drawing/2014/main" id="{A331FE1D-4BAE-7E02-35BB-9EE2C94B7259}"/>
              </a:ext>
            </a:extLst>
          </p:cNvPr>
          <p:cNvSpPr/>
          <p:nvPr/>
        </p:nvSpPr>
        <p:spPr>
          <a:xfrm>
            <a:off x="10984398" y="3900499"/>
            <a:ext cx="469619"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2</a:t>
            </a:r>
          </a:p>
        </p:txBody>
      </p:sp>
      <p:sp>
        <p:nvSpPr>
          <p:cNvPr id="84" name="Google Shape;715;p54">
            <a:extLst>
              <a:ext uri="{FF2B5EF4-FFF2-40B4-BE49-F238E27FC236}">
                <a16:creationId xmlns:a16="http://schemas.microsoft.com/office/drawing/2014/main" id="{71187E77-FF46-5E09-CEC6-C6F81F733984}"/>
              </a:ext>
            </a:extLst>
          </p:cNvPr>
          <p:cNvSpPr/>
          <p:nvPr/>
        </p:nvSpPr>
        <p:spPr>
          <a:xfrm>
            <a:off x="11027137" y="4949271"/>
            <a:ext cx="466271" cy="786510"/>
          </a:xfrm>
          <a:prstGeom prst="rect">
            <a:avLst/>
          </a:prstGeom>
        </p:spPr>
        <p:txBody>
          <a:bodyPr>
            <a:prstTxWarp prst="textPlain">
              <a:avLst/>
            </a:prstTxWarp>
          </a:bodyPr>
          <a:lstStyle/>
          <a:p>
            <a:pPr lvl="0" algn="ctr"/>
            <a:r>
              <a:rPr sz="900" b="1" dirty="0">
                <a:ln w="9525" cap="flat" cmpd="sng">
                  <a:solidFill>
                    <a:srgbClr val="FF3399"/>
                  </a:solidFill>
                  <a:prstDash val="solid"/>
                  <a:round/>
                  <a:headEnd type="none" w="sm" len="sm"/>
                  <a:tailEnd type="none" w="sm" len="sm"/>
                </a:ln>
                <a:solidFill>
                  <a:srgbClr val="FF3399"/>
                </a:solidFill>
                <a:latin typeface="Modern Love" panose="04090805081005020601" pitchFamily="82" charset="0"/>
              </a:rPr>
              <a:t>1</a:t>
            </a:r>
          </a:p>
        </p:txBody>
      </p:sp>
      <p:sp>
        <p:nvSpPr>
          <p:cNvPr id="86" name="TextBox 85">
            <a:extLst>
              <a:ext uri="{FF2B5EF4-FFF2-40B4-BE49-F238E27FC236}">
                <a16:creationId xmlns:a16="http://schemas.microsoft.com/office/drawing/2014/main" id="{6C3FEC52-7239-3D23-B6B4-42F1911607CF}"/>
              </a:ext>
            </a:extLst>
          </p:cNvPr>
          <p:cNvSpPr txBox="1"/>
          <p:nvPr/>
        </p:nvSpPr>
        <p:spPr>
          <a:xfrm>
            <a:off x="9821969" y="6065609"/>
            <a:ext cx="1672253" cy="523220"/>
          </a:xfrm>
          <a:prstGeom prst="rect">
            <a:avLst/>
          </a:prstGeom>
          <a:solidFill>
            <a:srgbClr val="92D050"/>
          </a:solidFill>
        </p:spPr>
        <p:txBody>
          <a:bodyPr wrap="none" rtlCol="0">
            <a:spAutoFit/>
          </a:bodyPr>
          <a:lstStyle/>
          <a:p>
            <a:r>
              <a:rPr lang="en-GB" sz="2800" b="1" dirty="0">
                <a:solidFill>
                  <a:schemeClr val="bg1"/>
                </a:solidFill>
                <a:latin typeface="Century Gothic" panose="020B0502020202020204" pitchFamily="34" charset="0"/>
              </a:rPr>
              <a:t>¡escribe!</a:t>
            </a:r>
          </a:p>
        </p:txBody>
      </p:sp>
      <p:pic>
        <p:nvPicPr>
          <p:cNvPr id="88" name="Picture 2" descr="Pen, Write, Pencil, Writing Tool, Work, Message, Blue">
            <a:extLst>
              <a:ext uri="{FF2B5EF4-FFF2-40B4-BE49-F238E27FC236}">
                <a16:creationId xmlns:a16="http://schemas.microsoft.com/office/drawing/2014/main" id="{3C53BFBF-9F6B-BD3E-B8A5-1E91773CF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Quiero</a:t>
            </a:r>
            <a:endParaRPr lang="en-GB" sz="2800" b="1" dirty="0">
              <a:solidFill>
                <a:srgbClr val="92D050"/>
              </a:solidFill>
              <a:latin typeface="Century Gothic" panose="020B0502020202020204" pitchFamily="34" charset="0"/>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you</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902" y="2163375"/>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95" name="Google Shape;338;p8">
            <a:hlinkClick r:id="" action="ppaction://noaction">
              <a:snd r:embed="rId7" name="6_4.wav"/>
            </a:hlinkClick>
            <a:extLst>
              <a:ext uri="{FF2B5EF4-FFF2-40B4-BE49-F238E27FC236}">
                <a16:creationId xmlns:a16="http://schemas.microsoft.com/office/drawing/2014/main" id="{D4B5C49C-FA4B-75E2-829D-7D1252069860}"/>
              </a:ext>
            </a:extLst>
          </p:cNvPr>
          <p:cNvPicPr preferRelativeResize="0"/>
          <p:nvPr/>
        </p:nvPicPr>
        <p:blipFill rotWithShape="1">
          <a:blip r:embed="rId8">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9">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s/he</a:t>
            </a:r>
          </a:p>
        </p:txBody>
      </p:sp>
      <p:sp>
        <p:nvSpPr>
          <p:cNvPr id="108" name="Rectangle 107">
            <a:extLst>
              <a:ext uri="{FF2B5EF4-FFF2-40B4-BE49-F238E27FC236}">
                <a16:creationId xmlns:a16="http://schemas.microsoft.com/office/drawing/2014/main" id="{1EFF9F88-3BDB-A904-64F8-8CBE32B96E6E}"/>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a</a:t>
            </a:r>
          </a:p>
        </p:txBody>
      </p:sp>
      <p:sp>
        <p:nvSpPr>
          <p:cNvPr id="109" name="Rectangle 108">
            <a:extLst>
              <a:ext uri="{FF2B5EF4-FFF2-40B4-BE49-F238E27FC236}">
                <a16:creationId xmlns:a16="http://schemas.microsoft.com/office/drawing/2014/main" id="{21F3C78F-AFA7-82C4-D041-6473280C6962}"/>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a:t>
            </a:r>
          </a:p>
        </p:txBody>
      </p:sp>
      <p:sp>
        <p:nvSpPr>
          <p:cNvPr id="110" name="Rectangle 109">
            <a:extLst>
              <a:ext uri="{FF2B5EF4-FFF2-40B4-BE49-F238E27FC236}">
                <a16:creationId xmlns:a16="http://schemas.microsoft.com/office/drawing/2014/main" id="{59D67D68-0330-065A-2E06-A1673ADD0023}"/>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a:t>
            </a:r>
          </a:p>
        </p:txBody>
      </p:sp>
      <p:sp>
        <p:nvSpPr>
          <p:cNvPr id="111" name="Rectangle 110">
            <a:extLst>
              <a:ext uri="{FF2B5EF4-FFF2-40B4-BE49-F238E27FC236}">
                <a16:creationId xmlns:a16="http://schemas.microsoft.com/office/drawing/2014/main" id="{5081C9E8-3D1E-40A6-4331-2C7E0486D3D2}"/>
              </a:ext>
            </a:extLst>
          </p:cNvPr>
          <p:cNvSpPr/>
          <p:nvPr/>
        </p:nvSpPr>
        <p:spPr>
          <a:xfrm>
            <a:off x="7784452" y="3900499"/>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be </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2" name="Rectangle 111">
            <a:extLst>
              <a:ext uri="{FF2B5EF4-FFF2-40B4-BE49-F238E27FC236}">
                <a16:creationId xmlns:a16="http://schemas.microsoft.com/office/drawing/2014/main" id="{92B5552B-12C1-1855-894D-C475E6100424}"/>
              </a:ext>
            </a:extLst>
          </p:cNvPr>
          <p:cNvSpPr/>
          <p:nvPr/>
        </p:nvSpPr>
        <p:spPr>
          <a:xfrm>
            <a:off x="4672429" y="3907455"/>
            <a:ext cx="3410339"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try (out)</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4" name="Rectangle 113">
            <a:extLst>
              <a:ext uri="{FF2B5EF4-FFF2-40B4-BE49-F238E27FC236}">
                <a16:creationId xmlns:a16="http://schemas.microsoft.com/office/drawing/2014/main" id="{4C63E0AB-31E7-64D5-425C-945851C544D3}"/>
              </a:ext>
            </a:extLst>
          </p:cNvPr>
          <p:cNvSpPr/>
          <p:nvPr/>
        </p:nvSpPr>
        <p:spPr>
          <a:xfrm>
            <a:off x="1649206" y="3874716"/>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learn </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115" name="Graphic 114" descr="Teacher">
            <a:extLst>
              <a:ext uri="{FF2B5EF4-FFF2-40B4-BE49-F238E27FC236}">
                <a16:creationId xmlns:a16="http://schemas.microsoft.com/office/drawing/2014/main" id="{41CC0AEA-020B-4E0E-FF28-17AAA7A584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4004" y="5320120"/>
            <a:ext cx="914400" cy="914400"/>
          </a:xfrm>
          <a:prstGeom prst="rect">
            <a:avLst/>
          </a:prstGeom>
        </p:spPr>
      </p:pic>
      <p:sp>
        <p:nvSpPr>
          <p:cNvPr id="116" name="Speech Bubble: Rectangle with Corners Rounded 115">
            <a:extLst>
              <a:ext uri="{FF2B5EF4-FFF2-40B4-BE49-F238E27FC236}">
                <a16:creationId xmlns:a16="http://schemas.microsoft.com/office/drawing/2014/main" id="{74617AE5-154F-8D1C-C98A-21FB12322DDE}"/>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95C06F05-AB05-0E92-3445-E235DD3EF8B8}"/>
              </a:ext>
            </a:extLst>
          </p:cNvPr>
          <p:cNvSpPr txBox="1"/>
          <p:nvPr/>
        </p:nvSpPr>
        <p:spPr>
          <a:xfrm>
            <a:off x="1477191" y="5423681"/>
            <a:ext cx="3543934" cy="5259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1805823" y="3880658"/>
            <a:ext cx="2511062" cy="60699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5928226"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I want to learn about the culture.</a:t>
            </a:r>
          </a:p>
        </p:txBody>
      </p:sp>
      <p:pic>
        <p:nvPicPr>
          <p:cNvPr id="1026" name="Picture 2" descr="Ilustraciones gratis de Union jack">
            <a:extLst>
              <a:ext uri="{FF2B5EF4-FFF2-40B4-BE49-F238E27FC236}">
                <a16:creationId xmlns:a16="http://schemas.microsoft.com/office/drawing/2014/main" id="{9BF53457-AE1B-3F7E-F4F9-B412E5E676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BC883AA5-86C5-BA18-ACE1-E974FB135A3D}"/>
              </a:ext>
            </a:extLst>
          </p:cNvPr>
          <p:cNvSpPr txBox="1"/>
          <p:nvPr/>
        </p:nvSpPr>
        <p:spPr>
          <a:xfrm>
            <a:off x="1288191" y="232716"/>
            <a:ext cx="5230288" cy="523220"/>
          </a:xfrm>
          <a:prstGeom prst="rect">
            <a:avLst/>
          </a:prstGeom>
          <a:noFill/>
          <a:ln>
            <a:noFill/>
          </a:ln>
        </p:spPr>
        <p:txBody>
          <a:bodyPr wrap="square" rtlCol="0">
            <a:spAutoFit/>
          </a:bodyPr>
          <a:lstStyle/>
          <a:p>
            <a:pP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Escucha</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rPr>
              <a:t> y escribe.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123" name="Graphic 122" descr="Teacher">
            <a:extLst>
              <a:ext uri="{FF2B5EF4-FFF2-40B4-BE49-F238E27FC236}">
                <a16:creationId xmlns:a16="http://schemas.microsoft.com/office/drawing/2014/main" id="{160C175F-3FAA-0F45-F8D6-BD9C5F2A30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5004" y="126388"/>
            <a:ext cx="914400" cy="914400"/>
          </a:xfrm>
          <a:prstGeom prst="rect">
            <a:avLst/>
          </a:prstGeom>
        </p:spPr>
      </p:pic>
      <p:sp>
        <p:nvSpPr>
          <p:cNvPr id="124" name="Speech Bubble: Rectangle with Corners Rounded 123">
            <a:extLst>
              <a:ext uri="{FF2B5EF4-FFF2-40B4-BE49-F238E27FC236}">
                <a16:creationId xmlns:a16="http://schemas.microsoft.com/office/drawing/2014/main" id="{00887E22-2123-A1D5-1ADA-0967CC17C39C}"/>
              </a:ext>
            </a:extLst>
          </p:cNvPr>
          <p:cNvSpPr/>
          <p:nvPr/>
        </p:nvSpPr>
        <p:spPr>
          <a:xfrm>
            <a:off x="1339561" y="242802"/>
            <a:ext cx="3443812" cy="518040"/>
          </a:xfrm>
          <a:prstGeom prst="wedgeRoundRectCallout">
            <a:avLst>
              <a:gd name="adj1" fmla="val -54991"/>
              <a:gd name="adj2" fmla="val -7585"/>
              <a:gd name="adj3" fmla="val 16667"/>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5" name="TextBox 124">
            <a:hlinkClick r:id="" action="ppaction://noaction">
              <a:snd r:embed="rId15" name="6_1.wav"/>
            </a:hlinkClick>
            <a:extLst>
              <a:ext uri="{FF2B5EF4-FFF2-40B4-BE49-F238E27FC236}">
                <a16:creationId xmlns:a16="http://schemas.microsoft.com/office/drawing/2014/main" id="{F0A2D668-CC32-3EC7-10BE-260D43BC7695}"/>
              </a:ext>
            </a:extLst>
          </p:cNvPr>
          <p:cNvSpPr txBox="1"/>
          <p:nvPr/>
        </p:nvSpPr>
        <p:spPr>
          <a:xfrm>
            <a:off x="1288191" y="232716"/>
            <a:ext cx="3653984" cy="523220"/>
          </a:xfrm>
          <a:prstGeom prst="rect">
            <a:avLst/>
          </a:prstGeom>
          <a:noFill/>
          <a:ln>
            <a:noFill/>
          </a:ln>
        </p:spPr>
        <p:txBody>
          <a:bodyPr wrap="square" rtlCol="0">
            <a:spAutoFit/>
          </a:bodyPr>
          <a:lstStyle/>
          <a:p>
            <a:pP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Escucha</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rPr>
              <a:t> y escribe.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26" name="TextBox 125">
            <a:extLst>
              <a:ext uri="{FF2B5EF4-FFF2-40B4-BE49-F238E27FC236}">
                <a16:creationId xmlns:a16="http://schemas.microsoft.com/office/drawing/2014/main" id="{30C61C20-D3BA-586D-7E80-0448283BAB1E}"/>
              </a:ext>
            </a:extLst>
          </p:cNvPr>
          <p:cNvSpPr txBox="1"/>
          <p:nvPr/>
        </p:nvSpPr>
        <p:spPr>
          <a:xfrm>
            <a:off x="5021125" y="92299"/>
            <a:ext cx="1306768"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[1</a:t>
            </a:r>
            <a:r>
              <a:rPr lang="en-GB" sz="4000" dirty="0">
                <a:solidFill>
                  <a:srgbClr val="002060"/>
                </a:solidFill>
                <a:latin typeface="Century Gothic" panose="020B0502020202020204" pitchFamily="34" charset="0"/>
              </a:rPr>
              <a:t>/6</a:t>
            </a:r>
            <a:r>
              <a:rPr lang="en-GB" sz="4000" b="1"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9301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9"/>
                                        </p:tgtEl>
                                        <p:attrNameLst>
                                          <p:attrName>ppt_y</p:attrName>
                                        </p:attrNameLst>
                                      </p:cBhvr>
                                      <p:tavLst>
                                        <p:tav tm="0">
                                          <p:val>
                                            <p:strVal val="#ppt_y"/>
                                          </p:val>
                                        </p:tav>
                                        <p:tav tm="100000">
                                          <p:val>
                                            <p:strVal val="#ppt_y+1"/>
                                          </p:val>
                                        </p:tav>
                                      </p:tavLst>
                                    </p:anim>
                                    <p:set>
                                      <p:cBhvr>
                                        <p:cTn id="7" dur="1" fill="hold">
                                          <p:stCondLst>
                                            <p:cond delay="1000"/>
                                          </p:stCondLst>
                                        </p:cTn>
                                        <p:tgtEl>
                                          <p:spTgt spid="7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1"/>
                                        </p:tgtEl>
                                        <p:attrNameLst>
                                          <p:attrName>ppt_y</p:attrName>
                                        </p:attrNameLst>
                                      </p:cBhvr>
                                      <p:tavLst>
                                        <p:tav tm="0">
                                          <p:val>
                                            <p:strVal val="#ppt_y"/>
                                          </p:val>
                                        </p:tav>
                                        <p:tav tm="100000">
                                          <p:val>
                                            <p:strVal val="#ppt_y+1"/>
                                          </p:val>
                                        </p:tav>
                                      </p:tavLst>
                                    </p:anim>
                                    <p:set>
                                      <p:cBhvr>
                                        <p:cTn id="11" dur="1" fill="hold">
                                          <p:stCondLst>
                                            <p:cond delay="1000"/>
                                          </p:stCondLst>
                                        </p:cTn>
                                        <p:tgtEl>
                                          <p:spTgt spid="8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84"/>
                                        </p:tgtEl>
                                        <p:attrNameLst>
                                          <p:attrName>ppt_y</p:attrName>
                                        </p:attrNameLst>
                                      </p:cBhvr>
                                      <p:tavLst>
                                        <p:tav tm="0">
                                          <p:val>
                                            <p:strVal val="#ppt_y"/>
                                          </p:val>
                                        </p:tav>
                                        <p:tav tm="100000">
                                          <p:val>
                                            <p:strVal val="#ppt_y+1"/>
                                          </p:val>
                                        </p:tav>
                                      </p:tavLst>
                                    </p:anim>
                                    <p:set>
                                      <p:cBhvr>
                                        <p:cTn id="15" dur="1" fill="hold">
                                          <p:stCondLst>
                                            <p:cond delay="1200"/>
                                          </p:stCondLst>
                                        </p:cTn>
                                        <p:tgtEl>
                                          <p:spTgt spid="8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6_3.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ppt_x"/>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0"/>
                                        </p:tgtEl>
                                        <p:attrNameLst>
                                          <p:attrName>style.visibility</p:attrName>
                                        </p:attrNameLst>
                                      </p:cBhvr>
                                      <p:to>
                                        <p:strVal val="visible"/>
                                      </p:to>
                                    </p:set>
                                    <p:animEffect transition="in" filter="fade">
                                      <p:cBhvr>
                                        <p:cTn id="59" dur="500"/>
                                        <p:tgtEl>
                                          <p:spTgt spid="1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500"/>
                                        <p:tgtEl>
                                          <p:spTgt spid="10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fade">
                                      <p:cBhvr>
                                        <p:cTn id="68" dur="500"/>
                                        <p:tgtEl>
                                          <p:spTgt spid="1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500"/>
                                        <p:tgtEl>
                                          <p:spTgt spid="1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childTnLst>
                                  <p:subTnLst>
                                    <p:audio>
                                      <p:cMediaNode>
                                        <p:cTn display="0" masterRel="sameClick">
                                          <p:stCondLst>
                                            <p:cond evt="begin" delay="0">
                                              <p:tn val="84"/>
                                            </p:cond>
                                          </p:stCondLst>
                                          <p:endCondLst>
                                            <p:cond evt="onStopAudio" delay="0">
                                              <p:tgtEl>
                                                <p:sldTgt/>
                                              </p:tgtEl>
                                            </p:cond>
                                          </p:endCondLst>
                                        </p:cTn>
                                        <p:tgtEl>
                                          <p:sndTgt r:embed="rId4" name="6_2.wav"/>
                                        </p:tgtEl>
                                      </p:cMediaNode>
                                    </p:audio>
                                  </p:subTnLst>
                                </p:cTn>
                              </p:par>
                              <p:par>
                                <p:cTn id="87" presetID="10" presetClass="entr" presetSubtype="0" fill="hold" nodeType="with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p:bldP spid="92" grpId="0" animBg="1"/>
      <p:bldP spid="93" grpId="0" animBg="1"/>
      <p:bldP spid="107" grpId="0" animBg="1"/>
      <p:bldP spid="108" grpId="0" animBg="1"/>
      <p:bldP spid="109" grpId="0" animBg="1"/>
      <p:bldP spid="110" grpId="0" animBg="1"/>
      <p:bldP spid="111" grpId="0"/>
      <p:bldP spid="112" grpId="0"/>
      <p:bldP spid="114" grpId="0"/>
      <p:bldP spid="116" grpId="0" animBg="1"/>
      <p:bldP spid="117" grpId="0"/>
      <p:bldP spid="118" grpId="0" animBg="1"/>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1. _________  </a:t>
            </a:r>
            <a:r>
              <a:rPr lang="en-GB" sz="2800" dirty="0" err="1">
                <a:solidFill>
                  <a:srgbClr val="002060"/>
                </a:solidFill>
                <a:latin typeface="Century Gothic" panose="020B0502020202020204" pitchFamily="34" charset="0"/>
              </a:rPr>
              <a:t>ir</a:t>
            </a:r>
            <a:r>
              <a:rPr lang="en-GB" sz="2800" dirty="0">
                <a:solidFill>
                  <a:srgbClr val="002060"/>
                </a:solidFill>
                <a:latin typeface="Century Gothic" panose="020B0502020202020204" pitchFamily="34" charset="0"/>
              </a:rPr>
              <a:t> a un festival.</a:t>
            </a:r>
          </a:p>
        </p:txBody>
      </p:sp>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Quiere</a:t>
            </a:r>
            <a:endParaRPr lang="en-GB" sz="2800" b="1" dirty="0">
              <a:solidFill>
                <a:srgbClr val="92D050"/>
              </a:solidFill>
              <a:latin typeface="Century Gothic" panose="020B0502020202020204" pitchFamily="34" charset="0"/>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you</a:t>
            </a:r>
          </a:p>
        </p:txBody>
      </p:sp>
      <p:pic>
        <p:nvPicPr>
          <p:cNvPr id="95" name="Google Shape;338;p8">
            <a:hlinkClick r:id="" action="ppaction://noaction">
              <a:snd r:embed="rId5" name="6_5.wav"/>
            </a:hlinkClick>
            <a:extLst>
              <a:ext uri="{FF2B5EF4-FFF2-40B4-BE49-F238E27FC236}">
                <a16:creationId xmlns:a16="http://schemas.microsoft.com/office/drawing/2014/main" id="{D4B5C49C-FA4B-75E2-829D-7D1252069860}"/>
              </a:ext>
            </a:extLst>
          </p:cNvPr>
          <p:cNvPicPr preferRelativeResize="0"/>
          <p:nvPr/>
        </p:nvPicPr>
        <p:blipFill rotWithShape="1">
          <a:blip r:embed="rId6">
            <a:alphaModFix/>
          </a:blip>
          <a:srcRect/>
          <a:stretch/>
        </p:blipFill>
        <p:spPr>
          <a:xfrm>
            <a:off x="258322" y="1448337"/>
            <a:ext cx="534978" cy="523220"/>
          </a:xfrm>
          <a:prstGeom prst="rect">
            <a:avLst/>
          </a:prstGeom>
          <a:noFill/>
          <a:ln>
            <a:noFill/>
          </a:ln>
        </p:spPr>
      </p:pic>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7">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7647301" y="3914486"/>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visit</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2" name="Rectangle 111">
            <a:extLst>
              <a:ext uri="{FF2B5EF4-FFF2-40B4-BE49-F238E27FC236}">
                <a16:creationId xmlns:a16="http://schemas.microsoft.com/office/drawing/2014/main" id="{92B5552B-12C1-1855-894D-C475E6100424}"/>
              </a:ext>
            </a:extLst>
          </p:cNvPr>
          <p:cNvSpPr/>
          <p:nvPr/>
        </p:nvSpPr>
        <p:spPr>
          <a:xfrm>
            <a:off x="4888975" y="3780713"/>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go</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4" name="Rectangle 113">
            <a:extLst>
              <a:ext uri="{FF2B5EF4-FFF2-40B4-BE49-F238E27FC236}">
                <a16:creationId xmlns:a16="http://schemas.microsoft.com/office/drawing/2014/main" id="{4C63E0AB-31E7-64D5-425C-945851C544D3}"/>
              </a:ext>
            </a:extLst>
          </p:cNvPr>
          <p:cNvSpPr/>
          <p:nvPr/>
        </p:nvSpPr>
        <p:spPr>
          <a:xfrm>
            <a:off x="1670455" y="3720440"/>
            <a:ext cx="2738876" cy="707886"/>
          </a:xfrm>
          <a:prstGeom prst="rect">
            <a:avLst/>
          </a:prstGeom>
          <a:noFill/>
        </p:spPr>
        <p:txBody>
          <a:bodyPr wrap="square" lIns="91440" tIns="45720" rIns="91440" bIns="45720">
            <a:spAutoFit/>
          </a:bodyPr>
          <a:lstStyle/>
          <a:p>
            <a:r>
              <a:rPr lang="en-US" sz="4000" b="1" dirty="0">
                <a:ln w="12700" cmpd="sng">
                  <a:solidFill>
                    <a:srgbClr val="FF0066"/>
                  </a:solidFill>
                  <a:prstDash val="solid"/>
                </a:ln>
                <a:solidFill>
                  <a:srgbClr val="FF4B94"/>
                </a:solidFill>
                <a:latin typeface="Segoe Print" panose="02000600000000000000" pitchFamily="2" charset="0"/>
              </a:rPr>
              <a:t>to be </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5415088" y="3831157"/>
            <a:ext cx="1633992" cy="60699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5328703"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S/he wants to go to a festival.</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4322" y="2359678"/>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4" name="Google Shape;713;p54">
            <a:extLst>
              <a:ext uri="{FF2B5EF4-FFF2-40B4-BE49-F238E27FC236}">
                <a16:creationId xmlns:a16="http://schemas.microsoft.com/office/drawing/2014/main" id="{A43DE831-1126-0984-A4AF-09CBFAD209E5}"/>
              </a:ext>
            </a:extLst>
          </p:cNvPr>
          <p:cNvSpPr/>
          <p:nvPr/>
        </p:nvSpPr>
        <p:spPr>
          <a:xfrm>
            <a:off x="11024515" y="2914072"/>
            <a:ext cx="466271"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3</a:t>
            </a:r>
          </a:p>
        </p:txBody>
      </p:sp>
      <p:sp>
        <p:nvSpPr>
          <p:cNvPr id="35" name="Google Shape;714;p54">
            <a:extLst>
              <a:ext uri="{FF2B5EF4-FFF2-40B4-BE49-F238E27FC236}">
                <a16:creationId xmlns:a16="http://schemas.microsoft.com/office/drawing/2014/main" id="{732E210A-050A-E266-911B-2F906CDA8861}"/>
              </a:ext>
            </a:extLst>
          </p:cNvPr>
          <p:cNvSpPr/>
          <p:nvPr/>
        </p:nvSpPr>
        <p:spPr>
          <a:xfrm>
            <a:off x="10984398" y="3900499"/>
            <a:ext cx="469619"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2</a:t>
            </a:r>
          </a:p>
        </p:txBody>
      </p:sp>
      <p:sp>
        <p:nvSpPr>
          <p:cNvPr id="36" name="Google Shape;715;p54">
            <a:extLst>
              <a:ext uri="{FF2B5EF4-FFF2-40B4-BE49-F238E27FC236}">
                <a16:creationId xmlns:a16="http://schemas.microsoft.com/office/drawing/2014/main" id="{7530541A-2C19-6EF3-BEB1-22E2E7342310}"/>
              </a:ext>
            </a:extLst>
          </p:cNvPr>
          <p:cNvSpPr/>
          <p:nvPr/>
        </p:nvSpPr>
        <p:spPr>
          <a:xfrm>
            <a:off x="11027137" y="4949271"/>
            <a:ext cx="466271" cy="786510"/>
          </a:xfrm>
          <a:prstGeom prst="rect">
            <a:avLst/>
          </a:prstGeom>
        </p:spPr>
        <p:txBody>
          <a:bodyPr>
            <a:prstTxWarp prst="textPlain">
              <a:avLst/>
            </a:prstTxWarp>
          </a:bodyPr>
          <a:lstStyle/>
          <a:p>
            <a:pPr lvl="0" algn="ctr"/>
            <a:r>
              <a:rPr sz="900" b="1" dirty="0">
                <a:ln w="9525" cap="flat" cmpd="sng">
                  <a:solidFill>
                    <a:srgbClr val="FF3399"/>
                  </a:solidFill>
                  <a:prstDash val="solid"/>
                  <a:round/>
                  <a:headEnd type="none" w="sm" len="sm"/>
                  <a:tailEnd type="none" w="sm" len="sm"/>
                </a:ln>
                <a:solidFill>
                  <a:srgbClr val="FF3399"/>
                </a:solidFill>
                <a:latin typeface="Modern Love" panose="04090805081005020601" pitchFamily="82" charset="0"/>
              </a:rPr>
              <a:t>1</a:t>
            </a:r>
          </a:p>
        </p:txBody>
      </p:sp>
      <p:sp>
        <p:nvSpPr>
          <p:cNvPr id="37" name="TextBox 36">
            <a:extLst>
              <a:ext uri="{FF2B5EF4-FFF2-40B4-BE49-F238E27FC236}">
                <a16:creationId xmlns:a16="http://schemas.microsoft.com/office/drawing/2014/main" id="{0C456F55-E15C-D557-1D36-38C0A07E8DCC}"/>
              </a:ext>
            </a:extLst>
          </p:cNvPr>
          <p:cNvSpPr txBox="1"/>
          <p:nvPr/>
        </p:nvSpPr>
        <p:spPr>
          <a:xfrm>
            <a:off x="9821969" y="6065609"/>
            <a:ext cx="1672253" cy="523220"/>
          </a:xfrm>
          <a:prstGeom prst="rect">
            <a:avLst/>
          </a:prstGeom>
          <a:solidFill>
            <a:srgbClr val="92D050"/>
          </a:solidFill>
        </p:spPr>
        <p:txBody>
          <a:bodyPr wrap="none" rtlCol="0">
            <a:spAutoFit/>
          </a:bodyPr>
          <a:lstStyle/>
          <a:p>
            <a:r>
              <a:rPr lang="en-GB" sz="2800" b="1" dirty="0">
                <a:solidFill>
                  <a:schemeClr val="bg1"/>
                </a:solidFill>
                <a:latin typeface="Century Gothic" panose="020B0502020202020204" pitchFamily="34" charset="0"/>
              </a:rPr>
              <a:t>¡escribe!</a:t>
            </a:r>
          </a:p>
        </p:txBody>
      </p:sp>
      <p:pic>
        <p:nvPicPr>
          <p:cNvPr id="38" name="Picture 2" descr="Pen, Write, Pencil, Writing Tool, Work, Message, Blue">
            <a:extLst>
              <a:ext uri="{FF2B5EF4-FFF2-40B4-BE49-F238E27FC236}">
                <a16:creationId xmlns:a16="http://schemas.microsoft.com/office/drawing/2014/main" id="{E9BE35A5-DC5D-4FFE-CB54-8A7B2F2D14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39" name="Graphic 38" descr="Teacher">
            <a:extLst>
              <a:ext uri="{FF2B5EF4-FFF2-40B4-BE49-F238E27FC236}">
                <a16:creationId xmlns:a16="http://schemas.microsoft.com/office/drawing/2014/main" id="{C02CC3CE-F51B-6B76-5E59-908B9B17F8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4004" y="5320120"/>
            <a:ext cx="914400" cy="914400"/>
          </a:xfrm>
          <a:prstGeom prst="rect">
            <a:avLst/>
          </a:prstGeom>
        </p:spPr>
      </p:pic>
      <p:sp>
        <p:nvSpPr>
          <p:cNvPr id="40" name="Speech Bubble: Rectangle with Corners Rounded 39">
            <a:extLst>
              <a:ext uri="{FF2B5EF4-FFF2-40B4-BE49-F238E27FC236}">
                <a16:creationId xmlns:a16="http://schemas.microsoft.com/office/drawing/2014/main" id="{5144306C-EBDE-2511-F210-96E2457FCFF7}"/>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27210E61-2B12-5051-41D3-988C2F55A582}"/>
              </a:ext>
            </a:extLst>
          </p:cNvPr>
          <p:cNvSpPr txBox="1"/>
          <p:nvPr/>
        </p:nvSpPr>
        <p:spPr>
          <a:xfrm>
            <a:off x="1477191" y="5423681"/>
            <a:ext cx="3543934" cy="5259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3" name="Picture 2" descr="Ilustraciones gratis de Union jack">
            <a:extLst>
              <a:ext uri="{FF2B5EF4-FFF2-40B4-BE49-F238E27FC236}">
                <a16:creationId xmlns:a16="http://schemas.microsoft.com/office/drawing/2014/main" id="{330565A7-B49C-CD1D-576F-79FDEC500A3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pic>
        <p:nvPicPr>
          <p:cNvPr id="44" name="Graphic 43" descr="Teacher">
            <a:extLst>
              <a:ext uri="{FF2B5EF4-FFF2-40B4-BE49-F238E27FC236}">
                <a16:creationId xmlns:a16="http://schemas.microsoft.com/office/drawing/2014/main" id="{CF7733FF-0E15-B1CD-866C-EF3A5FF64F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5004" y="126388"/>
            <a:ext cx="914400" cy="914400"/>
          </a:xfrm>
          <a:prstGeom prst="rect">
            <a:avLst/>
          </a:prstGeom>
        </p:spPr>
      </p:pic>
      <p:sp>
        <p:nvSpPr>
          <p:cNvPr id="45" name="Speech Bubble: Rectangle with Corners Rounded 44">
            <a:extLst>
              <a:ext uri="{FF2B5EF4-FFF2-40B4-BE49-F238E27FC236}">
                <a16:creationId xmlns:a16="http://schemas.microsoft.com/office/drawing/2014/main" id="{6EFA5565-2611-C4B3-F997-6E6FC5903E9B}"/>
              </a:ext>
            </a:extLst>
          </p:cNvPr>
          <p:cNvSpPr/>
          <p:nvPr/>
        </p:nvSpPr>
        <p:spPr>
          <a:xfrm>
            <a:off x="1339561" y="242802"/>
            <a:ext cx="3443812" cy="518040"/>
          </a:xfrm>
          <a:prstGeom prst="wedgeRoundRectCallout">
            <a:avLst>
              <a:gd name="adj1" fmla="val -54991"/>
              <a:gd name="adj2" fmla="val -7585"/>
              <a:gd name="adj3" fmla="val 16667"/>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45">
            <a:hlinkClick r:id="" action="ppaction://noaction">
              <a:snd r:embed="rId15" name="6_1.wav"/>
            </a:hlinkClick>
            <a:extLst>
              <a:ext uri="{FF2B5EF4-FFF2-40B4-BE49-F238E27FC236}">
                <a16:creationId xmlns:a16="http://schemas.microsoft.com/office/drawing/2014/main" id="{5732BD05-31C5-A37C-E58F-D22C44499969}"/>
              </a:ext>
            </a:extLst>
          </p:cNvPr>
          <p:cNvSpPr txBox="1"/>
          <p:nvPr/>
        </p:nvSpPr>
        <p:spPr>
          <a:xfrm>
            <a:off x="1288191" y="232716"/>
            <a:ext cx="3653984" cy="523220"/>
          </a:xfrm>
          <a:prstGeom prst="rect">
            <a:avLst/>
          </a:prstGeom>
          <a:noFill/>
          <a:ln>
            <a:noFill/>
          </a:ln>
        </p:spPr>
        <p:txBody>
          <a:bodyPr wrap="square" rtlCol="0">
            <a:spAutoFit/>
          </a:bodyPr>
          <a:lstStyle/>
          <a:p>
            <a:pP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Escucha</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rPr>
              <a:t> y escribe.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47" name="TextBox 46">
            <a:extLst>
              <a:ext uri="{FF2B5EF4-FFF2-40B4-BE49-F238E27FC236}">
                <a16:creationId xmlns:a16="http://schemas.microsoft.com/office/drawing/2014/main" id="{7056A5FF-D918-DE5D-5F93-5121B1AF9E5F}"/>
              </a:ext>
            </a:extLst>
          </p:cNvPr>
          <p:cNvSpPr txBox="1"/>
          <p:nvPr/>
        </p:nvSpPr>
        <p:spPr>
          <a:xfrm>
            <a:off x="5021125" y="92299"/>
            <a:ext cx="1306768"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[2</a:t>
            </a:r>
            <a:r>
              <a:rPr lang="en-GB" sz="4000" dirty="0">
                <a:solidFill>
                  <a:srgbClr val="002060"/>
                </a:solidFill>
                <a:latin typeface="Century Gothic" panose="020B0502020202020204" pitchFamily="34" charset="0"/>
              </a:rPr>
              <a:t>/6</a:t>
            </a:r>
            <a:r>
              <a:rPr lang="en-GB" sz="4000" b="1" dirty="0">
                <a:solidFill>
                  <a:srgbClr val="002060"/>
                </a:solidFill>
                <a:latin typeface="Century Gothic" panose="020B0502020202020204" pitchFamily="34" charset="0"/>
              </a:rPr>
              <a:t>]</a:t>
            </a:r>
          </a:p>
        </p:txBody>
      </p:sp>
      <p:sp>
        <p:nvSpPr>
          <p:cNvPr id="48" name="Rectangle 47">
            <a:extLst>
              <a:ext uri="{FF2B5EF4-FFF2-40B4-BE49-F238E27FC236}">
                <a16:creationId xmlns:a16="http://schemas.microsoft.com/office/drawing/2014/main" id="{38FBD60A-6184-058B-B34B-40F0025A7FAE}"/>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a</a:t>
            </a:r>
          </a:p>
        </p:txBody>
      </p:sp>
      <p:sp>
        <p:nvSpPr>
          <p:cNvPr id="49" name="Rectangle 48">
            <a:extLst>
              <a:ext uri="{FF2B5EF4-FFF2-40B4-BE49-F238E27FC236}">
                <a16:creationId xmlns:a16="http://schemas.microsoft.com/office/drawing/2014/main" id="{CF99DD4B-A6D7-551B-CADA-039F93D2CB95}"/>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a:t>
            </a:r>
          </a:p>
        </p:txBody>
      </p:sp>
      <p:sp>
        <p:nvSpPr>
          <p:cNvPr id="50" name="Rectangle 49">
            <a:extLst>
              <a:ext uri="{FF2B5EF4-FFF2-40B4-BE49-F238E27FC236}">
                <a16:creationId xmlns:a16="http://schemas.microsoft.com/office/drawing/2014/main" id="{F4FCCA2E-AB68-7720-0FE4-A825F681377B}"/>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a:t>
            </a:r>
          </a:p>
        </p:txBody>
      </p:sp>
    </p:spTree>
    <p:extLst>
      <p:ext uri="{BB962C8B-B14F-4D97-AF65-F5344CB8AC3E}">
        <p14:creationId xmlns:p14="http://schemas.microsoft.com/office/powerpoint/2010/main" val="33734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4"/>
                                        </p:tgtEl>
                                        <p:attrNameLst>
                                          <p:attrName>ppt_y</p:attrName>
                                        </p:attrNameLst>
                                      </p:cBhvr>
                                      <p:tavLst>
                                        <p:tav tm="0">
                                          <p:val>
                                            <p:strVal val="#ppt_y"/>
                                          </p:val>
                                        </p:tav>
                                        <p:tav tm="100000">
                                          <p:val>
                                            <p:strVal val="#ppt_y+1"/>
                                          </p:val>
                                        </p:tav>
                                      </p:tavLst>
                                    </p:anim>
                                    <p:set>
                                      <p:cBhvr>
                                        <p:cTn id="7" dur="1" fill="hold">
                                          <p:stCondLst>
                                            <p:cond delay="1000"/>
                                          </p:stCondLst>
                                        </p:cTn>
                                        <p:tgtEl>
                                          <p:spTgt spid="34"/>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5"/>
                                        </p:tgtEl>
                                        <p:attrNameLst>
                                          <p:attrName>ppt_y</p:attrName>
                                        </p:attrNameLst>
                                      </p:cBhvr>
                                      <p:tavLst>
                                        <p:tav tm="0">
                                          <p:val>
                                            <p:strVal val="#ppt_y"/>
                                          </p:val>
                                        </p:tav>
                                        <p:tav tm="100000">
                                          <p:val>
                                            <p:strVal val="#ppt_y+1"/>
                                          </p:val>
                                        </p:tav>
                                      </p:tavLst>
                                    </p:anim>
                                    <p:set>
                                      <p:cBhvr>
                                        <p:cTn id="11" dur="1" fill="hold">
                                          <p:stCondLst>
                                            <p:cond delay="1000"/>
                                          </p:stCondLst>
                                        </p:cTn>
                                        <p:tgtEl>
                                          <p:spTgt spid="35"/>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6"/>
                                        </p:tgtEl>
                                        <p:attrNameLst>
                                          <p:attrName>ppt_y</p:attrName>
                                        </p:attrNameLst>
                                      </p:cBhvr>
                                      <p:tavLst>
                                        <p:tav tm="0">
                                          <p:val>
                                            <p:strVal val="#ppt_y"/>
                                          </p:val>
                                        </p:tav>
                                        <p:tav tm="100000">
                                          <p:val>
                                            <p:strVal val="#ppt_y+1"/>
                                          </p:val>
                                        </p:tav>
                                      </p:tavLst>
                                    </p:anim>
                                    <p:set>
                                      <p:cBhvr>
                                        <p:cTn id="15" dur="1" fill="hold">
                                          <p:stCondLst>
                                            <p:cond delay="1200"/>
                                          </p:stCondLst>
                                        </p:cTn>
                                        <p:tgtEl>
                                          <p:spTgt spid="36"/>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6_3.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subTnLst>
                                    <p:audio>
                                      <p:cMediaNode>
                                        <p:cTn display="0" masterRel="sameClick">
                                          <p:stCondLst>
                                            <p:cond evt="begin" delay="0">
                                              <p:tn val="84"/>
                                            </p:cond>
                                          </p:stCondLst>
                                          <p:endCondLst>
                                            <p:cond evt="onStopAudio" delay="0">
                                              <p:tgtEl>
                                                <p:sldTgt/>
                                              </p:tgtEl>
                                            </p:cond>
                                          </p:endCondLst>
                                        </p:cTn>
                                        <p:tgtEl>
                                          <p:sndTgt r:embed="rId4" name="6_2.wav"/>
                                        </p:tgtEl>
                                      </p:cMediaNode>
                                    </p:audio>
                                  </p:subTnLst>
                                </p:cTn>
                              </p:par>
                              <p:par>
                                <p:cTn id="87" presetID="10"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animBg="1"/>
      <p:bldP spid="93" grpId="0" animBg="1"/>
      <p:bldP spid="107" grpId="0" animBg="1"/>
      <p:bldP spid="111" grpId="0"/>
      <p:bldP spid="112" grpId="0"/>
      <p:bldP spid="114" grpId="0"/>
      <p:bldP spid="118" grpId="0" animBg="1"/>
      <p:bldP spid="119" grpId="0"/>
      <p:bldP spid="37" grpId="0" animBg="1"/>
      <p:bldP spid="40" grpId="0" animBg="1"/>
      <p:bldP spid="41" grpId="0"/>
      <p:bldP spid="48" grpId="0" animBg="1"/>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2. _________  hablar con la </a:t>
            </a:r>
            <a:r>
              <a:rPr lang="en-GB" sz="2800" dirty="0" err="1">
                <a:solidFill>
                  <a:srgbClr val="002060"/>
                </a:solidFill>
                <a:latin typeface="Century Gothic" panose="020B0502020202020204" pitchFamily="34" charset="0"/>
              </a:rPr>
              <a:t>gente</a:t>
            </a:r>
            <a:r>
              <a:rPr lang="en-GB" sz="2800" dirty="0">
                <a:solidFill>
                  <a:srgbClr val="002060"/>
                </a:solidFill>
                <a:latin typeface="Century Gothic" panose="020B0502020202020204" pitchFamily="34" charset="0"/>
              </a:rPr>
              <a:t>.</a:t>
            </a:r>
          </a:p>
        </p:txBody>
      </p:sp>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Quiere</a:t>
            </a:r>
            <a:endParaRPr lang="en-GB" sz="2800" b="1" dirty="0">
              <a:solidFill>
                <a:srgbClr val="92D050"/>
              </a:solidFill>
              <a:latin typeface="Century Gothic" panose="020B0502020202020204" pitchFamily="34" charset="0"/>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you</a:t>
            </a:r>
          </a:p>
        </p:txBody>
      </p:sp>
      <p:pic>
        <p:nvPicPr>
          <p:cNvPr id="95" name="Google Shape;338;p8">
            <a:hlinkClick r:id="" action="ppaction://noaction">
              <a:snd r:embed="rId5" name="6_6.wav"/>
            </a:hlinkClick>
            <a:extLst>
              <a:ext uri="{FF2B5EF4-FFF2-40B4-BE49-F238E27FC236}">
                <a16:creationId xmlns:a16="http://schemas.microsoft.com/office/drawing/2014/main" id="{D4B5C49C-FA4B-75E2-829D-7D1252069860}"/>
              </a:ext>
            </a:extLst>
          </p:cNvPr>
          <p:cNvPicPr preferRelativeResize="0"/>
          <p:nvPr/>
        </p:nvPicPr>
        <p:blipFill rotWithShape="1">
          <a:blip r:embed="rId6">
            <a:alphaModFix/>
          </a:blip>
          <a:srcRect/>
          <a:stretch/>
        </p:blipFill>
        <p:spPr>
          <a:xfrm>
            <a:off x="258322" y="1448337"/>
            <a:ext cx="534978" cy="523220"/>
          </a:xfrm>
          <a:prstGeom prst="rect">
            <a:avLst/>
          </a:prstGeom>
          <a:noFill/>
          <a:ln>
            <a:noFill/>
          </a:ln>
        </p:spPr>
      </p:pic>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7">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107495" y="3721164"/>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talk</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2" name="Rectangle 111">
            <a:extLst>
              <a:ext uri="{FF2B5EF4-FFF2-40B4-BE49-F238E27FC236}">
                <a16:creationId xmlns:a16="http://schemas.microsoft.com/office/drawing/2014/main" id="{92B5552B-12C1-1855-894D-C475E6100424}"/>
              </a:ext>
            </a:extLst>
          </p:cNvPr>
          <p:cNvSpPr/>
          <p:nvPr/>
        </p:nvSpPr>
        <p:spPr>
          <a:xfrm>
            <a:off x="4888975" y="3780713"/>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swim</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4" name="Rectangle 113">
            <a:extLst>
              <a:ext uri="{FF2B5EF4-FFF2-40B4-BE49-F238E27FC236}">
                <a16:creationId xmlns:a16="http://schemas.microsoft.com/office/drawing/2014/main" id="{4C63E0AB-31E7-64D5-425C-945851C544D3}"/>
              </a:ext>
            </a:extLst>
          </p:cNvPr>
          <p:cNvSpPr/>
          <p:nvPr/>
        </p:nvSpPr>
        <p:spPr>
          <a:xfrm>
            <a:off x="1657667" y="3780713"/>
            <a:ext cx="2738876" cy="707886"/>
          </a:xfrm>
          <a:prstGeom prst="rect">
            <a:avLst/>
          </a:prstGeom>
          <a:noFill/>
        </p:spPr>
        <p:txBody>
          <a:bodyPr wrap="square" lIns="91440" tIns="45720" rIns="91440" bIns="45720">
            <a:spAutoFit/>
          </a:bodyPr>
          <a:lstStyle/>
          <a:p>
            <a:r>
              <a:rPr lang="en-US" sz="4000" b="1" dirty="0">
                <a:ln w="12700" cmpd="sng">
                  <a:solidFill>
                    <a:srgbClr val="FF0066"/>
                  </a:solidFill>
                  <a:prstDash val="solid"/>
                </a:ln>
                <a:solidFill>
                  <a:srgbClr val="FF4B94"/>
                </a:solidFill>
                <a:latin typeface="Segoe Print" panose="02000600000000000000" pitchFamily="2" charset="0"/>
              </a:rPr>
              <a:t>to listen </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8440623" y="3633945"/>
            <a:ext cx="2080922" cy="74466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5295039"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S/he wants to talk to people. </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4322" y="2359678"/>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7" name="Google Shape;713;p54">
            <a:extLst>
              <a:ext uri="{FF2B5EF4-FFF2-40B4-BE49-F238E27FC236}">
                <a16:creationId xmlns:a16="http://schemas.microsoft.com/office/drawing/2014/main" id="{04669579-E915-5D69-5B8D-06C5E5F17E8D}"/>
              </a:ext>
            </a:extLst>
          </p:cNvPr>
          <p:cNvSpPr/>
          <p:nvPr/>
        </p:nvSpPr>
        <p:spPr>
          <a:xfrm>
            <a:off x="11024515" y="2914072"/>
            <a:ext cx="466271"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3</a:t>
            </a:r>
          </a:p>
        </p:txBody>
      </p:sp>
      <p:sp>
        <p:nvSpPr>
          <p:cNvPr id="38" name="Google Shape;714;p54">
            <a:extLst>
              <a:ext uri="{FF2B5EF4-FFF2-40B4-BE49-F238E27FC236}">
                <a16:creationId xmlns:a16="http://schemas.microsoft.com/office/drawing/2014/main" id="{108897FA-9E06-6D25-D6E8-4E9E20845289}"/>
              </a:ext>
            </a:extLst>
          </p:cNvPr>
          <p:cNvSpPr/>
          <p:nvPr/>
        </p:nvSpPr>
        <p:spPr>
          <a:xfrm>
            <a:off x="10984398" y="3900499"/>
            <a:ext cx="469619"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2</a:t>
            </a:r>
          </a:p>
        </p:txBody>
      </p:sp>
      <p:sp>
        <p:nvSpPr>
          <p:cNvPr id="39" name="Google Shape;715;p54">
            <a:extLst>
              <a:ext uri="{FF2B5EF4-FFF2-40B4-BE49-F238E27FC236}">
                <a16:creationId xmlns:a16="http://schemas.microsoft.com/office/drawing/2014/main" id="{B90B7289-5788-F095-C2CF-BFED4DEDD3BC}"/>
              </a:ext>
            </a:extLst>
          </p:cNvPr>
          <p:cNvSpPr/>
          <p:nvPr/>
        </p:nvSpPr>
        <p:spPr>
          <a:xfrm>
            <a:off x="11027137" y="4949271"/>
            <a:ext cx="466271" cy="786510"/>
          </a:xfrm>
          <a:prstGeom prst="rect">
            <a:avLst/>
          </a:prstGeom>
        </p:spPr>
        <p:txBody>
          <a:bodyPr>
            <a:prstTxWarp prst="textPlain">
              <a:avLst/>
            </a:prstTxWarp>
          </a:bodyPr>
          <a:lstStyle/>
          <a:p>
            <a:pPr lvl="0" algn="ctr"/>
            <a:r>
              <a:rPr sz="900" b="1" dirty="0">
                <a:ln w="9525" cap="flat" cmpd="sng">
                  <a:solidFill>
                    <a:srgbClr val="FF3399"/>
                  </a:solidFill>
                  <a:prstDash val="solid"/>
                  <a:round/>
                  <a:headEnd type="none" w="sm" len="sm"/>
                  <a:tailEnd type="none" w="sm" len="sm"/>
                </a:ln>
                <a:solidFill>
                  <a:srgbClr val="FF3399"/>
                </a:solidFill>
                <a:latin typeface="Modern Love" panose="04090805081005020601" pitchFamily="82" charset="0"/>
              </a:rPr>
              <a:t>1</a:t>
            </a:r>
          </a:p>
        </p:txBody>
      </p:sp>
      <p:sp>
        <p:nvSpPr>
          <p:cNvPr id="40" name="TextBox 39">
            <a:extLst>
              <a:ext uri="{FF2B5EF4-FFF2-40B4-BE49-F238E27FC236}">
                <a16:creationId xmlns:a16="http://schemas.microsoft.com/office/drawing/2014/main" id="{5F380CB8-69E6-17AD-1AAE-39294B06A0CD}"/>
              </a:ext>
            </a:extLst>
          </p:cNvPr>
          <p:cNvSpPr txBox="1"/>
          <p:nvPr/>
        </p:nvSpPr>
        <p:spPr>
          <a:xfrm>
            <a:off x="9821969" y="6065609"/>
            <a:ext cx="1672253" cy="523220"/>
          </a:xfrm>
          <a:prstGeom prst="rect">
            <a:avLst/>
          </a:prstGeom>
          <a:solidFill>
            <a:srgbClr val="92D050"/>
          </a:solidFill>
        </p:spPr>
        <p:txBody>
          <a:bodyPr wrap="none" rtlCol="0">
            <a:spAutoFit/>
          </a:bodyPr>
          <a:lstStyle/>
          <a:p>
            <a:r>
              <a:rPr lang="en-GB" sz="2800" b="1" dirty="0">
                <a:solidFill>
                  <a:schemeClr val="bg1"/>
                </a:solidFill>
                <a:latin typeface="Century Gothic" panose="020B0502020202020204" pitchFamily="34" charset="0"/>
              </a:rPr>
              <a:t>¡escribe!</a:t>
            </a:r>
          </a:p>
        </p:txBody>
      </p:sp>
      <p:pic>
        <p:nvPicPr>
          <p:cNvPr id="41" name="Picture 2" descr="Pen, Write, Pencil, Writing Tool, Work, Message, Blue">
            <a:extLst>
              <a:ext uri="{FF2B5EF4-FFF2-40B4-BE49-F238E27FC236}">
                <a16:creationId xmlns:a16="http://schemas.microsoft.com/office/drawing/2014/main" id="{85ED873B-DD4C-7F8D-C3C7-8E318F3552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42" name="Graphic 41" descr="Teacher">
            <a:extLst>
              <a:ext uri="{FF2B5EF4-FFF2-40B4-BE49-F238E27FC236}">
                <a16:creationId xmlns:a16="http://schemas.microsoft.com/office/drawing/2014/main" id="{F421A628-5F4D-888A-A266-BAE88B88C4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4004" y="5320120"/>
            <a:ext cx="914400" cy="914400"/>
          </a:xfrm>
          <a:prstGeom prst="rect">
            <a:avLst/>
          </a:prstGeom>
        </p:spPr>
      </p:pic>
      <p:sp>
        <p:nvSpPr>
          <p:cNvPr id="43" name="Speech Bubble: Rectangle with Corners Rounded 42">
            <a:extLst>
              <a:ext uri="{FF2B5EF4-FFF2-40B4-BE49-F238E27FC236}">
                <a16:creationId xmlns:a16="http://schemas.microsoft.com/office/drawing/2014/main" id="{CB05E942-636D-FA2A-D6DD-14503A1EA792}"/>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TextBox 43">
            <a:extLst>
              <a:ext uri="{FF2B5EF4-FFF2-40B4-BE49-F238E27FC236}">
                <a16:creationId xmlns:a16="http://schemas.microsoft.com/office/drawing/2014/main" id="{45AD0038-115F-AB4E-B3C8-4B8D546EC9FB}"/>
              </a:ext>
            </a:extLst>
          </p:cNvPr>
          <p:cNvSpPr txBox="1"/>
          <p:nvPr/>
        </p:nvSpPr>
        <p:spPr>
          <a:xfrm>
            <a:off x="1477191" y="5423681"/>
            <a:ext cx="3543934" cy="5259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6" name="Picture 2" descr="Ilustraciones gratis de Union jack">
            <a:extLst>
              <a:ext uri="{FF2B5EF4-FFF2-40B4-BE49-F238E27FC236}">
                <a16:creationId xmlns:a16="http://schemas.microsoft.com/office/drawing/2014/main" id="{117E4EF8-D596-B325-7105-49E2FF307B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pic>
        <p:nvPicPr>
          <p:cNvPr id="47" name="Graphic 46" descr="Teacher">
            <a:extLst>
              <a:ext uri="{FF2B5EF4-FFF2-40B4-BE49-F238E27FC236}">
                <a16:creationId xmlns:a16="http://schemas.microsoft.com/office/drawing/2014/main" id="{14032309-D3D6-A18B-A839-F8F1E2FCE1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5004" y="126388"/>
            <a:ext cx="914400" cy="914400"/>
          </a:xfrm>
          <a:prstGeom prst="rect">
            <a:avLst/>
          </a:prstGeom>
        </p:spPr>
      </p:pic>
      <p:sp>
        <p:nvSpPr>
          <p:cNvPr id="48" name="Speech Bubble: Rectangle with Corners Rounded 47">
            <a:extLst>
              <a:ext uri="{FF2B5EF4-FFF2-40B4-BE49-F238E27FC236}">
                <a16:creationId xmlns:a16="http://schemas.microsoft.com/office/drawing/2014/main" id="{A14CC7EA-6147-FBA8-3A24-E8E318B596C5}"/>
              </a:ext>
            </a:extLst>
          </p:cNvPr>
          <p:cNvSpPr/>
          <p:nvPr/>
        </p:nvSpPr>
        <p:spPr>
          <a:xfrm>
            <a:off x="1339561" y="242802"/>
            <a:ext cx="3443812" cy="518040"/>
          </a:xfrm>
          <a:prstGeom prst="wedgeRoundRectCallout">
            <a:avLst>
              <a:gd name="adj1" fmla="val -54991"/>
              <a:gd name="adj2" fmla="val -7585"/>
              <a:gd name="adj3" fmla="val 16667"/>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Box 48">
            <a:hlinkClick r:id="" action="ppaction://noaction">
              <a:snd r:embed="rId15" name="6_1.wav"/>
            </a:hlinkClick>
            <a:extLst>
              <a:ext uri="{FF2B5EF4-FFF2-40B4-BE49-F238E27FC236}">
                <a16:creationId xmlns:a16="http://schemas.microsoft.com/office/drawing/2014/main" id="{CB8A2C33-4D42-C8AF-E61C-FD097B72F8E8}"/>
              </a:ext>
            </a:extLst>
          </p:cNvPr>
          <p:cNvSpPr txBox="1"/>
          <p:nvPr/>
        </p:nvSpPr>
        <p:spPr>
          <a:xfrm>
            <a:off x="1288191" y="232716"/>
            <a:ext cx="3653984" cy="523220"/>
          </a:xfrm>
          <a:prstGeom prst="rect">
            <a:avLst/>
          </a:prstGeom>
          <a:noFill/>
          <a:ln>
            <a:noFill/>
          </a:ln>
        </p:spPr>
        <p:txBody>
          <a:bodyPr wrap="square" rtlCol="0">
            <a:spAutoFit/>
          </a:bodyPr>
          <a:lstStyle/>
          <a:p>
            <a:pP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Escucha</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rPr>
              <a:t> y escribe.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50" name="TextBox 49">
            <a:extLst>
              <a:ext uri="{FF2B5EF4-FFF2-40B4-BE49-F238E27FC236}">
                <a16:creationId xmlns:a16="http://schemas.microsoft.com/office/drawing/2014/main" id="{E6648C27-BDD6-56CA-8488-642BB398B833}"/>
              </a:ext>
            </a:extLst>
          </p:cNvPr>
          <p:cNvSpPr txBox="1"/>
          <p:nvPr/>
        </p:nvSpPr>
        <p:spPr>
          <a:xfrm>
            <a:off x="5021125" y="92299"/>
            <a:ext cx="1306768"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[3</a:t>
            </a:r>
            <a:r>
              <a:rPr lang="en-GB" sz="4000" dirty="0">
                <a:solidFill>
                  <a:srgbClr val="002060"/>
                </a:solidFill>
                <a:latin typeface="Century Gothic" panose="020B0502020202020204" pitchFamily="34" charset="0"/>
              </a:rPr>
              <a:t>/6</a:t>
            </a:r>
            <a:r>
              <a:rPr lang="en-GB" sz="4000" b="1" dirty="0">
                <a:solidFill>
                  <a:srgbClr val="002060"/>
                </a:solidFill>
                <a:latin typeface="Century Gothic" panose="020B0502020202020204" pitchFamily="34" charset="0"/>
              </a:rPr>
              <a:t>]</a:t>
            </a:r>
          </a:p>
        </p:txBody>
      </p:sp>
      <p:sp>
        <p:nvSpPr>
          <p:cNvPr id="51" name="Rectangle 50">
            <a:extLst>
              <a:ext uri="{FF2B5EF4-FFF2-40B4-BE49-F238E27FC236}">
                <a16:creationId xmlns:a16="http://schemas.microsoft.com/office/drawing/2014/main" id="{E214FAF5-5A99-5CA6-F390-C7006C83F93D}"/>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a</a:t>
            </a:r>
          </a:p>
        </p:txBody>
      </p:sp>
      <p:sp>
        <p:nvSpPr>
          <p:cNvPr id="52" name="Rectangle 51">
            <a:extLst>
              <a:ext uri="{FF2B5EF4-FFF2-40B4-BE49-F238E27FC236}">
                <a16:creationId xmlns:a16="http://schemas.microsoft.com/office/drawing/2014/main" id="{4AB2A153-23DC-2555-C574-B91451BE07F6}"/>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a:t>
            </a:r>
          </a:p>
        </p:txBody>
      </p:sp>
      <p:sp>
        <p:nvSpPr>
          <p:cNvPr id="53" name="Rectangle 52">
            <a:extLst>
              <a:ext uri="{FF2B5EF4-FFF2-40B4-BE49-F238E27FC236}">
                <a16:creationId xmlns:a16="http://schemas.microsoft.com/office/drawing/2014/main" id="{6A8A4DE0-6892-DAAE-D93A-C7F9AD5514F7}"/>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a:t>
            </a:r>
          </a:p>
        </p:txBody>
      </p:sp>
    </p:spTree>
    <p:extLst>
      <p:ext uri="{BB962C8B-B14F-4D97-AF65-F5344CB8AC3E}">
        <p14:creationId xmlns:p14="http://schemas.microsoft.com/office/powerpoint/2010/main" val="12378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7"/>
                                        </p:tgtEl>
                                        <p:attrNameLst>
                                          <p:attrName>ppt_y</p:attrName>
                                        </p:attrNameLst>
                                      </p:cBhvr>
                                      <p:tavLst>
                                        <p:tav tm="0">
                                          <p:val>
                                            <p:strVal val="#ppt_y"/>
                                          </p:val>
                                        </p:tav>
                                        <p:tav tm="100000">
                                          <p:val>
                                            <p:strVal val="#ppt_y+1"/>
                                          </p:val>
                                        </p:tav>
                                      </p:tavLst>
                                    </p:anim>
                                    <p:set>
                                      <p:cBhvr>
                                        <p:cTn id="7" dur="1" fill="hold">
                                          <p:stCondLst>
                                            <p:cond delay="1000"/>
                                          </p:stCondLst>
                                        </p:cTn>
                                        <p:tgtEl>
                                          <p:spTgt spid="37"/>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8"/>
                                        </p:tgtEl>
                                        <p:attrNameLst>
                                          <p:attrName>ppt_y</p:attrName>
                                        </p:attrNameLst>
                                      </p:cBhvr>
                                      <p:tavLst>
                                        <p:tav tm="0">
                                          <p:val>
                                            <p:strVal val="#ppt_y"/>
                                          </p:val>
                                        </p:tav>
                                        <p:tav tm="100000">
                                          <p:val>
                                            <p:strVal val="#ppt_y+1"/>
                                          </p:val>
                                        </p:tav>
                                      </p:tavLst>
                                    </p:anim>
                                    <p:set>
                                      <p:cBhvr>
                                        <p:cTn id="11" dur="1" fill="hold">
                                          <p:stCondLst>
                                            <p:cond delay="1000"/>
                                          </p:stCondLst>
                                        </p:cTn>
                                        <p:tgtEl>
                                          <p:spTgt spid="38"/>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39"/>
                                        </p:tgtEl>
                                        <p:attrNameLst>
                                          <p:attrName>ppt_y</p:attrName>
                                        </p:attrNameLst>
                                      </p:cBhvr>
                                      <p:tavLst>
                                        <p:tav tm="0">
                                          <p:val>
                                            <p:strVal val="#ppt_y"/>
                                          </p:val>
                                        </p:tav>
                                        <p:tav tm="100000">
                                          <p:val>
                                            <p:strVal val="#ppt_y+1"/>
                                          </p:val>
                                        </p:tav>
                                      </p:tavLst>
                                    </p:anim>
                                    <p:set>
                                      <p:cBhvr>
                                        <p:cTn id="15" dur="1" fill="hold">
                                          <p:stCondLst>
                                            <p:cond delay="1200"/>
                                          </p:stCondLst>
                                        </p:cTn>
                                        <p:tgtEl>
                                          <p:spTgt spid="39"/>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6_3.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subTnLst>
                                    <p:audio>
                                      <p:cMediaNode>
                                        <p:cTn display="0" masterRel="sameClick">
                                          <p:stCondLst>
                                            <p:cond evt="begin" delay="0">
                                              <p:tn val="84"/>
                                            </p:cond>
                                          </p:stCondLst>
                                          <p:endCondLst>
                                            <p:cond evt="onStopAudio" delay="0">
                                              <p:tgtEl>
                                                <p:sldTgt/>
                                              </p:tgtEl>
                                            </p:cond>
                                          </p:endCondLst>
                                        </p:cTn>
                                        <p:tgtEl>
                                          <p:sndTgt r:embed="rId4" name="6_2.wav"/>
                                        </p:tgtEl>
                                      </p:cMediaNode>
                                    </p:audio>
                                  </p:subTnLst>
                                </p:cTn>
                              </p:par>
                              <p:par>
                                <p:cTn id="87" presetID="10"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animBg="1"/>
      <p:bldP spid="93" grpId="0" animBg="1"/>
      <p:bldP spid="107" grpId="0" animBg="1"/>
      <p:bldP spid="111" grpId="0"/>
      <p:bldP spid="112" grpId="0"/>
      <p:bldP spid="114" grpId="0"/>
      <p:bldP spid="118" grpId="0" animBg="1"/>
      <p:bldP spid="119" grpId="0"/>
      <p:bldP spid="40" grpId="0" animBg="1"/>
      <p:bldP spid="43" grpId="0" animBg="1"/>
      <p:bldP spid="44" grpId="0"/>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3. _________  </a:t>
            </a:r>
            <a:r>
              <a:rPr lang="en-GB" sz="2800" dirty="0" err="1">
                <a:solidFill>
                  <a:srgbClr val="002060"/>
                </a:solidFill>
                <a:latin typeface="Century Gothic" panose="020B0502020202020204" pitchFamily="34" charset="0"/>
              </a:rPr>
              <a:t>probar</a:t>
            </a:r>
            <a:r>
              <a:rPr lang="en-GB" sz="2800" dirty="0">
                <a:solidFill>
                  <a:srgbClr val="002060"/>
                </a:solidFill>
                <a:latin typeface="Century Gothic" panose="020B0502020202020204" pitchFamily="34" charset="0"/>
              </a:rPr>
              <a:t> la comida.</a:t>
            </a:r>
          </a:p>
        </p:txBody>
      </p:sp>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519968"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Quieres</a:t>
            </a:r>
            <a:endParaRPr lang="en-GB" sz="2800" b="1" dirty="0">
              <a:solidFill>
                <a:srgbClr val="92D050"/>
              </a:solidFill>
              <a:latin typeface="Century Gothic" panose="020B0502020202020204" pitchFamily="34" charset="0"/>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you</a:t>
            </a:r>
          </a:p>
        </p:txBody>
      </p:sp>
      <p:pic>
        <p:nvPicPr>
          <p:cNvPr id="95" name="Google Shape;338;p8">
            <a:hlinkClick r:id="" action="ppaction://noaction">
              <a:snd r:embed="rId5" name="6_7.wav"/>
            </a:hlinkClick>
            <a:extLst>
              <a:ext uri="{FF2B5EF4-FFF2-40B4-BE49-F238E27FC236}">
                <a16:creationId xmlns:a16="http://schemas.microsoft.com/office/drawing/2014/main" id="{D4B5C49C-FA4B-75E2-829D-7D1252069860}"/>
              </a:ext>
            </a:extLst>
          </p:cNvPr>
          <p:cNvPicPr preferRelativeResize="0"/>
          <p:nvPr/>
        </p:nvPicPr>
        <p:blipFill rotWithShape="1">
          <a:blip r:embed="rId6">
            <a:alphaModFix/>
          </a:blip>
          <a:srcRect/>
          <a:stretch/>
        </p:blipFill>
        <p:spPr>
          <a:xfrm>
            <a:off x="258322" y="1448337"/>
            <a:ext cx="534978" cy="523220"/>
          </a:xfrm>
          <a:prstGeom prst="rect">
            <a:avLst/>
          </a:prstGeom>
          <a:noFill/>
          <a:ln>
            <a:noFill/>
          </a:ln>
        </p:spPr>
      </p:pic>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7">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091716" y="3823072"/>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buy</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2" name="Rectangle 111">
            <a:extLst>
              <a:ext uri="{FF2B5EF4-FFF2-40B4-BE49-F238E27FC236}">
                <a16:creationId xmlns:a16="http://schemas.microsoft.com/office/drawing/2014/main" id="{92B5552B-12C1-1855-894D-C475E6100424}"/>
              </a:ext>
            </a:extLst>
          </p:cNvPr>
          <p:cNvSpPr/>
          <p:nvPr/>
        </p:nvSpPr>
        <p:spPr>
          <a:xfrm>
            <a:off x="4636958" y="3881604"/>
            <a:ext cx="3332509"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try (out)</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4" name="Rectangle 113">
            <a:extLst>
              <a:ext uri="{FF2B5EF4-FFF2-40B4-BE49-F238E27FC236}">
                <a16:creationId xmlns:a16="http://schemas.microsoft.com/office/drawing/2014/main" id="{4C63E0AB-31E7-64D5-425C-945851C544D3}"/>
              </a:ext>
            </a:extLst>
          </p:cNvPr>
          <p:cNvSpPr/>
          <p:nvPr/>
        </p:nvSpPr>
        <p:spPr>
          <a:xfrm>
            <a:off x="1417256" y="3900879"/>
            <a:ext cx="2738876" cy="707886"/>
          </a:xfrm>
          <a:prstGeom prst="rect">
            <a:avLst/>
          </a:prstGeom>
          <a:noFill/>
        </p:spPr>
        <p:txBody>
          <a:bodyPr wrap="square" lIns="91440" tIns="45720" rIns="91440" bIns="45720">
            <a:spAutoFit/>
          </a:bodyPr>
          <a:lstStyle/>
          <a:p>
            <a:r>
              <a:rPr lang="en-US" sz="4000" b="1" dirty="0">
                <a:ln w="12700" cmpd="sng">
                  <a:solidFill>
                    <a:srgbClr val="FF0066"/>
                  </a:solidFill>
                  <a:prstDash val="solid"/>
                </a:ln>
                <a:solidFill>
                  <a:srgbClr val="FF4B94"/>
                </a:solidFill>
                <a:latin typeface="Segoe Print" panose="02000600000000000000" pitchFamily="2" charset="0"/>
              </a:rPr>
              <a:t>to eat </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4772523" y="3920061"/>
            <a:ext cx="3196944" cy="61877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451598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You want to try the food.</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7613" y="2191302"/>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7" name="Google Shape;713;p54">
            <a:extLst>
              <a:ext uri="{FF2B5EF4-FFF2-40B4-BE49-F238E27FC236}">
                <a16:creationId xmlns:a16="http://schemas.microsoft.com/office/drawing/2014/main" id="{9D58A357-ACDD-BC6C-E4C8-01759CB9826A}"/>
              </a:ext>
            </a:extLst>
          </p:cNvPr>
          <p:cNvSpPr/>
          <p:nvPr/>
        </p:nvSpPr>
        <p:spPr>
          <a:xfrm>
            <a:off x="11024515" y="2914072"/>
            <a:ext cx="466271"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3</a:t>
            </a:r>
          </a:p>
        </p:txBody>
      </p:sp>
      <p:sp>
        <p:nvSpPr>
          <p:cNvPr id="39" name="Google Shape;714;p54">
            <a:extLst>
              <a:ext uri="{FF2B5EF4-FFF2-40B4-BE49-F238E27FC236}">
                <a16:creationId xmlns:a16="http://schemas.microsoft.com/office/drawing/2014/main" id="{FDD7B4CE-9E29-A6B5-F325-75CAC7D3D669}"/>
              </a:ext>
            </a:extLst>
          </p:cNvPr>
          <p:cNvSpPr/>
          <p:nvPr/>
        </p:nvSpPr>
        <p:spPr>
          <a:xfrm>
            <a:off x="10984398" y="3900499"/>
            <a:ext cx="469619" cy="799993"/>
          </a:xfrm>
          <a:prstGeom prst="rect">
            <a:avLst/>
          </a:prstGeom>
        </p:spPr>
        <p:txBody>
          <a:bodyPr>
            <a:prstTxWarp prst="textPlain">
              <a:avLst/>
            </a:prstTxWarp>
          </a:bodyPr>
          <a:lstStyle/>
          <a:p>
            <a:pPr lvl="0" algn="ctr"/>
            <a:r>
              <a:rPr sz="900" b="1">
                <a:ln w="9525" cap="flat" cmpd="sng">
                  <a:solidFill>
                    <a:srgbClr val="FF3399"/>
                  </a:solidFill>
                  <a:prstDash val="solid"/>
                  <a:round/>
                  <a:headEnd type="none" w="sm" len="sm"/>
                  <a:tailEnd type="none" w="sm" len="sm"/>
                </a:ln>
                <a:solidFill>
                  <a:srgbClr val="FF3399"/>
                </a:solidFill>
                <a:latin typeface="Modern Love" panose="04090805081005020601" pitchFamily="82" charset="0"/>
              </a:rPr>
              <a:t>2</a:t>
            </a:r>
          </a:p>
        </p:txBody>
      </p:sp>
      <p:sp>
        <p:nvSpPr>
          <p:cNvPr id="40" name="Google Shape;715;p54">
            <a:extLst>
              <a:ext uri="{FF2B5EF4-FFF2-40B4-BE49-F238E27FC236}">
                <a16:creationId xmlns:a16="http://schemas.microsoft.com/office/drawing/2014/main" id="{A29C2C93-D498-5DAF-A2C9-1FB9E71166B0}"/>
              </a:ext>
            </a:extLst>
          </p:cNvPr>
          <p:cNvSpPr/>
          <p:nvPr/>
        </p:nvSpPr>
        <p:spPr>
          <a:xfrm>
            <a:off x="11027137" y="4949271"/>
            <a:ext cx="466271" cy="786510"/>
          </a:xfrm>
          <a:prstGeom prst="rect">
            <a:avLst/>
          </a:prstGeom>
        </p:spPr>
        <p:txBody>
          <a:bodyPr>
            <a:prstTxWarp prst="textPlain">
              <a:avLst/>
            </a:prstTxWarp>
          </a:bodyPr>
          <a:lstStyle/>
          <a:p>
            <a:pPr lvl="0" algn="ctr"/>
            <a:r>
              <a:rPr sz="900" b="1" dirty="0">
                <a:ln w="9525" cap="flat" cmpd="sng">
                  <a:solidFill>
                    <a:srgbClr val="FF3399"/>
                  </a:solidFill>
                  <a:prstDash val="solid"/>
                  <a:round/>
                  <a:headEnd type="none" w="sm" len="sm"/>
                  <a:tailEnd type="none" w="sm" len="sm"/>
                </a:ln>
                <a:solidFill>
                  <a:srgbClr val="FF3399"/>
                </a:solidFill>
                <a:latin typeface="Modern Love" panose="04090805081005020601" pitchFamily="82" charset="0"/>
              </a:rPr>
              <a:t>1</a:t>
            </a:r>
          </a:p>
        </p:txBody>
      </p:sp>
      <p:sp>
        <p:nvSpPr>
          <p:cNvPr id="42" name="TextBox 41">
            <a:extLst>
              <a:ext uri="{FF2B5EF4-FFF2-40B4-BE49-F238E27FC236}">
                <a16:creationId xmlns:a16="http://schemas.microsoft.com/office/drawing/2014/main" id="{55966D91-61DF-41F2-CCBE-17F3390EA511}"/>
              </a:ext>
            </a:extLst>
          </p:cNvPr>
          <p:cNvSpPr txBox="1"/>
          <p:nvPr/>
        </p:nvSpPr>
        <p:spPr>
          <a:xfrm>
            <a:off x="9821969" y="6065609"/>
            <a:ext cx="1672253" cy="523220"/>
          </a:xfrm>
          <a:prstGeom prst="rect">
            <a:avLst/>
          </a:prstGeom>
          <a:solidFill>
            <a:srgbClr val="92D050"/>
          </a:solidFill>
        </p:spPr>
        <p:txBody>
          <a:bodyPr wrap="none" rtlCol="0">
            <a:spAutoFit/>
          </a:bodyPr>
          <a:lstStyle/>
          <a:p>
            <a:r>
              <a:rPr lang="en-GB" sz="2800" b="1" dirty="0">
                <a:solidFill>
                  <a:schemeClr val="bg1"/>
                </a:solidFill>
                <a:latin typeface="Century Gothic" panose="020B0502020202020204" pitchFamily="34" charset="0"/>
              </a:rPr>
              <a:t>¡escribe!</a:t>
            </a:r>
          </a:p>
        </p:txBody>
      </p:sp>
      <p:pic>
        <p:nvPicPr>
          <p:cNvPr id="43" name="Picture 2" descr="Pen, Write, Pencil, Writing Tool, Work, Message, Blue">
            <a:extLst>
              <a:ext uri="{FF2B5EF4-FFF2-40B4-BE49-F238E27FC236}">
                <a16:creationId xmlns:a16="http://schemas.microsoft.com/office/drawing/2014/main" id="{34E552B3-FBC3-E928-0C5C-77A7A615D0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49" name="Graphic 48" descr="Teacher">
            <a:extLst>
              <a:ext uri="{FF2B5EF4-FFF2-40B4-BE49-F238E27FC236}">
                <a16:creationId xmlns:a16="http://schemas.microsoft.com/office/drawing/2014/main" id="{ED34FA78-FD02-2630-63A5-36DE214B7C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4004" y="5320120"/>
            <a:ext cx="914400" cy="914400"/>
          </a:xfrm>
          <a:prstGeom prst="rect">
            <a:avLst/>
          </a:prstGeom>
        </p:spPr>
      </p:pic>
      <p:sp>
        <p:nvSpPr>
          <p:cNvPr id="50" name="Speech Bubble: Rectangle with Corners Rounded 49">
            <a:extLst>
              <a:ext uri="{FF2B5EF4-FFF2-40B4-BE49-F238E27FC236}">
                <a16:creationId xmlns:a16="http://schemas.microsoft.com/office/drawing/2014/main" id="{631E8B60-9450-31D6-C5EC-32C56F0DBD90}"/>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TextBox 50">
            <a:extLst>
              <a:ext uri="{FF2B5EF4-FFF2-40B4-BE49-F238E27FC236}">
                <a16:creationId xmlns:a16="http://schemas.microsoft.com/office/drawing/2014/main" id="{293FBD75-81E7-D14B-2516-5D495696E7E3}"/>
              </a:ext>
            </a:extLst>
          </p:cNvPr>
          <p:cNvSpPr txBox="1"/>
          <p:nvPr/>
        </p:nvSpPr>
        <p:spPr>
          <a:xfrm>
            <a:off x="1477191" y="5423681"/>
            <a:ext cx="3543934" cy="52598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¿Qué es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53" name="Picture 2" descr="Ilustraciones gratis de Union jack">
            <a:extLst>
              <a:ext uri="{FF2B5EF4-FFF2-40B4-BE49-F238E27FC236}">
                <a16:creationId xmlns:a16="http://schemas.microsoft.com/office/drawing/2014/main" id="{0C693039-201D-CA9C-F93B-C9EE035121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pic>
        <p:nvPicPr>
          <p:cNvPr id="54" name="Graphic 53" descr="Teacher">
            <a:extLst>
              <a:ext uri="{FF2B5EF4-FFF2-40B4-BE49-F238E27FC236}">
                <a16:creationId xmlns:a16="http://schemas.microsoft.com/office/drawing/2014/main" id="{D7AA5481-184F-7DB8-88A4-8AA281A6871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5004" y="126388"/>
            <a:ext cx="914400" cy="914400"/>
          </a:xfrm>
          <a:prstGeom prst="rect">
            <a:avLst/>
          </a:prstGeom>
        </p:spPr>
      </p:pic>
      <p:sp>
        <p:nvSpPr>
          <p:cNvPr id="55" name="Speech Bubble: Rectangle with Corners Rounded 54">
            <a:extLst>
              <a:ext uri="{FF2B5EF4-FFF2-40B4-BE49-F238E27FC236}">
                <a16:creationId xmlns:a16="http://schemas.microsoft.com/office/drawing/2014/main" id="{B119C20C-C3CD-236B-9184-55DA7A9807D0}"/>
              </a:ext>
            </a:extLst>
          </p:cNvPr>
          <p:cNvSpPr/>
          <p:nvPr/>
        </p:nvSpPr>
        <p:spPr>
          <a:xfrm>
            <a:off x="1339561" y="242802"/>
            <a:ext cx="3443812" cy="518040"/>
          </a:xfrm>
          <a:prstGeom prst="wedgeRoundRectCallout">
            <a:avLst>
              <a:gd name="adj1" fmla="val -54991"/>
              <a:gd name="adj2" fmla="val -7585"/>
              <a:gd name="adj3" fmla="val 16667"/>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TextBox 55">
            <a:hlinkClick r:id="" action="ppaction://noaction">
              <a:snd r:embed="rId15" name="6_1.wav"/>
            </a:hlinkClick>
            <a:extLst>
              <a:ext uri="{FF2B5EF4-FFF2-40B4-BE49-F238E27FC236}">
                <a16:creationId xmlns:a16="http://schemas.microsoft.com/office/drawing/2014/main" id="{A18D38BE-6120-1ACA-7552-5D35CD49298C}"/>
              </a:ext>
            </a:extLst>
          </p:cNvPr>
          <p:cNvSpPr txBox="1"/>
          <p:nvPr/>
        </p:nvSpPr>
        <p:spPr>
          <a:xfrm>
            <a:off x="1288191" y="232716"/>
            <a:ext cx="3653984" cy="523220"/>
          </a:xfrm>
          <a:prstGeom prst="rect">
            <a:avLst/>
          </a:prstGeom>
          <a:noFill/>
          <a:ln>
            <a:noFill/>
          </a:ln>
        </p:spPr>
        <p:txBody>
          <a:bodyPr wrap="square" rtlCol="0">
            <a:spAutoFit/>
          </a:bodyPr>
          <a:lstStyle/>
          <a:p>
            <a:pP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Escucha</a:t>
            </a:r>
            <a:r>
              <a:rPr kumimoji="0" lang="en-GB" sz="2800" b="1" i="0" u="none" strike="noStrike" kern="1200" cap="none" spc="0" normalizeH="0" noProof="0" dirty="0">
                <a:ln>
                  <a:noFill/>
                </a:ln>
                <a:solidFill>
                  <a:schemeClr val="bg1"/>
                </a:solidFill>
                <a:effectLst/>
                <a:uLnTx/>
                <a:uFillTx/>
                <a:latin typeface="Century Gothic" panose="020B0502020202020204" pitchFamily="34" charset="0"/>
              </a:rPr>
              <a:t> y escribe.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57" name="TextBox 56">
            <a:extLst>
              <a:ext uri="{FF2B5EF4-FFF2-40B4-BE49-F238E27FC236}">
                <a16:creationId xmlns:a16="http://schemas.microsoft.com/office/drawing/2014/main" id="{84D314A8-E3A0-94DB-F53D-77002F500EC0}"/>
              </a:ext>
            </a:extLst>
          </p:cNvPr>
          <p:cNvSpPr txBox="1"/>
          <p:nvPr/>
        </p:nvSpPr>
        <p:spPr>
          <a:xfrm>
            <a:off x="5021125" y="92299"/>
            <a:ext cx="1306768" cy="707886"/>
          </a:xfrm>
          <a:prstGeom prst="rect">
            <a:avLst/>
          </a:prstGeom>
          <a:noFill/>
        </p:spPr>
        <p:txBody>
          <a:bodyPr wrap="none" rtlCol="0">
            <a:spAutoFit/>
          </a:bodyPr>
          <a:lstStyle/>
          <a:p>
            <a:r>
              <a:rPr lang="en-GB" sz="4000" b="1" dirty="0">
                <a:solidFill>
                  <a:srgbClr val="002060"/>
                </a:solidFill>
                <a:latin typeface="Century Gothic" panose="020B0502020202020204" pitchFamily="34" charset="0"/>
              </a:rPr>
              <a:t>[4</a:t>
            </a:r>
            <a:r>
              <a:rPr lang="en-GB" sz="4000" dirty="0">
                <a:solidFill>
                  <a:srgbClr val="002060"/>
                </a:solidFill>
                <a:latin typeface="Century Gothic" panose="020B0502020202020204" pitchFamily="34" charset="0"/>
              </a:rPr>
              <a:t>/6</a:t>
            </a:r>
            <a:r>
              <a:rPr lang="en-GB" sz="4000" b="1" dirty="0">
                <a:solidFill>
                  <a:srgbClr val="002060"/>
                </a:solidFill>
                <a:latin typeface="Century Gothic" panose="020B0502020202020204" pitchFamily="34" charset="0"/>
              </a:rPr>
              <a:t>]</a:t>
            </a:r>
          </a:p>
        </p:txBody>
      </p:sp>
      <p:sp>
        <p:nvSpPr>
          <p:cNvPr id="58" name="Rectangle 57">
            <a:extLst>
              <a:ext uri="{FF2B5EF4-FFF2-40B4-BE49-F238E27FC236}">
                <a16:creationId xmlns:a16="http://schemas.microsoft.com/office/drawing/2014/main" id="{55EF5B39-8387-597D-FF3D-735C70388BC9}"/>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a</a:t>
            </a:r>
          </a:p>
        </p:txBody>
      </p:sp>
      <p:sp>
        <p:nvSpPr>
          <p:cNvPr id="59" name="Rectangle 58">
            <a:extLst>
              <a:ext uri="{FF2B5EF4-FFF2-40B4-BE49-F238E27FC236}">
                <a16:creationId xmlns:a16="http://schemas.microsoft.com/office/drawing/2014/main" id="{B209278B-7CAC-1EA3-42A5-0F3EDFB7BDF8}"/>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b</a:t>
            </a:r>
          </a:p>
        </p:txBody>
      </p:sp>
      <p:sp>
        <p:nvSpPr>
          <p:cNvPr id="60" name="Rectangle 59">
            <a:extLst>
              <a:ext uri="{FF2B5EF4-FFF2-40B4-BE49-F238E27FC236}">
                <a16:creationId xmlns:a16="http://schemas.microsoft.com/office/drawing/2014/main" id="{F377235D-47BB-0294-6ABE-9F557AB484E2}"/>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a:t>
            </a:r>
          </a:p>
        </p:txBody>
      </p:sp>
    </p:spTree>
    <p:extLst>
      <p:ext uri="{BB962C8B-B14F-4D97-AF65-F5344CB8AC3E}">
        <p14:creationId xmlns:p14="http://schemas.microsoft.com/office/powerpoint/2010/main" val="221886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7"/>
                                        </p:tgtEl>
                                        <p:attrNameLst>
                                          <p:attrName>ppt_y</p:attrName>
                                        </p:attrNameLst>
                                      </p:cBhvr>
                                      <p:tavLst>
                                        <p:tav tm="0">
                                          <p:val>
                                            <p:strVal val="#ppt_y"/>
                                          </p:val>
                                        </p:tav>
                                        <p:tav tm="100000">
                                          <p:val>
                                            <p:strVal val="#ppt_y+1"/>
                                          </p:val>
                                        </p:tav>
                                      </p:tavLst>
                                    </p:anim>
                                    <p:set>
                                      <p:cBhvr>
                                        <p:cTn id="7" dur="1" fill="hold">
                                          <p:stCondLst>
                                            <p:cond delay="1000"/>
                                          </p:stCondLst>
                                        </p:cTn>
                                        <p:tgtEl>
                                          <p:spTgt spid="37"/>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39"/>
                                        </p:tgtEl>
                                        <p:attrNameLst>
                                          <p:attrName>ppt_y</p:attrName>
                                        </p:attrNameLst>
                                      </p:cBhvr>
                                      <p:tavLst>
                                        <p:tav tm="0">
                                          <p:val>
                                            <p:strVal val="#ppt_y"/>
                                          </p:val>
                                        </p:tav>
                                        <p:tav tm="100000">
                                          <p:val>
                                            <p:strVal val="#ppt_y+1"/>
                                          </p:val>
                                        </p:tav>
                                      </p:tavLst>
                                    </p:anim>
                                    <p:set>
                                      <p:cBhvr>
                                        <p:cTn id="11" dur="1" fill="hold">
                                          <p:stCondLst>
                                            <p:cond delay="1000"/>
                                          </p:stCondLst>
                                        </p:cTn>
                                        <p:tgtEl>
                                          <p:spTgt spid="39"/>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40"/>
                                        </p:tgtEl>
                                        <p:attrNameLst>
                                          <p:attrName>ppt_y</p:attrName>
                                        </p:attrNameLst>
                                      </p:cBhvr>
                                      <p:tavLst>
                                        <p:tav tm="0">
                                          <p:val>
                                            <p:strVal val="#ppt_y"/>
                                          </p:val>
                                        </p:tav>
                                        <p:tav tm="100000">
                                          <p:val>
                                            <p:strVal val="#ppt_y+1"/>
                                          </p:val>
                                        </p:tav>
                                      </p:tavLst>
                                    </p:anim>
                                    <p:set>
                                      <p:cBhvr>
                                        <p:cTn id="15" dur="1" fill="hold">
                                          <p:stCondLst>
                                            <p:cond delay="1200"/>
                                          </p:stCondLst>
                                        </p:cTn>
                                        <p:tgtEl>
                                          <p:spTgt spid="40"/>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6_3.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500"/>
                                        <p:tgtEl>
                                          <p:spTgt spid="51"/>
                                        </p:tgtEl>
                                      </p:cBhvr>
                                    </p:animEffect>
                                  </p:childTnLst>
                                  <p:subTnLst>
                                    <p:audio>
                                      <p:cMediaNode>
                                        <p:cTn display="0" masterRel="sameClick">
                                          <p:stCondLst>
                                            <p:cond evt="begin" delay="0">
                                              <p:tn val="84"/>
                                            </p:cond>
                                          </p:stCondLst>
                                          <p:endCondLst>
                                            <p:cond evt="onStopAudio" delay="0">
                                              <p:tgtEl>
                                                <p:sldTgt/>
                                              </p:tgtEl>
                                            </p:cond>
                                          </p:endCondLst>
                                        </p:cTn>
                                        <p:tgtEl>
                                          <p:sndTgt r:embed="rId4" name="6_2.wav"/>
                                        </p:tgtEl>
                                      </p:cMediaNode>
                                    </p:audio>
                                  </p:subTnLst>
                                </p:cTn>
                              </p:par>
                              <p:par>
                                <p:cTn id="87" presetID="10" presetClass="entr" presetSubtype="0" fill="hold"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animBg="1"/>
      <p:bldP spid="93" grpId="0" animBg="1"/>
      <p:bldP spid="107" grpId="0" animBg="1"/>
      <p:bldP spid="111" grpId="0"/>
      <p:bldP spid="112" grpId="0"/>
      <p:bldP spid="114" grpId="0"/>
      <p:bldP spid="118" grpId="0" animBg="1"/>
      <p:bldP spid="119" grpId="0"/>
      <p:bldP spid="42" grpId="0" animBg="1"/>
      <p:bldP spid="50" grpId="0" animBg="1"/>
      <p:bldP spid="51" grpId="0"/>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13369</TotalTime>
  <Words>2031</Words>
  <Application>Microsoft Office PowerPoint</Application>
  <PresentationFormat>Widescreen</PresentationFormat>
  <Paragraphs>392</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Century Gothic</vt:lpstr>
      <vt:lpstr>docs-Century Gothic</vt:lpstr>
      <vt:lpstr>Dreaming Outloud Pro</vt:lpstr>
      <vt:lpstr>Modern Love</vt:lpstr>
      <vt:lpstr>Segoe Print</vt:lpstr>
      <vt:lpstr>Office Theme</vt:lpstr>
      <vt:lpstr>español, con Quique</vt:lpstr>
      <vt:lpstr>Saying what I and others want to do</vt:lpstr>
      <vt:lpstr>PowerPoint Presentation</vt:lpstr>
      <vt:lpstr>vocabulario</vt:lpstr>
      <vt:lpstr>Saying what you want to do</vt:lpstr>
      <vt:lpstr>escuchar y escribir</vt:lpstr>
      <vt:lpstr>escuchar y escribir</vt:lpstr>
      <vt:lpstr>escuchar y escribir</vt:lpstr>
      <vt:lpstr>escuchar y escribir</vt:lpstr>
      <vt:lpstr>escuchar y escribir</vt:lpstr>
      <vt:lpstr>escuchar y escribir</vt:lpstr>
      <vt:lpstr>leer</vt:lpstr>
      <vt:lpstr>leer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Quique</dc:title>
  <dc:creator>Paula</dc:creator>
  <cp:lastModifiedBy>Rachel Hawkes</cp:lastModifiedBy>
  <cp:revision>104</cp:revision>
  <dcterms:created xsi:type="dcterms:W3CDTF">2022-01-14T09:06:54Z</dcterms:created>
  <dcterms:modified xsi:type="dcterms:W3CDTF">2023-05-28T03:31:36Z</dcterms:modified>
</cp:coreProperties>
</file>