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970" r:id="rId3"/>
    <p:sldId id="1001" r:id="rId4"/>
    <p:sldId id="1002" r:id="rId5"/>
    <p:sldId id="266" r:id="rId6"/>
    <p:sldId id="1007" r:id="rId7"/>
    <p:sldId id="1003" r:id="rId8"/>
    <p:sldId id="1004" r:id="rId9"/>
    <p:sldId id="1005" r:id="rId10"/>
    <p:sldId id="1006" r:id="rId11"/>
    <p:sldId id="1008" r:id="rId12"/>
    <p:sldId id="994" r:id="rId13"/>
    <p:sldId id="1009" r:id="rId14"/>
    <p:sldId id="1011" r:id="rId15"/>
    <p:sldId id="1010" r:id="rId16"/>
    <p:sldId id="942" r:id="rId17"/>
    <p:sldId id="997" r:id="rId18"/>
    <p:sldId id="276" r:id="rId19"/>
    <p:sldId id="977" r:id="rId20"/>
    <p:sldId id="9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8F4"/>
    <a:srgbClr val="82D4EA"/>
    <a:srgbClr val="22A7CC"/>
    <a:srgbClr val="FF4B94"/>
    <a:srgbClr val="FFD5E6"/>
    <a:srgbClr val="DCF0C6"/>
    <a:srgbClr val="C0E399"/>
    <a:srgbClr val="FFB3D2"/>
    <a:srgbClr val="92D050"/>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C6588-E46E-4011-946A-D96AD7AF10D7}" v="118" dt="2022-08-18T12:03:44.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7" autoAdjust="0"/>
    <p:restoredTop sz="72624" autoAdjust="0"/>
  </p:normalViewPr>
  <p:slideViewPr>
    <p:cSldViewPr snapToGrid="0">
      <p:cViewPr varScale="1">
        <p:scale>
          <a:sx n="79" d="100"/>
          <a:sy n="79" d="100"/>
        </p:scale>
        <p:origin x="1764" y="180"/>
      </p:cViewPr>
      <p:guideLst/>
    </p:cSldViewPr>
  </p:slideViewPr>
  <p:outlineViewPr>
    <p:cViewPr>
      <p:scale>
        <a:sx n="33" d="100"/>
        <a:sy n="33" d="100"/>
      </p:scale>
      <p:origin x="0" y="-1908"/>
    </p:cViewPr>
  </p:outlineViewPr>
  <p:notesTextViewPr>
    <p:cViewPr>
      <p:scale>
        <a:sx n="66" d="100"/>
        <a:sy n="66" d="100"/>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154C6588-E46E-4011-946A-D96AD7AF10D7}"/>
    <pc:docChg chg="custSel modSld">
      <pc:chgData name="Tom Dawes" userId="fe899cd594ff6f3a" providerId="LiveId" clId="{154C6588-E46E-4011-946A-D96AD7AF10D7}" dt="2022-08-18T12:03:44.358" v="243" actId="20577"/>
      <pc:docMkLst>
        <pc:docMk/>
      </pc:docMkLst>
      <pc:sldChg chg="delSp mod">
        <pc:chgData name="Tom Dawes" userId="fe899cd594ff6f3a" providerId="LiveId" clId="{154C6588-E46E-4011-946A-D96AD7AF10D7}" dt="2022-08-18T11:05:48.356" v="0" actId="478"/>
        <pc:sldMkLst>
          <pc:docMk/>
          <pc:sldMk cId="0" sldId="257"/>
        </pc:sldMkLst>
        <pc:spChg chg="del">
          <ac:chgData name="Tom Dawes" userId="fe899cd594ff6f3a" providerId="LiveId" clId="{154C6588-E46E-4011-946A-D96AD7AF10D7}" dt="2022-08-18T11:05:48.356" v="0" actId="478"/>
          <ac:spMkLst>
            <pc:docMk/>
            <pc:sldMk cId="0" sldId="257"/>
            <ac:spMk id="26" creationId="{F218CEA6-5B14-4805-8807-1F10F26CA1C5}"/>
          </ac:spMkLst>
        </pc:spChg>
      </pc:sldChg>
      <pc:sldChg chg="modSp mod modAnim">
        <pc:chgData name="Tom Dawes" userId="fe899cd594ff6f3a" providerId="LiveId" clId="{154C6588-E46E-4011-946A-D96AD7AF10D7}" dt="2022-08-18T11:25:05.178" v="166"/>
        <pc:sldMkLst>
          <pc:docMk/>
          <pc:sldMk cId="0" sldId="266"/>
        </pc:sldMkLst>
        <pc:spChg chg="mod">
          <ac:chgData name="Tom Dawes" userId="fe899cd594ff6f3a" providerId="LiveId" clId="{154C6588-E46E-4011-946A-D96AD7AF10D7}" dt="2022-08-18T11:21:51.270" v="161" actId="14100"/>
          <ac:spMkLst>
            <pc:docMk/>
            <pc:sldMk cId="0" sldId="266"/>
            <ac:spMk id="121" creationId="{265E6CB3-F2D0-F044-95A5-69029A3A3157}"/>
          </ac:spMkLst>
        </pc:spChg>
      </pc:sldChg>
      <pc:sldChg chg="modSp mod">
        <pc:chgData name="Tom Dawes" userId="fe899cd594ff6f3a" providerId="LiveId" clId="{154C6588-E46E-4011-946A-D96AD7AF10D7}" dt="2022-08-18T11:06:21.223" v="2" actId="14100"/>
        <pc:sldMkLst>
          <pc:docMk/>
          <pc:sldMk cId="2722927513" sldId="970"/>
        </pc:sldMkLst>
        <pc:spChg chg="mod">
          <ac:chgData name="Tom Dawes" userId="fe899cd594ff6f3a" providerId="LiveId" clId="{154C6588-E46E-4011-946A-D96AD7AF10D7}" dt="2022-08-18T11:06:21.223" v="2" actId="14100"/>
          <ac:spMkLst>
            <pc:docMk/>
            <pc:sldMk cId="2722927513" sldId="970"/>
            <ac:spMk id="138" creationId="{2811B5A1-E4EC-7B29-397E-4D5DCCCA58D9}"/>
          </ac:spMkLst>
        </pc:spChg>
        <pc:spChg chg="mod">
          <ac:chgData name="Tom Dawes" userId="fe899cd594ff6f3a" providerId="LiveId" clId="{154C6588-E46E-4011-946A-D96AD7AF10D7}" dt="2022-08-18T11:06:13.168" v="1" actId="14100"/>
          <ac:spMkLst>
            <pc:docMk/>
            <pc:sldMk cId="2722927513" sldId="970"/>
            <ac:spMk id="158" creationId="{F7EFA027-EB9F-B6AC-F9B4-49E7E13A9F63}"/>
          </ac:spMkLst>
        </pc:spChg>
      </pc:sldChg>
      <pc:sldChg chg="modAnim">
        <pc:chgData name="Tom Dawes" userId="fe899cd594ff6f3a" providerId="LiveId" clId="{154C6588-E46E-4011-946A-D96AD7AF10D7}" dt="2022-08-18T11:46:43.264" v="226"/>
        <pc:sldMkLst>
          <pc:docMk/>
          <pc:sldMk cId="1485988152" sldId="994"/>
        </pc:sldMkLst>
      </pc:sldChg>
      <pc:sldChg chg="modAnim">
        <pc:chgData name="Tom Dawes" userId="fe899cd594ff6f3a" providerId="LiveId" clId="{154C6588-E46E-4011-946A-D96AD7AF10D7}" dt="2022-08-18T11:40:58.228" v="217"/>
        <pc:sldMkLst>
          <pc:docMk/>
          <pc:sldMk cId="1717489110" sldId="997"/>
        </pc:sldMkLst>
      </pc:sldChg>
      <pc:sldChg chg="modSp mod">
        <pc:chgData name="Tom Dawes" userId="fe899cd594ff6f3a" providerId="LiveId" clId="{154C6588-E46E-4011-946A-D96AD7AF10D7}" dt="2022-08-18T11:09:08.959" v="3" actId="14100"/>
        <pc:sldMkLst>
          <pc:docMk/>
          <pc:sldMk cId="6659631" sldId="1001"/>
        </pc:sldMkLst>
        <pc:spChg chg="mod">
          <ac:chgData name="Tom Dawes" userId="fe899cd594ff6f3a" providerId="LiveId" clId="{154C6588-E46E-4011-946A-D96AD7AF10D7}" dt="2022-08-18T11:09:08.959" v="3" actId="14100"/>
          <ac:spMkLst>
            <pc:docMk/>
            <pc:sldMk cId="6659631" sldId="1001"/>
            <ac:spMk id="138" creationId="{2811B5A1-E4EC-7B29-397E-4D5DCCCA58D9}"/>
          </ac:spMkLst>
        </pc:spChg>
      </pc:sldChg>
      <pc:sldChg chg="addSp delSp modSp mod modAnim">
        <pc:chgData name="Tom Dawes" userId="fe899cd594ff6f3a" providerId="LiveId" clId="{154C6588-E46E-4011-946A-D96AD7AF10D7}" dt="2022-08-18T11:21:09.763" v="160" actId="1035"/>
        <pc:sldMkLst>
          <pc:docMk/>
          <pc:sldMk cId="3988899603" sldId="1002"/>
        </pc:sldMkLst>
        <pc:spChg chg="add mod">
          <ac:chgData name="Tom Dawes" userId="fe899cd594ff6f3a" providerId="LiveId" clId="{154C6588-E46E-4011-946A-D96AD7AF10D7}" dt="2022-08-18T11:15:21.054" v="138" actId="1076"/>
          <ac:spMkLst>
            <pc:docMk/>
            <pc:sldMk cId="3988899603" sldId="1002"/>
            <ac:spMk id="3" creationId="{FF566A1D-9376-50DE-6146-E1C1F6D6D0DD}"/>
          </ac:spMkLst>
        </pc:spChg>
        <pc:spChg chg="add mod">
          <ac:chgData name="Tom Dawes" userId="fe899cd594ff6f3a" providerId="LiveId" clId="{154C6588-E46E-4011-946A-D96AD7AF10D7}" dt="2022-08-18T11:15:43.191" v="144" actId="1076"/>
          <ac:spMkLst>
            <pc:docMk/>
            <pc:sldMk cId="3988899603" sldId="1002"/>
            <ac:spMk id="16" creationId="{7BDE46A0-7B7E-2DBB-B65A-D6B76FD065AD}"/>
          </ac:spMkLst>
        </pc:spChg>
        <pc:spChg chg="add mod">
          <ac:chgData name="Tom Dawes" userId="fe899cd594ff6f3a" providerId="LiveId" clId="{154C6588-E46E-4011-946A-D96AD7AF10D7}" dt="2022-08-18T11:15:25.702" v="139" actId="1076"/>
          <ac:spMkLst>
            <pc:docMk/>
            <pc:sldMk cId="3988899603" sldId="1002"/>
            <ac:spMk id="17" creationId="{0BA206BB-59D0-2C85-5313-DDF26FEBA030}"/>
          </ac:spMkLst>
        </pc:spChg>
        <pc:spChg chg="add mod">
          <ac:chgData name="Tom Dawes" userId="fe899cd594ff6f3a" providerId="LiveId" clId="{154C6588-E46E-4011-946A-D96AD7AF10D7}" dt="2022-08-18T11:15:47.901" v="145" actId="1076"/>
          <ac:spMkLst>
            <pc:docMk/>
            <pc:sldMk cId="3988899603" sldId="1002"/>
            <ac:spMk id="18" creationId="{52548E7B-1C2D-B354-2F74-3C88B7F5C76D}"/>
          </ac:spMkLst>
        </pc:spChg>
        <pc:spChg chg="add mod">
          <ac:chgData name="Tom Dawes" userId="fe899cd594ff6f3a" providerId="LiveId" clId="{154C6588-E46E-4011-946A-D96AD7AF10D7}" dt="2022-08-18T11:15:29.230" v="140" actId="1076"/>
          <ac:spMkLst>
            <pc:docMk/>
            <pc:sldMk cId="3988899603" sldId="1002"/>
            <ac:spMk id="19" creationId="{64F1DB71-3856-97C3-E3AA-3A48D2DFCEE3}"/>
          </ac:spMkLst>
        </pc:spChg>
        <pc:spChg chg="add del">
          <ac:chgData name="Tom Dawes" userId="fe899cd594ff6f3a" providerId="LiveId" clId="{154C6588-E46E-4011-946A-D96AD7AF10D7}" dt="2022-08-18T11:13:45.242" v="49" actId="478"/>
          <ac:spMkLst>
            <pc:docMk/>
            <pc:sldMk cId="3988899603" sldId="1002"/>
            <ac:spMk id="21" creationId="{73825B73-0D44-DD54-DDEB-0BED68FA1F7B}"/>
          </ac:spMkLst>
        </pc:spChg>
        <pc:spChg chg="add mod">
          <ac:chgData name="Tom Dawes" userId="fe899cd594ff6f3a" providerId="LiveId" clId="{154C6588-E46E-4011-946A-D96AD7AF10D7}" dt="2022-08-18T11:15:51.534" v="146" actId="1076"/>
          <ac:spMkLst>
            <pc:docMk/>
            <pc:sldMk cId="3988899603" sldId="1002"/>
            <ac:spMk id="22" creationId="{D62AFCE4-435A-7A8D-B15E-A112649104AF}"/>
          </ac:spMkLst>
        </pc:spChg>
        <pc:spChg chg="add mod">
          <ac:chgData name="Tom Dawes" userId="fe899cd594ff6f3a" providerId="LiveId" clId="{154C6588-E46E-4011-946A-D96AD7AF10D7}" dt="2022-08-18T11:16:54.481" v="152" actId="1038"/>
          <ac:spMkLst>
            <pc:docMk/>
            <pc:sldMk cId="3988899603" sldId="1002"/>
            <ac:spMk id="23" creationId="{D0F76A9B-C20D-16A0-4510-D058655E546E}"/>
          </ac:spMkLst>
        </pc:spChg>
        <pc:spChg chg="add mod">
          <ac:chgData name="Tom Dawes" userId="fe899cd594ff6f3a" providerId="LiveId" clId="{154C6588-E46E-4011-946A-D96AD7AF10D7}" dt="2022-08-18T11:15:53.718" v="147" actId="1076"/>
          <ac:spMkLst>
            <pc:docMk/>
            <pc:sldMk cId="3988899603" sldId="1002"/>
            <ac:spMk id="24" creationId="{8AFCD989-DFCD-4E5D-0AF4-2C3878A9F759}"/>
          </ac:spMkLst>
        </pc:spChg>
        <pc:spChg chg="add mod">
          <ac:chgData name="Tom Dawes" userId="fe899cd594ff6f3a" providerId="LiveId" clId="{154C6588-E46E-4011-946A-D96AD7AF10D7}" dt="2022-08-18T11:15:35.606" v="142" actId="1076"/>
          <ac:spMkLst>
            <pc:docMk/>
            <pc:sldMk cId="3988899603" sldId="1002"/>
            <ac:spMk id="25" creationId="{FC241FDC-E063-C8FC-FE5D-42CF922EDDD1}"/>
          </ac:spMkLst>
        </pc:spChg>
        <pc:spChg chg="add mod">
          <ac:chgData name="Tom Dawes" userId="fe899cd594ff6f3a" providerId="LiveId" clId="{154C6588-E46E-4011-946A-D96AD7AF10D7}" dt="2022-08-18T11:21:09.763" v="160" actId="1035"/>
          <ac:spMkLst>
            <pc:docMk/>
            <pc:sldMk cId="3988899603" sldId="1002"/>
            <ac:spMk id="26" creationId="{525AB6C9-5D40-5D59-4466-3C20BAF4E3BB}"/>
          </ac:spMkLst>
        </pc:spChg>
        <pc:spChg chg="add mod">
          <ac:chgData name="Tom Dawes" userId="fe899cd594ff6f3a" providerId="LiveId" clId="{154C6588-E46E-4011-946A-D96AD7AF10D7}" dt="2022-08-18T11:15:38.462" v="143" actId="1076"/>
          <ac:spMkLst>
            <pc:docMk/>
            <pc:sldMk cId="3988899603" sldId="1002"/>
            <ac:spMk id="27" creationId="{4CBF856C-8D99-D0C8-03A1-34E1F93C0E93}"/>
          </ac:spMkLst>
        </pc:spChg>
        <pc:spChg chg="add mod">
          <ac:chgData name="Tom Dawes" userId="fe899cd594ff6f3a" providerId="LiveId" clId="{154C6588-E46E-4011-946A-D96AD7AF10D7}" dt="2022-08-18T11:15:58.886" v="149" actId="1076"/>
          <ac:spMkLst>
            <pc:docMk/>
            <pc:sldMk cId="3988899603" sldId="1002"/>
            <ac:spMk id="28" creationId="{42E28D9E-36A0-39C1-F5C5-DE05B08441DE}"/>
          </ac:spMkLst>
        </pc:spChg>
        <pc:spChg chg="mod">
          <ac:chgData name="Tom Dawes" userId="fe899cd594ff6f3a" providerId="LiveId" clId="{154C6588-E46E-4011-946A-D96AD7AF10D7}" dt="2022-08-18T11:09:17.295" v="4" actId="14100"/>
          <ac:spMkLst>
            <pc:docMk/>
            <pc:sldMk cId="3988899603" sldId="1002"/>
            <ac:spMk id="47" creationId="{6550A44E-C48F-D494-CBD5-0351F03B091F}"/>
          </ac:spMkLst>
        </pc:spChg>
        <pc:graphicFrameChg chg="modGraphic">
          <ac:chgData name="Tom Dawes" userId="fe899cd594ff6f3a" providerId="LiveId" clId="{154C6588-E46E-4011-946A-D96AD7AF10D7}" dt="2022-08-18T11:15:17.147" v="137" actId="6549"/>
          <ac:graphicFrameMkLst>
            <pc:docMk/>
            <pc:sldMk cId="3988899603" sldId="1002"/>
            <ac:graphicFrameMk id="87" creationId="{627AB7E4-3D55-665D-ABFD-52B6C3317AA4}"/>
          </ac:graphicFrameMkLst>
        </pc:graphicFrameChg>
      </pc:sldChg>
      <pc:sldChg chg="modSp modAnim">
        <pc:chgData name="Tom Dawes" userId="fe899cd594ff6f3a" providerId="LiveId" clId="{154C6588-E46E-4011-946A-D96AD7AF10D7}" dt="2022-08-18T12:01:20.454" v="232" actId="20577"/>
        <pc:sldMkLst>
          <pc:docMk/>
          <pc:sldMk cId="213908471" sldId="1003"/>
        </pc:sldMkLst>
        <pc:spChg chg="mod">
          <ac:chgData name="Tom Dawes" userId="fe899cd594ff6f3a" providerId="LiveId" clId="{154C6588-E46E-4011-946A-D96AD7AF10D7}" dt="2022-08-18T12:01:20.454" v="232" actId="20577"/>
          <ac:spMkLst>
            <pc:docMk/>
            <pc:sldMk cId="213908471" sldId="1003"/>
            <ac:spMk id="96" creationId="{A94979F4-A65C-BB71-9D7F-B24427ABFDCD}"/>
          </ac:spMkLst>
        </pc:spChg>
      </pc:sldChg>
      <pc:sldChg chg="modSp modAnim">
        <pc:chgData name="Tom Dawes" userId="fe899cd594ff6f3a" providerId="LiveId" clId="{154C6588-E46E-4011-946A-D96AD7AF10D7}" dt="2022-08-18T12:02:05.023" v="240" actId="20577"/>
        <pc:sldMkLst>
          <pc:docMk/>
          <pc:sldMk cId="3234848579" sldId="1004"/>
        </pc:sldMkLst>
        <pc:spChg chg="mod">
          <ac:chgData name="Tom Dawes" userId="fe899cd594ff6f3a" providerId="LiveId" clId="{154C6588-E46E-4011-946A-D96AD7AF10D7}" dt="2022-08-18T12:02:05.023" v="240" actId="20577"/>
          <ac:spMkLst>
            <pc:docMk/>
            <pc:sldMk cId="3234848579" sldId="1004"/>
            <ac:spMk id="93" creationId="{A1461D11-6214-CEF7-6DE7-C74A7FE7D35E}"/>
          </ac:spMkLst>
        </pc:spChg>
        <pc:spChg chg="mod">
          <ac:chgData name="Tom Dawes" userId="fe899cd594ff6f3a" providerId="LiveId" clId="{154C6588-E46E-4011-946A-D96AD7AF10D7}" dt="2022-08-18T12:02:02.098" v="238" actId="20577"/>
          <ac:spMkLst>
            <pc:docMk/>
            <pc:sldMk cId="3234848579" sldId="1004"/>
            <ac:spMk id="96" creationId="{A94979F4-A65C-BB71-9D7F-B24427ABFDCD}"/>
          </ac:spMkLst>
        </pc:spChg>
      </pc:sldChg>
      <pc:sldChg chg="modAnim">
        <pc:chgData name="Tom Dawes" userId="fe899cd594ff6f3a" providerId="LiveId" clId="{154C6588-E46E-4011-946A-D96AD7AF10D7}" dt="2022-08-18T11:44:34.138" v="220"/>
        <pc:sldMkLst>
          <pc:docMk/>
          <pc:sldMk cId="1964841660" sldId="1005"/>
        </pc:sldMkLst>
      </pc:sldChg>
      <pc:sldChg chg="modAnim">
        <pc:chgData name="Tom Dawes" userId="fe899cd594ff6f3a" providerId="LiveId" clId="{154C6588-E46E-4011-946A-D96AD7AF10D7}" dt="2022-08-18T11:44:41.034" v="221"/>
        <pc:sldMkLst>
          <pc:docMk/>
          <pc:sldMk cId="4101050569" sldId="1006"/>
        </pc:sldMkLst>
      </pc:sldChg>
      <pc:sldChg chg="modAnim">
        <pc:chgData name="Tom Dawes" userId="fe899cd594ff6f3a" providerId="LiveId" clId="{154C6588-E46E-4011-946A-D96AD7AF10D7}" dt="2022-08-18T11:26:44.945" v="171"/>
        <pc:sldMkLst>
          <pc:docMk/>
          <pc:sldMk cId="163946147" sldId="1007"/>
        </pc:sldMkLst>
      </pc:sldChg>
      <pc:sldChg chg="modSp mod modAnim">
        <pc:chgData name="Tom Dawes" userId="fe899cd594ff6f3a" providerId="LiveId" clId="{154C6588-E46E-4011-946A-D96AD7AF10D7}" dt="2022-08-18T11:45:38.884" v="224" actId="14100"/>
        <pc:sldMkLst>
          <pc:docMk/>
          <pc:sldMk cId="2562522629" sldId="1008"/>
        </pc:sldMkLst>
        <pc:spChg chg="mod">
          <ac:chgData name="Tom Dawes" userId="fe899cd594ff6f3a" providerId="LiveId" clId="{154C6588-E46E-4011-946A-D96AD7AF10D7}" dt="2022-08-18T11:31:46.276" v="184" actId="14100"/>
          <ac:spMkLst>
            <pc:docMk/>
            <pc:sldMk cId="2562522629" sldId="1008"/>
            <ac:spMk id="26" creationId="{78EBEE7F-6BB1-5A9A-BCBB-29F68BB3E4B8}"/>
          </ac:spMkLst>
        </pc:spChg>
        <pc:spChg chg="mod">
          <ac:chgData name="Tom Dawes" userId="fe899cd594ff6f3a" providerId="LiveId" clId="{154C6588-E46E-4011-946A-D96AD7AF10D7}" dt="2022-08-18T11:45:38.884" v="224" actId="14100"/>
          <ac:spMkLst>
            <pc:docMk/>
            <pc:sldMk cId="2562522629" sldId="1008"/>
            <ac:spMk id="44" creationId="{10FB673D-9C98-4FA8-9680-7C4BD939AFB6}"/>
          </ac:spMkLst>
        </pc:spChg>
      </pc:sldChg>
      <pc:sldChg chg="delSp modSp mod modAnim">
        <pc:chgData name="Tom Dawes" userId="fe899cd594ff6f3a" providerId="LiveId" clId="{154C6588-E46E-4011-946A-D96AD7AF10D7}" dt="2022-08-18T12:03:03.099" v="241" actId="20577"/>
        <pc:sldMkLst>
          <pc:docMk/>
          <pc:sldMk cId="4018490028" sldId="1009"/>
        </pc:sldMkLst>
        <pc:spChg chg="mod">
          <ac:chgData name="Tom Dawes" userId="fe899cd594ff6f3a" providerId="LiveId" clId="{154C6588-E46E-4011-946A-D96AD7AF10D7}" dt="2022-08-18T11:35:33.039" v="192" actId="20577"/>
          <ac:spMkLst>
            <pc:docMk/>
            <pc:sldMk cId="4018490028" sldId="1009"/>
            <ac:spMk id="25" creationId="{2B90D2ED-AAED-1B1C-EC7F-F52682F7D921}"/>
          </ac:spMkLst>
        </pc:spChg>
        <pc:spChg chg="mod">
          <ac:chgData name="Tom Dawes" userId="fe899cd594ff6f3a" providerId="LiveId" clId="{154C6588-E46E-4011-946A-D96AD7AF10D7}" dt="2022-08-18T12:03:03.099" v="241" actId="20577"/>
          <ac:spMkLst>
            <pc:docMk/>
            <pc:sldMk cId="4018490028" sldId="1009"/>
            <ac:spMk id="67" creationId="{8D8878C1-59AD-BD27-7125-93C5D3242084}"/>
          </ac:spMkLst>
        </pc:spChg>
        <pc:cxnChg chg="del">
          <ac:chgData name="Tom Dawes" userId="fe899cd594ff6f3a" providerId="LiveId" clId="{154C6588-E46E-4011-946A-D96AD7AF10D7}" dt="2022-08-18T11:47:42.824" v="227" actId="478"/>
          <ac:cxnSpMkLst>
            <pc:docMk/>
            <pc:sldMk cId="4018490028" sldId="1009"/>
            <ac:cxnSpMk id="70" creationId="{C0690E2C-B59B-A02F-AB81-8D1CED71365A}"/>
          </ac:cxnSpMkLst>
        </pc:cxnChg>
      </pc:sldChg>
      <pc:sldChg chg="modSp modAnim">
        <pc:chgData name="Tom Dawes" userId="fe899cd594ff6f3a" providerId="LiveId" clId="{154C6588-E46E-4011-946A-D96AD7AF10D7}" dt="2022-08-18T12:03:44.358" v="243" actId="20577"/>
        <pc:sldMkLst>
          <pc:docMk/>
          <pc:sldMk cId="2965035291" sldId="1010"/>
        </pc:sldMkLst>
        <pc:spChg chg="mod">
          <ac:chgData name="Tom Dawes" userId="fe899cd594ff6f3a" providerId="LiveId" clId="{154C6588-E46E-4011-946A-D96AD7AF10D7}" dt="2022-08-18T12:03:44.358" v="243" actId="20577"/>
          <ac:spMkLst>
            <pc:docMk/>
            <pc:sldMk cId="2965035291" sldId="1010"/>
            <ac:spMk id="67" creationId="{8D8878C1-59AD-BD27-7125-93C5D3242084}"/>
          </ac:spMkLst>
        </pc:spChg>
      </pc:sldChg>
      <pc:sldChg chg="modSp modAnim">
        <pc:chgData name="Tom Dawes" userId="fe899cd594ff6f3a" providerId="LiveId" clId="{154C6588-E46E-4011-946A-D96AD7AF10D7}" dt="2022-08-18T12:03:41.392" v="242" actId="20577"/>
        <pc:sldMkLst>
          <pc:docMk/>
          <pc:sldMk cId="2263181512" sldId="1011"/>
        </pc:sldMkLst>
        <pc:spChg chg="mod">
          <ac:chgData name="Tom Dawes" userId="fe899cd594ff6f3a" providerId="LiveId" clId="{154C6588-E46E-4011-946A-D96AD7AF10D7}" dt="2022-08-18T12:03:41.392" v="242" actId="20577"/>
          <ac:spMkLst>
            <pc:docMk/>
            <pc:sldMk cId="2263181512" sldId="1011"/>
            <ac:spMk id="67" creationId="{8D8878C1-59AD-BD27-7125-93C5D32420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17/05/2023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SSC </a:t>
            </a:r>
            <a:r>
              <a:rPr lang="es-ES_tradnl" sz="1200" b="1" kern="1200" dirty="0" err="1">
                <a:solidFill>
                  <a:schemeClr val="tx1"/>
                </a:solidFill>
                <a:effectLst/>
                <a:latin typeface="+mn-lt"/>
                <a:ea typeface="+mn-ea"/>
                <a:cs typeface="+mn-cs"/>
              </a:rPr>
              <a:t>revisited</a:t>
            </a:r>
            <a:endParaRPr lang="es-ES_tradnl" sz="1200" b="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querer, quiero, quieres, quiere</a:t>
            </a:r>
            <a:r>
              <a:rPr lang="es-ES" sz="1200" kern="1200" dirty="0">
                <a:solidFill>
                  <a:schemeClr val="tx1"/>
                </a:solidFill>
                <a:effectLst/>
                <a:latin typeface="+mn-lt"/>
                <a:ea typeface="+mn-ea"/>
                <a:cs typeface="+mn-cs"/>
              </a:rPr>
              <a:t> [58] </a:t>
            </a:r>
            <a:r>
              <a:rPr lang="es-ES" sz="1200" b="1" kern="1200" dirty="0">
                <a:solidFill>
                  <a:schemeClr val="tx1"/>
                </a:solidFill>
                <a:effectLst/>
                <a:latin typeface="+mn-lt"/>
                <a:ea typeface="+mn-ea"/>
                <a:cs typeface="+mn-cs"/>
              </a:rPr>
              <a:t>avión</a:t>
            </a:r>
            <a:r>
              <a:rPr lang="es-ES" sz="1200" kern="1200" dirty="0">
                <a:solidFill>
                  <a:schemeClr val="tx1"/>
                </a:solidFill>
                <a:effectLst/>
                <a:latin typeface="+mn-lt"/>
                <a:ea typeface="+mn-ea"/>
                <a:cs typeface="+mn-cs"/>
              </a:rPr>
              <a:t> [1399] </a:t>
            </a:r>
            <a:r>
              <a:rPr lang="es-ES" sz="1200" b="1" kern="1200" dirty="0">
                <a:solidFill>
                  <a:schemeClr val="tx1"/>
                </a:solidFill>
                <a:effectLst/>
                <a:latin typeface="+mn-lt"/>
                <a:ea typeface="+mn-ea"/>
                <a:cs typeface="+mn-cs"/>
              </a:rPr>
              <a:t>probar</a:t>
            </a:r>
            <a:r>
              <a:rPr lang="es-ES" sz="1200" kern="1200" dirty="0">
                <a:solidFill>
                  <a:schemeClr val="tx1"/>
                </a:solidFill>
                <a:effectLst/>
                <a:latin typeface="+mn-lt"/>
                <a:ea typeface="+mn-ea"/>
                <a:cs typeface="+mn-cs"/>
              </a:rPr>
              <a:t> [959] </a:t>
            </a:r>
            <a:r>
              <a:rPr lang="es-ES" sz="1200" b="1" kern="1200" dirty="0">
                <a:solidFill>
                  <a:schemeClr val="tx1"/>
                </a:solidFill>
                <a:effectLst/>
                <a:latin typeface="+mn-lt"/>
                <a:ea typeface="+mn-ea"/>
                <a:cs typeface="+mn-cs"/>
              </a:rPr>
              <a:t>aburrido</a:t>
            </a:r>
            <a:r>
              <a:rPr lang="es-ES" sz="1200" kern="1200" dirty="0">
                <a:solidFill>
                  <a:schemeClr val="tx1"/>
                </a:solidFill>
                <a:effectLst/>
                <a:latin typeface="+mn-lt"/>
                <a:ea typeface="+mn-ea"/>
                <a:cs typeface="+mn-cs"/>
              </a:rPr>
              <a:t> [3917]</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aeropuerto [2492] bandera [2446] puerto [1077] río [496]</a:t>
            </a:r>
            <a:endParaRPr lang="en-GB"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ir [33] voy  vas va estar [21] estoy estás está cine [952] costa [896] </a:t>
            </a:r>
            <a:r>
              <a:rPr lang="es-ES" sz="1200" b="0" i="0" u="none" strike="noStrike" dirty="0">
                <a:solidFill>
                  <a:srgbClr val="FF0066"/>
                </a:solidFill>
                <a:effectLst/>
                <a:latin typeface="Century Gothic" panose="020B0502020202020204" pitchFamily="34" charset="0"/>
              </a:rPr>
              <a:t>mercado</a:t>
            </a:r>
            <a:r>
              <a:rPr lang="es-ES" sz="1200" b="0" i="0" u="none" strike="noStrike" dirty="0">
                <a:solidFill>
                  <a:srgbClr val="002060"/>
                </a:solidFill>
                <a:effectLst/>
                <a:latin typeface="Century Gothic" panose="020B0502020202020204" pitchFamily="34" charset="0"/>
              </a:rPr>
              <a:t> [487] teatro [605] </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002060"/>
                </a:solidFill>
                <a:latin typeface="Century Gothic" panose="020B0502020202020204" pitchFamily="34" charset="0"/>
              </a:rPr>
              <a:t>cada</a:t>
            </a:r>
            <a:r>
              <a:rPr lang="en-GB" sz="1200" b="1" baseline="0" dirty="0">
                <a:solidFill>
                  <a:srgbClr val="002060"/>
                </a:solidFill>
                <a:latin typeface="Century Gothic" panose="020B0502020202020204" pitchFamily="34" charset="0"/>
              </a:rPr>
              <a:t> </a:t>
            </a:r>
            <a:r>
              <a:rPr lang="en-GB" sz="1200" b="0" baseline="0" dirty="0">
                <a:solidFill>
                  <a:srgbClr val="002060"/>
                </a:solidFill>
                <a:latin typeface="Century Gothic" panose="020B0502020202020204" pitchFamily="34" charset="0"/>
              </a:rPr>
              <a:t>[107]</a:t>
            </a:r>
            <a:endParaRPr lang="en-GB" b="0" baseline="0" dirty="0"/>
          </a:p>
          <a:p>
            <a:pPr marL="0" lvl="0" indent="0" algn="l" rtl="0">
              <a:spcBef>
                <a:spcPts val="0"/>
              </a:spcBef>
              <a:spcAft>
                <a:spcPts val="0"/>
              </a:spcAft>
              <a:buNone/>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ndParaRP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a:t>
            </a:r>
            <a:r>
              <a:rPr lang="en-GB" b="0" baseline="0" dirty="0" err="1"/>
              <a:t>quiero</a:t>
            </a:r>
            <a:r>
              <a:rPr lang="en-GB" b="0" baseline="0" dirty="0"/>
              <a:t> | </a:t>
            </a:r>
            <a:r>
              <a:rPr lang="en-GB" b="0" baseline="0" dirty="0" err="1"/>
              <a:t>quiere</a:t>
            </a:r>
            <a:r>
              <a:rPr lang="en-GB" b="0" baseline="0" dirty="0"/>
              <a:t> | </a:t>
            </a:r>
            <a:r>
              <a:rPr lang="en-GB" b="0" baseline="0" dirty="0" err="1"/>
              <a:t>quieres</a:t>
            </a:r>
            <a:br>
              <a:rPr lang="en-GB" b="0" baseline="0" dirty="0"/>
            </a:b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inicio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932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(grammar reminder + translation practice,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post-nominal adjective agreement.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post-nominal adjective agreement.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5873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10 minutes </a:t>
            </a:r>
            <a:endParaRPr lang="en-GB" sz="1200" b="1"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singular persons of </a:t>
            </a:r>
            <a:r>
              <a:rPr lang="en-GB" b="0" baseline="0" dirty="0" err="1"/>
              <a:t>querer</a:t>
            </a:r>
            <a:r>
              <a:rPr lang="en-GB" b="0" baseline="0" dirty="0"/>
              <a:t> and postnominal adjective agreement,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singular persons of </a:t>
            </a:r>
            <a:r>
              <a:rPr lang="en-GB" baseline="0" dirty="0" err="1"/>
              <a:t>querer</a:t>
            </a:r>
            <a:r>
              <a:rPr lang="en-GB" baseline="0" dirty="0"/>
              <a:t>. Ensure they write at least one for each person of a total of 6 sentences.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add a list of verbs and adjectives to the slide to help pupils, if needed. E.g.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b="0" dirty="0" err="1"/>
              <a:t>ir</a:t>
            </a:r>
            <a:r>
              <a:rPr lang="en-US" b="0" dirty="0"/>
              <a:t>, </a:t>
            </a:r>
            <a:r>
              <a:rPr lang="en-US" b="0" dirty="0" err="1"/>
              <a:t>descansar</a:t>
            </a:r>
            <a:r>
              <a:rPr lang="en-US" b="0" dirty="0"/>
              <a:t>, </a:t>
            </a:r>
            <a:r>
              <a:rPr lang="en-US" b="0" dirty="0" err="1"/>
              <a:t>hablar</a:t>
            </a:r>
            <a:r>
              <a:rPr lang="en-US" b="0" dirty="0"/>
              <a:t>, visitor, </a:t>
            </a:r>
            <a:r>
              <a:rPr lang="en-US" b="0" dirty="0" err="1"/>
              <a:t>aprender</a:t>
            </a:r>
            <a:r>
              <a:rPr lang="en-US" b="0" dirty="0"/>
              <a:t>, </a:t>
            </a:r>
            <a:r>
              <a:rPr lang="en-US" b="0" dirty="0" err="1"/>
              <a:t>ver</a:t>
            </a:r>
            <a:r>
              <a:rPr lang="en-US" b="0" dirty="0"/>
              <a:t>, </a:t>
            </a:r>
            <a:r>
              <a:rPr lang="en-US" b="0" dirty="0" err="1"/>
              <a:t>practicar</a:t>
            </a:r>
            <a:r>
              <a:rPr lang="en-US" b="0" dirty="0"/>
              <a:t>, </a:t>
            </a:r>
            <a:r>
              <a:rPr lang="en-US" b="0" dirty="0" err="1"/>
              <a:t>ir</a:t>
            </a:r>
            <a:r>
              <a:rPr lang="en-US" b="0" dirty="0"/>
              <a:t>, </a:t>
            </a:r>
            <a:r>
              <a:rPr lang="en-US" b="0" dirty="0" err="1"/>
              <a:t>probar</a:t>
            </a:r>
            <a:r>
              <a:rPr lang="en-U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r>
              <a:rPr lang="en-US" b="0" dirty="0" err="1"/>
              <a:t>grande</a:t>
            </a:r>
            <a:r>
              <a:rPr lang="en-US" b="0" dirty="0"/>
              <a:t>, </a:t>
            </a:r>
            <a:r>
              <a:rPr lang="en-US" b="0" dirty="0" err="1"/>
              <a:t>tranquilo</a:t>
            </a:r>
            <a:r>
              <a:rPr lang="en-US" b="0" dirty="0"/>
              <a:t>, </a:t>
            </a:r>
            <a:r>
              <a:rPr lang="en-US" b="0" dirty="0" err="1"/>
              <a:t>cómodo</a:t>
            </a:r>
            <a:r>
              <a:rPr lang="en-US" b="0" dirty="0"/>
              <a:t>, </a:t>
            </a:r>
            <a:r>
              <a:rPr lang="en-US" b="0" dirty="0" err="1"/>
              <a:t>amable</a:t>
            </a:r>
            <a:r>
              <a:rPr lang="en-US" b="0" dirty="0"/>
              <a:t>, </a:t>
            </a:r>
            <a:r>
              <a:rPr lang="en-US" b="0" dirty="0" err="1"/>
              <a:t>diferente</a:t>
            </a:r>
            <a:r>
              <a:rPr lang="en-US" b="0" dirty="0"/>
              <a:t>, </a:t>
            </a:r>
            <a:r>
              <a:rPr lang="en-US" b="0" dirty="0" err="1"/>
              <a:t>importante</a:t>
            </a:r>
            <a:r>
              <a:rPr lang="en-US" b="0" dirty="0"/>
              <a:t>, </a:t>
            </a:r>
            <a:r>
              <a:rPr lang="en-US" b="0" dirty="0" err="1"/>
              <a:t>elegante</a:t>
            </a:r>
            <a:r>
              <a:rPr lang="en-US" b="0" dirty="0"/>
              <a:t>, </a:t>
            </a:r>
            <a:r>
              <a:rPr lang="en-US" b="0" dirty="0" err="1"/>
              <a:t>divertido</a:t>
            </a:r>
            <a:endParaRPr lang="en-US"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err="1">
                <a:solidFill>
                  <a:srgbClr val="002060"/>
                </a:solidFill>
                <a:latin typeface="Century Gothic" panose="020B0502020202020204" pitchFamily="34" charset="0"/>
              </a:rPr>
              <a:t>cada</a:t>
            </a:r>
            <a:r>
              <a:rPr lang="en-GB" sz="1200" b="1" baseline="0" dirty="0">
                <a:solidFill>
                  <a:srgbClr val="002060"/>
                </a:solidFill>
                <a:latin typeface="Century Gothic" panose="020B0502020202020204" pitchFamily="34" charset="0"/>
              </a:rPr>
              <a:t> </a:t>
            </a:r>
            <a:r>
              <a:rPr lang="en-GB" sz="1200" b="0" baseline="0" dirty="0">
                <a:solidFill>
                  <a:srgbClr val="002060"/>
                </a:solidFill>
                <a:latin typeface="Century Gothic" panose="020B0502020202020204" pitchFamily="34" charset="0"/>
              </a:rPr>
              <a:t>[107]</a:t>
            </a: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1618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10 minutes </a:t>
            </a:r>
            <a:endParaRPr lang="en-GB" sz="1200" b="1"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singular persons of </a:t>
            </a:r>
            <a:r>
              <a:rPr lang="en-GB" b="0" baseline="0" dirty="0" err="1"/>
              <a:t>querer</a:t>
            </a:r>
            <a:r>
              <a:rPr lang="en-GB" b="0" baseline="0" dirty="0"/>
              <a:t> and postnominal adjective agreement,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singular persons of </a:t>
            </a:r>
            <a:r>
              <a:rPr lang="en-GB" baseline="0" dirty="0" err="1"/>
              <a:t>querer</a:t>
            </a:r>
            <a:r>
              <a:rPr lang="en-GB" baseline="0" dirty="0"/>
              <a:t>. Ensure they write at least one for each person of a total of 6 sentences.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add a list of verbs and adjectives to the slide to help pupils, if needed. E.g.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b="0" dirty="0" err="1"/>
              <a:t>ir</a:t>
            </a:r>
            <a:r>
              <a:rPr lang="en-US" b="0" dirty="0"/>
              <a:t>, </a:t>
            </a:r>
            <a:r>
              <a:rPr lang="en-US" b="0" dirty="0" err="1"/>
              <a:t>descansar</a:t>
            </a:r>
            <a:r>
              <a:rPr lang="en-US" b="0" dirty="0"/>
              <a:t>, </a:t>
            </a:r>
            <a:r>
              <a:rPr lang="en-US" b="0" dirty="0" err="1"/>
              <a:t>hablar</a:t>
            </a:r>
            <a:r>
              <a:rPr lang="en-US" b="0" dirty="0"/>
              <a:t>, visitor, </a:t>
            </a:r>
            <a:r>
              <a:rPr lang="en-US" b="0" dirty="0" err="1"/>
              <a:t>aprender</a:t>
            </a:r>
            <a:r>
              <a:rPr lang="en-US" b="0" dirty="0"/>
              <a:t>, </a:t>
            </a:r>
            <a:r>
              <a:rPr lang="en-US" b="0" dirty="0" err="1"/>
              <a:t>ver</a:t>
            </a:r>
            <a:r>
              <a:rPr lang="en-US" b="0" dirty="0"/>
              <a:t>, </a:t>
            </a:r>
            <a:r>
              <a:rPr lang="en-US" b="0" dirty="0" err="1"/>
              <a:t>practicar</a:t>
            </a:r>
            <a:r>
              <a:rPr lang="en-US" b="0" dirty="0"/>
              <a:t>, </a:t>
            </a:r>
            <a:r>
              <a:rPr lang="en-US" b="0" dirty="0" err="1"/>
              <a:t>ir</a:t>
            </a:r>
            <a:r>
              <a:rPr lang="en-US" b="0" dirty="0"/>
              <a:t>, </a:t>
            </a:r>
            <a:r>
              <a:rPr lang="en-US" b="0" dirty="0" err="1"/>
              <a:t>probar</a:t>
            </a:r>
            <a:r>
              <a:rPr lang="en-U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r>
              <a:rPr lang="en-US" b="0" dirty="0" err="1"/>
              <a:t>grande</a:t>
            </a:r>
            <a:r>
              <a:rPr lang="en-US" b="0" dirty="0"/>
              <a:t>, </a:t>
            </a:r>
            <a:r>
              <a:rPr lang="en-US" b="0" dirty="0" err="1"/>
              <a:t>tranquilo</a:t>
            </a:r>
            <a:r>
              <a:rPr lang="en-US" b="0" dirty="0"/>
              <a:t>, </a:t>
            </a:r>
            <a:r>
              <a:rPr lang="en-US" b="0" dirty="0" err="1"/>
              <a:t>cómodo</a:t>
            </a:r>
            <a:r>
              <a:rPr lang="en-US" b="0" dirty="0"/>
              <a:t>, </a:t>
            </a:r>
            <a:r>
              <a:rPr lang="en-US" b="0" dirty="0" err="1"/>
              <a:t>amable</a:t>
            </a:r>
            <a:r>
              <a:rPr lang="en-US" b="0" dirty="0"/>
              <a:t>, </a:t>
            </a:r>
            <a:r>
              <a:rPr lang="en-US" b="0" dirty="0" err="1"/>
              <a:t>diferente</a:t>
            </a:r>
            <a:r>
              <a:rPr lang="en-US" b="0" dirty="0"/>
              <a:t>, </a:t>
            </a:r>
            <a:r>
              <a:rPr lang="en-US" b="0" dirty="0" err="1"/>
              <a:t>importante</a:t>
            </a:r>
            <a:r>
              <a:rPr lang="en-US" b="0" dirty="0"/>
              <a:t>, </a:t>
            </a:r>
            <a:r>
              <a:rPr lang="en-US" b="0" dirty="0" err="1"/>
              <a:t>elegante</a:t>
            </a:r>
            <a:r>
              <a:rPr lang="en-US" b="0" dirty="0"/>
              <a:t>, </a:t>
            </a:r>
            <a:r>
              <a:rPr lang="en-US" b="0" dirty="0" err="1"/>
              <a:t>divertido</a:t>
            </a:r>
            <a:endParaRPr lang="en-US"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1519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10 minutes </a:t>
            </a:r>
            <a:endParaRPr lang="en-GB" sz="1200" b="1"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singular persons of </a:t>
            </a:r>
            <a:r>
              <a:rPr lang="en-GB" b="0" baseline="0" dirty="0" err="1"/>
              <a:t>querer</a:t>
            </a:r>
            <a:r>
              <a:rPr lang="en-GB" b="0" baseline="0" dirty="0"/>
              <a:t> and postnominal adjective agreement,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singular persons of </a:t>
            </a:r>
            <a:r>
              <a:rPr lang="en-GB" baseline="0" dirty="0" err="1"/>
              <a:t>querer</a:t>
            </a:r>
            <a:r>
              <a:rPr lang="en-GB" baseline="0" dirty="0"/>
              <a:t>. Ensure they write at least one for each person of a total of 6 sentences.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add a list of verbs and adjectives to the slide to help pupils, if needed. E.g.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b="0" dirty="0" err="1"/>
              <a:t>ir</a:t>
            </a:r>
            <a:r>
              <a:rPr lang="en-US" b="0" dirty="0"/>
              <a:t>, </a:t>
            </a:r>
            <a:r>
              <a:rPr lang="en-US" b="0" dirty="0" err="1"/>
              <a:t>descansar</a:t>
            </a:r>
            <a:r>
              <a:rPr lang="en-US" b="0" dirty="0"/>
              <a:t>, </a:t>
            </a:r>
            <a:r>
              <a:rPr lang="en-US" b="0" dirty="0" err="1"/>
              <a:t>hablar</a:t>
            </a:r>
            <a:r>
              <a:rPr lang="en-US" b="0" dirty="0"/>
              <a:t>, visitor, </a:t>
            </a:r>
            <a:r>
              <a:rPr lang="en-US" b="0" dirty="0" err="1"/>
              <a:t>aprender</a:t>
            </a:r>
            <a:r>
              <a:rPr lang="en-US" b="0" dirty="0"/>
              <a:t>, </a:t>
            </a:r>
            <a:r>
              <a:rPr lang="en-US" b="0" dirty="0" err="1"/>
              <a:t>ver</a:t>
            </a:r>
            <a:r>
              <a:rPr lang="en-US" b="0" dirty="0"/>
              <a:t>, </a:t>
            </a:r>
            <a:r>
              <a:rPr lang="en-US" b="0" dirty="0" err="1"/>
              <a:t>practicar</a:t>
            </a:r>
            <a:r>
              <a:rPr lang="en-US" b="0" dirty="0"/>
              <a:t>, </a:t>
            </a:r>
            <a:r>
              <a:rPr lang="en-US" b="0" dirty="0" err="1"/>
              <a:t>ir</a:t>
            </a:r>
            <a:r>
              <a:rPr lang="en-US" b="0" dirty="0"/>
              <a:t>, </a:t>
            </a:r>
            <a:r>
              <a:rPr lang="en-US" b="0" dirty="0" err="1"/>
              <a:t>probar</a:t>
            </a:r>
            <a:r>
              <a:rPr lang="en-U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r>
              <a:rPr lang="en-US" b="0" dirty="0" err="1"/>
              <a:t>grande</a:t>
            </a:r>
            <a:r>
              <a:rPr lang="en-US" b="0" dirty="0"/>
              <a:t>, </a:t>
            </a:r>
            <a:r>
              <a:rPr lang="en-US" b="0" dirty="0" err="1"/>
              <a:t>tranquilo</a:t>
            </a:r>
            <a:r>
              <a:rPr lang="en-US" b="0" dirty="0"/>
              <a:t>, </a:t>
            </a:r>
            <a:r>
              <a:rPr lang="en-US" b="0" dirty="0" err="1"/>
              <a:t>cómodo</a:t>
            </a:r>
            <a:r>
              <a:rPr lang="en-US" b="0" dirty="0"/>
              <a:t>, </a:t>
            </a:r>
            <a:r>
              <a:rPr lang="en-US" b="0" dirty="0" err="1"/>
              <a:t>amable</a:t>
            </a:r>
            <a:r>
              <a:rPr lang="en-US" b="0" dirty="0"/>
              <a:t>, </a:t>
            </a:r>
            <a:r>
              <a:rPr lang="en-US" b="0" dirty="0" err="1"/>
              <a:t>diferente</a:t>
            </a:r>
            <a:r>
              <a:rPr lang="en-US" b="0" dirty="0"/>
              <a:t>, </a:t>
            </a:r>
            <a:r>
              <a:rPr lang="en-US" b="0" dirty="0" err="1"/>
              <a:t>importante</a:t>
            </a:r>
            <a:r>
              <a:rPr lang="en-US" b="0" dirty="0"/>
              <a:t>, </a:t>
            </a:r>
            <a:r>
              <a:rPr lang="en-US" b="0" dirty="0" err="1"/>
              <a:t>elegante</a:t>
            </a:r>
            <a:r>
              <a:rPr lang="en-US" b="0" dirty="0"/>
              <a:t>, </a:t>
            </a:r>
            <a:r>
              <a:rPr lang="en-US" b="0" dirty="0" err="1"/>
              <a:t>divertido</a:t>
            </a:r>
            <a:endParaRPr lang="en-US"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886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10 minutes </a:t>
            </a:r>
            <a:endParaRPr lang="en-GB" sz="1200" b="1"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singular persons of </a:t>
            </a:r>
            <a:r>
              <a:rPr lang="en-GB" b="0" baseline="0" dirty="0" err="1"/>
              <a:t>querer</a:t>
            </a:r>
            <a:r>
              <a:rPr lang="en-GB" b="0" baseline="0" dirty="0"/>
              <a:t> and postnominal adjective agreement,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singular persons of </a:t>
            </a:r>
            <a:r>
              <a:rPr lang="en-GB" baseline="0" dirty="0" err="1"/>
              <a:t>querer</a:t>
            </a:r>
            <a:r>
              <a:rPr lang="en-GB" baseline="0" dirty="0"/>
              <a:t>. Ensure they write at least one for each person of a total of 6 sentences.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add a list of verbs and adjectives to the slide to help pupils, if needed. E.g.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b="0" dirty="0" err="1"/>
              <a:t>ir</a:t>
            </a:r>
            <a:r>
              <a:rPr lang="en-US" b="0" dirty="0"/>
              <a:t>, </a:t>
            </a:r>
            <a:r>
              <a:rPr lang="en-US" b="0" dirty="0" err="1"/>
              <a:t>descansar</a:t>
            </a:r>
            <a:r>
              <a:rPr lang="en-US" b="0" dirty="0"/>
              <a:t>, </a:t>
            </a:r>
            <a:r>
              <a:rPr lang="en-US" b="0" dirty="0" err="1"/>
              <a:t>hablar</a:t>
            </a:r>
            <a:r>
              <a:rPr lang="en-US" b="0" dirty="0"/>
              <a:t>, visitor, </a:t>
            </a:r>
            <a:r>
              <a:rPr lang="en-US" b="0" dirty="0" err="1"/>
              <a:t>aprender</a:t>
            </a:r>
            <a:r>
              <a:rPr lang="en-US" b="0" dirty="0"/>
              <a:t>, </a:t>
            </a:r>
            <a:r>
              <a:rPr lang="en-US" b="0" dirty="0" err="1"/>
              <a:t>ver</a:t>
            </a:r>
            <a:r>
              <a:rPr lang="en-US" b="0" dirty="0"/>
              <a:t>, </a:t>
            </a:r>
            <a:r>
              <a:rPr lang="en-US" b="0" dirty="0" err="1"/>
              <a:t>practicar</a:t>
            </a:r>
            <a:r>
              <a:rPr lang="en-US" b="0" dirty="0"/>
              <a:t>, </a:t>
            </a:r>
            <a:r>
              <a:rPr lang="en-US" b="0" dirty="0" err="1"/>
              <a:t>ir</a:t>
            </a:r>
            <a:r>
              <a:rPr lang="en-US" b="0" dirty="0"/>
              <a:t>, </a:t>
            </a:r>
            <a:r>
              <a:rPr lang="en-US" b="0" dirty="0" err="1"/>
              <a:t>probar</a:t>
            </a:r>
            <a:r>
              <a:rPr lang="en-U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r>
              <a:rPr lang="en-US" b="0" dirty="0" err="1"/>
              <a:t>grande</a:t>
            </a:r>
            <a:r>
              <a:rPr lang="en-US" b="0" dirty="0"/>
              <a:t>, </a:t>
            </a:r>
            <a:r>
              <a:rPr lang="en-US" b="0" dirty="0" err="1"/>
              <a:t>tranquilo</a:t>
            </a:r>
            <a:r>
              <a:rPr lang="en-US" b="0" dirty="0"/>
              <a:t>, </a:t>
            </a:r>
            <a:r>
              <a:rPr lang="en-US" b="0" dirty="0" err="1"/>
              <a:t>cómodo</a:t>
            </a:r>
            <a:r>
              <a:rPr lang="en-US" b="0" dirty="0"/>
              <a:t>, </a:t>
            </a:r>
            <a:r>
              <a:rPr lang="en-US" b="0" dirty="0" err="1"/>
              <a:t>amable</a:t>
            </a:r>
            <a:r>
              <a:rPr lang="en-US" b="0" dirty="0"/>
              <a:t>, </a:t>
            </a:r>
            <a:r>
              <a:rPr lang="en-US" b="0" dirty="0" err="1"/>
              <a:t>diferente</a:t>
            </a:r>
            <a:r>
              <a:rPr lang="en-US" b="0" dirty="0"/>
              <a:t>, </a:t>
            </a:r>
            <a:r>
              <a:rPr lang="en-US" b="0" dirty="0" err="1"/>
              <a:t>importante</a:t>
            </a:r>
            <a:r>
              <a:rPr lang="en-US" b="0" dirty="0"/>
              <a:t>, </a:t>
            </a:r>
            <a:r>
              <a:rPr lang="en-US" b="0" dirty="0" err="1"/>
              <a:t>elegante</a:t>
            </a:r>
            <a:r>
              <a:rPr lang="en-US" b="0" dirty="0"/>
              <a:t>, </a:t>
            </a:r>
            <a:r>
              <a:rPr lang="en-US" b="0" dirty="0" err="1"/>
              <a:t>divertido</a:t>
            </a:r>
            <a:endParaRPr lang="en-US"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3017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661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8826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18523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Aim:</a:t>
            </a:r>
            <a:r>
              <a:rPr lang="en-GB" sz="1200" b="0" dirty="0"/>
              <a:t> to revisit several SSCs and </a:t>
            </a:r>
            <a:r>
              <a:rPr lang="en-GB" b="0" dirty="0"/>
              <a:t>develop phonological confidence</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1. Pupils read the texts aloud in pairs</a:t>
            </a:r>
            <a:endParaRPr lang="en-GB" sz="1800" b="0" i="0" u="none" strike="noStrike" kern="1200" dirty="0">
              <a:solidFill>
                <a:srgbClr val="FFFFFF"/>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0" dirty="0"/>
              <a:t>2. Click on the play button to listen to each line</a:t>
            </a:r>
          </a:p>
          <a:p>
            <a:pPr marL="0" marR="0" lvl="0" indent="0" algn="l" rtl="0">
              <a:lnSpc>
                <a:spcPct val="100000"/>
              </a:lnSpc>
              <a:spcBef>
                <a:spcPts val="0"/>
              </a:spcBef>
              <a:spcAft>
                <a:spcPts val="0"/>
              </a:spcAft>
              <a:buClr>
                <a:schemeClr val="dk1"/>
              </a:buClr>
              <a:buSzPts val="1200"/>
              <a:buFont typeface="Calibri"/>
              <a:buNone/>
            </a:pPr>
            <a:r>
              <a:rPr lang="en-GB" sz="1800" b="0" dirty="0"/>
              <a:t>3. Move to next slide to play the video and encourage pupils to join,</a:t>
            </a:r>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7677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331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Aim:</a:t>
            </a:r>
            <a:r>
              <a:rPr lang="en-GB" sz="1200" b="0" dirty="0"/>
              <a:t> to revisit several SSCs and </a:t>
            </a:r>
            <a:r>
              <a:rPr lang="en-GB" b="0" dirty="0"/>
              <a:t>develop phonological confidence</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1. Pupils read the texts aloud in pairs</a:t>
            </a:r>
            <a:endParaRPr lang="en-GB" sz="1800" b="0" i="0" u="none" strike="noStrike" kern="1200" dirty="0">
              <a:solidFill>
                <a:srgbClr val="FFFFFF"/>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0" dirty="0"/>
              <a:t>2. Click on the play button to listen to each line</a:t>
            </a:r>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https://www.youtube.com/watch?v=7p4AxvnYDbA&amp;ab_channel=123Andr%C3%A9s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151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a:t>
            </a:r>
            <a:r>
              <a:rPr lang="en-GB" b="0" dirty="0"/>
              <a:t>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this week’s new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choose any 9 of the words from the Spanish table and write them into their grid in English..</a:t>
            </a:r>
          </a:p>
          <a:p>
            <a:pPr marL="0" marR="0" lvl="0" indent="0" algn="l" rtl="0">
              <a:lnSpc>
                <a:spcPct val="100000"/>
              </a:lnSpc>
              <a:spcBef>
                <a:spcPts val="0"/>
              </a:spcBef>
              <a:spcAft>
                <a:spcPts val="0"/>
              </a:spcAft>
              <a:buClr>
                <a:schemeClr val="dk1"/>
              </a:buClr>
              <a:buSzPts val="1200"/>
              <a:buFont typeface="Calibri"/>
              <a:buNone/>
            </a:pPr>
            <a:r>
              <a:rPr lang="en-GB" b="0" dirty="0"/>
              <a:t>2. Teacher then calls out the Spanish for any of the 16 words in the table in whichever order.</a:t>
            </a:r>
          </a:p>
          <a:p>
            <a:pPr marL="0" marR="0" lvl="0" indent="0" algn="l" rtl="0">
              <a:lnSpc>
                <a:spcPct val="100000"/>
              </a:lnSpc>
              <a:spcBef>
                <a:spcPts val="0"/>
              </a:spcBef>
              <a:spcAft>
                <a:spcPts val="0"/>
              </a:spcAft>
              <a:buClr>
                <a:schemeClr val="dk1"/>
              </a:buClr>
              <a:buSzPts val="1200"/>
              <a:buFont typeface="Calibri"/>
              <a:buNone/>
            </a:pPr>
            <a:r>
              <a:rPr lang="en-GB" b="0" dirty="0"/>
              <a:t>3. Pupils call ‘</a:t>
            </a:r>
            <a:r>
              <a:rPr lang="en-GB" b="0" dirty="0" err="1"/>
              <a:t>línea</a:t>
            </a:r>
            <a:r>
              <a:rPr lang="en-GB" b="0" dirty="0"/>
              <a:t>’ when they have any three in a row (vertical, horizontal, or diagonal) and then ‘bingo’ again for the first full house.</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73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6-8 minutes (grammar reminder + translation practice,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post-nominal adjective agreement.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post-nominal adjective agreement.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guided oral sentence building. Targeted features: postnominal regular gender agreement | revisit </a:t>
            </a:r>
            <a:r>
              <a:rPr lang="en-GB" b="0" baseline="0" dirty="0" err="1"/>
              <a:t>quiero</a:t>
            </a:r>
            <a:r>
              <a:rPr lang="en-GB" b="0" baseline="0" dirty="0"/>
              <a:t> | </a:t>
            </a:r>
            <a:r>
              <a:rPr lang="en-GB" b="0" baseline="0" dirty="0" err="1"/>
              <a:t>quiere</a:t>
            </a:r>
            <a:r>
              <a:rPr lang="en-GB" b="0" baseline="0" dirty="0"/>
              <a:t> | </a:t>
            </a:r>
            <a:r>
              <a:rPr lang="en-GB" b="0" baseline="0" dirty="0" err="1"/>
              <a:t>quieres</a:t>
            </a:r>
            <a:br>
              <a:rPr lang="en-GB" b="0" baseline="0" dirty="0"/>
            </a:b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inicio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46452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a:t>
            </a:r>
            <a:r>
              <a:rPr lang="en-GB" b="0" baseline="0" dirty="0" err="1"/>
              <a:t>quiero</a:t>
            </a:r>
            <a:r>
              <a:rPr lang="en-GB" b="0" baseline="0" dirty="0"/>
              <a:t> | </a:t>
            </a:r>
            <a:r>
              <a:rPr lang="en-GB" b="0" baseline="0" dirty="0" err="1"/>
              <a:t>quiere</a:t>
            </a:r>
            <a:r>
              <a:rPr lang="en-GB" b="0" baseline="0" dirty="0"/>
              <a:t> | </a:t>
            </a:r>
            <a:r>
              <a:rPr lang="en-GB" b="0" baseline="0" dirty="0" err="1"/>
              <a:t>quieres</a:t>
            </a:r>
            <a:br>
              <a:rPr lang="en-GB" b="0" baseline="0" dirty="0"/>
            </a:b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inicio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45440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a:t>
            </a:r>
            <a:r>
              <a:rPr lang="en-GB" b="0" baseline="0" dirty="0" err="1"/>
              <a:t>quiero</a:t>
            </a:r>
            <a:r>
              <a:rPr lang="en-GB" b="0" baseline="0" dirty="0"/>
              <a:t> | </a:t>
            </a:r>
            <a:r>
              <a:rPr lang="en-GB" b="0" baseline="0" dirty="0" err="1"/>
              <a:t>quiere</a:t>
            </a:r>
            <a:r>
              <a:rPr lang="en-GB" b="0" baseline="0" dirty="0"/>
              <a:t> | </a:t>
            </a:r>
            <a:r>
              <a:rPr lang="en-GB" b="0" baseline="0" dirty="0" err="1"/>
              <a:t>quieres</a:t>
            </a:r>
            <a:br>
              <a:rPr lang="en-GB" b="0" baseline="0" dirty="0"/>
            </a:b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inicio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25582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a:t>
            </a:r>
            <a:r>
              <a:rPr lang="en-GB" b="0" baseline="0" dirty="0" err="1"/>
              <a:t>quiero</a:t>
            </a:r>
            <a:r>
              <a:rPr lang="en-GB" b="0" baseline="0" dirty="0"/>
              <a:t> | </a:t>
            </a:r>
            <a:r>
              <a:rPr lang="en-GB" b="0" baseline="0" dirty="0" err="1"/>
              <a:t>quiere</a:t>
            </a:r>
            <a:r>
              <a:rPr lang="en-GB" b="0" baseline="0" dirty="0"/>
              <a:t> | </a:t>
            </a:r>
            <a:r>
              <a:rPr lang="en-GB" b="0" baseline="0" dirty="0" err="1"/>
              <a:t>quieres</a:t>
            </a:r>
            <a:br>
              <a:rPr lang="en-GB" b="0" baseline="0" dirty="0"/>
            </a:b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inicio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3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4.wav"/><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5.wav"/><Relationship Id="rId7" Type="http://schemas.openxmlformats.org/officeDocument/2006/relationships/audio" Target="../media/audio38.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audio" Target="../media/audio37.wav"/><Relationship Id="rId4" Type="http://schemas.openxmlformats.org/officeDocument/2006/relationships/audio" Target="../media/audio36.wav"/></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audio" Target="../media/audio39.wav"/><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audio" Target="../media/audio40.wav"/></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41.wav"/><Relationship Id="rId7"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audio" Target="../media/audio43.wav"/><Relationship Id="rId10" Type="http://schemas.openxmlformats.org/officeDocument/2006/relationships/audio" Target="../media/audio44.wav"/><Relationship Id="rId4" Type="http://schemas.openxmlformats.org/officeDocument/2006/relationships/audio" Target="../media/audio42.wav"/><Relationship Id="rId9" Type="http://schemas.openxmlformats.org/officeDocument/2006/relationships/image" Target="../media/image11.sv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45.wav"/><Relationship Id="rId7"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audio" Target="../media/audio47.wav"/><Relationship Id="rId4" Type="http://schemas.openxmlformats.org/officeDocument/2006/relationships/audio" Target="../media/audio46.wav"/><Relationship Id="rId9"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48.wav"/><Relationship Id="rId7"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audio" Target="../media/audio50.wav"/><Relationship Id="rId4" Type="http://schemas.openxmlformats.org/officeDocument/2006/relationships/audio" Target="../media/audio49.wav"/><Relationship Id="rId9"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audio" Target="../media/audio51.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62.wav"/><Relationship Id="rId18" Type="http://schemas.openxmlformats.org/officeDocument/2006/relationships/audio" Target="../media/audio67.wav"/><Relationship Id="rId3" Type="http://schemas.openxmlformats.org/officeDocument/2006/relationships/audio" Target="../media/audio52.wav"/><Relationship Id="rId21" Type="http://schemas.openxmlformats.org/officeDocument/2006/relationships/image" Target="../media/image22.png"/><Relationship Id="rId7" Type="http://schemas.openxmlformats.org/officeDocument/2006/relationships/audio" Target="../media/audio56.wav"/><Relationship Id="rId12" Type="http://schemas.openxmlformats.org/officeDocument/2006/relationships/audio" Target="../media/audio61.wav"/><Relationship Id="rId17" Type="http://schemas.openxmlformats.org/officeDocument/2006/relationships/audio" Target="../media/audio66.wav"/><Relationship Id="rId25" Type="http://schemas.openxmlformats.org/officeDocument/2006/relationships/audio" Target="../media/audio70.wav"/><Relationship Id="rId2" Type="http://schemas.openxmlformats.org/officeDocument/2006/relationships/notesSlide" Target="../notesSlides/notesSlide17.xml"/><Relationship Id="rId16" Type="http://schemas.openxmlformats.org/officeDocument/2006/relationships/audio" Target="../media/audio65.wav"/><Relationship Id="rId20" Type="http://schemas.openxmlformats.org/officeDocument/2006/relationships/audio" Target="../media/audio69.wav"/><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audio" Target="../media/audio60.wav"/><Relationship Id="rId24" Type="http://schemas.openxmlformats.org/officeDocument/2006/relationships/image" Target="../media/image16.png"/><Relationship Id="rId5" Type="http://schemas.openxmlformats.org/officeDocument/2006/relationships/audio" Target="../media/audio54.wav"/><Relationship Id="rId15" Type="http://schemas.openxmlformats.org/officeDocument/2006/relationships/audio" Target="../media/audio64.wav"/><Relationship Id="rId23" Type="http://schemas.openxmlformats.org/officeDocument/2006/relationships/image" Target="../media/image24.png"/><Relationship Id="rId10" Type="http://schemas.openxmlformats.org/officeDocument/2006/relationships/audio" Target="../media/audio59.wav"/><Relationship Id="rId19" Type="http://schemas.openxmlformats.org/officeDocument/2006/relationships/audio" Target="../media/audio68.wav"/><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audio" Target="../media/audio63.wav"/><Relationship Id="rId22"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6.wav"/><Relationship Id="rId3" Type="http://schemas.openxmlformats.org/officeDocument/2006/relationships/image" Target="../media/image9.png"/><Relationship Id="rId7" Type="http://schemas.openxmlformats.org/officeDocument/2006/relationships/audio" Target="../media/audio2.wav"/><Relationship Id="rId12"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svg"/><Relationship Id="rId11" Type="http://schemas.openxmlformats.org/officeDocument/2006/relationships/audio" Target="../media/audio4.wav"/><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audio" Target="../media/audio3.wav"/><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3.xml"/><Relationship Id="rId7" Type="http://schemas.openxmlformats.org/officeDocument/2006/relationships/image" Target="../media/image11.svg"/><Relationship Id="rId2" Type="http://schemas.openxmlformats.org/officeDocument/2006/relationships/slideLayout" Target="../slideLayouts/slideLayout6.xml"/><Relationship Id="rId1" Type="http://schemas.openxmlformats.org/officeDocument/2006/relationships/video" Target="https://www.youtube.com/embed/7p4AxvnYDbA?feature=oembed" TargetMode="External"/><Relationship Id="rId6"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audio" Target="../media/audio8.wav"/><Relationship Id="rId21" Type="http://schemas.openxmlformats.org/officeDocument/2006/relationships/audio" Target="../media/audio23.wav"/><Relationship Id="rId7" Type="http://schemas.openxmlformats.org/officeDocument/2006/relationships/audio" Target="../media/audio11.wav"/><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4.xml"/><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3.wav"/><Relationship Id="rId5" Type="http://schemas.openxmlformats.org/officeDocument/2006/relationships/image" Target="../media/image16.png"/><Relationship Id="rId15" Type="http://schemas.openxmlformats.org/officeDocument/2006/relationships/audio" Target="../media/audio17.wav"/><Relationship Id="rId10" Type="http://schemas.openxmlformats.org/officeDocument/2006/relationships/audio" Target="../media/audio12.wav"/><Relationship Id="rId19" Type="http://schemas.openxmlformats.org/officeDocument/2006/relationships/audio" Target="../media/audio21.wav"/><Relationship Id="rId4" Type="http://schemas.openxmlformats.org/officeDocument/2006/relationships/audio" Target="../media/audio9.wav"/><Relationship Id="rId9" Type="http://schemas.openxmlformats.org/officeDocument/2006/relationships/image" Target="../media/image11.svg"/><Relationship Id="rId14" Type="http://schemas.openxmlformats.org/officeDocument/2006/relationships/audio" Target="../media/audio16.wav"/></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4.wav"/><Relationship Id="rId7" Type="http://schemas.openxmlformats.org/officeDocument/2006/relationships/audio" Target="../media/audio28.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audio" Target="../media/audio25.wav"/><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9.wav"/><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audio" Target="../media/audio30.wav"/><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1.wav"/><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2.wav"/><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3.wav"/><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7709015" y="4467567"/>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sz="4400" b="1">
                <a:solidFill>
                  <a:schemeClr val="bg1">
                    <a:lumMod val="95000"/>
                  </a:schemeClr>
                </a:solidFill>
                <a:effectLst/>
                <a:latin typeface="Century Gothic" panose="020B0502020202020204" pitchFamily="34" charset="0"/>
              </a:rPr>
              <a:t>Saying what I and others want to do</a:t>
            </a:r>
            <a:endParaRPr lang="en-GB" dirty="0">
              <a:latin typeface="Century Gothic" panose="020B0502020202020204" pitchFamily="34" charset="0"/>
            </a:endParaRPr>
          </a:p>
        </p:txBody>
      </p:sp>
      <p:grpSp>
        <p:nvGrpSpPr>
          <p:cNvPr id="14" name="Group 13">
            <a:extLst>
              <a:ext uri="{FF2B5EF4-FFF2-40B4-BE49-F238E27FC236}">
                <a16:creationId xmlns:a16="http://schemas.microsoft.com/office/drawing/2014/main" id="{0BC93D98-AE63-C921-B580-EBA0906AF09A}"/>
              </a:ext>
            </a:extLst>
          </p:cNvPr>
          <p:cNvGrpSpPr/>
          <p:nvPr/>
        </p:nvGrpSpPr>
        <p:grpSpPr>
          <a:xfrm>
            <a:off x="1667692" y="4162425"/>
            <a:ext cx="2489000" cy="2170971"/>
            <a:chOff x="5001499" y="2514453"/>
            <a:chExt cx="2881621" cy="2802300"/>
          </a:xfrm>
        </p:grpSpPr>
        <p:pic>
          <p:nvPicPr>
            <p:cNvPr id="15" name="Picture 14" descr="Gráficos vectoriales gratis de Viaje">
              <a:extLst>
                <a:ext uri="{FF2B5EF4-FFF2-40B4-BE49-F238E27FC236}">
                  <a16:creationId xmlns:a16="http://schemas.microsoft.com/office/drawing/2014/main" id="{81E66AAF-0C3C-0640-F7F0-649C80618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1499" y="2514453"/>
              <a:ext cx="2881621" cy="27913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1F37234-F1FE-30F6-0A12-70D4A0981DE8}"/>
                </a:ext>
              </a:extLst>
            </p:cNvPr>
            <p:cNvSpPr txBox="1"/>
            <p:nvPr/>
          </p:nvSpPr>
          <p:spPr>
            <a:xfrm>
              <a:off x="5290795" y="4800289"/>
              <a:ext cx="2457009" cy="516464"/>
            </a:xfrm>
            <a:prstGeom prst="rect">
              <a:avLst/>
            </a:prstGeom>
            <a:noFill/>
          </p:spPr>
          <p:txBody>
            <a:bodyPr wrap="square">
              <a:spAutoFit/>
            </a:bodyPr>
            <a:lstStyle/>
            <a:p>
              <a:r>
                <a:rPr lang="en-GB" sz="2000" spc="-150" dirty="0">
                  <a:solidFill>
                    <a:srgbClr val="002060"/>
                  </a:solidFill>
                  <a:latin typeface="Dreaming Outloud Pro" panose="03050502040302030504" pitchFamily="66" charset="0"/>
                  <a:cs typeface="Dreaming Outloud Pro" panose="03050502040302030504" pitchFamily="66" charset="0"/>
                </a:rPr>
                <a:t>De </a:t>
              </a:r>
              <a:r>
                <a:rPr lang="en-GB" sz="2000" spc="-150" dirty="0" err="1">
                  <a:solidFill>
                    <a:srgbClr val="002060"/>
                  </a:solidFill>
                  <a:latin typeface="Dreaming Outloud Pro" panose="03050502040302030504" pitchFamily="66" charset="0"/>
                  <a:cs typeface="Dreaming Outloud Pro" panose="03050502040302030504" pitchFamily="66" charset="0"/>
                </a:rPr>
                <a:t>viaje</a:t>
              </a:r>
              <a:r>
                <a:rPr lang="en-GB" sz="2000" spc="-150" dirty="0">
                  <a:solidFill>
                    <a:srgbClr val="002060"/>
                  </a:solidFill>
                  <a:latin typeface="Dreaming Outloud Pro" panose="03050502040302030504" pitchFamily="66" charset="0"/>
                  <a:cs typeface="Dreaming Outloud Pro" panose="03050502040302030504" pitchFamily="66" charset="0"/>
                </a:rPr>
                <a:t> </a:t>
              </a:r>
              <a:r>
                <a:rPr lang="en-GB" sz="2000" spc="-150" dirty="0" err="1">
                  <a:solidFill>
                    <a:srgbClr val="002060"/>
                  </a:solidFill>
                  <a:latin typeface="Dreaming Outloud Pro" panose="03050502040302030504" pitchFamily="66" charset="0"/>
                  <a:cs typeface="Dreaming Outloud Pro" panose="03050502040302030504" pitchFamily="66" charset="0"/>
                </a:rPr>
                <a:t>por</a:t>
              </a:r>
              <a:r>
                <a:rPr lang="en-GB" sz="2000" spc="-150" dirty="0">
                  <a:solidFill>
                    <a:srgbClr val="002060"/>
                  </a:solidFill>
                  <a:latin typeface="Dreaming Outloud Pro" panose="03050502040302030504" pitchFamily="66" charset="0"/>
                  <a:cs typeface="Dreaming Outloud Pro" panose="03050502040302030504" pitchFamily="66" charset="0"/>
                </a:rPr>
                <a:t> </a:t>
              </a:r>
              <a:r>
                <a:rPr lang="en-GB" sz="2000" spc="-150" dirty="0" err="1">
                  <a:solidFill>
                    <a:srgbClr val="002060"/>
                  </a:solidFill>
                  <a:latin typeface="Dreaming Outloud Pro" panose="03050502040302030504" pitchFamily="66" charset="0"/>
                  <a:cs typeface="Dreaming Outloud Pro" panose="03050502040302030504" pitchFamily="66" charset="0"/>
                </a:rPr>
                <a:t>España</a:t>
              </a:r>
              <a:endParaRPr lang="en-GB" sz="2000" spc="-150" dirty="0">
                <a:solidFill>
                  <a:srgbClr val="002060"/>
                </a:solidFill>
                <a:latin typeface="Dreaming Outloud Pro" panose="03050502040302030504" pitchFamily="66" charset="0"/>
                <a:cs typeface="Dreaming Outloud Pro" panose="03050502040302030504" pitchFamily="66" charset="0"/>
              </a:endParaRPr>
            </a:p>
          </p:txBody>
        </p:sp>
      </p:grpSp>
      <p:grpSp>
        <p:nvGrpSpPr>
          <p:cNvPr id="18" name="Group 17">
            <a:extLst>
              <a:ext uri="{FF2B5EF4-FFF2-40B4-BE49-F238E27FC236}">
                <a16:creationId xmlns:a16="http://schemas.microsoft.com/office/drawing/2014/main" id="{0D9CF3A3-4E36-4ABB-8CAB-D3C5E24AF117}"/>
              </a:ext>
            </a:extLst>
          </p:cNvPr>
          <p:cNvGrpSpPr/>
          <p:nvPr/>
        </p:nvGrpSpPr>
        <p:grpSpPr>
          <a:xfrm>
            <a:off x="4371635" y="3816405"/>
            <a:ext cx="2918775" cy="3346396"/>
            <a:chOff x="4922243" y="3800121"/>
            <a:chExt cx="2918775" cy="3346396"/>
          </a:xfrm>
        </p:grpSpPr>
        <p:grpSp>
          <p:nvGrpSpPr>
            <p:cNvPr id="19" name="Group 18">
              <a:extLst>
                <a:ext uri="{FF2B5EF4-FFF2-40B4-BE49-F238E27FC236}">
                  <a16:creationId xmlns:a16="http://schemas.microsoft.com/office/drawing/2014/main" id="{8088B274-CB92-4ED4-A7BF-EAF6935DF165}"/>
                </a:ext>
              </a:extLst>
            </p:cNvPr>
            <p:cNvGrpSpPr/>
            <p:nvPr/>
          </p:nvGrpSpPr>
          <p:grpSpPr>
            <a:xfrm>
              <a:off x="4922243" y="3800121"/>
              <a:ext cx="2702471" cy="3000813"/>
              <a:chOff x="4922243" y="3800121"/>
              <a:chExt cx="2702471" cy="3000813"/>
            </a:xfrm>
          </p:grpSpPr>
          <p:pic>
            <p:nvPicPr>
              <p:cNvPr id="21" name="Picture 20" descr="Graphical user interface, application&#10;&#10;Description automatically generated">
                <a:extLst>
                  <a:ext uri="{FF2B5EF4-FFF2-40B4-BE49-F238E27FC236}">
                    <a16:creationId xmlns:a16="http://schemas.microsoft.com/office/drawing/2014/main" id="{2C8847AB-0431-43D8-B744-595C96060E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2243" y="4792087"/>
                <a:ext cx="1751464" cy="2008847"/>
              </a:xfrm>
              <a:prstGeom prst="rect">
                <a:avLst/>
              </a:prstGeom>
            </p:spPr>
          </p:pic>
          <p:pic>
            <p:nvPicPr>
              <p:cNvPr id="22" name="Picture 21">
                <a:extLst>
                  <a:ext uri="{FF2B5EF4-FFF2-40B4-BE49-F238E27FC236}">
                    <a16:creationId xmlns:a16="http://schemas.microsoft.com/office/drawing/2014/main" id="{64A79A6B-6BDE-42BF-8305-92CB8F3244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9036" y="3907083"/>
                <a:ext cx="858289" cy="1029553"/>
              </a:xfrm>
              <a:prstGeom prst="rect">
                <a:avLst/>
              </a:prstGeom>
            </p:spPr>
          </p:pic>
          <p:pic>
            <p:nvPicPr>
              <p:cNvPr id="23" name="Picture 22" descr="A person with a mustache&#10;&#10;Description automatically generated with low confidence">
                <a:extLst>
                  <a:ext uri="{FF2B5EF4-FFF2-40B4-BE49-F238E27FC236}">
                    <a16:creationId xmlns:a16="http://schemas.microsoft.com/office/drawing/2014/main" id="{0877A40C-1A79-4EA5-9F8B-31CDB3D271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800121"/>
                <a:ext cx="1528714" cy="1476805"/>
              </a:xfrm>
              <a:prstGeom prst="rect">
                <a:avLst/>
              </a:prstGeom>
            </p:spPr>
          </p:pic>
          <p:pic>
            <p:nvPicPr>
              <p:cNvPr id="24" name="Picture 23" descr="A picture containing text, toy, doll&#10;&#10;Description automatically generated">
                <a:extLst>
                  <a:ext uri="{FF2B5EF4-FFF2-40B4-BE49-F238E27FC236}">
                    <a16:creationId xmlns:a16="http://schemas.microsoft.com/office/drawing/2014/main" id="{4B4224FF-C716-4970-949D-A825CA06CEDE}"/>
                  </a:ext>
                </a:extLst>
              </p:cNvPr>
              <p:cNvPicPr>
                <a:picLocks noChangeAspect="1"/>
              </p:cNvPicPr>
              <p:nvPr/>
            </p:nvPicPr>
            <p:blipFill>
              <a:blip r:embed="rId8"/>
              <a:stretch>
                <a:fillRect/>
              </a:stretch>
            </p:blipFill>
            <p:spPr>
              <a:xfrm>
                <a:off x="5778489" y="4806839"/>
                <a:ext cx="1182480" cy="1921530"/>
              </a:xfrm>
              <a:prstGeom prst="rect">
                <a:avLst/>
              </a:prstGeom>
            </p:spPr>
          </p:pic>
          <p:pic>
            <p:nvPicPr>
              <p:cNvPr id="25" name="Picture 24" descr="A picture containing text, toy, doll&#10;&#10;Description automatically generated">
                <a:extLst>
                  <a:ext uri="{FF2B5EF4-FFF2-40B4-BE49-F238E27FC236}">
                    <a16:creationId xmlns:a16="http://schemas.microsoft.com/office/drawing/2014/main" id="{788C0BC3-2B17-45D1-903F-5E24B61F57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0095" y="4707548"/>
                <a:ext cx="1078425" cy="2048551"/>
              </a:xfrm>
              <a:prstGeom prst="rect">
                <a:avLst/>
              </a:prstGeom>
            </p:spPr>
          </p:pic>
        </p:grpSp>
        <p:pic>
          <p:nvPicPr>
            <p:cNvPr id="20" name="Picture 19" descr="Free illustrations of Luggage">
              <a:extLst>
                <a:ext uri="{FF2B5EF4-FFF2-40B4-BE49-F238E27FC236}">
                  <a16:creationId xmlns:a16="http://schemas.microsoft.com/office/drawing/2014/main" id="{82EC39E9-72FC-48A5-B188-FC7AD2CAD6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1398" y="5576897"/>
              <a:ext cx="1569620" cy="156962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3" name="Graphic 52" descr="Teacher">
            <a:extLst>
              <a:ext uri="{FF2B5EF4-FFF2-40B4-BE49-F238E27FC236}">
                <a16:creationId xmlns:a16="http://schemas.microsoft.com/office/drawing/2014/main" id="{76E70C2C-FAF7-876A-6B57-5B2B924D05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217" y="728407"/>
            <a:ext cx="914400" cy="914400"/>
          </a:xfrm>
          <a:prstGeom prst="rect">
            <a:avLst/>
          </a:prstGeom>
        </p:spPr>
      </p:pic>
      <p:pic>
        <p:nvPicPr>
          <p:cNvPr id="65" name="Google Shape;319;p15" descr="Speech Icon, Voice, Talking, Audio, Speech">
            <a:extLst>
              <a:ext uri="{FF2B5EF4-FFF2-40B4-BE49-F238E27FC236}">
                <a16:creationId xmlns:a16="http://schemas.microsoft.com/office/drawing/2014/main" id="{D0CAC835-8396-15E1-7A17-A263D36A1F34}"/>
              </a:ext>
            </a:extLst>
          </p:cNvPr>
          <p:cNvPicPr preferRelativeResize="0"/>
          <p:nvPr/>
        </p:nvPicPr>
        <p:blipFill rotWithShape="1">
          <a:blip r:embed="rId6">
            <a:alphaModFix/>
          </a:blip>
          <a:srcRect/>
          <a:stretch/>
        </p:blipFill>
        <p:spPr>
          <a:xfrm>
            <a:off x="11185441" y="64107"/>
            <a:ext cx="776168" cy="776168"/>
          </a:xfrm>
          <a:prstGeom prst="rect">
            <a:avLst/>
          </a:prstGeom>
          <a:noFill/>
          <a:ln>
            <a:noFill/>
          </a:ln>
        </p:spPr>
      </p:pic>
      <p:sp>
        <p:nvSpPr>
          <p:cNvPr id="66" name="Title 1">
            <a:extLst>
              <a:ext uri="{FF2B5EF4-FFF2-40B4-BE49-F238E27FC236}">
                <a16:creationId xmlns:a16="http://schemas.microsoft.com/office/drawing/2014/main" id="{BD1EF01E-230D-27EE-3FB8-60D3C6230105}"/>
              </a:ext>
            </a:extLst>
          </p:cNvPr>
          <p:cNvSpPr txBox="1">
            <a:spLocks/>
          </p:cNvSpPr>
          <p:nvPr/>
        </p:nvSpPr>
        <p:spPr>
          <a:xfrm>
            <a:off x="11043792" y="890123"/>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1" name="Google Shape;282;p13" descr="Reading, Book, Symbol, Icon, Reader, Man">
            <a:extLst>
              <a:ext uri="{FF2B5EF4-FFF2-40B4-BE49-F238E27FC236}">
                <a16:creationId xmlns:a16="http://schemas.microsoft.com/office/drawing/2014/main" id="{0BC2918E-17DC-C9A8-7464-29DB7ED9A8BB}"/>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226236" y="128071"/>
            <a:ext cx="782801" cy="782801"/>
          </a:xfrm>
          <a:prstGeom prst="roundRect">
            <a:avLst/>
          </a:prstGeom>
          <a:solidFill>
            <a:srgbClr val="92D050"/>
          </a:solidFill>
          <a:ln>
            <a:noFill/>
          </a:ln>
        </p:spPr>
      </p:pic>
      <p:sp>
        <p:nvSpPr>
          <p:cNvPr id="85" name="Title 1">
            <a:extLst>
              <a:ext uri="{FF2B5EF4-FFF2-40B4-BE49-F238E27FC236}">
                <a16:creationId xmlns:a16="http://schemas.microsoft.com/office/drawing/2014/main" id="{E49567CE-82DC-593F-03A4-DCDE6C9FB364}"/>
              </a:ext>
            </a:extLst>
          </p:cNvPr>
          <p:cNvSpPr txBox="1">
            <a:spLocks/>
          </p:cNvSpPr>
          <p:nvPr/>
        </p:nvSpPr>
        <p:spPr>
          <a:xfrm>
            <a:off x="10294126" y="93615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93" name="Speech Bubble: Oval 92">
            <a:extLst>
              <a:ext uri="{FF2B5EF4-FFF2-40B4-BE49-F238E27FC236}">
                <a16:creationId xmlns:a16="http://schemas.microsoft.com/office/drawing/2014/main" id="{A1461D11-6214-CEF7-6DE7-C74A7FE7D35E}"/>
              </a:ext>
            </a:extLst>
          </p:cNvPr>
          <p:cNvSpPr/>
          <p:nvPr/>
        </p:nvSpPr>
        <p:spPr>
          <a:xfrm>
            <a:off x="5413787" y="1506437"/>
            <a:ext cx="4812449" cy="2161923"/>
          </a:xfrm>
          <a:prstGeom prst="wedgeEllipseCallout">
            <a:avLst>
              <a:gd name="adj1" fmla="val 63032"/>
              <a:gd name="adj2" fmla="val 57690"/>
            </a:avLst>
          </a:prstGeom>
          <a:solidFill>
            <a:srgbClr val="FFD5E6"/>
          </a:solidFill>
          <a:ln w="76200">
            <a:solidFill>
              <a:srgbClr val="FFD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dirty="0" err="1">
                <a:solidFill>
                  <a:srgbClr val="002060"/>
                </a:solidFill>
                <a:latin typeface="Segoe Print" panose="02000600000000000000" pitchFamily="2" charset="0"/>
              </a:rPr>
              <a:t>Quieres</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ir</a:t>
            </a:r>
            <a:r>
              <a:rPr lang="en-GB" sz="3200" dirty="0">
                <a:solidFill>
                  <a:srgbClr val="002060"/>
                </a:solidFill>
                <a:latin typeface="Segoe Print" panose="02000600000000000000" pitchFamily="2" charset="0"/>
              </a:rPr>
              <a:t> a </a:t>
            </a:r>
            <a:r>
              <a:rPr lang="en-GB" sz="3200" dirty="0" err="1">
                <a:solidFill>
                  <a:srgbClr val="002060"/>
                </a:solidFill>
                <a:latin typeface="Segoe Print" panose="02000600000000000000" pitchFamily="2" charset="0"/>
              </a:rPr>
              <a:t>ciudades</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tranquilas</a:t>
            </a:r>
            <a:r>
              <a:rPr lang="en-GB" sz="3200" dirty="0">
                <a:solidFill>
                  <a:srgbClr val="002060"/>
                </a:solidFill>
                <a:latin typeface="Segoe Print" panose="02000600000000000000" pitchFamily="2" charset="0"/>
              </a:rPr>
              <a:t>.</a:t>
            </a:r>
          </a:p>
        </p:txBody>
      </p:sp>
      <p:sp>
        <p:nvSpPr>
          <p:cNvPr id="96" name="TextBox 95">
            <a:extLst>
              <a:ext uri="{FF2B5EF4-FFF2-40B4-BE49-F238E27FC236}">
                <a16:creationId xmlns:a16="http://schemas.microsoft.com/office/drawing/2014/main" id="{A94979F4-A65C-BB71-9D7F-B24427ABFDCD}"/>
              </a:ext>
            </a:extLst>
          </p:cNvPr>
          <p:cNvSpPr txBox="1"/>
          <p:nvPr/>
        </p:nvSpPr>
        <p:spPr>
          <a:xfrm>
            <a:off x="126389" y="2325789"/>
            <a:ext cx="5204434" cy="954107"/>
          </a:xfrm>
          <a:prstGeom prst="rect">
            <a:avLst/>
          </a:prstGeom>
          <a:solidFill>
            <a:schemeClr val="bg1"/>
          </a:solidFill>
          <a:ln w="57150">
            <a:solidFill>
              <a:srgbClr val="FF4B94"/>
            </a:solidFill>
          </a:ln>
        </p:spPr>
        <p:txBody>
          <a:bodyPr wrap="square">
            <a:spAutoFit/>
          </a:bodyPr>
          <a:lstStyle/>
          <a:p>
            <a:pPr lvl="0" algn="ctr">
              <a:defRPr/>
            </a:pPr>
            <a:r>
              <a:rPr lang="en-GB" sz="2800" b="1" dirty="0">
                <a:solidFill>
                  <a:srgbClr val="002060"/>
                </a:solidFill>
                <a:latin typeface="Century Gothic" panose="020B0502020202020204" pitchFamily="34" charset="0"/>
              </a:rPr>
              <a:t>You want to go to quiet cities.</a:t>
            </a:r>
          </a:p>
        </p:txBody>
      </p:sp>
      <p:sp>
        <p:nvSpPr>
          <p:cNvPr id="97" name="Rectangle: Rounded Corners 96">
            <a:extLst>
              <a:ext uri="{FF2B5EF4-FFF2-40B4-BE49-F238E27FC236}">
                <a16:creationId xmlns:a16="http://schemas.microsoft.com/office/drawing/2014/main" id="{3E32B41E-ACEE-E9F5-09CD-B1B8005500B4}"/>
              </a:ext>
            </a:extLst>
          </p:cNvPr>
          <p:cNvSpPr/>
          <p:nvPr/>
        </p:nvSpPr>
        <p:spPr>
          <a:xfrm>
            <a:off x="542340" y="4110301"/>
            <a:ext cx="20230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practicar</a:t>
            </a:r>
            <a:endParaRPr lang="en-GB" sz="2800" b="1" dirty="0">
              <a:solidFill>
                <a:srgbClr val="002060"/>
              </a:solidFill>
              <a:latin typeface="Century Gothic" panose="020B0502020202020204" pitchFamily="34" charset="0"/>
            </a:endParaRPr>
          </a:p>
        </p:txBody>
      </p:sp>
      <p:sp>
        <p:nvSpPr>
          <p:cNvPr id="101" name="Rectangle: Rounded Corners 100">
            <a:extLst>
              <a:ext uri="{FF2B5EF4-FFF2-40B4-BE49-F238E27FC236}">
                <a16:creationId xmlns:a16="http://schemas.microsoft.com/office/drawing/2014/main" id="{1107BAE9-0ED1-0B87-525D-0D0B396032D9}"/>
              </a:ext>
            </a:extLst>
          </p:cNvPr>
          <p:cNvSpPr/>
          <p:nvPr/>
        </p:nvSpPr>
        <p:spPr>
          <a:xfrm>
            <a:off x="545524" y="520107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probar</a:t>
            </a:r>
            <a:endParaRPr lang="en-GB" sz="2800" b="1" dirty="0">
              <a:solidFill>
                <a:srgbClr val="002060"/>
              </a:solidFill>
              <a:latin typeface="Century Gothic" panose="020B0502020202020204" pitchFamily="34" charset="0"/>
            </a:endParaRPr>
          </a:p>
        </p:txBody>
      </p:sp>
      <p:sp>
        <p:nvSpPr>
          <p:cNvPr id="102" name="Rectangle: Rounded Corners 101">
            <a:extLst>
              <a:ext uri="{FF2B5EF4-FFF2-40B4-BE49-F238E27FC236}">
                <a16:creationId xmlns:a16="http://schemas.microsoft.com/office/drawing/2014/main" id="{C873B9AA-38CD-7CF6-40AC-A8ED3671A1AC}"/>
              </a:ext>
            </a:extLst>
          </p:cNvPr>
          <p:cNvSpPr/>
          <p:nvPr/>
        </p:nvSpPr>
        <p:spPr>
          <a:xfrm>
            <a:off x="2804223" y="4099806"/>
            <a:ext cx="20230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tranquila</a:t>
            </a:r>
            <a:endParaRPr lang="en-GB" sz="2800" b="1" dirty="0">
              <a:solidFill>
                <a:srgbClr val="002060"/>
              </a:solidFill>
              <a:latin typeface="Century Gothic" panose="020B0502020202020204" pitchFamily="34" charset="0"/>
            </a:endParaRPr>
          </a:p>
        </p:txBody>
      </p:sp>
      <p:sp>
        <p:nvSpPr>
          <p:cNvPr id="103" name="Rectangle: Rounded Corners 102">
            <a:extLst>
              <a:ext uri="{FF2B5EF4-FFF2-40B4-BE49-F238E27FC236}">
                <a16:creationId xmlns:a16="http://schemas.microsoft.com/office/drawing/2014/main" id="{90AA381A-E686-4D4D-A84C-DBCA8DABFA29}"/>
              </a:ext>
            </a:extLst>
          </p:cNvPr>
          <p:cNvSpPr/>
          <p:nvPr/>
        </p:nvSpPr>
        <p:spPr>
          <a:xfrm>
            <a:off x="5413787" y="408728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ciudades</a:t>
            </a:r>
            <a:endParaRPr lang="en-GB" sz="2800" b="1" dirty="0">
              <a:solidFill>
                <a:srgbClr val="002060"/>
              </a:solidFill>
              <a:latin typeface="Century Gothic" panose="020B0502020202020204" pitchFamily="34" charset="0"/>
            </a:endParaRPr>
          </a:p>
        </p:txBody>
      </p:sp>
      <p:sp>
        <p:nvSpPr>
          <p:cNvPr id="105" name="TextBox 104">
            <a:extLst>
              <a:ext uri="{FF2B5EF4-FFF2-40B4-BE49-F238E27FC236}">
                <a16:creationId xmlns:a16="http://schemas.microsoft.com/office/drawing/2014/main" id="{1D8DBCB6-08EB-44EA-4433-4DF6A8C6EA42}"/>
              </a:ext>
            </a:extLst>
          </p:cNvPr>
          <p:cNvSpPr txBox="1"/>
          <p:nvPr/>
        </p:nvSpPr>
        <p:spPr>
          <a:xfrm>
            <a:off x="85454" y="6166147"/>
            <a:ext cx="71951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do not need all of the words!</a:t>
            </a:r>
          </a:p>
        </p:txBody>
      </p:sp>
      <p:sp>
        <p:nvSpPr>
          <p:cNvPr id="106" name="Speech Bubble: Rectangle with Corners Rounded 105">
            <a:extLst>
              <a:ext uri="{FF2B5EF4-FFF2-40B4-BE49-F238E27FC236}">
                <a16:creationId xmlns:a16="http://schemas.microsoft.com/office/drawing/2014/main" id="{D47DCB12-AE66-EF70-C3D8-1D4627F02C91}"/>
              </a:ext>
            </a:extLst>
          </p:cNvPr>
          <p:cNvSpPr/>
          <p:nvPr/>
        </p:nvSpPr>
        <p:spPr>
          <a:xfrm>
            <a:off x="1240794" y="763234"/>
            <a:ext cx="5369791" cy="710134"/>
          </a:xfrm>
          <a:prstGeom prst="wedgeRoundRectCallout">
            <a:avLst>
              <a:gd name="adj1" fmla="val -55670"/>
              <a:gd name="adj2" fmla="val 12212"/>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72849DCE-9C58-B1DA-FD6B-EA1BA258ECCF}"/>
              </a:ext>
            </a:extLst>
          </p:cNvPr>
          <p:cNvSpPr txBox="1"/>
          <p:nvPr/>
        </p:nvSpPr>
        <p:spPr>
          <a:xfrm>
            <a:off x="1348699" y="864418"/>
            <a:ext cx="4985660" cy="523220"/>
          </a:xfrm>
          <a:prstGeom prst="rect">
            <a:avLst/>
          </a:prstGeom>
          <a:noFill/>
        </p:spPr>
        <p:txBody>
          <a:bodyPr wrap="none" rtlCol="0">
            <a:spAutoFit/>
          </a:bodyPr>
          <a:lstStyle/>
          <a:p>
            <a:pPr lvl="0">
              <a:defRPr/>
            </a:pPr>
            <a:r>
              <a:rPr lang="en-GB" sz="2800" b="1" dirty="0">
                <a:solidFill>
                  <a:srgbClr val="002060"/>
                </a:solidFill>
                <a:latin typeface="Century Gothic" panose="020B0502020202020204" pitchFamily="34" charset="0"/>
              </a:rPr>
              <a:t>Traduce la </a:t>
            </a:r>
            <a:r>
              <a:rPr lang="en-GB" sz="2800" b="1" dirty="0" err="1">
                <a:solidFill>
                  <a:srgbClr val="002060"/>
                </a:solidFill>
                <a:latin typeface="Century Gothic" panose="020B0502020202020204" pitchFamily="34" charset="0"/>
              </a:rPr>
              <a:t>frase</a:t>
            </a:r>
            <a:r>
              <a:rPr lang="en-GB" sz="2800" b="1" dirty="0">
                <a:solidFill>
                  <a:srgbClr val="002060"/>
                </a:solidFill>
                <a:latin typeface="Century Gothic" panose="020B0502020202020204" pitchFamily="34" charset="0"/>
              </a:rPr>
              <a:t> al español.</a:t>
            </a:r>
          </a:p>
        </p:txBody>
      </p:sp>
      <p:sp>
        <p:nvSpPr>
          <p:cNvPr id="108" name="Google Shape;387;p19">
            <a:extLst>
              <a:ext uri="{FF2B5EF4-FFF2-40B4-BE49-F238E27FC236}">
                <a16:creationId xmlns:a16="http://schemas.microsoft.com/office/drawing/2014/main" id="{6A1AA2D3-5FD0-E47C-358C-873D18AEBE3F}"/>
              </a:ext>
            </a:extLst>
          </p:cNvPr>
          <p:cNvSpPr/>
          <p:nvPr/>
        </p:nvSpPr>
        <p:spPr>
          <a:xfrm>
            <a:off x="10966288"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9" name="Google Shape;388;p19">
            <a:extLst>
              <a:ext uri="{FF2B5EF4-FFF2-40B4-BE49-F238E27FC236}">
                <a16:creationId xmlns:a16="http://schemas.microsoft.com/office/drawing/2014/main" id="{FA91EFBB-497F-475B-5B1F-263BF1C6C9E6}"/>
              </a:ext>
            </a:extLst>
          </p:cNvPr>
          <p:cNvSpPr/>
          <p:nvPr/>
        </p:nvSpPr>
        <p:spPr>
          <a:xfrm>
            <a:off x="10963921"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10" name="Google Shape;389;p19">
            <a:extLst>
              <a:ext uri="{FF2B5EF4-FFF2-40B4-BE49-F238E27FC236}">
                <a16:creationId xmlns:a16="http://schemas.microsoft.com/office/drawing/2014/main" id="{C745436E-519F-63C4-42B0-9E543209AEEC}"/>
              </a:ext>
            </a:extLst>
          </p:cNvPr>
          <p:cNvCxnSpPr/>
          <p:nvPr/>
        </p:nvCxnSpPr>
        <p:spPr>
          <a:xfrm>
            <a:off x="11649660"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1" name="Google Shape;390;p19">
            <a:extLst>
              <a:ext uri="{FF2B5EF4-FFF2-40B4-BE49-F238E27FC236}">
                <a16:creationId xmlns:a16="http://schemas.microsoft.com/office/drawing/2014/main" id="{678AD874-F91E-321A-FB20-FFB1898DA4F7}"/>
              </a:ext>
            </a:extLst>
          </p:cNvPr>
          <p:cNvCxnSpPr/>
          <p:nvPr/>
        </p:nvCxnSpPr>
        <p:spPr>
          <a:xfrm>
            <a:off x="11639751"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2" name="Google Shape;391;p19">
            <a:extLst>
              <a:ext uri="{FF2B5EF4-FFF2-40B4-BE49-F238E27FC236}">
                <a16:creationId xmlns:a16="http://schemas.microsoft.com/office/drawing/2014/main" id="{D9E9A493-DD2A-D9A0-0832-6A1572E12B64}"/>
              </a:ext>
            </a:extLst>
          </p:cNvPr>
          <p:cNvCxnSpPr/>
          <p:nvPr/>
        </p:nvCxnSpPr>
        <p:spPr>
          <a:xfrm>
            <a:off x="11649661"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113" name="Google Shape;393;p19">
            <a:extLst>
              <a:ext uri="{FF2B5EF4-FFF2-40B4-BE49-F238E27FC236}">
                <a16:creationId xmlns:a16="http://schemas.microsoft.com/office/drawing/2014/main" id="{E99B5079-1A01-E2E8-D482-265C325A0DB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30</a:t>
            </a:r>
            <a:endParaRPr b="1" kern="0" dirty="0">
              <a:solidFill>
                <a:srgbClr val="1E4E79"/>
              </a:solidFill>
              <a:latin typeface="Century Gothic"/>
              <a:ea typeface="Century Gothic"/>
              <a:cs typeface="Century Gothic"/>
              <a:sym typeface="Arial"/>
            </a:endParaRPr>
          </a:p>
        </p:txBody>
      </p:sp>
      <p:sp>
        <p:nvSpPr>
          <p:cNvPr id="114" name="Google Shape;394;p19">
            <a:extLst>
              <a:ext uri="{FF2B5EF4-FFF2-40B4-BE49-F238E27FC236}">
                <a16:creationId xmlns:a16="http://schemas.microsoft.com/office/drawing/2014/main" id="{895B7797-A087-B792-E3DF-985280B76680}"/>
              </a:ext>
            </a:extLst>
          </p:cNvPr>
          <p:cNvSpPr txBox="1"/>
          <p:nvPr/>
        </p:nvSpPr>
        <p:spPr>
          <a:xfrm>
            <a:off x="11732625"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5" name="Google Shape;395;p19">
            <a:extLst>
              <a:ext uri="{FF2B5EF4-FFF2-40B4-BE49-F238E27FC236}">
                <a16:creationId xmlns:a16="http://schemas.microsoft.com/office/drawing/2014/main" id="{FD3AA134-C827-C5D9-0FB9-276E026D209D}"/>
              </a:ext>
            </a:extLst>
          </p:cNvPr>
          <p:cNvSpPr/>
          <p:nvPr/>
        </p:nvSpPr>
        <p:spPr>
          <a:xfrm>
            <a:off x="10823338"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6" name="TextBox 115">
            <a:extLst>
              <a:ext uri="{FF2B5EF4-FFF2-40B4-BE49-F238E27FC236}">
                <a16:creationId xmlns:a16="http://schemas.microsoft.com/office/drawing/2014/main" id="{B7D5494B-40A9-A4A7-6D12-DA14BC05D32C}"/>
              </a:ext>
            </a:extLst>
          </p:cNvPr>
          <p:cNvSpPr txBox="1"/>
          <p:nvPr/>
        </p:nvSpPr>
        <p:spPr>
          <a:xfrm>
            <a:off x="3173781" y="111905"/>
            <a:ext cx="6606988" cy="584775"/>
          </a:xfrm>
          <a:prstGeom prst="rect">
            <a:avLst/>
          </a:prstGeom>
          <a:noFill/>
        </p:spPr>
        <p:txBody>
          <a:bodyPr wrap="square">
            <a:spAutoFit/>
          </a:bodyPr>
          <a:lstStyle/>
          <a:p>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3200" dirty="0"/>
          </a:p>
        </p:txBody>
      </p:sp>
      <p:sp>
        <p:nvSpPr>
          <p:cNvPr id="29" name="Rectangle: Rounded Corners 28">
            <a:extLst>
              <a:ext uri="{FF2B5EF4-FFF2-40B4-BE49-F238E27FC236}">
                <a16:creationId xmlns:a16="http://schemas.microsoft.com/office/drawing/2014/main" id="{D4BACB95-32BA-B771-549E-3C54456B8A9F}"/>
              </a:ext>
            </a:extLst>
          </p:cNvPr>
          <p:cNvSpPr/>
          <p:nvPr/>
        </p:nvSpPr>
        <p:spPr>
          <a:xfrm>
            <a:off x="8058112" y="4150212"/>
            <a:ext cx="237680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quiere</a:t>
            </a:r>
            <a:endParaRPr lang="en-GB" sz="2800" b="1" dirty="0">
              <a:solidFill>
                <a:srgbClr val="002060"/>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4F1966B0-960C-1ABA-EED2-FDE7B8669270}"/>
              </a:ext>
            </a:extLst>
          </p:cNvPr>
          <p:cNvSpPr/>
          <p:nvPr/>
        </p:nvSpPr>
        <p:spPr>
          <a:xfrm>
            <a:off x="8108008" y="5248375"/>
            <a:ext cx="218611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tranquilos</a:t>
            </a:r>
            <a:endParaRPr lang="en-GB" sz="2800" b="1" dirty="0">
              <a:solidFill>
                <a:srgbClr val="002060"/>
              </a:solidFill>
              <a:latin typeface="Century Gothic" panose="020B0502020202020204" pitchFamily="34" charset="0"/>
            </a:endParaRPr>
          </a:p>
        </p:txBody>
      </p:sp>
      <p:sp>
        <p:nvSpPr>
          <p:cNvPr id="31" name="Rectangle: Rounded Corners 30">
            <a:extLst>
              <a:ext uri="{FF2B5EF4-FFF2-40B4-BE49-F238E27FC236}">
                <a16:creationId xmlns:a16="http://schemas.microsoft.com/office/drawing/2014/main" id="{70588776-70CB-F9EA-BAD7-9522E48A280B}"/>
              </a:ext>
            </a:extLst>
          </p:cNvPr>
          <p:cNvSpPr/>
          <p:nvPr/>
        </p:nvSpPr>
        <p:spPr>
          <a:xfrm>
            <a:off x="2917181" y="5200181"/>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quieres</a:t>
            </a:r>
            <a:endParaRPr lang="en-GB" sz="2800" b="1" dirty="0">
              <a:solidFill>
                <a:srgbClr val="002060"/>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AC93792C-C6C0-FEA1-CBD2-DA9EC7F98C66}"/>
              </a:ext>
            </a:extLst>
          </p:cNvPr>
          <p:cNvSpPr/>
          <p:nvPr/>
        </p:nvSpPr>
        <p:spPr>
          <a:xfrm>
            <a:off x="5436421" y="5200180"/>
            <a:ext cx="218611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tranquilas</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10105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ppt_x"/>
                                          </p:val>
                                        </p:tav>
                                        <p:tav tm="100000">
                                          <p:val>
                                            <p:strVal val="#ppt_x"/>
                                          </p:val>
                                        </p:tav>
                                      </p:tavLst>
                                    </p:anim>
                                    <p:anim calcmode="lin" valueType="num">
                                      <p:cBhvr additive="base">
                                        <p:cTn id="28"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3_1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5"/>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remove" grpId="0" nodeType="clickEffect">
                                  <p:stCondLst>
                                    <p:cond delay="0"/>
                                  </p:stCondLst>
                                  <p:childTnLst>
                                    <p:anim calcmode="lin" valueType="num">
                                      <p:cBhvr additive="base">
                                        <p:cTn id="33" dur="30000"/>
                                        <p:tgtEl>
                                          <p:spTgt spid="109"/>
                                        </p:tgtEl>
                                        <p:attrNameLst>
                                          <p:attrName>ppt_y</p:attrName>
                                        </p:attrNameLst>
                                      </p:cBhvr>
                                      <p:tavLst>
                                        <p:tav tm="0">
                                          <p:val>
                                            <p:strVal val="#ppt_y"/>
                                          </p:val>
                                        </p:tav>
                                        <p:tav tm="100000">
                                          <p:val>
                                            <p:strVal val="#ppt_y+#ppt_h*1.125000"/>
                                          </p:val>
                                        </p:tav>
                                      </p:tavLst>
                                    </p:anim>
                                    <p:animEffect transition="out" filter="wipe(down)">
                                      <p:cBhvr>
                                        <p:cTn id="34" dur="30000"/>
                                        <p:tgtEl>
                                          <p:spTgt spid="109"/>
                                        </p:tgtEl>
                                      </p:cBhvr>
                                    </p:animEffect>
                                    <p:set>
                                      <p:cBhvr>
                                        <p:cTn id="35" dur="1" fill="hold">
                                          <p:stCondLst>
                                            <p:cond delay="299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childTnLst>
        </p:cTn>
      </p:par>
    </p:tnLst>
    <p:bldLst>
      <p:bldP spid="93" grpId="0" animBg="1"/>
      <p:bldP spid="96" grpId="0" animBg="1"/>
      <p:bldP spid="97" grpId="0" animBg="1"/>
      <p:bldP spid="101" grpId="0" animBg="1"/>
      <p:bldP spid="102" grpId="0" animBg="1"/>
      <p:bldP spid="103" grpId="0" animBg="1"/>
      <p:bldP spid="109" grpId="0" animBg="1"/>
      <p:bldP spid="29" grpId="0" animBg="1"/>
      <p:bldP spid="30" grpId="0" animBg="1"/>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4: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5" name="Google Shape;170;p8" descr="Jigsaw, Puzzle, Piece, Game, Concept, Solution">
            <a:extLst>
              <a:ext uri="{FF2B5EF4-FFF2-40B4-BE49-F238E27FC236}">
                <a16:creationId xmlns:a16="http://schemas.microsoft.com/office/drawing/2014/main" id="{C3C78A98-C866-160C-344C-2BAE9AC2DF79}"/>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6" name="Title 1">
            <a:extLst>
              <a:ext uri="{FF2B5EF4-FFF2-40B4-BE49-F238E27FC236}">
                <a16:creationId xmlns:a16="http://schemas.microsoft.com/office/drawing/2014/main" id="{78EBEE7F-6BB1-5A9A-BCBB-29F68BB3E4B8}"/>
              </a:ext>
            </a:extLst>
          </p:cNvPr>
          <p:cNvSpPr txBox="1">
            <a:spLocks/>
          </p:cNvSpPr>
          <p:nvPr/>
        </p:nvSpPr>
        <p:spPr>
          <a:xfrm>
            <a:off x="2977765" y="-20343"/>
            <a:ext cx="6904789"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panose="020B0502020202020204" pitchFamily="34" charset="0"/>
                <a:ea typeface="Century Gothic"/>
                <a:cs typeface="Century Gothic"/>
                <a:sym typeface="Century Gothic"/>
              </a:rPr>
              <a:t>Saying what you want to do</a:t>
            </a:r>
          </a:p>
        </p:txBody>
      </p:sp>
      <p:pic>
        <p:nvPicPr>
          <p:cNvPr id="27" name="Google Shape;170;p8" descr="Jigsaw, Puzzle, Piece, Game, Concept, Solution">
            <a:extLst>
              <a:ext uri="{FF2B5EF4-FFF2-40B4-BE49-F238E27FC236}">
                <a16:creationId xmlns:a16="http://schemas.microsoft.com/office/drawing/2014/main" id="{D84A1618-6718-616A-01A6-7694F02A473D}"/>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8" name="Google Shape;169;p8">
            <a:hlinkClick r:id="" action="ppaction://noaction">
              <a:snd r:embed="rId7" name="4_1.wav"/>
            </a:hlinkClick>
            <a:extLst>
              <a:ext uri="{FF2B5EF4-FFF2-40B4-BE49-F238E27FC236}">
                <a16:creationId xmlns:a16="http://schemas.microsoft.com/office/drawing/2014/main" id="{F5C27F42-934A-2460-B932-C6FF36FF4023}"/>
              </a:ext>
            </a:extLst>
          </p:cNvPr>
          <p:cNvSpPr txBox="1"/>
          <p:nvPr/>
        </p:nvSpPr>
        <p:spPr>
          <a:xfrm>
            <a:off x="123171" y="691561"/>
            <a:ext cx="7953003" cy="584735"/>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3200" b="1"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querer</a:t>
            </a:r>
            <a:r>
              <a:rPr lang="en-GB" sz="3200" dirty="0">
                <a:solidFill>
                  <a:srgbClr val="002060"/>
                </a:solidFill>
                <a:latin typeface="Century Gothic"/>
                <a:ea typeface="Century Gothic"/>
                <a:cs typeface="Century Gothic"/>
                <a:sym typeface="Century Gothic"/>
              </a:rPr>
              <a:t>: to want, wanting</a:t>
            </a:r>
            <a:r>
              <a:rPr lang="en-GB" sz="3200" b="1" dirty="0">
                <a:solidFill>
                  <a:srgbClr val="002060"/>
                </a:solidFill>
                <a:latin typeface="Century Gothic"/>
                <a:ea typeface="Century Gothic"/>
                <a:cs typeface="Century Gothic"/>
                <a:sym typeface="Century Gothic"/>
              </a:rPr>
              <a:t>]</a:t>
            </a:r>
            <a:endParaRPr sz="3200" b="1" i="0" u="none" strike="noStrike" cap="none" dirty="0">
              <a:solidFill>
                <a:srgbClr val="002060"/>
              </a:solidFill>
              <a:latin typeface="Century Gothic"/>
              <a:ea typeface="Century Gothic"/>
              <a:cs typeface="Century Gothic"/>
              <a:sym typeface="Century Gothic"/>
            </a:endParaRPr>
          </a:p>
        </p:txBody>
      </p:sp>
      <p:pic>
        <p:nvPicPr>
          <p:cNvPr id="22" name="Google Shape;183;p8">
            <a:extLst>
              <a:ext uri="{FF2B5EF4-FFF2-40B4-BE49-F238E27FC236}">
                <a16:creationId xmlns:a16="http://schemas.microsoft.com/office/drawing/2014/main" id="{C04081FC-5283-43FC-B838-828390E77403}"/>
              </a:ext>
            </a:extLst>
          </p:cNvPr>
          <p:cNvPicPr preferRelativeResize="0"/>
          <p:nvPr/>
        </p:nvPicPr>
        <p:blipFill rotWithShape="1">
          <a:blip r:embed="rId8">
            <a:alphaModFix/>
          </a:blip>
          <a:srcRect/>
          <a:stretch/>
        </p:blipFill>
        <p:spPr>
          <a:xfrm>
            <a:off x="360888" y="3949765"/>
            <a:ext cx="634523" cy="671647"/>
          </a:xfrm>
          <a:prstGeom prst="rect">
            <a:avLst/>
          </a:prstGeom>
          <a:noFill/>
          <a:ln>
            <a:noFill/>
          </a:ln>
        </p:spPr>
      </p:pic>
      <p:sp>
        <p:nvSpPr>
          <p:cNvPr id="23" name="TextBox 22">
            <a:extLst>
              <a:ext uri="{FF2B5EF4-FFF2-40B4-BE49-F238E27FC236}">
                <a16:creationId xmlns:a16="http://schemas.microsoft.com/office/drawing/2014/main" id="{FD414E9E-2C17-4373-93AC-D71391A73D7B}"/>
              </a:ext>
            </a:extLst>
          </p:cNvPr>
          <p:cNvSpPr txBox="1"/>
          <p:nvPr/>
        </p:nvSpPr>
        <p:spPr>
          <a:xfrm>
            <a:off x="1035589" y="3639196"/>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nadar</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mar.</a:t>
            </a:r>
          </a:p>
        </p:txBody>
      </p:sp>
      <p:sp>
        <p:nvSpPr>
          <p:cNvPr id="24" name="TextBox 23">
            <a:extLst>
              <a:ext uri="{FF2B5EF4-FFF2-40B4-BE49-F238E27FC236}">
                <a16:creationId xmlns:a16="http://schemas.microsoft.com/office/drawing/2014/main" id="{AE036219-B4F1-47AD-B7E8-B93B624C0D7C}"/>
              </a:ext>
            </a:extLst>
          </p:cNvPr>
          <p:cNvSpPr txBox="1"/>
          <p:nvPr/>
        </p:nvSpPr>
        <p:spPr>
          <a:xfrm>
            <a:off x="243150" y="1768367"/>
            <a:ext cx="119488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the verb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followed by the </a:t>
            </a:r>
            <a:r>
              <a:rPr kumimoji="0" lang="en-GB" sz="28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 verb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A2B3A74-29F9-40E7-89D9-1AF7AFC0B47C}"/>
              </a:ext>
            </a:extLst>
          </p:cNvPr>
          <p:cNvSpPr txBox="1"/>
          <p:nvPr/>
        </p:nvSpPr>
        <p:spPr>
          <a:xfrm>
            <a:off x="995411" y="4033439"/>
            <a:ext cx="51915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want to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swim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sea.</a:t>
            </a:r>
          </a:p>
        </p:txBody>
      </p:sp>
      <p:sp>
        <p:nvSpPr>
          <p:cNvPr id="43" name="Google Shape;491;p51">
            <a:extLst>
              <a:ext uri="{FF2B5EF4-FFF2-40B4-BE49-F238E27FC236}">
                <a16:creationId xmlns:a16="http://schemas.microsoft.com/office/drawing/2014/main" id="{CC9B4E72-30C4-4D92-8B01-0DC12A3EBC4E}"/>
              </a:ext>
            </a:extLst>
          </p:cNvPr>
          <p:cNvSpPr txBox="1"/>
          <p:nvPr/>
        </p:nvSpPr>
        <p:spPr>
          <a:xfrm>
            <a:off x="3500216" y="2404416"/>
            <a:ext cx="8283998" cy="596869"/>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Querer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does not follow the general rules.</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ontserrat"/>
                <a:cs typeface="Montserrat"/>
                <a:sym typeface="Montserrat"/>
              </a:rPr>
              <a:t>  </a:t>
            </a:r>
            <a:endParaRPr kumimoji="0" sz="2800" b="0" i="0" u="none" strike="noStrike" kern="1200" cap="none" spc="0" normalizeH="0" baseline="0" noProof="0" dirty="0">
              <a:ln>
                <a:noFill/>
              </a:ln>
              <a:solidFill>
                <a:prstClr val="black"/>
              </a:solidFill>
              <a:effectLst/>
              <a:uLnTx/>
              <a:uFillTx/>
              <a:latin typeface="Century Gothic" panose="020B0502020202020204" pitchFamily="34" charset="0"/>
              <a:ea typeface="Montserrat"/>
              <a:cs typeface="Montserrat"/>
              <a:sym typeface="Montserrat"/>
            </a:endParaRPr>
          </a:p>
        </p:txBody>
      </p:sp>
      <p:sp>
        <p:nvSpPr>
          <p:cNvPr id="44" name="Speech Bubble: Rectangle with Corners Rounded 43">
            <a:extLst>
              <a:ext uri="{FF2B5EF4-FFF2-40B4-BE49-F238E27FC236}">
                <a16:creationId xmlns:a16="http://schemas.microsoft.com/office/drawing/2014/main" id="{10FB673D-9C98-4FA8-9680-7C4BD939AFB6}"/>
              </a:ext>
            </a:extLst>
          </p:cNvPr>
          <p:cNvSpPr/>
          <p:nvPr/>
        </p:nvSpPr>
        <p:spPr>
          <a:xfrm>
            <a:off x="678148" y="2660616"/>
            <a:ext cx="2822067" cy="791167"/>
          </a:xfrm>
          <a:prstGeom prst="wedgeRoundRectCallout">
            <a:avLst>
              <a:gd name="adj1" fmla="val -6846"/>
              <a:gd name="adj2" fmla="val 873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quer</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changes to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5" name="Google Shape;183;p8">
            <a:extLst>
              <a:ext uri="{FF2B5EF4-FFF2-40B4-BE49-F238E27FC236}">
                <a16:creationId xmlns:a16="http://schemas.microsoft.com/office/drawing/2014/main" id="{788C951A-D751-4EAA-8D53-1132F0A67328}"/>
              </a:ext>
            </a:extLst>
          </p:cNvPr>
          <p:cNvPicPr preferRelativeResize="0"/>
          <p:nvPr/>
        </p:nvPicPr>
        <p:blipFill rotWithShape="1">
          <a:blip r:embed="rId8">
            <a:alphaModFix/>
          </a:blip>
          <a:srcRect/>
          <a:stretch/>
        </p:blipFill>
        <p:spPr>
          <a:xfrm>
            <a:off x="360888" y="5215785"/>
            <a:ext cx="634523" cy="671647"/>
          </a:xfrm>
          <a:prstGeom prst="rect">
            <a:avLst/>
          </a:prstGeom>
          <a:noFill/>
          <a:ln>
            <a:noFill/>
          </a:ln>
        </p:spPr>
      </p:pic>
      <p:sp>
        <p:nvSpPr>
          <p:cNvPr id="46" name="TextBox 45">
            <a:extLst>
              <a:ext uri="{FF2B5EF4-FFF2-40B4-BE49-F238E27FC236}">
                <a16:creationId xmlns:a16="http://schemas.microsoft.com/office/drawing/2014/main" id="{A6E5731E-69C5-4346-AB64-4109F8A90E22}"/>
              </a:ext>
            </a:extLst>
          </p:cNvPr>
          <p:cNvSpPr txBox="1"/>
          <p:nvPr/>
        </p:nvSpPr>
        <p:spPr>
          <a:xfrm>
            <a:off x="995411" y="5010724"/>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ir</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la playa.</a:t>
            </a:r>
          </a:p>
        </p:txBody>
      </p:sp>
      <p:sp>
        <p:nvSpPr>
          <p:cNvPr id="47" name="TextBox 46">
            <a:extLst>
              <a:ext uri="{FF2B5EF4-FFF2-40B4-BE49-F238E27FC236}">
                <a16:creationId xmlns:a16="http://schemas.microsoft.com/office/drawing/2014/main" id="{920A46D5-95FB-400F-BCFC-EBBCB0C5FA19}"/>
              </a:ext>
            </a:extLst>
          </p:cNvPr>
          <p:cNvSpPr txBox="1"/>
          <p:nvPr/>
        </p:nvSpPr>
        <p:spPr>
          <a:xfrm>
            <a:off x="859723" y="5412136"/>
            <a:ext cx="56085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want to </a:t>
            </a:r>
            <a:r>
              <a:rPr kumimoji="0" lang="en-GB" sz="27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go </a:t>
            </a: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beach.</a:t>
            </a:r>
          </a:p>
        </p:txBody>
      </p:sp>
      <p:sp>
        <p:nvSpPr>
          <p:cNvPr id="48" name="Speech Bubble: Rectangle with Corners Rounded 47">
            <a:extLst>
              <a:ext uri="{FF2B5EF4-FFF2-40B4-BE49-F238E27FC236}">
                <a16:creationId xmlns:a16="http://schemas.microsoft.com/office/drawing/2014/main" id="{7A4FD38A-9719-4710-8168-3A63BE871439}"/>
              </a:ext>
            </a:extLst>
          </p:cNvPr>
          <p:cNvSpPr/>
          <p:nvPr/>
        </p:nvSpPr>
        <p:spPr>
          <a:xfrm>
            <a:off x="6217575" y="3680652"/>
            <a:ext cx="4163750" cy="1155553"/>
          </a:xfrm>
          <a:prstGeom prst="wedgeRoundRectCallout">
            <a:avLst>
              <a:gd name="adj1" fmla="val -142987"/>
              <a:gd name="adj2" fmla="val 753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 usual, the verb endings change to match the person of the verb.</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Google Shape;183;p8">
            <a:extLst>
              <a:ext uri="{FF2B5EF4-FFF2-40B4-BE49-F238E27FC236}">
                <a16:creationId xmlns:a16="http://schemas.microsoft.com/office/drawing/2014/main" id="{05E37C3F-1184-4161-A19D-57643D9FD562}"/>
              </a:ext>
            </a:extLst>
          </p:cNvPr>
          <p:cNvPicPr preferRelativeResize="0"/>
          <p:nvPr/>
        </p:nvPicPr>
        <p:blipFill rotWithShape="1">
          <a:blip r:embed="rId8">
            <a:alphaModFix/>
          </a:blip>
          <a:srcRect/>
          <a:stretch/>
        </p:blipFill>
        <p:spPr>
          <a:xfrm>
            <a:off x="6158698" y="5237133"/>
            <a:ext cx="634523" cy="671647"/>
          </a:xfrm>
          <a:prstGeom prst="rect">
            <a:avLst/>
          </a:prstGeom>
          <a:noFill/>
          <a:ln>
            <a:noFill/>
          </a:ln>
        </p:spPr>
      </p:pic>
      <p:sp>
        <p:nvSpPr>
          <p:cNvPr id="50" name="TextBox 49">
            <a:extLst>
              <a:ext uri="{FF2B5EF4-FFF2-40B4-BE49-F238E27FC236}">
                <a16:creationId xmlns:a16="http://schemas.microsoft.com/office/drawing/2014/main" id="{197321B1-9702-4865-95DB-40A2EE14CEE4}"/>
              </a:ext>
            </a:extLst>
          </p:cNvPr>
          <p:cNvSpPr txBox="1"/>
          <p:nvPr/>
        </p:nvSpPr>
        <p:spPr>
          <a:xfrm>
            <a:off x="6853727" y="5010724"/>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ir</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montaña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extBox 50">
            <a:extLst>
              <a:ext uri="{FF2B5EF4-FFF2-40B4-BE49-F238E27FC236}">
                <a16:creationId xmlns:a16="http://schemas.microsoft.com/office/drawing/2014/main" id="{CCA5A8BA-44DB-4BFF-B47F-8008BC59DEB2}"/>
              </a:ext>
            </a:extLst>
          </p:cNvPr>
          <p:cNvSpPr txBox="1"/>
          <p:nvPr/>
        </p:nvSpPr>
        <p:spPr>
          <a:xfrm>
            <a:off x="6793221" y="5412136"/>
            <a:ext cx="58255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want</a:t>
            </a:r>
            <a:r>
              <a:rPr kumimoji="0" lang="en-GB" sz="27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a:t>
            </a:r>
            <a:r>
              <a:rPr kumimoji="0" lang="en-GB" sz="27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go </a:t>
            </a: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beach.</a:t>
            </a:r>
          </a:p>
        </p:txBody>
      </p:sp>
      <p:sp>
        <p:nvSpPr>
          <p:cNvPr id="52" name="Speech Bubble: Rectangle with Corners Rounded 51">
            <a:extLst>
              <a:ext uri="{FF2B5EF4-FFF2-40B4-BE49-F238E27FC236}">
                <a16:creationId xmlns:a16="http://schemas.microsoft.com/office/drawing/2014/main" id="{1042E3D1-8A5C-4A3B-BBF7-FBA1B5262EEF}"/>
              </a:ext>
            </a:extLst>
          </p:cNvPr>
          <p:cNvSpPr/>
          <p:nvPr/>
        </p:nvSpPr>
        <p:spPr>
          <a:xfrm>
            <a:off x="3500216" y="6075465"/>
            <a:ext cx="6605036" cy="627912"/>
          </a:xfrm>
          <a:prstGeom prst="wedgeRoundRectCallout">
            <a:avLst>
              <a:gd name="adj1" fmla="val -5251"/>
              <a:gd name="adj2" fmla="val -733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Same endings as for all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verbs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6252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4_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subTnLst>
                                    <p:audio>
                                      <p:cMediaNode>
                                        <p:cTn display="0" masterRel="sameClick">
                                          <p:stCondLst>
                                            <p:cond evt="begin" delay="0">
                                              <p:tn val="39"/>
                                            </p:cond>
                                          </p:stCondLst>
                                          <p:endCondLst>
                                            <p:cond evt="onStopAudio" delay="0">
                                              <p:tgtEl>
                                                <p:sldTgt/>
                                              </p:tgtEl>
                                            </p:cond>
                                          </p:endCondLst>
                                        </p:cTn>
                                        <p:tgtEl>
                                          <p:sndTgt r:embed="rId4" name="4_3.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2" presetClass="entr" presetSubtype="4"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subTnLst>
                                    <p:audio>
                                      <p:cMediaNode>
                                        <p:cTn display="0" masterRel="sameClick">
                                          <p:stCondLst>
                                            <p:cond evt="begin" delay="0">
                                              <p:tn val="58"/>
                                            </p:cond>
                                          </p:stCondLst>
                                          <p:endCondLst>
                                            <p:cond evt="onStopAudio" delay="0">
                                              <p:tgtEl>
                                                <p:sldTgt/>
                                              </p:tgtEl>
                                            </p:cond>
                                          </p:endCondLst>
                                        </p:cTn>
                                        <p:tgtEl>
                                          <p:sndTgt r:embed="rId5" name="4_4.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2" presetClass="entr" presetSubtype="4"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 calcmode="lin" valueType="num">
                                      <p:cBhvr additive="base">
                                        <p:cTn id="68" dur="500" fill="hold"/>
                                        <p:tgtEl>
                                          <p:spTgt spid="52"/>
                                        </p:tgtEl>
                                        <p:attrNameLst>
                                          <p:attrName>ppt_x</p:attrName>
                                        </p:attrNameLst>
                                      </p:cBhvr>
                                      <p:tavLst>
                                        <p:tav tm="0">
                                          <p:val>
                                            <p:strVal val="#ppt_x"/>
                                          </p:val>
                                        </p:tav>
                                        <p:tav tm="100000">
                                          <p:val>
                                            <p:strVal val="#ppt_x"/>
                                          </p:val>
                                        </p:tav>
                                      </p:tavLst>
                                    </p:anim>
                                    <p:anim calcmode="lin" valueType="num">
                                      <p:cBhvr additive="base">
                                        <p:cTn id="6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4" grpId="0" animBg="1"/>
      <p:bldP spid="46" grpId="0"/>
      <p:bldP spid="47" grpId="0"/>
      <p:bldP spid="48" grpId="0" animBg="1"/>
      <p:bldP spid="50" grpId="0"/>
      <p:bldP spid="51" grpId="0"/>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Table 52">
            <a:extLst>
              <a:ext uri="{FF2B5EF4-FFF2-40B4-BE49-F238E27FC236}">
                <a16:creationId xmlns:a16="http://schemas.microsoft.com/office/drawing/2014/main" id="{EDD09D50-78A6-2EC4-E740-F1990EC79E41}"/>
              </a:ext>
            </a:extLst>
          </p:cNvPr>
          <p:cNvGraphicFramePr>
            <a:graphicFrameLocks noGrp="1"/>
          </p:cNvGraphicFramePr>
          <p:nvPr>
            <p:extLst>
              <p:ext uri="{D42A27DB-BD31-4B8C-83A1-F6EECF244321}">
                <p14:modId xmlns:p14="http://schemas.microsoft.com/office/powerpoint/2010/main" val="4073450508"/>
              </p:ext>
            </p:extLst>
          </p:nvPr>
        </p:nvGraphicFramePr>
        <p:xfrm>
          <a:off x="2496208" y="5079867"/>
          <a:ext cx="4014096" cy="1726950"/>
        </p:xfrm>
        <a:graphic>
          <a:graphicData uri="http://schemas.openxmlformats.org/drawingml/2006/table">
            <a:tbl>
              <a:tblPr firstRow="1" bandRow="1"/>
              <a:tblGrid>
                <a:gridCol w="4014096">
                  <a:extLst>
                    <a:ext uri="{9D8B030D-6E8A-4147-A177-3AD203B41FA5}">
                      <a16:colId xmlns:a16="http://schemas.microsoft.com/office/drawing/2014/main" val="3087057724"/>
                    </a:ext>
                  </a:extLst>
                </a:gridCol>
              </a:tblGrid>
              <a:tr h="575650">
                <a:tc>
                  <a:txBody>
                    <a:bodyPr/>
                    <a:lstStyle/>
                    <a:p>
                      <a:pPr algn="ctr"/>
                      <a:r>
                        <a:rPr lang="en-GB" sz="2000" b="0" dirty="0">
                          <a:solidFill>
                            <a:srgbClr val="002060"/>
                          </a:solidFill>
                          <a:latin typeface="Century Gothic" panose="020B0502020202020204" pitchFamily="34" charset="0"/>
                        </a:rPr>
                        <a:t>to practise a different sport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r h="575650">
                <a:tc>
                  <a:txBody>
                    <a:bodyPr/>
                    <a:lstStyle/>
                    <a:p>
                      <a:pPr algn="ctr"/>
                      <a:r>
                        <a:rPr lang="en-GB" sz="2000" b="0" dirty="0">
                          <a:solidFill>
                            <a:srgbClr val="002060"/>
                          </a:solidFill>
                          <a:latin typeface="Century Gothic" panose="020B0502020202020204" pitchFamily="34" charset="0"/>
                        </a:rPr>
                        <a:t>to go to an important festival</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54659644"/>
                  </a:ext>
                </a:extLst>
              </a:tr>
              <a:tr h="575650">
                <a:tc>
                  <a:txBody>
                    <a:bodyPr/>
                    <a:lstStyle/>
                    <a:p>
                      <a:pPr algn="ctr"/>
                      <a:r>
                        <a:rPr lang="en-GB" sz="2000" b="0" dirty="0">
                          <a:solidFill>
                            <a:srgbClr val="002060"/>
                          </a:solidFill>
                          <a:latin typeface="Century Gothic" panose="020B0502020202020204" pitchFamily="34" charset="0"/>
                        </a:rPr>
                        <a:t>to try a big paella </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1685757"/>
                  </a:ext>
                </a:extLst>
              </a:tr>
            </a:tbl>
          </a:graphicData>
        </a:graphic>
      </p:graphicFrame>
      <p:graphicFrame>
        <p:nvGraphicFramePr>
          <p:cNvPr id="54" name="Table 53">
            <a:extLst>
              <a:ext uri="{FF2B5EF4-FFF2-40B4-BE49-F238E27FC236}">
                <a16:creationId xmlns:a16="http://schemas.microsoft.com/office/drawing/2014/main" id="{C5C61CAB-868A-A0B4-0A96-E93DB0BE2195}"/>
              </a:ext>
            </a:extLst>
          </p:cNvPr>
          <p:cNvGraphicFramePr>
            <a:graphicFrameLocks noGrp="1"/>
          </p:cNvGraphicFramePr>
          <p:nvPr>
            <p:extLst>
              <p:ext uri="{D42A27DB-BD31-4B8C-83A1-F6EECF244321}">
                <p14:modId xmlns:p14="http://schemas.microsoft.com/office/powerpoint/2010/main" val="2425632902"/>
              </p:ext>
            </p:extLst>
          </p:nvPr>
        </p:nvGraphicFramePr>
        <p:xfrm>
          <a:off x="2889187" y="2692463"/>
          <a:ext cx="3621117" cy="1852340"/>
        </p:xfrm>
        <a:graphic>
          <a:graphicData uri="http://schemas.openxmlformats.org/drawingml/2006/table">
            <a:tbl>
              <a:tblPr firstRow="1" bandRow="1"/>
              <a:tblGrid>
                <a:gridCol w="3621117">
                  <a:extLst>
                    <a:ext uri="{9D8B030D-6E8A-4147-A177-3AD203B41FA5}">
                      <a16:colId xmlns:a16="http://schemas.microsoft.com/office/drawing/2014/main" val="3087057724"/>
                    </a:ext>
                  </a:extLst>
                </a:gridCol>
              </a:tblGrid>
              <a:tr h="575650">
                <a:tc>
                  <a:txBody>
                    <a:bodyPr/>
                    <a:lstStyle/>
                    <a:p>
                      <a:pPr algn="ctr"/>
                      <a:r>
                        <a:rPr lang="en-GB" sz="2000" b="0" dirty="0">
                          <a:solidFill>
                            <a:srgbClr val="002060"/>
                          </a:solidFill>
                          <a:latin typeface="Century Gothic" panose="020B0502020202020204" pitchFamily="34" charset="0"/>
                        </a:rPr>
                        <a:t>to visit a quiet village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r h="575650">
                <a:tc>
                  <a:txBody>
                    <a:bodyPr/>
                    <a:lstStyle/>
                    <a:p>
                      <a:pPr algn="ctr"/>
                      <a:r>
                        <a:rPr lang="en-GB" sz="2000" b="0" dirty="0">
                          <a:solidFill>
                            <a:srgbClr val="002060"/>
                          </a:solidFill>
                          <a:latin typeface="Century Gothic" panose="020B0502020202020204" pitchFamily="34" charset="0"/>
                        </a:rPr>
                        <a:t>to learn a fun dance, Flamenco</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54659644"/>
                  </a:ext>
                </a:extLst>
              </a:tr>
              <a:tr h="5756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to see an elegant parade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1685757"/>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hlinkClick r:id="" action="ppaction://noaction">
              <a:snd r:embed="rId4" name="4_5.wav"/>
            </a:hlinkClick>
            <a:extLst>
              <a:ext uri="{FF2B5EF4-FFF2-40B4-BE49-F238E27FC236}">
                <a16:creationId xmlns:a16="http://schemas.microsoft.com/office/drawing/2014/main" id="{094B96C5-26D2-4757-8E35-CAE80835A918}"/>
              </a:ext>
            </a:extLst>
          </p:cNvPr>
          <p:cNvSpPr txBox="1"/>
          <p:nvPr/>
        </p:nvSpPr>
        <p:spPr>
          <a:xfrm>
            <a:off x="2882537" y="116468"/>
            <a:ext cx="55467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Quique </a:t>
            </a:r>
            <a:r>
              <a:rPr lang="en-GB" sz="2800" dirty="0" err="1">
                <a:solidFill>
                  <a:srgbClr val="002060"/>
                </a:solidFill>
                <a:latin typeface="Century Gothic" panose="020B0502020202020204" pitchFamily="34" charset="0"/>
              </a:rPr>
              <a:t>planea</a:t>
            </a:r>
            <a:r>
              <a:rPr lang="en-GB" sz="2800" dirty="0">
                <a:solidFill>
                  <a:srgbClr val="002060"/>
                </a:solidFill>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viaje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Luis.</a:t>
            </a:r>
          </a:p>
        </p:txBody>
      </p:sp>
      <p:pic>
        <p:nvPicPr>
          <p:cNvPr id="40" name="Picture 2" descr="Pen, Write, Pencil, Writing Tool, Work, Message, Blue">
            <a:extLst>
              <a:ext uri="{FF2B5EF4-FFF2-40B4-BE49-F238E27FC236}">
                <a16:creationId xmlns:a16="http://schemas.microsoft.com/office/drawing/2014/main" id="{48DC54F0-C0F0-D6AA-78B8-FAFEA5E7B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2873" y="64845"/>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4F6AEBF-2AC4-DCA8-E1E4-DEE847FD1D6E}"/>
              </a:ext>
            </a:extLst>
          </p:cNvPr>
          <p:cNvSpPr txBox="1"/>
          <p:nvPr/>
        </p:nvSpPr>
        <p:spPr>
          <a:xfrm>
            <a:off x="10895861" y="988556"/>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48" name="Picture 47">
            <a:extLst>
              <a:ext uri="{FF2B5EF4-FFF2-40B4-BE49-F238E27FC236}">
                <a16:creationId xmlns:a16="http://schemas.microsoft.com/office/drawing/2014/main" id="{12526ADA-1900-3D3C-E365-18562A15DD9F}"/>
              </a:ext>
            </a:extLst>
          </p:cNvPr>
          <p:cNvPicPr>
            <a:picLocks noChangeAspect="1"/>
          </p:cNvPicPr>
          <p:nvPr/>
        </p:nvPicPr>
        <p:blipFill rotWithShape="1">
          <a:blip r:embed="rId6">
            <a:clrChange>
              <a:clrFrom>
                <a:srgbClr val="D9EB37"/>
              </a:clrFrom>
              <a:clrTo>
                <a:srgbClr val="D9EB37">
                  <a:alpha val="0"/>
                </a:srgbClr>
              </a:clrTo>
            </a:clrChange>
            <a:extLst>
              <a:ext uri="{28A0092B-C50C-407E-A947-70E740481C1C}">
                <a14:useLocalDpi xmlns:a14="http://schemas.microsoft.com/office/drawing/2010/main" val="0"/>
              </a:ext>
            </a:extLst>
          </a:blip>
          <a:srcRect l="-12993" t="-712" r="-1713" b="-740"/>
          <a:stretch/>
        </p:blipFill>
        <p:spPr>
          <a:xfrm>
            <a:off x="-699453" y="4391737"/>
            <a:ext cx="3439374" cy="2605390"/>
          </a:xfrm>
          <a:prstGeom prst="rect">
            <a:avLst/>
          </a:prstGeom>
        </p:spPr>
      </p:pic>
      <p:cxnSp>
        <p:nvCxnSpPr>
          <p:cNvPr id="6" name="Straight Arrow Connector 5">
            <a:extLst>
              <a:ext uri="{FF2B5EF4-FFF2-40B4-BE49-F238E27FC236}">
                <a16:creationId xmlns:a16="http://schemas.microsoft.com/office/drawing/2014/main" id="{025A20F7-9EBB-247D-F3FD-544119DF239B}"/>
              </a:ext>
            </a:extLst>
          </p:cNvPr>
          <p:cNvCxnSpPr>
            <a:cxnSpLocks/>
          </p:cNvCxnSpPr>
          <p:nvPr/>
        </p:nvCxnSpPr>
        <p:spPr>
          <a:xfrm flipV="1">
            <a:off x="1631576" y="4355878"/>
            <a:ext cx="1335383" cy="285273"/>
          </a:xfrm>
          <a:prstGeom prst="straightConnector1">
            <a:avLst/>
          </a:prstGeom>
          <a:ln w="76200">
            <a:solidFill>
              <a:srgbClr val="FF4B9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2B70D3D-262D-5664-3ACF-85844C996D43}"/>
              </a:ext>
            </a:extLst>
          </p:cNvPr>
          <p:cNvCxnSpPr>
            <a:cxnSpLocks/>
          </p:cNvCxnSpPr>
          <p:nvPr/>
        </p:nvCxnSpPr>
        <p:spPr>
          <a:xfrm>
            <a:off x="2151837" y="6345395"/>
            <a:ext cx="588084" cy="0"/>
          </a:xfrm>
          <a:prstGeom prst="straightConnector1">
            <a:avLst/>
          </a:prstGeom>
          <a:ln w="76200">
            <a:solidFill>
              <a:srgbClr val="FF4B94"/>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5" name="Table 54">
            <a:extLst>
              <a:ext uri="{FF2B5EF4-FFF2-40B4-BE49-F238E27FC236}">
                <a16:creationId xmlns:a16="http://schemas.microsoft.com/office/drawing/2014/main" id="{9931F8A6-6F90-94A8-309A-C132E957BA77}"/>
              </a:ext>
            </a:extLst>
          </p:cNvPr>
          <p:cNvGraphicFramePr>
            <a:graphicFrameLocks noGrp="1"/>
          </p:cNvGraphicFramePr>
          <p:nvPr>
            <p:extLst>
              <p:ext uri="{D42A27DB-BD31-4B8C-83A1-F6EECF244321}">
                <p14:modId xmlns:p14="http://schemas.microsoft.com/office/powerpoint/2010/main" val="3924610419"/>
              </p:ext>
            </p:extLst>
          </p:nvPr>
        </p:nvGraphicFramePr>
        <p:xfrm>
          <a:off x="91910" y="2280835"/>
          <a:ext cx="2682133" cy="2139434"/>
        </p:xfrm>
        <a:graphic>
          <a:graphicData uri="http://schemas.openxmlformats.org/drawingml/2006/table">
            <a:tbl>
              <a:tblPr firstRow="1" bandRow="1"/>
              <a:tblGrid>
                <a:gridCol w="2682133">
                  <a:extLst>
                    <a:ext uri="{9D8B030D-6E8A-4147-A177-3AD203B41FA5}">
                      <a16:colId xmlns:a16="http://schemas.microsoft.com/office/drawing/2014/main" val="3087057724"/>
                    </a:ext>
                  </a:extLst>
                </a:gridCol>
              </a:tblGrid>
              <a:tr h="719197">
                <a:tc>
                  <a:txBody>
                    <a:bodyPr/>
                    <a:lstStyle/>
                    <a:p>
                      <a:pPr algn="ctr"/>
                      <a:r>
                        <a:rPr lang="en-GB" sz="2000" b="0" dirty="0">
                          <a:solidFill>
                            <a:srgbClr val="002060"/>
                          </a:solidFill>
                          <a:latin typeface="Century Gothic" panose="020B0502020202020204" pitchFamily="34" charset="0"/>
                        </a:rPr>
                        <a:t>to go to a big mountain  </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r h="719197">
                <a:tc>
                  <a:txBody>
                    <a:bodyPr/>
                    <a:lstStyle/>
                    <a:p>
                      <a:pPr algn="ctr"/>
                      <a:r>
                        <a:rPr lang="en-GB" sz="2000" b="0" dirty="0">
                          <a:solidFill>
                            <a:srgbClr val="002060"/>
                          </a:solidFill>
                          <a:latin typeface="Century Gothic" panose="020B0502020202020204" pitchFamily="34" charset="0"/>
                        </a:rPr>
                        <a:t>to relax in a comfortable bed</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54659644"/>
                  </a:ext>
                </a:extLst>
              </a:tr>
              <a:tr h="503069">
                <a:tc>
                  <a:txBody>
                    <a:bodyPr/>
                    <a:lstStyle/>
                    <a:p>
                      <a:pPr algn="ctr"/>
                      <a:r>
                        <a:rPr lang="en-GB" sz="2000" b="0" dirty="0">
                          <a:solidFill>
                            <a:srgbClr val="002060"/>
                          </a:solidFill>
                          <a:latin typeface="Century Gothic" panose="020B0502020202020204" pitchFamily="34" charset="0"/>
                        </a:rPr>
                        <a:t>to talk to nice people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1685757"/>
                  </a:ext>
                </a:extLst>
              </a:tr>
            </a:tbl>
          </a:graphicData>
        </a:graphic>
      </p:graphicFrame>
      <p:pic>
        <p:nvPicPr>
          <p:cNvPr id="58" name="Graphic 57" descr="Teacher">
            <a:extLst>
              <a:ext uri="{FF2B5EF4-FFF2-40B4-BE49-F238E27FC236}">
                <a16:creationId xmlns:a16="http://schemas.microsoft.com/office/drawing/2014/main" id="{1E5DDAF1-C572-03B0-4168-3D5F741201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506" y="656078"/>
            <a:ext cx="914400" cy="914400"/>
          </a:xfrm>
          <a:prstGeom prst="rect">
            <a:avLst/>
          </a:prstGeom>
        </p:spPr>
      </p:pic>
      <p:sp>
        <p:nvSpPr>
          <p:cNvPr id="59" name="Speech Bubble: Rectangle with Corners Rounded 58">
            <a:extLst>
              <a:ext uri="{FF2B5EF4-FFF2-40B4-BE49-F238E27FC236}">
                <a16:creationId xmlns:a16="http://schemas.microsoft.com/office/drawing/2014/main" id="{DF942C2F-0D7A-4BBA-27CF-DB7EDF41FD6C}"/>
              </a:ext>
            </a:extLst>
          </p:cNvPr>
          <p:cNvSpPr/>
          <p:nvPr/>
        </p:nvSpPr>
        <p:spPr>
          <a:xfrm>
            <a:off x="1150083" y="690905"/>
            <a:ext cx="5369791" cy="710134"/>
          </a:xfrm>
          <a:prstGeom prst="wedgeRoundRectCallout">
            <a:avLst>
              <a:gd name="adj1" fmla="val -55670"/>
              <a:gd name="adj2" fmla="val 12212"/>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19C6F0CA-14BD-5C6C-7848-2906A3D2E163}"/>
              </a:ext>
            </a:extLst>
          </p:cNvPr>
          <p:cNvSpPr txBox="1"/>
          <p:nvPr/>
        </p:nvSpPr>
        <p:spPr>
          <a:xfrm>
            <a:off x="1132485" y="792089"/>
            <a:ext cx="5472973" cy="523220"/>
          </a:xfrm>
          <a:prstGeom prst="rect">
            <a:avLst/>
          </a:prstGeom>
          <a:noFill/>
        </p:spPr>
        <p:txBody>
          <a:bodyPr wrap="none" rtlCol="0">
            <a:spAutoFit/>
          </a:bodyPr>
          <a:lstStyle/>
          <a:p>
            <a:pPr lvl="0">
              <a:defRPr/>
            </a:pPr>
            <a:r>
              <a:rPr lang="en-GB" sz="2800" b="1" dirty="0">
                <a:solidFill>
                  <a:srgbClr val="002060"/>
                </a:solidFill>
                <a:latin typeface="Century Gothic" panose="020B0502020202020204" pitchFamily="34" charset="0"/>
              </a:rPr>
              <a:t>¿Qué </a:t>
            </a:r>
            <a:r>
              <a:rPr lang="en-GB" sz="2800" b="1" dirty="0" err="1">
                <a:solidFill>
                  <a:srgbClr val="002060"/>
                </a:solidFill>
                <a:latin typeface="Century Gothic" panose="020B0502020202020204" pitchFamily="34" charset="0"/>
              </a:rPr>
              <a:t>quiere</a:t>
            </a:r>
            <a:r>
              <a:rPr lang="en-GB" sz="2800" b="1" dirty="0">
                <a:solidFill>
                  <a:srgbClr val="002060"/>
                </a:solidFill>
                <a:latin typeface="Century Gothic" panose="020B0502020202020204" pitchFamily="34" charset="0"/>
              </a:rPr>
              <a:t> hacer </a:t>
            </a:r>
            <a:r>
              <a:rPr lang="en-GB" sz="2800" b="1" dirty="0" err="1">
                <a:solidFill>
                  <a:srgbClr val="002060"/>
                </a:solidFill>
                <a:latin typeface="Century Gothic" panose="020B0502020202020204" pitchFamily="34" charset="0"/>
              </a:rPr>
              <a:t>cada</a:t>
            </a:r>
            <a:r>
              <a:rPr lang="en-GB" sz="2800" b="1" dirty="0">
                <a:solidFill>
                  <a:srgbClr val="002060"/>
                </a:solidFill>
                <a:latin typeface="Century Gothic" panose="020B0502020202020204" pitchFamily="34" charset="0"/>
              </a:rPr>
              <a:t> uno?</a:t>
            </a:r>
          </a:p>
        </p:txBody>
      </p:sp>
      <p:sp>
        <p:nvSpPr>
          <p:cNvPr id="62" name="TextBox 61">
            <a:extLst>
              <a:ext uri="{FF2B5EF4-FFF2-40B4-BE49-F238E27FC236}">
                <a16:creationId xmlns:a16="http://schemas.microsoft.com/office/drawing/2014/main" id="{30A3B11A-7BDE-2D08-30BA-E0266C065DE5}"/>
              </a:ext>
            </a:extLst>
          </p:cNvPr>
          <p:cNvSpPr txBox="1"/>
          <p:nvPr/>
        </p:nvSpPr>
        <p:spPr>
          <a:xfrm>
            <a:off x="10356060" y="6296088"/>
            <a:ext cx="2822058" cy="400110"/>
          </a:xfrm>
          <a:prstGeom prst="rect">
            <a:avLst/>
          </a:prstGeom>
          <a:solidFill>
            <a:srgbClr val="E2F0D9"/>
          </a:solidFill>
        </p:spPr>
        <p:txBody>
          <a:bodyPr wrap="square">
            <a:spAutoFit/>
          </a:bodyPr>
          <a:lstStyle/>
          <a:p>
            <a:r>
              <a:rPr lang="en-GB" sz="2000" b="1" dirty="0" err="1">
                <a:solidFill>
                  <a:srgbClr val="002060"/>
                </a:solidFill>
                <a:latin typeface="Century Gothic" panose="020B0502020202020204" pitchFamily="34" charset="0"/>
              </a:rPr>
              <a:t>cada</a:t>
            </a:r>
            <a:r>
              <a:rPr lang="en-GB" sz="2000" dirty="0">
                <a:solidFill>
                  <a:srgbClr val="002060"/>
                </a:solidFill>
                <a:latin typeface="Century Gothic" panose="020B0502020202020204" pitchFamily="34" charset="0"/>
              </a:rPr>
              <a:t> – each</a:t>
            </a:r>
            <a:endParaRPr lang="en-GB" dirty="0"/>
          </a:p>
        </p:txBody>
      </p:sp>
      <p:sp>
        <p:nvSpPr>
          <p:cNvPr id="66" name="Speech Bubble: Rectangle with Corners Rounded 65">
            <a:extLst>
              <a:ext uri="{FF2B5EF4-FFF2-40B4-BE49-F238E27FC236}">
                <a16:creationId xmlns:a16="http://schemas.microsoft.com/office/drawing/2014/main" id="{3807C7AD-4EB7-8751-63CF-437727AF587F}"/>
              </a:ext>
            </a:extLst>
          </p:cNvPr>
          <p:cNvSpPr/>
          <p:nvPr/>
        </p:nvSpPr>
        <p:spPr>
          <a:xfrm>
            <a:off x="1157017" y="693476"/>
            <a:ext cx="5369791" cy="710134"/>
          </a:xfrm>
          <a:prstGeom prst="wedgeRoundRectCallout">
            <a:avLst>
              <a:gd name="adj1" fmla="val -55670"/>
              <a:gd name="adj2" fmla="val 12212"/>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7" name="TextBox 66">
            <a:extLst>
              <a:ext uri="{FF2B5EF4-FFF2-40B4-BE49-F238E27FC236}">
                <a16:creationId xmlns:a16="http://schemas.microsoft.com/office/drawing/2014/main" id="{8D8878C1-59AD-BD27-7125-93C5D3242084}"/>
              </a:ext>
            </a:extLst>
          </p:cNvPr>
          <p:cNvSpPr txBox="1"/>
          <p:nvPr/>
        </p:nvSpPr>
        <p:spPr>
          <a:xfrm>
            <a:off x="1318713" y="830923"/>
            <a:ext cx="2930610" cy="523220"/>
          </a:xfrm>
          <a:prstGeom prst="rect">
            <a:avLst/>
          </a:prstGeom>
          <a:noFill/>
        </p:spPr>
        <p:txBody>
          <a:bodyPr wrap="none" rtlCol="0">
            <a:spAutoFit/>
          </a:bodyPr>
          <a:lstStyle/>
          <a:p>
            <a:pPr lvl="0">
              <a:defRPr/>
            </a:pPr>
            <a:r>
              <a:rPr lang="en-GB" sz="2800" b="1" dirty="0">
                <a:solidFill>
                  <a:srgbClr val="002060"/>
                </a:solidFill>
                <a:latin typeface="Century Gothic" panose="020B0502020202020204" pitchFamily="34" charset="0"/>
              </a:rPr>
              <a:t>Escribe 6 frases.</a:t>
            </a:r>
          </a:p>
        </p:txBody>
      </p:sp>
      <p:sp>
        <p:nvSpPr>
          <p:cNvPr id="68" name="TextBox 67">
            <a:extLst>
              <a:ext uri="{FF2B5EF4-FFF2-40B4-BE49-F238E27FC236}">
                <a16:creationId xmlns:a16="http://schemas.microsoft.com/office/drawing/2014/main" id="{418CD740-468B-1898-2E9E-AD36E6B8D7AD}"/>
              </a:ext>
            </a:extLst>
          </p:cNvPr>
          <p:cNvSpPr txBox="1"/>
          <p:nvPr/>
        </p:nvSpPr>
        <p:spPr>
          <a:xfrm>
            <a:off x="0" y="1725213"/>
            <a:ext cx="566181"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[I]</a:t>
            </a:r>
          </a:p>
        </p:txBody>
      </p:sp>
      <p:cxnSp>
        <p:nvCxnSpPr>
          <p:cNvPr id="70" name="Straight Arrow Connector 69">
            <a:extLst>
              <a:ext uri="{FF2B5EF4-FFF2-40B4-BE49-F238E27FC236}">
                <a16:creationId xmlns:a16="http://schemas.microsoft.com/office/drawing/2014/main" id="{C0690E2C-B59B-A02F-AB81-8D1CED71365A}"/>
              </a:ext>
            </a:extLst>
          </p:cNvPr>
          <p:cNvCxnSpPr>
            <a:cxnSpLocks/>
          </p:cNvCxnSpPr>
          <p:nvPr/>
        </p:nvCxnSpPr>
        <p:spPr>
          <a:xfrm flipV="1">
            <a:off x="283090" y="4084695"/>
            <a:ext cx="0" cy="542367"/>
          </a:xfrm>
          <a:prstGeom prst="straightConnector1">
            <a:avLst/>
          </a:prstGeom>
          <a:ln w="76200">
            <a:solidFill>
              <a:srgbClr val="FF4B94"/>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8DEAF6F-C8E5-4322-782D-6D20E3E958CC}"/>
              </a:ext>
            </a:extLst>
          </p:cNvPr>
          <p:cNvSpPr txBox="1"/>
          <p:nvPr/>
        </p:nvSpPr>
        <p:spPr>
          <a:xfrm>
            <a:off x="2774043" y="2133057"/>
            <a:ext cx="214193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[Luis = he]</a:t>
            </a:r>
          </a:p>
        </p:txBody>
      </p:sp>
      <p:sp>
        <p:nvSpPr>
          <p:cNvPr id="73" name="TextBox 72">
            <a:extLst>
              <a:ext uri="{FF2B5EF4-FFF2-40B4-BE49-F238E27FC236}">
                <a16:creationId xmlns:a16="http://schemas.microsoft.com/office/drawing/2014/main" id="{315264B0-DED5-856B-7377-79DCADB04D54}"/>
              </a:ext>
            </a:extLst>
          </p:cNvPr>
          <p:cNvSpPr txBox="1"/>
          <p:nvPr/>
        </p:nvSpPr>
        <p:spPr>
          <a:xfrm>
            <a:off x="4996789" y="4516084"/>
            <a:ext cx="1212191"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[You]</a:t>
            </a:r>
          </a:p>
        </p:txBody>
      </p:sp>
      <p:graphicFrame>
        <p:nvGraphicFramePr>
          <p:cNvPr id="76" name="Table 75">
            <a:extLst>
              <a:ext uri="{FF2B5EF4-FFF2-40B4-BE49-F238E27FC236}">
                <a16:creationId xmlns:a16="http://schemas.microsoft.com/office/drawing/2014/main" id="{EC540CA8-EF9D-2694-0004-F6D6BA13480A}"/>
              </a:ext>
            </a:extLst>
          </p:cNvPr>
          <p:cNvGraphicFramePr>
            <a:graphicFrameLocks noGrp="1"/>
          </p:cNvGraphicFramePr>
          <p:nvPr>
            <p:extLst>
              <p:ext uri="{D42A27DB-BD31-4B8C-83A1-F6EECF244321}">
                <p14:modId xmlns:p14="http://schemas.microsoft.com/office/powerpoint/2010/main" val="3183002744"/>
              </p:ext>
            </p:extLst>
          </p:nvPr>
        </p:nvGraphicFramePr>
        <p:xfrm>
          <a:off x="6810965" y="694020"/>
          <a:ext cx="3206812" cy="1737360"/>
        </p:xfrm>
        <a:graphic>
          <a:graphicData uri="http://schemas.openxmlformats.org/drawingml/2006/table">
            <a:tbl>
              <a:tblPr firstRow="1" bandRow="1"/>
              <a:tblGrid>
                <a:gridCol w="3206812">
                  <a:extLst>
                    <a:ext uri="{9D8B030D-6E8A-4147-A177-3AD203B41FA5}">
                      <a16:colId xmlns:a16="http://schemas.microsoft.com/office/drawing/2014/main" val="3087057724"/>
                    </a:ext>
                  </a:extLst>
                </a:gridCol>
              </a:tblGrid>
              <a:tr h="575650">
                <a:tc>
                  <a:txBody>
                    <a:bodyPr/>
                    <a:lstStyle/>
                    <a:p>
                      <a:pPr algn="ctr"/>
                      <a:r>
                        <a:rPr lang="en-GB" sz="3200" b="0" dirty="0">
                          <a:solidFill>
                            <a:srgbClr val="002060"/>
                          </a:solidFill>
                          <a:latin typeface="Century Gothic" panose="020B0502020202020204" pitchFamily="34" charset="0"/>
                        </a:rPr>
                        <a:t>I want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BAE8F4"/>
                    </a:solidFill>
                  </a:tcPr>
                </a:tc>
                <a:extLst>
                  <a:ext uri="{0D108BD9-81ED-4DB2-BD59-A6C34878D82A}">
                    <a16:rowId xmlns:a16="http://schemas.microsoft.com/office/drawing/2014/main" val="148865404"/>
                  </a:ext>
                </a:extLst>
              </a:tr>
              <a:tr h="575650">
                <a:tc>
                  <a:txBody>
                    <a:bodyPr/>
                    <a:lstStyle/>
                    <a:p>
                      <a:pPr algn="ctr"/>
                      <a:r>
                        <a:rPr lang="en-GB" sz="3200" b="0" dirty="0">
                          <a:solidFill>
                            <a:srgbClr val="002060"/>
                          </a:solidFill>
                          <a:latin typeface="Century Gothic" panose="020B0502020202020204" pitchFamily="34" charset="0"/>
                        </a:rPr>
                        <a:t>You want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BAE8F4"/>
                    </a:solidFill>
                  </a:tcPr>
                </a:tc>
                <a:extLst>
                  <a:ext uri="{0D108BD9-81ED-4DB2-BD59-A6C34878D82A}">
                    <a16:rowId xmlns:a16="http://schemas.microsoft.com/office/drawing/2014/main" val="654659644"/>
                  </a:ext>
                </a:extLst>
              </a:tr>
              <a:tr h="5756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latin typeface="Century Gothic" panose="020B0502020202020204" pitchFamily="34" charset="0"/>
                        </a:rPr>
                        <a:t>S/he wants</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BAE8F4"/>
                    </a:solidFill>
                  </a:tcPr>
                </a:tc>
                <a:extLst>
                  <a:ext uri="{0D108BD9-81ED-4DB2-BD59-A6C34878D82A}">
                    <a16:rowId xmlns:a16="http://schemas.microsoft.com/office/drawing/2014/main" val="171685757"/>
                  </a:ext>
                </a:extLst>
              </a:tr>
            </a:tbl>
          </a:graphicData>
        </a:graphic>
      </p:graphicFrame>
    </p:spTree>
    <p:extLst>
      <p:ext uri="{BB962C8B-B14F-4D97-AF65-F5344CB8AC3E}">
        <p14:creationId xmlns:p14="http://schemas.microsoft.com/office/powerpoint/2010/main" val="148598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500"/>
                                        <p:tgtEl>
                                          <p:spTgt spid="68"/>
                                        </p:tgtEl>
                                      </p:cBhvr>
                                    </p:animEffect>
                                  </p:childTnLst>
                                </p:cTn>
                              </p:par>
                              <p:par>
                                <p:cTn id="22" presetID="10" presetClass="entr" presetSubtype="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500"/>
                                        <p:tgtEl>
                                          <p:spTgt spid="7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subTnLst>
                                    <p:audio>
                                      <p:cMediaNode>
                                        <p:cTn display="0" masterRel="sameClick">
                                          <p:stCondLst>
                                            <p:cond evt="begin" delay="0">
                                              <p:tn val="52"/>
                                            </p:cond>
                                          </p:stCondLst>
                                          <p:endCondLst>
                                            <p:cond evt="onStopAudio" delay="0">
                                              <p:tgtEl>
                                                <p:sldTgt/>
                                              </p:tgtEl>
                                            </p:cond>
                                          </p:endCondLst>
                                        </p:cTn>
                                        <p:tgtEl>
                                          <p:sndTgt r:embed="rId3" name="4_6.wav"/>
                                        </p:tgtEl>
                                      </p:cMediaNode>
                                    </p:audio>
                                  </p:subTnLst>
                                </p:cTn>
                              </p:par>
                              <p:par>
                                <p:cTn id="55" presetID="10" presetClass="entr" presetSubtype="0"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fade">
                                      <p:cBhvr>
                                        <p:cTn id="5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66" grpId="0" animBg="1"/>
      <p:bldP spid="67" grpId="0"/>
      <p:bldP spid="68" grpId="0"/>
      <p:bldP spid="72" grpId="0"/>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094B96C5-26D2-4757-8E35-CAE80835A918}"/>
              </a:ext>
            </a:extLst>
          </p:cNvPr>
          <p:cNvSpPr txBox="1"/>
          <p:nvPr/>
        </p:nvSpPr>
        <p:spPr>
          <a:xfrm>
            <a:off x="2882537" y="116468"/>
            <a:ext cx="55467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Quique </a:t>
            </a:r>
            <a:r>
              <a:rPr lang="en-GB" sz="2800" dirty="0" err="1">
                <a:solidFill>
                  <a:srgbClr val="002060"/>
                </a:solidFill>
                <a:latin typeface="Century Gothic" panose="020B0502020202020204" pitchFamily="34" charset="0"/>
              </a:rPr>
              <a:t>planea</a:t>
            </a:r>
            <a:r>
              <a:rPr lang="en-GB" sz="2800" dirty="0">
                <a:solidFill>
                  <a:srgbClr val="002060"/>
                </a:solidFill>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viaje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Luis.</a:t>
            </a:r>
          </a:p>
        </p:txBody>
      </p:sp>
      <p:pic>
        <p:nvPicPr>
          <p:cNvPr id="40" name="Picture 2" descr="Pen, Write, Pencil, Writing Tool, Work, Message, Blue">
            <a:extLst>
              <a:ext uri="{FF2B5EF4-FFF2-40B4-BE49-F238E27FC236}">
                <a16:creationId xmlns:a16="http://schemas.microsoft.com/office/drawing/2014/main" id="{48DC54F0-C0F0-D6AA-78B8-FAFEA5E7BF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2873" y="64845"/>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4F6AEBF-2AC4-DCA8-E1E4-DEE847FD1D6E}"/>
              </a:ext>
            </a:extLst>
          </p:cNvPr>
          <p:cNvSpPr txBox="1"/>
          <p:nvPr/>
        </p:nvSpPr>
        <p:spPr>
          <a:xfrm>
            <a:off x="10895861" y="988556"/>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48" name="Picture 47">
            <a:extLst>
              <a:ext uri="{FF2B5EF4-FFF2-40B4-BE49-F238E27FC236}">
                <a16:creationId xmlns:a16="http://schemas.microsoft.com/office/drawing/2014/main" id="{12526ADA-1900-3D3C-E365-18562A15DD9F}"/>
              </a:ext>
            </a:extLst>
          </p:cNvPr>
          <p:cNvPicPr>
            <a:picLocks noChangeAspect="1"/>
          </p:cNvPicPr>
          <p:nvPr/>
        </p:nvPicPr>
        <p:blipFill rotWithShape="1">
          <a:blip r:embed="rId7">
            <a:clrChange>
              <a:clrFrom>
                <a:srgbClr val="D9EB37"/>
              </a:clrFrom>
              <a:clrTo>
                <a:srgbClr val="D9EB37">
                  <a:alpha val="0"/>
                </a:srgbClr>
              </a:clrTo>
            </a:clrChange>
            <a:extLst>
              <a:ext uri="{28A0092B-C50C-407E-A947-70E740481C1C}">
                <a14:useLocalDpi xmlns:a14="http://schemas.microsoft.com/office/drawing/2010/main" val="0"/>
              </a:ext>
            </a:extLst>
          </a:blip>
          <a:srcRect l="-12993" t="-712" r="-1713" b="-740"/>
          <a:stretch/>
        </p:blipFill>
        <p:spPr>
          <a:xfrm>
            <a:off x="-699453" y="4391737"/>
            <a:ext cx="3439374" cy="2605390"/>
          </a:xfrm>
          <a:prstGeom prst="rect">
            <a:avLst/>
          </a:prstGeom>
        </p:spPr>
      </p:pic>
      <p:graphicFrame>
        <p:nvGraphicFramePr>
          <p:cNvPr id="55" name="Table 54">
            <a:extLst>
              <a:ext uri="{FF2B5EF4-FFF2-40B4-BE49-F238E27FC236}">
                <a16:creationId xmlns:a16="http://schemas.microsoft.com/office/drawing/2014/main" id="{9931F8A6-6F90-94A8-309A-C132E957BA77}"/>
              </a:ext>
            </a:extLst>
          </p:cNvPr>
          <p:cNvGraphicFramePr>
            <a:graphicFrameLocks noGrp="1"/>
          </p:cNvGraphicFramePr>
          <p:nvPr/>
        </p:nvGraphicFramePr>
        <p:xfrm>
          <a:off x="91910" y="2280835"/>
          <a:ext cx="2682133" cy="1941463"/>
        </p:xfrm>
        <a:graphic>
          <a:graphicData uri="http://schemas.openxmlformats.org/drawingml/2006/table">
            <a:tbl>
              <a:tblPr firstRow="1" bandRow="1"/>
              <a:tblGrid>
                <a:gridCol w="2682133">
                  <a:extLst>
                    <a:ext uri="{9D8B030D-6E8A-4147-A177-3AD203B41FA5}">
                      <a16:colId xmlns:a16="http://schemas.microsoft.com/office/drawing/2014/main" val="3087057724"/>
                    </a:ext>
                  </a:extLst>
                </a:gridCol>
              </a:tblGrid>
              <a:tr h="719197">
                <a:tc>
                  <a:txBody>
                    <a:bodyPr/>
                    <a:lstStyle/>
                    <a:p>
                      <a:pPr algn="ctr"/>
                      <a:r>
                        <a:rPr lang="en-GB" sz="2000" b="0" dirty="0">
                          <a:solidFill>
                            <a:srgbClr val="002060"/>
                          </a:solidFill>
                          <a:latin typeface="Century Gothic" panose="020B0502020202020204" pitchFamily="34" charset="0"/>
                        </a:rPr>
                        <a:t>go to a big mountain  </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r h="719197">
                <a:tc>
                  <a:txBody>
                    <a:bodyPr/>
                    <a:lstStyle/>
                    <a:p>
                      <a:pPr algn="ctr"/>
                      <a:r>
                        <a:rPr lang="en-GB" sz="2000" b="0" dirty="0">
                          <a:solidFill>
                            <a:srgbClr val="002060"/>
                          </a:solidFill>
                          <a:latin typeface="Century Gothic" panose="020B0502020202020204" pitchFamily="34" charset="0"/>
                        </a:rPr>
                        <a:t>relax in a comfortable bed</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54659644"/>
                  </a:ext>
                </a:extLst>
              </a:tr>
              <a:tr h="503069">
                <a:tc>
                  <a:txBody>
                    <a:bodyPr/>
                    <a:lstStyle/>
                    <a:p>
                      <a:pPr algn="ctr"/>
                      <a:r>
                        <a:rPr lang="en-GB" sz="2000" b="0" dirty="0">
                          <a:solidFill>
                            <a:srgbClr val="002060"/>
                          </a:solidFill>
                          <a:latin typeface="Century Gothic" panose="020B0502020202020204" pitchFamily="34" charset="0"/>
                        </a:rPr>
                        <a:t>talk to nice people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1685757"/>
                  </a:ext>
                </a:extLst>
              </a:tr>
            </a:tbl>
          </a:graphicData>
        </a:graphic>
      </p:graphicFrame>
      <p:pic>
        <p:nvPicPr>
          <p:cNvPr id="58" name="Graphic 57" descr="Teacher">
            <a:extLst>
              <a:ext uri="{FF2B5EF4-FFF2-40B4-BE49-F238E27FC236}">
                <a16:creationId xmlns:a16="http://schemas.microsoft.com/office/drawing/2014/main" id="{1E5DDAF1-C572-03B0-4168-3D5F741201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06" y="656078"/>
            <a:ext cx="914400" cy="914400"/>
          </a:xfrm>
          <a:prstGeom prst="rect">
            <a:avLst/>
          </a:prstGeom>
        </p:spPr>
      </p:pic>
      <p:sp>
        <p:nvSpPr>
          <p:cNvPr id="59" name="Speech Bubble: Rectangle with Corners Rounded 58">
            <a:extLst>
              <a:ext uri="{FF2B5EF4-FFF2-40B4-BE49-F238E27FC236}">
                <a16:creationId xmlns:a16="http://schemas.microsoft.com/office/drawing/2014/main" id="{DF942C2F-0D7A-4BBA-27CF-DB7EDF41FD6C}"/>
              </a:ext>
            </a:extLst>
          </p:cNvPr>
          <p:cNvSpPr/>
          <p:nvPr/>
        </p:nvSpPr>
        <p:spPr>
          <a:xfrm>
            <a:off x="1150083" y="690905"/>
            <a:ext cx="5369791" cy="710134"/>
          </a:xfrm>
          <a:prstGeom prst="wedgeRoundRectCallout">
            <a:avLst>
              <a:gd name="adj1" fmla="val -55670"/>
              <a:gd name="adj2" fmla="val 12212"/>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TextBox 61">
            <a:extLst>
              <a:ext uri="{FF2B5EF4-FFF2-40B4-BE49-F238E27FC236}">
                <a16:creationId xmlns:a16="http://schemas.microsoft.com/office/drawing/2014/main" id="{30A3B11A-7BDE-2D08-30BA-E0266C065DE5}"/>
              </a:ext>
            </a:extLst>
          </p:cNvPr>
          <p:cNvSpPr txBox="1"/>
          <p:nvPr/>
        </p:nvSpPr>
        <p:spPr>
          <a:xfrm>
            <a:off x="10356060" y="6296088"/>
            <a:ext cx="2822058" cy="400110"/>
          </a:xfrm>
          <a:prstGeom prst="rect">
            <a:avLst/>
          </a:prstGeom>
          <a:solidFill>
            <a:srgbClr val="E2F0D9"/>
          </a:solidFill>
        </p:spPr>
        <p:txBody>
          <a:bodyPr wrap="square">
            <a:spAutoFit/>
          </a:bodyPr>
          <a:lstStyle/>
          <a:p>
            <a:r>
              <a:rPr lang="en-GB" sz="2000" b="1" dirty="0" err="1">
                <a:solidFill>
                  <a:srgbClr val="002060"/>
                </a:solidFill>
                <a:latin typeface="Century Gothic" panose="020B0502020202020204" pitchFamily="34" charset="0"/>
              </a:rPr>
              <a:t>cada</a:t>
            </a:r>
            <a:r>
              <a:rPr lang="en-GB" sz="2000" dirty="0">
                <a:solidFill>
                  <a:srgbClr val="002060"/>
                </a:solidFill>
                <a:latin typeface="Century Gothic" panose="020B0502020202020204" pitchFamily="34" charset="0"/>
              </a:rPr>
              <a:t> – each</a:t>
            </a:r>
            <a:endParaRPr lang="en-GB" dirty="0"/>
          </a:p>
        </p:txBody>
      </p:sp>
      <p:sp>
        <p:nvSpPr>
          <p:cNvPr id="67" name="TextBox 66">
            <a:hlinkClick r:id="" action="ppaction://noaction">
              <a:snd r:embed="rId10" name="4_7.wav"/>
            </a:hlinkClick>
            <a:extLst>
              <a:ext uri="{FF2B5EF4-FFF2-40B4-BE49-F238E27FC236}">
                <a16:creationId xmlns:a16="http://schemas.microsoft.com/office/drawing/2014/main" id="{8D8878C1-59AD-BD27-7125-93C5D3242084}"/>
              </a:ext>
            </a:extLst>
          </p:cNvPr>
          <p:cNvSpPr txBox="1"/>
          <p:nvPr/>
        </p:nvSpPr>
        <p:spPr>
          <a:xfrm>
            <a:off x="1318713" y="830923"/>
            <a:ext cx="4108817" cy="523220"/>
          </a:xfrm>
          <a:prstGeom prst="rect">
            <a:avLst/>
          </a:prstGeom>
          <a:noFill/>
        </p:spPr>
        <p:txBody>
          <a:bodyPr wrap="none" rtlCol="0">
            <a:spAutoFit/>
          </a:bodyPr>
          <a:lstStyle/>
          <a:p>
            <a:pPr lvl="0">
              <a:defRPr/>
            </a:pPr>
            <a:r>
              <a:rPr lang="en-GB" sz="2800" b="1" dirty="0" err="1">
                <a:solidFill>
                  <a:srgbClr val="002060"/>
                </a:solidFill>
                <a:latin typeface="Century Gothic" panose="020B0502020202020204" pitchFamily="34" charset="0"/>
              </a:rPr>
              <a:t>Corrige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tus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respuestas</a:t>
            </a:r>
            <a:r>
              <a:rPr lang="en-GB" sz="2800" b="1" dirty="0">
                <a:solidFill>
                  <a:srgbClr val="002060"/>
                </a:solidFill>
                <a:latin typeface="Century Gothic" panose="020B0502020202020204" pitchFamily="34" charset="0"/>
              </a:rPr>
              <a:t>.</a:t>
            </a:r>
          </a:p>
        </p:txBody>
      </p:sp>
      <p:sp>
        <p:nvSpPr>
          <p:cNvPr id="68" name="TextBox 67">
            <a:extLst>
              <a:ext uri="{FF2B5EF4-FFF2-40B4-BE49-F238E27FC236}">
                <a16:creationId xmlns:a16="http://schemas.microsoft.com/office/drawing/2014/main" id="{418CD740-468B-1898-2E9E-AD36E6B8D7AD}"/>
              </a:ext>
            </a:extLst>
          </p:cNvPr>
          <p:cNvSpPr txBox="1"/>
          <p:nvPr/>
        </p:nvSpPr>
        <p:spPr>
          <a:xfrm>
            <a:off x="0" y="1725213"/>
            <a:ext cx="566181"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[I]</a:t>
            </a:r>
          </a:p>
        </p:txBody>
      </p:sp>
      <p:sp>
        <p:nvSpPr>
          <p:cNvPr id="4" name="TextBox 3">
            <a:extLst>
              <a:ext uri="{FF2B5EF4-FFF2-40B4-BE49-F238E27FC236}">
                <a16:creationId xmlns:a16="http://schemas.microsoft.com/office/drawing/2014/main" id="{794168F1-31B3-E242-91AE-243A156C9BCB}"/>
              </a:ext>
            </a:extLst>
          </p:cNvPr>
          <p:cNvSpPr txBox="1"/>
          <p:nvPr/>
        </p:nvSpPr>
        <p:spPr>
          <a:xfrm>
            <a:off x="3322627" y="2280835"/>
            <a:ext cx="7040710" cy="584775"/>
          </a:xfrm>
          <a:prstGeom prst="rect">
            <a:avLst/>
          </a:prstGeom>
          <a:noFill/>
        </p:spPr>
        <p:txBody>
          <a:bodyPr wrap="none" rtlCol="0">
            <a:spAutoFit/>
          </a:bodyPr>
          <a:lstStyle/>
          <a:p>
            <a:r>
              <a:rPr lang="en-GB" sz="3200" dirty="0" err="1">
                <a:solidFill>
                  <a:srgbClr val="92D050"/>
                </a:solidFill>
                <a:latin typeface="Century Gothic" panose="020B0502020202020204" pitchFamily="34" charset="0"/>
              </a:rPr>
              <a:t>Quier</a:t>
            </a:r>
            <a:r>
              <a:rPr lang="en-GB" sz="3200" b="1" dirty="0" err="1">
                <a:solidFill>
                  <a:srgbClr val="92D050"/>
                </a:solidFill>
                <a:latin typeface="Century Gothic" panose="020B0502020202020204" pitchFamily="34" charset="0"/>
              </a:rPr>
              <a:t>o</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ir</a:t>
            </a:r>
            <a:r>
              <a:rPr lang="en-GB" sz="3200" dirty="0">
                <a:solidFill>
                  <a:srgbClr val="92D050"/>
                </a:solidFill>
                <a:latin typeface="Century Gothic" panose="020B0502020202020204" pitchFamily="34" charset="0"/>
              </a:rPr>
              <a:t> a una </a:t>
            </a:r>
            <a:r>
              <a:rPr lang="en-GB" sz="3200" dirty="0" err="1">
                <a:solidFill>
                  <a:srgbClr val="92D050"/>
                </a:solidFill>
                <a:latin typeface="Century Gothic" panose="020B0502020202020204" pitchFamily="34" charset="0"/>
              </a:rPr>
              <a:t>montaña</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grande</a:t>
            </a:r>
            <a:r>
              <a:rPr lang="en-GB" sz="3200" dirty="0">
                <a:solidFill>
                  <a:srgbClr val="92D050"/>
                </a:solidFill>
                <a:latin typeface="Century Gothic" panose="020B0502020202020204" pitchFamily="34" charset="0"/>
              </a:rPr>
              <a:t>. </a:t>
            </a:r>
          </a:p>
        </p:txBody>
      </p:sp>
      <p:sp>
        <p:nvSpPr>
          <p:cNvPr id="25" name="TextBox 24">
            <a:extLst>
              <a:ext uri="{FF2B5EF4-FFF2-40B4-BE49-F238E27FC236}">
                <a16:creationId xmlns:a16="http://schemas.microsoft.com/office/drawing/2014/main" id="{2B90D2ED-AAED-1B1C-EC7F-F52682F7D921}"/>
              </a:ext>
            </a:extLst>
          </p:cNvPr>
          <p:cNvSpPr txBox="1"/>
          <p:nvPr/>
        </p:nvSpPr>
        <p:spPr>
          <a:xfrm>
            <a:off x="3322627" y="2995290"/>
            <a:ext cx="8767144" cy="584775"/>
          </a:xfrm>
          <a:prstGeom prst="rect">
            <a:avLst/>
          </a:prstGeom>
          <a:noFill/>
        </p:spPr>
        <p:txBody>
          <a:bodyPr wrap="none" rtlCol="0">
            <a:spAutoFit/>
          </a:bodyPr>
          <a:lstStyle/>
          <a:p>
            <a:r>
              <a:rPr lang="en-GB" sz="3200" dirty="0" err="1">
                <a:solidFill>
                  <a:srgbClr val="92D050"/>
                </a:solidFill>
                <a:latin typeface="Century Gothic" panose="020B0502020202020204" pitchFamily="34" charset="0"/>
              </a:rPr>
              <a:t>Quier</a:t>
            </a:r>
            <a:r>
              <a:rPr lang="en-GB" sz="3200" b="1" dirty="0" err="1">
                <a:solidFill>
                  <a:srgbClr val="92D050"/>
                </a:solidFill>
                <a:latin typeface="Century Gothic" panose="020B0502020202020204" pitchFamily="34" charset="0"/>
              </a:rPr>
              <a:t>o</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descansar</a:t>
            </a:r>
            <a:r>
              <a:rPr lang="en-GB" sz="3200" dirty="0">
                <a:solidFill>
                  <a:srgbClr val="92D050"/>
                </a:solidFill>
                <a:latin typeface="Century Gothic" panose="020B0502020202020204" pitchFamily="34" charset="0"/>
              </a:rPr>
              <a:t> en </a:t>
            </a:r>
            <a:r>
              <a:rPr lang="en-GB" sz="3200" dirty="0" err="1">
                <a:solidFill>
                  <a:srgbClr val="92D050"/>
                </a:solidFill>
                <a:latin typeface="Century Gothic" panose="020B0502020202020204" pitchFamily="34" charset="0"/>
              </a:rPr>
              <a:t>una</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cama</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cómoda</a:t>
            </a:r>
            <a:r>
              <a:rPr lang="en-GB" sz="3200" dirty="0">
                <a:solidFill>
                  <a:srgbClr val="92D050"/>
                </a:solidFill>
                <a:latin typeface="Century Gothic" panose="020B0502020202020204" pitchFamily="34" charset="0"/>
              </a:rPr>
              <a:t>.</a:t>
            </a:r>
          </a:p>
        </p:txBody>
      </p:sp>
      <p:sp>
        <p:nvSpPr>
          <p:cNvPr id="26" name="TextBox 25">
            <a:extLst>
              <a:ext uri="{FF2B5EF4-FFF2-40B4-BE49-F238E27FC236}">
                <a16:creationId xmlns:a16="http://schemas.microsoft.com/office/drawing/2014/main" id="{F6FEF042-CBF2-BE1E-6DF0-2571E7BB940A}"/>
              </a:ext>
            </a:extLst>
          </p:cNvPr>
          <p:cNvSpPr txBox="1"/>
          <p:nvPr/>
        </p:nvSpPr>
        <p:spPr>
          <a:xfrm>
            <a:off x="3322627" y="3825904"/>
            <a:ext cx="6955750" cy="584775"/>
          </a:xfrm>
          <a:prstGeom prst="rect">
            <a:avLst/>
          </a:prstGeom>
          <a:noFill/>
        </p:spPr>
        <p:txBody>
          <a:bodyPr wrap="none" rtlCol="0">
            <a:spAutoFit/>
          </a:bodyPr>
          <a:lstStyle/>
          <a:p>
            <a:r>
              <a:rPr lang="en-GB" sz="3200" dirty="0" err="1">
                <a:solidFill>
                  <a:srgbClr val="92D050"/>
                </a:solidFill>
                <a:latin typeface="Century Gothic" panose="020B0502020202020204" pitchFamily="34" charset="0"/>
              </a:rPr>
              <a:t>Quier</a:t>
            </a:r>
            <a:r>
              <a:rPr lang="en-GB" sz="3200" b="1" dirty="0" err="1">
                <a:solidFill>
                  <a:srgbClr val="92D050"/>
                </a:solidFill>
                <a:latin typeface="Century Gothic" panose="020B0502020202020204" pitchFamily="34" charset="0"/>
              </a:rPr>
              <a:t>o</a:t>
            </a:r>
            <a:r>
              <a:rPr lang="en-GB" sz="3200" dirty="0">
                <a:solidFill>
                  <a:srgbClr val="92D050"/>
                </a:solidFill>
                <a:latin typeface="Century Gothic" panose="020B0502020202020204" pitchFamily="34" charset="0"/>
              </a:rPr>
              <a:t> hablar con gente </a:t>
            </a:r>
            <a:r>
              <a:rPr lang="en-GB" sz="3200" dirty="0" err="1">
                <a:solidFill>
                  <a:srgbClr val="92D050"/>
                </a:solidFill>
                <a:latin typeface="Century Gothic" panose="020B0502020202020204" pitchFamily="34" charset="0"/>
              </a:rPr>
              <a:t>amable</a:t>
            </a:r>
            <a:r>
              <a:rPr lang="en-GB" sz="3200" dirty="0">
                <a:solidFill>
                  <a:srgbClr val="92D050"/>
                </a:solidFill>
                <a:latin typeface="Century Gothic" panose="020B0502020202020204" pitchFamily="34" charset="0"/>
              </a:rPr>
              <a:t>.</a:t>
            </a:r>
          </a:p>
        </p:txBody>
      </p:sp>
    </p:spTree>
    <p:extLst>
      <p:ext uri="{BB962C8B-B14F-4D97-AF65-F5344CB8AC3E}">
        <p14:creationId xmlns:p14="http://schemas.microsoft.com/office/powerpoint/2010/main" val="40184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4_8.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4" name="4_9.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5" name="4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094B96C5-26D2-4757-8E35-CAE80835A918}"/>
              </a:ext>
            </a:extLst>
          </p:cNvPr>
          <p:cNvSpPr txBox="1"/>
          <p:nvPr/>
        </p:nvSpPr>
        <p:spPr>
          <a:xfrm>
            <a:off x="2882537" y="116468"/>
            <a:ext cx="55467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Quique </a:t>
            </a:r>
            <a:r>
              <a:rPr lang="en-GB" sz="2800" dirty="0" err="1">
                <a:solidFill>
                  <a:srgbClr val="002060"/>
                </a:solidFill>
                <a:latin typeface="Century Gothic" panose="020B0502020202020204" pitchFamily="34" charset="0"/>
              </a:rPr>
              <a:t>planea</a:t>
            </a:r>
            <a:r>
              <a:rPr lang="en-GB" sz="2800" dirty="0">
                <a:solidFill>
                  <a:srgbClr val="002060"/>
                </a:solidFill>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viaje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Luis.</a:t>
            </a:r>
          </a:p>
        </p:txBody>
      </p:sp>
      <p:pic>
        <p:nvPicPr>
          <p:cNvPr id="40" name="Picture 2" descr="Pen, Write, Pencil, Writing Tool, Work, Message, Blue">
            <a:extLst>
              <a:ext uri="{FF2B5EF4-FFF2-40B4-BE49-F238E27FC236}">
                <a16:creationId xmlns:a16="http://schemas.microsoft.com/office/drawing/2014/main" id="{48DC54F0-C0F0-D6AA-78B8-FAFEA5E7BF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2873" y="64845"/>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4F6AEBF-2AC4-DCA8-E1E4-DEE847FD1D6E}"/>
              </a:ext>
            </a:extLst>
          </p:cNvPr>
          <p:cNvSpPr txBox="1"/>
          <p:nvPr/>
        </p:nvSpPr>
        <p:spPr>
          <a:xfrm>
            <a:off x="10895861" y="988556"/>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48" name="Picture 47">
            <a:extLst>
              <a:ext uri="{FF2B5EF4-FFF2-40B4-BE49-F238E27FC236}">
                <a16:creationId xmlns:a16="http://schemas.microsoft.com/office/drawing/2014/main" id="{12526ADA-1900-3D3C-E365-18562A15DD9F}"/>
              </a:ext>
            </a:extLst>
          </p:cNvPr>
          <p:cNvPicPr>
            <a:picLocks noChangeAspect="1"/>
          </p:cNvPicPr>
          <p:nvPr/>
        </p:nvPicPr>
        <p:blipFill rotWithShape="1">
          <a:blip r:embed="rId7">
            <a:clrChange>
              <a:clrFrom>
                <a:srgbClr val="D9EB37"/>
              </a:clrFrom>
              <a:clrTo>
                <a:srgbClr val="D9EB37">
                  <a:alpha val="0"/>
                </a:srgbClr>
              </a:clrTo>
            </a:clrChange>
            <a:extLst>
              <a:ext uri="{28A0092B-C50C-407E-A947-70E740481C1C}">
                <a14:useLocalDpi xmlns:a14="http://schemas.microsoft.com/office/drawing/2010/main" val="0"/>
              </a:ext>
            </a:extLst>
          </a:blip>
          <a:srcRect l="-12993" t="-712" r="-1713" b="-740"/>
          <a:stretch/>
        </p:blipFill>
        <p:spPr>
          <a:xfrm>
            <a:off x="-699453" y="4391737"/>
            <a:ext cx="3439374" cy="2605390"/>
          </a:xfrm>
          <a:prstGeom prst="rect">
            <a:avLst/>
          </a:prstGeom>
        </p:spPr>
      </p:pic>
      <p:pic>
        <p:nvPicPr>
          <p:cNvPr id="58" name="Graphic 57" descr="Teacher">
            <a:extLst>
              <a:ext uri="{FF2B5EF4-FFF2-40B4-BE49-F238E27FC236}">
                <a16:creationId xmlns:a16="http://schemas.microsoft.com/office/drawing/2014/main" id="{1E5DDAF1-C572-03B0-4168-3D5F741201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06" y="656078"/>
            <a:ext cx="914400" cy="914400"/>
          </a:xfrm>
          <a:prstGeom prst="rect">
            <a:avLst/>
          </a:prstGeom>
        </p:spPr>
      </p:pic>
      <p:sp>
        <p:nvSpPr>
          <p:cNvPr id="59" name="Speech Bubble: Rectangle with Corners Rounded 58">
            <a:extLst>
              <a:ext uri="{FF2B5EF4-FFF2-40B4-BE49-F238E27FC236}">
                <a16:creationId xmlns:a16="http://schemas.microsoft.com/office/drawing/2014/main" id="{DF942C2F-0D7A-4BBA-27CF-DB7EDF41FD6C}"/>
              </a:ext>
            </a:extLst>
          </p:cNvPr>
          <p:cNvSpPr/>
          <p:nvPr/>
        </p:nvSpPr>
        <p:spPr>
          <a:xfrm>
            <a:off x="1150083" y="690905"/>
            <a:ext cx="5369791" cy="710134"/>
          </a:xfrm>
          <a:prstGeom prst="wedgeRoundRectCallout">
            <a:avLst>
              <a:gd name="adj1" fmla="val -55670"/>
              <a:gd name="adj2" fmla="val 12212"/>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TextBox 61">
            <a:extLst>
              <a:ext uri="{FF2B5EF4-FFF2-40B4-BE49-F238E27FC236}">
                <a16:creationId xmlns:a16="http://schemas.microsoft.com/office/drawing/2014/main" id="{30A3B11A-7BDE-2D08-30BA-E0266C065DE5}"/>
              </a:ext>
            </a:extLst>
          </p:cNvPr>
          <p:cNvSpPr txBox="1"/>
          <p:nvPr/>
        </p:nvSpPr>
        <p:spPr>
          <a:xfrm>
            <a:off x="10356060" y="6296088"/>
            <a:ext cx="2822058" cy="400110"/>
          </a:xfrm>
          <a:prstGeom prst="rect">
            <a:avLst/>
          </a:prstGeom>
          <a:solidFill>
            <a:srgbClr val="E2F0D9"/>
          </a:solidFill>
        </p:spPr>
        <p:txBody>
          <a:bodyPr wrap="square">
            <a:spAutoFit/>
          </a:bodyPr>
          <a:lstStyle/>
          <a:p>
            <a:r>
              <a:rPr lang="en-GB" sz="2000" b="1" dirty="0" err="1">
                <a:solidFill>
                  <a:srgbClr val="002060"/>
                </a:solidFill>
                <a:latin typeface="Century Gothic" panose="020B0502020202020204" pitchFamily="34" charset="0"/>
              </a:rPr>
              <a:t>cada</a:t>
            </a:r>
            <a:r>
              <a:rPr lang="en-GB" sz="2000" dirty="0">
                <a:solidFill>
                  <a:srgbClr val="002060"/>
                </a:solidFill>
                <a:latin typeface="Century Gothic" panose="020B0502020202020204" pitchFamily="34" charset="0"/>
              </a:rPr>
              <a:t> – each</a:t>
            </a:r>
            <a:endParaRPr lang="en-GB" dirty="0"/>
          </a:p>
        </p:txBody>
      </p:sp>
      <p:sp>
        <p:nvSpPr>
          <p:cNvPr id="67" name="TextBox 66">
            <a:extLst>
              <a:ext uri="{FF2B5EF4-FFF2-40B4-BE49-F238E27FC236}">
                <a16:creationId xmlns:a16="http://schemas.microsoft.com/office/drawing/2014/main" id="{8D8878C1-59AD-BD27-7125-93C5D3242084}"/>
              </a:ext>
            </a:extLst>
          </p:cNvPr>
          <p:cNvSpPr txBox="1"/>
          <p:nvPr/>
        </p:nvSpPr>
        <p:spPr>
          <a:xfrm>
            <a:off x="1318713" y="830923"/>
            <a:ext cx="4108817" cy="523220"/>
          </a:xfrm>
          <a:prstGeom prst="rect">
            <a:avLst/>
          </a:prstGeom>
          <a:noFill/>
        </p:spPr>
        <p:txBody>
          <a:bodyPr wrap="none" rtlCol="0">
            <a:spAutoFit/>
          </a:bodyPr>
          <a:lstStyle/>
          <a:p>
            <a:pPr lvl="0">
              <a:defRPr/>
            </a:pPr>
            <a:r>
              <a:rPr lang="en-GB" sz="2800" b="1" dirty="0" err="1">
                <a:solidFill>
                  <a:srgbClr val="002060"/>
                </a:solidFill>
                <a:latin typeface="Century Gothic" panose="020B0502020202020204" pitchFamily="34" charset="0"/>
              </a:rPr>
              <a:t>Corrige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tus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respuestas</a:t>
            </a:r>
            <a:r>
              <a:rPr lang="en-GB" sz="2800" b="1"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794168F1-31B3-E242-91AE-243A156C9BCB}"/>
              </a:ext>
            </a:extLst>
          </p:cNvPr>
          <p:cNvSpPr txBox="1"/>
          <p:nvPr/>
        </p:nvSpPr>
        <p:spPr>
          <a:xfrm>
            <a:off x="3445128" y="2003331"/>
            <a:ext cx="8045792" cy="584775"/>
          </a:xfrm>
          <a:prstGeom prst="rect">
            <a:avLst/>
          </a:prstGeom>
          <a:noFill/>
        </p:spPr>
        <p:txBody>
          <a:bodyPr wrap="none" rtlCol="0">
            <a:spAutoFit/>
          </a:bodyPr>
          <a:lstStyle/>
          <a:p>
            <a:r>
              <a:rPr lang="en-GB" sz="3200" dirty="0" err="1">
                <a:solidFill>
                  <a:srgbClr val="92D050"/>
                </a:solidFill>
                <a:latin typeface="Century Gothic" panose="020B0502020202020204" pitchFamily="34" charset="0"/>
              </a:rPr>
              <a:t>Quier</a:t>
            </a:r>
            <a:r>
              <a:rPr lang="en-GB" sz="3200" b="1" dirty="0" err="1">
                <a:solidFill>
                  <a:srgbClr val="92D050"/>
                </a:solidFill>
                <a:latin typeface="Century Gothic" panose="020B0502020202020204" pitchFamily="34" charset="0"/>
              </a:rPr>
              <a:t>es</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practicar</a:t>
            </a:r>
            <a:r>
              <a:rPr lang="en-GB" sz="3200" dirty="0">
                <a:solidFill>
                  <a:srgbClr val="92D050"/>
                </a:solidFill>
                <a:latin typeface="Century Gothic" panose="020B0502020202020204" pitchFamily="34" charset="0"/>
              </a:rPr>
              <a:t> un </a:t>
            </a:r>
            <a:r>
              <a:rPr lang="en-GB" sz="3200" dirty="0" err="1">
                <a:solidFill>
                  <a:srgbClr val="92D050"/>
                </a:solidFill>
                <a:latin typeface="Century Gothic" panose="020B0502020202020204" pitchFamily="34" charset="0"/>
              </a:rPr>
              <a:t>deporte</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diferente</a:t>
            </a:r>
            <a:r>
              <a:rPr lang="en-GB" sz="3200" dirty="0">
                <a:solidFill>
                  <a:srgbClr val="92D050"/>
                </a:solidFill>
                <a:latin typeface="Century Gothic" panose="020B0502020202020204" pitchFamily="34" charset="0"/>
              </a:rPr>
              <a:t>.</a:t>
            </a:r>
          </a:p>
        </p:txBody>
      </p:sp>
      <p:sp>
        <p:nvSpPr>
          <p:cNvPr id="25" name="TextBox 24">
            <a:extLst>
              <a:ext uri="{FF2B5EF4-FFF2-40B4-BE49-F238E27FC236}">
                <a16:creationId xmlns:a16="http://schemas.microsoft.com/office/drawing/2014/main" id="{2B90D2ED-AAED-1B1C-EC7F-F52682F7D921}"/>
              </a:ext>
            </a:extLst>
          </p:cNvPr>
          <p:cNvSpPr txBox="1"/>
          <p:nvPr/>
        </p:nvSpPr>
        <p:spPr>
          <a:xfrm>
            <a:off x="3445128" y="2717786"/>
            <a:ext cx="8623701" cy="584775"/>
          </a:xfrm>
          <a:prstGeom prst="rect">
            <a:avLst/>
          </a:prstGeom>
          <a:noFill/>
        </p:spPr>
        <p:txBody>
          <a:bodyPr wrap="square" rtlCol="0">
            <a:spAutoFit/>
          </a:bodyPr>
          <a:lstStyle/>
          <a:p>
            <a:r>
              <a:rPr lang="en-GB" sz="3200" dirty="0" err="1">
                <a:solidFill>
                  <a:srgbClr val="92D050"/>
                </a:solidFill>
                <a:latin typeface="Century Gothic" panose="020B0502020202020204" pitchFamily="34" charset="0"/>
              </a:rPr>
              <a:t>Quier</a:t>
            </a:r>
            <a:r>
              <a:rPr lang="en-GB" sz="3200" b="1" dirty="0" err="1">
                <a:solidFill>
                  <a:srgbClr val="92D050"/>
                </a:solidFill>
                <a:latin typeface="Century Gothic" panose="020B0502020202020204" pitchFamily="34" charset="0"/>
              </a:rPr>
              <a:t>es</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ir</a:t>
            </a:r>
            <a:r>
              <a:rPr lang="en-GB" sz="3200" dirty="0">
                <a:solidFill>
                  <a:srgbClr val="92D050"/>
                </a:solidFill>
                <a:latin typeface="Century Gothic" panose="020B0502020202020204" pitchFamily="34" charset="0"/>
              </a:rPr>
              <a:t> a un festival </a:t>
            </a:r>
            <a:r>
              <a:rPr lang="en-GB" sz="3200" dirty="0" err="1">
                <a:solidFill>
                  <a:srgbClr val="92D050"/>
                </a:solidFill>
                <a:latin typeface="Century Gothic" panose="020B0502020202020204" pitchFamily="34" charset="0"/>
              </a:rPr>
              <a:t>importante</a:t>
            </a:r>
            <a:r>
              <a:rPr lang="en-GB" sz="3200" dirty="0">
                <a:solidFill>
                  <a:srgbClr val="92D050"/>
                </a:solidFill>
                <a:latin typeface="Century Gothic" panose="020B0502020202020204" pitchFamily="34" charset="0"/>
              </a:rPr>
              <a:t>.</a:t>
            </a:r>
          </a:p>
        </p:txBody>
      </p:sp>
      <p:sp>
        <p:nvSpPr>
          <p:cNvPr id="26" name="TextBox 25">
            <a:extLst>
              <a:ext uri="{FF2B5EF4-FFF2-40B4-BE49-F238E27FC236}">
                <a16:creationId xmlns:a16="http://schemas.microsoft.com/office/drawing/2014/main" id="{F6FEF042-CBF2-BE1E-6DF0-2571E7BB940A}"/>
              </a:ext>
            </a:extLst>
          </p:cNvPr>
          <p:cNvSpPr txBox="1"/>
          <p:nvPr/>
        </p:nvSpPr>
        <p:spPr>
          <a:xfrm>
            <a:off x="3445128" y="3454404"/>
            <a:ext cx="7162538" cy="584775"/>
          </a:xfrm>
          <a:prstGeom prst="rect">
            <a:avLst/>
          </a:prstGeom>
          <a:noFill/>
        </p:spPr>
        <p:txBody>
          <a:bodyPr wrap="none" rtlCol="0">
            <a:spAutoFit/>
          </a:bodyPr>
          <a:lstStyle/>
          <a:p>
            <a:r>
              <a:rPr lang="en-GB" sz="3200" dirty="0" err="1">
                <a:solidFill>
                  <a:srgbClr val="92D050"/>
                </a:solidFill>
                <a:latin typeface="Century Gothic" panose="020B0502020202020204" pitchFamily="34" charset="0"/>
              </a:rPr>
              <a:t>Quier</a:t>
            </a:r>
            <a:r>
              <a:rPr lang="en-GB" sz="3200" b="1" dirty="0" err="1">
                <a:solidFill>
                  <a:srgbClr val="92D050"/>
                </a:solidFill>
                <a:latin typeface="Century Gothic" panose="020B0502020202020204" pitchFamily="34" charset="0"/>
              </a:rPr>
              <a:t>es</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probar</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una</a:t>
            </a:r>
            <a:r>
              <a:rPr lang="en-GB" sz="3200" dirty="0">
                <a:solidFill>
                  <a:srgbClr val="92D050"/>
                </a:solidFill>
                <a:latin typeface="Century Gothic" panose="020B0502020202020204" pitchFamily="34" charset="0"/>
              </a:rPr>
              <a:t> paella </a:t>
            </a:r>
            <a:r>
              <a:rPr lang="en-GB" sz="3200" dirty="0" err="1">
                <a:solidFill>
                  <a:srgbClr val="92D050"/>
                </a:solidFill>
                <a:latin typeface="Century Gothic" panose="020B0502020202020204" pitchFamily="34" charset="0"/>
              </a:rPr>
              <a:t>grande</a:t>
            </a:r>
            <a:r>
              <a:rPr lang="en-GB" sz="3200" dirty="0">
                <a:solidFill>
                  <a:srgbClr val="92D050"/>
                </a:solidFill>
                <a:latin typeface="Century Gothic" panose="020B0502020202020204" pitchFamily="34" charset="0"/>
              </a:rPr>
              <a:t>.</a:t>
            </a:r>
          </a:p>
        </p:txBody>
      </p:sp>
      <p:graphicFrame>
        <p:nvGraphicFramePr>
          <p:cNvPr id="17" name="Table 16">
            <a:extLst>
              <a:ext uri="{FF2B5EF4-FFF2-40B4-BE49-F238E27FC236}">
                <a16:creationId xmlns:a16="http://schemas.microsoft.com/office/drawing/2014/main" id="{DF665DCE-781E-A049-44D1-109374768960}"/>
              </a:ext>
            </a:extLst>
          </p:cNvPr>
          <p:cNvGraphicFramePr>
            <a:graphicFrameLocks noGrp="1"/>
          </p:cNvGraphicFramePr>
          <p:nvPr>
            <p:extLst>
              <p:ext uri="{D42A27DB-BD31-4B8C-83A1-F6EECF244321}">
                <p14:modId xmlns:p14="http://schemas.microsoft.com/office/powerpoint/2010/main" val="908695468"/>
              </p:ext>
            </p:extLst>
          </p:nvPr>
        </p:nvGraphicFramePr>
        <p:xfrm>
          <a:off x="87313" y="2465539"/>
          <a:ext cx="2759366" cy="1977730"/>
        </p:xfrm>
        <a:graphic>
          <a:graphicData uri="http://schemas.openxmlformats.org/drawingml/2006/table">
            <a:tbl>
              <a:tblPr firstRow="1" bandRow="1"/>
              <a:tblGrid>
                <a:gridCol w="2759366">
                  <a:extLst>
                    <a:ext uri="{9D8B030D-6E8A-4147-A177-3AD203B41FA5}">
                      <a16:colId xmlns:a16="http://schemas.microsoft.com/office/drawing/2014/main" val="3087057724"/>
                    </a:ext>
                  </a:extLst>
                </a:gridCol>
              </a:tblGrid>
              <a:tr h="575650">
                <a:tc>
                  <a:txBody>
                    <a:bodyPr/>
                    <a:lstStyle/>
                    <a:p>
                      <a:pPr algn="ctr"/>
                      <a:r>
                        <a:rPr lang="en-GB" sz="2000" b="0" dirty="0">
                          <a:solidFill>
                            <a:srgbClr val="002060"/>
                          </a:solidFill>
                          <a:latin typeface="Century Gothic" panose="020B0502020202020204" pitchFamily="34" charset="0"/>
                        </a:rPr>
                        <a:t>practise a different sport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r h="575650">
                <a:tc>
                  <a:txBody>
                    <a:bodyPr/>
                    <a:lstStyle/>
                    <a:p>
                      <a:pPr algn="ctr"/>
                      <a:r>
                        <a:rPr lang="en-GB" sz="2000" b="0" dirty="0">
                          <a:solidFill>
                            <a:srgbClr val="002060"/>
                          </a:solidFill>
                          <a:latin typeface="Century Gothic" panose="020B0502020202020204" pitchFamily="34" charset="0"/>
                        </a:rPr>
                        <a:t>go to an important festival</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54659644"/>
                  </a:ext>
                </a:extLst>
              </a:tr>
              <a:tr h="575650">
                <a:tc>
                  <a:txBody>
                    <a:bodyPr/>
                    <a:lstStyle/>
                    <a:p>
                      <a:pPr algn="ctr"/>
                      <a:r>
                        <a:rPr lang="en-GB" sz="2000" b="0" dirty="0">
                          <a:solidFill>
                            <a:srgbClr val="002060"/>
                          </a:solidFill>
                          <a:latin typeface="Century Gothic" panose="020B0502020202020204" pitchFamily="34" charset="0"/>
                        </a:rPr>
                        <a:t>try a big paella </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1685757"/>
                  </a:ext>
                </a:extLst>
              </a:tr>
            </a:tbl>
          </a:graphicData>
        </a:graphic>
      </p:graphicFrame>
      <p:sp>
        <p:nvSpPr>
          <p:cNvPr id="21" name="TextBox 20">
            <a:extLst>
              <a:ext uri="{FF2B5EF4-FFF2-40B4-BE49-F238E27FC236}">
                <a16:creationId xmlns:a16="http://schemas.microsoft.com/office/drawing/2014/main" id="{03FE87EA-4942-9964-7C0C-070C3966DBDA}"/>
              </a:ext>
            </a:extLst>
          </p:cNvPr>
          <p:cNvSpPr txBox="1"/>
          <p:nvPr/>
        </p:nvSpPr>
        <p:spPr>
          <a:xfrm>
            <a:off x="101963" y="1806301"/>
            <a:ext cx="1212191"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[You]</a:t>
            </a:r>
          </a:p>
        </p:txBody>
      </p:sp>
    </p:spTree>
    <p:extLst>
      <p:ext uri="{BB962C8B-B14F-4D97-AF65-F5344CB8AC3E}">
        <p14:creationId xmlns:p14="http://schemas.microsoft.com/office/powerpoint/2010/main" val="22631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4_1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4" name="4_1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5" name="4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094B96C5-26D2-4757-8E35-CAE80835A918}"/>
              </a:ext>
            </a:extLst>
          </p:cNvPr>
          <p:cNvSpPr txBox="1"/>
          <p:nvPr/>
        </p:nvSpPr>
        <p:spPr>
          <a:xfrm>
            <a:off x="2882537" y="116468"/>
            <a:ext cx="55467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Quique </a:t>
            </a:r>
            <a:r>
              <a:rPr lang="en-GB" sz="2800" dirty="0" err="1">
                <a:solidFill>
                  <a:srgbClr val="002060"/>
                </a:solidFill>
                <a:latin typeface="Century Gothic" panose="020B0502020202020204" pitchFamily="34" charset="0"/>
              </a:rPr>
              <a:t>planea</a:t>
            </a:r>
            <a:r>
              <a:rPr lang="en-GB" sz="2800" dirty="0">
                <a:solidFill>
                  <a:srgbClr val="002060"/>
                </a:solidFill>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viaje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Luis.</a:t>
            </a:r>
          </a:p>
        </p:txBody>
      </p:sp>
      <p:pic>
        <p:nvPicPr>
          <p:cNvPr id="40" name="Picture 2" descr="Pen, Write, Pencil, Writing Tool, Work, Message, Blue">
            <a:extLst>
              <a:ext uri="{FF2B5EF4-FFF2-40B4-BE49-F238E27FC236}">
                <a16:creationId xmlns:a16="http://schemas.microsoft.com/office/drawing/2014/main" id="{48DC54F0-C0F0-D6AA-78B8-FAFEA5E7BF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2873" y="64845"/>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4F6AEBF-2AC4-DCA8-E1E4-DEE847FD1D6E}"/>
              </a:ext>
            </a:extLst>
          </p:cNvPr>
          <p:cNvSpPr txBox="1"/>
          <p:nvPr/>
        </p:nvSpPr>
        <p:spPr>
          <a:xfrm>
            <a:off x="10895861" y="988556"/>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48" name="Picture 47">
            <a:extLst>
              <a:ext uri="{FF2B5EF4-FFF2-40B4-BE49-F238E27FC236}">
                <a16:creationId xmlns:a16="http://schemas.microsoft.com/office/drawing/2014/main" id="{12526ADA-1900-3D3C-E365-18562A15DD9F}"/>
              </a:ext>
            </a:extLst>
          </p:cNvPr>
          <p:cNvPicPr>
            <a:picLocks noChangeAspect="1"/>
          </p:cNvPicPr>
          <p:nvPr/>
        </p:nvPicPr>
        <p:blipFill rotWithShape="1">
          <a:blip r:embed="rId7">
            <a:clrChange>
              <a:clrFrom>
                <a:srgbClr val="D9EB37"/>
              </a:clrFrom>
              <a:clrTo>
                <a:srgbClr val="D9EB37">
                  <a:alpha val="0"/>
                </a:srgbClr>
              </a:clrTo>
            </a:clrChange>
            <a:extLst>
              <a:ext uri="{28A0092B-C50C-407E-A947-70E740481C1C}">
                <a14:useLocalDpi xmlns:a14="http://schemas.microsoft.com/office/drawing/2010/main" val="0"/>
              </a:ext>
            </a:extLst>
          </a:blip>
          <a:srcRect l="-12993" t="-712" r="-1713" b="-740"/>
          <a:stretch/>
        </p:blipFill>
        <p:spPr>
          <a:xfrm>
            <a:off x="-699453" y="4391737"/>
            <a:ext cx="3439374" cy="2605390"/>
          </a:xfrm>
          <a:prstGeom prst="rect">
            <a:avLst/>
          </a:prstGeom>
        </p:spPr>
      </p:pic>
      <p:pic>
        <p:nvPicPr>
          <p:cNvPr id="58" name="Graphic 57" descr="Teacher">
            <a:extLst>
              <a:ext uri="{FF2B5EF4-FFF2-40B4-BE49-F238E27FC236}">
                <a16:creationId xmlns:a16="http://schemas.microsoft.com/office/drawing/2014/main" id="{1E5DDAF1-C572-03B0-4168-3D5F741201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06" y="656078"/>
            <a:ext cx="914400" cy="914400"/>
          </a:xfrm>
          <a:prstGeom prst="rect">
            <a:avLst/>
          </a:prstGeom>
        </p:spPr>
      </p:pic>
      <p:sp>
        <p:nvSpPr>
          <p:cNvPr id="59" name="Speech Bubble: Rectangle with Corners Rounded 58">
            <a:extLst>
              <a:ext uri="{FF2B5EF4-FFF2-40B4-BE49-F238E27FC236}">
                <a16:creationId xmlns:a16="http://schemas.microsoft.com/office/drawing/2014/main" id="{DF942C2F-0D7A-4BBA-27CF-DB7EDF41FD6C}"/>
              </a:ext>
            </a:extLst>
          </p:cNvPr>
          <p:cNvSpPr/>
          <p:nvPr/>
        </p:nvSpPr>
        <p:spPr>
          <a:xfrm>
            <a:off x="1150083" y="690905"/>
            <a:ext cx="5369791" cy="710134"/>
          </a:xfrm>
          <a:prstGeom prst="wedgeRoundRectCallout">
            <a:avLst>
              <a:gd name="adj1" fmla="val -55670"/>
              <a:gd name="adj2" fmla="val 12212"/>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TextBox 61">
            <a:extLst>
              <a:ext uri="{FF2B5EF4-FFF2-40B4-BE49-F238E27FC236}">
                <a16:creationId xmlns:a16="http://schemas.microsoft.com/office/drawing/2014/main" id="{30A3B11A-7BDE-2D08-30BA-E0266C065DE5}"/>
              </a:ext>
            </a:extLst>
          </p:cNvPr>
          <p:cNvSpPr txBox="1"/>
          <p:nvPr/>
        </p:nvSpPr>
        <p:spPr>
          <a:xfrm>
            <a:off x="10356060" y="6296088"/>
            <a:ext cx="2822058" cy="400110"/>
          </a:xfrm>
          <a:prstGeom prst="rect">
            <a:avLst/>
          </a:prstGeom>
          <a:solidFill>
            <a:srgbClr val="E2F0D9"/>
          </a:solidFill>
        </p:spPr>
        <p:txBody>
          <a:bodyPr wrap="square">
            <a:spAutoFit/>
          </a:bodyPr>
          <a:lstStyle/>
          <a:p>
            <a:r>
              <a:rPr lang="en-GB" sz="2000" b="1" dirty="0" err="1">
                <a:solidFill>
                  <a:srgbClr val="002060"/>
                </a:solidFill>
                <a:latin typeface="Century Gothic" panose="020B0502020202020204" pitchFamily="34" charset="0"/>
              </a:rPr>
              <a:t>cada</a:t>
            </a:r>
            <a:r>
              <a:rPr lang="en-GB" sz="2000" dirty="0">
                <a:solidFill>
                  <a:srgbClr val="002060"/>
                </a:solidFill>
                <a:latin typeface="Century Gothic" panose="020B0502020202020204" pitchFamily="34" charset="0"/>
              </a:rPr>
              <a:t> – each</a:t>
            </a:r>
            <a:endParaRPr lang="en-GB" dirty="0"/>
          </a:p>
        </p:txBody>
      </p:sp>
      <p:sp>
        <p:nvSpPr>
          <p:cNvPr id="67" name="TextBox 66">
            <a:extLst>
              <a:ext uri="{FF2B5EF4-FFF2-40B4-BE49-F238E27FC236}">
                <a16:creationId xmlns:a16="http://schemas.microsoft.com/office/drawing/2014/main" id="{8D8878C1-59AD-BD27-7125-93C5D3242084}"/>
              </a:ext>
            </a:extLst>
          </p:cNvPr>
          <p:cNvSpPr txBox="1"/>
          <p:nvPr/>
        </p:nvSpPr>
        <p:spPr>
          <a:xfrm>
            <a:off x="1318713" y="830923"/>
            <a:ext cx="4108817" cy="523220"/>
          </a:xfrm>
          <a:prstGeom prst="rect">
            <a:avLst/>
          </a:prstGeom>
          <a:noFill/>
        </p:spPr>
        <p:txBody>
          <a:bodyPr wrap="none" rtlCol="0">
            <a:spAutoFit/>
          </a:bodyPr>
          <a:lstStyle/>
          <a:p>
            <a:pPr lvl="0">
              <a:defRPr/>
            </a:pPr>
            <a:r>
              <a:rPr lang="en-GB" sz="2800" b="1" dirty="0" err="1">
                <a:solidFill>
                  <a:srgbClr val="002060"/>
                </a:solidFill>
                <a:latin typeface="Century Gothic" panose="020B0502020202020204" pitchFamily="34" charset="0"/>
              </a:rPr>
              <a:t>Corrige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tus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respuestas</a:t>
            </a:r>
            <a:r>
              <a:rPr lang="en-GB" sz="2800" b="1"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794168F1-31B3-E242-91AE-243A156C9BCB}"/>
              </a:ext>
            </a:extLst>
          </p:cNvPr>
          <p:cNvSpPr txBox="1"/>
          <p:nvPr/>
        </p:nvSpPr>
        <p:spPr>
          <a:xfrm>
            <a:off x="3445128" y="2003331"/>
            <a:ext cx="6873998" cy="584775"/>
          </a:xfrm>
          <a:prstGeom prst="rect">
            <a:avLst/>
          </a:prstGeom>
          <a:noFill/>
        </p:spPr>
        <p:txBody>
          <a:bodyPr wrap="none" rtlCol="0">
            <a:spAutoFit/>
          </a:bodyPr>
          <a:lstStyle/>
          <a:p>
            <a:r>
              <a:rPr lang="en-GB" sz="3200" dirty="0" err="1">
                <a:solidFill>
                  <a:srgbClr val="92D050"/>
                </a:solidFill>
                <a:latin typeface="Century Gothic" panose="020B0502020202020204" pitchFamily="34" charset="0"/>
              </a:rPr>
              <a:t>Quier</a:t>
            </a:r>
            <a:r>
              <a:rPr lang="en-GB" sz="3200" b="1" dirty="0" err="1">
                <a:solidFill>
                  <a:srgbClr val="92D050"/>
                </a:solidFill>
                <a:latin typeface="Century Gothic" panose="020B0502020202020204" pitchFamily="34" charset="0"/>
              </a:rPr>
              <a:t>e</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visitar</a:t>
            </a:r>
            <a:r>
              <a:rPr lang="en-GB" sz="3200" dirty="0">
                <a:solidFill>
                  <a:srgbClr val="92D050"/>
                </a:solidFill>
                <a:latin typeface="Century Gothic" panose="020B0502020202020204" pitchFamily="34" charset="0"/>
              </a:rPr>
              <a:t> un pueblo </a:t>
            </a:r>
            <a:r>
              <a:rPr lang="en-GB" sz="3200" dirty="0" err="1">
                <a:solidFill>
                  <a:srgbClr val="92D050"/>
                </a:solidFill>
                <a:latin typeface="Century Gothic" panose="020B0502020202020204" pitchFamily="34" charset="0"/>
              </a:rPr>
              <a:t>tranquilo</a:t>
            </a:r>
            <a:r>
              <a:rPr lang="en-GB" sz="3200" dirty="0">
                <a:solidFill>
                  <a:srgbClr val="92D050"/>
                </a:solidFill>
                <a:latin typeface="Century Gothic" panose="020B0502020202020204" pitchFamily="34" charset="0"/>
              </a:rPr>
              <a:t>.</a:t>
            </a:r>
          </a:p>
        </p:txBody>
      </p:sp>
      <p:sp>
        <p:nvSpPr>
          <p:cNvPr id="25" name="TextBox 24">
            <a:extLst>
              <a:ext uri="{FF2B5EF4-FFF2-40B4-BE49-F238E27FC236}">
                <a16:creationId xmlns:a16="http://schemas.microsoft.com/office/drawing/2014/main" id="{2B90D2ED-AAED-1B1C-EC7F-F52682F7D921}"/>
              </a:ext>
            </a:extLst>
          </p:cNvPr>
          <p:cNvSpPr txBox="1"/>
          <p:nvPr/>
        </p:nvSpPr>
        <p:spPr>
          <a:xfrm>
            <a:off x="3445128" y="2717786"/>
            <a:ext cx="8623701" cy="1077218"/>
          </a:xfrm>
          <a:prstGeom prst="rect">
            <a:avLst/>
          </a:prstGeom>
          <a:noFill/>
        </p:spPr>
        <p:txBody>
          <a:bodyPr wrap="square" rtlCol="0">
            <a:spAutoFit/>
          </a:bodyPr>
          <a:lstStyle/>
          <a:p>
            <a:r>
              <a:rPr lang="en-GB" sz="3200" dirty="0" err="1">
                <a:solidFill>
                  <a:srgbClr val="92D050"/>
                </a:solidFill>
                <a:latin typeface="Century Gothic" panose="020B0502020202020204" pitchFamily="34" charset="0"/>
              </a:rPr>
              <a:t>Quier</a:t>
            </a:r>
            <a:r>
              <a:rPr lang="en-GB" sz="3200" b="1" dirty="0" err="1">
                <a:solidFill>
                  <a:srgbClr val="92D050"/>
                </a:solidFill>
                <a:latin typeface="Century Gothic" panose="020B0502020202020204" pitchFamily="34" charset="0"/>
              </a:rPr>
              <a:t>e</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aprender</a:t>
            </a:r>
            <a:r>
              <a:rPr lang="en-GB" sz="3200" dirty="0">
                <a:solidFill>
                  <a:srgbClr val="92D050"/>
                </a:solidFill>
                <a:latin typeface="Century Gothic" panose="020B0502020202020204" pitchFamily="34" charset="0"/>
              </a:rPr>
              <a:t> un </a:t>
            </a:r>
            <a:r>
              <a:rPr lang="en-GB" sz="3200" dirty="0" err="1">
                <a:solidFill>
                  <a:srgbClr val="92D050"/>
                </a:solidFill>
                <a:latin typeface="Century Gothic" panose="020B0502020202020204" pitchFamily="34" charset="0"/>
              </a:rPr>
              <a:t>baile</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divertido</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el</a:t>
            </a:r>
            <a:r>
              <a:rPr lang="en-GB" sz="3200" dirty="0">
                <a:solidFill>
                  <a:srgbClr val="92D050"/>
                </a:solidFill>
                <a:latin typeface="Century Gothic" panose="020B0502020202020204" pitchFamily="34" charset="0"/>
              </a:rPr>
              <a:t> flamenco.</a:t>
            </a:r>
          </a:p>
        </p:txBody>
      </p:sp>
      <p:sp>
        <p:nvSpPr>
          <p:cNvPr id="26" name="TextBox 25">
            <a:extLst>
              <a:ext uri="{FF2B5EF4-FFF2-40B4-BE49-F238E27FC236}">
                <a16:creationId xmlns:a16="http://schemas.microsoft.com/office/drawing/2014/main" id="{F6FEF042-CBF2-BE1E-6DF0-2571E7BB940A}"/>
              </a:ext>
            </a:extLst>
          </p:cNvPr>
          <p:cNvSpPr txBox="1"/>
          <p:nvPr/>
        </p:nvSpPr>
        <p:spPr>
          <a:xfrm>
            <a:off x="3445128" y="3840787"/>
            <a:ext cx="6035627" cy="584775"/>
          </a:xfrm>
          <a:prstGeom prst="rect">
            <a:avLst/>
          </a:prstGeom>
          <a:noFill/>
        </p:spPr>
        <p:txBody>
          <a:bodyPr wrap="none" rtlCol="0">
            <a:spAutoFit/>
          </a:bodyPr>
          <a:lstStyle/>
          <a:p>
            <a:r>
              <a:rPr lang="en-GB" sz="3200" dirty="0" err="1">
                <a:solidFill>
                  <a:srgbClr val="92D050"/>
                </a:solidFill>
                <a:latin typeface="Century Gothic" panose="020B0502020202020204" pitchFamily="34" charset="0"/>
              </a:rPr>
              <a:t>Quier</a:t>
            </a:r>
            <a:r>
              <a:rPr lang="en-GB" sz="3200" b="1" dirty="0" err="1">
                <a:solidFill>
                  <a:srgbClr val="92D050"/>
                </a:solidFill>
                <a:latin typeface="Century Gothic" panose="020B0502020202020204" pitchFamily="34" charset="0"/>
              </a:rPr>
              <a:t>e</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ver</a:t>
            </a:r>
            <a:r>
              <a:rPr lang="en-GB" sz="3200" dirty="0">
                <a:solidFill>
                  <a:srgbClr val="92D050"/>
                </a:solidFill>
                <a:latin typeface="Century Gothic" panose="020B0502020202020204" pitchFamily="34" charset="0"/>
              </a:rPr>
              <a:t> un </a:t>
            </a:r>
            <a:r>
              <a:rPr lang="en-GB" sz="3200" dirty="0" err="1">
                <a:solidFill>
                  <a:srgbClr val="92D050"/>
                </a:solidFill>
                <a:latin typeface="Century Gothic" panose="020B0502020202020204" pitchFamily="34" charset="0"/>
              </a:rPr>
              <a:t>desfile</a:t>
            </a:r>
            <a:r>
              <a:rPr lang="en-GB" sz="3200" dirty="0">
                <a:solidFill>
                  <a:srgbClr val="92D050"/>
                </a:solidFill>
                <a:latin typeface="Century Gothic" panose="020B0502020202020204" pitchFamily="34" charset="0"/>
              </a:rPr>
              <a:t> </a:t>
            </a:r>
            <a:r>
              <a:rPr lang="en-GB" sz="3200" dirty="0" err="1">
                <a:solidFill>
                  <a:srgbClr val="92D050"/>
                </a:solidFill>
                <a:latin typeface="Century Gothic" panose="020B0502020202020204" pitchFamily="34" charset="0"/>
              </a:rPr>
              <a:t>elgante</a:t>
            </a:r>
            <a:r>
              <a:rPr lang="en-GB" sz="3200" dirty="0">
                <a:solidFill>
                  <a:srgbClr val="92D050"/>
                </a:solidFill>
                <a:latin typeface="Century Gothic" panose="020B0502020202020204" pitchFamily="34" charset="0"/>
              </a:rPr>
              <a:t>.</a:t>
            </a:r>
          </a:p>
        </p:txBody>
      </p:sp>
      <p:graphicFrame>
        <p:nvGraphicFramePr>
          <p:cNvPr id="18" name="Table 17">
            <a:extLst>
              <a:ext uri="{FF2B5EF4-FFF2-40B4-BE49-F238E27FC236}">
                <a16:creationId xmlns:a16="http://schemas.microsoft.com/office/drawing/2014/main" id="{F785B1D8-2A2B-85DF-E241-FE1D908CD25F}"/>
              </a:ext>
            </a:extLst>
          </p:cNvPr>
          <p:cNvGraphicFramePr>
            <a:graphicFrameLocks noGrp="1"/>
          </p:cNvGraphicFramePr>
          <p:nvPr>
            <p:extLst>
              <p:ext uri="{D42A27DB-BD31-4B8C-83A1-F6EECF244321}">
                <p14:modId xmlns:p14="http://schemas.microsoft.com/office/powerpoint/2010/main" val="2415444350"/>
              </p:ext>
            </p:extLst>
          </p:nvPr>
        </p:nvGraphicFramePr>
        <p:xfrm>
          <a:off x="123171" y="2280835"/>
          <a:ext cx="3206812" cy="1852340"/>
        </p:xfrm>
        <a:graphic>
          <a:graphicData uri="http://schemas.openxmlformats.org/drawingml/2006/table">
            <a:tbl>
              <a:tblPr firstRow="1" bandRow="1"/>
              <a:tblGrid>
                <a:gridCol w="3206812">
                  <a:extLst>
                    <a:ext uri="{9D8B030D-6E8A-4147-A177-3AD203B41FA5}">
                      <a16:colId xmlns:a16="http://schemas.microsoft.com/office/drawing/2014/main" val="3087057724"/>
                    </a:ext>
                  </a:extLst>
                </a:gridCol>
              </a:tblGrid>
              <a:tr h="575650">
                <a:tc>
                  <a:txBody>
                    <a:bodyPr/>
                    <a:lstStyle/>
                    <a:p>
                      <a:pPr algn="ctr"/>
                      <a:r>
                        <a:rPr lang="en-GB" sz="2000" b="0" dirty="0">
                          <a:solidFill>
                            <a:srgbClr val="002060"/>
                          </a:solidFill>
                          <a:latin typeface="Century Gothic" panose="020B0502020202020204" pitchFamily="34" charset="0"/>
                        </a:rPr>
                        <a:t>visit a quiet village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r h="575650">
                <a:tc>
                  <a:txBody>
                    <a:bodyPr/>
                    <a:lstStyle/>
                    <a:p>
                      <a:pPr algn="ctr"/>
                      <a:r>
                        <a:rPr lang="en-GB" sz="2000" b="0" dirty="0">
                          <a:solidFill>
                            <a:srgbClr val="002060"/>
                          </a:solidFill>
                          <a:latin typeface="Century Gothic" panose="020B0502020202020204" pitchFamily="34" charset="0"/>
                        </a:rPr>
                        <a:t>learn a fun dance, Flamenco</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54659644"/>
                  </a:ext>
                </a:extLst>
              </a:tr>
              <a:tr h="5756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see an elegant parade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1685757"/>
                  </a:ext>
                </a:extLst>
              </a:tr>
            </a:tbl>
          </a:graphicData>
        </a:graphic>
      </p:graphicFrame>
      <p:sp>
        <p:nvSpPr>
          <p:cNvPr id="20" name="TextBox 19">
            <a:extLst>
              <a:ext uri="{FF2B5EF4-FFF2-40B4-BE49-F238E27FC236}">
                <a16:creationId xmlns:a16="http://schemas.microsoft.com/office/drawing/2014/main" id="{B1E79877-CC5C-A627-AE7D-3C890B8DCCF6}"/>
              </a:ext>
            </a:extLst>
          </p:cNvPr>
          <p:cNvSpPr txBox="1"/>
          <p:nvPr/>
        </p:nvSpPr>
        <p:spPr>
          <a:xfrm>
            <a:off x="8026" y="1721429"/>
            <a:ext cx="214193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[Luis = he]</a:t>
            </a:r>
          </a:p>
        </p:txBody>
      </p:sp>
    </p:spTree>
    <p:extLst>
      <p:ext uri="{BB962C8B-B14F-4D97-AF65-F5344CB8AC3E}">
        <p14:creationId xmlns:p14="http://schemas.microsoft.com/office/powerpoint/2010/main" val="296503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4_14.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4" name="4_15.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5" name="4_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0271072"/>
              </p:ext>
            </p:extLst>
          </p:nvPr>
        </p:nvGraphicFramePr>
        <p:xfrm>
          <a:off x="312452" y="1102402"/>
          <a:ext cx="9987248" cy="5363712"/>
        </p:xfrm>
        <a:graphic>
          <a:graphicData uri="http://schemas.openxmlformats.org/drawingml/2006/table">
            <a:tbl>
              <a:tblPr firstRow="1" bandRow="1">
                <a:tableStyleId>{5940675A-B579-460E-94D1-54222C63F5DA}</a:tableStyleId>
              </a:tblPr>
              <a:tblGrid>
                <a:gridCol w="1761573">
                  <a:extLst>
                    <a:ext uri="{9D8B030D-6E8A-4147-A177-3AD203B41FA5}">
                      <a16:colId xmlns:a16="http://schemas.microsoft.com/office/drawing/2014/main" val="1203737284"/>
                    </a:ext>
                  </a:extLst>
                </a:gridCol>
                <a:gridCol w="2713875">
                  <a:extLst>
                    <a:ext uri="{9D8B030D-6E8A-4147-A177-3AD203B41FA5}">
                      <a16:colId xmlns:a16="http://schemas.microsoft.com/office/drawing/2014/main" val="1810222861"/>
                    </a:ext>
                  </a:extLst>
                </a:gridCol>
                <a:gridCol w="2769908">
                  <a:extLst>
                    <a:ext uri="{9D8B030D-6E8A-4147-A177-3AD203B41FA5}">
                      <a16:colId xmlns:a16="http://schemas.microsoft.com/office/drawing/2014/main" val="274413866"/>
                    </a:ext>
                  </a:extLst>
                </a:gridCol>
                <a:gridCol w="2741892">
                  <a:extLst>
                    <a:ext uri="{9D8B030D-6E8A-4147-A177-3AD203B41FA5}">
                      <a16:colId xmlns:a16="http://schemas.microsoft.com/office/drawing/2014/main" val="2706468897"/>
                    </a:ext>
                  </a:extLst>
                </a:gridCol>
              </a:tblGrid>
              <a:tr h="89395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costa</a:t>
                      </a:r>
                    </a:p>
                  </a:txBody>
                  <a:tcPr/>
                </a:tc>
                <a:tc>
                  <a:txBody>
                    <a:bodyPr/>
                    <a:lstStyle/>
                    <a:p>
                      <a:r>
                        <a:rPr lang="en-GB" sz="2400" b="1" dirty="0" err="1">
                          <a:solidFill>
                            <a:srgbClr val="00B0F0"/>
                          </a:solidFill>
                          <a:latin typeface="Century Gothic" panose="020B0502020202020204" pitchFamily="34" charset="0"/>
                        </a:rPr>
                        <a:t>va</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teatro</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ciudad</a:t>
                      </a: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mercado</a:t>
                      </a:r>
                    </a:p>
                  </a:txBody>
                  <a:tcPr/>
                </a:tc>
                <a:tc>
                  <a:txBody>
                    <a:bodyPr/>
                    <a:lstStyle/>
                    <a:p>
                      <a:r>
                        <a:rPr lang="en-GB" sz="2400" b="1" dirty="0">
                          <a:solidFill>
                            <a:srgbClr val="00B0F0"/>
                          </a:solidFill>
                          <a:latin typeface="Century Gothic" panose="020B0502020202020204" pitchFamily="34" charset="0"/>
                        </a:rPr>
                        <a:t>vas</a:t>
                      </a:r>
                    </a:p>
                  </a:txBody>
                  <a:tcPr/>
                </a:tc>
                <a:extLst>
                  <a:ext uri="{0D108BD9-81ED-4DB2-BD59-A6C34878D82A}">
                    <a16:rowId xmlns:a16="http://schemas.microsoft.com/office/drawing/2014/main" val="1164559424"/>
                  </a:ext>
                </a:extLst>
              </a:tr>
              <a:tr h="89395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voy</a:t>
                      </a:r>
                    </a:p>
                  </a:txBody>
                  <a:tcPr/>
                </a:tc>
                <a:tc>
                  <a:txBody>
                    <a:bodyPr/>
                    <a:lstStyle/>
                    <a:p>
                      <a:r>
                        <a:rPr lang="en-GB" sz="2400" b="1" dirty="0" err="1">
                          <a:solidFill>
                            <a:srgbClr val="92D050"/>
                          </a:solidFill>
                          <a:latin typeface="Century Gothic" panose="020B0502020202020204" pitchFamily="34" charset="0"/>
                        </a:rPr>
                        <a:t>ir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río</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bandera</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aeropuerto</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puerto</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sz="2400" dirty="0"/>
                    </a:p>
                  </a:txBody>
                  <a:tcPr/>
                </a:tc>
                <a:tc>
                  <a:txBody>
                    <a:bodyPr/>
                    <a:lstStyle/>
                    <a:p>
                      <a:r>
                        <a:rPr lang="en-GB" sz="2400" b="1" dirty="0" err="1">
                          <a:solidFill>
                            <a:srgbClr val="FF3399"/>
                          </a:solidFill>
                          <a:latin typeface="Century Gothic" panose="020B0502020202020204" pitchFamily="34" charset="0"/>
                        </a:rPr>
                        <a:t>quiero</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quiere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aburrido</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quieres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avión</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probar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508473" y="3279523"/>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67" y="1486279"/>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508473" y="500554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7" name="5_1.wav"/>
            </a:hlinkClick>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480103" y="542355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366159" y="388477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410086" y="231767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01777" y="6019556"/>
            <a:ext cx="274974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want</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868520" y="5988778"/>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plane</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764059" y="6028925"/>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try, trying</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111249"/>
            <a:ext cx="23303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want</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817971" y="5093174"/>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wants</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610034" y="511124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boring</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flag</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851229" y="4226267"/>
            <a:ext cx="2620016"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(the) airport</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602654" y="4238720"/>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port</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212827" y="3315331"/>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go</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779681" y="3345921"/>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go, going</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529424" y="3313312"/>
            <a:ext cx="25693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river</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92739" y="2436234"/>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city</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759352" y="2439789"/>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market</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556475" y="242632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go</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124299" y="1544958"/>
            <a:ext cx="23992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coast</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805081" y="155109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goes</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529424" y="1523107"/>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theatre</a:t>
            </a:r>
          </a:p>
        </p:txBody>
      </p:sp>
    </p:spTree>
    <p:extLst>
      <p:ext uri="{BB962C8B-B14F-4D97-AF65-F5344CB8AC3E}">
        <p14:creationId xmlns:p14="http://schemas.microsoft.com/office/powerpoint/2010/main" val="3673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036433348"/>
              </p:ext>
            </p:extLst>
          </p:nvPr>
        </p:nvGraphicFramePr>
        <p:xfrm>
          <a:off x="312452" y="1102402"/>
          <a:ext cx="9987248" cy="5363712"/>
        </p:xfrm>
        <a:graphic>
          <a:graphicData uri="http://schemas.openxmlformats.org/drawingml/2006/table">
            <a:tbl>
              <a:tblPr firstRow="1" bandRow="1">
                <a:tableStyleId>{5940675A-B579-460E-94D1-54222C63F5DA}</a:tableStyleId>
              </a:tblPr>
              <a:tblGrid>
                <a:gridCol w="1761573">
                  <a:extLst>
                    <a:ext uri="{9D8B030D-6E8A-4147-A177-3AD203B41FA5}">
                      <a16:colId xmlns:a16="http://schemas.microsoft.com/office/drawing/2014/main" val="1203737284"/>
                    </a:ext>
                  </a:extLst>
                </a:gridCol>
                <a:gridCol w="2713875">
                  <a:extLst>
                    <a:ext uri="{9D8B030D-6E8A-4147-A177-3AD203B41FA5}">
                      <a16:colId xmlns:a16="http://schemas.microsoft.com/office/drawing/2014/main" val="1810222861"/>
                    </a:ext>
                  </a:extLst>
                </a:gridCol>
                <a:gridCol w="2769908">
                  <a:extLst>
                    <a:ext uri="{9D8B030D-6E8A-4147-A177-3AD203B41FA5}">
                      <a16:colId xmlns:a16="http://schemas.microsoft.com/office/drawing/2014/main" val="274413866"/>
                    </a:ext>
                  </a:extLst>
                </a:gridCol>
                <a:gridCol w="2741892">
                  <a:extLst>
                    <a:ext uri="{9D8B030D-6E8A-4147-A177-3AD203B41FA5}">
                      <a16:colId xmlns:a16="http://schemas.microsoft.com/office/drawing/2014/main" val="2706468897"/>
                    </a:ext>
                  </a:extLst>
                </a:gridCol>
              </a:tblGrid>
              <a:tr h="89395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S/he goes</a:t>
                      </a:r>
                    </a:p>
                  </a:txBody>
                  <a:tcPr/>
                </a:tc>
                <a:tc>
                  <a:txBody>
                    <a:bodyPr/>
                    <a:lstStyle/>
                    <a:p>
                      <a:r>
                        <a:rPr lang="en-GB" sz="2400" b="1" dirty="0">
                          <a:solidFill>
                            <a:srgbClr val="00B0F0"/>
                          </a:solidFill>
                          <a:latin typeface="Century Gothic" panose="020B0502020202020204" pitchFamily="34" charset="0"/>
                        </a:rPr>
                        <a:t>(the) coast</a:t>
                      </a:r>
                    </a:p>
                  </a:txBody>
                  <a:tcPr/>
                </a:tc>
                <a:tc>
                  <a:txBody>
                    <a:bodyPr/>
                    <a:lstStyle/>
                    <a:p>
                      <a:r>
                        <a:rPr lang="en-GB" sz="2400" b="1" dirty="0">
                          <a:solidFill>
                            <a:srgbClr val="00B0F0"/>
                          </a:solidFill>
                          <a:latin typeface="Century Gothic" panose="020B0502020202020204" pitchFamily="34" charset="0"/>
                        </a:rPr>
                        <a:t>(the) city</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market</a:t>
                      </a:r>
                    </a:p>
                  </a:txBody>
                  <a:tcPr/>
                </a:tc>
                <a:tc>
                  <a:txBody>
                    <a:bodyPr/>
                    <a:lstStyle/>
                    <a:p>
                      <a:r>
                        <a:rPr lang="en-GB" sz="2400" b="1" dirty="0">
                          <a:solidFill>
                            <a:srgbClr val="00B0F0"/>
                          </a:solidFill>
                          <a:latin typeface="Century Gothic" panose="020B0502020202020204" pitchFamily="34" charset="0"/>
                        </a:rPr>
                        <a:t>You go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B0502020202020204" pitchFamily="34" charset="0"/>
                        </a:rPr>
                        <a:t>(the) theatre</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port</a:t>
                      </a:r>
                    </a:p>
                  </a:txBody>
                  <a:tcPr/>
                </a:tc>
                <a:tc>
                  <a:txBody>
                    <a:bodyPr/>
                    <a:lstStyle/>
                    <a:p>
                      <a:r>
                        <a:rPr lang="en-GB" sz="2400" b="1" dirty="0">
                          <a:solidFill>
                            <a:srgbClr val="92D050"/>
                          </a:solidFill>
                          <a:latin typeface="Century Gothic" panose="020B0502020202020204" pitchFamily="34" charset="0"/>
                        </a:rPr>
                        <a:t>(the) flag</a:t>
                      </a:r>
                    </a:p>
                  </a:txBody>
                  <a:tcPr/>
                </a:tc>
                <a:tc>
                  <a:txBody>
                    <a:bodyPr/>
                    <a:lstStyle/>
                    <a:p>
                      <a:r>
                        <a:rPr lang="en-GB" sz="2400" b="1" dirty="0">
                          <a:solidFill>
                            <a:srgbClr val="92D050"/>
                          </a:solidFill>
                          <a:latin typeface="Century Gothic" panose="020B0502020202020204" pitchFamily="34" charset="0"/>
                        </a:rPr>
                        <a:t>to go, going</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river</a:t>
                      </a:r>
                    </a:p>
                  </a:txBody>
                  <a:tcPr/>
                </a:tc>
                <a:tc>
                  <a:txBody>
                    <a:bodyPr/>
                    <a:lstStyle/>
                    <a:p>
                      <a:r>
                        <a:rPr lang="en-GB" sz="2400" b="1" dirty="0">
                          <a:solidFill>
                            <a:srgbClr val="92D050"/>
                          </a:solidFill>
                          <a:latin typeface="Century Gothic" panose="020B0502020202020204" pitchFamily="34" charset="0"/>
                        </a:rPr>
                        <a:t>(the) river</a:t>
                      </a:r>
                    </a:p>
                  </a:txBody>
                  <a:tcPr/>
                </a:tc>
                <a:tc>
                  <a:txBody>
                    <a:bodyPr/>
                    <a:lstStyle/>
                    <a:p>
                      <a:r>
                        <a:rPr lang="en-GB" sz="2400" b="1" dirty="0">
                          <a:solidFill>
                            <a:srgbClr val="92D050"/>
                          </a:solidFill>
                          <a:latin typeface="Century Gothic" panose="020B0502020202020204" pitchFamily="34" charset="0"/>
                        </a:rPr>
                        <a:t>I go</a:t>
                      </a:r>
                    </a:p>
                  </a:txBody>
                  <a:tcPr/>
                </a:tc>
                <a:extLst>
                  <a:ext uri="{0D108BD9-81ED-4DB2-BD59-A6C34878D82A}">
                    <a16:rowId xmlns:a16="http://schemas.microsoft.com/office/drawing/2014/main" val="1047692962"/>
                  </a:ext>
                </a:extLst>
              </a:tr>
              <a:tr h="893952">
                <a:tc rowSpan="2">
                  <a:txBody>
                    <a:bodyPr/>
                    <a:lstStyle/>
                    <a:p>
                      <a:endParaRPr lang="en-GB" sz="2400" dirty="0"/>
                    </a:p>
                  </a:txBody>
                  <a:tcPr/>
                </a:tc>
                <a:tc>
                  <a:txBody>
                    <a:bodyPr/>
                    <a:lstStyle/>
                    <a:p>
                      <a:r>
                        <a:rPr lang="en-GB" sz="2400" b="1" dirty="0">
                          <a:solidFill>
                            <a:srgbClr val="FF3399"/>
                          </a:solidFill>
                          <a:latin typeface="Century Gothic" panose="020B0502020202020204" pitchFamily="34" charset="0"/>
                        </a:rPr>
                        <a:t>to try, trying</a:t>
                      </a:r>
                    </a:p>
                  </a:txBody>
                  <a:tcPr/>
                </a:tc>
                <a:tc>
                  <a:txBody>
                    <a:bodyPr/>
                    <a:lstStyle/>
                    <a:p>
                      <a:r>
                        <a:rPr lang="en-GB" sz="2400" b="1" dirty="0">
                          <a:solidFill>
                            <a:srgbClr val="FF3399"/>
                          </a:solidFill>
                          <a:latin typeface="Century Gothic" panose="020B0502020202020204" pitchFamily="34" charset="0"/>
                        </a:rPr>
                        <a:t>(the) plane</a:t>
                      </a:r>
                    </a:p>
                  </a:txBody>
                  <a:tcPr/>
                </a:tc>
                <a:tc>
                  <a:txBody>
                    <a:bodyPr/>
                    <a:lstStyle/>
                    <a:p>
                      <a:r>
                        <a:rPr lang="en-GB" sz="2400" b="1" dirty="0">
                          <a:solidFill>
                            <a:srgbClr val="FF3399"/>
                          </a:solidFill>
                          <a:latin typeface="Century Gothic" panose="020B0502020202020204" pitchFamily="34" charset="0"/>
                        </a:rPr>
                        <a:t>You want</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s/he wants</a:t>
                      </a:r>
                    </a:p>
                  </a:txBody>
                  <a:tcPr/>
                </a:tc>
                <a:tc>
                  <a:txBody>
                    <a:bodyPr/>
                    <a:lstStyle/>
                    <a:p>
                      <a:r>
                        <a:rPr lang="en-GB" sz="2400" b="1" dirty="0">
                          <a:solidFill>
                            <a:srgbClr val="FF3399"/>
                          </a:solidFill>
                          <a:latin typeface="Century Gothic" panose="020B0502020202020204" pitchFamily="34" charset="0"/>
                        </a:rPr>
                        <a:t>I want</a:t>
                      </a:r>
                    </a:p>
                  </a:txBody>
                  <a:tcPr/>
                </a:tc>
                <a:tc>
                  <a:txBody>
                    <a:bodyPr/>
                    <a:lstStyle/>
                    <a:p>
                      <a:r>
                        <a:rPr lang="en-GB" sz="2400" b="1" dirty="0">
                          <a:solidFill>
                            <a:srgbClr val="FF3399"/>
                          </a:solidFill>
                          <a:latin typeface="Century Gothic" panose="020B0502020202020204" pitchFamily="34" charset="0"/>
                        </a:rPr>
                        <a:t>boring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1"/>
          <a:stretch>
            <a:fillRect/>
          </a:stretch>
        </p:blipFill>
        <p:spPr>
          <a:xfrm>
            <a:off x="508473" y="3279523"/>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1367" y="1486279"/>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3"/>
          <a:stretch>
            <a:fillRect/>
          </a:stretch>
        </p:blipFill>
        <p:spPr>
          <a:xfrm>
            <a:off x="508473" y="500554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5" name="5_2.wav"/>
            </a:hlinkClick>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480103" y="542355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366159" y="388477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410086" y="231767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01777" y="6019556"/>
            <a:ext cx="274974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quiere</a:t>
            </a:r>
            <a:endParaRPr lang="en-GB" sz="24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868520" y="5988778"/>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quiero</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764059" y="6028925"/>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aburrido</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111249"/>
            <a:ext cx="23303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probar</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817971" y="5093174"/>
            <a:ext cx="27114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avión</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610034" y="5111249"/>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quieres</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río</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851229" y="4226267"/>
            <a:ext cx="26200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aeropuerto</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602654" y="4238720"/>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voy</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59040" y="3279473"/>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puerto</a:t>
            </a:r>
            <a:endParaRPr lang="en-GB"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E9CBBF2E-97E2-4F06-9FC1-F5BA50F78FE3}"/>
              </a:ext>
            </a:extLst>
          </p:cNvPr>
          <p:cNvSpPr txBox="1"/>
          <p:nvPr/>
        </p:nvSpPr>
        <p:spPr>
          <a:xfrm>
            <a:off x="4779681" y="3345921"/>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bandera</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529424" y="3313312"/>
            <a:ext cx="25693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ir</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2185165" y="2400376"/>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mercado</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759352" y="2439789"/>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vas</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556475" y="2426329"/>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teatro</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124299" y="1544958"/>
            <a:ext cx="239922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va</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805081" y="155109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costa</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529424" y="1523107"/>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ciudad</a:t>
            </a:r>
          </a:p>
        </p:txBody>
      </p:sp>
    </p:spTree>
    <p:extLst>
      <p:ext uri="{BB962C8B-B14F-4D97-AF65-F5344CB8AC3E}">
        <p14:creationId xmlns:p14="http://schemas.microsoft.com/office/powerpoint/2010/main" val="171748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187266338"/>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costa</a:t>
                      </a:r>
                    </a:p>
                  </a:txBody>
                  <a:tcPr/>
                </a:tc>
                <a:tc>
                  <a:txBody>
                    <a:bodyPr/>
                    <a:lstStyle/>
                    <a:p>
                      <a:r>
                        <a:rPr lang="en-GB" sz="2400" b="0" dirty="0" err="1">
                          <a:solidFill>
                            <a:srgbClr val="002060"/>
                          </a:solidFill>
                          <a:latin typeface="Century Gothic" panose="020B0502020202020204" pitchFamily="34" charset="0"/>
                        </a:rPr>
                        <a:t>va</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teatro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ciudad</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mercado</a:t>
                      </a:r>
                    </a:p>
                  </a:txBody>
                  <a:tcPr/>
                </a:tc>
                <a:tc>
                  <a:txBody>
                    <a:bodyPr/>
                    <a:lstStyle/>
                    <a:p>
                      <a:r>
                        <a:rPr lang="en-GB" sz="2400" b="0" dirty="0">
                          <a:solidFill>
                            <a:srgbClr val="002060"/>
                          </a:solidFill>
                          <a:latin typeface="Century Gothic" panose="020B0502020202020204" pitchFamily="34" charset="0"/>
                        </a:rPr>
                        <a:t>vas</a:t>
                      </a:r>
                    </a:p>
                  </a:txBody>
                  <a:tcPr/>
                </a:tc>
                <a:extLst>
                  <a:ext uri="{0D108BD9-81ED-4DB2-BD59-A6C34878D82A}">
                    <a16:rowId xmlns:a16="http://schemas.microsoft.com/office/drawing/2014/main" val="1164559424"/>
                  </a:ext>
                </a:extLst>
              </a:tr>
              <a:tr h="89395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voy</a:t>
                      </a:r>
                    </a:p>
                  </a:txBody>
                  <a:tcPr/>
                </a:tc>
                <a:tc>
                  <a:txBody>
                    <a:bodyPr/>
                    <a:lstStyle/>
                    <a:p>
                      <a:r>
                        <a:rPr lang="en-GB" sz="2400" b="0" dirty="0" err="1">
                          <a:solidFill>
                            <a:srgbClr val="002060"/>
                          </a:solidFill>
                          <a:latin typeface="Century Gothic" panose="020B0502020202020204" pitchFamily="34" charset="0"/>
                        </a:rPr>
                        <a:t>ir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río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bandera</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aeropuerto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puerto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sz="2800" b="0" dirty="0">
                        <a:solidFill>
                          <a:srgbClr val="002060"/>
                        </a:solidFill>
                      </a:endParaRPr>
                    </a:p>
                  </a:txBody>
                  <a:tcPr/>
                </a:tc>
                <a:tc>
                  <a:txBody>
                    <a:bodyPr/>
                    <a:lstStyle/>
                    <a:p>
                      <a:r>
                        <a:rPr lang="en-GB" sz="2400" b="0" dirty="0" err="1">
                          <a:solidFill>
                            <a:srgbClr val="002060"/>
                          </a:solidFill>
                          <a:latin typeface="Century Gothic" panose="020B0502020202020204" pitchFamily="34" charset="0"/>
                        </a:rPr>
                        <a:t>quiero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quiere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aburrido</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quieres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avión</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probar</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sym typeface="Century Gothic"/>
              </a:rPr>
              <a:t>Handout: follow up 5 extra</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26249" y="57625"/>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351023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1: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1" name="Google Shape;111;p3" descr="Speech Icon, Voice, Talking, Audio, Speech">
            <a:extLst>
              <a:ext uri="{FF2B5EF4-FFF2-40B4-BE49-F238E27FC236}">
                <a16:creationId xmlns:a16="http://schemas.microsoft.com/office/drawing/2014/main" id="{3772488E-BF4E-CB06-90B4-233DD735B9C2}"/>
              </a:ext>
            </a:extLst>
          </p:cNvPr>
          <p:cNvPicPr preferRelativeResize="0"/>
          <p:nvPr/>
        </p:nvPicPr>
        <p:blipFill rotWithShape="1">
          <a:blip r:embed="rId3">
            <a:alphaModFix/>
          </a:blip>
          <a:srcRect/>
          <a:stretch/>
        </p:blipFill>
        <p:spPr>
          <a:xfrm>
            <a:off x="11102687" y="135741"/>
            <a:ext cx="776168" cy="776168"/>
          </a:xfrm>
          <a:prstGeom prst="rect">
            <a:avLst/>
          </a:prstGeom>
          <a:noFill/>
          <a:ln>
            <a:noFill/>
          </a:ln>
        </p:spPr>
      </p:pic>
      <p:sp>
        <p:nvSpPr>
          <p:cNvPr id="132" name="Google Shape;112;p3">
            <a:extLst>
              <a:ext uri="{FF2B5EF4-FFF2-40B4-BE49-F238E27FC236}">
                <a16:creationId xmlns:a16="http://schemas.microsoft.com/office/drawing/2014/main" id="{6783428C-2C08-7C05-D5D4-E2B16278736F}"/>
              </a:ext>
            </a:extLst>
          </p:cNvPr>
          <p:cNvSpPr txBox="1"/>
          <p:nvPr/>
        </p:nvSpPr>
        <p:spPr>
          <a:xfrm>
            <a:off x="10334843"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sp>
        <p:nvSpPr>
          <p:cNvPr id="138" name="Google Shape;153;p2">
            <a:hlinkClick r:id="" action="ppaction://noaction">
              <a:snd r:embed="rId4" name="e.wav"/>
            </a:hlinkClick>
            <a:extLst>
              <a:ext uri="{FF2B5EF4-FFF2-40B4-BE49-F238E27FC236}">
                <a16:creationId xmlns:a16="http://schemas.microsoft.com/office/drawing/2014/main" id="{2811B5A1-E4EC-7B29-397E-4D5DCCCA58D9}"/>
              </a:ext>
            </a:extLst>
          </p:cNvPr>
          <p:cNvSpPr txBox="1"/>
          <p:nvPr/>
        </p:nvSpPr>
        <p:spPr>
          <a:xfrm>
            <a:off x="8324464" y="133431"/>
            <a:ext cx="3867536"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a:ea typeface="Calibri"/>
                <a:cs typeface="Calibri"/>
                <a:sym typeface="Century Gothic"/>
              </a:rPr>
              <a:t>SSC </a:t>
            </a: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Repaso</a:t>
            </a:r>
            <a:endParaRPr kumimoji="0" sz="32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39" name="Graphic 138" descr="Teacher">
            <a:extLst>
              <a:ext uri="{FF2B5EF4-FFF2-40B4-BE49-F238E27FC236}">
                <a16:creationId xmlns:a16="http://schemas.microsoft.com/office/drawing/2014/main" id="{7C5ED0CD-85A1-2BDF-66FE-9A69851BF5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324" y="616976"/>
            <a:ext cx="914400" cy="914400"/>
          </a:xfrm>
          <a:prstGeom prst="rect">
            <a:avLst/>
          </a:prstGeom>
        </p:spPr>
      </p:pic>
      <p:sp>
        <p:nvSpPr>
          <p:cNvPr id="140" name="TextBox 139">
            <a:hlinkClick r:id="" action="ppaction://noaction">
              <a:snd r:embed="rId7" name="1_1.wav"/>
            </a:hlinkClick>
            <a:extLst>
              <a:ext uri="{FF2B5EF4-FFF2-40B4-BE49-F238E27FC236}">
                <a16:creationId xmlns:a16="http://schemas.microsoft.com/office/drawing/2014/main" id="{483195BF-5F5F-2932-6E43-73E00F47CB26}"/>
              </a:ext>
            </a:extLst>
          </p:cNvPr>
          <p:cNvSpPr txBox="1"/>
          <p:nvPr/>
        </p:nvSpPr>
        <p:spPr>
          <a:xfrm>
            <a:off x="1182208" y="769688"/>
            <a:ext cx="50596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i="0" u="none" strike="noStrike" kern="1200" cap="none" spc="0" normalizeH="0" baseline="0" noProof="0" dirty="0" err="1">
                <a:ln>
                  <a:noFill/>
                </a:ln>
                <a:solidFill>
                  <a:srgbClr val="002060"/>
                </a:solidFill>
                <a:effectLst/>
                <a:uLnTx/>
                <a:uFillTx/>
                <a:latin typeface="Century Gothic" panose="020B0502020202020204" pitchFamily="34" charset="0"/>
              </a:rPr>
              <a:t>Practica</a:t>
            </a:r>
            <a:r>
              <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700" i="0" u="none" strike="noStrike" kern="1200" cap="none" spc="0" normalizeH="0" baseline="0" noProof="0" dirty="0" err="1">
                <a:ln>
                  <a:noFill/>
                </a:ln>
                <a:solidFill>
                  <a:srgbClr val="002060"/>
                </a:solidFill>
                <a:effectLst/>
                <a:uLnTx/>
                <a:uFillTx/>
                <a:latin typeface="Century Gothic" panose="020B0502020202020204" pitchFamily="34" charset="0"/>
              </a:rPr>
              <a:t>el</a:t>
            </a:r>
            <a:r>
              <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700" i="0" u="none" strike="noStrike" kern="1200" cap="none" spc="0" normalizeH="0" baseline="0" noProof="0" dirty="0" err="1">
                <a:ln>
                  <a:noFill/>
                </a:ln>
                <a:solidFill>
                  <a:srgbClr val="002060"/>
                </a:solidFill>
                <a:effectLst/>
                <a:uLnTx/>
                <a:uFillTx/>
                <a:latin typeface="Century Gothic" panose="020B0502020202020204" pitchFamily="34" charset="0"/>
              </a:rPr>
              <a:t>trabalenguas</a:t>
            </a:r>
            <a:r>
              <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7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1" name="Speech Bubble: Rectangle with Corners Rounded 140">
            <a:extLst>
              <a:ext uri="{FF2B5EF4-FFF2-40B4-BE49-F238E27FC236}">
                <a16:creationId xmlns:a16="http://schemas.microsoft.com/office/drawing/2014/main" id="{7AA46DB2-9CF2-9557-683E-94F436EA0545}"/>
              </a:ext>
            </a:extLst>
          </p:cNvPr>
          <p:cNvSpPr/>
          <p:nvPr/>
        </p:nvSpPr>
        <p:spPr>
          <a:xfrm>
            <a:off x="1113343" y="781831"/>
            <a:ext cx="4449030" cy="519576"/>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2" name="Picture 4" descr="Face, Smile, Tongue, Yummy, Delicious, Tasty, Happy">
            <a:extLst>
              <a:ext uri="{FF2B5EF4-FFF2-40B4-BE49-F238E27FC236}">
                <a16:creationId xmlns:a16="http://schemas.microsoft.com/office/drawing/2014/main" id="{5857A6F6-A0CD-667A-FD01-287BF1A70E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4891" y="546488"/>
            <a:ext cx="880308" cy="804343"/>
          </a:xfrm>
          <a:prstGeom prst="rect">
            <a:avLst/>
          </a:prstGeom>
          <a:noFill/>
          <a:extLst>
            <a:ext uri="{909E8E84-426E-40DD-AFC4-6F175D3DCCD1}">
              <a14:hiddenFill xmlns:a14="http://schemas.microsoft.com/office/drawing/2010/main">
                <a:solidFill>
                  <a:srgbClr val="FFFFFF"/>
                </a:solidFill>
              </a14:hiddenFill>
            </a:ext>
          </a:extLst>
        </p:spPr>
      </p:pic>
      <p:pic>
        <p:nvPicPr>
          <p:cNvPr id="143" name="Google Shape;338;p8">
            <a:hlinkClick r:id="" action="ppaction://noaction">
              <a:snd r:embed="rId9" name="1_2.wav"/>
            </a:hlinkClick>
            <a:extLst>
              <a:ext uri="{FF2B5EF4-FFF2-40B4-BE49-F238E27FC236}">
                <a16:creationId xmlns:a16="http://schemas.microsoft.com/office/drawing/2014/main" id="{69148F68-6A80-A2C9-118D-F8668C595A8E}"/>
              </a:ext>
            </a:extLst>
          </p:cNvPr>
          <p:cNvPicPr preferRelativeResize="0"/>
          <p:nvPr/>
        </p:nvPicPr>
        <p:blipFill rotWithShape="1">
          <a:blip r:embed="rId10">
            <a:alphaModFix/>
          </a:blip>
          <a:srcRect/>
          <a:stretch/>
        </p:blipFill>
        <p:spPr>
          <a:xfrm>
            <a:off x="423423" y="1836474"/>
            <a:ext cx="534978" cy="523220"/>
          </a:xfrm>
          <a:prstGeom prst="rect">
            <a:avLst/>
          </a:prstGeom>
          <a:noFill/>
          <a:ln>
            <a:noFill/>
          </a:ln>
          <a:effectLst>
            <a:outerShdw blurRad="50800" dist="38100" dir="5400000" algn="t" rotWithShape="0">
              <a:prstClr val="black">
                <a:alpha val="40000"/>
              </a:prstClr>
            </a:outerShdw>
          </a:effectLst>
        </p:spPr>
      </p:pic>
      <p:pic>
        <p:nvPicPr>
          <p:cNvPr id="144" name="Google Shape;338;p8">
            <a:hlinkClick r:id="" action="ppaction://noaction">
              <a:snd r:embed="rId11" name="1_3.wav"/>
            </a:hlinkClick>
            <a:extLst>
              <a:ext uri="{FF2B5EF4-FFF2-40B4-BE49-F238E27FC236}">
                <a16:creationId xmlns:a16="http://schemas.microsoft.com/office/drawing/2014/main" id="{DD26A3D5-C33D-F4FC-F32E-67A56417FE3B}"/>
              </a:ext>
            </a:extLst>
          </p:cNvPr>
          <p:cNvPicPr preferRelativeResize="0"/>
          <p:nvPr/>
        </p:nvPicPr>
        <p:blipFill rotWithShape="1">
          <a:blip r:embed="rId10">
            <a:alphaModFix/>
          </a:blip>
          <a:srcRect/>
          <a:stretch/>
        </p:blipFill>
        <p:spPr>
          <a:xfrm>
            <a:off x="395446" y="3038850"/>
            <a:ext cx="534978" cy="523220"/>
          </a:xfrm>
          <a:prstGeom prst="rect">
            <a:avLst/>
          </a:prstGeom>
          <a:noFill/>
          <a:ln>
            <a:noFill/>
          </a:ln>
          <a:effectLst>
            <a:outerShdw blurRad="50800" dist="38100" dir="5400000" algn="t" rotWithShape="0">
              <a:prstClr val="black">
                <a:alpha val="40000"/>
              </a:prstClr>
            </a:outerShdw>
          </a:effectLst>
        </p:spPr>
      </p:pic>
      <p:pic>
        <p:nvPicPr>
          <p:cNvPr id="145" name="Google Shape;338;p8">
            <a:hlinkClick r:id="" action="ppaction://noaction">
              <a:snd r:embed="rId12" name="1_4.wav"/>
            </a:hlinkClick>
            <a:extLst>
              <a:ext uri="{FF2B5EF4-FFF2-40B4-BE49-F238E27FC236}">
                <a16:creationId xmlns:a16="http://schemas.microsoft.com/office/drawing/2014/main" id="{82E55A45-F114-20CA-3B67-4ADC0BC89387}"/>
              </a:ext>
            </a:extLst>
          </p:cNvPr>
          <p:cNvPicPr preferRelativeResize="0"/>
          <p:nvPr/>
        </p:nvPicPr>
        <p:blipFill rotWithShape="1">
          <a:blip r:embed="rId10">
            <a:alphaModFix/>
          </a:blip>
          <a:srcRect/>
          <a:stretch/>
        </p:blipFill>
        <p:spPr>
          <a:xfrm>
            <a:off x="381379" y="4363981"/>
            <a:ext cx="534978" cy="523220"/>
          </a:xfrm>
          <a:prstGeom prst="rect">
            <a:avLst/>
          </a:prstGeom>
          <a:noFill/>
          <a:ln>
            <a:noFill/>
          </a:ln>
          <a:effectLst>
            <a:outerShdw blurRad="50800" dist="38100" dir="5400000" algn="t" rotWithShape="0">
              <a:prstClr val="black">
                <a:alpha val="40000"/>
              </a:prstClr>
            </a:outerShdw>
          </a:effectLst>
        </p:spPr>
      </p:pic>
      <p:pic>
        <p:nvPicPr>
          <p:cNvPr id="146" name="Google Shape;338;p8">
            <a:hlinkClick r:id="" action="ppaction://noaction">
              <a:snd r:embed="rId13" name="1_5.wav"/>
            </a:hlinkClick>
            <a:extLst>
              <a:ext uri="{FF2B5EF4-FFF2-40B4-BE49-F238E27FC236}">
                <a16:creationId xmlns:a16="http://schemas.microsoft.com/office/drawing/2014/main" id="{FEB27A17-E00B-4E7D-7C24-5B68942E49E6}"/>
              </a:ext>
            </a:extLst>
          </p:cNvPr>
          <p:cNvPicPr preferRelativeResize="0"/>
          <p:nvPr/>
        </p:nvPicPr>
        <p:blipFill rotWithShape="1">
          <a:blip r:embed="rId10">
            <a:alphaModFix/>
          </a:blip>
          <a:srcRect/>
          <a:stretch/>
        </p:blipFill>
        <p:spPr>
          <a:xfrm>
            <a:off x="334710" y="5699185"/>
            <a:ext cx="534978" cy="523220"/>
          </a:xfrm>
          <a:prstGeom prst="rect">
            <a:avLst/>
          </a:prstGeom>
          <a:noFill/>
          <a:ln>
            <a:noFill/>
          </a:ln>
          <a:effectLst>
            <a:outerShdw blurRad="50800" dist="38100" dir="5400000" algn="t" rotWithShape="0">
              <a:prstClr val="black">
                <a:alpha val="40000"/>
              </a:prstClr>
            </a:outerShdw>
          </a:effectLst>
        </p:spPr>
      </p:pic>
      <p:sp>
        <p:nvSpPr>
          <p:cNvPr id="147" name="TextBox 146">
            <a:extLst>
              <a:ext uri="{FF2B5EF4-FFF2-40B4-BE49-F238E27FC236}">
                <a16:creationId xmlns:a16="http://schemas.microsoft.com/office/drawing/2014/main" id="{48C03E27-3BD3-9DA8-1B4B-278C8ADF5A33}"/>
              </a:ext>
            </a:extLst>
          </p:cNvPr>
          <p:cNvSpPr txBox="1"/>
          <p:nvPr/>
        </p:nvSpPr>
        <p:spPr>
          <a:xfrm>
            <a:off x="1170249" y="1687702"/>
            <a:ext cx="8816741" cy="4534703"/>
          </a:xfrm>
          <a:prstGeom prst="rect">
            <a:avLst/>
          </a:prstGeom>
          <a:noFill/>
        </p:spPr>
        <p:txBody>
          <a:bodyPr wrap="square">
            <a:spAutoFit/>
          </a:bodyPr>
          <a:lstStyle/>
          <a:p>
            <a:pPr>
              <a:lnSpc>
                <a:spcPct val="150000"/>
              </a:lnSpc>
            </a:pPr>
            <a:r>
              <a:rPr lang="en-GB" sz="2800" dirty="0" err="1">
                <a:solidFill>
                  <a:srgbClr val="002060"/>
                </a:solidFill>
                <a:latin typeface="Century Gothic" panose="020B0502020202020204" pitchFamily="34" charset="0"/>
              </a:rPr>
              <a:t>Pablito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clavó</a:t>
            </a:r>
            <a:r>
              <a:rPr lang="en-GB" sz="2800" dirty="0">
                <a:solidFill>
                  <a:srgbClr val="002060"/>
                </a:solidFill>
                <a:latin typeface="Century Gothic" panose="020B0502020202020204" pitchFamily="34" charset="0"/>
              </a:rPr>
              <a:t> un </a:t>
            </a:r>
            <a:r>
              <a:rPr lang="en-GB" sz="2800" dirty="0" err="1">
                <a:solidFill>
                  <a:srgbClr val="002060"/>
                </a:solidFill>
                <a:latin typeface="Century Gothic" panose="020B0502020202020204" pitchFamily="34" charset="0"/>
              </a:rPr>
              <a:t>clavito</a:t>
            </a:r>
            <a:endParaRPr lang="en-GB" sz="2800" dirty="0">
              <a:solidFill>
                <a:srgbClr val="002060"/>
              </a:solidFill>
              <a:latin typeface="Century Gothic" panose="020B0502020202020204" pitchFamily="34" charset="0"/>
            </a:endParaRPr>
          </a:p>
          <a:p>
            <a:pPr>
              <a:lnSpc>
                <a:spcPct val="150000"/>
              </a:lnSpc>
            </a:pPr>
            <a:endParaRPr lang="en-GB" sz="2800" dirty="0">
              <a:solidFill>
                <a:srgbClr val="002060"/>
              </a:solidFill>
              <a:latin typeface="Century Gothic" panose="020B0502020202020204" pitchFamily="34" charset="0"/>
            </a:endParaRPr>
          </a:p>
          <a:p>
            <a:pPr>
              <a:lnSpc>
                <a:spcPct val="150000"/>
              </a:lnSpc>
            </a:pPr>
            <a:r>
              <a:rPr lang="en-GB" sz="2800" dirty="0">
                <a:solidFill>
                  <a:srgbClr val="002060"/>
                </a:solidFill>
                <a:latin typeface="Century Gothic" panose="020B0502020202020204" pitchFamily="34" charset="0"/>
              </a:rPr>
              <a:t>¿Qué </a:t>
            </a:r>
            <a:r>
              <a:rPr lang="en-GB" sz="2800" dirty="0" err="1">
                <a:solidFill>
                  <a:srgbClr val="002060"/>
                </a:solidFill>
                <a:latin typeface="Century Gothic" panose="020B0502020202020204" pitchFamily="34" charset="0"/>
              </a:rPr>
              <a:t>clavito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clavó</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Pablito</a:t>
            </a:r>
            <a:r>
              <a:rPr lang="en-GB" sz="2800" dirty="0">
                <a:solidFill>
                  <a:srgbClr val="002060"/>
                </a:solidFill>
                <a:latin typeface="Century Gothic" panose="020B0502020202020204" pitchFamily="34" charset="0"/>
              </a:rPr>
              <a:t>?</a:t>
            </a:r>
          </a:p>
          <a:p>
            <a:pPr>
              <a:lnSpc>
                <a:spcPct val="150000"/>
              </a:lnSpc>
            </a:pPr>
            <a:endParaRPr lang="en-GB" sz="2800" dirty="0">
              <a:solidFill>
                <a:srgbClr val="002060"/>
              </a:solidFill>
              <a:latin typeface="Century Gothic" panose="020B0502020202020204" pitchFamily="34" charset="0"/>
            </a:endParaRPr>
          </a:p>
          <a:p>
            <a:pPr>
              <a:lnSpc>
                <a:spcPct val="150000"/>
              </a:lnSpc>
            </a:pPr>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clavo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quedó</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clavado</a:t>
            </a:r>
            <a:endParaRPr lang="en-GB" sz="2800" dirty="0">
              <a:solidFill>
                <a:srgbClr val="002060"/>
              </a:solidFill>
              <a:latin typeface="Century Gothic" panose="020B0502020202020204" pitchFamily="34" charset="0"/>
            </a:endParaRPr>
          </a:p>
          <a:p>
            <a:pPr>
              <a:lnSpc>
                <a:spcPct val="150000"/>
              </a:lnSpc>
            </a:pPr>
            <a:endParaRPr lang="en-GB" sz="2800" dirty="0">
              <a:solidFill>
                <a:srgbClr val="002060"/>
              </a:solidFill>
              <a:latin typeface="Century Gothic" panose="020B0502020202020204" pitchFamily="34" charset="0"/>
            </a:endParaRPr>
          </a:p>
          <a:p>
            <a:pPr>
              <a:lnSpc>
                <a:spcPct val="150000"/>
              </a:lnSpc>
            </a:pPr>
            <a:r>
              <a:rPr lang="en-GB" sz="2800" dirty="0">
                <a:solidFill>
                  <a:srgbClr val="002060"/>
                </a:solidFill>
                <a:latin typeface="Century Gothic" panose="020B0502020202020204" pitchFamily="34" charset="0"/>
              </a:rPr>
              <a:t>¡Claro! Lo </a:t>
            </a:r>
            <a:r>
              <a:rPr lang="en-GB" sz="2800" dirty="0" err="1">
                <a:solidFill>
                  <a:srgbClr val="002060"/>
                </a:solidFill>
                <a:latin typeface="Century Gothic" panose="020B0502020202020204" pitchFamily="34" charset="0"/>
              </a:rPr>
              <a:t>clavó</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Pablito</a:t>
            </a:r>
            <a:endParaRPr lang="en-GB" sz="2800" dirty="0">
              <a:solidFill>
                <a:srgbClr val="002060"/>
              </a:solidFill>
              <a:latin typeface="Century Gothic" panose="020B0502020202020204" pitchFamily="34" charset="0"/>
            </a:endParaRPr>
          </a:p>
        </p:txBody>
      </p:sp>
      <p:pic>
        <p:nvPicPr>
          <p:cNvPr id="148" name="Picture 4" descr="Gráficos vectoriales gratis de Martillo">
            <a:extLst>
              <a:ext uri="{FF2B5EF4-FFF2-40B4-BE49-F238E27FC236}">
                <a16:creationId xmlns:a16="http://schemas.microsoft.com/office/drawing/2014/main" id="{8C4B8CB8-6ABA-AAAF-843B-907AC6053B9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90039" y="1669719"/>
            <a:ext cx="692532" cy="1126607"/>
          </a:xfrm>
          <a:prstGeom prst="rect">
            <a:avLst/>
          </a:prstGeom>
          <a:noFill/>
          <a:extLst>
            <a:ext uri="{909E8E84-426E-40DD-AFC4-6F175D3DCCD1}">
              <a14:hiddenFill xmlns:a14="http://schemas.microsoft.com/office/drawing/2010/main">
                <a:solidFill>
                  <a:srgbClr val="FFFFFF"/>
                </a:solidFill>
              </a14:hiddenFill>
            </a:ext>
          </a:extLst>
        </p:spPr>
      </p:pic>
      <p:sp>
        <p:nvSpPr>
          <p:cNvPr id="149" name="TextBox 148">
            <a:extLst>
              <a:ext uri="{FF2B5EF4-FFF2-40B4-BE49-F238E27FC236}">
                <a16:creationId xmlns:a16="http://schemas.microsoft.com/office/drawing/2014/main" id="{F73D5638-F6B7-E058-5BB0-38F8261E9CCE}"/>
              </a:ext>
            </a:extLst>
          </p:cNvPr>
          <p:cNvSpPr txBox="1"/>
          <p:nvPr/>
        </p:nvSpPr>
        <p:spPr>
          <a:xfrm>
            <a:off x="1139642" y="2197076"/>
            <a:ext cx="8816741" cy="495457"/>
          </a:xfrm>
          <a:prstGeom prst="rect">
            <a:avLst/>
          </a:prstGeom>
          <a:noFill/>
        </p:spPr>
        <p:txBody>
          <a:bodyPr wrap="square">
            <a:spAutoFit/>
          </a:bodyPr>
          <a:lstStyle/>
          <a:p>
            <a:pPr>
              <a:lnSpc>
                <a:spcPct val="150000"/>
              </a:lnSpc>
            </a:pPr>
            <a:r>
              <a:rPr lang="en-GB" sz="2000" i="1" dirty="0">
                <a:solidFill>
                  <a:srgbClr val="002060"/>
                </a:solidFill>
                <a:latin typeface="Century Gothic" panose="020B0502020202020204" pitchFamily="34" charset="0"/>
              </a:rPr>
              <a:t>(</a:t>
            </a:r>
            <a:r>
              <a:rPr lang="en-GB" sz="2000" i="1" dirty="0" err="1">
                <a:solidFill>
                  <a:srgbClr val="002060"/>
                </a:solidFill>
                <a:latin typeface="Century Gothic" panose="020B0502020202020204" pitchFamily="34" charset="0"/>
              </a:rPr>
              <a:t>Pablito</a:t>
            </a:r>
            <a:r>
              <a:rPr lang="en-GB" sz="2000" i="1" dirty="0">
                <a:solidFill>
                  <a:srgbClr val="002060"/>
                </a:solidFill>
                <a:latin typeface="Century Gothic" panose="020B0502020202020204" pitchFamily="34" charset="0"/>
              </a:rPr>
              <a:t> nailed a tiny nail)</a:t>
            </a:r>
          </a:p>
        </p:txBody>
      </p:sp>
      <p:sp>
        <p:nvSpPr>
          <p:cNvPr id="150" name="TextBox 149">
            <a:extLst>
              <a:ext uri="{FF2B5EF4-FFF2-40B4-BE49-F238E27FC236}">
                <a16:creationId xmlns:a16="http://schemas.microsoft.com/office/drawing/2014/main" id="{88393D30-21D8-5EDC-9D2B-D9A1FFEA2183}"/>
              </a:ext>
            </a:extLst>
          </p:cNvPr>
          <p:cNvSpPr txBox="1"/>
          <p:nvPr/>
        </p:nvSpPr>
        <p:spPr>
          <a:xfrm>
            <a:off x="1139641" y="3530273"/>
            <a:ext cx="8816741" cy="495457"/>
          </a:xfrm>
          <a:prstGeom prst="rect">
            <a:avLst/>
          </a:prstGeom>
          <a:noFill/>
        </p:spPr>
        <p:txBody>
          <a:bodyPr wrap="square">
            <a:spAutoFit/>
          </a:bodyPr>
          <a:lstStyle/>
          <a:p>
            <a:pPr>
              <a:lnSpc>
                <a:spcPct val="150000"/>
              </a:lnSpc>
            </a:pPr>
            <a:r>
              <a:rPr lang="en-GB" sz="2000" i="1" dirty="0">
                <a:solidFill>
                  <a:srgbClr val="002060"/>
                </a:solidFill>
                <a:latin typeface="Century Gothic" panose="020B0502020202020204" pitchFamily="34" charset="0"/>
              </a:rPr>
              <a:t>(What tiny nail did </a:t>
            </a:r>
            <a:r>
              <a:rPr lang="en-GB" sz="2000" i="1" dirty="0" err="1">
                <a:solidFill>
                  <a:srgbClr val="002060"/>
                </a:solidFill>
                <a:latin typeface="Century Gothic" panose="020B0502020202020204" pitchFamily="34" charset="0"/>
              </a:rPr>
              <a:t>Pablito</a:t>
            </a:r>
            <a:r>
              <a:rPr lang="en-GB" sz="2000" i="1" dirty="0">
                <a:solidFill>
                  <a:srgbClr val="002060"/>
                </a:solidFill>
                <a:latin typeface="Century Gothic" panose="020B0502020202020204" pitchFamily="34" charset="0"/>
              </a:rPr>
              <a:t> nail?)</a:t>
            </a:r>
          </a:p>
        </p:txBody>
      </p:sp>
      <p:sp>
        <p:nvSpPr>
          <p:cNvPr id="151" name="TextBox 150">
            <a:extLst>
              <a:ext uri="{FF2B5EF4-FFF2-40B4-BE49-F238E27FC236}">
                <a16:creationId xmlns:a16="http://schemas.microsoft.com/office/drawing/2014/main" id="{40D0CF5F-B234-7B48-5A6F-87200D6AF653}"/>
              </a:ext>
            </a:extLst>
          </p:cNvPr>
          <p:cNvSpPr txBox="1"/>
          <p:nvPr/>
        </p:nvSpPr>
        <p:spPr>
          <a:xfrm>
            <a:off x="1113343" y="4868018"/>
            <a:ext cx="8816741" cy="495457"/>
          </a:xfrm>
          <a:prstGeom prst="rect">
            <a:avLst/>
          </a:prstGeom>
          <a:noFill/>
        </p:spPr>
        <p:txBody>
          <a:bodyPr wrap="square">
            <a:spAutoFit/>
          </a:bodyPr>
          <a:lstStyle/>
          <a:p>
            <a:pPr>
              <a:lnSpc>
                <a:spcPct val="150000"/>
              </a:lnSpc>
            </a:pPr>
            <a:r>
              <a:rPr lang="en-GB" sz="2000" i="1" dirty="0">
                <a:solidFill>
                  <a:srgbClr val="002060"/>
                </a:solidFill>
                <a:latin typeface="Century Gothic" panose="020B0502020202020204" pitchFamily="34" charset="0"/>
              </a:rPr>
              <a:t>(The nail stayed nailed)</a:t>
            </a:r>
          </a:p>
        </p:txBody>
      </p:sp>
      <p:sp>
        <p:nvSpPr>
          <p:cNvPr id="152" name="TextBox 151">
            <a:extLst>
              <a:ext uri="{FF2B5EF4-FFF2-40B4-BE49-F238E27FC236}">
                <a16:creationId xmlns:a16="http://schemas.microsoft.com/office/drawing/2014/main" id="{C6A0B92B-CC99-80C5-49BC-B024FE08EB47}"/>
              </a:ext>
            </a:extLst>
          </p:cNvPr>
          <p:cNvSpPr txBox="1"/>
          <p:nvPr/>
        </p:nvSpPr>
        <p:spPr>
          <a:xfrm>
            <a:off x="1179295" y="6137381"/>
            <a:ext cx="8816741" cy="495457"/>
          </a:xfrm>
          <a:prstGeom prst="rect">
            <a:avLst/>
          </a:prstGeom>
          <a:noFill/>
        </p:spPr>
        <p:txBody>
          <a:bodyPr wrap="square">
            <a:spAutoFit/>
          </a:bodyPr>
          <a:lstStyle/>
          <a:p>
            <a:pPr>
              <a:lnSpc>
                <a:spcPct val="150000"/>
              </a:lnSpc>
            </a:pPr>
            <a:r>
              <a:rPr lang="en-GB" sz="2000" i="1" dirty="0">
                <a:solidFill>
                  <a:srgbClr val="002060"/>
                </a:solidFill>
                <a:latin typeface="Century Gothic" panose="020B0502020202020204" pitchFamily="34" charset="0"/>
              </a:rPr>
              <a:t>(Of course! </a:t>
            </a:r>
            <a:r>
              <a:rPr lang="en-GB" sz="2000" i="1" dirty="0" err="1">
                <a:solidFill>
                  <a:srgbClr val="002060"/>
                </a:solidFill>
                <a:latin typeface="Century Gothic" panose="020B0502020202020204" pitchFamily="34" charset="0"/>
              </a:rPr>
              <a:t>Pablito</a:t>
            </a:r>
            <a:r>
              <a:rPr lang="en-GB" sz="2000" i="1" dirty="0">
                <a:solidFill>
                  <a:srgbClr val="002060"/>
                </a:solidFill>
                <a:latin typeface="Century Gothic" panose="020B0502020202020204" pitchFamily="34" charset="0"/>
              </a:rPr>
              <a:t> nailed the tiny nail)</a:t>
            </a:r>
          </a:p>
        </p:txBody>
      </p:sp>
      <p:sp>
        <p:nvSpPr>
          <p:cNvPr id="153" name="Google Shape;387;p19">
            <a:extLst>
              <a:ext uri="{FF2B5EF4-FFF2-40B4-BE49-F238E27FC236}">
                <a16:creationId xmlns:a16="http://schemas.microsoft.com/office/drawing/2014/main" id="{E84B980C-F2D6-B5A9-3EE1-022D4151B892}"/>
              </a:ext>
            </a:extLst>
          </p:cNvPr>
          <p:cNvSpPr/>
          <p:nvPr/>
        </p:nvSpPr>
        <p:spPr>
          <a:xfrm>
            <a:off x="10966288"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54" name="Google Shape;388;p19">
            <a:extLst>
              <a:ext uri="{FF2B5EF4-FFF2-40B4-BE49-F238E27FC236}">
                <a16:creationId xmlns:a16="http://schemas.microsoft.com/office/drawing/2014/main" id="{265F10EE-A460-AA0E-4A74-CFB58027285B}"/>
              </a:ext>
            </a:extLst>
          </p:cNvPr>
          <p:cNvSpPr/>
          <p:nvPr/>
        </p:nvSpPr>
        <p:spPr>
          <a:xfrm>
            <a:off x="10963921"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55" name="Google Shape;389;p19">
            <a:extLst>
              <a:ext uri="{FF2B5EF4-FFF2-40B4-BE49-F238E27FC236}">
                <a16:creationId xmlns:a16="http://schemas.microsoft.com/office/drawing/2014/main" id="{D6EA423F-293F-8896-D756-7DD6EE8BFD90}"/>
              </a:ext>
            </a:extLst>
          </p:cNvPr>
          <p:cNvCxnSpPr/>
          <p:nvPr/>
        </p:nvCxnSpPr>
        <p:spPr>
          <a:xfrm>
            <a:off x="11649660"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56" name="Google Shape;390;p19">
            <a:extLst>
              <a:ext uri="{FF2B5EF4-FFF2-40B4-BE49-F238E27FC236}">
                <a16:creationId xmlns:a16="http://schemas.microsoft.com/office/drawing/2014/main" id="{CA540FFA-6B14-729F-246B-E3E9BBCC087A}"/>
              </a:ext>
            </a:extLst>
          </p:cNvPr>
          <p:cNvCxnSpPr/>
          <p:nvPr/>
        </p:nvCxnSpPr>
        <p:spPr>
          <a:xfrm>
            <a:off x="11639751"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57" name="Google Shape;391;p19">
            <a:extLst>
              <a:ext uri="{FF2B5EF4-FFF2-40B4-BE49-F238E27FC236}">
                <a16:creationId xmlns:a16="http://schemas.microsoft.com/office/drawing/2014/main" id="{E3EE7F85-DA49-CAD1-9EA3-542B5E02471F}"/>
              </a:ext>
            </a:extLst>
          </p:cNvPr>
          <p:cNvCxnSpPr/>
          <p:nvPr/>
        </p:nvCxnSpPr>
        <p:spPr>
          <a:xfrm>
            <a:off x="11649661"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158" name="Google Shape;393;p19">
            <a:extLst>
              <a:ext uri="{FF2B5EF4-FFF2-40B4-BE49-F238E27FC236}">
                <a16:creationId xmlns:a16="http://schemas.microsoft.com/office/drawing/2014/main" id="{F7EFA027-EB9F-B6AC-F9B4-49E7E13A9F63}"/>
              </a:ext>
            </a:extLst>
          </p:cNvPr>
          <p:cNvSpPr txBox="1"/>
          <p:nvPr/>
        </p:nvSpPr>
        <p:spPr>
          <a:xfrm>
            <a:off x="11793915" y="1836474"/>
            <a:ext cx="641420"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60</a:t>
            </a:r>
            <a:endParaRPr b="1" kern="0" dirty="0">
              <a:solidFill>
                <a:srgbClr val="1E4E79"/>
              </a:solidFill>
              <a:latin typeface="Century Gothic"/>
              <a:ea typeface="Century Gothic"/>
              <a:cs typeface="Century Gothic"/>
              <a:sym typeface="Arial"/>
            </a:endParaRPr>
          </a:p>
        </p:txBody>
      </p:sp>
      <p:sp>
        <p:nvSpPr>
          <p:cNvPr id="159" name="Google Shape;394;p19">
            <a:extLst>
              <a:ext uri="{FF2B5EF4-FFF2-40B4-BE49-F238E27FC236}">
                <a16:creationId xmlns:a16="http://schemas.microsoft.com/office/drawing/2014/main" id="{520658D5-E634-5E9C-0E16-2EC2A263AFEE}"/>
              </a:ext>
            </a:extLst>
          </p:cNvPr>
          <p:cNvSpPr txBox="1"/>
          <p:nvPr/>
        </p:nvSpPr>
        <p:spPr>
          <a:xfrm>
            <a:off x="11732625"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95;p19">
            <a:extLst>
              <a:ext uri="{FF2B5EF4-FFF2-40B4-BE49-F238E27FC236}">
                <a16:creationId xmlns:a16="http://schemas.microsoft.com/office/drawing/2014/main" id="{AD71CCEA-1F4E-6416-AB6C-3B2CBA484B2E}"/>
              </a:ext>
            </a:extLst>
          </p:cNvPr>
          <p:cNvSpPr/>
          <p:nvPr/>
        </p:nvSpPr>
        <p:spPr>
          <a:xfrm>
            <a:off x="10823338"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22927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154"/>
                                        </p:tgtEl>
                                        <p:attrNameLst>
                                          <p:attrName>ppt_y</p:attrName>
                                        </p:attrNameLst>
                                      </p:cBhvr>
                                      <p:tavLst>
                                        <p:tav tm="0">
                                          <p:val>
                                            <p:strVal val="#ppt_y"/>
                                          </p:val>
                                        </p:tav>
                                        <p:tav tm="100000">
                                          <p:val>
                                            <p:strVal val="#ppt_y+#ppt_h*1.125000"/>
                                          </p:val>
                                        </p:tav>
                                      </p:tavLst>
                                    </p:anim>
                                    <p:animEffect transition="out" filter="wipe(down)">
                                      <p:cBhvr>
                                        <p:cTn id="7" dur="59000"/>
                                        <p:tgtEl>
                                          <p:spTgt spid="154"/>
                                        </p:tgtEl>
                                      </p:cBhvr>
                                    </p:animEffect>
                                    <p:set>
                                      <p:cBhvr>
                                        <p:cTn id="8" dur="1" fill="hold">
                                          <p:stCondLst>
                                            <p:cond delay="589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childTnLst>
        </p:cTn>
      </p:par>
    </p:tnLst>
    <p:bldLst>
      <p:bldP spid="1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089067974"/>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S/he goes</a:t>
                      </a:r>
                    </a:p>
                  </a:txBody>
                  <a:tcPr/>
                </a:tc>
                <a:tc>
                  <a:txBody>
                    <a:bodyPr/>
                    <a:lstStyle/>
                    <a:p>
                      <a:r>
                        <a:rPr lang="en-GB" sz="2400" b="0" dirty="0">
                          <a:solidFill>
                            <a:srgbClr val="002060"/>
                          </a:solidFill>
                          <a:latin typeface="Century Gothic" panose="020B0502020202020204" pitchFamily="34" charset="0"/>
                        </a:rPr>
                        <a:t>(the) coast</a:t>
                      </a:r>
                    </a:p>
                  </a:txBody>
                  <a:tcPr/>
                </a:tc>
                <a:tc>
                  <a:txBody>
                    <a:bodyPr/>
                    <a:lstStyle/>
                    <a:p>
                      <a:r>
                        <a:rPr lang="en-GB" sz="2400" b="0" dirty="0">
                          <a:solidFill>
                            <a:srgbClr val="002060"/>
                          </a:solidFill>
                          <a:latin typeface="Century Gothic" panose="020B0502020202020204" pitchFamily="34" charset="0"/>
                        </a:rPr>
                        <a:t>(the) city</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market</a:t>
                      </a:r>
                    </a:p>
                  </a:txBody>
                  <a:tcPr/>
                </a:tc>
                <a:tc>
                  <a:txBody>
                    <a:bodyPr/>
                    <a:lstStyle/>
                    <a:p>
                      <a:r>
                        <a:rPr lang="en-GB" sz="2400" b="0" dirty="0">
                          <a:solidFill>
                            <a:srgbClr val="002060"/>
                          </a:solidFill>
                          <a:latin typeface="Century Gothic" panose="020B0502020202020204" pitchFamily="34" charset="0"/>
                        </a:rPr>
                        <a:t>You go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theatre</a:t>
                      </a:r>
                    </a:p>
                  </a:txBody>
                  <a:tcPr/>
                </a:tc>
                <a:extLst>
                  <a:ext uri="{0D108BD9-81ED-4DB2-BD59-A6C34878D82A}">
                    <a16:rowId xmlns:a16="http://schemas.microsoft.com/office/drawing/2014/main" val="1164559424"/>
                  </a:ext>
                </a:extLst>
              </a:tr>
              <a:tr h="89395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port</a:t>
                      </a:r>
                    </a:p>
                  </a:txBody>
                  <a:tcPr/>
                </a:tc>
                <a:tc>
                  <a:txBody>
                    <a:bodyPr/>
                    <a:lstStyle/>
                    <a:p>
                      <a:r>
                        <a:rPr lang="en-GB" sz="2400" b="0" dirty="0">
                          <a:solidFill>
                            <a:srgbClr val="002060"/>
                          </a:solidFill>
                          <a:latin typeface="Century Gothic" panose="020B0502020202020204" pitchFamily="34" charset="0"/>
                        </a:rPr>
                        <a:t>(the) flag</a:t>
                      </a:r>
                    </a:p>
                  </a:txBody>
                  <a:tcPr/>
                </a:tc>
                <a:tc>
                  <a:txBody>
                    <a:bodyPr/>
                    <a:lstStyle/>
                    <a:p>
                      <a:r>
                        <a:rPr lang="en-GB" sz="2400" b="0" dirty="0">
                          <a:solidFill>
                            <a:srgbClr val="002060"/>
                          </a:solidFill>
                          <a:latin typeface="Century Gothic" panose="020B0502020202020204" pitchFamily="34" charset="0"/>
                        </a:rPr>
                        <a:t>to go, going</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river</a:t>
                      </a:r>
                    </a:p>
                  </a:txBody>
                  <a:tcPr/>
                </a:tc>
                <a:tc>
                  <a:txBody>
                    <a:bodyPr/>
                    <a:lstStyle/>
                    <a:p>
                      <a:r>
                        <a:rPr lang="en-GB" sz="2400" b="0" dirty="0">
                          <a:solidFill>
                            <a:srgbClr val="002060"/>
                          </a:solidFill>
                          <a:latin typeface="Century Gothic" panose="020B0502020202020204" pitchFamily="34" charset="0"/>
                        </a:rPr>
                        <a:t>(the) river</a:t>
                      </a:r>
                    </a:p>
                  </a:txBody>
                  <a:tcPr/>
                </a:tc>
                <a:tc>
                  <a:txBody>
                    <a:bodyPr/>
                    <a:lstStyle/>
                    <a:p>
                      <a:r>
                        <a:rPr lang="en-GB" sz="2400" b="0" dirty="0">
                          <a:solidFill>
                            <a:srgbClr val="002060"/>
                          </a:solidFill>
                          <a:latin typeface="Century Gothic" panose="020B0502020202020204" pitchFamily="34" charset="0"/>
                        </a:rPr>
                        <a:t>I go</a:t>
                      </a:r>
                    </a:p>
                  </a:txBody>
                  <a:tcPr/>
                </a:tc>
                <a:extLst>
                  <a:ext uri="{0D108BD9-81ED-4DB2-BD59-A6C34878D82A}">
                    <a16:rowId xmlns:a16="http://schemas.microsoft.com/office/drawing/2014/main" val="1047692962"/>
                  </a:ext>
                </a:extLst>
              </a:tr>
              <a:tr h="893952">
                <a:tc rowSpan="2">
                  <a:txBody>
                    <a:bodyPr/>
                    <a:lstStyle/>
                    <a:p>
                      <a:endParaRPr lang="en-GB" sz="2800" b="0" dirty="0">
                        <a:solidFill>
                          <a:srgbClr val="002060"/>
                        </a:solidFill>
                      </a:endParaRPr>
                    </a:p>
                  </a:txBody>
                  <a:tcPr/>
                </a:tc>
                <a:tc>
                  <a:txBody>
                    <a:bodyPr/>
                    <a:lstStyle/>
                    <a:p>
                      <a:r>
                        <a:rPr lang="en-GB" sz="2400" b="0" dirty="0">
                          <a:solidFill>
                            <a:srgbClr val="002060"/>
                          </a:solidFill>
                          <a:latin typeface="Century Gothic" panose="020B0502020202020204" pitchFamily="34" charset="0"/>
                        </a:rPr>
                        <a:t>to try, trying</a:t>
                      </a:r>
                    </a:p>
                  </a:txBody>
                  <a:tcPr/>
                </a:tc>
                <a:tc>
                  <a:txBody>
                    <a:bodyPr/>
                    <a:lstStyle/>
                    <a:p>
                      <a:r>
                        <a:rPr lang="en-GB" sz="2400" b="0" dirty="0">
                          <a:solidFill>
                            <a:srgbClr val="002060"/>
                          </a:solidFill>
                          <a:latin typeface="Century Gothic" panose="020B0502020202020204" pitchFamily="34" charset="0"/>
                        </a:rPr>
                        <a:t>(the) plane</a:t>
                      </a:r>
                    </a:p>
                  </a:txBody>
                  <a:tcPr/>
                </a:tc>
                <a:tc>
                  <a:txBody>
                    <a:bodyPr/>
                    <a:lstStyle/>
                    <a:p>
                      <a:r>
                        <a:rPr lang="en-GB" sz="2400" b="0" dirty="0">
                          <a:solidFill>
                            <a:srgbClr val="002060"/>
                          </a:solidFill>
                          <a:latin typeface="Century Gothic" panose="020B0502020202020204" pitchFamily="34" charset="0"/>
                        </a:rPr>
                        <a:t>You want</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s/he wants</a:t>
                      </a:r>
                    </a:p>
                  </a:txBody>
                  <a:tcPr/>
                </a:tc>
                <a:tc>
                  <a:txBody>
                    <a:bodyPr/>
                    <a:lstStyle/>
                    <a:p>
                      <a:r>
                        <a:rPr lang="en-GB" sz="2400" b="0" dirty="0">
                          <a:solidFill>
                            <a:srgbClr val="002060"/>
                          </a:solidFill>
                          <a:latin typeface="Century Gothic" panose="020B0502020202020204" pitchFamily="34" charset="0"/>
                        </a:rPr>
                        <a:t>I want</a:t>
                      </a:r>
                    </a:p>
                  </a:txBody>
                  <a:tcPr/>
                </a:tc>
                <a:tc>
                  <a:txBody>
                    <a:bodyPr/>
                    <a:lstStyle/>
                    <a:p>
                      <a:r>
                        <a:rPr lang="en-GB" sz="2400" b="0" dirty="0">
                          <a:solidFill>
                            <a:srgbClr val="002060"/>
                          </a:solidFill>
                          <a:latin typeface="Century Gothic" panose="020B0502020202020204" pitchFamily="34" charset="0"/>
                        </a:rPr>
                        <a:t>boring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sym typeface="Century Gothic"/>
              </a:rPr>
              <a:t>Handout: 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26249" y="57625"/>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1802415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1: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1" name="Google Shape;111;p3" descr="Speech Icon, Voice, Talking, Audio, Speech">
            <a:extLst>
              <a:ext uri="{FF2B5EF4-FFF2-40B4-BE49-F238E27FC236}">
                <a16:creationId xmlns:a16="http://schemas.microsoft.com/office/drawing/2014/main" id="{3772488E-BF4E-CB06-90B4-233DD735B9C2}"/>
              </a:ext>
            </a:extLst>
          </p:cNvPr>
          <p:cNvPicPr preferRelativeResize="0"/>
          <p:nvPr/>
        </p:nvPicPr>
        <p:blipFill rotWithShape="1">
          <a:blip r:embed="rId4">
            <a:alphaModFix/>
          </a:blip>
          <a:srcRect/>
          <a:stretch/>
        </p:blipFill>
        <p:spPr>
          <a:xfrm>
            <a:off x="11102687" y="135741"/>
            <a:ext cx="776168" cy="776168"/>
          </a:xfrm>
          <a:prstGeom prst="rect">
            <a:avLst/>
          </a:prstGeom>
          <a:noFill/>
          <a:ln>
            <a:noFill/>
          </a:ln>
        </p:spPr>
      </p:pic>
      <p:sp>
        <p:nvSpPr>
          <p:cNvPr id="132" name="Google Shape;112;p3">
            <a:extLst>
              <a:ext uri="{FF2B5EF4-FFF2-40B4-BE49-F238E27FC236}">
                <a16:creationId xmlns:a16="http://schemas.microsoft.com/office/drawing/2014/main" id="{6783428C-2C08-7C05-D5D4-E2B16278736F}"/>
              </a:ext>
            </a:extLst>
          </p:cNvPr>
          <p:cNvSpPr txBox="1"/>
          <p:nvPr/>
        </p:nvSpPr>
        <p:spPr>
          <a:xfrm>
            <a:off x="10334843"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sp>
        <p:nvSpPr>
          <p:cNvPr id="138" name="Google Shape;153;p2">
            <a:hlinkClick r:id="" action="ppaction://noaction">
              <a:snd r:embed="rId5" name="e.wav"/>
            </a:hlinkClick>
            <a:extLst>
              <a:ext uri="{FF2B5EF4-FFF2-40B4-BE49-F238E27FC236}">
                <a16:creationId xmlns:a16="http://schemas.microsoft.com/office/drawing/2014/main" id="{2811B5A1-E4EC-7B29-397E-4D5DCCCA58D9}"/>
              </a:ext>
            </a:extLst>
          </p:cNvPr>
          <p:cNvSpPr txBox="1"/>
          <p:nvPr/>
        </p:nvSpPr>
        <p:spPr>
          <a:xfrm>
            <a:off x="8324464" y="36059"/>
            <a:ext cx="256041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a:ea typeface="Calibri"/>
                <a:cs typeface="Calibri"/>
                <a:sym typeface="Century Gothic"/>
              </a:rPr>
              <a:t>SSC </a:t>
            </a: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Repaso</a:t>
            </a:r>
            <a:endParaRPr kumimoji="0" sz="32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39" name="Graphic 138" descr="Teacher">
            <a:extLst>
              <a:ext uri="{FF2B5EF4-FFF2-40B4-BE49-F238E27FC236}">
                <a16:creationId xmlns:a16="http://schemas.microsoft.com/office/drawing/2014/main" id="{7C5ED0CD-85A1-2BDF-66FE-9A69851BF5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324" y="616976"/>
            <a:ext cx="914400" cy="914400"/>
          </a:xfrm>
          <a:prstGeom prst="rect">
            <a:avLst/>
          </a:prstGeom>
        </p:spPr>
      </p:pic>
      <p:sp>
        <p:nvSpPr>
          <p:cNvPr id="140" name="TextBox 139">
            <a:hlinkClick r:id="" action="ppaction://noaction">
              <a:snd r:embed="rId8" name="1_6.wav"/>
            </a:hlinkClick>
            <a:extLst>
              <a:ext uri="{FF2B5EF4-FFF2-40B4-BE49-F238E27FC236}">
                <a16:creationId xmlns:a16="http://schemas.microsoft.com/office/drawing/2014/main" id="{483195BF-5F5F-2932-6E43-73E00F47CB26}"/>
              </a:ext>
            </a:extLst>
          </p:cNvPr>
          <p:cNvSpPr txBox="1"/>
          <p:nvPr/>
        </p:nvSpPr>
        <p:spPr>
          <a:xfrm>
            <a:off x="1182208" y="769688"/>
            <a:ext cx="50596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rPr>
              <a:t>Escucha y </a:t>
            </a:r>
            <a:r>
              <a:rPr kumimoji="0" lang="en-GB" sz="2700" i="0" u="none" strike="noStrike" kern="1200" cap="none" spc="0" normalizeH="0" baseline="0" noProof="0" dirty="0" err="1">
                <a:ln>
                  <a:noFill/>
                </a:ln>
                <a:solidFill>
                  <a:srgbClr val="002060"/>
                </a:solidFill>
                <a:effectLst/>
                <a:uLnTx/>
                <a:uFillTx/>
                <a:latin typeface="Century Gothic" panose="020B0502020202020204" pitchFamily="34" charset="0"/>
              </a:rPr>
              <a:t>practica</a:t>
            </a:r>
            <a:r>
              <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41" name="Speech Bubble: Rectangle with Corners Rounded 140">
            <a:extLst>
              <a:ext uri="{FF2B5EF4-FFF2-40B4-BE49-F238E27FC236}">
                <a16:creationId xmlns:a16="http://schemas.microsoft.com/office/drawing/2014/main" id="{7AA46DB2-9CF2-9557-683E-94F436EA0545}"/>
              </a:ext>
            </a:extLst>
          </p:cNvPr>
          <p:cNvSpPr/>
          <p:nvPr/>
        </p:nvSpPr>
        <p:spPr>
          <a:xfrm>
            <a:off x="1113343" y="781831"/>
            <a:ext cx="3622377" cy="519576"/>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2" name="Picture 4" descr="Face, Smile, Tongue, Yummy, Delicious, Tasty, Happy">
            <a:extLst>
              <a:ext uri="{FF2B5EF4-FFF2-40B4-BE49-F238E27FC236}">
                <a16:creationId xmlns:a16="http://schemas.microsoft.com/office/drawing/2014/main" id="{5857A6F6-A0CD-667A-FD01-287BF1A70E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9811" y="639447"/>
            <a:ext cx="880308" cy="804343"/>
          </a:xfrm>
          <a:prstGeom prst="rect">
            <a:avLst/>
          </a:prstGeom>
          <a:noFill/>
          <a:extLst>
            <a:ext uri="{909E8E84-426E-40DD-AFC4-6F175D3DCCD1}">
              <a14:hiddenFill xmlns:a14="http://schemas.microsoft.com/office/drawing/2010/main">
                <a:solidFill>
                  <a:srgbClr val="FFFFFF"/>
                </a:solidFill>
              </a14:hiddenFill>
            </a:ext>
          </a:extLst>
        </p:spPr>
      </p:pic>
      <p:pic>
        <p:nvPicPr>
          <p:cNvPr id="26" name="Online Media 1" title="Trabalenguas pablito clavó un clavito Practicar español, aprender español tongue twister in Spanish">
            <a:hlinkClick r:id="" action="ppaction://media"/>
            <a:extLst>
              <a:ext uri="{FF2B5EF4-FFF2-40B4-BE49-F238E27FC236}">
                <a16:creationId xmlns:a16="http://schemas.microsoft.com/office/drawing/2014/main" id="{07BD7588-FB82-9D6B-0673-8FCB71EB32ED}"/>
              </a:ext>
            </a:extLst>
          </p:cNvPr>
          <p:cNvPicPr>
            <a:picLocks noRot="1" noChangeAspect="1"/>
          </p:cNvPicPr>
          <p:nvPr>
            <a:videoFile r:link="rId1"/>
          </p:nvPr>
        </p:nvPicPr>
        <p:blipFill>
          <a:blip r:embed="rId10"/>
          <a:stretch>
            <a:fillRect/>
          </a:stretch>
        </p:blipFill>
        <p:spPr>
          <a:xfrm>
            <a:off x="896076" y="1631948"/>
            <a:ext cx="8320421" cy="4701038"/>
          </a:xfrm>
          <a:prstGeom prst="rect">
            <a:avLst/>
          </a:prstGeom>
        </p:spPr>
      </p:pic>
    </p:spTree>
    <p:extLst>
      <p:ext uri="{BB962C8B-B14F-4D97-AF65-F5344CB8AC3E}">
        <p14:creationId xmlns:p14="http://schemas.microsoft.com/office/powerpoint/2010/main" val="665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176626" cy="675762"/>
          </a:xfrm>
        </p:spPr>
        <p:txBody>
          <a:bodyPr>
            <a:normAutofit/>
          </a:bodyPr>
          <a:lstStyle/>
          <a:p>
            <a:r>
              <a:rPr lang="es-AR" sz="3200" b="1" dirty="0">
                <a:solidFill>
                  <a:srgbClr val="002060"/>
                </a:solidFill>
                <a:latin typeface="Century Gothic"/>
                <a:ea typeface="Century Gothic"/>
                <a:cs typeface="Century Gothic"/>
                <a:sym typeface="Century Gothic"/>
              </a:rPr>
              <a:t>Follow up 2</a:t>
            </a:r>
            <a:endParaRPr lang="es-AR" sz="3200" dirty="0"/>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sp>
        <p:nvSpPr>
          <p:cNvPr id="47" name="Google Shape;108;p3">
            <a:hlinkClick r:id="" action="ppaction://noaction">
              <a:snd r:embed="rId6" name="2_1.wav"/>
            </a:hlinkClick>
            <a:extLst>
              <a:ext uri="{FF2B5EF4-FFF2-40B4-BE49-F238E27FC236}">
                <a16:creationId xmlns:a16="http://schemas.microsoft.com/office/drawing/2014/main" id="{6550A44E-C48F-D494-CBD5-0351F03B091F}"/>
              </a:ext>
            </a:extLst>
          </p:cNvPr>
          <p:cNvSpPr txBox="1"/>
          <p:nvPr/>
        </p:nvSpPr>
        <p:spPr>
          <a:xfrm>
            <a:off x="123171" y="878433"/>
            <a:ext cx="2144864"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4400" b="1" dirty="0">
                <a:solidFill>
                  <a:srgbClr val="002060"/>
                </a:solidFill>
                <a:latin typeface="Century Gothic"/>
                <a:ea typeface="Calibri"/>
                <a:cs typeface="Calibri"/>
                <a:sym typeface="Century Gothic"/>
              </a:rPr>
              <a:t>¡Bingo!</a:t>
            </a:r>
            <a:endParaRPr sz="4400" b="1" i="0" u="none" strike="noStrike" cap="none" dirty="0">
              <a:solidFill>
                <a:srgbClr val="000000"/>
              </a:solidFill>
              <a:latin typeface="Calibri"/>
              <a:ea typeface="Calibri"/>
              <a:cs typeface="Calibri"/>
              <a:sym typeface="Calibri"/>
            </a:endParaRPr>
          </a:p>
        </p:txBody>
      </p:sp>
      <p:sp>
        <p:nvSpPr>
          <p:cNvPr id="78" name="Speech Bubble: Rectangle with Corners Rounded 77">
            <a:hlinkClick r:id="" action="ppaction://noaction">
              <a:snd r:embed="rId7" name="2_2.wav"/>
            </a:hlinkClick>
            <a:extLst>
              <a:ext uri="{FF2B5EF4-FFF2-40B4-BE49-F238E27FC236}">
                <a16:creationId xmlns:a16="http://schemas.microsoft.com/office/drawing/2014/main" id="{EB3CF31B-6025-5B61-9333-D379B66D0387}"/>
              </a:ext>
            </a:extLst>
          </p:cNvPr>
          <p:cNvSpPr/>
          <p:nvPr/>
        </p:nvSpPr>
        <p:spPr>
          <a:xfrm>
            <a:off x="4272461" y="128499"/>
            <a:ext cx="6052413" cy="60624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Escribe </a:t>
            </a:r>
            <a:r>
              <a:rPr lang="en-GB" sz="2800" b="1" dirty="0" err="1">
                <a:solidFill>
                  <a:schemeClr val="bg1"/>
                </a:solidFill>
                <a:latin typeface="Century Gothic" panose="020B0502020202020204" pitchFamily="34" charset="0"/>
              </a:rPr>
              <a:t>nueve</a:t>
            </a:r>
            <a:r>
              <a:rPr lang="en-GB" sz="2800" b="1" dirty="0">
                <a:solidFill>
                  <a:schemeClr val="bg1"/>
                </a:solidFill>
                <a:latin typeface="Century Gothic" panose="020B0502020202020204" pitchFamily="34" charset="0"/>
              </a:rPr>
              <a:t> palabras en inglés.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79" name="Graphic 78" descr="Teacher">
            <a:extLst>
              <a:ext uri="{FF2B5EF4-FFF2-40B4-BE49-F238E27FC236}">
                <a16:creationId xmlns:a16="http://schemas.microsoft.com/office/drawing/2014/main" id="{CF6C9BC6-AC64-00AB-E306-9F9FF14332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0477" y="-41384"/>
            <a:ext cx="914400" cy="914400"/>
          </a:xfrm>
          <a:prstGeom prst="rect">
            <a:avLst/>
          </a:prstGeom>
        </p:spPr>
      </p:pic>
      <p:graphicFrame>
        <p:nvGraphicFramePr>
          <p:cNvPr id="86" name="Table 4">
            <a:extLst>
              <a:ext uri="{FF2B5EF4-FFF2-40B4-BE49-F238E27FC236}">
                <a16:creationId xmlns:a16="http://schemas.microsoft.com/office/drawing/2014/main" id="{ED1ADCEA-3906-254D-571D-AF1D946011C1}"/>
              </a:ext>
            </a:extLst>
          </p:cNvPr>
          <p:cNvGraphicFramePr>
            <a:graphicFrameLocks noGrp="1"/>
          </p:cNvGraphicFramePr>
          <p:nvPr>
            <p:extLst>
              <p:ext uri="{D42A27DB-BD31-4B8C-83A1-F6EECF244321}">
                <p14:modId xmlns:p14="http://schemas.microsoft.com/office/powerpoint/2010/main" val="3473625158"/>
              </p:ext>
            </p:extLst>
          </p:nvPr>
        </p:nvGraphicFramePr>
        <p:xfrm>
          <a:off x="147880" y="1859889"/>
          <a:ext cx="6934239" cy="4799814"/>
        </p:xfrm>
        <a:graphic>
          <a:graphicData uri="http://schemas.openxmlformats.org/drawingml/2006/table">
            <a:tbl>
              <a:tblPr firstRow="1" bandRow="1">
                <a:tableStyleId>{5940675A-B579-460E-94D1-54222C63F5DA}</a:tableStyleId>
              </a:tblPr>
              <a:tblGrid>
                <a:gridCol w="2311413">
                  <a:extLst>
                    <a:ext uri="{9D8B030D-6E8A-4147-A177-3AD203B41FA5}">
                      <a16:colId xmlns:a16="http://schemas.microsoft.com/office/drawing/2014/main" val="1874927922"/>
                    </a:ext>
                  </a:extLst>
                </a:gridCol>
                <a:gridCol w="2311413">
                  <a:extLst>
                    <a:ext uri="{9D8B030D-6E8A-4147-A177-3AD203B41FA5}">
                      <a16:colId xmlns:a16="http://schemas.microsoft.com/office/drawing/2014/main" val="2707594328"/>
                    </a:ext>
                  </a:extLst>
                </a:gridCol>
                <a:gridCol w="2311413">
                  <a:extLst>
                    <a:ext uri="{9D8B030D-6E8A-4147-A177-3AD203B41FA5}">
                      <a16:colId xmlns:a16="http://schemas.microsoft.com/office/drawing/2014/main" val="3989845559"/>
                    </a:ext>
                  </a:extLst>
                </a:gridCol>
              </a:tblGrid>
              <a:tr h="1599938">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2880041"/>
                  </a:ext>
                </a:extLst>
              </a:tr>
              <a:tr h="1599938">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9603696"/>
                  </a:ext>
                </a:extLst>
              </a:tr>
              <a:tr h="1599938">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1519367"/>
                  </a:ext>
                </a:extLst>
              </a:tr>
            </a:tbl>
          </a:graphicData>
        </a:graphic>
      </p:graphicFrame>
      <p:graphicFrame>
        <p:nvGraphicFramePr>
          <p:cNvPr id="87" name="Table 6">
            <a:extLst>
              <a:ext uri="{FF2B5EF4-FFF2-40B4-BE49-F238E27FC236}">
                <a16:creationId xmlns:a16="http://schemas.microsoft.com/office/drawing/2014/main" id="{627AB7E4-3D55-665D-ABFD-52B6C3317AA4}"/>
              </a:ext>
            </a:extLst>
          </p:cNvPr>
          <p:cNvGraphicFramePr>
            <a:graphicFrameLocks noGrp="1"/>
          </p:cNvGraphicFramePr>
          <p:nvPr>
            <p:extLst>
              <p:ext uri="{D42A27DB-BD31-4B8C-83A1-F6EECF244321}">
                <p14:modId xmlns:p14="http://schemas.microsoft.com/office/powerpoint/2010/main" val="1256763270"/>
              </p:ext>
            </p:extLst>
          </p:nvPr>
        </p:nvGraphicFramePr>
        <p:xfrm>
          <a:off x="7395727" y="1859889"/>
          <a:ext cx="4438802" cy="4762238"/>
        </p:xfrm>
        <a:graphic>
          <a:graphicData uri="http://schemas.openxmlformats.org/drawingml/2006/table">
            <a:tbl>
              <a:tblPr firstRow="1" bandRow="1">
                <a:tableStyleId>{5940675A-B579-460E-94D1-54222C63F5DA}</a:tableStyleId>
              </a:tblPr>
              <a:tblGrid>
                <a:gridCol w="2219401">
                  <a:extLst>
                    <a:ext uri="{9D8B030D-6E8A-4147-A177-3AD203B41FA5}">
                      <a16:colId xmlns:a16="http://schemas.microsoft.com/office/drawing/2014/main" val="167100322"/>
                    </a:ext>
                  </a:extLst>
                </a:gridCol>
                <a:gridCol w="2219401">
                  <a:extLst>
                    <a:ext uri="{9D8B030D-6E8A-4147-A177-3AD203B41FA5}">
                      <a16:colId xmlns:a16="http://schemas.microsoft.com/office/drawing/2014/main" val="2071663219"/>
                    </a:ext>
                  </a:extLst>
                </a:gridCol>
              </a:tblGrid>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3045211992"/>
                  </a:ext>
                </a:extLst>
              </a:tr>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4199060981"/>
                  </a:ext>
                </a:extLst>
              </a:tr>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1552798191"/>
                  </a:ext>
                </a:extLst>
              </a:tr>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294662517"/>
                  </a:ext>
                </a:extLst>
              </a:tr>
              <a:tr h="92002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3393038436"/>
                  </a:ext>
                </a:extLst>
              </a:tr>
              <a:tr h="768443">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FFD5E6"/>
                    </a:solidFill>
                  </a:tcPr>
                </a:tc>
                <a:extLst>
                  <a:ext uri="{0D108BD9-81ED-4DB2-BD59-A6C34878D82A}">
                    <a16:rowId xmlns:a16="http://schemas.microsoft.com/office/drawing/2014/main" val="2331669303"/>
                  </a:ext>
                </a:extLst>
              </a:tr>
            </a:tbl>
          </a:graphicData>
        </a:graphic>
      </p:graphicFrame>
      <p:sp>
        <p:nvSpPr>
          <p:cNvPr id="88" name="Speech Bubble: Rectangle with Corners Rounded 87">
            <a:extLst>
              <a:ext uri="{FF2B5EF4-FFF2-40B4-BE49-F238E27FC236}">
                <a16:creationId xmlns:a16="http://schemas.microsoft.com/office/drawing/2014/main" id="{B3D1897E-1912-B8C6-5B27-0E1B98404B17}"/>
              </a:ext>
            </a:extLst>
          </p:cNvPr>
          <p:cNvSpPr/>
          <p:nvPr/>
        </p:nvSpPr>
        <p:spPr>
          <a:xfrm>
            <a:off x="3883584" y="960011"/>
            <a:ext cx="5278346" cy="606243"/>
          </a:xfrm>
          <a:prstGeom prst="wedgeRoundRectCallout">
            <a:avLst>
              <a:gd name="adj1" fmla="val -49955"/>
              <a:gd name="adj2" fmla="val -844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Tienes</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3?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Responde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línea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
        <p:nvSpPr>
          <p:cNvPr id="89" name="Speech Bubble: Oval 88">
            <a:extLst>
              <a:ext uri="{FF2B5EF4-FFF2-40B4-BE49-F238E27FC236}">
                <a16:creationId xmlns:a16="http://schemas.microsoft.com/office/drawing/2014/main" id="{B8F817E6-CD84-E791-1FD3-961F733BCD88}"/>
              </a:ext>
            </a:extLst>
          </p:cNvPr>
          <p:cNvSpPr/>
          <p:nvPr/>
        </p:nvSpPr>
        <p:spPr>
          <a:xfrm>
            <a:off x="949563" y="4378621"/>
            <a:ext cx="2293019" cy="1324814"/>
          </a:xfrm>
          <a:prstGeom prst="wedgeEllipseCallout">
            <a:avLst>
              <a:gd name="adj1" fmla="val 37533"/>
              <a:gd name="adj2" fmla="val 65984"/>
            </a:avLst>
          </a:prstGeom>
          <a:solidFill>
            <a:srgbClr val="C0E399"/>
          </a:solidFill>
          <a:ln>
            <a:solidFill>
              <a:srgbClr val="C0E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Segoe Print" panose="02000600000000000000" pitchFamily="2" charset="0"/>
              </a:rPr>
              <a:t>línea</a:t>
            </a:r>
            <a:endParaRPr lang="en-GB" sz="3600" b="1" dirty="0">
              <a:latin typeface="Segoe Print" panose="02000600000000000000" pitchFamily="2" charset="0"/>
            </a:endParaRPr>
          </a:p>
        </p:txBody>
      </p:sp>
      <p:sp>
        <p:nvSpPr>
          <p:cNvPr id="90" name="Speech Bubble: Oval 89">
            <a:extLst>
              <a:ext uri="{FF2B5EF4-FFF2-40B4-BE49-F238E27FC236}">
                <a16:creationId xmlns:a16="http://schemas.microsoft.com/office/drawing/2014/main" id="{551C5F80-496A-E52B-3D7D-B16A7D0A3695}"/>
              </a:ext>
            </a:extLst>
          </p:cNvPr>
          <p:cNvSpPr/>
          <p:nvPr/>
        </p:nvSpPr>
        <p:spPr>
          <a:xfrm>
            <a:off x="3448713" y="4399365"/>
            <a:ext cx="2647287" cy="1324814"/>
          </a:xfrm>
          <a:prstGeom prst="wedgeEllipseCallout">
            <a:avLst>
              <a:gd name="adj1" fmla="val -35029"/>
              <a:gd name="adj2" fmla="val 60841"/>
            </a:avLst>
          </a:prstGeom>
          <a:solidFill>
            <a:srgbClr val="7DDDFF"/>
          </a:solidFill>
          <a:ln>
            <a:solidFill>
              <a:srgbClr val="7DDD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002060"/>
                </a:solidFill>
                <a:latin typeface="Segoe Print" panose="02000600000000000000" pitchFamily="2" charset="0"/>
              </a:rPr>
              <a:t>bingo</a:t>
            </a:r>
          </a:p>
        </p:txBody>
      </p:sp>
      <p:sp>
        <p:nvSpPr>
          <p:cNvPr id="92" name="Speech Bubble: Rectangle with Corners Rounded 91">
            <a:extLst>
              <a:ext uri="{FF2B5EF4-FFF2-40B4-BE49-F238E27FC236}">
                <a16:creationId xmlns:a16="http://schemas.microsoft.com/office/drawing/2014/main" id="{4BBD0C0A-EBD8-CC5A-245F-76CA3377B181}"/>
              </a:ext>
            </a:extLst>
          </p:cNvPr>
          <p:cNvSpPr/>
          <p:nvPr/>
        </p:nvSpPr>
        <p:spPr>
          <a:xfrm>
            <a:off x="3901416" y="986127"/>
            <a:ext cx="5278346" cy="606243"/>
          </a:xfrm>
          <a:prstGeom prst="wedgeRoundRectCallout">
            <a:avLst>
              <a:gd name="adj1" fmla="val -49955"/>
              <a:gd name="adj2" fmla="val -844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Tienes</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a:t>
            </a:r>
            <a:r>
              <a:rPr lang="en-GB" sz="2800" b="1" dirty="0">
                <a:solidFill>
                  <a:schemeClr val="bg1"/>
                </a:solidFill>
                <a:latin typeface="Century Gothic" panose="020B0502020202020204" pitchFamily="34" charset="0"/>
              </a:rPr>
              <a:t>9</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Responde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‘bingo’</a:t>
            </a:r>
          </a:p>
        </p:txBody>
      </p:sp>
      <p:sp>
        <p:nvSpPr>
          <p:cNvPr id="3" name="TextBox 2">
            <a:hlinkClick r:id="" action="ppaction://noaction">
              <a:snd r:embed="rId10" name="2_5.wav"/>
            </a:hlinkClick>
            <a:extLst>
              <a:ext uri="{FF2B5EF4-FFF2-40B4-BE49-F238E27FC236}">
                <a16:creationId xmlns:a16="http://schemas.microsoft.com/office/drawing/2014/main" id="{FF566A1D-9376-50DE-6146-E1C1F6D6D0DD}"/>
              </a:ext>
            </a:extLst>
          </p:cNvPr>
          <p:cNvSpPr txBox="1"/>
          <p:nvPr/>
        </p:nvSpPr>
        <p:spPr>
          <a:xfrm>
            <a:off x="7858219" y="1987794"/>
            <a:ext cx="1459523"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quiero</a:t>
            </a:r>
            <a:endParaRPr lang="en-GB" sz="2800" dirty="0">
              <a:solidFill>
                <a:srgbClr val="002060"/>
              </a:solidFill>
              <a:latin typeface="Century Gothic" panose="020B0502020202020204" pitchFamily="34" charset="0"/>
            </a:endParaRPr>
          </a:p>
        </p:txBody>
      </p:sp>
      <p:sp>
        <p:nvSpPr>
          <p:cNvPr id="16" name="TextBox 15">
            <a:hlinkClick r:id="" action="ppaction://noaction">
              <a:snd r:embed="rId11" name="2_11.wav"/>
            </a:hlinkClick>
            <a:extLst>
              <a:ext uri="{FF2B5EF4-FFF2-40B4-BE49-F238E27FC236}">
                <a16:creationId xmlns:a16="http://schemas.microsoft.com/office/drawing/2014/main" id="{7BDE46A0-7B7E-2DBB-B65A-D6B76FD065AD}"/>
              </a:ext>
            </a:extLst>
          </p:cNvPr>
          <p:cNvSpPr txBox="1"/>
          <p:nvPr/>
        </p:nvSpPr>
        <p:spPr>
          <a:xfrm>
            <a:off x="9940325" y="1984671"/>
            <a:ext cx="1459523"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quiere</a:t>
            </a:r>
            <a:endParaRPr lang="en-GB" sz="2800" dirty="0">
              <a:solidFill>
                <a:srgbClr val="002060"/>
              </a:solidFill>
              <a:latin typeface="Century Gothic" panose="020B0502020202020204" pitchFamily="34" charset="0"/>
            </a:endParaRPr>
          </a:p>
        </p:txBody>
      </p:sp>
      <p:sp>
        <p:nvSpPr>
          <p:cNvPr id="17" name="TextBox 16">
            <a:hlinkClick r:id="" action="ppaction://noaction">
              <a:snd r:embed="rId12" name="2_6.wav"/>
            </a:hlinkClick>
            <a:extLst>
              <a:ext uri="{FF2B5EF4-FFF2-40B4-BE49-F238E27FC236}">
                <a16:creationId xmlns:a16="http://schemas.microsoft.com/office/drawing/2014/main" id="{0BA206BB-59D0-2C85-5313-DDF26FEBA030}"/>
              </a:ext>
            </a:extLst>
          </p:cNvPr>
          <p:cNvSpPr txBox="1"/>
          <p:nvPr/>
        </p:nvSpPr>
        <p:spPr>
          <a:xfrm>
            <a:off x="7822787" y="2740221"/>
            <a:ext cx="1459523"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quieres</a:t>
            </a:r>
            <a:endParaRPr lang="en-GB" sz="2800" dirty="0">
              <a:solidFill>
                <a:srgbClr val="002060"/>
              </a:solidFill>
              <a:latin typeface="Century Gothic" panose="020B0502020202020204" pitchFamily="34" charset="0"/>
            </a:endParaRPr>
          </a:p>
        </p:txBody>
      </p:sp>
      <p:sp>
        <p:nvSpPr>
          <p:cNvPr id="18" name="TextBox 17">
            <a:hlinkClick r:id="" action="ppaction://noaction">
              <a:snd r:embed="rId13" name="2_12.wav"/>
            </a:hlinkClick>
            <a:extLst>
              <a:ext uri="{FF2B5EF4-FFF2-40B4-BE49-F238E27FC236}">
                <a16:creationId xmlns:a16="http://schemas.microsoft.com/office/drawing/2014/main" id="{52548E7B-1C2D-B354-2F74-3C88B7F5C76D}"/>
              </a:ext>
            </a:extLst>
          </p:cNvPr>
          <p:cNvSpPr txBox="1"/>
          <p:nvPr/>
        </p:nvSpPr>
        <p:spPr>
          <a:xfrm>
            <a:off x="9756475" y="2723426"/>
            <a:ext cx="1827222"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aburrido</a:t>
            </a:r>
            <a:endParaRPr lang="en-GB" sz="2800" dirty="0">
              <a:solidFill>
                <a:srgbClr val="002060"/>
              </a:solidFill>
              <a:latin typeface="Century Gothic" panose="020B0502020202020204" pitchFamily="34" charset="0"/>
            </a:endParaRPr>
          </a:p>
        </p:txBody>
      </p:sp>
      <p:sp>
        <p:nvSpPr>
          <p:cNvPr id="19" name="TextBox 18">
            <a:hlinkClick r:id="" action="ppaction://noaction">
              <a:snd r:embed="rId14" name="2_7.wav"/>
            </a:hlinkClick>
            <a:extLst>
              <a:ext uri="{FF2B5EF4-FFF2-40B4-BE49-F238E27FC236}">
                <a16:creationId xmlns:a16="http://schemas.microsoft.com/office/drawing/2014/main" id="{64F1DB71-3856-97C3-E3AA-3A48D2DFCEE3}"/>
              </a:ext>
            </a:extLst>
          </p:cNvPr>
          <p:cNvSpPr txBox="1"/>
          <p:nvPr/>
        </p:nvSpPr>
        <p:spPr>
          <a:xfrm>
            <a:off x="7674369" y="3525347"/>
            <a:ext cx="1827222"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avión</a:t>
            </a:r>
            <a:endParaRPr lang="en-GB" sz="2800" dirty="0">
              <a:solidFill>
                <a:srgbClr val="002060"/>
              </a:solidFill>
              <a:latin typeface="Century Gothic" panose="020B0502020202020204" pitchFamily="34" charset="0"/>
            </a:endParaRPr>
          </a:p>
        </p:txBody>
      </p:sp>
      <p:sp>
        <p:nvSpPr>
          <p:cNvPr id="22" name="TextBox 21">
            <a:hlinkClick r:id="" action="ppaction://noaction">
              <a:snd r:embed="rId15" name="2_13.wav"/>
            </a:hlinkClick>
            <a:extLst>
              <a:ext uri="{FF2B5EF4-FFF2-40B4-BE49-F238E27FC236}">
                <a16:creationId xmlns:a16="http://schemas.microsoft.com/office/drawing/2014/main" id="{D62AFCE4-435A-7A8D-B15E-A112649104AF}"/>
              </a:ext>
            </a:extLst>
          </p:cNvPr>
          <p:cNvSpPr txBox="1"/>
          <p:nvPr/>
        </p:nvSpPr>
        <p:spPr>
          <a:xfrm>
            <a:off x="9940325" y="3514165"/>
            <a:ext cx="1827222"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probar</a:t>
            </a:r>
            <a:endParaRPr lang="en-GB" sz="2800" dirty="0">
              <a:solidFill>
                <a:srgbClr val="002060"/>
              </a:solidFill>
              <a:latin typeface="Century Gothic" panose="020B0502020202020204" pitchFamily="34" charset="0"/>
            </a:endParaRPr>
          </a:p>
        </p:txBody>
      </p:sp>
      <p:sp>
        <p:nvSpPr>
          <p:cNvPr id="23" name="TextBox 22">
            <a:hlinkClick r:id="" action="ppaction://noaction">
              <a:snd r:embed="rId16" name="2_8.wav"/>
            </a:hlinkClick>
            <a:extLst>
              <a:ext uri="{FF2B5EF4-FFF2-40B4-BE49-F238E27FC236}">
                <a16:creationId xmlns:a16="http://schemas.microsoft.com/office/drawing/2014/main" id="{D0F76A9B-C20D-16A0-4510-D058655E546E}"/>
              </a:ext>
            </a:extLst>
          </p:cNvPr>
          <p:cNvSpPr txBox="1"/>
          <p:nvPr/>
        </p:nvSpPr>
        <p:spPr>
          <a:xfrm>
            <a:off x="7543275" y="4285338"/>
            <a:ext cx="1827222"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verano</a:t>
            </a:r>
            <a:endParaRPr lang="en-GB" sz="2800" dirty="0">
              <a:solidFill>
                <a:srgbClr val="002060"/>
              </a:solidFill>
              <a:latin typeface="Century Gothic" panose="020B0502020202020204" pitchFamily="34" charset="0"/>
            </a:endParaRPr>
          </a:p>
        </p:txBody>
      </p:sp>
      <p:sp>
        <p:nvSpPr>
          <p:cNvPr id="24" name="TextBox 23">
            <a:hlinkClick r:id="" action="ppaction://noaction">
              <a:snd r:embed="rId17" name="2_14.wav"/>
            </a:hlinkClick>
            <a:extLst>
              <a:ext uri="{FF2B5EF4-FFF2-40B4-BE49-F238E27FC236}">
                <a16:creationId xmlns:a16="http://schemas.microsoft.com/office/drawing/2014/main" id="{8AFCD989-DFCD-4E5D-0AF4-2C3878A9F759}"/>
              </a:ext>
            </a:extLst>
          </p:cNvPr>
          <p:cNvSpPr txBox="1"/>
          <p:nvPr/>
        </p:nvSpPr>
        <p:spPr>
          <a:xfrm>
            <a:off x="9816179" y="4304904"/>
            <a:ext cx="182722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gente</a:t>
            </a:r>
            <a:endParaRPr lang="en-GB" sz="2800" dirty="0">
              <a:solidFill>
                <a:srgbClr val="002060"/>
              </a:solidFill>
              <a:latin typeface="Century Gothic" panose="020B0502020202020204" pitchFamily="34" charset="0"/>
            </a:endParaRPr>
          </a:p>
        </p:txBody>
      </p:sp>
      <p:sp>
        <p:nvSpPr>
          <p:cNvPr id="25" name="TextBox 24">
            <a:hlinkClick r:id="" action="ppaction://noaction">
              <a:snd r:embed="rId18" name="2_9.wav"/>
            </a:hlinkClick>
            <a:extLst>
              <a:ext uri="{FF2B5EF4-FFF2-40B4-BE49-F238E27FC236}">
                <a16:creationId xmlns:a16="http://schemas.microsoft.com/office/drawing/2014/main" id="{FC241FDC-E063-C8FC-FE5D-42CF922EDDD1}"/>
              </a:ext>
            </a:extLst>
          </p:cNvPr>
          <p:cNvSpPr txBox="1"/>
          <p:nvPr/>
        </p:nvSpPr>
        <p:spPr>
          <a:xfrm>
            <a:off x="7490520" y="5073737"/>
            <a:ext cx="2031024"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descansar</a:t>
            </a:r>
            <a:endParaRPr lang="en-GB" sz="2800" dirty="0">
              <a:solidFill>
                <a:srgbClr val="002060"/>
              </a:solidFill>
              <a:latin typeface="Century Gothic" panose="020B0502020202020204" pitchFamily="34" charset="0"/>
            </a:endParaRPr>
          </a:p>
        </p:txBody>
      </p:sp>
      <p:sp>
        <p:nvSpPr>
          <p:cNvPr id="26" name="TextBox 25">
            <a:hlinkClick r:id="" action="ppaction://noaction">
              <a:snd r:embed="rId19" name="2_15.wav"/>
            </a:hlinkClick>
            <a:extLst>
              <a:ext uri="{FF2B5EF4-FFF2-40B4-BE49-F238E27FC236}">
                <a16:creationId xmlns:a16="http://schemas.microsoft.com/office/drawing/2014/main" id="{525AB6C9-5D40-5D59-4466-3C20BAF4E3BB}"/>
              </a:ext>
            </a:extLst>
          </p:cNvPr>
          <p:cNvSpPr txBox="1"/>
          <p:nvPr/>
        </p:nvSpPr>
        <p:spPr>
          <a:xfrm>
            <a:off x="9918259" y="5108907"/>
            <a:ext cx="2031024"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viaje</a:t>
            </a:r>
            <a:endParaRPr lang="en-GB" sz="2800" dirty="0">
              <a:solidFill>
                <a:srgbClr val="002060"/>
              </a:solidFill>
              <a:latin typeface="Century Gothic" panose="020B0502020202020204" pitchFamily="34" charset="0"/>
            </a:endParaRPr>
          </a:p>
        </p:txBody>
      </p:sp>
      <p:sp>
        <p:nvSpPr>
          <p:cNvPr id="27" name="TextBox 26">
            <a:hlinkClick r:id="" action="ppaction://noaction">
              <a:snd r:embed="rId20" name="2_10.wav"/>
            </a:hlinkClick>
            <a:extLst>
              <a:ext uri="{FF2B5EF4-FFF2-40B4-BE49-F238E27FC236}">
                <a16:creationId xmlns:a16="http://schemas.microsoft.com/office/drawing/2014/main" id="{4CBF856C-8D99-D0C8-03A1-34E1F93C0E93}"/>
              </a:ext>
            </a:extLst>
          </p:cNvPr>
          <p:cNvSpPr txBox="1"/>
          <p:nvPr/>
        </p:nvSpPr>
        <p:spPr>
          <a:xfrm>
            <a:off x="7537036" y="5968250"/>
            <a:ext cx="20310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la ciudad</a:t>
            </a:r>
          </a:p>
        </p:txBody>
      </p:sp>
      <p:sp>
        <p:nvSpPr>
          <p:cNvPr id="28" name="TextBox 27">
            <a:hlinkClick r:id="" action="ppaction://noaction">
              <a:snd r:embed="rId21" name="2_16.wav"/>
            </a:hlinkClick>
            <a:extLst>
              <a:ext uri="{FF2B5EF4-FFF2-40B4-BE49-F238E27FC236}">
                <a16:creationId xmlns:a16="http://schemas.microsoft.com/office/drawing/2014/main" id="{42E28D9E-36A0-39C1-F5C5-DE05B08441DE}"/>
              </a:ext>
            </a:extLst>
          </p:cNvPr>
          <p:cNvSpPr txBox="1"/>
          <p:nvPr/>
        </p:nvSpPr>
        <p:spPr>
          <a:xfrm>
            <a:off x="10353698" y="5974773"/>
            <a:ext cx="752184"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ir</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98889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subTnLst>
                                    <p:audio>
                                      <p:cMediaNode>
                                        <p:cTn display="0" masterRel="sameClick">
                                          <p:stCondLst>
                                            <p:cond evt="begin" delay="0">
                                              <p:tn val="5"/>
                                            </p:cond>
                                          </p:stCondLst>
                                          <p:endCondLst>
                                            <p:cond evt="onStopAudio" delay="0">
                                              <p:tgtEl>
                                                <p:sldTgt/>
                                              </p:tgtEl>
                                            </p:cond>
                                          </p:endCondLst>
                                        </p:cTn>
                                        <p:tgtEl>
                                          <p:sndTgt r:embed="rId3" name="2_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childTnLst>
                                  <p:subTnLst>
                                    <p:audio>
                                      <p:cMediaNode>
                                        <p:cTn display="0" masterRel="sameClick">
                                          <p:stCondLst>
                                            <p:cond evt="begin" delay="0">
                                              <p:tn val="10"/>
                                            </p:cond>
                                          </p:stCondLst>
                                          <p:endCondLst>
                                            <p:cond evt="onStopAudio" delay="0">
                                              <p:tgtEl>
                                                <p:sldTgt/>
                                              </p:tgtEl>
                                            </p:cond>
                                          </p:endCondLst>
                                        </p:cTn>
                                        <p:tgtEl>
                                          <p:sndTgt r:embed="rId4" name="2_4.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TextBox 116">
            <a:extLst>
              <a:ext uri="{FF2B5EF4-FFF2-40B4-BE49-F238E27FC236}">
                <a16:creationId xmlns:a16="http://schemas.microsoft.com/office/drawing/2014/main" id="{D06A669E-966F-5594-DEB4-3B7E70724B5C}"/>
              </a:ext>
            </a:extLst>
          </p:cNvPr>
          <p:cNvSpPr txBox="1"/>
          <p:nvPr/>
        </p:nvSpPr>
        <p:spPr>
          <a:xfrm>
            <a:off x="730063" y="4332424"/>
            <a:ext cx="6225822" cy="523220"/>
          </a:xfrm>
          <a:prstGeom prst="rect">
            <a:avLst/>
          </a:prstGeom>
          <a:solidFill>
            <a:schemeClr val="bg1"/>
          </a:solidFill>
        </p:spPr>
        <p:txBody>
          <a:bodyPr wrap="square" rtlCol="0">
            <a:spAutoFit/>
          </a:bodyPr>
          <a:lstStyle/>
          <a:p>
            <a:r>
              <a:rPr lang="en-GB" sz="2800" dirty="0" err="1">
                <a:solidFill>
                  <a:srgbClr val="002060"/>
                </a:solidFill>
                <a:latin typeface="Century Gothic" panose="020B0502020202020204" pitchFamily="34" charset="0"/>
              </a:rPr>
              <a:t>Quiero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ver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montañ</a:t>
            </a:r>
            <a:r>
              <a:rPr lang="en-GB" sz="2800" b="1" dirty="0" err="1">
                <a:solidFill>
                  <a:srgbClr val="FF0000"/>
                </a:solidFill>
                <a:latin typeface="Century Gothic" panose="020B0502020202020204" pitchFamily="34" charset="0"/>
              </a:rPr>
              <a:t>as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bonit</a:t>
            </a:r>
            <a:r>
              <a:rPr lang="en-GB" sz="2800" b="1" dirty="0" err="1">
                <a:solidFill>
                  <a:srgbClr val="FF0000"/>
                </a:solidFill>
                <a:latin typeface="Century Gothic" panose="020B0502020202020204" pitchFamily="34" charset="0"/>
              </a:rPr>
              <a:t>as</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118" name="TextBox 117">
            <a:extLst>
              <a:ext uri="{FF2B5EF4-FFF2-40B4-BE49-F238E27FC236}">
                <a16:creationId xmlns:a16="http://schemas.microsoft.com/office/drawing/2014/main" id="{D9BE4A51-DE8A-FF7C-698D-F29E12C5AD82}"/>
              </a:ext>
            </a:extLst>
          </p:cNvPr>
          <p:cNvSpPr txBox="1"/>
          <p:nvPr/>
        </p:nvSpPr>
        <p:spPr>
          <a:xfrm>
            <a:off x="724790" y="4870502"/>
            <a:ext cx="6184296" cy="523220"/>
          </a:xfrm>
          <a:prstGeom prst="rect">
            <a:avLst/>
          </a:prstGeom>
          <a:solidFill>
            <a:schemeClr val="bg1"/>
          </a:solidFill>
        </p:spPr>
        <p:txBody>
          <a:bodyPr wrap="square" rtlCol="0">
            <a:spAutoFit/>
          </a:bodyPr>
          <a:lstStyle/>
          <a:p>
            <a:r>
              <a:rPr lang="en-GB" sz="2800" dirty="0">
                <a:solidFill>
                  <a:srgbClr val="002060"/>
                </a:solidFill>
                <a:latin typeface="Century Gothic" panose="020B0502020202020204" pitchFamily="34" charset="0"/>
              </a:rPr>
              <a:t>I want to see </a:t>
            </a:r>
            <a:r>
              <a:rPr lang="en-GB" sz="2800" b="1" dirty="0">
                <a:solidFill>
                  <a:srgbClr val="002060"/>
                </a:solidFill>
                <a:latin typeface="Century Gothic" panose="020B0502020202020204" pitchFamily="34" charset="0"/>
              </a:rPr>
              <a:t>beautiful</a:t>
            </a:r>
            <a:r>
              <a:rPr lang="en-GB" sz="2800" dirty="0">
                <a:solidFill>
                  <a:srgbClr val="002060"/>
                </a:solidFill>
                <a:latin typeface="Century Gothic" panose="020B0502020202020204" pitchFamily="34" charset="0"/>
              </a:rPr>
              <a:t> mountain</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119" name="TextBox 118">
            <a:extLst>
              <a:ext uri="{FF2B5EF4-FFF2-40B4-BE49-F238E27FC236}">
                <a16:creationId xmlns:a16="http://schemas.microsoft.com/office/drawing/2014/main" id="{237A59E6-4F16-9E3A-8153-88574718EBEE}"/>
              </a:ext>
            </a:extLst>
          </p:cNvPr>
          <p:cNvSpPr txBox="1"/>
          <p:nvPr/>
        </p:nvSpPr>
        <p:spPr>
          <a:xfrm>
            <a:off x="662501" y="5686301"/>
            <a:ext cx="6225822" cy="523220"/>
          </a:xfrm>
          <a:prstGeom prst="rect">
            <a:avLst/>
          </a:prstGeom>
          <a:solidFill>
            <a:schemeClr val="bg1"/>
          </a:solidFill>
        </p:spPr>
        <p:txBody>
          <a:bodyPr wrap="square" rtlCol="0">
            <a:spAutoFit/>
          </a:bodyPr>
          <a:lstStyle/>
          <a:p>
            <a:r>
              <a:rPr lang="en-GB" sz="2800" dirty="0" err="1">
                <a:solidFill>
                  <a:srgbClr val="002060"/>
                </a:solidFill>
                <a:latin typeface="Century Gothic" panose="020B0502020202020204" pitchFamily="34" charset="0"/>
              </a:rPr>
              <a:t>Quiero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ir</a:t>
            </a:r>
            <a:r>
              <a:rPr lang="en-GB" sz="2800" dirty="0">
                <a:solidFill>
                  <a:srgbClr val="002060"/>
                </a:solidFill>
                <a:latin typeface="Century Gothic" panose="020B0502020202020204" pitchFamily="34" charset="0"/>
              </a:rPr>
              <a:t> a mercad</a:t>
            </a:r>
            <a:r>
              <a:rPr lang="en-GB" sz="2800" b="1" dirty="0">
                <a:solidFill>
                  <a:srgbClr val="0070C0"/>
                </a:solidFill>
                <a:latin typeface="Century Gothic" panose="020B0502020202020204" pitchFamily="34" charset="0"/>
              </a:rPr>
              <a:t>os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a:t>
            </a:r>
            <a:r>
              <a:rPr lang="en-GB" sz="2800" b="1" dirty="0">
                <a:solidFill>
                  <a:srgbClr val="0070C0"/>
                </a:solidFill>
                <a:latin typeface="Century Gothic" panose="020B0502020202020204" pitchFamily="34" charset="0"/>
              </a:rPr>
              <a:t>os</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120" name="TextBox 119">
            <a:extLst>
              <a:ext uri="{FF2B5EF4-FFF2-40B4-BE49-F238E27FC236}">
                <a16:creationId xmlns:a16="http://schemas.microsoft.com/office/drawing/2014/main" id="{38B6FD41-B911-48D2-3FE0-3ADB73163641}"/>
              </a:ext>
            </a:extLst>
          </p:cNvPr>
          <p:cNvSpPr txBox="1"/>
          <p:nvPr/>
        </p:nvSpPr>
        <p:spPr>
          <a:xfrm>
            <a:off x="724790" y="6245292"/>
            <a:ext cx="6184296" cy="523220"/>
          </a:xfrm>
          <a:prstGeom prst="rect">
            <a:avLst/>
          </a:prstGeom>
          <a:solidFill>
            <a:schemeClr val="bg1"/>
          </a:solidFill>
        </p:spPr>
        <p:txBody>
          <a:bodyPr wrap="square" rtlCol="0">
            <a:spAutoFit/>
          </a:bodyPr>
          <a:lstStyle/>
          <a:p>
            <a:r>
              <a:rPr lang="en-GB" sz="2800" dirty="0">
                <a:solidFill>
                  <a:srgbClr val="002060"/>
                </a:solidFill>
                <a:latin typeface="Century Gothic" panose="020B0502020202020204" pitchFamily="34" charset="0"/>
              </a:rPr>
              <a:t>I want to go to </a:t>
            </a:r>
            <a:r>
              <a:rPr lang="en-GB" sz="2800" b="1" dirty="0">
                <a:solidFill>
                  <a:srgbClr val="002060"/>
                </a:solidFill>
                <a:latin typeface="Century Gothic" panose="020B0502020202020204" pitchFamily="34" charset="0"/>
              </a:rPr>
              <a:t>beautiful</a:t>
            </a:r>
            <a:r>
              <a:rPr lang="en-GB" sz="2800" dirty="0">
                <a:solidFill>
                  <a:srgbClr val="002060"/>
                </a:solidFill>
                <a:latin typeface="Century Gothic" panose="020B0502020202020204" pitchFamily="34" charset="0"/>
              </a:rPr>
              <a:t> market</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121" name="Title 1">
            <a:extLst>
              <a:ext uri="{FF2B5EF4-FFF2-40B4-BE49-F238E27FC236}">
                <a16:creationId xmlns:a16="http://schemas.microsoft.com/office/drawing/2014/main" id="{265E6CB3-F2D0-F044-95A5-69029A3A3157}"/>
              </a:ext>
            </a:extLst>
          </p:cNvPr>
          <p:cNvSpPr txBox="1">
            <a:spLocks/>
          </p:cNvSpPr>
          <p:nvPr/>
        </p:nvSpPr>
        <p:spPr>
          <a:xfrm>
            <a:off x="2896736" y="0"/>
            <a:ext cx="6897895"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Adjectives following the noun</a:t>
            </a:r>
          </a:p>
        </p:txBody>
      </p:sp>
      <p:sp>
        <p:nvSpPr>
          <p:cNvPr id="122" name="TextBox 121">
            <a:extLst>
              <a:ext uri="{FF2B5EF4-FFF2-40B4-BE49-F238E27FC236}">
                <a16:creationId xmlns:a16="http://schemas.microsoft.com/office/drawing/2014/main" id="{6F01C336-00EE-3F75-D6C0-6EB5875EDE27}"/>
              </a:ext>
            </a:extLst>
          </p:cNvPr>
          <p:cNvSpPr txBox="1"/>
          <p:nvPr/>
        </p:nvSpPr>
        <p:spPr>
          <a:xfrm>
            <a:off x="55982" y="984381"/>
            <a:ext cx="102228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We have learned that many adjectives </a:t>
            </a:r>
            <a:r>
              <a:rPr lang="en-GB" sz="2800" b="1" dirty="0">
                <a:solidFill>
                  <a:srgbClr val="002060"/>
                </a:solidFill>
                <a:latin typeface="Century Gothic" panose="020B0502020202020204" pitchFamily="34" charset="0"/>
              </a:rPr>
              <a:t>follow</a:t>
            </a:r>
            <a:r>
              <a:rPr lang="en-GB" sz="2800" dirty="0">
                <a:solidFill>
                  <a:srgbClr val="002060"/>
                </a:solidFill>
                <a:latin typeface="Century Gothic" panose="020B0502020202020204" pitchFamily="34" charset="0"/>
              </a:rPr>
              <a:t> the noun:</a:t>
            </a:r>
          </a:p>
        </p:txBody>
      </p:sp>
      <p:sp>
        <p:nvSpPr>
          <p:cNvPr id="123" name="TextBox 122">
            <a:extLst>
              <a:ext uri="{FF2B5EF4-FFF2-40B4-BE49-F238E27FC236}">
                <a16:creationId xmlns:a16="http://schemas.microsoft.com/office/drawing/2014/main" id="{9809A90D-60A0-151F-BC9A-35D15AA0FCDB}"/>
              </a:ext>
            </a:extLst>
          </p:cNvPr>
          <p:cNvSpPr txBox="1"/>
          <p:nvPr/>
        </p:nvSpPr>
        <p:spPr>
          <a:xfrm>
            <a:off x="106326" y="1782426"/>
            <a:ext cx="5580821"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Quiero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ir</a:t>
            </a:r>
            <a:r>
              <a:rPr lang="en-GB" sz="2800" dirty="0">
                <a:solidFill>
                  <a:srgbClr val="002060"/>
                </a:solidFill>
                <a:latin typeface="Century Gothic" panose="020B0502020202020204" pitchFamily="34" charset="0"/>
              </a:rPr>
              <a:t> a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playa </a:t>
            </a:r>
            <a:r>
              <a:rPr lang="en-GB" sz="2800" b="1" dirty="0" err="1">
                <a:solidFill>
                  <a:srgbClr val="002060"/>
                </a:solidFill>
                <a:latin typeface="Century Gothic" panose="020B0502020202020204" pitchFamily="34" charset="0"/>
              </a:rPr>
              <a:t>bonita</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124" name="TextBox 123">
            <a:extLst>
              <a:ext uri="{FF2B5EF4-FFF2-40B4-BE49-F238E27FC236}">
                <a16:creationId xmlns:a16="http://schemas.microsoft.com/office/drawing/2014/main" id="{C3CC7DA8-FF3C-89B0-3916-671F1EFE99CC}"/>
              </a:ext>
            </a:extLst>
          </p:cNvPr>
          <p:cNvSpPr txBox="1"/>
          <p:nvPr/>
        </p:nvSpPr>
        <p:spPr>
          <a:xfrm>
            <a:off x="937445" y="2555606"/>
            <a:ext cx="97199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 want to go to a </a:t>
            </a:r>
            <a:r>
              <a:rPr lang="en-GB" sz="2800" b="1" dirty="0">
                <a:solidFill>
                  <a:srgbClr val="002060"/>
                </a:solidFill>
                <a:latin typeface="Century Gothic" panose="020B0502020202020204" pitchFamily="34" charset="0"/>
              </a:rPr>
              <a:t>beautiful</a:t>
            </a:r>
            <a:r>
              <a:rPr lang="en-GB" sz="2800" dirty="0">
                <a:solidFill>
                  <a:srgbClr val="002060"/>
                </a:solidFill>
                <a:latin typeface="Century Gothic" panose="020B0502020202020204" pitchFamily="34" charset="0"/>
              </a:rPr>
              <a:t> beach.</a:t>
            </a:r>
            <a:endParaRPr lang="en-GB" sz="2800" b="1" dirty="0">
              <a:solidFill>
                <a:srgbClr val="002060"/>
              </a:solidFill>
              <a:latin typeface="Century Gothic" panose="020B0502020202020204" pitchFamily="34" charset="0"/>
            </a:endParaRPr>
          </a:p>
        </p:txBody>
      </p:sp>
      <p:pic>
        <p:nvPicPr>
          <p:cNvPr id="125" name="Google Shape;170;p8" descr="Jigsaw, Puzzle, Piece, Game, Concept, Solution">
            <a:extLst>
              <a:ext uri="{FF2B5EF4-FFF2-40B4-BE49-F238E27FC236}">
                <a16:creationId xmlns:a16="http://schemas.microsoft.com/office/drawing/2014/main" id="{C3C78A98-C866-160C-344C-2BAE9AC2DF79}"/>
              </a:ext>
            </a:extLst>
          </p:cNvPr>
          <p:cNvPicPr preferRelativeResize="0"/>
          <p:nvPr/>
        </p:nvPicPr>
        <p:blipFill rotWithShape="1">
          <a:blip r:embed="rId8">
            <a:alphaModFix/>
          </a:blip>
          <a:srcRect/>
          <a:stretch/>
        </p:blipFill>
        <p:spPr>
          <a:xfrm>
            <a:off x="10657369" y="76217"/>
            <a:ext cx="1330395" cy="1332245"/>
          </a:xfrm>
          <a:prstGeom prst="rect">
            <a:avLst/>
          </a:prstGeom>
          <a:noFill/>
          <a:ln>
            <a:noFill/>
          </a:ln>
        </p:spPr>
      </p:pic>
      <p:pic>
        <p:nvPicPr>
          <p:cNvPr id="126" name="Google Shape;183;p8">
            <a:extLst>
              <a:ext uri="{FF2B5EF4-FFF2-40B4-BE49-F238E27FC236}">
                <a16:creationId xmlns:a16="http://schemas.microsoft.com/office/drawing/2014/main" id="{135B88ED-BBF6-26B8-AB9D-198C4C959C49}"/>
              </a:ext>
            </a:extLst>
          </p:cNvPr>
          <p:cNvPicPr preferRelativeResize="0"/>
          <p:nvPr/>
        </p:nvPicPr>
        <p:blipFill rotWithShape="1">
          <a:blip r:embed="rId9">
            <a:alphaModFix/>
          </a:blip>
          <a:srcRect/>
          <a:stretch/>
        </p:blipFill>
        <p:spPr>
          <a:xfrm>
            <a:off x="175930" y="2472934"/>
            <a:ext cx="634523" cy="671647"/>
          </a:xfrm>
          <a:prstGeom prst="rect">
            <a:avLst/>
          </a:prstGeom>
          <a:noFill/>
          <a:ln>
            <a:noFill/>
          </a:ln>
        </p:spPr>
      </p:pic>
      <p:pic>
        <p:nvPicPr>
          <p:cNvPr id="127" name="Google Shape;183;p8">
            <a:extLst>
              <a:ext uri="{FF2B5EF4-FFF2-40B4-BE49-F238E27FC236}">
                <a16:creationId xmlns:a16="http://schemas.microsoft.com/office/drawing/2014/main" id="{D05ACF9F-6950-4CD7-4FF5-8D771C09F458}"/>
              </a:ext>
            </a:extLst>
          </p:cNvPr>
          <p:cNvPicPr preferRelativeResize="0"/>
          <p:nvPr/>
        </p:nvPicPr>
        <p:blipFill rotWithShape="1">
          <a:blip r:embed="rId9">
            <a:alphaModFix/>
          </a:blip>
          <a:srcRect/>
          <a:stretch/>
        </p:blipFill>
        <p:spPr>
          <a:xfrm>
            <a:off x="94065" y="4758370"/>
            <a:ext cx="634523" cy="671647"/>
          </a:xfrm>
          <a:prstGeom prst="rect">
            <a:avLst/>
          </a:prstGeom>
          <a:noFill/>
          <a:ln>
            <a:noFill/>
          </a:ln>
        </p:spPr>
      </p:pic>
      <p:sp>
        <p:nvSpPr>
          <p:cNvPr id="128" name="TextBox 127">
            <a:extLst>
              <a:ext uri="{FF2B5EF4-FFF2-40B4-BE49-F238E27FC236}">
                <a16:creationId xmlns:a16="http://schemas.microsoft.com/office/drawing/2014/main" id="{01BF58B3-8403-79B4-A334-594741685FE4}"/>
              </a:ext>
            </a:extLst>
          </p:cNvPr>
          <p:cNvSpPr txBox="1"/>
          <p:nvPr/>
        </p:nvSpPr>
        <p:spPr>
          <a:xfrm>
            <a:off x="55982" y="3192980"/>
            <a:ext cx="12136018"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They also agree (match) in </a:t>
            </a:r>
            <a:r>
              <a:rPr lang="en-GB" sz="2800" u="sng" dirty="0">
                <a:solidFill>
                  <a:srgbClr val="002060"/>
                </a:solidFill>
                <a:latin typeface="Century Gothic" panose="020B0502020202020204" pitchFamily="34" charset="0"/>
              </a:rPr>
              <a:t>gender</a:t>
            </a:r>
            <a:r>
              <a:rPr lang="en-GB" sz="2800" dirty="0">
                <a:solidFill>
                  <a:srgbClr val="002060"/>
                </a:solidFill>
                <a:latin typeface="Century Gothic" panose="020B0502020202020204" pitchFamily="34" charset="0"/>
              </a:rPr>
              <a:t> (masculine or feminine)and </a:t>
            </a:r>
            <a:r>
              <a:rPr lang="en-GB" sz="2800" u="sng" dirty="0">
                <a:solidFill>
                  <a:srgbClr val="002060"/>
                </a:solidFill>
                <a:latin typeface="Century Gothic" panose="020B0502020202020204" pitchFamily="34" charset="0"/>
              </a:rPr>
              <a:t>number</a:t>
            </a:r>
            <a:r>
              <a:rPr lang="en-GB" sz="2800" dirty="0">
                <a:solidFill>
                  <a:srgbClr val="002060"/>
                </a:solidFill>
                <a:latin typeface="Century Gothic" panose="020B0502020202020204" pitchFamily="34" charset="0"/>
              </a:rPr>
              <a:t> (singular or plural) with the noun they are describing.</a:t>
            </a:r>
          </a:p>
        </p:txBody>
      </p:sp>
      <p:sp>
        <p:nvSpPr>
          <p:cNvPr id="129" name="TextBox 128">
            <a:extLst>
              <a:ext uri="{FF2B5EF4-FFF2-40B4-BE49-F238E27FC236}">
                <a16:creationId xmlns:a16="http://schemas.microsoft.com/office/drawing/2014/main" id="{3C76D4E3-B75F-0B21-05C3-71255F92EAED}"/>
              </a:ext>
            </a:extLst>
          </p:cNvPr>
          <p:cNvSpPr txBox="1"/>
          <p:nvPr/>
        </p:nvSpPr>
        <p:spPr>
          <a:xfrm>
            <a:off x="2932594" y="1519812"/>
            <a:ext cx="760144" cy="369332"/>
          </a:xfrm>
          <a:prstGeom prst="rect">
            <a:avLst/>
          </a:prstGeom>
          <a:solidFill>
            <a:srgbClr val="DCF0C6"/>
          </a:solidFill>
        </p:spPr>
        <p:txBody>
          <a:bodyPr wrap="none" rtlCol="0">
            <a:spAutoFit/>
          </a:bodyPr>
          <a:lstStyle/>
          <a:p>
            <a:r>
              <a:rPr lang="en-GB" b="1" dirty="0">
                <a:solidFill>
                  <a:srgbClr val="002060"/>
                </a:solidFill>
                <a:latin typeface="Segoe Print" panose="02000600000000000000" pitchFamily="2" charset="0"/>
              </a:rPr>
              <a:t>noun</a:t>
            </a:r>
          </a:p>
        </p:txBody>
      </p:sp>
      <p:sp>
        <p:nvSpPr>
          <p:cNvPr id="130" name="TextBox 129">
            <a:extLst>
              <a:ext uri="{FF2B5EF4-FFF2-40B4-BE49-F238E27FC236}">
                <a16:creationId xmlns:a16="http://schemas.microsoft.com/office/drawing/2014/main" id="{0D011CD6-120A-4ECA-DEAD-B2F97DAC877C}"/>
              </a:ext>
            </a:extLst>
          </p:cNvPr>
          <p:cNvSpPr txBox="1"/>
          <p:nvPr/>
        </p:nvSpPr>
        <p:spPr>
          <a:xfrm>
            <a:off x="4178688" y="1511927"/>
            <a:ext cx="1200970" cy="369332"/>
          </a:xfrm>
          <a:prstGeom prst="rect">
            <a:avLst/>
          </a:prstGeom>
          <a:solidFill>
            <a:srgbClr val="DCF0C6"/>
          </a:solidFill>
        </p:spPr>
        <p:txBody>
          <a:bodyPr wrap="none" rtlCol="0">
            <a:spAutoFit/>
          </a:bodyPr>
          <a:lstStyle/>
          <a:p>
            <a:r>
              <a:rPr lang="en-GB" b="1" dirty="0">
                <a:solidFill>
                  <a:srgbClr val="002060"/>
                </a:solidFill>
                <a:latin typeface="Segoe Print" panose="02000600000000000000" pitchFamily="2" charset="0"/>
              </a:rPr>
              <a:t>adjective</a:t>
            </a:r>
          </a:p>
        </p:txBody>
      </p:sp>
      <p:sp>
        <p:nvSpPr>
          <p:cNvPr id="131" name="TextBox 130">
            <a:extLst>
              <a:ext uri="{FF2B5EF4-FFF2-40B4-BE49-F238E27FC236}">
                <a16:creationId xmlns:a16="http://schemas.microsoft.com/office/drawing/2014/main" id="{1CBCF370-FCF8-C174-D8C5-9888E6600BA4}"/>
              </a:ext>
            </a:extLst>
          </p:cNvPr>
          <p:cNvSpPr txBox="1"/>
          <p:nvPr/>
        </p:nvSpPr>
        <p:spPr>
          <a:xfrm>
            <a:off x="5709870" y="2277713"/>
            <a:ext cx="760144" cy="369332"/>
          </a:xfrm>
          <a:prstGeom prst="rect">
            <a:avLst/>
          </a:prstGeom>
          <a:solidFill>
            <a:srgbClr val="DCF0C6"/>
          </a:solidFill>
        </p:spPr>
        <p:txBody>
          <a:bodyPr wrap="none" rtlCol="0">
            <a:spAutoFit/>
          </a:bodyPr>
          <a:lstStyle/>
          <a:p>
            <a:r>
              <a:rPr lang="en-GB" b="1" dirty="0">
                <a:solidFill>
                  <a:srgbClr val="002060"/>
                </a:solidFill>
                <a:latin typeface="Segoe Print" panose="02000600000000000000" pitchFamily="2" charset="0"/>
              </a:rPr>
              <a:t>noun</a:t>
            </a:r>
          </a:p>
        </p:txBody>
      </p:sp>
      <p:sp>
        <p:nvSpPr>
          <p:cNvPr id="132" name="TextBox 131">
            <a:extLst>
              <a:ext uri="{FF2B5EF4-FFF2-40B4-BE49-F238E27FC236}">
                <a16:creationId xmlns:a16="http://schemas.microsoft.com/office/drawing/2014/main" id="{5CA76BA6-2AEC-3714-3099-9FB0D00BD7CC}"/>
              </a:ext>
            </a:extLst>
          </p:cNvPr>
          <p:cNvSpPr txBox="1"/>
          <p:nvPr/>
        </p:nvSpPr>
        <p:spPr>
          <a:xfrm>
            <a:off x="4214546" y="2269788"/>
            <a:ext cx="1200970" cy="369332"/>
          </a:xfrm>
          <a:prstGeom prst="rect">
            <a:avLst/>
          </a:prstGeom>
          <a:solidFill>
            <a:srgbClr val="DCF0C6"/>
          </a:solidFill>
        </p:spPr>
        <p:txBody>
          <a:bodyPr wrap="none" rtlCol="0">
            <a:spAutoFit/>
          </a:bodyPr>
          <a:lstStyle/>
          <a:p>
            <a:r>
              <a:rPr lang="en-GB" b="1" dirty="0">
                <a:solidFill>
                  <a:srgbClr val="002060"/>
                </a:solidFill>
                <a:latin typeface="Segoe Print" panose="02000600000000000000" pitchFamily="2" charset="0"/>
              </a:rPr>
              <a:t>adjective</a:t>
            </a:r>
          </a:p>
        </p:txBody>
      </p:sp>
      <p:pic>
        <p:nvPicPr>
          <p:cNvPr id="133" name="Google Shape;183;p8">
            <a:extLst>
              <a:ext uri="{FF2B5EF4-FFF2-40B4-BE49-F238E27FC236}">
                <a16:creationId xmlns:a16="http://schemas.microsoft.com/office/drawing/2014/main" id="{64FFB937-09C5-93CE-29B1-F710E0E998DD}"/>
              </a:ext>
            </a:extLst>
          </p:cNvPr>
          <p:cNvPicPr preferRelativeResize="0"/>
          <p:nvPr/>
        </p:nvPicPr>
        <p:blipFill rotWithShape="1">
          <a:blip r:embed="rId9">
            <a:alphaModFix/>
          </a:blip>
          <a:srcRect/>
          <a:stretch/>
        </p:blipFill>
        <p:spPr>
          <a:xfrm>
            <a:off x="52539" y="6077851"/>
            <a:ext cx="634523" cy="671647"/>
          </a:xfrm>
          <a:prstGeom prst="rect">
            <a:avLst/>
          </a:prstGeom>
          <a:noFill/>
          <a:ln>
            <a:noFill/>
          </a:ln>
        </p:spPr>
      </p:pic>
      <p:sp>
        <p:nvSpPr>
          <p:cNvPr id="134" name="Speech Bubble: Rectangle with Corners Rounded 133">
            <a:extLst>
              <a:ext uri="{FF2B5EF4-FFF2-40B4-BE49-F238E27FC236}">
                <a16:creationId xmlns:a16="http://schemas.microsoft.com/office/drawing/2014/main" id="{D7687581-C963-5FDF-4A25-7529FEF04C65}"/>
              </a:ext>
            </a:extLst>
          </p:cNvPr>
          <p:cNvSpPr/>
          <p:nvPr/>
        </p:nvSpPr>
        <p:spPr>
          <a:xfrm>
            <a:off x="7725360" y="4294180"/>
            <a:ext cx="3805388" cy="1915341"/>
          </a:xfrm>
          <a:prstGeom prst="wedgeRoundRectCallout">
            <a:avLst>
              <a:gd name="adj1" fmla="val -42617"/>
              <a:gd name="adj2" fmla="val 7103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dirty="0">
                <a:solidFill>
                  <a:srgbClr val="002060"/>
                </a:solidFill>
                <a:latin typeface="Century Gothic" panose="020B0502020202020204" pitchFamily="34" charset="0"/>
              </a:rPr>
              <a:t>When we describe </a:t>
            </a:r>
            <a:r>
              <a:rPr lang="en-GB" sz="2400" b="1" dirty="0">
                <a:solidFill>
                  <a:srgbClr val="002060"/>
                </a:solidFill>
                <a:latin typeface="Century Gothic" panose="020B0502020202020204" pitchFamily="34" charset="0"/>
              </a:rPr>
              <a:t>more than one </a:t>
            </a:r>
            <a:r>
              <a:rPr lang="en-GB" sz="2400" dirty="0">
                <a:solidFill>
                  <a:srgbClr val="002060"/>
                </a:solidFill>
                <a:latin typeface="Century Gothic" panose="020B0502020202020204" pitchFamily="34" charset="0"/>
              </a:rPr>
              <a:t>person or animal, we add an ‘</a:t>
            </a:r>
            <a:r>
              <a:rPr lang="en-GB" sz="2400" b="1" dirty="0">
                <a:solidFill>
                  <a:srgbClr val="002060"/>
                </a:solidFill>
                <a:latin typeface="Century Gothic" panose="020B0502020202020204" pitchFamily="34" charset="0"/>
              </a:rPr>
              <a:t>s’ </a:t>
            </a:r>
            <a:r>
              <a:rPr lang="en-GB" sz="2400" dirty="0" err="1">
                <a:solidFill>
                  <a:srgbClr val="002060"/>
                </a:solidFill>
                <a:latin typeface="Century Gothic" panose="020B0502020202020204" pitchFamily="34" charset="0"/>
              </a:rPr>
              <a:t>after‘</a:t>
            </a:r>
            <a:r>
              <a:rPr lang="en-GB" sz="2400" b="1" dirty="0" err="1">
                <a:solidFill>
                  <a:srgbClr val="0070C0"/>
                </a:solidFill>
                <a:latin typeface="Century Gothic" panose="020B0502020202020204" pitchFamily="34" charset="0"/>
              </a:rPr>
              <a:t>o</a:t>
            </a:r>
            <a:r>
              <a:rPr lang="en-GB" sz="2400" dirty="0">
                <a:solidFill>
                  <a:srgbClr val="002060"/>
                </a:solidFill>
                <a:latin typeface="Century Gothic" panose="020B0502020202020204" pitchFamily="34" charset="0"/>
              </a:rPr>
              <a:t>’, ‘</a:t>
            </a:r>
            <a:r>
              <a:rPr lang="en-GB" sz="2400" b="1" dirty="0">
                <a:solidFill>
                  <a:srgbClr val="FF0000"/>
                </a:solidFill>
                <a:latin typeface="Century Gothic"/>
                <a:ea typeface="Century Gothic"/>
                <a:cs typeface="Century Gothic"/>
                <a:sym typeface="Century Gothic"/>
              </a:rPr>
              <a:t>a</a:t>
            </a:r>
            <a:r>
              <a:rPr lang="en-GB" sz="2400" dirty="0">
                <a:solidFill>
                  <a:srgbClr val="002060"/>
                </a:solidFill>
                <a:latin typeface="Century Gothic" panose="020B0502020202020204" pitchFamily="34" charset="0"/>
              </a:rPr>
              <a:t>’ and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 </a:t>
            </a:r>
          </a:p>
        </p:txBody>
      </p:sp>
      <p:sp>
        <p:nvSpPr>
          <p:cNvPr id="135" name="TextBox 134">
            <a:extLst>
              <a:ext uri="{FF2B5EF4-FFF2-40B4-BE49-F238E27FC236}">
                <a16:creationId xmlns:a16="http://schemas.microsoft.com/office/drawing/2014/main" id="{08788058-F4A9-FBB7-C082-E8B5E54BC1A6}"/>
              </a:ext>
            </a:extLst>
          </p:cNvPr>
          <p:cNvSpPr txBox="1"/>
          <p:nvPr/>
        </p:nvSpPr>
        <p:spPr>
          <a:xfrm>
            <a:off x="770259" y="4318901"/>
            <a:ext cx="6225822" cy="523220"/>
          </a:xfrm>
          <a:prstGeom prst="rect">
            <a:avLst/>
          </a:prstGeom>
          <a:solidFill>
            <a:schemeClr val="bg1"/>
          </a:solidFill>
        </p:spPr>
        <p:txBody>
          <a:bodyPr wrap="square" rtlCol="0">
            <a:spAutoFit/>
          </a:bodyPr>
          <a:lstStyle/>
          <a:p>
            <a:r>
              <a:rPr lang="en-GB" sz="2800" dirty="0" err="1">
                <a:solidFill>
                  <a:srgbClr val="002060"/>
                </a:solidFill>
                <a:latin typeface="Century Gothic" panose="020B0502020202020204" pitchFamily="34" charset="0"/>
              </a:rPr>
              <a:t>Quiero</a:t>
            </a:r>
            <a:r>
              <a:rPr lang="en-GB" sz="2800" dirty="0">
                <a:solidFill>
                  <a:srgbClr val="002060"/>
                </a:solidFill>
                <a:latin typeface="Century Gothic" panose="020B0502020202020204" pitchFamily="34" charset="0"/>
              </a:rPr>
              <a:t> comer comid</a:t>
            </a:r>
            <a:r>
              <a:rPr lang="en-GB" sz="2800" b="1" dirty="0">
                <a:solidFill>
                  <a:srgbClr val="FF0000"/>
                </a:solidFill>
                <a:latin typeface="Century Gothic" panose="020B0502020202020204" pitchFamily="34" charset="0"/>
              </a:rPr>
              <a:t>a</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rápid</a:t>
            </a:r>
            <a:r>
              <a:rPr lang="en-GB" sz="2800" b="1" dirty="0" err="1">
                <a:solidFill>
                  <a:srgbClr val="FF0000"/>
                </a:solidFill>
                <a:latin typeface="Century Gothic" panose="020B0502020202020204" pitchFamily="34" charset="0"/>
              </a:rPr>
              <a:t>a</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136" name="TextBox 135">
            <a:extLst>
              <a:ext uri="{FF2B5EF4-FFF2-40B4-BE49-F238E27FC236}">
                <a16:creationId xmlns:a16="http://schemas.microsoft.com/office/drawing/2014/main" id="{38728CDC-6D7F-3BAA-09E6-FF77E74E85F5}"/>
              </a:ext>
            </a:extLst>
          </p:cNvPr>
          <p:cNvSpPr txBox="1"/>
          <p:nvPr/>
        </p:nvSpPr>
        <p:spPr>
          <a:xfrm>
            <a:off x="770259" y="4870502"/>
            <a:ext cx="5319683" cy="523220"/>
          </a:xfrm>
          <a:prstGeom prst="rect">
            <a:avLst/>
          </a:prstGeom>
          <a:solidFill>
            <a:schemeClr val="bg1"/>
          </a:solidFill>
        </p:spPr>
        <p:txBody>
          <a:bodyPr wrap="square" rtlCol="0">
            <a:spAutoFit/>
          </a:bodyPr>
          <a:lstStyle/>
          <a:p>
            <a:r>
              <a:rPr lang="en-GB" sz="2800" dirty="0">
                <a:solidFill>
                  <a:srgbClr val="002060"/>
                </a:solidFill>
                <a:latin typeface="Century Gothic" panose="020B0502020202020204" pitchFamily="34" charset="0"/>
              </a:rPr>
              <a:t>I want to eat </a:t>
            </a:r>
            <a:r>
              <a:rPr lang="en-GB" sz="2800" b="1" dirty="0" err="1">
                <a:solidFill>
                  <a:srgbClr val="002060"/>
                </a:solidFill>
                <a:latin typeface="Century Gothic" panose="020B0502020202020204" pitchFamily="34" charset="0"/>
              </a:rPr>
              <a:t>fast</a:t>
            </a:r>
            <a:r>
              <a:rPr lang="en-GB" sz="2800" dirty="0" err="1">
                <a:solidFill>
                  <a:srgbClr val="002060"/>
                </a:solidFill>
                <a:latin typeface="Century Gothic" panose="020B0502020202020204" pitchFamily="34" charset="0"/>
              </a:rPr>
              <a:t>food</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137" name="TextBox 136">
            <a:extLst>
              <a:ext uri="{FF2B5EF4-FFF2-40B4-BE49-F238E27FC236}">
                <a16:creationId xmlns:a16="http://schemas.microsoft.com/office/drawing/2014/main" id="{4EC0A899-E55F-FA71-8242-2043E2DE819B}"/>
              </a:ext>
            </a:extLst>
          </p:cNvPr>
          <p:cNvSpPr txBox="1"/>
          <p:nvPr/>
        </p:nvSpPr>
        <p:spPr>
          <a:xfrm>
            <a:off x="770259" y="5675842"/>
            <a:ext cx="6225822" cy="523220"/>
          </a:xfrm>
          <a:prstGeom prst="rect">
            <a:avLst/>
          </a:prstGeom>
          <a:solidFill>
            <a:schemeClr val="bg1"/>
          </a:solidFill>
        </p:spPr>
        <p:txBody>
          <a:bodyPr wrap="square" rtlCol="0">
            <a:spAutoFit/>
          </a:bodyPr>
          <a:lstStyle/>
          <a:p>
            <a:r>
              <a:rPr lang="en-GB" sz="2800" dirty="0" err="1">
                <a:solidFill>
                  <a:srgbClr val="002060"/>
                </a:solidFill>
                <a:latin typeface="Century Gothic" panose="020B0502020202020204" pitchFamily="34" charset="0"/>
              </a:rPr>
              <a:t>Quiero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visitar</a:t>
            </a:r>
            <a:r>
              <a:rPr lang="en-GB" sz="2800" dirty="0">
                <a:solidFill>
                  <a:srgbClr val="002060"/>
                </a:solidFill>
                <a:latin typeface="Century Gothic" panose="020B0502020202020204" pitchFamily="34" charset="0"/>
              </a:rPr>
              <a:t> un </a:t>
            </a:r>
            <a:r>
              <a:rPr lang="en-GB" sz="2800" dirty="0" err="1">
                <a:solidFill>
                  <a:srgbClr val="002060"/>
                </a:solidFill>
                <a:latin typeface="Century Gothic" panose="020B0502020202020204" pitchFamily="34" charset="0"/>
              </a:rPr>
              <a:t>teatro</a:t>
            </a:r>
            <a:r>
              <a:rPr lang="en-GB" sz="2800" dirty="0">
                <a:solidFill>
                  <a:srgbClr val="002060"/>
                </a:solidFill>
                <a:latin typeface="Century Gothic" panose="020B0502020202020204" pitchFamily="34" charset="0"/>
              </a:rPr>
              <a:t> bonit</a:t>
            </a:r>
            <a:r>
              <a:rPr lang="en-GB" sz="2800" b="1" dirty="0">
                <a:solidFill>
                  <a:srgbClr val="0070C0"/>
                </a:solidFill>
                <a:latin typeface="Century Gothic" panose="020B0502020202020204" pitchFamily="34" charset="0"/>
              </a:rPr>
              <a:t>o</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138" name="TextBox 137">
            <a:extLst>
              <a:ext uri="{FF2B5EF4-FFF2-40B4-BE49-F238E27FC236}">
                <a16:creationId xmlns:a16="http://schemas.microsoft.com/office/drawing/2014/main" id="{8F1AD00B-12C7-17D7-25D7-0C674A60EC72}"/>
              </a:ext>
            </a:extLst>
          </p:cNvPr>
          <p:cNvSpPr txBox="1"/>
          <p:nvPr/>
        </p:nvSpPr>
        <p:spPr>
          <a:xfrm>
            <a:off x="681004" y="6226278"/>
            <a:ext cx="6795562" cy="523220"/>
          </a:xfrm>
          <a:prstGeom prst="rect">
            <a:avLst/>
          </a:prstGeom>
          <a:solidFill>
            <a:schemeClr val="bg1"/>
          </a:solidFill>
        </p:spPr>
        <p:txBody>
          <a:bodyPr wrap="square" rtlCol="0">
            <a:spAutoFit/>
          </a:bodyPr>
          <a:lstStyle/>
          <a:p>
            <a:r>
              <a:rPr lang="en-GB" sz="2800" dirty="0">
                <a:solidFill>
                  <a:srgbClr val="002060"/>
                </a:solidFill>
                <a:latin typeface="Century Gothic" panose="020B0502020202020204" pitchFamily="34" charset="0"/>
              </a:rPr>
              <a:t>I want to visit a </a:t>
            </a:r>
            <a:r>
              <a:rPr lang="en-GB" sz="2800" b="1" dirty="0">
                <a:solidFill>
                  <a:srgbClr val="002060"/>
                </a:solidFill>
                <a:latin typeface="Century Gothic" panose="020B0502020202020204" pitchFamily="34" charset="0"/>
              </a:rPr>
              <a:t>beautiful</a:t>
            </a:r>
            <a:r>
              <a:rPr lang="en-GB" sz="2800" dirty="0">
                <a:solidFill>
                  <a:srgbClr val="002060"/>
                </a:solidFill>
                <a:latin typeface="Century Gothic" panose="020B0502020202020204" pitchFamily="34" charset="0"/>
              </a:rPr>
              <a:t> theatre. </a:t>
            </a:r>
            <a:endParaRPr lang="en-GB" sz="2800" b="1" dirty="0">
              <a:solidFill>
                <a:srgbClr val="00206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3_1.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9"/>
                                        </p:tgtEl>
                                        <p:attrNameLst>
                                          <p:attrName>style.visibility</p:attrName>
                                        </p:attrNameLst>
                                      </p:cBhvr>
                                      <p:to>
                                        <p:strVal val="visible"/>
                                      </p:to>
                                    </p:set>
                                    <p:animEffect transition="in" filter="fade">
                                      <p:cBhvr>
                                        <p:cTn id="15" dur="500"/>
                                        <p:tgtEl>
                                          <p:spTgt spid="1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0"/>
                                        </p:tgtEl>
                                        <p:attrNameLst>
                                          <p:attrName>style.visibility</p:attrName>
                                        </p:attrNameLst>
                                      </p:cBhvr>
                                      <p:to>
                                        <p:strVal val="visible"/>
                                      </p:to>
                                    </p:set>
                                    <p:animEffect transition="in" filter="fade">
                                      <p:cBhvr>
                                        <p:cTn id="20" dur="500"/>
                                        <p:tgtEl>
                                          <p:spTgt spid="1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fade">
                                      <p:cBhvr>
                                        <p:cTn id="25" dur="500"/>
                                        <p:tgtEl>
                                          <p:spTgt spid="1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4"/>
                                        </p:tgtEl>
                                        <p:attrNameLst>
                                          <p:attrName>style.visibility</p:attrName>
                                        </p:attrNameLst>
                                      </p:cBhvr>
                                      <p:to>
                                        <p:strVal val="visible"/>
                                      </p:to>
                                    </p:set>
                                    <p:animEffect transition="in" filter="fade">
                                      <p:cBhvr>
                                        <p:cTn id="30" dur="500"/>
                                        <p:tgtEl>
                                          <p:spTgt spid="1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fade">
                                      <p:cBhvr>
                                        <p:cTn id="35" dur="500"/>
                                        <p:tgtEl>
                                          <p:spTgt spid="1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1"/>
                                        </p:tgtEl>
                                        <p:attrNameLst>
                                          <p:attrName>style.visibility</p:attrName>
                                        </p:attrNameLst>
                                      </p:cBhvr>
                                      <p:to>
                                        <p:strVal val="visible"/>
                                      </p:to>
                                    </p:set>
                                    <p:animEffect transition="in" filter="fade">
                                      <p:cBhvr>
                                        <p:cTn id="40" dur="500"/>
                                        <p:tgtEl>
                                          <p:spTgt spid="1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8"/>
                                        </p:tgtEl>
                                        <p:attrNameLst>
                                          <p:attrName>style.visibility</p:attrName>
                                        </p:attrNameLst>
                                      </p:cBhvr>
                                      <p:to>
                                        <p:strVal val="visible"/>
                                      </p:to>
                                    </p:set>
                                    <p:animEffect transition="in" filter="fade">
                                      <p:cBhvr>
                                        <p:cTn id="45" dur="500"/>
                                        <p:tgtEl>
                                          <p:spTgt spid="12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5"/>
                                        </p:tgtEl>
                                        <p:attrNameLst>
                                          <p:attrName>style.visibility</p:attrName>
                                        </p:attrNameLst>
                                      </p:cBhvr>
                                      <p:to>
                                        <p:strVal val="visible"/>
                                      </p:to>
                                    </p:set>
                                    <p:animEffect transition="in" filter="fade">
                                      <p:cBhvr>
                                        <p:cTn id="50" dur="500"/>
                                        <p:tgtEl>
                                          <p:spTgt spid="135"/>
                                        </p:tgtEl>
                                      </p:cBhvr>
                                    </p:animEffect>
                                  </p:childTnLst>
                                  <p:subTnLst>
                                    <p:audio>
                                      <p:cMediaNode>
                                        <p:cTn display="0" masterRel="sameClick">
                                          <p:stCondLst>
                                            <p:cond evt="begin" delay="0">
                                              <p:tn val="48"/>
                                            </p:cond>
                                          </p:stCondLst>
                                          <p:endCondLst>
                                            <p:cond evt="onStopAudio" delay="0">
                                              <p:tgtEl>
                                                <p:sldTgt/>
                                              </p:tgtEl>
                                            </p:cond>
                                          </p:endCondLst>
                                        </p:cTn>
                                        <p:tgtEl>
                                          <p:sndTgt r:embed="rId4" name="3_2.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7"/>
                                        </p:tgtEl>
                                        <p:attrNameLst>
                                          <p:attrName>style.visibility</p:attrName>
                                        </p:attrNameLst>
                                      </p:cBhvr>
                                      <p:to>
                                        <p:strVal val="visible"/>
                                      </p:to>
                                    </p:set>
                                    <p:animEffect transition="in" filter="fade">
                                      <p:cBhvr>
                                        <p:cTn id="55" dur="500"/>
                                        <p:tgtEl>
                                          <p:spTgt spid="1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7"/>
                                        </p:tgtEl>
                                        <p:attrNameLst>
                                          <p:attrName>style.visibility</p:attrName>
                                        </p:attrNameLst>
                                      </p:cBhvr>
                                      <p:to>
                                        <p:strVal val="visible"/>
                                      </p:to>
                                    </p:set>
                                    <p:animEffect transition="in" filter="fade">
                                      <p:cBhvr>
                                        <p:cTn id="65" dur="500"/>
                                        <p:tgtEl>
                                          <p:spTgt spid="137"/>
                                        </p:tgtEl>
                                      </p:cBhvr>
                                    </p:animEffect>
                                  </p:childTnLst>
                                  <p:subTnLst>
                                    <p:audio>
                                      <p:cMediaNode>
                                        <p:cTn display="0" masterRel="sameClick">
                                          <p:stCondLst>
                                            <p:cond evt="begin" delay="0">
                                              <p:tn val="63"/>
                                            </p:cond>
                                          </p:stCondLst>
                                          <p:endCondLst>
                                            <p:cond evt="onStopAudio" delay="0">
                                              <p:tgtEl>
                                                <p:sldTgt/>
                                              </p:tgtEl>
                                            </p:cond>
                                          </p:endCondLst>
                                        </p:cTn>
                                        <p:tgtEl>
                                          <p:sndTgt r:embed="rId5" name="3_3.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33"/>
                                        </p:tgtEl>
                                        <p:attrNameLst>
                                          <p:attrName>style.visibility</p:attrName>
                                        </p:attrNameLst>
                                      </p:cBhvr>
                                      <p:to>
                                        <p:strVal val="visible"/>
                                      </p:to>
                                    </p:set>
                                    <p:animEffect transition="in" filter="fade">
                                      <p:cBhvr>
                                        <p:cTn id="70" dur="500"/>
                                        <p:tgtEl>
                                          <p:spTgt spid="1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38"/>
                                        </p:tgtEl>
                                        <p:attrNameLst>
                                          <p:attrName>style.visibility</p:attrName>
                                        </p:attrNameLst>
                                      </p:cBhvr>
                                      <p:to>
                                        <p:strVal val="visible"/>
                                      </p:to>
                                    </p:set>
                                    <p:animEffect transition="in" filter="fade">
                                      <p:cBhvr>
                                        <p:cTn id="75" dur="500"/>
                                        <p:tgtEl>
                                          <p:spTgt spid="138"/>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34"/>
                                        </p:tgtEl>
                                        <p:attrNameLst>
                                          <p:attrName>style.visibility</p:attrName>
                                        </p:attrNameLst>
                                      </p:cBhvr>
                                      <p:to>
                                        <p:strVal val="visible"/>
                                      </p:to>
                                    </p:set>
                                    <p:anim calcmode="lin" valueType="num">
                                      <p:cBhvr additive="base">
                                        <p:cTn id="80" dur="500" fill="hold"/>
                                        <p:tgtEl>
                                          <p:spTgt spid="134"/>
                                        </p:tgtEl>
                                        <p:attrNameLst>
                                          <p:attrName>ppt_x</p:attrName>
                                        </p:attrNameLst>
                                      </p:cBhvr>
                                      <p:tavLst>
                                        <p:tav tm="0">
                                          <p:val>
                                            <p:strVal val="#ppt_x"/>
                                          </p:val>
                                        </p:tav>
                                        <p:tav tm="100000">
                                          <p:val>
                                            <p:strVal val="#ppt_x"/>
                                          </p:val>
                                        </p:tav>
                                      </p:tavLst>
                                    </p:anim>
                                    <p:anim calcmode="lin" valueType="num">
                                      <p:cBhvr additive="base">
                                        <p:cTn id="81"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135"/>
                                        </p:tgtEl>
                                      </p:cBhvr>
                                    </p:animEffect>
                                    <p:set>
                                      <p:cBhvr>
                                        <p:cTn id="86" dur="1" fill="hold">
                                          <p:stCondLst>
                                            <p:cond delay="499"/>
                                          </p:stCondLst>
                                        </p:cTn>
                                        <p:tgtEl>
                                          <p:spTgt spid="13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36"/>
                                        </p:tgtEl>
                                      </p:cBhvr>
                                    </p:animEffect>
                                    <p:set>
                                      <p:cBhvr>
                                        <p:cTn id="89" dur="1" fill="hold">
                                          <p:stCondLst>
                                            <p:cond delay="499"/>
                                          </p:stCondLst>
                                        </p:cTn>
                                        <p:tgtEl>
                                          <p:spTgt spid="13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37"/>
                                        </p:tgtEl>
                                      </p:cBhvr>
                                    </p:animEffect>
                                    <p:set>
                                      <p:cBhvr>
                                        <p:cTn id="92" dur="1" fill="hold">
                                          <p:stCondLst>
                                            <p:cond delay="499"/>
                                          </p:stCondLst>
                                        </p:cTn>
                                        <p:tgtEl>
                                          <p:spTgt spid="13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38"/>
                                        </p:tgtEl>
                                      </p:cBhvr>
                                    </p:animEffect>
                                    <p:set>
                                      <p:cBhvr>
                                        <p:cTn id="95" dur="1" fill="hold">
                                          <p:stCondLst>
                                            <p:cond delay="499"/>
                                          </p:stCondLst>
                                        </p:cTn>
                                        <p:tgtEl>
                                          <p:spTgt spid="13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17">
                                            <p:txEl>
                                              <p:pRg st="0" end="0"/>
                                            </p:txEl>
                                          </p:spTgt>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6" name="3_4.wav"/>
                                        </p:tgtEl>
                                      </p:cMediaNode>
                                    </p:audio>
                                  </p:sub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118">
                                            <p:txEl>
                                              <p:pRg st="0" end="0"/>
                                            </p:txEl>
                                          </p:spTgt>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19">
                                            <p:txEl>
                                              <p:pRg st="0" end="0"/>
                                            </p:txEl>
                                          </p:spTgt>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7" name="3_5.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8" grpId="0"/>
      <p:bldP spid="129" grpId="0" animBg="1"/>
      <p:bldP spid="130" grpId="0" animBg="1"/>
      <p:bldP spid="131" grpId="0" animBg="1"/>
      <p:bldP spid="132" grpId="0" animBg="1"/>
      <p:bldP spid="134" grpId="0" animBg="1"/>
      <p:bldP spid="135" grpId="0" animBg="1"/>
      <p:bldP spid="135" grpId="1" animBg="1"/>
      <p:bldP spid="136" grpId="0" animBg="1"/>
      <p:bldP spid="136" grpId="1" animBg="1"/>
      <p:bldP spid="137" grpId="0" animBg="1"/>
      <p:bldP spid="137" grpId="1" animBg="1"/>
      <p:bldP spid="138" grpId="0" animBg="1"/>
      <p:bldP spid="13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3" name="Graphic 52" descr="Teacher">
            <a:extLst>
              <a:ext uri="{FF2B5EF4-FFF2-40B4-BE49-F238E27FC236}">
                <a16:creationId xmlns:a16="http://schemas.microsoft.com/office/drawing/2014/main" id="{76E70C2C-FAF7-876A-6B57-5B2B924D05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217" y="728407"/>
            <a:ext cx="914400" cy="914400"/>
          </a:xfrm>
          <a:prstGeom prst="rect">
            <a:avLst/>
          </a:prstGeom>
        </p:spPr>
      </p:pic>
      <p:pic>
        <p:nvPicPr>
          <p:cNvPr id="65" name="Google Shape;319;p15" descr="Speech Icon, Voice, Talking, Audio, Speech">
            <a:extLst>
              <a:ext uri="{FF2B5EF4-FFF2-40B4-BE49-F238E27FC236}">
                <a16:creationId xmlns:a16="http://schemas.microsoft.com/office/drawing/2014/main" id="{D0CAC835-8396-15E1-7A17-A263D36A1F34}"/>
              </a:ext>
            </a:extLst>
          </p:cNvPr>
          <p:cNvPicPr preferRelativeResize="0"/>
          <p:nvPr/>
        </p:nvPicPr>
        <p:blipFill rotWithShape="1">
          <a:blip r:embed="rId7">
            <a:alphaModFix/>
          </a:blip>
          <a:srcRect/>
          <a:stretch/>
        </p:blipFill>
        <p:spPr>
          <a:xfrm>
            <a:off x="11185441" y="64107"/>
            <a:ext cx="776168" cy="776168"/>
          </a:xfrm>
          <a:prstGeom prst="rect">
            <a:avLst/>
          </a:prstGeom>
          <a:noFill/>
          <a:ln>
            <a:noFill/>
          </a:ln>
        </p:spPr>
      </p:pic>
      <p:sp>
        <p:nvSpPr>
          <p:cNvPr id="66" name="Title 1">
            <a:extLst>
              <a:ext uri="{FF2B5EF4-FFF2-40B4-BE49-F238E27FC236}">
                <a16:creationId xmlns:a16="http://schemas.microsoft.com/office/drawing/2014/main" id="{BD1EF01E-230D-27EE-3FB8-60D3C6230105}"/>
              </a:ext>
            </a:extLst>
          </p:cNvPr>
          <p:cNvSpPr txBox="1">
            <a:spLocks/>
          </p:cNvSpPr>
          <p:nvPr/>
        </p:nvSpPr>
        <p:spPr>
          <a:xfrm>
            <a:off x="11043792" y="890123"/>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1" name="Google Shape;282;p13" descr="Reading, Book, Symbol, Icon, Reader, Man">
            <a:extLst>
              <a:ext uri="{FF2B5EF4-FFF2-40B4-BE49-F238E27FC236}">
                <a16:creationId xmlns:a16="http://schemas.microsoft.com/office/drawing/2014/main" id="{0BC2918E-17DC-C9A8-7464-29DB7ED9A8BB}"/>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0226236" y="128071"/>
            <a:ext cx="782801" cy="782801"/>
          </a:xfrm>
          <a:prstGeom prst="roundRect">
            <a:avLst/>
          </a:prstGeom>
          <a:solidFill>
            <a:srgbClr val="92D050"/>
          </a:solidFill>
          <a:ln>
            <a:noFill/>
          </a:ln>
        </p:spPr>
      </p:pic>
      <p:sp>
        <p:nvSpPr>
          <p:cNvPr id="85" name="Title 1">
            <a:extLst>
              <a:ext uri="{FF2B5EF4-FFF2-40B4-BE49-F238E27FC236}">
                <a16:creationId xmlns:a16="http://schemas.microsoft.com/office/drawing/2014/main" id="{E49567CE-82DC-593F-03A4-DCDE6C9FB364}"/>
              </a:ext>
            </a:extLst>
          </p:cNvPr>
          <p:cNvSpPr txBox="1">
            <a:spLocks/>
          </p:cNvSpPr>
          <p:nvPr/>
        </p:nvSpPr>
        <p:spPr>
          <a:xfrm>
            <a:off x="10294126" y="93615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93" name="Speech Bubble: Oval 92">
            <a:extLst>
              <a:ext uri="{FF2B5EF4-FFF2-40B4-BE49-F238E27FC236}">
                <a16:creationId xmlns:a16="http://schemas.microsoft.com/office/drawing/2014/main" id="{A1461D11-6214-CEF7-6DE7-C74A7FE7D35E}"/>
              </a:ext>
            </a:extLst>
          </p:cNvPr>
          <p:cNvSpPr/>
          <p:nvPr/>
        </p:nvSpPr>
        <p:spPr>
          <a:xfrm>
            <a:off x="5413787" y="1506437"/>
            <a:ext cx="4812449" cy="2161923"/>
          </a:xfrm>
          <a:prstGeom prst="wedgeEllipseCallout">
            <a:avLst>
              <a:gd name="adj1" fmla="val 63032"/>
              <a:gd name="adj2" fmla="val 57690"/>
            </a:avLst>
          </a:prstGeom>
          <a:solidFill>
            <a:srgbClr val="FFD5E6"/>
          </a:solidFill>
          <a:ln w="76200">
            <a:solidFill>
              <a:srgbClr val="FFD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dirty="0" err="1">
                <a:solidFill>
                  <a:srgbClr val="002060"/>
                </a:solidFill>
                <a:latin typeface="Segoe Print" panose="02000600000000000000" pitchFamily="2" charset="0"/>
              </a:rPr>
              <a:t>Quiero</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visitar</a:t>
            </a:r>
            <a:r>
              <a:rPr lang="en-GB" sz="3200" dirty="0">
                <a:solidFill>
                  <a:srgbClr val="002060"/>
                </a:solidFill>
                <a:latin typeface="Segoe Print" panose="02000600000000000000" pitchFamily="2" charset="0"/>
              </a:rPr>
              <a:t> un </a:t>
            </a:r>
            <a:r>
              <a:rPr lang="en-GB" sz="3200" dirty="0" err="1">
                <a:solidFill>
                  <a:srgbClr val="002060"/>
                </a:solidFill>
                <a:latin typeface="Segoe Print" panose="02000600000000000000" pitchFamily="2" charset="0"/>
              </a:rPr>
              <a:t>teatro</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importante</a:t>
            </a:r>
            <a:r>
              <a:rPr lang="en-GB" sz="3200" dirty="0">
                <a:solidFill>
                  <a:srgbClr val="002060"/>
                </a:solidFill>
                <a:latin typeface="Segoe Print" panose="02000600000000000000" pitchFamily="2" charset="0"/>
              </a:rPr>
              <a:t>. </a:t>
            </a:r>
          </a:p>
        </p:txBody>
      </p:sp>
      <p:sp>
        <p:nvSpPr>
          <p:cNvPr id="95" name="Rectangle: Rounded Corners 94">
            <a:extLst>
              <a:ext uri="{FF2B5EF4-FFF2-40B4-BE49-F238E27FC236}">
                <a16:creationId xmlns:a16="http://schemas.microsoft.com/office/drawing/2014/main" id="{49039123-5F22-9D0F-CDD1-512F057B43D4}"/>
              </a:ext>
            </a:extLst>
          </p:cNvPr>
          <p:cNvSpPr/>
          <p:nvPr/>
        </p:nvSpPr>
        <p:spPr>
          <a:xfrm>
            <a:off x="3173781" y="4176995"/>
            <a:ext cx="22232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importante</a:t>
            </a:r>
            <a:endParaRPr lang="en-GB" sz="2800" b="1" dirty="0">
              <a:solidFill>
                <a:srgbClr val="002060"/>
              </a:solidFill>
              <a:latin typeface="Century Gothic" panose="020B0502020202020204" pitchFamily="34" charset="0"/>
            </a:endParaRPr>
          </a:p>
        </p:txBody>
      </p:sp>
      <p:sp>
        <p:nvSpPr>
          <p:cNvPr id="96" name="TextBox 95">
            <a:extLst>
              <a:ext uri="{FF2B5EF4-FFF2-40B4-BE49-F238E27FC236}">
                <a16:creationId xmlns:a16="http://schemas.microsoft.com/office/drawing/2014/main" id="{A94979F4-A65C-BB71-9D7F-B24427ABFDCD}"/>
              </a:ext>
            </a:extLst>
          </p:cNvPr>
          <p:cNvSpPr txBox="1"/>
          <p:nvPr/>
        </p:nvSpPr>
        <p:spPr>
          <a:xfrm>
            <a:off x="126389" y="2325789"/>
            <a:ext cx="5204434" cy="954107"/>
          </a:xfrm>
          <a:prstGeom prst="rect">
            <a:avLst/>
          </a:prstGeom>
          <a:solidFill>
            <a:schemeClr val="bg1"/>
          </a:solidFill>
          <a:ln w="57150">
            <a:solidFill>
              <a:srgbClr val="FF4B94"/>
            </a:solidFill>
          </a:ln>
        </p:spPr>
        <p:txBody>
          <a:bodyPr wrap="square">
            <a:spAutoFit/>
          </a:bodyPr>
          <a:lstStyle/>
          <a:p>
            <a:pPr lvl="0" algn="ctr">
              <a:defRPr/>
            </a:pPr>
            <a:r>
              <a:rPr lang="en-GB" sz="2800" b="1" dirty="0">
                <a:solidFill>
                  <a:srgbClr val="002060"/>
                </a:solidFill>
                <a:latin typeface="Century Gothic" panose="020B0502020202020204" pitchFamily="34" charset="0"/>
              </a:rPr>
              <a:t>I want to visit an important theatre.</a:t>
            </a:r>
          </a:p>
        </p:txBody>
      </p:sp>
      <p:sp>
        <p:nvSpPr>
          <p:cNvPr id="97" name="Rectangle: Rounded Corners 96">
            <a:extLst>
              <a:ext uri="{FF2B5EF4-FFF2-40B4-BE49-F238E27FC236}">
                <a16:creationId xmlns:a16="http://schemas.microsoft.com/office/drawing/2014/main" id="{3E32B41E-ACEE-E9F5-09CD-B1B8005500B4}"/>
              </a:ext>
            </a:extLst>
          </p:cNvPr>
          <p:cNvSpPr/>
          <p:nvPr/>
        </p:nvSpPr>
        <p:spPr>
          <a:xfrm>
            <a:off x="930052" y="4110301"/>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visitar</a:t>
            </a:r>
            <a:endParaRPr lang="en-GB" sz="2800" b="1" dirty="0">
              <a:solidFill>
                <a:srgbClr val="002060"/>
              </a:solidFill>
              <a:latin typeface="Century Gothic" panose="020B0502020202020204" pitchFamily="34" charset="0"/>
            </a:endParaRPr>
          </a:p>
        </p:txBody>
      </p:sp>
      <p:sp>
        <p:nvSpPr>
          <p:cNvPr id="101" name="Rectangle: Rounded Corners 100">
            <a:extLst>
              <a:ext uri="{FF2B5EF4-FFF2-40B4-BE49-F238E27FC236}">
                <a16:creationId xmlns:a16="http://schemas.microsoft.com/office/drawing/2014/main" id="{1107BAE9-0ED1-0B87-525D-0D0B396032D9}"/>
              </a:ext>
            </a:extLst>
          </p:cNvPr>
          <p:cNvSpPr/>
          <p:nvPr/>
        </p:nvSpPr>
        <p:spPr>
          <a:xfrm>
            <a:off x="545524" y="520107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 </a:t>
            </a:r>
            <a:r>
              <a:rPr lang="en-GB" sz="2800" b="1" dirty="0" err="1">
                <a:solidFill>
                  <a:srgbClr val="002060"/>
                </a:solidFill>
                <a:latin typeface="Century Gothic" panose="020B0502020202020204" pitchFamily="34" charset="0"/>
              </a:rPr>
              <a:t>teatro</a:t>
            </a:r>
            <a:endParaRPr lang="en-GB" sz="2800" b="1" dirty="0">
              <a:solidFill>
                <a:srgbClr val="002060"/>
              </a:solidFill>
              <a:latin typeface="Century Gothic" panose="020B0502020202020204" pitchFamily="34" charset="0"/>
            </a:endParaRPr>
          </a:p>
        </p:txBody>
      </p:sp>
      <p:sp>
        <p:nvSpPr>
          <p:cNvPr id="102" name="Rectangle: Rounded Corners 101">
            <a:extLst>
              <a:ext uri="{FF2B5EF4-FFF2-40B4-BE49-F238E27FC236}">
                <a16:creationId xmlns:a16="http://schemas.microsoft.com/office/drawing/2014/main" id="{C873B9AA-38CD-7CF6-40AC-A8ED3671A1AC}"/>
              </a:ext>
            </a:extLst>
          </p:cNvPr>
          <p:cNvSpPr/>
          <p:nvPr/>
        </p:nvSpPr>
        <p:spPr>
          <a:xfrm>
            <a:off x="3419430" y="5249553"/>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quiero</a:t>
            </a:r>
            <a:endParaRPr lang="en-GB" sz="2800" b="1" dirty="0">
              <a:solidFill>
                <a:srgbClr val="002060"/>
              </a:solidFill>
              <a:latin typeface="Century Gothic" panose="020B0502020202020204" pitchFamily="34" charset="0"/>
            </a:endParaRPr>
          </a:p>
        </p:txBody>
      </p:sp>
      <p:sp>
        <p:nvSpPr>
          <p:cNvPr id="103" name="Rectangle: Rounded Corners 102">
            <a:extLst>
              <a:ext uri="{FF2B5EF4-FFF2-40B4-BE49-F238E27FC236}">
                <a16:creationId xmlns:a16="http://schemas.microsoft.com/office/drawing/2014/main" id="{90AA381A-E686-4D4D-A84C-DBCA8DABFA29}"/>
              </a:ext>
            </a:extLst>
          </p:cNvPr>
          <p:cNvSpPr/>
          <p:nvPr/>
        </p:nvSpPr>
        <p:spPr>
          <a:xfrm>
            <a:off x="5772439" y="521662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quiere</a:t>
            </a:r>
            <a:endParaRPr lang="en-GB" sz="2800" b="1" dirty="0">
              <a:solidFill>
                <a:srgbClr val="002060"/>
              </a:solidFill>
              <a:latin typeface="Century Gothic" panose="020B0502020202020204" pitchFamily="34" charset="0"/>
            </a:endParaRPr>
          </a:p>
        </p:txBody>
      </p:sp>
      <p:sp>
        <p:nvSpPr>
          <p:cNvPr id="104" name="Rectangle: Rounded Corners 103">
            <a:extLst>
              <a:ext uri="{FF2B5EF4-FFF2-40B4-BE49-F238E27FC236}">
                <a16:creationId xmlns:a16="http://schemas.microsoft.com/office/drawing/2014/main" id="{E0902AE5-678C-797E-6C10-77CF322E0DD8}"/>
              </a:ext>
            </a:extLst>
          </p:cNvPr>
          <p:cNvSpPr/>
          <p:nvPr/>
        </p:nvSpPr>
        <p:spPr>
          <a:xfrm>
            <a:off x="5693021" y="4176994"/>
            <a:ext cx="260604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importantes</a:t>
            </a:r>
            <a:endParaRPr lang="en-GB" sz="2800" b="1" dirty="0">
              <a:solidFill>
                <a:srgbClr val="002060"/>
              </a:solidFill>
              <a:latin typeface="Century Gothic" panose="020B0502020202020204" pitchFamily="34" charset="0"/>
            </a:endParaRPr>
          </a:p>
        </p:txBody>
      </p:sp>
      <p:sp>
        <p:nvSpPr>
          <p:cNvPr id="105" name="TextBox 104">
            <a:extLst>
              <a:ext uri="{FF2B5EF4-FFF2-40B4-BE49-F238E27FC236}">
                <a16:creationId xmlns:a16="http://schemas.microsoft.com/office/drawing/2014/main" id="{1D8DBCB6-08EB-44EA-4433-4DF6A8C6EA42}"/>
              </a:ext>
            </a:extLst>
          </p:cNvPr>
          <p:cNvSpPr txBox="1"/>
          <p:nvPr/>
        </p:nvSpPr>
        <p:spPr>
          <a:xfrm>
            <a:off x="85454" y="6166147"/>
            <a:ext cx="71951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do not need all of the words!</a:t>
            </a:r>
          </a:p>
        </p:txBody>
      </p:sp>
      <p:sp>
        <p:nvSpPr>
          <p:cNvPr id="106" name="Speech Bubble: Rectangle with Corners Rounded 105">
            <a:extLst>
              <a:ext uri="{FF2B5EF4-FFF2-40B4-BE49-F238E27FC236}">
                <a16:creationId xmlns:a16="http://schemas.microsoft.com/office/drawing/2014/main" id="{D47DCB12-AE66-EF70-C3D8-1D4627F02C91}"/>
              </a:ext>
            </a:extLst>
          </p:cNvPr>
          <p:cNvSpPr/>
          <p:nvPr/>
        </p:nvSpPr>
        <p:spPr>
          <a:xfrm>
            <a:off x="1240794" y="763234"/>
            <a:ext cx="5369791" cy="710134"/>
          </a:xfrm>
          <a:prstGeom prst="wedgeRoundRectCallout">
            <a:avLst>
              <a:gd name="adj1" fmla="val -55670"/>
              <a:gd name="adj2" fmla="val 12212"/>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72849DCE-9C58-B1DA-FD6B-EA1BA258ECCF}"/>
              </a:ext>
            </a:extLst>
          </p:cNvPr>
          <p:cNvSpPr txBox="1"/>
          <p:nvPr/>
        </p:nvSpPr>
        <p:spPr>
          <a:xfrm>
            <a:off x="1240803" y="849146"/>
            <a:ext cx="4985660" cy="523220"/>
          </a:xfrm>
          <a:prstGeom prst="rect">
            <a:avLst/>
          </a:prstGeom>
          <a:noFill/>
        </p:spPr>
        <p:txBody>
          <a:bodyPr wrap="none" rtlCol="0">
            <a:spAutoFit/>
          </a:bodyPr>
          <a:lstStyle/>
          <a:p>
            <a:pPr lvl="0">
              <a:defRPr/>
            </a:pPr>
            <a:r>
              <a:rPr lang="en-GB" sz="2800" b="1" dirty="0">
                <a:solidFill>
                  <a:srgbClr val="002060"/>
                </a:solidFill>
                <a:latin typeface="Century Gothic" panose="020B0502020202020204" pitchFamily="34" charset="0"/>
              </a:rPr>
              <a:t>Traduce la </a:t>
            </a:r>
            <a:r>
              <a:rPr lang="en-GB" sz="2800" b="1" dirty="0" err="1">
                <a:solidFill>
                  <a:srgbClr val="002060"/>
                </a:solidFill>
                <a:latin typeface="Century Gothic" panose="020B0502020202020204" pitchFamily="34" charset="0"/>
              </a:rPr>
              <a:t>frase</a:t>
            </a:r>
            <a:r>
              <a:rPr lang="en-GB" sz="2800" b="1" dirty="0">
                <a:solidFill>
                  <a:srgbClr val="002060"/>
                </a:solidFill>
                <a:latin typeface="Century Gothic" panose="020B0502020202020204" pitchFamily="34" charset="0"/>
              </a:rPr>
              <a:t> al español.</a:t>
            </a:r>
          </a:p>
        </p:txBody>
      </p:sp>
      <p:sp>
        <p:nvSpPr>
          <p:cNvPr id="108" name="Google Shape;387;p19">
            <a:extLst>
              <a:ext uri="{FF2B5EF4-FFF2-40B4-BE49-F238E27FC236}">
                <a16:creationId xmlns:a16="http://schemas.microsoft.com/office/drawing/2014/main" id="{6A1AA2D3-5FD0-E47C-358C-873D18AEBE3F}"/>
              </a:ext>
            </a:extLst>
          </p:cNvPr>
          <p:cNvSpPr/>
          <p:nvPr/>
        </p:nvSpPr>
        <p:spPr>
          <a:xfrm>
            <a:off x="10966288"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9" name="Google Shape;388;p19">
            <a:extLst>
              <a:ext uri="{FF2B5EF4-FFF2-40B4-BE49-F238E27FC236}">
                <a16:creationId xmlns:a16="http://schemas.microsoft.com/office/drawing/2014/main" id="{FA91EFBB-497F-475B-5B1F-263BF1C6C9E6}"/>
              </a:ext>
            </a:extLst>
          </p:cNvPr>
          <p:cNvSpPr/>
          <p:nvPr/>
        </p:nvSpPr>
        <p:spPr>
          <a:xfrm>
            <a:off x="10963921"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10" name="Google Shape;389;p19">
            <a:extLst>
              <a:ext uri="{FF2B5EF4-FFF2-40B4-BE49-F238E27FC236}">
                <a16:creationId xmlns:a16="http://schemas.microsoft.com/office/drawing/2014/main" id="{C745436E-519F-63C4-42B0-9E543209AEEC}"/>
              </a:ext>
            </a:extLst>
          </p:cNvPr>
          <p:cNvCxnSpPr/>
          <p:nvPr/>
        </p:nvCxnSpPr>
        <p:spPr>
          <a:xfrm>
            <a:off x="11649660"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1" name="Google Shape;390;p19">
            <a:extLst>
              <a:ext uri="{FF2B5EF4-FFF2-40B4-BE49-F238E27FC236}">
                <a16:creationId xmlns:a16="http://schemas.microsoft.com/office/drawing/2014/main" id="{678AD874-F91E-321A-FB20-FFB1898DA4F7}"/>
              </a:ext>
            </a:extLst>
          </p:cNvPr>
          <p:cNvCxnSpPr/>
          <p:nvPr/>
        </p:nvCxnSpPr>
        <p:spPr>
          <a:xfrm>
            <a:off x="11639751"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2" name="Google Shape;391;p19">
            <a:extLst>
              <a:ext uri="{FF2B5EF4-FFF2-40B4-BE49-F238E27FC236}">
                <a16:creationId xmlns:a16="http://schemas.microsoft.com/office/drawing/2014/main" id="{D9E9A493-DD2A-D9A0-0832-6A1572E12B64}"/>
              </a:ext>
            </a:extLst>
          </p:cNvPr>
          <p:cNvCxnSpPr/>
          <p:nvPr/>
        </p:nvCxnSpPr>
        <p:spPr>
          <a:xfrm>
            <a:off x="11649661"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113" name="Google Shape;393;p19">
            <a:extLst>
              <a:ext uri="{FF2B5EF4-FFF2-40B4-BE49-F238E27FC236}">
                <a16:creationId xmlns:a16="http://schemas.microsoft.com/office/drawing/2014/main" id="{E99B5079-1A01-E2E8-D482-265C325A0DB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30</a:t>
            </a:r>
            <a:endParaRPr b="1" kern="0" dirty="0">
              <a:solidFill>
                <a:srgbClr val="1E4E79"/>
              </a:solidFill>
              <a:latin typeface="Century Gothic"/>
              <a:ea typeface="Century Gothic"/>
              <a:cs typeface="Century Gothic"/>
              <a:sym typeface="Arial"/>
            </a:endParaRPr>
          </a:p>
        </p:txBody>
      </p:sp>
      <p:sp>
        <p:nvSpPr>
          <p:cNvPr id="114" name="Google Shape;394;p19">
            <a:extLst>
              <a:ext uri="{FF2B5EF4-FFF2-40B4-BE49-F238E27FC236}">
                <a16:creationId xmlns:a16="http://schemas.microsoft.com/office/drawing/2014/main" id="{895B7797-A087-B792-E3DF-985280B76680}"/>
              </a:ext>
            </a:extLst>
          </p:cNvPr>
          <p:cNvSpPr txBox="1"/>
          <p:nvPr/>
        </p:nvSpPr>
        <p:spPr>
          <a:xfrm>
            <a:off x="11732625"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5" name="Google Shape;395;p19">
            <a:extLst>
              <a:ext uri="{FF2B5EF4-FFF2-40B4-BE49-F238E27FC236}">
                <a16:creationId xmlns:a16="http://schemas.microsoft.com/office/drawing/2014/main" id="{FD3AA134-C827-C5D9-0FB9-276E026D209D}"/>
              </a:ext>
            </a:extLst>
          </p:cNvPr>
          <p:cNvSpPr/>
          <p:nvPr/>
        </p:nvSpPr>
        <p:spPr>
          <a:xfrm>
            <a:off x="10823338"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6" name="TextBox 115">
            <a:extLst>
              <a:ext uri="{FF2B5EF4-FFF2-40B4-BE49-F238E27FC236}">
                <a16:creationId xmlns:a16="http://schemas.microsoft.com/office/drawing/2014/main" id="{B7D5494B-40A9-A4A7-6D12-DA14BC05D32C}"/>
              </a:ext>
            </a:extLst>
          </p:cNvPr>
          <p:cNvSpPr txBox="1"/>
          <p:nvPr/>
        </p:nvSpPr>
        <p:spPr>
          <a:xfrm>
            <a:off x="3173781" y="111905"/>
            <a:ext cx="6606988" cy="584775"/>
          </a:xfrm>
          <a:prstGeom prst="rect">
            <a:avLst/>
          </a:prstGeom>
          <a:noFill/>
        </p:spPr>
        <p:txBody>
          <a:bodyPr wrap="square">
            <a:spAutoFit/>
          </a:bodyPr>
          <a:lstStyle/>
          <a:p>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3200" dirty="0"/>
          </a:p>
        </p:txBody>
      </p:sp>
    </p:spTree>
    <p:extLst>
      <p:ext uri="{BB962C8B-B14F-4D97-AF65-F5344CB8AC3E}">
        <p14:creationId xmlns:p14="http://schemas.microsoft.com/office/powerpoint/2010/main" val="1639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subTnLst>
                                    <p:audio>
                                      <p:cMediaNode>
                                        <p:cTn display="0" masterRel="sameClick">
                                          <p:stCondLst>
                                            <p:cond evt="begin" delay="0">
                                              <p:tn val="5"/>
                                            </p:cond>
                                          </p:stCondLst>
                                          <p:endCondLst>
                                            <p:cond evt="onStopAudio" delay="0">
                                              <p:tgtEl>
                                                <p:sldTgt/>
                                              </p:tgtEl>
                                            </p:cond>
                                          </p:endCondLst>
                                        </p:cTn>
                                        <p:tgtEl>
                                          <p:sndTgt r:embed="rId3" name="3_6.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500"/>
                                        <p:tgtEl>
                                          <p:spTgt spid="10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anim calcmode="lin" valueType="num">
                                      <p:cBhvr additive="base">
                                        <p:cTn id="35" dur="500" fill="hold"/>
                                        <p:tgtEl>
                                          <p:spTgt spid="93"/>
                                        </p:tgtEl>
                                        <p:attrNameLst>
                                          <p:attrName>ppt_x</p:attrName>
                                        </p:attrNameLst>
                                      </p:cBhvr>
                                      <p:tavLst>
                                        <p:tav tm="0">
                                          <p:val>
                                            <p:strVal val="#ppt_x"/>
                                          </p:val>
                                        </p:tav>
                                        <p:tav tm="100000">
                                          <p:val>
                                            <p:strVal val="#ppt_x"/>
                                          </p:val>
                                        </p:tav>
                                      </p:tavLst>
                                    </p:anim>
                                    <p:anim calcmode="lin" valueType="num">
                                      <p:cBhvr additive="base">
                                        <p:cTn id="36"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3_7.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5"/>
                    </p:tgtEl>
                  </p:cond>
                </p:stCondLst>
                <p:endSync evt="end" delay="0">
                  <p:rtn val="all"/>
                </p:endSync>
                <p:childTnLst>
                  <p:par>
                    <p:cTn id="38" fill="hold">
                      <p:stCondLst>
                        <p:cond delay="0"/>
                      </p:stCondLst>
                      <p:childTnLst>
                        <p:par>
                          <p:cTn id="39" fill="hold">
                            <p:stCondLst>
                              <p:cond delay="0"/>
                            </p:stCondLst>
                            <p:childTnLst>
                              <p:par>
                                <p:cTn id="40" presetID="12" presetClass="exit" presetSubtype="4" fill="remove" grpId="0" nodeType="clickEffect">
                                  <p:stCondLst>
                                    <p:cond delay="0"/>
                                  </p:stCondLst>
                                  <p:childTnLst>
                                    <p:anim calcmode="lin" valueType="num">
                                      <p:cBhvr additive="base">
                                        <p:cTn id="41" dur="30000"/>
                                        <p:tgtEl>
                                          <p:spTgt spid="109"/>
                                        </p:tgtEl>
                                        <p:attrNameLst>
                                          <p:attrName>ppt_y</p:attrName>
                                        </p:attrNameLst>
                                      </p:cBhvr>
                                      <p:tavLst>
                                        <p:tav tm="0">
                                          <p:val>
                                            <p:strVal val="#ppt_y"/>
                                          </p:val>
                                        </p:tav>
                                        <p:tav tm="100000">
                                          <p:val>
                                            <p:strVal val="#ppt_y+#ppt_h*1.125000"/>
                                          </p:val>
                                        </p:tav>
                                      </p:tavLst>
                                    </p:anim>
                                    <p:animEffect transition="out" filter="wipe(down)">
                                      <p:cBhvr>
                                        <p:cTn id="42" dur="30000"/>
                                        <p:tgtEl>
                                          <p:spTgt spid="109"/>
                                        </p:tgtEl>
                                      </p:cBhvr>
                                    </p:animEffect>
                                    <p:set>
                                      <p:cBhvr>
                                        <p:cTn id="43" dur="1" fill="hold">
                                          <p:stCondLst>
                                            <p:cond delay="299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childTnLst>
        </p:cTn>
      </p:par>
    </p:tnLst>
    <p:bldLst>
      <p:bldP spid="93" grpId="0" animBg="1"/>
      <p:bldP spid="95" grpId="0" animBg="1"/>
      <p:bldP spid="96" grpId="0" animBg="1"/>
      <p:bldP spid="97" grpId="0" animBg="1"/>
      <p:bldP spid="101" grpId="0" animBg="1"/>
      <p:bldP spid="102" grpId="0" animBg="1"/>
      <p:bldP spid="103" grpId="0" animBg="1"/>
      <p:bldP spid="104" grpId="0" animBg="1"/>
      <p:bldP spid="105" grpId="0"/>
      <p:bldP spid="106" grpId="0" animBg="1"/>
      <p:bldP spid="107" grpId="0"/>
      <p:bldP spid="10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3" name="Graphic 52" descr="Teacher">
            <a:extLst>
              <a:ext uri="{FF2B5EF4-FFF2-40B4-BE49-F238E27FC236}">
                <a16:creationId xmlns:a16="http://schemas.microsoft.com/office/drawing/2014/main" id="{76E70C2C-FAF7-876A-6B57-5B2B924D05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217" y="728407"/>
            <a:ext cx="914400" cy="914400"/>
          </a:xfrm>
          <a:prstGeom prst="rect">
            <a:avLst/>
          </a:prstGeom>
        </p:spPr>
      </p:pic>
      <p:pic>
        <p:nvPicPr>
          <p:cNvPr id="65" name="Google Shape;319;p15" descr="Speech Icon, Voice, Talking, Audio, Speech">
            <a:extLst>
              <a:ext uri="{FF2B5EF4-FFF2-40B4-BE49-F238E27FC236}">
                <a16:creationId xmlns:a16="http://schemas.microsoft.com/office/drawing/2014/main" id="{D0CAC835-8396-15E1-7A17-A263D36A1F34}"/>
              </a:ext>
            </a:extLst>
          </p:cNvPr>
          <p:cNvPicPr preferRelativeResize="0"/>
          <p:nvPr/>
        </p:nvPicPr>
        <p:blipFill rotWithShape="1">
          <a:blip r:embed="rId6">
            <a:alphaModFix/>
          </a:blip>
          <a:srcRect/>
          <a:stretch/>
        </p:blipFill>
        <p:spPr>
          <a:xfrm>
            <a:off x="11185441" y="64107"/>
            <a:ext cx="776168" cy="776168"/>
          </a:xfrm>
          <a:prstGeom prst="rect">
            <a:avLst/>
          </a:prstGeom>
          <a:noFill/>
          <a:ln>
            <a:noFill/>
          </a:ln>
        </p:spPr>
      </p:pic>
      <p:sp>
        <p:nvSpPr>
          <p:cNvPr id="66" name="Title 1">
            <a:extLst>
              <a:ext uri="{FF2B5EF4-FFF2-40B4-BE49-F238E27FC236}">
                <a16:creationId xmlns:a16="http://schemas.microsoft.com/office/drawing/2014/main" id="{BD1EF01E-230D-27EE-3FB8-60D3C6230105}"/>
              </a:ext>
            </a:extLst>
          </p:cNvPr>
          <p:cNvSpPr txBox="1">
            <a:spLocks/>
          </p:cNvSpPr>
          <p:nvPr/>
        </p:nvSpPr>
        <p:spPr>
          <a:xfrm>
            <a:off x="11043792" y="890123"/>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1" name="Google Shape;282;p13" descr="Reading, Book, Symbol, Icon, Reader, Man">
            <a:extLst>
              <a:ext uri="{FF2B5EF4-FFF2-40B4-BE49-F238E27FC236}">
                <a16:creationId xmlns:a16="http://schemas.microsoft.com/office/drawing/2014/main" id="{0BC2918E-17DC-C9A8-7464-29DB7ED9A8BB}"/>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226236" y="128071"/>
            <a:ext cx="782801" cy="782801"/>
          </a:xfrm>
          <a:prstGeom prst="roundRect">
            <a:avLst/>
          </a:prstGeom>
          <a:solidFill>
            <a:srgbClr val="92D050"/>
          </a:solidFill>
          <a:ln>
            <a:noFill/>
          </a:ln>
        </p:spPr>
      </p:pic>
      <p:sp>
        <p:nvSpPr>
          <p:cNvPr id="85" name="Title 1">
            <a:extLst>
              <a:ext uri="{FF2B5EF4-FFF2-40B4-BE49-F238E27FC236}">
                <a16:creationId xmlns:a16="http://schemas.microsoft.com/office/drawing/2014/main" id="{E49567CE-82DC-593F-03A4-DCDE6C9FB364}"/>
              </a:ext>
            </a:extLst>
          </p:cNvPr>
          <p:cNvSpPr txBox="1">
            <a:spLocks/>
          </p:cNvSpPr>
          <p:nvPr/>
        </p:nvSpPr>
        <p:spPr>
          <a:xfrm>
            <a:off x="10294126" y="93615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93" name="Speech Bubble: Oval 92">
            <a:extLst>
              <a:ext uri="{FF2B5EF4-FFF2-40B4-BE49-F238E27FC236}">
                <a16:creationId xmlns:a16="http://schemas.microsoft.com/office/drawing/2014/main" id="{A1461D11-6214-CEF7-6DE7-C74A7FE7D35E}"/>
              </a:ext>
            </a:extLst>
          </p:cNvPr>
          <p:cNvSpPr/>
          <p:nvPr/>
        </p:nvSpPr>
        <p:spPr>
          <a:xfrm>
            <a:off x="5413787" y="1506437"/>
            <a:ext cx="4812449" cy="2161923"/>
          </a:xfrm>
          <a:prstGeom prst="wedgeEllipseCallout">
            <a:avLst>
              <a:gd name="adj1" fmla="val 63032"/>
              <a:gd name="adj2" fmla="val 57690"/>
            </a:avLst>
          </a:prstGeom>
          <a:solidFill>
            <a:srgbClr val="FFD5E6"/>
          </a:solidFill>
          <a:ln w="76200">
            <a:solidFill>
              <a:srgbClr val="FFD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dirty="0" err="1">
                <a:solidFill>
                  <a:srgbClr val="002060"/>
                </a:solidFill>
                <a:latin typeface="Segoe Print" panose="02000600000000000000" pitchFamily="2" charset="0"/>
              </a:rPr>
              <a:t>Quieres</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ver</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una</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película</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aburrida</a:t>
            </a:r>
            <a:r>
              <a:rPr lang="en-GB" sz="3200" dirty="0">
                <a:solidFill>
                  <a:srgbClr val="002060"/>
                </a:solidFill>
                <a:latin typeface="Segoe Print" panose="02000600000000000000" pitchFamily="2" charset="0"/>
              </a:rPr>
              <a:t>.</a:t>
            </a:r>
          </a:p>
        </p:txBody>
      </p:sp>
      <p:sp>
        <p:nvSpPr>
          <p:cNvPr id="95" name="Rectangle: Rounded Corners 94">
            <a:extLst>
              <a:ext uri="{FF2B5EF4-FFF2-40B4-BE49-F238E27FC236}">
                <a16:creationId xmlns:a16="http://schemas.microsoft.com/office/drawing/2014/main" id="{49039123-5F22-9D0F-CDD1-512F057B43D4}"/>
              </a:ext>
            </a:extLst>
          </p:cNvPr>
          <p:cNvSpPr/>
          <p:nvPr/>
        </p:nvSpPr>
        <p:spPr>
          <a:xfrm>
            <a:off x="3173781" y="4176995"/>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aburridas</a:t>
            </a:r>
          </a:p>
        </p:txBody>
      </p:sp>
      <p:sp>
        <p:nvSpPr>
          <p:cNvPr id="96" name="TextBox 95">
            <a:extLst>
              <a:ext uri="{FF2B5EF4-FFF2-40B4-BE49-F238E27FC236}">
                <a16:creationId xmlns:a16="http://schemas.microsoft.com/office/drawing/2014/main" id="{A94979F4-A65C-BB71-9D7F-B24427ABFDCD}"/>
              </a:ext>
            </a:extLst>
          </p:cNvPr>
          <p:cNvSpPr txBox="1"/>
          <p:nvPr/>
        </p:nvSpPr>
        <p:spPr>
          <a:xfrm>
            <a:off x="126389" y="2325789"/>
            <a:ext cx="5204434" cy="954107"/>
          </a:xfrm>
          <a:prstGeom prst="rect">
            <a:avLst/>
          </a:prstGeom>
          <a:solidFill>
            <a:schemeClr val="bg1"/>
          </a:solidFill>
          <a:ln w="57150">
            <a:solidFill>
              <a:srgbClr val="FF4B94"/>
            </a:solidFill>
          </a:ln>
        </p:spPr>
        <p:txBody>
          <a:bodyPr wrap="square">
            <a:spAutoFit/>
          </a:bodyPr>
          <a:lstStyle/>
          <a:p>
            <a:pPr lvl="0" algn="ctr">
              <a:defRPr/>
            </a:pPr>
            <a:r>
              <a:rPr lang="en-GB" sz="2800" b="1" dirty="0">
                <a:solidFill>
                  <a:srgbClr val="002060"/>
                </a:solidFill>
                <a:latin typeface="Century Gothic" panose="020B0502020202020204" pitchFamily="34" charset="0"/>
              </a:rPr>
              <a:t>You want to watch a boring film.</a:t>
            </a:r>
          </a:p>
        </p:txBody>
      </p:sp>
      <p:sp>
        <p:nvSpPr>
          <p:cNvPr id="97" name="Rectangle: Rounded Corners 96">
            <a:extLst>
              <a:ext uri="{FF2B5EF4-FFF2-40B4-BE49-F238E27FC236}">
                <a16:creationId xmlns:a16="http://schemas.microsoft.com/office/drawing/2014/main" id="{3E32B41E-ACEE-E9F5-09CD-B1B8005500B4}"/>
              </a:ext>
            </a:extLst>
          </p:cNvPr>
          <p:cNvSpPr/>
          <p:nvPr/>
        </p:nvSpPr>
        <p:spPr>
          <a:xfrm>
            <a:off x="930052" y="4110301"/>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leer</a:t>
            </a:r>
          </a:p>
        </p:txBody>
      </p:sp>
      <p:sp>
        <p:nvSpPr>
          <p:cNvPr id="101" name="Rectangle: Rounded Corners 100">
            <a:extLst>
              <a:ext uri="{FF2B5EF4-FFF2-40B4-BE49-F238E27FC236}">
                <a16:creationId xmlns:a16="http://schemas.microsoft.com/office/drawing/2014/main" id="{1107BAE9-0ED1-0B87-525D-0D0B396032D9}"/>
              </a:ext>
            </a:extLst>
          </p:cNvPr>
          <p:cNvSpPr/>
          <p:nvPr/>
        </p:nvSpPr>
        <p:spPr>
          <a:xfrm>
            <a:off x="545524" y="520107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ver</a:t>
            </a:r>
            <a:endParaRPr lang="en-GB" sz="2800" b="1" dirty="0">
              <a:solidFill>
                <a:srgbClr val="002060"/>
              </a:solidFill>
              <a:latin typeface="Century Gothic" panose="020B0502020202020204" pitchFamily="34" charset="0"/>
            </a:endParaRPr>
          </a:p>
        </p:txBody>
      </p:sp>
      <p:sp>
        <p:nvSpPr>
          <p:cNvPr id="102" name="Rectangle: Rounded Corners 101">
            <a:extLst>
              <a:ext uri="{FF2B5EF4-FFF2-40B4-BE49-F238E27FC236}">
                <a16:creationId xmlns:a16="http://schemas.microsoft.com/office/drawing/2014/main" id="{C873B9AA-38CD-7CF6-40AC-A8ED3671A1AC}"/>
              </a:ext>
            </a:extLst>
          </p:cNvPr>
          <p:cNvSpPr/>
          <p:nvPr/>
        </p:nvSpPr>
        <p:spPr>
          <a:xfrm>
            <a:off x="3150214" y="5250261"/>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quiero</a:t>
            </a:r>
            <a:endParaRPr lang="en-GB" sz="2800" b="1" dirty="0">
              <a:solidFill>
                <a:srgbClr val="002060"/>
              </a:solidFill>
              <a:latin typeface="Century Gothic" panose="020B0502020202020204" pitchFamily="34" charset="0"/>
            </a:endParaRPr>
          </a:p>
        </p:txBody>
      </p:sp>
      <p:sp>
        <p:nvSpPr>
          <p:cNvPr id="103" name="Rectangle: Rounded Corners 102">
            <a:extLst>
              <a:ext uri="{FF2B5EF4-FFF2-40B4-BE49-F238E27FC236}">
                <a16:creationId xmlns:a16="http://schemas.microsoft.com/office/drawing/2014/main" id="{90AA381A-E686-4D4D-A84C-DBCA8DABFA29}"/>
              </a:ext>
            </a:extLst>
          </p:cNvPr>
          <p:cNvSpPr/>
          <p:nvPr/>
        </p:nvSpPr>
        <p:spPr>
          <a:xfrm>
            <a:off x="5287720" y="5237739"/>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quieres</a:t>
            </a:r>
            <a:endParaRPr lang="en-GB" sz="2800" b="1" dirty="0">
              <a:solidFill>
                <a:srgbClr val="002060"/>
              </a:solidFill>
              <a:latin typeface="Century Gothic" panose="020B0502020202020204" pitchFamily="34" charset="0"/>
            </a:endParaRPr>
          </a:p>
        </p:txBody>
      </p:sp>
      <p:sp>
        <p:nvSpPr>
          <p:cNvPr id="104" name="Rectangle: Rounded Corners 103">
            <a:extLst>
              <a:ext uri="{FF2B5EF4-FFF2-40B4-BE49-F238E27FC236}">
                <a16:creationId xmlns:a16="http://schemas.microsoft.com/office/drawing/2014/main" id="{E0902AE5-678C-797E-6C10-77CF322E0DD8}"/>
              </a:ext>
            </a:extLst>
          </p:cNvPr>
          <p:cNvSpPr/>
          <p:nvPr/>
        </p:nvSpPr>
        <p:spPr>
          <a:xfrm>
            <a:off x="5693021" y="417699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aburrida</a:t>
            </a:r>
            <a:endParaRPr lang="en-GB" sz="2800" b="1" dirty="0">
              <a:solidFill>
                <a:srgbClr val="002060"/>
              </a:solidFill>
              <a:latin typeface="Century Gothic" panose="020B0502020202020204" pitchFamily="34" charset="0"/>
            </a:endParaRPr>
          </a:p>
        </p:txBody>
      </p:sp>
      <p:sp>
        <p:nvSpPr>
          <p:cNvPr id="105" name="TextBox 104">
            <a:extLst>
              <a:ext uri="{FF2B5EF4-FFF2-40B4-BE49-F238E27FC236}">
                <a16:creationId xmlns:a16="http://schemas.microsoft.com/office/drawing/2014/main" id="{1D8DBCB6-08EB-44EA-4433-4DF6A8C6EA42}"/>
              </a:ext>
            </a:extLst>
          </p:cNvPr>
          <p:cNvSpPr txBox="1"/>
          <p:nvPr/>
        </p:nvSpPr>
        <p:spPr>
          <a:xfrm>
            <a:off x="85454" y="6166147"/>
            <a:ext cx="71951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do not need all of the words!</a:t>
            </a:r>
          </a:p>
        </p:txBody>
      </p:sp>
      <p:sp>
        <p:nvSpPr>
          <p:cNvPr id="106" name="Speech Bubble: Rectangle with Corners Rounded 105">
            <a:extLst>
              <a:ext uri="{FF2B5EF4-FFF2-40B4-BE49-F238E27FC236}">
                <a16:creationId xmlns:a16="http://schemas.microsoft.com/office/drawing/2014/main" id="{D47DCB12-AE66-EF70-C3D8-1D4627F02C91}"/>
              </a:ext>
            </a:extLst>
          </p:cNvPr>
          <p:cNvSpPr/>
          <p:nvPr/>
        </p:nvSpPr>
        <p:spPr>
          <a:xfrm>
            <a:off x="1240794" y="763234"/>
            <a:ext cx="5369791" cy="710134"/>
          </a:xfrm>
          <a:prstGeom prst="wedgeRoundRectCallout">
            <a:avLst>
              <a:gd name="adj1" fmla="val -55670"/>
              <a:gd name="adj2" fmla="val 12212"/>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72849DCE-9C58-B1DA-FD6B-EA1BA258ECCF}"/>
              </a:ext>
            </a:extLst>
          </p:cNvPr>
          <p:cNvSpPr txBox="1"/>
          <p:nvPr/>
        </p:nvSpPr>
        <p:spPr>
          <a:xfrm>
            <a:off x="1240803" y="849146"/>
            <a:ext cx="4985660" cy="523220"/>
          </a:xfrm>
          <a:prstGeom prst="rect">
            <a:avLst/>
          </a:prstGeom>
          <a:noFill/>
        </p:spPr>
        <p:txBody>
          <a:bodyPr wrap="none" rtlCol="0">
            <a:spAutoFit/>
          </a:bodyPr>
          <a:lstStyle/>
          <a:p>
            <a:pPr lvl="0">
              <a:defRPr/>
            </a:pPr>
            <a:r>
              <a:rPr lang="en-GB" sz="2800" b="1" dirty="0">
                <a:solidFill>
                  <a:srgbClr val="002060"/>
                </a:solidFill>
                <a:latin typeface="Century Gothic" panose="020B0502020202020204" pitchFamily="34" charset="0"/>
              </a:rPr>
              <a:t>Traduce la </a:t>
            </a:r>
            <a:r>
              <a:rPr lang="en-GB" sz="2800" b="1" dirty="0" err="1">
                <a:solidFill>
                  <a:srgbClr val="002060"/>
                </a:solidFill>
                <a:latin typeface="Century Gothic" panose="020B0502020202020204" pitchFamily="34" charset="0"/>
              </a:rPr>
              <a:t>frase</a:t>
            </a:r>
            <a:r>
              <a:rPr lang="en-GB" sz="2800" b="1" dirty="0">
                <a:solidFill>
                  <a:srgbClr val="002060"/>
                </a:solidFill>
                <a:latin typeface="Century Gothic" panose="020B0502020202020204" pitchFamily="34" charset="0"/>
              </a:rPr>
              <a:t> al español.</a:t>
            </a:r>
          </a:p>
        </p:txBody>
      </p:sp>
      <p:sp>
        <p:nvSpPr>
          <p:cNvPr id="108" name="Google Shape;387;p19">
            <a:extLst>
              <a:ext uri="{FF2B5EF4-FFF2-40B4-BE49-F238E27FC236}">
                <a16:creationId xmlns:a16="http://schemas.microsoft.com/office/drawing/2014/main" id="{6A1AA2D3-5FD0-E47C-358C-873D18AEBE3F}"/>
              </a:ext>
            </a:extLst>
          </p:cNvPr>
          <p:cNvSpPr/>
          <p:nvPr/>
        </p:nvSpPr>
        <p:spPr>
          <a:xfrm>
            <a:off x="10966288"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9" name="Google Shape;388;p19">
            <a:extLst>
              <a:ext uri="{FF2B5EF4-FFF2-40B4-BE49-F238E27FC236}">
                <a16:creationId xmlns:a16="http://schemas.microsoft.com/office/drawing/2014/main" id="{FA91EFBB-497F-475B-5B1F-263BF1C6C9E6}"/>
              </a:ext>
            </a:extLst>
          </p:cNvPr>
          <p:cNvSpPr/>
          <p:nvPr/>
        </p:nvSpPr>
        <p:spPr>
          <a:xfrm>
            <a:off x="10963921"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10" name="Google Shape;389;p19">
            <a:extLst>
              <a:ext uri="{FF2B5EF4-FFF2-40B4-BE49-F238E27FC236}">
                <a16:creationId xmlns:a16="http://schemas.microsoft.com/office/drawing/2014/main" id="{C745436E-519F-63C4-42B0-9E543209AEEC}"/>
              </a:ext>
            </a:extLst>
          </p:cNvPr>
          <p:cNvCxnSpPr/>
          <p:nvPr/>
        </p:nvCxnSpPr>
        <p:spPr>
          <a:xfrm>
            <a:off x="11649660"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1" name="Google Shape;390;p19">
            <a:extLst>
              <a:ext uri="{FF2B5EF4-FFF2-40B4-BE49-F238E27FC236}">
                <a16:creationId xmlns:a16="http://schemas.microsoft.com/office/drawing/2014/main" id="{678AD874-F91E-321A-FB20-FFB1898DA4F7}"/>
              </a:ext>
            </a:extLst>
          </p:cNvPr>
          <p:cNvCxnSpPr/>
          <p:nvPr/>
        </p:nvCxnSpPr>
        <p:spPr>
          <a:xfrm>
            <a:off x="11639751"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2" name="Google Shape;391;p19">
            <a:extLst>
              <a:ext uri="{FF2B5EF4-FFF2-40B4-BE49-F238E27FC236}">
                <a16:creationId xmlns:a16="http://schemas.microsoft.com/office/drawing/2014/main" id="{D9E9A493-DD2A-D9A0-0832-6A1572E12B64}"/>
              </a:ext>
            </a:extLst>
          </p:cNvPr>
          <p:cNvCxnSpPr/>
          <p:nvPr/>
        </p:nvCxnSpPr>
        <p:spPr>
          <a:xfrm>
            <a:off x="11649661"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113" name="Google Shape;393;p19">
            <a:extLst>
              <a:ext uri="{FF2B5EF4-FFF2-40B4-BE49-F238E27FC236}">
                <a16:creationId xmlns:a16="http://schemas.microsoft.com/office/drawing/2014/main" id="{E99B5079-1A01-E2E8-D482-265C325A0DB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30</a:t>
            </a:r>
            <a:endParaRPr b="1" kern="0" dirty="0">
              <a:solidFill>
                <a:srgbClr val="1E4E79"/>
              </a:solidFill>
              <a:latin typeface="Century Gothic"/>
              <a:ea typeface="Century Gothic"/>
              <a:cs typeface="Century Gothic"/>
              <a:sym typeface="Arial"/>
            </a:endParaRPr>
          </a:p>
        </p:txBody>
      </p:sp>
      <p:sp>
        <p:nvSpPr>
          <p:cNvPr id="114" name="Google Shape;394;p19">
            <a:extLst>
              <a:ext uri="{FF2B5EF4-FFF2-40B4-BE49-F238E27FC236}">
                <a16:creationId xmlns:a16="http://schemas.microsoft.com/office/drawing/2014/main" id="{895B7797-A087-B792-E3DF-985280B76680}"/>
              </a:ext>
            </a:extLst>
          </p:cNvPr>
          <p:cNvSpPr txBox="1"/>
          <p:nvPr/>
        </p:nvSpPr>
        <p:spPr>
          <a:xfrm>
            <a:off x="11732625"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5" name="Google Shape;395;p19">
            <a:extLst>
              <a:ext uri="{FF2B5EF4-FFF2-40B4-BE49-F238E27FC236}">
                <a16:creationId xmlns:a16="http://schemas.microsoft.com/office/drawing/2014/main" id="{FD3AA134-C827-C5D9-0FB9-276E026D209D}"/>
              </a:ext>
            </a:extLst>
          </p:cNvPr>
          <p:cNvSpPr/>
          <p:nvPr/>
        </p:nvSpPr>
        <p:spPr>
          <a:xfrm>
            <a:off x="10823338"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6" name="TextBox 115">
            <a:extLst>
              <a:ext uri="{FF2B5EF4-FFF2-40B4-BE49-F238E27FC236}">
                <a16:creationId xmlns:a16="http://schemas.microsoft.com/office/drawing/2014/main" id="{B7D5494B-40A9-A4A7-6D12-DA14BC05D32C}"/>
              </a:ext>
            </a:extLst>
          </p:cNvPr>
          <p:cNvSpPr txBox="1"/>
          <p:nvPr/>
        </p:nvSpPr>
        <p:spPr>
          <a:xfrm>
            <a:off x="3173781" y="111905"/>
            <a:ext cx="6606988" cy="584775"/>
          </a:xfrm>
          <a:prstGeom prst="rect">
            <a:avLst/>
          </a:prstGeom>
          <a:noFill/>
        </p:spPr>
        <p:txBody>
          <a:bodyPr wrap="square">
            <a:spAutoFit/>
          </a:bodyPr>
          <a:lstStyle/>
          <a:p>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3200" dirty="0"/>
          </a:p>
        </p:txBody>
      </p:sp>
      <p:sp>
        <p:nvSpPr>
          <p:cNvPr id="29" name="Rectangle: Rounded Corners 28">
            <a:extLst>
              <a:ext uri="{FF2B5EF4-FFF2-40B4-BE49-F238E27FC236}">
                <a16:creationId xmlns:a16="http://schemas.microsoft.com/office/drawing/2014/main" id="{D4BACB95-32BA-B771-549E-3C54456B8A9F}"/>
              </a:ext>
            </a:extLst>
          </p:cNvPr>
          <p:cNvSpPr/>
          <p:nvPr/>
        </p:nvSpPr>
        <p:spPr>
          <a:xfrm>
            <a:off x="8058112" y="4150212"/>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aburrido</a:t>
            </a:r>
          </a:p>
        </p:txBody>
      </p:sp>
      <p:sp>
        <p:nvSpPr>
          <p:cNvPr id="30" name="Rectangle: Rounded Corners 29">
            <a:extLst>
              <a:ext uri="{FF2B5EF4-FFF2-40B4-BE49-F238E27FC236}">
                <a16:creationId xmlns:a16="http://schemas.microsoft.com/office/drawing/2014/main" id="{4F1966B0-960C-1ABA-EED2-FDE7B8669270}"/>
              </a:ext>
            </a:extLst>
          </p:cNvPr>
          <p:cNvSpPr/>
          <p:nvPr/>
        </p:nvSpPr>
        <p:spPr>
          <a:xfrm>
            <a:off x="7577114" y="5248375"/>
            <a:ext cx="271701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película</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1390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ppt_x"/>
                                          </p:val>
                                        </p:tav>
                                        <p:tav tm="100000">
                                          <p:val>
                                            <p:strVal val="#ppt_x"/>
                                          </p:val>
                                        </p:tav>
                                      </p:tavLst>
                                    </p:anim>
                                    <p:anim calcmode="lin" valueType="num">
                                      <p:cBhvr additive="base">
                                        <p:cTn id="28"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3_8.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5"/>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remove" grpId="0" nodeType="clickEffect">
                                  <p:stCondLst>
                                    <p:cond delay="0"/>
                                  </p:stCondLst>
                                  <p:childTnLst>
                                    <p:anim calcmode="lin" valueType="num">
                                      <p:cBhvr additive="base">
                                        <p:cTn id="33" dur="30000"/>
                                        <p:tgtEl>
                                          <p:spTgt spid="109"/>
                                        </p:tgtEl>
                                        <p:attrNameLst>
                                          <p:attrName>ppt_y</p:attrName>
                                        </p:attrNameLst>
                                      </p:cBhvr>
                                      <p:tavLst>
                                        <p:tav tm="0">
                                          <p:val>
                                            <p:strVal val="#ppt_y"/>
                                          </p:val>
                                        </p:tav>
                                        <p:tav tm="100000">
                                          <p:val>
                                            <p:strVal val="#ppt_y+#ppt_h*1.125000"/>
                                          </p:val>
                                        </p:tav>
                                      </p:tavLst>
                                    </p:anim>
                                    <p:animEffect transition="out" filter="wipe(down)">
                                      <p:cBhvr>
                                        <p:cTn id="34" dur="30000"/>
                                        <p:tgtEl>
                                          <p:spTgt spid="109"/>
                                        </p:tgtEl>
                                      </p:cBhvr>
                                    </p:animEffect>
                                    <p:set>
                                      <p:cBhvr>
                                        <p:cTn id="35" dur="1" fill="hold">
                                          <p:stCondLst>
                                            <p:cond delay="299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childTnLst>
        </p:cTn>
      </p:par>
    </p:tnLst>
    <p:bldLst>
      <p:bldP spid="93" grpId="0" animBg="1"/>
      <p:bldP spid="95" grpId="0" animBg="1"/>
      <p:bldP spid="96" grpId="0" animBg="1"/>
      <p:bldP spid="97" grpId="0" animBg="1"/>
      <p:bldP spid="101" grpId="0" animBg="1"/>
      <p:bldP spid="102" grpId="0" animBg="1"/>
      <p:bldP spid="103" grpId="0" animBg="1"/>
      <p:bldP spid="104" grpId="0" animBg="1"/>
      <p:bldP spid="109"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3" name="Graphic 52" descr="Teacher">
            <a:extLst>
              <a:ext uri="{FF2B5EF4-FFF2-40B4-BE49-F238E27FC236}">
                <a16:creationId xmlns:a16="http://schemas.microsoft.com/office/drawing/2014/main" id="{76E70C2C-FAF7-876A-6B57-5B2B924D05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217" y="728407"/>
            <a:ext cx="914400" cy="914400"/>
          </a:xfrm>
          <a:prstGeom prst="rect">
            <a:avLst/>
          </a:prstGeom>
        </p:spPr>
      </p:pic>
      <p:pic>
        <p:nvPicPr>
          <p:cNvPr id="65" name="Google Shape;319;p15" descr="Speech Icon, Voice, Talking, Audio, Speech">
            <a:extLst>
              <a:ext uri="{FF2B5EF4-FFF2-40B4-BE49-F238E27FC236}">
                <a16:creationId xmlns:a16="http://schemas.microsoft.com/office/drawing/2014/main" id="{D0CAC835-8396-15E1-7A17-A263D36A1F34}"/>
              </a:ext>
            </a:extLst>
          </p:cNvPr>
          <p:cNvPicPr preferRelativeResize="0"/>
          <p:nvPr/>
        </p:nvPicPr>
        <p:blipFill rotWithShape="1">
          <a:blip r:embed="rId6">
            <a:alphaModFix/>
          </a:blip>
          <a:srcRect/>
          <a:stretch/>
        </p:blipFill>
        <p:spPr>
          <a:xfrm>
            <a:off x="11185441" y="64107"/>
            <a:ext cx="776168" cy="776168"/>
          </a:xfrm>
          <a:prstGeom prst="rect">
            <a:avLst/>
          </a:prstGeom>
          <a:noFill/>
          <a:ln>
            <a:noFill/>
          </a:ln>
        </p:spPr>
      </p:pic>
      <p:sp>
        <p:nvSpPr>
          <p:cNvPr id="66" name="Title 1">
            <a:extLst>
              <a:ext uri="{FF2B5EF4-FFF2-40B4-BE49-F238E27FC236}">
                <a16:creationId xmlns:a16="http://schemas.microsoft.com/office/drawing/2014/main" id="{BD1EF01E-230D-27EE-3FB8-60D3C6230105}"/>
              </a:ext>
            </a:extLst>
          </p:cNvPr>
          <p:cNvSpPr txBox="1">
            <a:spLocks/>
          </p:cNvSpPr>
          <p:nvPr/>
        </p:nvSpPr>
        <p:spPr>
          <a:xfrm>
            <a:off x="11043792" y="890123"/>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1" name="Google Shape;282;p13" descr="Reading, Book, Symbol, Icon, Reader, Man">
            <a:extLst>
              <a:ext uri="{FF2B5EF4-FFF2-40B4-BE49-F238E27FC236}">
                <a16:creationId xmlns:a16="http://schemas.microsoft.com/office/drawing/2014/main" id="{0BC2918E-17DC-C9A8-7464-29DB7ED9A8BB}"/>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226236" y="128071"/>
            <a:ext cx="782801" cy="782801"/>
          </a:xfrm>
          <a:prstGeom prst="roundRect">
            <a:avLst/>
          </a:prstGeom>
          <a:solidFill>
            <a:srgbClr val="92D050"/>
          </a:solidFill>
          <a:ln>
            <a:noFill/>
          </a:ln>
        </p:spPr>
      </p:pic>
      <p:sp>
        <p:nvSpPr>
          <p:cNvPr id="85" name="Title 1">
            <a:extLst>
              <a:ext uri="{FF2B5EF4-FFF2-40B4-BE49-F238E27FC236}">
                <a16:creationId xmlns:a16="http://schemas.microsoft.com/office/drawing/2014/main" id="{E49567CE-82DC-593F-03A4-DCDE6C9FB364}"/>
              </a:ext>
            </a:extLst>
          </p:cNvPr>
          <p:cNvSpPr txBox="1">
            <a:spLocks/>
          </p:cNvSpPr>
          <p:nvPr/>
        </p:nvSpPr>
        <p:spPr>
          <a:xfrm>
            <a:off x="10294126" y="93615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93" name="Speech Bubble: Oval 92">
            <a:extLst>
              <a:ext uri="{FF2B5EF4-FFF2-40B4-BE49-F238E27FC236}">
                <a16:creationId xmlns:a16="http://schemas.microsoft.com/office/drawing/2014/main" id="{A1461D11-6214-CEF7-6DE7-C74A7FE7D35E}"/>
              </a:ext>
            </a:extLst>
          </p:cNvPr>
          <p:cNvSpPr/>
          <p:nvPr/>
        </p:nvSpPr>
        <p:spPr>
          <a:xfrm>
            <a:off x="5413787" y="1506437"/>
            <a:ext cx="4812449" cy="2161923"/>
          </a:xfrm>
          <a:prstGeom prst="wedgeEllipseCallout">
            <a:avLst>
              <a:gd name="adj1" fmla="val 63032"/>
              <a:gd name="adj2" fmla="val 57690"/>
            </a:avLst>
          </a:prstGeom>
          <a:solidFill>
            <a:srgbClr val="FFD5E6"/>
          </a:solidFill>
          <a:ln w="76200">
            <a:solidFill>
              <a:srgbClr val="FFD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dirty="0" err="1">
                <a:solidFill>
                  <a:srgbClr val="002060"/>
                </a:solidFill>
                <a:latin typeface="Segoe Print" panose="02000600000000000000" pitchFamily="2" charset="0"/>
              </a:rPr>
              <a:t>Quiero</a:t>
            </a:r>
            <a:r>
              <a:rPr lang="en-GB" sz="3200" dirty="0">
                <a:solidFill>
                  <a:srgbClr val="002060"/>
                </a:solidFill>
                <a:latin typeface="Segoe Print" panose="02000600000000000000" pitchFamily="2" charset="0"/>
              </a:rPr>
              <a:t> leer </a:t>
            </a:r>
            <a:r>
              <a:rPr lang="en-GB" sz="3200" dirty="0" err="1">
                <a:solidFill>
                  <a:srgbClr val="002060"/>
                </a:solidFill>
                <a:latin typeface="Segoe Print" panose="02000600000000000000" pitchFamily="2" charset="0"/>
              </a:rPr>
              <a:t>libros</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divertidos</a:t>
            </a:r>
            <a:r>
              <a:rPr lang="en-GB" sz="3200" dirty="0">
                <a:solidFill>
                  <a:srgbClr val="002060"/>
                </a:solidFill>
                <a:latin typeface="Segoe Print" panose="02000600000000000000" pitchFamily="2" charset="0"/>
              </a:rPr>
              <a:t>.</a:t>
            </a:r>
          </a:p>
        </p:txBody>
      </p:sp>
      <p:sp>
        <p:nvSpPr>
          <p:cNvPr id="96" name="TextBox 95">
            <a:extLst>
              <a:ext uri="{FF2B5EF4-FFF2-40B4-BE49-F238E27FC236}">
                <a16:creationId xmlns:a16="http://schemas.microsoft.com/office/drawing/2014/main" id="{A94979F4-A65C-BB71-9D7F-B24427ABFDCD}"/>
              </a:ext>
            </a:extLst>
          </p:cNvPr>
          <p:cNvSpPr txBox="1"/>
          <p:nvPr/>
        </p:nvSpPr>
        <p:spPr>
          <a:xfrm>
            <a:off x="126389" y="2325789"/>
            <a:ext cx="5204434" cy="523220"/>
          </a:xfrm>
          <a:prstGeom prst="rect">
            <a:avLst/>
          </a:prstGeom>
          <a:solidFill>
            <a:schemeClr val="bg1"/>
          </a:solidFill>
          <a:ln w="57150">
            <a:solidFill>
              <a:srgbClr val="FF4B94"/>
            </a:solidFill>
          </a:ln>
        </p:spPr>
        <p:txBody>
          <a:bodyPr wrap="square">
            <a:spAutoFit/>
          </a:bodyPr>
          <a:lstStyle/>
          <a:p>
            <a:pPr lvl="0" algn="ctr">
              <a:defRPr/>
            </a:pPr>
            <a:r>
              <a:rPr lang="en-GB" sz="2800" b="1" dirty="0">
                <a:solidFill>
                  <a:srgbClr val="002060"/>
                </a:solidFill>
                <a:latin typeface="Century Gothic" panose="020B0502020202020204" pitchFamily="34" charset="0"/>
              </a:rPr>
              <a:t>I want to read fun books.</a:t>
            </a:r>
          </a:p>
        </p:txBody>
      </p:sp>
      <p:sp>
        <p:nvSpPr>
          <p:cNvPr id="97" name="Rectangle: Rounded Corners 96">
            <a:extLst>
              <a:ext uri="{FF2B5EF4-FFF2-40B4-BE49-F238E27FC236}">
                <a16:creationId xmlns:a16="http://schemas.microsoft.com/office/drawing/2014/main" id="{3E32B41E-ACEE-E9F5-09CD-B1B8005500B4}"/>
              </a:ext>
            </a:extLst>
          </p:cNvPr>
          <p:cNvSpPr/>
          <p:nvPr/>
        </p:nvSpPr>
        <p:spPr>
          <a:xfrm>
            <a:off x="930052" y="4110301"/>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pasar</a:t>
            </a:r>
          </a:p>
        </p:txBody>
      </p:sp>
      <p:sp>
        <p:nvSpPr>
          <p:cNvPr id="101" name="Rectangle: Rounded Corners 100">
            <a:extLst>
              <a:ext uri="{FF2B5EF4-FFF2-40B4-BE49-F238E27FC236}">
                <a16:creationId xmlns:a16="http://schemas.microsoft.com/office/drawing/2014/main" id="{1107BAE9-0ED1-0B87-525D-0D0B396032D9}"/>
              </a:ext>
            </a:extLst>
          </p:cNvPr>
          <p:cNvSpPr/>
          <p:nvPr/>
        </p:nvSpPr>
        <p:spPr>
          <a:xfrm>
            <a:off x="545524" y="520107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leer</a:t>
            </a:r>
          </a:p>
        </p:txBody>
      </p:sp>
      <p:sp>
        <p:nvSpPr>
          <p:cNvPr id="102" name="Rectangle: Rounded Corners 101">
            <a:extLst>
              <a:ext uri="{FF2B5EF4-FFF2-40B4-BE49-F238E27FC236}">
                <a16:creationId xmlns:a16="http://schemas.microsoft.com/office/drawing/2014/main" id="{C873B9AA-38CD-7CF6-40AC-A8ED3671A1AC}"/>
              </a:ext>
            </a:extLst>
          </p:cNvPr>
          <p:cNvSpPr/>
          <p:nvPr/>
        </p:nvSpPr>
        <p:spPr>
          <a:xfrm>
            <a:off x="3276281" y="4099806"/>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quiero</a:t>
            </a:r>
            <a:endParaRPr lang="en-GB" sz="2800" b="1" dirty="0">
              <a:solidFill>
                <a:srgbClr val="002060"/>
              </a:solidFill>
              <a:latin typeface="Century Gothic" panose="020B0502020202020204" pitchFamily="34" charset="0"/>
            </a:endParaRPr>
          </a:p>
        </p:txBody>
      </p:sp>
      <p:sp>
        <p:nvSpPr>
          <p:cNvPr id="103" name="Rectangle: Rounded Corners 102">
            <a:extLst>
              <a:ext uri="{FF2B5EF4-FFF2-40B4-BE49-F238E27FC236}">
                <a16:creationId xmlns:a16="http://schemas.microsoft.com/office/drawing/2014/main" id="{90AA381A-E686-4D4D-A84C-DBCA8DABFA29}"/>
              </a:ext>
            </a:extLst>
          </p:cNvPr>
          <p:cNvSpPr/>
          <p:nvPr/>
        </p:nvSpPr>
        <p:spPr>
          <a:xfrm>
            <a:off x="5413787" y="408728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libros</a:t>
            </a:r>
            <a:endParaRPr lang="en-GB" sz="2800" b="1" dirty="0">
              <a:solidFill>
                <a:srgbClr val="002060"/>
              </a:solidFill>
              <a:latin typeface="Century Gothic" panose="020B0502020202020204" pitchFamily="34" charset="0"/>
            </a:endParaRPr>
          </a:p>
        </p:txBody>
      </p:sp>
      <p:sp>
        <p:nvSpPr>
          <p:cNvPr id="105" name="TextBox 104">
            <a:extLst>
              <a:ext uri="{FF2B5EF4-FFF2-40B4-BE49-F238E27FC236}">
                <a16:creationId xmlns:a16="http://schemas.microsoft.com/office/drawing/2014/main" id="{1D8DBCB6-08EB-44EA-4433-4DF6A8C6EA42}"/>
              </a:ext>
            </a:extLst>
          </p:cNvPr>
          <p:cNvSpPr txBox="1"/>
          <p:nvPr/>
        </p:nvSpPr>
        <p:spPr>
          <a:xfrm>
            <a:off x="85454" y="6166147"/>
            <a:ext cx="71951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do not need all of the words!</a:t>
            </a:r>
          </a:p>
        </p:txBody>
      </p:sp>
      <p:sp>
        <p:nvSpPr>
          <p:cNvPr id="106" name="Speech Bubble: Rectangle with Corners Rounded 105">
            <a:extLst>
              <a:ext uri="{FF2B5EF4-FFF2-40B4-BE49-F238E27FC236}">
                <a16:creationId xmlns:a16="http://schemas.microsoft.com/office/drawing/2014/main" id="{D47DCB12-AE66-EF70-C3D8-1D4627F02C91}"/>
              </a:ext>
            </a:extLst>
          </p:cNvPr>
          <p:cNvSpPr/>
          <p:nvPr/>
        </p:nvSpPr>
        <p:spPr>
          <a:xfrm>
            <a:off x="1240794" y="763234"/>
            <a:ext cx="5369791" cy="710134"/>
          </a:xfrm>
          <a:prstGeom prst="wedgeRoundRectCallout">
            <a:avLst>
              <a:gd name="adj1" fmla="val -55670"/>
              <a:gd name="adj2" fmla="val 12212"/>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72849DCE-9C58-B1DA-FD6B-EA1BA258ECCF}"/>
              </a:ext>
            </a:extLst>
          </p:cNvPr>
          <p:cNvSpPr txBox="1"/>
          <p:nvPr/>
        </p:nvSpPr>
        <p:spPr>
          <a:xfrm>
            <a:off x="1240803" y="849146"/>
            <a:ext cx="4985660" cy="523220"/>
          </a:xfrm>
          <a:prstGeom prst="rect">
            <a:avLst/>
          </a:prstGeom>
          <a:noFill/>
        </p:spPr>
        <p:txBody>
          <a:bodyPr wrap="none" rtlCol="0">
            <a:spAutoFit/>
          </a:bodyPr>
          <a:lstStyle/>
          <a:p>
            <a:pPr lvl="0">
              <a:defRPr/>
            </a:pPr>
            <a:r>
              <a:rPr lang="en-GB" sz="2800" b="1" dirty="0">
                <a:solidFill>
                  <a:srgbClr val="002060"/>
                </a:solidFill>
                <a:latin typeface="Century Gothic" panose="020B0502020202020204" pitchFamily="34" charset="0"/>
              </a:rPr>
              <a:t>Traduce la </a:t>
            </a:r>
            <a:r>
              <a:rPr lang="en-GB" sz="2800" b="1" dirty="0" err="1">
                <a:solidFill>
                  <a:srgbClr val="002060"/>
                </a:solidFill>
                <a:latin typeface="Century Gothic" panose="020B0502020202020204" pitchFamily="34" charset="0"/>
              </a:rPr>
              <a:t>frase</a:t>
            </a:r>
            <a:r>
              <a:rPr lang="en-GB" sz="2800" b="1" dirty="0">
                <a:solidFill>
                  <a:srgbClr val="002060"/>
                </a:solidFill>
                <a:latin typeface="Century Gothic" panose="020B0502020202020204" pitchFamily="34" charset="0"/>
              </a:rPr>
              <a:t> al español.</a:t>
            </a:r>
          </a:p>
        </p:txBody>
      </p:sp>
      <p:sp>
        <p:nvSpPr>
          <p:cNvPr id="108" name="Google Shape;387;p19">
            <a:extLst>
              <a:ext uri="{FF2B5EF4-FFF2-40B4-BE49-F238E27FC236}">
                <a16:creationId xmlns:a16="http://schemas.microsoft.com/office/drawing/2014/main" id="{6A1AA2D3-5FD0-E47C-358C-873D18AEBE3F}"/>
              </a:ext>
            </a:extLst>
          </p:cNvPr>
          <p:cNvSpPr/>
          <p:nvPr/>
        </p:nvSpPr>
        <p:spPr>
          <a:xfrm>
            <a:off x="10966288"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9" name="Google Shape;388;p19">
            <a:extLst>
              <a:ext uri="{FF2B5EF4-FFF2-40B4-BE49-F238E27FC236}">
                <a16:creationId xmlns:a16="http://schemas.microsoft.com/office/drawing/2014/main" id="{FA91EFBB-497F-475B-5B1F-263BF1C6C9E6}"/>
              </a:ext>
            </a:extLst>
          </p:cNvPr>
          <p:cNvSpPr/>
          <p:nvPr/>
        </p:nvSpPr>
        <p:spPr>
          <a:xfrm>
            <a:off x="10963921"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10" name="Google Shape;389;p19">
            <a:extLst>
              <a:ext uri="{FF2B5EF4-FFF2-40B4-BE49-F238E27FC236}">
                <a16:creationId xmlns:a16="http://schemas.microsoft.com/office/drawing/2014/main" id="{C745436E-519F-63C4-42B0-9E543209AEEC}"/>
              </a:ext>
            </a:extLst>
          </p:cNvPr>
          <p:cNvCxnSpPr/>
          <p:nvPr/>
        </p:nvCxnSpPr>
        <p:spPr>
          <a:xfrm>
            <a:off x="11649660"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1" name="Google Shape;390;p19">
            <a:extLst>
              <a:ext uri="{FF2B5EF4-FFF2-40B4-BE49-F238E27FC236}">
                <a16:creationId xmlns:a16="http://schemas.microsoft.com/office/drawing/2014/main" id="{678AD874-F91E-321A-FB20-FFB1898DA4F7}"/>
              </a:ext>
            </a:extLst>
          </p:cNvPr>
          <p:cNvCxnSpPr/>
          <p:nvPr/>
        </p:nvCxnSpPr>
        <p:spPr>
          <a:xfrm>
            <a:off x="11639751"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2" name="Google Shape;391;p19">
            <a:extLst>
              <a:ext uri="{FF2B5EF4-FFF2-40B4-BE49-F238E27FC236}">
                <a16:creationId xmlns:a16="http://schemas.microsoft.com/office/drawing/2014/main" id="{D9E9A493-DD2A-D9A0-0832-6A1572E12B64}"/>
              </a:ext>
            </a:extLst>
          </p:cNvPr>
          <p:cNvCxnSpPr/>
          <p:nvPr/>
        </p:nvCxnSpPr>
        <p:spPr>
          <a:xfrm>
            <a:off x="11649661"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113" name="Google Shape;393;p19">
            <a:extLst>
              <a:ext uri="{FF2B5EF4-FFF2-40B4-BE49-F238E27FC236}">
                <a16:creationId xmlns:a16="http://schemas.microsoft.com/office/drawing/2014/main" id="{E99B5079-1A01-E2E8-D482-265C325A0DB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30</a:t>
            </a:r>
            <a:endParaRPr b="1" kern="0" dirty="0">
              <a:solidFill>
                <a:srgbClr val="1E4E79"/>
              </a:solidFill>
              <a:latin typeface="Century Gothic"/>
              <a:ea typeface="Century Gothic"/>
              <a:cs typeface="Century Gothic"/>
              <a:sym typeface="Arial"/>
            </a:endParaRPr>
          </a:p>
        </p:txBody>
      </p:sp>
      <p:sp>
        <p:nvSpPr>
          <p:cNvPr id="114" name="Google Shape;394;p19">
            <a:extLst>
              <a:ext uri="{FF2B5EF4-FFF2-40B4-BE49-F238E27FC236}">
                <a16:creationId xmlns:a16="http://schemas.microsoft.com/office/drawing/2014/main" id="{895B7797-A087-B792-E3DF-985280B76680}"/>
              </a:ext>
            </a:extLst>
          </p:cNvPr>
          <p:cNvSpPr txBox="1"/>
          <p:nvPr/>
        </p:nvSpPr>
        <p:spPr>
          <a:xfrm>
            <a:off x="11732625"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5" name="Google Shape;395;p19">
            <a:extLst>
              <a:ext uri="{FF2B5EF4-FFF2-40B4-BE49-F238E27FC236}">
                <a16:creationId xmlns:a16="http://schemas.microsoft.com/office/drawing/2014/main" id="{FD3AA134-C827-C5D9-0FB9-276E026D209D}"/>
              </a:ext>
            </a:extLst>
          </p:cNvPr>
          <p:cNvSpPr/>
          <p:nvPr/>
        </p:nvSpPr>
        <p:spPr>
          <a:xfrm>
            <a:off x="10823338"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6" name="TextBox 115">
            <a:extLst>
              <a:ext uri="{FF2B5EF4-FFF2-40B4-BE49-F238E27FC236}">
                <a16:creationId xmlns:a16="http://schemas.microsoft.com/office/drawing/2014/main" id="{B7D5494B-40A9-A4A7-6D12-DA14BC05D32C}"/>
              </a:ext>
            </a:extLst>
          </p:cNvPr>
          <p:cNvSpPr txBox="1"/>
          <p:nvPr/>
        </p:nvSpPr>
        <p:spPr>
          <a:xfrm>
            <a:off x="3173781" y="111905"/>
            <a:ext cx="6606988" cy="584775"/>
          </a:xfrm>
          <a:prstGeom prst="rect">
            <a:avLst/>
          </a:prstGeom>
          <a:noFill/>
        </p:spPr>
        <p:txBody>
          <a:bodyPr wrap="square">
            <a:spAutoFit/>
          </a:bodyPr>
          <a:lstStyle/>
          <a:p>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3200" dirty="0"/>
          </a:p>
        </p:txBody>
      </p:sp>
      <p:sp>
        <p:nvSpPr>
          <p:cNvPr id="29" name="Rectangle: Rounded Corners 28">
            <a:extLst>
              <a:ext uri="{FF2B5EF4-FFF2-40B4-BE49-F238E27FC236}">
                <a16:creationId xmlns:a16="http://schemas.microsoft.com/office/drawing/2014/main" id="{D4BACB95-32BA-B771-549E-3C54456B8A9F}"/>
              </a:ext>
            </a:extLst>
          </p:cNvPr>
          <p:cNvSpPr/>
          <p:nvPr/>
        </p:nvSpPr>
        <p:spPr>
          <a:xfrm>
            <a:off x="8058112" y="4150212"/>
            <a:ext cx="237680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divertidas</a:t>
            </a:r>
            <a:endParaRPr lang="en-GB" sz="2800" b="1" dirty="0">
              <a:solidFill>
                <a:srgbClr val="002060"/>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4F1966B0-960C-1ABA-EED2-FDE7B8669270}"/>
              </a:ext>
            </a:extLst>
          </p:cNvPr>
          <p:cNvSpPr/>
          <p:nvPr/>
        </p:nvSpPr>
        <p:spPr>
          <a:xfrm>
            <a:off x="8108008" y="5248375"/>
            <a:ext cx="218611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quiere</a:t>
            </a:r>
            <a:endParaRPr lang="en-GB" sz="2800" b="1" dirty="0">
              <a:solidFill>
                <a:srgbClr val="002060"/>
              </a:solidFill>
              <a:latin typeface="Century Gothic" panose="020B0502020202020204" pitchFamily="34" charset="0"/>
            </a:endParaRPr>
          </a:p>
        </p:txBody>
      </p:sp>
      <p:sp>
        <p:nvSpPr>
          <p:cNvPr id="31" name="Rectangle: Rounded Corners 30">
            <a:extLst>
              <a:ext uri="{FF2B5EF4-FFF2-40B4-BE49-F238E27FC236}">
                <a16:creationId xmlns:a16="http://schemas.microsoft.com/office/drawing/2014/main" id="{70588776-70CB-F9EA-BAD7-9522E48A280B}"/>
              </a:ext>
            </a:extLst>
          </p:cNvPr>
          <p:cNvSpPr/>
          <p:nvPr/>
        </p:nvSpPr>
        <p:spPr>
          <a:xfrm>
            <a:off x="2917181" y="5200181"/>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divertido</a:t>
            </a:r>
            <a:endParaRPr lang="en-GB" sz="2800" b="1" dirty="0">
              <a:solidFill>
                <a:srgbClr val="002060"/>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AC93792C-C6C0-FEA1-CBD2-DA9EC7F98C66}"/>
              </a:ext>
            </a:extLst>
          </p:cNvPr>
          <p:cNvSpPr/>
          <p:nvPr/>
        </p:nvSpPr>
        <p:spPr>
          <a:xfrm>
            <a:off x="5436421" y="520018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divertidos</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23484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ppt_x"/>
                                          </p:val>
                                        </p:tav>
                                        <p:tav tm="100000">
                                          <p:val>
                                            <p:strVal val="#ppt_x"/>
                                          </p:val>
                                        </p:tav>
                                      </p:tavLst>
                                    </p:anim>
                                    <p:anim calcmode="lin" valueType="num">
                                      <p:cBhvr additive="base">
                                        <p:cTn id="28"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3_9.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5"/>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remove" grpId="0" nodeType="clickEffect">
                                  <p:stCondLst>
                                    <p:cond delay="0"/>
                                  </p:stCondLst>
                                  <p:childTnLst>
                                    <p:anim calcmode="lin" valueType="num">
                                      <p:cBhvr additive="base">
                                        <p:cTn id="33" dur="30000"/>
                                        <p:tgtEl>
                                          <p:spTgt spid="109"/>
                                        </p:tgtEl>
                                        <p:attrNameLst>
                                          <p:attrName>ppt_y</p:attrName>
                                        </p:attrNameLst>
                                      </p:cBhvr>
                                      <p:tavLst>
                                        <p:tav tm="0">
                                          <p:val>
                                            <p:strVal val="#ppt_y"/>
                                          </p:val>
                                        </p:tav>
                                        <p:tav tm="100000">
                                          <p:val>
                                            <p:strVal val="#ppt_y+#ppt_h*1.125000"/>
                                          </p:val>
                                        </p:tav>
                                      </p:tavLst>
                                    </p:anim>
                                    <p:animEffect transition="out" filter="wipe(down)">
                                      <p:cBhvr>
                                        <p:cTn id="34" dur="30000"/>
                                        <p:tgtEl>
                                          <p:spTgt spid="109"/>
                                        </p:tgtEl>
                                      </p:cBhvr>
                                    </p:animEffect>
                                    <p:set>
                                      <p:cBhvr>
                                        <p:cTn id="35" dur="1" fill="hold">
                                          <p:stCondLst>
                                            <p:cond delay="299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childTnLst>
        </p:cTn>
      </p:par>
    </p:tnLst>
    <p:bldLst>
      <p:bldP spid="93" grpId="0" animBg="1"/>
      <p:bldP spid="96" grpId="0" animBg="1"/>
      <p:bldP spid="97" grpId="0" animBg="1"/>
      <p:bldP spid="101" grpId="0" animBg="1"/>
      <p:bldP spid="102" grpId="0" animBg="1"/>
      <p:bldP spid="103" grpId="0" animBg="1"/>
      <p:bldP spid="109" grpId="0" animBg="1"/>
      <p:bldP spid="29"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3" name="Graphic 52" descr="Teacher">
            <a:extLst>
              <a:ext uri="{FF2B5EF4-FFF2-40B4-BE49-F238E27FC236}">
                <a16:creationId xmlns:a16="http://schemas.microsoft.com/office/drawing/2014/main" id="{76E70C2C-FAF7-876A-6B57-5B2B924D05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217" y="728407"/>
            <a:ext cx="914400" cy="914400"/>
          </a:xfrm>
          <a:prstGeom prst="rect">
            <a:avLst/>
          </a:prstGeom>
        </p:spPr>
      </p:pic>
      <p:pic>
        <p:nvPicPr>
          <p:cNvPr id="65" name="Google Shape;319;p15" descr="Speech Icon, Voice, Talking, Audio, Speech">
            <a:extLst>
              <a:ext uri="{FF2B5EF4-FFF2-40B4-BE49-F238E27FC236}">
                <a16:creationId xmlns:a16="http://schemas.microsoft.com/office/drawing/2014/main" id="{D0CAC835-8396-15E1-7A17-A263D36A1F34}"/>
              </a:ext>
            </a:extLst>
          </p:cNvPr>
          <p:cNvPicPr preferRelativeResize="0"/>
          <p:nvPr/>
        </p:nvPicPr>
        <p:blipFill rotWithShape="1">
          <a:blip r:embed="rId6">
            <a:alphaModFix/>
          </a:blip>
          <a:srcRect/>
          <a:stretch/>
        </p:blipFill>
        <p:spPr>
          <a:xfrm>
            <a:off x="11185441" y="64107"/>
            <a:ext cx="776168" cy="776168"/>
          </a:xfrm>
          <a:prstGeom prst="rect">
            <a:avLst/>
          </a:prstGeom>
          <a:noFill/>
          <a:ln>
            <a:noFill/>
          </a:ln>
        </p:spPr>
      </p:pic>
      <p:sp>
        <p:nvSpPr>
          <p:cNvPr id="66" name="Title 1">
            <a:extLst>
              <a:ext uri="{FF2B5EF4-FFF2-40B4-BE49-F238E27FC236}">
                <a16:creationId xmlns:a16="http://schemas.microsoft.com/office/drawing/2014/main" id="{BD1EF01E-230D-27EE-3FB8-60D3C6230105}"/>
              </a:ext>
            </a:extLst>
          </p:cNvPr>
          <p:cNvSpPr txBox="1">
            <a:spLocks/>
          </p:cNvSpPr>
          <p:nvPr/>
        </p:nvSpPr>
        <p:spPr>
          <a:xfrm>
            <a:off x="11043792" y="890123"/>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1" name="Google Shape;282;p13" descr="Reading, Book, Symbol, Icon, Reader, Man">
            <a:extLst>
              <a:ext uri="{FF2B5EF4-FFF2-40B4-BE49-F238E27FC236}">
                <a16:creationId xmlns:a16="http://schemas.microsoft.com/office/drawing/2014/main" id="{0BC2918E-17DC-C9A8-7464-29DB7ED9A8BB}"/>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226236" y="128071"/>
            <a:ext cx="782801" cy="782801"/>
          </a:xfrm>
          <a:prstGeom prst="roundRect">
            <a:avLst/>
          </a:prstGeom>
          <a:solidFill>
            <a:srgbClr val="92D050"/>
          </a:solidFill>
          <a:ln>
            <a:noFill/>
          </a:ln>
        </p:spPr>
      </p:pic>
      <p:sp>
        <p:nvSpPr>
          <p:cNvPr id="85" name="Title 1">
            <a:extLst>
              <a:ext uri="{FF2B5EF4-FFF2-40B4-BE49-F238E27FC236}">
                <a16:creationId xmlns:a16="http://schemas.microsoft.com/office/drawing/2014/main" id="{E49567CE-82DC-593F-03A4-DCDE6C9FB364}"/>
              </a:ext>
            </a:extLst>
          </p:cNvPr>
          <p:cNvSpPr txBox="1">
            <a:spLocks/>
          </p:cNvSpPr>
          <p:nvPr/>
        </p:nvSpPr>
        <p:spPr>
          <a:xfrm>
            <a:off x="10294126" y="93615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93" name="Speech Bubble: Oval 92">
            <a:extLst>
              <a:ext uri="{FF2B5EF4-FFF2-40B4-BE49-F238E27FC236}">
                <a16:creationId xmlns:a16="http://schemas.microsoft.com/office/drawing/2014/main" id="{A1461D11-6214-CEF7-6DE7-C74A7FE7D35E}"/>
              </a:ext>
            </a:extLst>
          </p:cNvPr>
          <p:cNvSpPr/>
          <p:nvPr/>
        </p:nvSpPr>
        <p:spPr>
          <a:xfrm>
            <a:off x="5413787" y="1506437"/>
            <a:ext cx="4812449" cy="2161923"/>
          </a:xfrm>
          <a:prstGeom prst="wedgeEllipseCallout">
            <a:avLst>
              <a:gd name="adj1" fmla="val 63032"/>
              <a:gd name="adj2" fmla="val 57690"/>
            </a:avLst>
          </a:prstGeom>
          <a:solidFill>
            <a:srgbClr val="FFD5E6"/>
          </a:solidFill>
          <a:ln w="76200">
            <a:solidFill>
              <a:srgbClr val="FFD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dirty="0" err="1">
                <a:solidFill>
                  <a:srgbClr val="002060"/>
                </a:solidFill>
                <a:latin typeface="Segoe Print" panose="02000600000000000000" pitchFamily="2" charset="0"/>
              </a:rPr>
              <a:t>Quiero</a:t>
            </a:r>
            <a:r>
              <a:rPr lang="en-GB" sz="3200" dirty="0">
                <a:solidFill>
                  <a:srgbClr val="002060"/>
                </a:solidFill>
                <a:latin typeface="Segoe Print" panose="02000600000000000000" pitchFamily="2" charset="0"/>
              </a:rPr>
              <a:t> </a:t>
            </a:r>
            <a:r>
              <a:rPr lang="en-GB" sz="3200" dirty="0" err="1">
                <a:solidFill>
                  <a:srgbClr val="002060"/>
                </a:solidFill>
                <a:latin typeface="Segoe Print" panose="02000600000000000000" pitchFamily="2" charset="0"/>
              </a:rPr>
              <a:t>probar</a:t>
            </a:r>
            <a:r>
              <a:rPr lang="en-GB" sz="3200" dirty="0">
                <a:solidFill>
                  <a:srgbClr val="002060"/>
                </a:solidFill>
                <a:latin typeface="Segoe Print" panose="02000600000000000000" pitchFamily="2" charset="0"/>
              </a:rPr>
              <a:t> tapas </a:t>
            </a:r>
            <a:r>
              <a:rPr lang="en-GB" sz="3200" dirty="0" err="1">
                <a:solidFill>
                  <a:srgbClr val="002060"/>
                </a:solidFill>
                <a:latin typeface="Segoe Print" panose="02000600000000000000" pitchFamily="2" charset="0"/>
              </a:rPr>
              <a:t>pequeñas</a:t>
            </a:r>
            <a:r>
              <a:rPr lang="en-GB" sz="3200" dirty="0">
                <a:solidFill>
                  <a:srgbClr val="002060"/>
                </a:solidFill>
                <a:latin typeface="Segoe Print" panose="02000600000000000000" pitchFamily="2" charset="0"/>
              </a:rPr>
              <a:t>.</a:t>
            </a:r>
          </a:p>
        </p:txBody>
      </p:sp>
      <p:sp>
        <p:nvSpPr>
          <p:cNvPr id="96" name="TextBox 95">
            <a:extLst>
              <a:ext uri="{FF2B5EF4-FFF2-40B4-BE49-F238E27FC236}">
                <a16:creationId xmlns:a16="http://schemas.microsoft.com/office/drawing/2014/main" id="{A94979F4-A65C-BB71-9D7F-B24427ABFDCD}"/>
              </a:ext>
            </a:extLst>
          </p:cNvPr>
          <p:cNvSpPr txBox="1"/>
          <p:nvPr/>
        </p:nvSpPr>
        <p:spPr>
          <a:xfrm>
            <a:off x="126389" y="2325789"/>
            <a:ext cx="5204434" cy="523220"/>
          </a:xfrm>
          <a:prstGeom prst="rect">
            <a:avLst/>
          </a:prstGeom>
          <a:solidFill>
            <a:schemeClr val="bg1"/>
          </a:solidFill>
          <a:ln w="57150">
            <a:solidFill>
              <a:srgbClr val="FF4B94"/>
            </a:solidFill>
          </a:ln>
        </p:spPr>
        <p:txBody>
          <a:bodyPr wrap="square">
            <a:spAutoFit/>
          </a:bodyPr>
          <a:lstStyle/>
          <a:p>
            <a:pPr lvl="0" algn="ctr">
              <a:defRPr/>
            </a:pPr>
            <a:r>
              <a:rPr lang="en-GB" sz="2800" b="1" dirty="0">
                <a:solidFill>
                  <a:srgbClr val="002060"/>
                </a:solidFill>
                <a:latin typeface="Century Gothic" panose="020B0502020202020204" pitchFamily="34" charset="0"/>
              </a:rPr>
              <a:t>I want to try small tapas.</a:t>
            </a:r>
          </a:p>
        </p:txBody>
      </p:sp>
      <p:sp>
        <p:nvSpPr>
          <p:cNvPr id="97" name="Rectangle: Rounded Corners 96">
            <a:extLst>
              <a:ext uri="{FF2B5EF4-FFF2-40B4-BE49-F238E27FC236}">
                <a16:creationId xmlns:a16="http://schemas.microsoft.com/office/drawing/2014/main" id="{3E32B41E-ACEE-E9F5-09CD-B1B8005500B4}"/>
              </a:ext>
            </a:extLst>
          </p:cNvPr>
          <p:cNvSpPr/>
          <p:nvPr/>
        </p:nvSpPr>
        <p:spPr>
          <a:xfrm>
            <a:off x="542340" y="4110301"/>
            <a:ext cx="20230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practicar</a:t>
            </a:r>
            <a:endParaRPr lang="en-GB" sz="2800" b="1" dirty="0">
              <a:solidFill>
                <a:srgbClr val="002060"/>
              </a:solidFill>
              <a:latin typeface="Century Gothic" panose="020B0502020202020204" pitchFamily="34" charset="0"/>
            </a:endParaRPr>
          </a:p>
        </p:txBody>
      </p:sp>
      <p:sp>
        <p:nvSpPr>
          <p:cNvPr id="101" name="Rectangle: Rounded Corners 100">
            <a:extLst>
              <a:ext uri="{FF2B5EF4-FFF2-40B4-BE49-F238E27FC236}">
                <a16:creationId xmlns:a16="http://schemas.microsoft.com/office/drawing/2014/main" id="{1107BAE9-0ED1-0B87-525D-0D0B396032D9}"/>
              </a:ext>
            </a:extLst>
          </p:cNvPr>
          <p:cNvSpPr/>
          <p:nvPr/>
        </p:nvSpPr>
        <p:spPr>
          <a:xfrm>
            <a:off x="545524" y="520107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probar</a:t>
            </a:r>
            <a:endParaRPr lang="en-GB" sz="2800" b="1" dirty="0">
              <a:solidFill>
                <a:srgbClr val="002060"/>
              </a:solidFill>
              <a:latin typeface="Century Gothic" panose="020B0502020202020204" pitchFamily="34" charset="0"/>
            </a:endParaRPr>
          </a:p>
        </p:txBody>
      </p:sp>
      <p:sp>
        <p:nvSpPr>
          <p:cNvPr id="102" name="Rectangle: Rounded Corners 101">
            <a:extLst>
              <a:ext uri="{FF2B5EF4-FFF2-40B4-BE49-F238E27FC236}">
                <a16:creationId xmlns:a16="http://schemas.microsoft.com/office/drawing/2014/main" id="{C873B9AA-38CD-7CF6-40AC-A8ED3671A1AC}"/>
              </a:ext>
            </a:extLst>
          </p:cNvPr>
          <p:cNvSpPr/>
          <p:nvPr/>
        </p:nvSpPr>
        <p:spPr>
          <a:xfrm>
            <a:off x="3276281" y="4099806"/>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quiero</a:t>
            </a:r>
            <a:endParaRPr lang="en-GB" sz="2800" b="1" dirty="0">
              <a:solidFill>
                <a:srgbClr val="002060"/>
              </a:solidFill>
              <a:latin typeface="Century Gothic" panose="020B0502020202020204" pitchFamily="34" charset="0"/>
            </a:endParaRPr>
          </a:p>
        </p:txBody>
      </p:sp>
      <p:sp>
        <p:nvSpPr>
          <p:cNvPr id="103" name="Rectangle: Rounded Corners 102">
            <a:extLst>
              <a:ext uri="{FF2B5EF4-FFF2-40B4-BE49-F238E27FC236}">
                <a16:creationId xmlns:a16="http://schemas.microsoft.com/office/drawing/2014/main" id="{90AA381A-E686-4D4D-A84C-DBCA8DABFA29}"/>
              </a:ext>
            </a:extLst>
          </p:cNvPr>
          <p:cNvSpPr/>
          <p:nvPr/>
        </p:nvSpPr>
        <p:spPr>
          <a:xfrm>
            <a:off x="5413787" y="408728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tapas</a:t>
            </a:r>
          </a:p>
        </p:txBody>
      </p:sp>
      <p:sp>
        <p:nvSpPr>
          <p:cNvPr id="105" name="TextBox 104">
            <a:extLst>
              <a:ext uri="{FF2B5EF4-FFF2-40B4-BE49-F238E27FC236}">
                <a16:creationId xmlns:a16="http://schemas.microsoft.com/office/drawing/2014/main" id="{1D8DBCB6-08EB-44EA-4433-4DF6A8C6EA42}"/>
              </a:ext>
            </a:extLst>
          </p:cNvPr>
          <p:cNvSpPr txBox="1"/>
          <p:nvPr/>
        </p:nvSpPr>
        <p:spPr>
          <a:xfrm>
            <a:off x="85454" y="6166147"/>
            <a:ext cx="71951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do not need all of the words!</a:t>
            </a:r>
          </a:p>
        </p:txBody>
      </p:sp>
      <p:sp>
        <p:nvSpPr>
          <p:cNvPr id="106" name="Speech Bubble: Rectangle with Corners Rounded 105">
            <a:extLst>
              <a:ext uri="{FF2B5EF4-FFF2-40B4-BE49-F238E27FC236}">
                <a16:creationId xmlns:a16="http://schemas.microsoft.com/office/drawing/2014/main" id="{D47DCB12-AE66-EF70-C3D8-1D4627F02C91}"/>
              </a:ext>
            </a:extLst>
          </p:cNvPr>
          <p:cNvSpPr/>
          <p:nvPr/>
        </p:nvSpPr>
        <p:spPr>
          <a:xfrm>
            <a:off x="1240794" y="763234"/>
            <a:ext cx="5369791" cy="710134"/>
          </a:xfrm>
          <a:prstGeom prst="wedgeRoundRectCallout">
            <a:avLst>
              <a:gd name="adj1" fmla="val -55670"/>
              <a:gd name="adj2" fmla="val 12212"/>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72849DCE-9C58-B1DA-FD6B-EA1BA258ECCF}"/>
              </a:ext>
            </a:extLst>
          </p:cNvPr>
          <p:cNvSpPr txBox="1"/>
          <p:nvPr/>
        </p:nvSpPr>
        <p:spPr>
          <a:xfrm>
            <a:off x="1240803" y="849146"/>
            <a:ext cx="4985660" cy="523220"/>
          </a:xfrm>
          <a:prstGeom prst="rect">
            <a:avLst/>
          </a:prstGeom>
          <a:noFill/>
        </p:spPr>
        <p:txBody>
          <a:bodyPr wrap="none" rtlCol="0">
            <a:spAutoFit/>
          </a:bodyPr>
          <a:lstStyle/>
          <a:p>
            <a:pPr lvl="0">
              <a:defRPr/>
            </a:pPr>
            <a:r>
              <a:rPr lang="en-GB" sz="2800" b="1" dirty="0">
                <a:solidFill>
                  <a:srgbClr val="002060"/>
                </a:solidFill>
                <a:latin typeface="Century Gothic" panose="020B0502020202020204" pitchFamily="34" charset="0"/>
              </a:rPr>
              <a:t>Traduce la </a:t>
            </a:r>
            <a:r>
              <a:rPr lang="en-GB" sz="2800" b="1" dirty="0" err="1">
                <a:solidFill>
                  <a:srgbClr val="002060"/>
                </a:solidFill>
                <a:latin typeface="Century Gothic" panose="020B0502020202020204" pitchFamily="34" charset="0"/>
              </a:rPr>
              <a:t>frase</a:t>
            </a:r>
            <a:r>
              <a:rPr lang="en-GB" sz="2800" b="1" dirty="0">
                <a:solidFill>
                  <a:srgbClr val="002060"/>
                </a:solidFill>
                <a:latin typeface="Century Gothic" panose="020B0502020202020204" pitchFamily="34" charset="0"/>
              </a:rPr>
              <a:t> al español.</a:t>
            </a:r>
          </a:p>
        </p:txBody>
      </p:sp>
      <p:sp>
        <p:nvSpPr>
          <p:cNvPr id="108" name="Google Shape;387;p19">
            <a:extLst>
              <a:ext uri="{FF2B5EF4-FFF2-40B4-BE49-F238E27FC236}">
                <a16:creationId xmlns:a16="http://schemas.microsoft.com/office/drawing/2014/main" id="{6A1AA2D3-5FD0-E47C-358C-873D18AEBE3F}"/>
              </a:ext>
            </a:extLst>
          </p:cNvPr>
          <p:cNvSpPr/>
          <p:nvPr/>
        </p:nvSpPr>
        <p:spPr>
          <a:xfrm>
            <a:off x="10966288"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9" name="Google Shape;388;p19">
            <a:extLst>
              <a:ext uri="{FF2B5EF4-FFF2-40B4-BE49-F238E27FC236}">
                <a16:creationId xmlns:a16="http://schemas.microsoft.com/office/drawing/2014/main" id="{FA91EFBB-497F-475B-5B1F-263BF1C6C9E6}"/>
              </a:ext>
            </a:extLst>
          </p:cNvPr>
          <p:cNvSpPr/>
          <p:nvPr/>
        </p:nvSpPr>
        <p:spPr>
          <a:xfrm>
            <a:off x="10963921"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10" name="Google Shape;389;p19">
            <a:extLst>
              <a:ext uri="{FF2B5EF4-FFF2-40B4-BE49-F238E27FC236}">
                <a16:creationId xmlns:a16="http://schemas.microsoft.com/office/drawing/2014/main" id="{C745436E-519F-63C4-42B0-9E543209AEEC}"/>
              </a:ext>
            </a:extLst>
          </p:cNvPr>
          <p:cNvCxnSpPr/>
          <p:nvPr/>
        </p:nvCxnSpPr>
        <p:spPr>
          <a:xfrm>
            <a:off x="11649660"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1" name="Google Shape;390;p19">
            <a:extLst>
              <a:ext uri="{FF2B5EF4-FFF2-40B4-BE49-F238E27FC236}">
                <a16:creationId xmlns:a16="http://schemas.microsoft.com/office/drawing/2014/main" id="{678AD874-F91E-321A-FB20-FFB1898DA4F7}"/>
              </a:ext>
            </a:extLst>
          </p:cNvPr>
          <p:cNvCxnSpPr/>
          <p:nvPr/>
        </p:nvCxnSpPr>
        <p:spPr>
          <a:xfrm>
            <a:off x="11639751"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2" name="Google Shape;391;p19">
            <a:extLst>
              <a:ext uri="{FF2B5EF4-FFF2-40B4-BE49-F238E27FC236}">
                <a16:creationId xmlns:a16="http://schemas.microsoft.com/office/drawing/2014/main" id="{D9E9A493-DD2A-D9A0-0832-6A1572E12B64}"/>
              </a:ext>
            </a:extLst>
          </p:cNvPr>
          <p:cNvCxnSpPr/>
          <p:nvPr/>
        </p:nvCxnSpPr>
        <p:spPr>
          <a:xfrm>
            <a:off x="11649661"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113" name="Google Shape;393;p19">
            <a:extLst>
              <a:ext uri="{FF2B5EF4-FFF2-40B4-BE49-F238E27FC236}">
                <a16:creationId xmlns:a16="http://schemas.microsoft.com/office/drawing/2014/main" id="{E99B5079-1A01-E2E8-D482-265C325A0DB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30</a:t>
            </a:r>
            <a:endParaRPr b="1" kern="0" dirty="0">
              <a:solidFill>
                <a:srgbClr val="1E4E79"/>
              </a:solidFill>
              <a:latin typeface="Century Gothic"/>
              <a:ea typeface="Century Gothic"/>
              <a:cs typeface="Century Gothic"/>
              <a:sym typeface="Arial"/>
            </a:endParaRPr>
          </a:p>
        </p:txBody>
      </p:sp>
      <p:sp>
        <p:nvSpPr>
          <p:cNvPr id="114" name="Google Shape;394;p19">
            <a:extLst>
              <a:ext uri="{FF2B5EF4-FFF2-40B4-BE49-F238E27FC236}">
                <a16:creationId xmlns:a16="http://schemas.microsoft.com/office/drawing/2014/main" id="{895B7797-A087-B792-E3DF-985280B76680}"/>
              </a:ext>
            </a:extLst>
          </p:cNvPr>
          <p:cNvSpPr txBox="1"/>
          <p:nvPr/>
        </p:nvSpPr>
        <p:spPr>
          <a:xfrm>
            <a:off x="11732625"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5" name="Google Shape;395;p19">
            <a:extLst>
              <a:ext uri="{FF2B5EF4-FFF2-40B4-BE49-F238E27FC236}">
                <a16:creationId xmlns:a16="http://schemas.microsoft.com/office/drawing/2014/main" id="{FD3AA134-C827-C5D9-0FB9-276E026D209D}"/>
              </a:ext>
            </a:extLst>
          </p:cNvPr>
          <p:cNvSpPr/>
          <p:nvPr/>
        </p:nvSpPr>
        <p:spPr>
          <a:xfrm>
            <a:off x="10823338"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6" name="TextBox 115">
            <a:extLst>
              <a:ext uri="{FF2B5EF4-FFF2-40B4-BE49-F238E27FC236}">
                <a16:creationId xmlns:a16="http://schemas.microsoft.com/office/drawing/2014/main" id="{B7D5494B-40A9-A4A7-6D12-DA14BC05D32C}"/>
              </a:ext>
            </a:extLst>
          </p:cNvPr>
          <p:cNvSpPr txBox="1"/>
          <p:nvPr/>
        </p:nvSpPr>
        <p:spPr>
          <a:xfrm>
            <a:off x="3173781" y="111905"/>
            <a:ext cx="6606988" cy="584775"/>
          </a:xfrm>
          <a:prstGeom prst="rect">
            <a:avLst/>
          </a:prstGeom>
          <a:noFill/>
        </p:spPr>
        <p:txBody>
          <a:bodyPr wrap="square">
            <a:spAutoFit/>
          </a:bodyPr>
          <a:lstStyle/>
          <a:p>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3200" dirty="0"/>
          </a:p>
        </p:txBody>
      </p:sp>
      <p:sp>
        <p:nvSpPr>
          <p:cNvPr id="29" name="Rectangle: Rounded Corners 28">
            <a:extLst>
              <a:ext uri="{FF2B5EF4-FFF2-40B4-BE49-F238E27FC236}">
                <a16:creationId xmlns:a16="http://schemas.microsoft.com/office/drawing/2014/main" id="{D4BACB95-32BA-B771-549E-3C54456B8A9F}"/>
              </a:ext>
            </a:extLst>
          </p:cNvPr>
          <p:cNvSpPr/>
          <p:nvPr/>
        </p:nvSpPr>
        <p:spPr>
          <a:xfrm>
            <a:off x="8058112" y="4150212"/>
            <a:ext cx="237680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pequeñas</a:t>
            </a:r>
            <a:endParaRPr lang="en-GB" sz="2800" b="1" dirty="0">
              <a:solidFill>
                <a:srgbClr val="002060"/>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4F1966B0-960C-1ABA-EED2-FDE7B8669270}"/>
              </a:ext>
            </a:extLst>
          </p:cNvPr>
          <p:cNvSpPr/>
          <p:nvPr/>
        </p:nvSpPr>
        <p:spPr>
          <a:xfrm>
            <a:off x="8108008" y="5248375"/>
            <a:ext cx="218611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quiere</a:t>
            </a:r>
            <a:endParaRPr lang="en-GB" sz="2800" b="1" dirty="0">
              <a:solidFill>
                <a:srgbClr val="002060"/>
              </a:solidFill>
              <a:latin typeface="Century Gothic" panose="020B0502020202020204" pitchFamily="34" charset="0"/>
            </a:endParaRPr>
          </a:p>
        </p:txBody>
      </p:sp>
      <p:sp>
        <p:nvSpPr>
          <p:cNvPr id="31" name="Rectangle: Rounded Corners 30">
            <a:extLst>
              <a:ext uri="{FF2B5EF4-FFF2-40B4-BE49-F238E27FC236}">
                <a16:creationId xmlns:a16="http://schemas.microsoft.com/office/drawing/2014/main" id="{70588776-70CB-F9EA-BAD7-9522E48A280B}"/>
              </a:ext>
            </a:extLst>
          </p:cNvPr>
          <p:cNvSpPr/>
          <p:nvPr/>
        </p:nvSpPr>
        <p:spPr>
          <a:xfrm>
            <a:off x="2917181" y="5200181"/>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pequeña</a:t>
            </a:r>
            <a:endParaRPr lang="en-GB" sz="2800" b="1" dirty="0">
              <a:solidFill>
                <a:srgbClr val="002060"/>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AC93792C-C6C0-FEA1-CBD2-DA9EC7F98C66}"/>
              </a:ext>
            </a:extLst>
          </p:cNvPr>
          <p:cNvSpPr/>
          <p:nvPr/>
        </p:nvSpPr>
        <p:spPr>
          <a:xfrm>
            <a:off x="5436421" y="5200180"/>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querer</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96484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ppt_x"/>
                                          </p:val>
                                        </p:tav>
                                        <p:tav tm="100000">
                                          <p:val>
                                            <p:strVal val="#ppt_x"/>
                                          </p:val>
                                        </p:tav>
                                      </p:tavLst>
                                    </p:anim>
                                    <p:anim calcmode="lin" valueType="num">
                                      <p:cBhvr additive="base">
                                        <p:cTn id="28"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3_10.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5"/>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remove" grpId="0" nodeType="clickEffect">
                                  <p:stCondLst>
                                    <p:cond delay="0"/>
                                  </p:stCondLst>
                                  <p:childTnLst>
                                    <p:anim calcmode="lin" valueType="num">
                                      <p:cBhvr additive="base">
                                        <p:cTn id="33" dur="30000"/>
                                        <p:tgtEl>
                                          <p:spTgt spid="109"/>
                                        </p:tgtEl>
                                        <p:attrNameLst>
                                          <p:attrName>ppt_y</p:attrName>
                                        </p:attrNameLst>
                                      </p:cBhvr>
                                      <p:tavLst>
                                        <p:tav tm="0">
                                          <p:val>
                                            <p:strVal val="#ppt_y"/>
                                          </p:val>
                                        </p:tav>
                                        <p:tav tm="100000">
                                          <p:val>
                                            <p:strVal val="#ppt_y+#ppt_h*1.125000"/>
                                          </p:val>
                                        </p:tav>
                                      </p:tavLst>
                                    </p:anim>
                                    <p:animEffect transition="out" filter="wipe(down)">
                                      <p:cBhvr>
                                        <p:cTn id="34" dur="30000"/>
                                        <p:tgtEl>
                                          <p:spTgt spid="109"/>
                                        </p:tgtEl>
                                      </p:cBhvr>
                                    </p:animEffect>
                                    <p:set>
                                      <p:cBhvr>
                                        <p:cTn id="35" dur="1" fill="hold">
                                          <p:stCondLst>
                                            <p:cond delay="299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childTnLst>
        </p:cTn>
      </p:par>
    </p:tnLst>
    <p:bldLst>
      <p:bldP spid="93" grpId="0" animBg="1"/>
      <p:bldP spid="96" grpId="0" animBg="1"/>
      <p:bldP spid="97" grpId="0" animBg="1"/>
      <p:bldP spid="101" grpId="0" animBg="1"/>
      <p:bldP spid="102" grpId="0" animBg="1"/>
      <p:bldP spid="103" grpId="0" animBg="1"/>
      <p:bldP spid="109" grpId="0" animBg="1"/>
      <p:bldP spid="29" grpId="0" animBg="1"/>
      <p:bldP spid="30" grpId="0" animBg="1"/>
      <p:bldP spid="31"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6072</TotalTime>
  <Words>3164</Words>
  <Application>Microsoft Office PowerPoint</Application>
  <PresentationFormat>Widescreen</PresentationFormat>
  <Paragraphs>543</Paragraphs>
  <Slides>20</Slides>
  <Notes>20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Century Gothic</vt:lpstr>
      <vt:lpstr>docs-Century Gothic</vt:lpstr>
      <vt:lpstr>Dreaming Outloud Pro</vt:lpstr>
      <vt:lpstr>Modern Love</vt:lpstr>
      <vt:lpstr>Segoe Print</vt:lpstr>
      <vt:lpstr>Office Theme</vt:lpstr>
      <vt:lpstr>Saying what I and others want to do</vt:lpstr>
      <vt:lpstr>Follow up 1: </vt:lpstr>
      <vt:lpstr>Follow up 1: </vt:lpstr>
      <vt:lpstr>Follow up 2</vt:lpstr>
      <vt:lpstr>Follow up 3: </vt:lpstr>
      <vt:lpstr>Follow up 3: </vt:lpstr>
      <vt:lpstr>Follow up 3: </vt:lpstr>
      <vt:lpstr>Follow up 3: </vt:lpstr>
      <vt:lpstr>Follow up 3: </vt:lpstr>
      <vt:lpstr>Follow up 3: </vt:lpstr>
      <vt:lpstr>Follow up 4: </vt:lpstr>
      <vt:lpstr>Follow up 4: </vt:lpstr>
      <vt:lpstr>Follow up 4: </vt:lpstr>
      <vt:lpstr>Follow up 4: </vt:lpstr>
      <vt:lpstr>Follow up 4: </vt:lpstr>
      <vt:lpstr>follow up extra: </vt:lpstr>
      <vt:lpstr>follow up 5: </vt:lpstr>
      <vt:lpstr>¡adiós!</vt:lpstr>
      <vt:lpstr>Handout: follow up 5 extra</vt:lpstr>
      <vt:lpstr>Handout: 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45</cp:revision>
  <dcterms:created xsi:type="dcterms:W3CDTF">2022-01-14T14:50:57Z</dcterms:created>
  <dcterms:modified xsi:type="dcterms:W3CDTF">2023-05-17T06:53:50Z</dcterms:modified>
</cp:coreProperties>
</file>