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970" r:id="rId3"/>
    <p:sldId id="1001" r:id="rId4"/>
    <p:sldId id="1002" r:id="rId5"/>
    <p:sldId id="266" r:id="rId6"/>
    <p:sldId id="1007" r:id="rId7"/>
    <p:sldId id="1003" r:id="rId8"/>
    <p:sldId id="1004" r:id="rId9"/>
    <p:sldId id="1005" r:id="rId10"/>
    <p:sldId id="1006" r:id="rId11"/>
    <p:sldId id="1008" r:id="rId12"/>
    <p:sldId id="994" r:id="rId13"/>
    <p:sldId id="1009" r:id="rId14"/>
    <p:sldId id="1011" r:id="rId15"/>
    <p:sldId id="1010" r:id="rId16"/>
    <p:sldId id="942" r:id="rId17"/>
    <p:sldId id="997" r:id="rId18"/>
    <p:sldId id="276" r:id="rId19"/>
    <p:sldId id="977" r:id="rId20"/>
    <p:sldId id="99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E8F4"/>
    <a:srgbClr val="82D4EA"/>
    <a:srgbClr val="22A7CC"/>
    <a:srgbClr val="FF4B94"/>
    <a:srgbClr val="FFD5E6"/>
    <a:srgbClr val="DCF0C6"/>
    <a:srgbClr val="C0E399"/>
    <a:srgbClr val="FFB3D2"/>
    <a:srgbClr val="92D050"/>
    <a:srgbClr val="B6DF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48E5CF-60A1-455C-9512-2C6F78402068}" v="7" dt="2022-08-18T12:05:30.4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912" autoAdjust="0"/>
    <p:restoredTop sz="50000" autoAdjust="0"/>
  </p:normalViewPr>
  <p:slideViewPr>
    <p:cSldViewPr snapToGrid="0">
      <p:cViewPr varScale="1">
        <p:scale>
          <a:sx n="53" d="100"/>
          <a:sy n="53" d="100"/>
        </p:scale>
        <p:origin x="2178" y="210"/>
      </p:cViewPr>
      <p:guideLst/>
    </p:cSldViewPr>
  </p:slideViewPr>
  <p:outlineViewPr>
    <p:cViewPr>
      <p:scale>
        <a:sx n="33" d="100"/>
        <a:sy n="33" d="100"/>
      </p:scale>
      <p:origin x="0" y="-1908"/>
    </p:cViewPr>
  </p:outlineViewPr>
  <p:notesTextViewPr>
    <p:cViewPr>
      <p:scale>
        <a:sx n="66" d="100"/>
        <a:sy n="66" d="100"/>
      </p:scale>
      <p:origin x="0" y="0"/>
    </p:cViewPr>
  </p:notesTextViewPr>
  <p:sorterViewPr>
    <p:cViewPr>
      <p:scale>
        <a:sx n="100" d="100"/>
        <a:sy n="100" d="100"/>
      </p:scale>
      <p:origin x="0" y="-197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a Vázquez-Valero" userId="3a0e46d7-2099-40af-a155-aa45b68bfff3" providerId="ADAL" clId="{9392BBDB-997E-40B4-93C9-019FA3FF544F}"/>
    <pc:docChg chg="undo redo custSel addSld delSld modSld sldOrd">
      <pc:chgData name="Paula Vázquez-Valero" userId="3a0e46d7-2099-40af-a155-aa45b68bfff3" providerId="ADAL" clId="{9392BBDB-997E-40B4-93C9-019FA3FF544F}" dt="2022-07-01T18:38:31.954" v="5060" actId="20577"/>
      <pc:docMkLst>
        <pc:docMk/>
      </pc:docMkLst>
      <pc:sldChg chg="addSp delSp modSp modNotesTx">
        <pc:chgData name="Paula Vázquez-Valero" userId="3a0e46d7-2099-40af-a155-aa45b68bfff3" providerId="ADAL" clId="{9392BBDB-997E-40B4-93C9-019FA3FF544F}" dt="2022-07-01T18:38:31.954" v="5060" actId="20577"/>
        <pc:sldMkLst>
          <pc:docMk/>
          <pc:sldMk cId="0" sldId="257"/>
        </pc:sldMkLst>
        <pc:spChg chg="mod">
          <ac:chgData name="Paula Vázquez-Valero" userId="3a0e46d7-2099-40af-a155-aa45b68bfff3" providerId="ADAL" clId="{9392BBDB-997E-40B4-93C9-019FA3FF544F}" dt="2022-07-01T17:58:52.232" v="3328" actId="1076"/>
          <ac:spMkLst>
            <pc:docMk/>
            <pc:sldMk cId="0" sldId="257"/>
            <ac:spMk id="16" creationId="{11F37234-F1FE-30F6-0A12-70D4A0981DE8}"/>
          </ac:spMkLst>
        </pc:spChg>
        <pc:spChg chg="add mod">
          <ac:chgData name="Paula Vázquez-Valero" userId="3a0e46d7-2099-40af-a155-aa45b68bfff3" providerId="ADAL" clId="{9392BBDB-997E-40B4-93C9-019FA3FF544F}" dt="2022-07-01T17:58:38.943" v="3325"/>
          <ac:spMkLst>
            <pc:docMk/>
            <pc:sldMk cId="0" sldId="257"/>
            <ac:spMk id="17" creationId="{57985EFC-223B-D73A-4FA6-EDD2F42F479C}"/>
          </ac:spMkLst>
        </pc:spChg>
        <pc:grpChg chg="add mod">
          <ac:chgData name="Paula Vázquez-Valero" userId="3a0e46d7-2099-40af-a155-aa45b68bfff3" providerId="ADAL" clId="{9392BBDB-997E-40B4-93C9-019FA3FF544F}" dt="2022-07-01T17:58:52.232" v="3328" actId="1076"/>
          <ac:grpSpMkLst>
            <pc:docMk/>
            <pc:sldMk cId="0" sldId="257"/>
            <ac:grpSpMk id="14" creationId="{0BC93D98-AE63-C921-B580-EBA0906AF09A}"/>
          </ac:grpSpMkLst>
        </pc:grpChg>
        <pc:picChg chg="del">
          <ac:chgData name="Paula Vázquez-Valero" userId="3a0e46d7-2099-40af-a155-aa45b68bfff3" providerId="ADAL" clId="{9392BBDB-997E-40B4-93C9-019FA3FF544F}" dt="2022-07-01T17:58:17.758" v="3324" actId="478"/>
          <ac:picMkLst>
            <pc:docMk/>
            <pc:sldMk cId="0" sldId="257"/>
            <ac:picMk id="7" creationId="{1E8CACCE-5DAD-A7A4-3272-599CF1C27552}"/>
          </ac:picMkLst>
        </pc:picChg>
        <pc:picChg chg="del">
          <ac:chgData name="Paula Vázquez-Valero" userId="3a0e46d7-2099-40af-a155-aa45b68bfff3" providerId="ADAL" clId="{9392BBDB-997E-40B4-93C9-019FA3FF544F}" dt="2022-07-01T17:58:17.758" v="3324" actId="478"/>
          <ac:picMkLst>
            <pc:docMk/>
            <pc:sldMk cId="0" sldId="257"/>
            <ac:picMk id="8" creationId="{F0CD3E5A-E15F-537F-BBB2-D6ABC052B7BF}"/>
          </ac:picMkLst>
        </pc:picChg>
        <pc:picChg chg="del">
          <ac:chgData name="Paula Vázquez-Valero" userId="3a0e46d7-2099-40af-a155-aa45b68bfff3" providerId="ADAL" clId="{9392BBDB-997E-40B4-93C9-019FA3FF544F}" dt="2022-07-01T17:58:17.758" v="3324" actId="478"/>
          <ac:picMkLst>
            <pc:docMk/>
            <pc:sldMk cId="0" sldId="257"/>
            <ac:picMk id="9" creationId="{A79A0B8D-2F7B-7651-DDE0-D5E359753282}"/>
          </ac:picMkLst>
        </pc:picChg>
        <pc:picChg chg="del">
          <ac:chgData name="Paula Vázquez-Valero" userId="3a0e46d7-2099-40af-a155-aa45b68bfff3" providerId="ADAL" clId="{9392BBDB-997E-40B4-93C9-019FA3FF544F}" dt="2022-07-01T17:58:17.758" v="3324" actId="478"/>
          <ac:picMkLst>
            <pc:docMk/>
            <pc:sldMk cId="0" sldId="257"/>
            <ac:picMk id="10" creationId="{7790C9AD-3369-EC1D-8901-4CA335FAA6C4}"/>
          </ac:picMkLst>
        </pc:picChg>
        <pc:picChg chg="del">
          <ac:chgData name="Paula Vázquez-Valero" userId="3a0e46d7-2099-40af-a155-aa45b68bfff3" providerId="ADAL" clId="{9392BBDB-997E-40B4-93C9-019FA3FF544F}" dt="2022-07-01T17:58:17.758" v="3324" actId="478"/>
          <ac:picMkLst>
            <pc:docMk/>
            <pc:sldMk cId="0" sldId="257"/>
            <ac:picMk id="11" creationId="{5CA1C1C0-8019-E2BE-FB99-A516EA2D303D}"/>
          </ac:picMkLst>
        </pc:picChg>
        <pc:picChg chg="add mod">
          <ac:chgData name="Paula Vázquez-Valero" userId="3a0e46d7-2099-40af-a155-aa45b68bfff3" providerId="ADAL" clId="{9392BBDB-997E-40B4-93C9-019FA3FF544F}" dt="2022-07-01T17:58:38.943" v="3325"/>
          <ac:picMkLst>
            <pc:docMk/>
            <pc:sldMk cId="0" sldId="257"/>
            <ac:picMk id="12" creationId="{870C289E-0D21-8260-C432-C469BA95C4A3}"/>
          </ac:picMkLst>
        </pc:picChg>
        <pc:picChg chg="add mod">
          <ac:chgData name="Paula Vázquez-Valero" userId="3a0e46d7-2099-40af-a155-aa45b68bfff3" providerId="ADAL" clId="{9392BBDB-997E-40B4-93C9-019FA3FF544F}" dt="2022-07-01T17:58:38.943" v="3325"/>
          <ac:picMkLst>
            <pc:docMk/>
            <pc:sldMk cId="0" sldId="257"/>
            <ac:picMk id="13" creationId="{B5190016-D9C6-3F8C-FA10-36ABE4DBBEB1}"/>
          </ac:picMkLst>
        </pc:picChg>
        <pc:picChg chg="mod">
          <ac:chgData name="Paula Vázquez-Valero" userId="3a0e46d7-2099-40af-a155-aa45b68bfff3" providerId="ADAL" clId="{9392BBDB-997E-40B4-93C9-019FA3FF544F}" dt="2022-07-01T17:58:52.232" v="3328" actId="1076"/>
          <ac:picMkLst>
            <pc:docMk/>
            <pc:sldMk cId="0" sldId="257"/>
            <ac:picMk id="15" creationId="{81E66AAF-0C3C-0640-F7F0-649C80618FDD}"/>
          </ac:picMkLst>
        </pc:picChg>
      </pc:sldChg>
      <pc:sldChg chg="addSp delSp modSp add del mod addAnim delAnim modAnim modNotesTx">
        <pc:chgData name="Paula Vázquez-Valero" userId="3a0e46d7-2099-40af-a155-aa45b68bfff3" providerId="ADAL" clId="{9392BBDB-997E-40B4-93C9-019FA3FF544F}" dt="2022-07-01T18:03:01.160" v="3384" actId="20577"/>
        <pc:sldMkLst>
          <pc:docMk/>
          <pc:sldMk cId="0" sldId="266"/>
        </pc:sldMkLst>
        <pc:spChg chg="mod">
          <ac:chgData name="Paula Vázquez-Valero" userId="3a0e46d7-2099-40af-a155-aa45b68bfff3" providerId="ADAL" clId="{9392BBDB-997E-40B4-93C9-019FA3FF544F}" dt="2022-07-01T17:31:27.522" v="2328" actId="20577"/>
          <ac:spMkLst>
            <pc:docMk/>
            <pc:sldMk cId="0" sldId="266"/>
            <ac:spMk id="2" creationId="{94C6BAEF-8EAF-4934-944C-3F1767C20A4E}"/>
          </ac:spMkLst>
        </pc:spChg>
        <pc:spChg chg="del">
          <ac:chgData name="Paula Vázquez-Valero" userId="3a0e46d7-2099-40af-a155-aa45b68bfff3" providerId="ADAL" clId="{9392BBDB-997E-40B4-93C9-019FA3FF544F}" dt="2022-07-01T17:31:31.589" v="2329" actId="478"/>
          <ac:spMkLst>
            <pc:docMk/>
            <pc:sldMk cId="0" sldId="266"/>
            <ac:spMk id="7" creationId="{0B974764-ABE7-4C47-2C3D-6FB8633477C0}"/>
          </ac:spMkLst>
        </pc:spChg>
        <pc:spChg chg="del mod">
          <ac:chgData name="Paula Vázquez-Valero" userId="3a0e46d7-2099-40af-a155-aa45b68bfff3" providerId="ADAL" clId="{9392BBDB-997E-40B4-93C9-019FA3FF544F}" dt="2022-07-01T17:37:57.381" v="2569" actId="21"/>
          <ac:spMkLst>
            <pc:docMk/>
            <pc:sldMk cId="0" sldId="266"/>
            <ac:spMk id="8" creationId="{C5028495-8F24-53A0-ED06-2D9E88D0FEF1}"/>
          </ac:spMkLst>
        </pc:spChg>
        <pc:spChg chg="del">
          <ac:chgData name="Paula Vázquez-Valero" userId="3a0e46d7-2099-40af-a155-aa45b68bfff3" providerId="ADAL" clId="{9392BBDB-997E-40B4-93C9-019FA3FF544F}" dt="2022-07-01T17:37:59.351" v="2571" actId="478"/>
          <ac:spMkLst>
            <pc:docMk/>
            <pc:sldMk cId="0" sldId="266"/>
            <ac:spMk id="51" creationId="{0D9118D8-C01B-87E3-3829-B92D1A9E832F}"/>
          </ac:spMkLst>
        </pc:spChg>
        <pc:spChg chg="del">
          <ac:chgData name="Paula Vázquez-Valero" userId="3a0e46d7-2099-40af-a155-aa45b68bfff3" providerId="ADAL" clId="{9392BBDB-997E-40B4-93C9-019FA3FF544F}" dt="2022-07-01T17:37:58.536" v="2570" actId="478"/>
          <ac:spMkLst>
            <pc:docMk/>
            <pc:sldMk cId="0" sldId="266"/>
            <ac:spMk id="52" creationId="{63845926-1F96-EA06-8A51-58EC36265765}"/>
          </ac:spMkLst>
        </pc:spChg>
        <pc:spChg chg="del">
          <ac:chgData name="Paula Vázquez-Valero" userId="3a0e46d7-2099-40af-a155-aa45b68bfff3" providerId="ADAL" clId="{9392BBDB-997E-40B4-93C9-019FA3FF544F}" dt="2022-07-01T17:00:34.371" v="1594" actId="478"/>
          <ac:spMkLst>
            <pc:docMk/>
            <pc:sldMk cId="0" sldId="266"/>
            <ac:spMk id="57" creationId="{F30E52E3-E95A-CD5E-F59B-E3368AEBDB56}"/>
          </ac:spMkLst>
        </pc:spChg>
        <pc:spChg chg="del">
          <ac:chgData name="Paula Vázquez-Valero" userId="3a0e46d7-2099-40af-a155-aa45b68bfff3" providerId="ADAL" clId="{9392BBDB-997E-40B4-93C9-019FA3FF544F}" dt="2022-07-01T17:00:34.371" v="1594" actId="478"/>
          <ac:spMkLst>
            <pc:docMk/>
            <pc:sldMk cId="0" sldId="266"/>
            <ac:spMk id="58" creationId="{2F3A151D-D183-7260-9B6C-DEC568FCA32F}"/>
          </ac:spMkLst>
        </pc:spChg>
        <pc:spChg chg="del">
          <ac:chgData name="Paula Vázquez-Valero" userId="3a0e46d7-2099-40af-a155-aa45b68bfff3" providerId="ADAL" clId="{9392BBDB-997E-40B4-93C9-019FA3FF544F}" dt="2022-07-01T17:00:34.371" v="1594" actId="478"/>
          <ac:spMkLst>
            <pc:docMk/>
            <pc:sldMk cId="0" sldId="266"/>
            <ac:spMk id="59" creationId="{5351B689-4B61-AB73-496F-3101A2813629}"/>
          </ac:spMkLst>
        </pc:spChg>
        <pc:spChg chg="del">
          <ac:chgData name="Paula Vázquez-Valero" userId="3a0e46d7-2099-40af-a155-aa45b68bfff3" providerId="ADAL" clId="{9392BBDB-997E-40B4-93C9-019FA3FF544F}" dt="2022-07-01T17:00:34.371" v="1594" actId="478"/>
          <ac:spMkLst>
            <pc:docMk/>
            <pc:sldMk cId="0" sldId="266"/>
            <ac:spMk id="60" creationId="{30060BFE-87B8-C719-1B49-FD8CD0A56DB8}"/>
          </ac:spMkLst>
        </pc:spChg>
        <pc:spChg chg="del">
          <ac:chgData name="Paula Vázquez-Valero" userId="3a0e46d7-2099-40af-a155-aa45b68bfff3" providerId="ADAL" clId="{9392BBDB-997E-40B4-93C9-019FA3FF544F}" dt="2022-07-01T17:00:34.371" v="1594" actId="478"/>
          <ac:spMkLst>
            <pc:docMk/>
            <pc:sldMk cId="0" sldId="266"/>
            <ac:spMk id="61" creationId="{D4988267-2F35-1D1F-12CF-C071D81CFE98}"/>
          </ac:spMkLst>
        </pc:spChg>
        <pc:spChg chg="del">
          <ac:chgData name="Paula Vázquez-Valero" userId="3a0e46d7-2099-40af-a155-aa45b68bfff3" providerId="ADAL" clId="{9392BBDB-997E-40B4-93C9-019FA3FF544F}" dt="2022-07-01T17:00:34.371" v="1594" actId="478"/>
          <ac:spMkLst>
            <pc:docMk/>
            <pc:sldMk cId="0" sldId="266"/>
            <ac:spMk id="62" creationId="{A32C1515-D999-1782-27B5-FD72CF1AFC85}"/>
          </ac:spMkLst>
        </pc:spChg>
        <pc:spChg chg="del">
          <ac:chgData name="Paula Vázquez-Valero" userId="3a0e46d7-2099-40af-a155-aa45b68bfff3" providerId="ADAL" clId="{9392BBDB-997E-40B4-93C9-019FA3FF544F}" dt="2022-07-01T17:00:34.371" v="1594" actId="478"/>
          <ac:spMkLst>
            <pc:docMk/>
            <pc:sldMk cId="0" sldId="266"/>
            <ac:spMk id="63" creationId="{31A5252B-868B-373F-BAA0-154D86120FE6}"/>
          </ac:spMkLst>
        </pc:spChg>
        <pc:spChg chg="del">
          <ac:chgData name="Paula Vázquez-Valero" userId="3a0e46d7-2099-40af-a155-aa45b68bfff3" providerId="ADAL" clId="{9392BBDB-997E-40B4-93C9-019FA3FF544F}" dt="2022-07-01T17:00:34.371" v="1594" actId="478"/>
          <ac:spMkLst>
            <pc:docMk/>
            <pc:sldMk cId="0" sldId="266"/>
            <ac:spMk id="64" creationId="{1CFA73B1-1408-BA84-392B-FB04F548DD41}"/>
          </ac:spMkLst>
        </pc:spChg>
        <pc:spChg chg="add del mod">
          <ac:chgData name="Paula Vázquez-Valero" userId="3a0e46d7-2099-40af-a155-aa45b68bfff3" providerId="ADAL" clId="{9392BBDB-997E-40B4-93C9-019FA3FF544F}" dt="2022-07-01T17:52:23.862" v="3169" actId="478"/>
          <ac:spMkLst>
            <pc:docMk/>
            <pc:sldMk cId="0" sldId="266"/>
            <ac:spMk id="66" creationId="{BD1EF01E-230D-27EE-3FB8-60D3C6230105}"/>
          </ac:spMkLst>
        </pc:spChg>
        <pc:spChg chg="del">
          <ac:chgData name="Paula Vázquez-Valero" userId="3a0e46d7-2099-40af-a155-aa45b68bfff3" providerId="ADAL" clId="{9392BBDB-997E-40B4-93C9-019FA3FF544F}" dt="2022-07-01T17:00:34.371" v="1594" actId="478"/>
          <ac:spMkLst>
            <pc:docMk/>
            <pc:sldMk cId="0" sldId="266"/>
            <ac:spMk id="67" creationId="{674BBC11-31DC-BE83-C02D-01290CA7C334}"/>
          </ac:spMkLst>
        </pc:spChg>
        <pc:spChg chg="del">
          <ac:chgData name="Paula Vázquez-Valero" userId="3a0e46d7-2099-40af-a155-aa45b68bfff3" providerId="ADAL" clId="{9392BBDB-997E-40B4-93C9-019FA3FF544F}" dt="2022-07-01T17:00:34.371" v="1594" actId="478"/>
          <ac:spMkLst>
            <pc:docMk/>
            <pc:sldMk cId="0" sldId="266"/>
            <ac:spMk id="68" creationId="{5DF556A0-C47A-2FC7-3592-F5CBC4D17D1C}"/>
          </ac:spMkLst>
        </pc:spChg>
        <pc:spChg chg="del">
          <ac:chgData name="Paula Vázquez-Valero" userId="3a0e46d7-2099-40af-a155-aa45b68bfff3" providerId="ADAL" clId="{9392BBDB-997E-40B4-93C9-019FA3FF544F}" dt="2022-07-01T17:00:34.371" v="1594" actId="478"/>
          <ac:spMkLst>
            <pc:docMk/>
            <pc:sldMk cId="0" sldId="266"/>
            <ac:spMk id="69" creationId="{0E68DEB5-B50D-2AFE-C1FE-55D70C3AB618}"/>
          </ac:spMkLst>
        </pc:spChg>
        <pc:spChg chg="del">
          <ac:chgData name="Paula Vázquez-Valero" userId="3a0e46d7-2099-40af-a155-aa45b68bfff3" providerId="ADAL" clId="{9392BBDB-997E-40B4-93C9-019FA3FF544F}" dt="2022-07-01T17:00:34.371" v="1594" actId="478"/>
          <ac:spMkLst>
            <pc:docMk/>
            <pc:sldMk cId="0" sldId="266"/>
            <ac:spMk id="70" creationId="{274EA0DB-440B-C75E-663C-9134B28AC99A}"/>
          </ac:spMkLst>
        </pc:spChg>
        <pc:spChg chg="del">
          <ac:chgData name="Paula Vázquez-Valero" userId="3a0e46d7-2099-40af-a155-aa45b68bfff3" providerId="ADAL" clId="{9392BBDB-997E-40B4-93C9-019FA3FF544F}" dt="2022-07-01T17:00:34.371" v="1594" actId="478"/>
          <ac:spMkLst>
            <pc:docMk/>
            <pc:sldMk cId="0" sldId="266"/>
            <ac:spMk id="72" creationId="{81A9380B-35FE-83CB-45A6-F37CF02A9D05}"/>
          </ac:spMkLst>
        </pc:spChg>
        <pc:spChg chg="del">
          <ac:chgData name="Paula Vázquez-Valero" userId="3a0e46d7-2099-40af-a155-aa45b68bfff3" providerId="ADAL" clId="{9392BBDB-997E-40B4-93C9-019FA3FF544F}" dt="2022-07-01T17:00:34.371" v="1594" actId="478"/>
          <ac:spMkLst>
            <pc:docMk/>
            <pc:sldMk cId="0" sldId="266"/>
            <ac:spMk id="73" creationId="{8DF25FA3-CCAC-4EBC-24FF-9997CF8E1FA7}"/>
          </ac:spMkLst>
        </pc:spChg>
        <pc:spChg chg="del">
          <ac:chgData name="Paula Vázquez-Valero" userId="3a0e46d7-2099-40af-a155-aa45b68bfff3" providerId="ADAL" clId="{9392BBDB-997E-40B4-93C9-019FA3FF544F}" dt="2022-07-01T17:00:34.371" v="1594" actId="478"/>
          <ac:spMkLst>
            <pc:docMk/>
            <pc:sldMk cId="0" sldId="266"/>
            <ac:spMk id="74" creationId="{44751C96-844E-158C-DFDF-3CFF36AC8F2D}"/>
          </ac:spMkLst>
        </pc:spChg>
        <pc:spChg chg="del">
          <ac:chgData name="Paula Vázquez-Valero" userId="3a0e46d7-2099-40af-a155-aa45b68bfff3" providerId="ADAL" clId="{9392BBDB-997E-40B4-93C9-019FA3FF544F}" dt="2022-07-01T17:00:34.371" v="1594" actId="478"/>
          <ac:spMkLst>
            <pc:docMk/>
            <pc:sldMk cId="0" sldId="266"/>
            <ac:spMk id="75" creationId="{0A9BA3CE-772F-EC31-0B37-B476DFA450F7}"/>
          </ac:spMkLst>
        </pc:spChg>
        <pc:spChg chg="del">
          <ac:chgData name="Paula Vázquez-Valero" userId="3a0e46d7-2099-40af-a155-aa45b68bfff3" providerId="ADAL" clId="{9392BBDB-997E-40B4-93C9-019FA3FF544F}" dt="2022-07-01T17:00:34.371" v="1594" actId="478"/>
          <ac:spMkLst>
            <pc:docMk/>
            <pc:sldMk cId="0" sldId="266"/>
            <ac:spMk id="76" creationId="{93814E45-CF17-36D2-1CB1-27B327A9F6A1}"/>
          </ac:spMkLst>
        </pc:spChg>
        <pc:spChg chg="del">
          <ac:chgData name="Paula Vázquez-Valero" userId="3a0e46d7-2099-40af-a155-aa45b68bfff3" providerId="ADAL" clId="{9392BBDB-997E-40B4-93C9-019FA3FF544F}" dt="2022-07-01T17:00:34.371" v="1594" actId="478"/>
          <ac:spMkLst>
            <pc:docMk/>
            <pc:sldMk cId="0" sldId="266"/>
            <ac:spMk id="77" creationId="{DF5B2A10-BC7A-3502-08B0-C530C0384B0C}"/>
          </ac:spMkLst>
        </pc:spChg>
        <pc:spChg chg="del">
          <ac:chgData name="Paula Vázquez-Valero" userId="3a0e46d7-2099-40af-a155-aa45b68bfff3" providerId="ADAL" clId="{9392BBDB-997E-40B4-93C9-019FA3FF544F}" dt="2022-07-01T17:00:34.371" v="1594" actId="478"/>
          <ac:spMkLst>
            <pc:docMk/>
            <pc:sldMk cId="0" sldId="266"/>
            <ac:spMk id="79" creationId="{E0CAD4E7-E86E-75A4-F930-92E742E5516E}"/>
          </ac:spMkLst>
        </pc:spChg>
        <pc:spChg chg="del">
          <ac:chgData name="Paula Vázquez-Valero" userId="3a0e46d7-2099-40af-a155-aa45b68bfff3" providerId="ADAL" clId="{9392BBDB-997E-40B4-93C9-019FA3FF544F}" dt="2022-07-01T17:00:34.371" v="1594" actId="478"/>
          <ac:spMkLst>
            <pc:docMk/>
            <pc:sldMk cId="0" sldId="266"/>
            <ac:spMk id="81" creationId="{2AB73A7D-840A-7E38-FFA3-DDBA69D22D1F}"/>
          </ac:spMkLst>
        </pc:spChg>
        <pc:spChg chg="del">
          <ac:chgData name="Paula Vázquez-Valero" userId="3a0e46d7-2099-40af-a155-aa45b68bfff3" providerId="ADAL" clId="{9392BBDB-997E-40B4-93C9-019FA3FF544F}" dt="2022-07-01T17:00:34.371" v="1594" actId="478"/>
          <ac:spMkLst>
            <pc:docMk/>
            <pc:sldMk cId="0" sldId="266"/>
            <ac:spMk id="83" creationId="{1C90055F-0E18-7EC6-1C2B-F5B3416422AA}"/>
          </ac:spMkLst>
        </pc:spChg>
        <pc:spChg chg="add del mod">
          <ac:chgData name="Paula Vázquez-Valero" userId="3a0e46d7-2099-40af-a155-aa45b68bfff3" providerId="ADAL" clId="{9392BBDB-997E-40B4-93C9-019FA3FF544F}" dt="2022-07-01T17:52:23.862" v="3169" actId="478"/>
          <ac:spMkLst>
            <pc:docMk/>
            <pc:sldMk cId="0" sldId="266"/>
            <ac:spMk id="85" creationId="{E49567CE-82DC-593F-03A4-DCDE6C9FB364}"/>
          </ac:spMkLst>
        </pc:spChg>
        <pc:spChg chg="del">
          <ac:chgData name="Paula Vázquez-Valero" userId="3a0e46d7-2099-40af-a155-aa45b68bfff3" providerId="ADAL" clId="{9392BBDB-997E-40B4-93C9-019FA3FF544F}" dt="2022-07-01T17:00:34.371" v="1594" actId="478"/>
          <ac:spMkLst>
            <pc:docMk/>
            <pc:sldMk cId="0" sldId="266"/>
            <ac:spMk id="86" creationId="{08F9E3BC-734F-C97E-B467-7C4D420EF4B7}"/>
          </ac:spMkLst>
        </pc:spChg>
        <pc:spChg chg="del">
          <ac:chgData name="Paula Vázquez-Valero" userId="3a0e46d7-2099-40af-a155-aa45b68bfff3" providerId="ADAL" clId="{9392BBDB-997E-40B4-93C9-019FA3FF544F}" dt="2022-07-01T17:31:33.674" v="2330" actId="478"/>
          <ac:spMkLst>
            <pc:docMk/>
            <pc:sldMk cId="0" sldId="266"/>
            <ac:spMk id="88" creationId="{6699239A-5B4C-4033-B578-06DC0ACAA60B}"/>
          </ac:spMkLst>
        </pc:spChg>
        <pc:spChg chg="del">
          <ac:chgData name="Paula Vázquez-Valero" userId="3a0e46d7-2099-40af-a155-aa45b68bfff3" providerId="ADAL" clId="{9392BBDB-997E-40B4-93C9-019FA3FF544F}" dt="2022-07-01T17:00:34.371" v="1594" actId="478"/>
          <ac:spMkLst>
            <pc:docMk/>
            <pc:sldMk cId="0" sldId="266"/>
            <ac:spMk id="90" creationId="{C15C8720-B66C-B31A-E3FA-331D791AF467}"/>
          </ac:spMkLst>
        </pc:spChg>
        <pc:spChg chg="add del">
          <ac:chgData name="Paula Vázquez-Valero" userId="3a0e46d7-2099-40af-a155-aa45b68bfff3" providerId="ADAL" clId="{9392BBDB-997E-40B4-93C9-019FA3FF544F}" dt="2022-07-01T17:37:57.381" v="2569" actId="21"/>
          <ac:spMkLst>
            <pc:docMk/>
            <pc:sldMk cId="0" sldId="266"/>
            <ac:spMk id="92" creationId="{74D2D9AF-C3F5-FBA7-959F-870FC2DEDB86}"/>
          </ac:spMkLst>
        </pc:spChg>
        <pc:spChg chg="add del mod">
          <ac:chgData name="Paula Vázquez-Valero" userId="3a0e46d7-2099-40af-a155-aa45b68bfff3" providerId="ADAL" clId="{9392BBDB-997E-40B4-93C9-019FA3FF544F}" dt="2022-07-01T17:52:23.862" v="3169" actId="478"/>
          <ac:spMkLst>
            <pc:docMk/>
            <pc:sldMk cId="0" sldId="266"/>
            <ac:spMk id="93" creationId="{A1461D11-6214-CEF7-6DE7-C74A7FE7D35E}"/>
          </ac:spMkLst>
        </pc:spChg>
        <pc:spChg chg="add del mod">
          <ac:chgData name="Paula Vázquez-Valero" userId="3a0e46d7-2099-40af-a155-aa45b68bfff3" providerId="ADAL" clId="{9392BBDB-997E-40B4-93C9-019FA3FF544F}" dt="2022-07-01T17:34:03.635" v="2409"/>
          <ac:spMkLst>
            <pc:docMk/>
            <pc:sldMk cId="0" sldId="266"/>
            <ac:spMk id="94" creationId="{05BBAF22-7027-0EAF-5C68-EAA1131DDC39}"/>
          </ac:spMkLst>
        </pc:spChg>
        <pc:spChg chg="add del mod">
          <ac:chgData name="Paula Vázquez-Valero" userId="3a0e46d7-2099-40af-a155-aa45b68bfff3" providerId="ADAL" clId="{9392BBDB-997E-40B4-93C9-019FA3FF544F}" dt="2022-07-01T17:52:23.862" v="3169" actId="478"/>
          <ac:spMkLst>
            <pc:docMk/>
            <pc:sldMk cId="0" sldId="266"/>
            <ac:spMk id="95" creationId="{49039123-5F22-9D0F-CDD1-512F057B43D4}"/>
          </ac:spMkLst>
        </pc:spChg>
        <pc:spChg chg="add del mod">
          <ac:chgData name="Paula Vázquez-Valero" userId="3a0e46d7-2099-40af-a155-aa45b68bfff3" providerId="ADAL" clId="{9392BBDB-997E-40B4-93C9-019FA3FF544F}" dt="2022-07-01T17:52:23.862" v="3169" actId="478"/>
          <ac:spMkLst>
            <pc:docMk/>
            <pc:sldMk cId="0" sldId="266"/>
            <ac:spMk id="96" creationId="{A94979F4-A65C-BB71-9D7F-B24427ABFDCD}"/>
          </ac:spMkLst>
        </pc:spChg>
        <pc:spChg chg="add del mod">
          <ac:chgData name="Paula Vázquez-Valero" userId="3a0e46d7-2099-40af-a155-aa45b68bfff3" providerId="ADAL" clId="{9392BBDB-997E-40B4-93C9-019FA3FF544F}" dt="2022-07-01T17:52:23.862" v="3169" actId="478"/>
          <ac:spMkLst>
            <pc:docMk/>
            <pc:sldMk cId="0" sldId="266"/>
            <ac:spMk id="97" creationId="{3E32B41E-ACEE-E9F5-09CD-B1B8005500B4}"/>
          </ac:spMkLst>
        </pc:spChg>
        <pc:spChg chg="add del mod">
          <ac:chgData name="Paula Vázquez-Valero" userId="3a0e46d7-2099-40af-a155-aa45b68bfff3" providerId="ADAL" clId="{9392BBDB-997E-40B4-93C9-019FA3FF544F}" dt="2022-07-01T17:36:28.057" v="2491" actId="478"/>
          <ac:spMkLst>
            <pc:docMk/>
            <pc:sldMk cId="0" sldId="266"/>
            <ac:spMk id="98" creationId="{3A2658C1-F6BC-F518-22DF-AFC13AAADE75}"/>
          </ac:spMkLst>
        </pc:spChg>
        <pc:spChg chg="add del mod">
          <ac:chgData name="Paula Vázquez-Valero" userId="3a0e46d7-2099-40af-a155-aa45b68bfff3" providerId="ADAL" clId="{9392BBDB-997E-40B4-93C9-019FA3FF544F}" dt="2022-07-01T17:52:23.862" v="3169" actId="478"/>
          <ac:spMkLst>
            <pc:docMk/>
            <pc:sldMk cId="0" sldId="266"/>
            <ac:spMk id="101" creationId="{1107BAE9-0ED1-0B87-525D-0D0B396032D9}"/>
          </ac:spMkLst>
        </pc:spChg>
        <pc:spChg chg="add del mod">
          <ac:chgData name="Paula Vázquez-Valero" userId="3a0e46d7-2099-40af-a155-aa45b68bfff3" providerId="ADAL" clId="{9392BBDB-997E-40B4-93C9-019FA3FF544F}" dt="2022-07-01T17:52:23.862" v="3169" actId="478"/>
          <ac:spMkLst>
            <pc:docMk/>
            <pc:sldMk cId="0" sldId="266"/>
            <ac:spMk id="102" creationId="{C873B9AA-38CD-7CF6-40AC-A8ED3671A1AC}"/>
          </ac:spMkLst>
        </pc:spChg>
        <pc:spChg chg="add del mod">
          <ac:chgData name="Paula Vázquez-Valero" userId="3a0e46d7-2099-40af-a155-aa45b68bfff3" providerId="ADAL" clId="{9392BBDB-997E-40B4-93C9-019FA3FF544F}" dt="2022-07-01T17:52:23.862" v="3169" actId="478"/>
          <ac:spMkLst>
            <pc:docMk/>
            <pc:sldMk cId="0" sldId="266"/>
            <ac:spMk id="103" creationId="{90AA381A-E686-4D4D-A84C-DBCA8DABFA29}"/>
          </ac:spMkLst>
        </pc:spChg>
        <pc:spChg chg="add del mod">
          <ac:chgData name="Paula Vázquez-Valero" userId="3a0e46d7-2099-40af-a155-aa45b68bfff3" providerId="ADAL" clId="{9392BBDB-997E-40B4-93C9-019FA3FF544F}" dt="2022-07-01T17:52:23.862" v="3169" actId="478"/>
          <ac:spMkLst>
            <pc:docMk/>
            <pc:sldMk cId="0" sldId="266"/>
            <ac:spMk id="104" creationId="{E0902AE5-678C-797E-6C10-77CF322E0DD8}"/>
          </ac:spMkLst>
        </pc:spChg>
        <pc:spChg chg="add del mod">
          <ac:chgData name="Paula Vázquez-Valero" userId="3a0e46d7-2099-40af-a155-aa45b68bfff3" providerId="ADAL" clId="{9392BBDB-997E-40B4-93C9-019FA3FF544F}" dt="2022-07-01T17:52:23.862" v="3169" actId="478"/>
          <ac:spMkLst>
            <pc:docMk/>
            <pc:sldMk cId="0" sldId="266"/>
            <ac:spMk id="105" creationId="{1D8DBCB6-08EB-44EA-4433-4DF6A8C6EA42}"/>
          </ac:spMkLst>
        </pc:spChg>
        <pc:spChg chg="add del mod">
          <ac:chgData name="Paula Vázquez-Valero" userId="3a0e46d7-2099-40af-a155-aa45b68bfff3" providerId="ADAL" clId="{9392BBDB-997E-40B4-93C9-019FA3FF544F}" dt="2022-07-01T17:52:23.862" v="3169" actId="478"/>
          <ac:spMkLst>
            <pc:docMk/>
            <pc:sldMk cId="0" sldId="266"/>
            <ac:spMk id="106" creationId="{D47DCB12-AE66-EF70-C3D8-1D4627F02C91}"/>
          </ac:spMkLst>
        </pc:spChg>
        <pc:spChg chg="add del mod">
          <ac:chgData name="Paula Vázquez-Valero" userId="3a0e46d7-2099-40af-a155-aa45b68bfff3" providerId="ADAL" clId="{9392BBDB-997E-40B4-93C9-019FA3FF544F}" dt="2022-07-01T17:52:23.862" v="3169" actId="478"/>
          <ac:spMkLst>
            <pc:docMk/>
            <pc:sldMk cId="0" sldId="266"/>
            <ac:spMk id="107" creationId="{72849DCE-9C58-B1DA-FD6B-EA1BA258ECCF}"/>
          </ac:spMkLst>
        </pc:spChg>
        <pc:spChg chg="add del mod">
          <ac:chgData name="Paula Vázquez-Valero" userId="3a0e46d7-2099-40af-a155-aa45b68bfff3" providerId="ADAL" clId="{9392BBDB-997E-40B4-93C9-019FA3FF544F}" dt="2022-07-01T17:52:23.862" v="3169" actId="478"/>
          <ac:spMkLst>
            <pc:docMk/>
            <pc:sldMk cId="0" sldId="266"/>
            <ac:spMk id="108" creationId="{6A1AA2D3-5FD0-E47C-358C-873D18AEBE3F}"/>
          </ac:spMkLst>
        </pc:spChg>
        <pc:spChg chg="add del mod">
          <ac:chgData name="Paula Vázquez-Valero" userId="3a0e46d7-2099-40af-a155-aa45b68bfff3" providerId="ADAL" clId="{9392BBDB-997E-40B4-93C9-019FA3FF544F}" dt="2022-07-01T17:52:23.862" v="3169" actId="478"/>
          <ac:spMkLst>
            <pc:docMk/>
            <pc:sldMk cId="0" sldId="266"/>
            <ac:spMk id="109" creationId="{FA91EFBB-497F-475B-5B1F-263BF1C6C9E6}"/>
          </ac:spMkLst>
        </pc:spChg>
        <pc:spChg chg="add del mod">
          <ac:chgData name="Paula Vázquez-Valero" userId="3a0e46d7-2099-40af-a155-aa45b68bfff3" providerId="ADAL" clId="{9392BBDB-997E-40B4-93C9-019FA3FF544F}" dt="2022-07-01T17:52:23.862" v="3169" actId="478"/>
          <ac:spMkLst>
            <pc:docMk/>
            <pc:sldMk cId="0" sldId="266"/>
            <ac:spMk id="113" creationId="{E99B5079-1A01-E2E8-D482-265C325A0DBF}"/>
          </ac:spMkLst>
        </pc:spChg>
        <pc:spChg chg="add del mod">
          <ac:chgData name="Paula Vázquez-Valero" userId="3a0e46d7-2099-40af-a155-aa45b68bfff3" providerId="ADAL" clId="{9392BBDB-997E-40B4-93C9-019FA3FF544F}" dt="2022-07-01T17:52:23.862" v="3169" actId="478"/>
          <ac:spMkLst>
            <pc:docMk/>
            <pc:sldMk cId="0" sldId="266"/>
            <ac:spMk id="114" creationId="{895B7797-A087-B792-E3DF-985280B76680}"/>
          </ac:spMkLst>
        </pc:spChg>
        <pc:spChg chg="add del mod">
          <ac:chgData name="Paula Vázquez-Valero" userId="3a0e46d7-2099-40af-a155-aa45b68bfff3" providerId="ADAL" clId="{9392BBDB-997E-40B4-93C9-019FA3FF544F}" dt="2022-07-01T17:52:23.862" v="3169" actId="478"/>
          <ac:spMkLst>
            <pc:docMk/>
            <pc:sldMk cId="0" sldId="266"/>
            <ac:spMk id="115" creationId="{FD3AA134-C827-C5D9-0FB9-276E026D209D}"/>
          </ac:spMkLst>
        </pc:spChg>
        <pc:spChg chg="add del mod">
          <ac:chgData name="Paula Vázquez-Valero" userId="3a0e46d7-2099-40af-a155-aa45b68bfff3" providerId="ADAL" clId="{9392BBDB-997E-40B4-93C9-019FA3FF544F}" dt="2022-07-01T17:52:25.252" v="3170" actId="478"/>
          <ac:spMkLst>
            <pc:docMk/>
            <pc:sldMk cId="0" sldId="266"/>
            <ac:spMk id="116" creationId="{B7D5494B-40A9-A4A7-6D12-DA14BC05D32C}"/>
          </ac:spMkLst>
        </pc:spChg>
        <pc:spChg chg="add mod">
          <ac:chgData name="Paula Vázquez-Valero" userId="3a0e46d7-2099-40af-a155-aa45b68bfff3" providerId="ADAL" clId="{9392BBDB-997E-40B4-93C9-019FA3FF544F}" dt="2022-07-01T17:52:30.242" v="3172"/>
          <ac:spMkLst>
            <pc:docMk/>
            <pc:sldMk cId="0" sldId="266"/>
            <ac:spMk id="117" creationId="{D06A669E-966F-5594-DEB4-3B7E70724B5C}"/>
          </ac:spMkLst>
        </pc:spChg>
        <pc:spChg chg="add mod">
          <ac:chgData name="Paula Vázquez-Valero" userId="3a0e46d7-2099-40af-a155-aa45b68bfff3" providerId="ADAL" clId="{9392BBDB-997E-40B4-93C9-019FA3FF544F}" dt="2022-07-01T17:52:30.242" v="3172"/>
          <ac:spMkLst>
            <pc:docMk/>
            <pc:sldMk cId="0" sldId="266"/>
            <ac:spMk id="118" creationId="{D9BE4A51-DE8A-FF7C-698D-F29E12C5AD82}"/>
          </ac:spMkLst>
        </pc:spChg>
        <pc:spChg chg="add mod">
          <ac:chgData name="Paula Vázquez-Valero" userId="3a0e46d7-2099-40af-a155-aa45b68bfff3" providerId="ADAL" clId="{9392BBDB-997E-40B4-93C9-019FA3FF544F}" dt="2022-07-01T17:52:30.242" v="3172"/>
          <ac:spMkLst>
            <pc:docMk/>
            <pc:sldMk cId="0" sldId="266"/>
            <ac:spMk id="119" creationId="{237A59E6-4F16-9E3A-8153-88574718EBEE}"/>
          </ac:spMkLst>
        </pc:spChg>
        <pc:spChg chg="add mod">
          <ac:chgData name="Paula Vázquez-Valero" userId="3a0e46d7-2099-40af-a155-aa45b68bfff3" providerId="ADAL" clId="{9392BBDB-997E-40B4-93C9-019FA3FF544F}" dt="2022-07-01T17:52:30.242" v="3172"/>
          <ac:spMkLst>
            <pc:docMk/>
            <pc:sldMk cId="0" sldId="266"/>
            <ac:spMk id="120" creationId="{38B6FD41-B911-48D2-3FE0-3ADB73163641}"/>
          </ac:spMkLst>
        </pc:spChg>
        <pc:spChg chg="add mod">
          <ac:chgData name="Paula Vázquez-Valero" userId="3a0e46d7-2099-40af-a155-aa45b68bfff3" providerId="ADAL" clId="{9392BBDB-997E-40B4-93C9-019FA3FF544F}" dt="2022-07-01T17:52:40.794" v="3175" actId="1076"/>
          <ac:spMkLst>
            <pc:docMk/>
            <pc:sldMk cId="0" sldId="266"/>
            <ac:spMk id="121" creationId="{265E6CB3-F2D0-F044-95A5-69029A3A3157}"/>
          </ac:spMkLst>
        </pc:spChg>
        <pc:spChg chg="add mod">
          <ac:chgData name="Paula Vázquez-Valero" userId="3a0e46d7-2099-40af-a155-aa45b68bfff3" providerId="ADAL" clId="{9392BBDB-997E-40B4-93C9-019FA3FF544F}" dt="2022-07-01T17:52:30.242" v="3172"/>
          <ac:spMkLst>
            <pc:docMk/>
            <pc:sldMk cId="0" sldId="266"/>
            <ac:spMk id="122" creationId="{6F01C336-00EE-3F75-D6C0-6EB5875EDE27}"/>
          </ac:spMkLst>
        </pc:spChg>
        <pc:spChg chg="add mod">
          <ac:chgData name="Paula Vázquez-Valero" userId="3a0e46d7-2099-40af-a155-aa45b68bfff3" providerId="ADAL" clId="{9392BBDB-997E-40B4-93C9-019FA3FF544F}" dt="2022-07-01T17:52:30.242" v="3172"/>
          <ac:spMkLst>
            <pc:docMk/>
            <pc:sldMk cId="0" sldId="266"/>
            <ac:spMk id="123" creationId="{9809A90D-60A0-151F-BC9A-35D15AA0FCDB}"/>
          </ac:spMkLst>
        </pc:spChg>
        <pc:spChg chg="add mod">
          <ac:chgData name="Paula Vázquez-Valero" userId="3a0e46d7-2099-40af-a155-aa45b68bfff3" providerId="ADAL" clId="{9392BBDB-997E-40B4-93C9-019FA3FF544F}" dt="2022-07-01T17:52:30.242" v="3172"/>
          <ac:spMkLst>
            <pc:docMk/>
            <pc:sldMk cId="0" sldId="266"/>
            <ac:spMk id="124" creationId="{C3CC7DA8-FF3C-89B0-3916-671F1EFE99CC}"/>
          </ac:spMkLst>
        </pc:spChg>
        <pc:spChg chg="add mod">
          <ac:chgData name="Paula Vázquez-Valero" userId="3a0e46d7-2099-40af-a155-aa45b68bfff3" providerId="ADAL" clId="{9392BBDB-997E-40B4-93C9-019FA3FF544F}" dt="2022-07-01T17:52:30.242" v="3172"/>
          <ac:spMkLst>
            <pc:docMk/>
            <pc:sldMk cId="0" sldId="266"/>
            <ac:spMk id="128" creationId="{01BF58B3-8403-79B4-A334-594741685FE4}"/>
          </ac:spMkLst>
        </pc:spChg>
        <pc:spChg chg="add mod">
          <ac:chgData name="Paula Vázquez-Valero" userId="3a0e46d7-2099-40af-a155-aa45b68bfff3" providerId="ADAL" clId="{9392BBDB-997E-40B4-93C9-019FA3FF544F}" dt="2022-07-01T17:52:30.242" v="3172"/>
          <ac:spMkLst>
            <pc:docMk/>
            <pc:sldMk cId="0" sldId="266"/>
            <ac:spMk id="129" creationId="{3C76D4E3-B75F-0B21-05C3-71255F92EAED}"/>
          </ac:spMkLst>
        </pc:spChg>
        <pc:spChg chg="add mod">
          <ac:chgData name="Paula Vázquez-Valero" userId="3a0e46d7-2099-40af-a155-aa45b68bfff3" providerId="ADAL" clId="{9392BBDB-997E-40B4-93C9-019FA3FF544F}" dt="2022-07-01T17:52:30.242" v="3172"/>
          <ac:spMkLst>
            <pc:docMk/>
            <pc:sldMk cId="0" sldId="266"/>
            <ac:spMk id="130" creationId="{0D011CD6-120A-4ECA-DEAD-B2F97DAC877C}"/>
          </ac:spMkLst>
        </pc:spChg>
        <pc:spChg chg="add mod">
          <ac:chgData name="Paula Vázquez-Valero" userId="3a0e46d7-2099-40af-a155-aa45b68bfff3" providerId="ADAL" clId="{9392BBDB-997E-40B4-93C9-019FA3FF544F}" dt="2022-07-01T17:52:30.242" v="3172"/>
          <ac:spMkLst>
            <pc:docMk/>
            <pc:sldMk cId="0" sldId="266"/>
            <ac:spMk id="131" creationId="{1CBCF370-FCF8-C174-D8C5-9888E6600BA4}"/>
          </ac:spMkLst>
        </pc:spChg>
        <pc:spChg chg="add mod">
          <ac:chgData name="Paula Vázquez-Valero" userId="3a0e46d7-2099-40af-a155-aa45b68bfff3" providerId="ADAL" clId="{9392BBDB-997E-40B4-93C9-019FA3FF544F}" dt="2022-07-01T17:52:30.242" v="3172"/>
          <ac:spMkLst>
            <pc:docMk/>
            <pc:sldMk cId="0" sldId="266"/>
            <ac:spMk id="132" creationId="{5CA76BA6-2AEC-3714-3099-9FB0D00BD7CC}"/>
          </ac:spMkLst>
        </pc:spChg>
        <pc:spChg chg="add mod">
          <ac:chgData name="Paula Vázquez-Valero" userId="3a0e46d7-2099-40af-a155-aa45b68bfff3" providerId="ADAL" clId="{9392BBDB-997E-40B4-93C9-019FA3FF544F}" dt="2022-07-01T17:52:30.242" v="3172"/>
          <ac:spMkLst>
            <pc:docMk/>
            <pc:sldMk cId="0" sldId="266"/>
            <ac:spMk id="134" creationId="{D7687581-C963-5FDF-4A25-7529FEF04C65}"/>
          </ac:spMkLst>
        </pc:spChg>
        <pc:spChg chg="add mod">
          <ac:chgData name="Paula Vázquez-Valero" userId="3a0e46d7-2099-40af-a155-aa45b68bfff3" providerId="ADAL" clId="{9392BBDB-997E-40B4-93C9-019FA3FF544F}" dt="2022-07-01T17:52:30.242" v="3172"/>
          <ac:spMkLst>
            <pc:docMk/>
            <pc:sldMk cId="0" sldId="266"/>
            <ac:spMk id="135" creationId="{08788058-F4A9-FBB7-C082-E8B5E54BC1A6}"/>
          </ac:spMkLst>
        </pc:spChg>
        <pc:spChg chg="add mod">
          <ac:chgData name="Paula Vázquez-Valero" userId="3a0e46d7-2099-40af-a155-aa45b68bfff3" providerId="ADAL" clId="{9392BBDB-997E-40B4-93C9-019FA3FF544F}" dt="2022-07-01T17:52:30.242" v="3172"/>
          <ac:spMkLst>
            <pc:docMk/>
            <pc:sldMk cId="0" sldId="266"/>
            <ac:spMk id="136" creationId="{38728CDC-6D7F-3BAA-09E6-FF77E74E85F5}"/>
          </ac:spMkLst>
        </pc:spChg>
        <pc:spChg chg="add mod">
          <ac:chgData name="Paula Vázquez-Valero" userId="3a0e46d7-2099-40af-a155-aa45b68bfff3" providerId="ADAL" clId="{9392BBDB-997E-40B4-93C9-019FA3FF544F}" dt="2022-07-01T17:52:30.242" v="3172"/>
          <ac:spMkLst>
            <pc:docMk/>
            <pc:sldMk cId="0" sldId="266"/>
            <ac:spMk id="137" creationId="{4EC0A899-E55F-FA71-8242-2043E2DE819B}"/>
          </ac:spMkLst>
        </pc:spChg>
        <pc:spChg chg="add mod">
          <ac:chgData name="Paula Vázquez-Valero" userId="3a0e46d7-2099-40af-a155-aa45b68bfff3" providerId="ADAL" clId="{9392BBDB-997E-40B4-93C9-019FA3FF544F}" dt="2022-07-01T17:52:30.242" v="3172"/>
          <ac:spMkLst>
            <pc:docMk/>
            <pc:sldMk cId="0" sldId="266"/>
            <ac:spMk id="138" creationId="{8F1AD00B-12C7-17D7-25D7-0C674A60EC72}"/>
          </ac:spMkLst>
        </pc:spChg>
        <pc:spChg chg="del">
          <ac:chgData name="Paula Vázquez-Valero" userId="3a0e46d7-2099-40af-a155-aa45b68bfff3" providerId="ADAL" clId="{9392BBDB-997E-40B4-93C9-019FA3FF544F}" dt="2022-07-01T17:00:34.371" v="1594" actId="478"/>
          <ac:spMkLst>
            <pc:docMk/>
            <pc:sldMk cId="0" sldId="266"/>
            <ac:spMk id="156" creationId="{9EDB51A6-DD51-43A6-BB4E-AE3B890F3E8D}"/>
          </ac:spMkLst>
        </pc:spChg>
        <pc:spChg chg="del">
          <ac:chgData name="Paula Vázquez-Valero" userId="3a0e46d7-2099-40af-a155-aa45b68bfff3" providerId="ADAL" clId="{9392BBDB-997E-40B4-93C9-019FA3FF544F}" dt="2022-07-01T17:00:34.371" v="1594" actId="478"/>
          <ac:spMkLst>
            <pc:docMk/>
            <pc:sldMk cId="0" sldId="266"/>
            <ac:spMk id="160" creationId="{8E2B42CC-C8C2-41EA-AF9F-AEF7FE191ACE}"/>
          </ac:spMkLst>
        </pc:spChg>
        <pc:spChg chg="del">
          <ac:chgData name="Paula Vázquez-Valero" userId="3a0e46d7-2099-40af-a155-aa45b68bfff3" providerId="ADAL" clId="{9392BBDB-997E-40B4-93C9-019FA3FF544F}" dt="2022-07-01T17:00:34.371" v="1594" actId="478"/>
          <ac:spMkLst>
            <pc:docMk/>
            <pc:sldMk cId="0" sldId="266"/>
            <ac:spMk id="162" creationId="{FEB73842-3A42-41C5-A1B0-B2B1DF6D047A}"/>
          </ac:spMkLst>
        </pc:spChg>
        <pc:spChg chg="del">
          <ac:chgData name="Paula Vázquez-Valero" userId="3a0e46d7-2099-40af-a155-aa45b68bfff3" providerId="ADAL" clId="{9392BBDB-997E-40B4-93C9-019FA3FF544F}" dt="2022-07-01T17:00:34.371" v="1594" actId="478"/>
          <ac:spMkLst>
            <pc:docMk/>
            <pc:sldMk cId="0" sldId="266"/>
            <ac:spMk id="164" creationId="{DCFE0F37-670C-4FD5-B52C-4DAC8885C249}"/>
          </ac:spMkLst>
        </pc:spChg>
        <pc:spChg chg="del">
          <ac:chgData name="Paula Vázquez-Valero" userId="3a0e46d7-2099-40af-a155-aa45b68bfff3" providerId="ADAL" clId="{9392BBDB-997E-40B4-93C9-019FA3FF544F}" dt="2022-07-01T17:00:34.371" v="1594" actId="478"/>
          <ac:spMkLst>
            <pc:docMk/>
            <pc:sldMk cId="0" sldId="266"/>
            <ac:spMk id="166" creationId="{1151E009-15F4-408E-B1AC-02CDA1BB5605}"/>
          </ac:spMkLst>
        </pc:spChg>
        <pc:spChg chg="del">
          <ac:chgData name="Paula Vázquez-Valero" userId="3a0e46d7-2099-40af-a155-aa45b68bfff3" providerId="ADAL" clId="{9392BBDB-997E-40B4-93C9-019FA3FF544F}" dt="2022-07-01T17:00:34.371" v="1594" actId="478"/>
          <ac:spMkLst>
            <pc:docMk/>
            <pc:sldMk cId="0" sldId="266"/>
            <ac:spMk id="168" creationId="{0A279D45-5600-44E2-A0A6-6A33047823A3}"/>
          </ac:spMkLst>
        </pc:spChg>
        <pc:spChg chg="del">
          <ac:chgData name="Paula Vázquez-Valero" userId="3a0e46d7-2099-40af-a155-aa45b68bfff3" providerId="ADAL" clId="{9392BBDB-997E-40B4-93C9-019FA3FF544F}" dt="2022-07-01T17:00:34.371" v="1594" actId="478"/>
          <ac:spMkLst>
            <pc:docMk/>
            <pc:sldMk cId="0" sldId="266"/>
            <ac:spMk id="181" creationId="{522C7B32-793D-4611-99FD-A3799C2A9239}"/>
          </ac:spMkLst>
        </pc:spChg>
        <pc:grpChg chg="del">
          <ac:chgData name="Paula Vázquez-Valero" userId="3a0e46d7-2099-40af-a155-aa45b68bfff3" providerId="ADAL" clId="{9392BBDB-997E-40B4-93C9-019FA3FF544F}" dt="2022-07-01T17:31:31.589" v="2329" actId="478"/>
          <ac:grpSpMkLst>
            <pc:docMk/>
            <pc:sldMk cId="0" sldId="266"/>
            <ac:grpSpMk id="10" creationId="{C11382FB-A6F8-FD65-5C56-139604D4A219}"/>
          </ac:grpSpMkLst>
        </pc:grpChg>
        <pc:graphicFrameChg chg="del">
          <ac:chgData name="Paula Vázquez-Valero" userId="3a0e46d7-2099-40af-a155-aa45b68bfff3" providerId="ADAL" clId="{9392BBDB-997E-40B4-93C9-019FA3FF544F}" dt="2022-07-01T17:00:34.371" v="1594" actId="478"/>
          <ac:graphicFrameMkLst>
            <pc:docMk/>
            <pc:sldMk cId="0" sldId="266"/>
            <ac:graphicFrameMk id="5" creationId="{9EFC7422-D239-AAFA-547D-783E2BDB2DA8}"/>
          </ac:graphicFrameMkLst>
        </pc:graphicFrameChg>
        <pc:graphicFrameChg chg="del">
          <ac:chgData name="Paula Vázquez-Valero" userId="3a0e46d7-2099-40af-a155-aa45b68bfff3" providerId="ADAL" clId="{9392BBDB-997E-40B4-93C9-019FA3FF544F}" dt="2022-07-01T17:00:34.371" v="1594" actId="478"/>
          <ac:graphicFrameMkLst>
            <pc:docMk/>
            <pc:sldMk cId="0" sldId="266"/>
            <ac:graphicFrameMk id="6" creationId="{59FC0DD4-362F-87F0-C0F8-A0C1F790CE54}"/>
          </ac:graphicFrameMkLst>
        </pc:graphicFrameChg>
        <pc:picChg chg="del mod">
          <ac:chgData name="Paula Vázquez-Valero" userId="3a0e46d7-2099-40af-a155-aa45b68bfff3" providerId="ADAL" clId="{9392BBDB-997E-40B4-93C9-019FA3FF544F}" dt="2022-07-01T17:52:23.862" v="3169" actId="478"/>
          <ac:picMkLst>
            <pc:docMk/>
            <pc:sldMk cId="0" sldId="266"/>
            <ac:picMk id="53" creationId="{76E70C2C-FAF7-876A-6B57-5B2B924D0527}"/>
          </ac:picMkLst>
        </pc:picChg>
        <pc:picChg chg="add del mod">
          <ac:chgData name="Paula Vázquez-Valero" userId="3a0e46d7-2099-40af-a155-aa45b68bfff3" providerId="ADAL" clId="{9392BBDB-997E-40B4-93C9-019FA3FF544F}" dt="2022-07-01T17:52:23.862" v="3169" actId="478"/>
          <ac:picMkLst>
            <pc:docMk/>
            <pc:sldMk cId="0" sldId="266"/>
            <ac:picMk id="65" creationId="{D0CAC835-8396-15E1-7A17-A263D36A1F34}"/>
          </ac:picMkLst>
        </pc:picChg>
        <pc:picChg chg="add del mod">
          <ac:chgData name="Paula Vázquez-Valero" userId="3a0e46d7-2099-40af-a155-aa45b68bfff3" providerId="ADAL" clId="{9392BBDB-997E-40B4-93C9-019FA3FF544F}" dt="2022-07-01T17:52:23.862" v="3169" actId="478"/>
          <ac:picMkLst>
            <pc:docMk/>
            <pc:sldMk cId="0" sldId="266"/>
            <ac:picMk id="71" creationId="{0BC2918E-17DC-C9A8-7464-29DB7ED9A8BB}"/>
          </ac:picMkLst>
        </pc:picChg>
        <pc:picChg chg="del">
          <ac:chgData name="Paula Vázquez-Valero" userId="3a0e46d7-2099-40af-a155-aa45b68bfff3" providerId="ADAL" clId="{9392BBDB-997E-40B4-93C9-019FA3FF544F}" dt="2022-07-01T17:00:34.371" v="1594" actId="478"/>
          <ac:picMkLst>
            <pc:docMk/>
            <pc:sldMk cId="0" sldId="266"/>
            <ac:picMk id="78" creationId="{0CF21F33-6757-2FCF-9954-34FBA415B717}"/>
          </ac:picMkLst>
        </pc:picChg>
        <pc:picChg chg="del">
          <ac:chgData name="Paula Vázquez-Valero" userId="3a0e46d7-2099-40af-a155-aa45b68bfff3" providerId="ADAL" clId="{9392BBDB-997E-40B4-93C9-019FA3FF544F}" dt="2022-07-01T17:00:34.371" v="1594" actId="478"/>
          <ac:picMkLst>
            <pc:docMk/>
            <pc:sldMk cId="0" sldId="266"/>
            <ac:picMk id="80" creationId="{EF41E8C3-E9F1-F950-4E10-70A700E618E8}"/>
          </ac:picMkLst>
        </pc:picChg>
        <pc:picChg chg="del">
          <ac:chgData name="Paula Vázquez-Valero" userId="3a0e46d7-2099-40af-a155-aa45b68bfff3" providerId="ADAL" clId="{9392BBDB-997E-40B4-93C9-019FA3FF544F}" dt="2022-07-01T17:00:34.371" v="1594" actId="478"/>
          <ac:picMkLst>
            <pc:docMk/>
            <pc:sldMk cId="0" sldId="266"/>
            <ac:picMk id="82" creationId="{C55D03D5-6627-60E9-4B4B-1824683BD58D}"/>
          </ac:picMkLst>
        </pc:picChg>
        <pc:picChg chg="del">
          <ac:chgData name="Paula Vázquez-Valero" userId="3a0e46d7-2099-40af-a155-aa45b68bfff3" providerId="ADAL" clId="{9392BBDB-997E-40B4-93C9-019FA3FF544F}" dt="2022-07-01T17:00:34.371" v="1594" actId="478"/>
          <ac:picMkLst>
            <pc:docMk/>
            <pc:sldMk cId="0" sldId="266"/>
            <ac:picMk id="84" creationId="{3BCED326-60C4-6DB5-F2AF-09291C0F7EC5}"/>
          </ac:picMkLst>
        </pc:picChg>
        <pc:picChg chg="del">
          <ac:chgData name="Paula Vázquez-Valero" userId="3a0e46d7-2099-40af-a155-aa45b68bfff3" providerId="ADAL" clId="{9392BBDB-997E-40B4-93C9-019FA3FF544F}" dt="2022-07-01T17:00:34.371" v="1594" actId="478"/>
          <ac:picMkLst>
            <pc:docMk/>
            <pc:sldMk cId="0" sldId="266"/>
            <ac:picMk id="87" creationId="{DFCE6664-AE6C-4625-3CF3-A64DEA3C970E}"/>
          </ac:picMkLst>
        </pc:picChg>
        <pc:picChg chg="del">
          <ac:chgData name="Paula Vázquez-Valero" userId="3a0e46d7-2099-40af-a155-aa45b68bfff3" providerId="ADAL" clId="{9392BBDB-997E-40B4-93C9-019FA3FF544F}" dt="2022-07-01T17:31:33.674" v="2330" actId="478"/>
          <ac:picMkLst>
            <pc:docMk/>
            <pc:sldMk cId="0" sldId="266"/>
            <ac:picMk id="89" creationId="{A399460A-B891-4F80-8FB1-773462D73806}"/>
          </ac:picMkLst>
        </pc:picChg>
        <pc:picChg chg="del">
          <ac:chgData name="Paula Vázquez-Valero" userId="3a0e46d7-2099-40af-a155-aa45b68bfff3" providerId="ADAL" clId="{9392BBDB-997E-40B4-93C9-019FA3FF544F}" dt="2022-07-01T17:00:34.371" v="1594" actId="478"/>
          <ac:picMkLst>
            <pc:docMk/>
            <pc:sldMk cId="0" sldId="266"/>
            <ac:picMk id="91" creationId="{F1538E7B-9F58-C244-5869-85FBC97AA918}"/>
          </ac:picMkLst>
        </pc:picChg>
        <pc:picChg chg="add mod">
          <ac:chgData name="Paula Vázquez-Valero" userId="3a0e46d7-2099-40af-a155-aa45b68bfff3" providerId="ADAL" clId="{9392BBDB-997E-40B4-93C9-019FA3FF544F}" dt="2022-07-01T17:52:30.242" v="3172"/>
          <ac:picMkLst>
            <pc:docMk/>
            <pc:sldMk cId="0" sldId="266"/>
            <ac:picMk id="125" creationId="{C3C78A98-C866-160C-344C-2BAE9AC2DF79}"/>
          </ac:picMkLst>
        </pc:picChg>
        <pc:picChg chg="add mod">
          <ac:chgData name="Paula Vázquez-Valero" userId="3a0e46d7-2099-40af-a155-aa45b68bfff3" providerId="ADAL" clId="{9392BBDB-997E-40B4-93C9-019FA3FF544F}" dt="2022-07-01T17:52:30.242" v="3172"/>
          <ac:picMkLst>
            <pc:docMk/>
            <pc:sldMk cId="0" sldId="266"/>
            <ac:picMk id="126" creationId="{135B88ED-BBF6-26B8-AB9D-198C4C959C49}"/>
          </ac:picMkLst>
        </pc:picChg>
        <pc:picChg chg="add mod">
          <ac:chgData name="Paula Vázquez-Valero" userId="3a0e46d7-2099-40af-a155-aa45b68bfff3" providerId="ADAL" clId="{9392BBDB-997E-40B4-93C9-019FA3FF544F}" dt="2022-07-01T17:52:30.242" v="3172"/>
          <ac:picMkLst>
            <pc:docMk/>
            <pc:sldMk cId="0" sldId="266"/>
            <ac:picMk id="127" creationId="{D05ACF9F-6950-4CD7-4FF5-8D771C09F458}"/>
          </ac:picMkLst>
        </pc:picChg>
        <pc:picChg chg="add mod">
          <ac:chgData name="Paula Vázquez-Valero" userId="3a0e46d7-2099-40af-a155-aa45b68bfff3" providerId="ADAL" clId="{9392BBDB-997E-40B4-93C9-019FA3FF544F}" dt="2022-07-01T17:52:30.242" v="3172"/>
          <ac:picMkLst>
            <pc:docMk/>
            <pc:sldMk cId="0" sldId="266"/>
            <ac:picMk id="133" creationId="{64FFB937-09C5-93CE-29B1-F710E0E998DD}"/>
          </ac:picMkLst>
        </pc:picChg>
        <pc:picChg chg="del">
          <ac:chgData name="Paula Vázquez-Valero" userId="3a0e46d7-2099-40af-a155-aa45b68bfff3" providerId="ADAL" clId="{9392BBDB-997E-40B4-93C9-019FA3FF544F}" dt="2022-07-01T17:00:34.371" v="1594" actId="478"/>
          <ac:picMkLst>
            <pc:docMk/>
            <pc:sldMk cId="0" sldId="266"/>
            <ac:picMk id="155" creationId="{E08FA80F-B4E1-4BA8-A882-F256F9D34675}"/>
          </ac:picMkLst>
        </pc:picChg>
        <pc:picChg chg="del">
          <ac:chgData name="Paula Vázquez-Valero" userId="3a0e46d7-2099-40af-a155-aa45b68bfff3" providerId="ADAL" clId="{9392BBDB-997E-40B4-93C9-019FA3FF544F}" dt="2022-07-01T17:00:34.371" v="1594" actId="478"/>
          <ac:picMkLst>
            <pc:docMk/>
            <pc:sldMk cId="0" sldId="266"/>
            <ac:picMk id="159" creationId="{E47A00C2-B0AC-41FD-8E30-05718047A195}"/>
          </ac:picMkLst>
        </pc:picChg>
        <pc:picChg chg="del">
          <ac:chgData name="Paula Vázquez-Valero" userId="3a0e46d7-2099-40af-a155-aa45b68bfff3" providerId="ADAL" clId="{9392BBDB-997E-40B4-93C9-019FA3FF544F}" dt="2022-07-01T17:00:34.371" v="1594" actId="478"/>
          <ac:picMkLst>
            <pc:docMk/>
            <pc:sldMk cId="0" sldId="266"/>
            <ac:picMk id="161" creationId="{65093E9A-E181-4BE4-8B53-BD606F961BA3}"/>
          </ac:picMkLst>
        </pc:picChg>
        <pc:picChg chg="del">
          <ac:chgData name="Paula Vázquez-Valero" userId="3a0e46d7-2099-40af-a155-aa45b68bfff3" providerId="ADAL" clId="{9392BBDB-997E-40B4-93C9-019FA3FF544F}" dt="2022-07-01T17:00:34.371" v="1594" actId="478"/>
          <ac:picMkLst>
            <pc:docMk/>
            <pc:sldMk cId="0" sldId="266"/>
            <ac:picMk id="163" creationId="{9EB5EC2F-0339-4D32-9B54-2BEB4C51A56B}"/>
          </ac:picMkLst>
        </pc:picChg>
        <pc:picChg chg="del">
          <ac:chgData name="Paula Vázquez-Valero" userId="3a0e46d7-2099-40af-a155-aa45b68bfff3" providerId="ADAL" clId="{9392BBDB-997E-40B4-93C9-019FA3FF544F}" dt="2022-07-01T17:00:34.371" v="1594" actId="478"/>
          <ac:picMkLst>
            <pc:docMk/>
            <pc:sldMk cId="0" sldId="266"/>
            <ac:picMk id="165" creationId="{C9BE47B5-8595-42D3-B8BA-D15E03B5A9FA}"/>
          </ac:picMkLst>
        </pc:picChg>
        <pc:picChg chg="del">
          <ac:chgData name="Paula Vázquez-Valero" userId="3a0e46d7-2099-40af-a155-aa45b68bfff3" providerId="ADAL" clId="{9392BBDB-997E-40B4-93C9-019FA3FF544F}" dt="2022-07-01T17:00:34.371" v="1594" actId="478"/>
          <ac:picMkLst>
            <pc:docMk/>
            <pc:sldMk cId="0" sldId="266"/>
            <ac:picMk id="167" creationId="{9FE98632-C84C-448D-9712-E7C79754F061}"/>
          </ac:picMkLst>
        </pc:picChg>
        <pc:cxnChg chg="add del mod">
          <ac:chgData name="Paula Vázquez-Valero" userId="3a0e46d7-2099-40af-a155-aa45b68bfff3" providerId="ADAL" clId="{9392BBDB-997E-40B4-93C9-019FA3FF544F}" dt="2022-07-01T17:52:23.862" v="3169" actId="478"/>
          <ac:cxnSpMkLst>
            <pc:docMk/>
            <pc:sldMk cId="0" sldId="266"/>
            <ac:cxnSpMk id="110" creationId="{C745436E-519F-63C4-42B0-9E543209AEEC}"/>
          </ac:cxnSpMkLst>
        </pc:cxnChg>
        <pc:cxnChg chg="add del mod">
          <ac:chgData name="Paula Vázquez-Valero" userId="3a0e46d7-2099-40af-a155-aa45b68bfff3" providerId="ADAL" clId="{9392BBDB-997E-40B4-93C9-019FA3FF544F}" dt="2022-07-01T17:52:23.862" v="3169" actId="478"/>
          <ac:cxnSpMkLst>
            <pc:docMk/>
            <pc:sldMk cId="0" sldId="266"/>
            <ac:cxnSpMk id="111" creationId="{678AD874-F91E-321A-FB20-FFB1898DA4F7}"/>
          </ac:cxnSpMkLst>
        </pc:cxnChg>
        <pc:cxnChg chg="add del mod">
          <ac:chgData name="Paula Vázquez-Valero" userId="3a0e46d7-2099-40af-a155-aa45b68bfff3" providerId="ADAL" clId="{9392BBDB-997E-40B4-93C9-019FA3FF544F}" dt="2022-07-01T17:52:23.862" v="3169" actId="478"/>
          <ac:cxnSpMkLst>
            <pc:docMk/>
            <pc:sldMk cId="0" sldId="266"/>
            <ac:cxnSpMk id="112" creationId="{D9E9A493-DD2A-D9A0-0832-6A1572E12B64}"/>
          </ac:cxnSpMkLst>
        </pc:cxnChg>
      </pc:sldChg>
      <pc:sldChg chg="delSp modSp add del mod modNotesTx">
        <pc:chgData name="Paula Vázquez-Valero" userId="3a0e46d7-2099-40af-a155-aa45b68bfff3" providerId="ADAL" clId="{9392BBDB-997E-40B4-93C9-019FA3FF544F}" dt="2022-07-01T16:48:14.553" v="964" actId="47"/>
        <pc:sldMkLst>
          <pc:docMk/>
          <pc:sldMk cId="1144262709" sldId="297"/>
        </pc:sldMkLst>
        <pc:spChg chg="mod">
          <ac:chgData name="Paula Vázquez-Valero" userId="3a0e46d7-2099-40af-a155-aa45b68bfff3" providerId="ADAL" clId="{9392BBDB-997E-40B4-93C9-019FA3FF544F}" dt="2022-07-01T16:37:59.504" v="599" actId="208"/>
          <ac:spMkLst>
            <pc:docMk/>
            <pc:sldMk cId="1144262709" sldId="297"/>
            <ac:spMk id="11" creationId="{D1CDE5AD-DBEA-4ABF-ABBA-765622F9656E}"/>
          </ac:spMkLst>
        </pc:spChg>
        <pc:spChg chg="mod">
          <ac:chgData name="Paula Vázquez-Valero" userId="3a0e46d7-2099-40af-a155-aa45b68bfff3" providerId="ADAL" clId="{9392BBDB-997E-40B4-93C9-019FA3FF544F}" dt="2022-07-01T16:38:09.375" v="605" actId="1038"/>
          <ac:spMkLst>
            <pc:docMk/>
            <pc:sldMk cId="1144262709" sldId="297"/>
            <ac:spMk id="20" creationId="{207C148F-45EB-4409-B006-B3FFBC980597}"/>
          </ac:spMkLst>
        </pc:spChg>
        <pc:spChg chg="del mod">
          <ac:chgData name="Paula Vázquez-Valero" userId="3a0e46d7-2099-40af-a155-aa45b68bfff3" providerId="ADAL" clId="{9392BBDB-997E-40B4-93C9-019FA3FF544F}" dt="2022-07-01T16:45:22.533" v="848"/>
          <ac:spMkLst>
            <pc:docMk/>
            <pc:sldMk cId="1144262709" sldId="297"/>
            <ac:spMk id="21" creationId="{42CC666C-55A4-4003-95BE-AD110CE2F7C9}"/>
          </ac:spMkLst>
        </pc:spChg>
        <pc:graphicFrameChg chg="del">
          <ac:chgData name="Paula Vázquez-Valero" userId="3a0e46d7-2099-40af-a155-aa45b68bfff3" providerId="ADAL" clId="{9392BBDB-997E-40B4-93C9-019FA3FF544F}" dt="2022-07-01T16:43:54.796" v="790" actId="21"/>
          <ac:graphicFrameMkLst>
            <pc:docMk/>
            <pc:sldMk cId="1144262709" sldId="297"/>
            <ac:graphicFrameMk id="3" creationId="{73AA9086-E9A3-4A85-801C-15EFFEAE8FCA}"/>
          </ac:graphicFrameMkLst>
        </pc:graphicFrameChg>
        <pc:graphicFrameChg chg="del modGraphic">
          <ac:chgData name="Paula Vázquez-Valero" userId="3a0e46d7-2099-40af-a155-aa45b68bfff3" providerId="ADAL" clId="{9392BBDB-997E-40B4-93C9-019FA3FF544F}" dt="2022-07-01T16:43:54.796" v="790" actId="21"/>
          <ac:graphicFrameMkLst>
            <pc:docMk/>
            <pc:sldMk cId="1144262709" sldId="297"/>
            <ac:graphicFrameMk id="6" creationId="{7D14B3FD-A73F-4075-903F-A06685D2E988}"/>
          </ac:graphicFrameMkLst>
        </pc:graphicFrameChg>
      </pc:sldChg>
      <pc:sldChg chg="addSp delSp modSp add del mod ord addAnim delAnim modAnim modNotesTx">
        <pc:chgData name="Paula Vázquez-Valero" userId="3a0e46d7-2099-40af-a155-aa45b68bfff3" providerId="ADAL" clId="{9392BBDB-997E-40B4-93C9-019FA3FF544F}" dt="2022-07-01T17:53:53.038" v="3261" actId="47"/>
        <pc:sldMkLst>
          <pc:docMk/>
          <pc:sldMk cId="4047947952" sldId="490"/>
        </pc:sldMkLst>
        <pc:spChg chg="del mod">
          <ac:chgData name="Paula Vázquez-Valero" userId="3a0e46d7-2099-40af-a155-aa45b68bfff3" providerId="ADAL" clId="{9392BBDB-997E-40B4-93C9-019FA3FF544F}" dt="2022-07-01T17:52:28.289" v="3171" actId="21"/>
          <ac:spMkLst>
            <pc:docMk/>
            <pc:sldMk cId="4047947952" sldId="490"/>
            <ac:spMk id="2" creationId="{D974A6DC-187E-4C4A-92B8-4D8EDD2BB1DF}"/>
          </ac:spMkLst>
        </pc:spChg>
        <pc:spChg chg="del mod">
          <ac:chgData name="Paula Vázquez-Valero" userId="3a0e46d7-2099-40af-a155-aa45b68bfff3" providerId="ADAL" clId="{9392BBDB-997E-40B4-93C9-019FA3FF544F}" dt="2022-07-01T17:06:26.271" v="1684" actId="478"/>
          <ac:spMkLst>
            <pc:docMk/>
            <pc:sldMk cId="4047947952" sldId="490"/>
            <ac:spMk id="4" creationId="{4AE167EA-D23C-4BC6-8969-AAD12538BB39}"/>
          </ac:spMkLst>
        </pc:spChg>
        <pc:spChg chg="add del mod">
          <ac:chgData name="Paula Vázquez-Valero" userId="3a0e46d7-2099-40af-a155-aa45b68bfff3" providerId="ADAL" clId="{9392BBDB-997E-40B4-93C9-019FA3FF544F}" dt="2022-07-01T17:12:30.645" v="1955" actId="478"/>
          <ac:spMkLst>
            <pc:docMk/>
            <pc:sldMk cId="4047947952" sldId="490"/>
            <ac:spMk id="5" creationId="{ACFA877B-EB7C-D941-897D-1DC1C7C0C024}"/>
          </ac:spMkLst>
        </pc:spChg>
        <pc:spChg chg="add del mod">
          <ac:chgData name="Paula Vázquez-Valero" userId="3a0e46d7-2099-40af-a155-aa45b68bfff3" providerId="ADAL" clId="{9392BBDB-997E-40B4-93C9-019FA3FF544F}" dt="2022-07-01T17:52:28.289" v="3171" actId="21"/>
          <ac:spMkLst>
            <pc:docMk/>
            <pc:sldMk cId="4047947952" sldId="490"/>
            <ac:spMk id="6" creationId="{AD2C2D65-3121-1498-8543-D2112805B086}"/>
          </ac:spMkLst>
        </pc:spChg>
        <pc:spChg chg="add mod">
          <ac:chgData name="Paula Vázquez-Valero" userId="3a0e46d7-2099-40af-a155-aa45b68bfff3" providerId="ADAL" clId="{9392BBDB-997E-40B4-93C9-019FA3FF544F}" dt="2022-07-01T17:52:28.289" v="3171" actId="21"/>
          <ac:spMkLst>
            <pc:docMk/>
            <pc:sldMk cId="4047947952" sldId="490"/>
            <ac:spMk id="9" creationId="{36CED2A4-67C5-65C6-39BC-6234F7E613D1}"/>
          </ac:spMkLst>
        </pc:spChg>
        <pc:spChg chg="del mod">
          <ac:chgData name="Paula Vázquez-Valero" userId="3a0e46d7-2099-40af-a155-aa45b68bfff3" providerId="ADAL" clId="{9392BBDB-997E-40B4-93C9-019FA3FF544F}" dt="2022-07-01T17:52:28.289" v="3171" actId="21"/>
          <ac:spMkLst>
            <pc:docMk/>
            <pc:sldMk cId="4047947952" sldId="490"/>
            <ac:spMk id="16" creationId="{89604CFD-752D-4507-BDB4-003447BC0065}"/>
          </ac:spMkLst>
        </pc:spChg>
        <pc:spChg chg="del mod">
          <ac:chgData name="Paula Vázquez-Valero" userId="3a0e46d7-2099-40af-a155-aa45b68bfff3" providerId="ADAL" clId="{9392BBDB-997E-40B4-93C9-019FA3FF544F}" dt="2022-07-01T17:52:28.289" v="3171" actId="21"/>
          <ac:spMkLst>
            <pc:docMk/>
            <pc:sldMk cId="4047947952" sldId="490"/>
            <ac:spMk id="17" creationId="{B4D38324-6363-4A9B-A873-6C859BA3DB68}"/>
          </ac:spMkLst>
        </pc:spChg>
        <pc:spChg chg="del mod">
          <ac:chgData name="Paula Vázquez-Valero" userId="3a0e46d7-2099-40af-a155-aa45b68bfff3" providerId="ADAL" clId="{9392BBDB-997E-40B4-93C9-019FA3FF544F}" dt="2022-07-01T17:52:28.289" v="3171" actId="21"/>
          <ac:spMkLst>
            <pc:docMk/>
            <pc:sldMk cId="4047947952" sldId="490"/>
            <ac:spMk id="18" creationId="{6D1BB123-2EDB-4787-BECF-CEAB9A4F59B4}"/>
          </ac:spMkLst>
        </pc:spChg>
        <pc:spChg chg="del mod">
          <ac:chgData name="Paula Vázquez-Valero" userId="3a0e46d7-2099-40af-a155-aa45b68bfff3" providerId="ADAL" clId="{9392BBDB-997E-40B4-93C9-019FA3FF544F}" dt="2022-07-01T17:06:04.253" v="1636" actId="478"/>
          <ac:spMkLst>
            <pc:docMk/>
            <pc:sldMk cId="4047947952" sldId="490"/>
            <ac:spMk id="19" creationId="{4ADE93B5-C240-4DC1-BF8A-0E1D57C28E64}"/>
          </ac:spMkLst>
        </pc:spChg>
        <pc:spChg chg="del mod">
          <ac:chgData name="Paula Vázquez-Valero" userId="3a0e46d7-2099-40af-a155-aa45b68bfff3" providerId="ADAL" clId="{9392BBDB-997E-40B4-93C9-019FA3FF544F}" dt="2022-07-01T17:06:04.253" v="1636" actId="478"/>
          <ac:spMkLst>
            <pc:docMk/>
            <pc:sldMk cId="4047947952" sldId="490"/>
            <ac:spMk id="20" creationId="{FC23CF06-43B3-49D7-85F0-5E0DE3159C44}"/>
          </ac:spMkLst>
        </pc:spChg>
        <pc:spChg chg="del mod">
          <ac:chgData name="Paula Vázquez-Valero" userId="3a0e46d7-2099-40af-a155-aa45b68bfff3" providerId="ADAL" clId="{9392BBDB-997E-40B4-93C9-019FA3FF544F}" dt="2022-07-01T17:09:02.392" v="1743" actId="478"/>
          <ac:spMkLst>
            <pc:docMk/>
            <pc:sldMk cId="4047947952" sldId="490"/>
            <ac:spMk id="21" creationId="{2A25D440-6896-4B86-99C4-20E2AF378630}"/>
          </ac:spMkLst>
        </pc:spChg>
        <pc:spChg chg="del mod">
          <ac:chgData name="Paula Vázquez-Valero" userId="3a0e46d7-2099-40af-a155-aa45b68bfff3" providerId="ADAL" clId="{9392BBDB-997E-40B4-93C9-019FA3FF544F}" dt="2022-07-01T17:09:02.392" v="1743" actId="478"/>
          <ac:spMkLst>
            <pc:docMk/>
            <pc:sldMk cId="4047947952" sldId="490"/>
            <ac:spMk id="23" creationId="{0636DCA7-3D30-4B01-A81E-029CDE69FCD6}"/>
          </ac:spMkLst>
        </pc:spChg>
        <pc:spChg chg="del mod">
          <ac:chgData name="Paula Vázquez-Valero" userId="3a0e46d7-2099-40af-a155-aa45b68bfff3" providerId="ADAL" clId="{9392BBDB-997E-40B4-93C9-019FA3FF544F}" dt="2022-07-01T17:09:02.392" v="1743" actId="478"/>
          <ac:spMkLst>
            <pc:docMk/>
            <pc:sldMk cId="4047947952" sldId="490"/>
            <ac:spMk id="29" creationId="{1C25D59E-B7E2-4369-8C1E-A2C33D1A863A}"/>
          </ac:spMkLst>
        </pc:spChg>
        <pc:spChg chg="del mod">
          <ac:chgData name="Paula Vázquez-Valero" userId="3a0e46d7-2099-40af-a155-aa45b68bfff3" providerId="ADAL" clId="{9392BBDB-997E-40B4-93C9-019FA3FF544F}" dt="2022-07-01T17:09:02.392" v="1743" actId="478"/>
          <ac:spMkLst>
            <pc:docMk/>
            <pc:sldMk cId="4047947952" sldId="490"/>
            <ac:spMk id="30" creationId="{81676A8C-7ABD-46F9-B748-133E18203CF0}"/>
          </ac:spMkLst>
        </pc:spChg>
        <pc:spChg chg="del mod">
          <ac:chgData name="Paula Vázquez-Valero" userId="3a0e46d7-2099-40af-a155-aa45b68bfff3" providerId="ADAL" clId="{9392BBDB-997E-40B4-93C9-019FA3FF544F}" dt="2022-07-01T17:09:02.392" v="1743" actId="478"/>
          <ac:spMkLst>
            <pc:docMk/>
            <pc:sldMk cId="4047947952" sldId="490"/>
            <ac:spMk id="34" creationId="{B8F6C52D-5FDD-4528-A1B5-A2BDEAFE0563}"/>
          </ac:spMkLst>
        </pc:spChg>
        <pc:spChg chg="del mod">
          <ac:chgData name="Paula Vázquez-Valero" userId="3a0e46d7-2099-40af-a155-aa45b68bfff3" providerId="ADAL" clId="{9392BBDB-997E-40B4-93C9-019FA3FF544F}" dt="2022-07-01T17:09:02.392" v="1743" actId="478"/>
          <ac:spMkLst>
            <pc:docMk/>
            <pc:sldMk cId="4047947952" sldId="490"/>
            <ac:spMk id="35" creationId="{DF12A38D-3A75-49F1-A074-A32AE63477F3}"/>
          </ac:spMkLst>
        </pc:spChg>
        <pc:spChg chg="del">
          <ac:chgData name="Paula Vázquez-Valero" userId="3a0e46d7-2099-40af-a155-aa45b68bfff3" providerId="ADAL" clId="{9392BBDB-997E-40B4-93C9-019FA3FF544F}" dt="2022-07-01T17:05:35.244" v="1630" actId="478"/>
          <ac:spMkLst>
            <pc:docMk/>
            <pc:sldMk cId="4047947952" sldId="490"/>
            <ac:spMk id="37" creationId="{82B0184D-40CE-4862-B2D2-DF751D735364}"/>
          </ac:spMkLst>
        </pc:spChg>
        <pc:spChg chg="add del mod ord">
          <ac:chgData name="Paula Vázquez-Valero" userId="3a0e46d7-2099-40af-a155-aa45b68bfff3" providerId="ADAL" clId="{9392BBDB-997E-40B4-93C9-019FA3FF544F}" dt="2022-07-01T17:52:28.289" v="3171" actId="21"/>
          <ac:spMkLst>
            <pc:docMk/>
            <pc:sldMk cId="4047947952" sldId="490"/>
            <ac:spMk id="40" creationId="{901844EC-F49A-7CAB-DA7A-D4ABE4B27F3A}"/>
          </ac:spMkLst>
        </pc:spChg>
        <pc:spChg chg="del mod">
          <ac:chgData name="Paula Vázquez-Valero" userId="3a0e46d7-2099-40af-a155-aa45b68bfff3" providerId="ADAL" clId="{9392BBDB-997E-40B4-93C9-019FA3FF544F}" dt="2022-07-01T17:09:02.392" v="1743" actId="478"/>
          <ac:spMkLst>
            <pc:docMk/>
            <pc:sldMk cId="4047947952" sldId="490"/>
            <ac:spMk id="42" creationId="{0BDE2B86-572C-4D71-BD4E-9FABBF6E310A}"/>
          </ac:spMkLst>
        </pc:spChg>
        <pc:spChg chg="del mod">
          <ac:chgData name="Paula Vázquez-Valero" userId="3a0e46d7-2099-40af-a155-aa45b68bfff3" providerId="ADAL" clId="{9392BBDB-997E-40B4-93C9-019FA3FF544F}" dt="2022-07-01T17:05:34.211" v="1629" actId="478"/>
          <ac:spMkLst>
            <pc:docMk/>
            <pc:sldMk cId="4047947952" sldId="490"/>
            <ac:spMk id="43" creationId="{5F8B5CDF-6D62-4246-ACC7-E6F74A3111EF}"/>
          </ac:spMkLst>
        </pc:spChg>
        <pc:spChg chg="add del mod ord">
          <ac:chgData name="Paula Vázquez-Valero" userId="3a0e46d7-2099-40af-a155-aa45b68bfff3" providerId="ADAL" clId="{9392BBDB-997E-40B4-93C9-019FA3FF544F}" dt="2022-07-01T17:52:28.289" v="3171" actId="21"/>
          <ac:spMkLst>
            <pc:docMk/>
            <pc:sldMk cId="4047947952" sldId="490"/>
            <ac:spMk id="44" creationId="{9F622A1E-0074-0E0A-ECBF-9D3CE1038390}"/>
          </ac:spMkLst>
        </pc:spChg>
        <pc:spChg chg="add del mod">
          <ac:chgData name="Paula Vázquez-Valero" userId="3a0e46d7-2099-40af-a155-aa45b68bfff3" providerId="ADAL" clId="{9392BBDB-997E-40B4-93C9-019FA3FF544F}" dt="2022-07-01T17:52:28.289" v="3171" actId="21"/>
          <ac:spMkLst>
            <pc:docMk/>
            <pc:sldMk cId="4047947952" sldId="490"/>
            <ac:spMk id="45" creationId="{B7C1B15F-7DF4-F882-7B88-DD576B98C9F4}"/>
          </ac:spMkLst>
        </pc:spChg>
        <pc:spChg chg="add del mod">
          <ac:chgData name="Paula Vázquez-Valero" userId="3a0e46d7-2099-40af-a155-aa45b68bfff3" providerId="ADAL" clId="{9392BBDB-997E-40B4-93C9-019FA3FF544F}" dt="2022-07-01T17:11:20.407" v="1878" actId="478"/>
          <ac:spMkLst>
            <pc:docMk/>
            <pc:sldMk cId="4047947952" sldId="490"/>
            <ac:spMk id="46" creationId="{739FAE95-545F-F7DA-39A3-56890163A126}"/>
          </ac:spMkLst>
        </pc:spChg>
        <pc:spChg chg="del mod">
          <ac:chgData name="Paula Vázquez-Valero" userId="3a0e46d7-2099-40af-a155-aa45b68bfff3" providerId="ADAL" clId="{9392BBDB-997E-40B4-93C9-019FA3FF544F}" dt="2022-07-01T17:09:02.392" v="1743" actId="478"/>
          <ac:spMkLst>
            <pc:docMk/>
            <pc:sldMk cId="4047947952" sldId="490"/>
            <ac:spMk id="51" creationId="{8081FDD0-F764-46AB-AD0D-46152ED82308}"/>
          </ac:spMkLst>
        </pc:spChg>
        <pc:spChg chg="del mod">
          <ac:chgData name="Paula Vázquez-Valero" userId="3a0e46d7-2099-40af-a155-aa45b68bfff3" providerId="ADAL" clId="{9392BBDB-997E-40B4-93C9-019FA3FF544F}" dt="2022-07-01T17:09:02.392" v="1743" actId="478"/>
          <ac:spMkLst>
            <pc:docMk/>
            <pc:sldMk cId="4047947952" sldId="490"/>
            <ac:spMk id="52" creationId="{7BF9D615-4D56-411A-B2C7-BE8CDDE3CD97}"/>
          </ac:spMkLst>
        </pc:spChg>
        <pc:spChg chg="del mod">
          <ac:chgData name="Paula Vázquez-Valero" userId="3a0e46d7-2099-40af-a155-aa45b68bfff3" providerId="ADAL" clId="{9392BBDB-997E-40B4-93C9-019FA3FF544F}" dt="2022-07-01T17:06:01.402" v="1635" actId="478"/>
          <ac:spMkLst>
            <pc:docMk/>
            <pc:sldMk cId="4047947952" sldId="490"/>
            <ac:spMk id="54" creationId="{E2DD8F5A-5B62-4875-B5A5-EDC1FACACB0A}"/>
          </ac:spMkLst>
        </pc:spChg>
        <pc:spChg chg="add del mod">
          <ac:chgData name="Paula Vázquez-Valero" userId="3a0e46d7-2099-40af-a155-aa45b68bfff3" providerId="ADAL" clId="{9392BBDB-997E-40B4-93C9-019FA3FF544F}" dt="2022-07-01T17:10:21.708" v="1828" actId="478"/>
          <ac:spMkLst>
            <pc:docMk/>
            <pc:sldMk cId="4047947952" sldId="490"/>
            <ac:spMk id="55" creationId="{C8D5AA1E-E81F-7C94-53EF-E84132BF19DA}"/>
          </ac:spMkLst>
        </pc:spChg>
        <pc:spChg chg="add del mod">
          <ac:chgData name="Paula Vázquez-Valero" userId="3a0e46d7-2099-40af-a155-aa45b68bfff3" providerId="ADAL" clId="{9392BBDB-997E-40B4-93C9-019FA3FF544F}" dt="2022-07-01T17:52:28.289" v="3171" actId="21"/>
          <ac:spMkLst>
            <pc:docMk/>
            <pc:sldMk cId="4047947952" sldId="490"/>
            <ac:spMk id="56" creationId="{9B72F2FF-5F83-2EDC-710C-2F45716863CC}"/>
          </ac:spMkLst>
        </pc:spChg>
        <pc:spChg chg="add del mod">
          <ac:chgData name="Paula Vázquez-Valero" userId="3a0e46d7-2099-40af-a155-aa45b68bfff3" providerId="ADAL" clId="{9392BBDB-997E-40B4-93C9-019FA3FF544F}" dt="2022-07-01T17:52:28.289" v="3171" actId="21"/>
          <ac:spMkLst>
            <pc:docMk/>
            <pc:sldMk cId="4047947952" sldId="490"/>
            <ac:spMk id="57" creationId="{C92DCE7E-AE6E-FDE1-9137-2E776E2D6639}"/>
          </ac:spMkLst>
        </pc:spChg>
        <pc:spChg chg="add del mod">
          <ac:chgData name="Paula Vázquez-Valero" userId="3a0e46d7-2099-40af-a155-aa45b68bfff3" providerId="ADAL" clId="{9392BBDB-997E-40B4-93C9-019FA3FF544F}" dt="2022-07-01T17:52:28.289" v="3171" actId="21"/>
          <ac:spMkLst>
            <pc:docMk/>
            <pc:sldMk cId="4047947952" sldId="490"/>
            <ac:spMk id="58" creationId="{3DEF83D2-FA84-D3A4-A660-2730EB3BBFED}"/>
          </ac:spMkLst>
        </pc:spChg>
        <pc:spChg chg="add del mod">
          <ac:chgData name="Paula Vázquez-Valero" userId="3a0e46d7-2099-40af-a155-aa45b68bfff3" providerId="ADAL" clId="{9392BBDB-997E-40B4-93C9-019FA3FF544F}" dt="2022-07-01T17:15:38.043" v="2014"/>
          <ac:spMkLst>
            <pc:docMk/>
            <pc:sldMk cId="4047947952" sldId="490"/>
            <ac:spMk id="59" creationId="{73EE0A9F-B3FA-CA9D-A6AF-DDEB13506776}"/>
          </ac:spMkLst>
        </pc:spChg>
        <pc:spChg chg="add del mod">
          <ac:chgData name="Paula Vázquez-Valero" userId="3a0e46d7-2099-40af-a155-aa45b68bfff3" providerId="ADAL" clId="{9392BBDB-997E-40B4-93C9-019FA3FF544F}" dt="2022-07-01T17:15:38.043" v="2014"/>
          <ac:spMkLst>
            <pc:docMk/>
            <pc:sldMk cId="4047947952" sldId="490"/>
            <ac:spMk id="60" creationId="{1ACA20A2-B893-DE7D-0C8F-D842F246FC4C}"/>
          </ac:spMkLst>
        </pc:spChg>
        <pc:spChg chg="add del mod">
          <ac:chgData name="Paula Vázquez-Valero" userId="3a0e46d7-2099-40af-a155-aa45b68bfff3" providerId="ADAL" clId="{9392BBDB-997E-40B4-93C9-019FA3FF544F}" dt="2022-07-01T17:18:01.192" v="2107" actId="478"/>
          <ac:spMkLst>
            <pc:docMk/>
            <pc:sldMk cId="4047947952" sldId="490"/>
            <ac:spMk id="61" creationId="{B2541EE2-7E7D-8224-8899-E72A1131409A}"/>
          </ac:spMkLst>
        </pc:spChg>
        <pc:spChg chg="add del mod">
          <ac:chgData name="Paula Vázquez-Valero" userId="3a0e46d7-2099-40af-a155-aa45b68bfff3" providerId="ADAL" clId="{9392BBDB-997E-40B4-93C9-019FA3FF544F}" dt="2022-07-01T17:18:01.192" v="2107" actId="478"/>
          <ac:spMkLst>
            <pc:docMk/>
            <pc:sldMk cId="4047947952" sldId="490"/>
            <ac:spMk id="62" creationId="{9A39BBB2-DACB-C45D-31C9-0DECE4A6B8CA}"/>
          </ac:spMkLst>
        </pc:spChg>
        <pc:spChg chg="add del mod ord">
          <ac:chgData name="Paula Vázquez-Valero" userId="3a0e46d7-2099-40af-a155-aa45b68bfff3" providerId="ADAL" clId="{9392BBDB-997E-40B4-93C9-019FA3FF544F}" dt="2022-07-01T17:52:28.289" v="3171" actId="21"/>
          <ac:spMkLst>
            <pc:docMk/>
            <pc:sldMk cId="4047947952" sldId="490"/>
            <ac:spMk id="63" creationId="{320EEFFA-E42D-090F-32AA-20D2898CC827}"/>
          </ac:spMkLst>
        </pc:spChg>
        <pc:spChg chg="add del mod ord">
          <ac:chgData name="Paula Vázquez-Valero" userId="3a0e46d7-2099-40af-a155-aa45b68bfff3" providerId="ADAL" clId="{9392BBDB-997E-40B4-93C9-019FA3FF544F}" dt="2022-07-01T17:52:28.289" v="3171" actId="21"/>
          <ac:spMkLst>
            <pc:docMk/>
            <pc:sldMk cId="4047947952" sldId="490"/>
            <ac:spMk id="65" creationId="{D88922B2-562C-0684-10B5-45B8FF307B4A}"/>
          </ac:spMkLst>
        </pc:spChg>
        <pc:spChg chg="add del mod">
          <ac:chgData name="Paula Vázquez-Valero" userId="3a0e46d7-2099-40af-a155-aa45b68bfff3" providerId="ADAL" clId="{9392BBDB-997E-40B4-93C9-019FA3FF544F}" dt="2022-07-01T17:52:28.289" v="3171" actId="21"/>
          <ac:spMkLst>
            <pc:docMk/>
            <pc:sldMk cId="4047947952" sldId="490"/>
            <ac:spMk id="66" creationId="{348C892F-DB06-8222-0934-49941112F0B6}"/>
          </ac:spMkLst>
        </pc:spChg>
        <pc:spChg chg="add del mod">
          <ac:chgData name="Paula Vázquez-Valero" userId="3a0e46d7-2099-40af-a155-aa45b68bfff3" providerId="ADAL" clId="{9392BBDB-997E-40B4-93C9-019FA3FF544F}" dt="2022-07-01T17:19:19.411" v="2119" actId="478"/>
          <ac:spMkLst>
            <pc:docMk/>
            <pc:sldMk cId="4047947952" sldId="490"/>
            <ac:spMk id="67" creationId="{A0D642B6-66CA-316A-D74E-56DBDC699A48}"/>
          </ac:spMkLst>
        </pc:spChg>
        <pc:spChg chg="add del">
          <ac:chgData name="Paula Vázquez-Valero" userId="3a0e46d7-2099-40af-a155-aa45b68bfff3" providerId="ADAL" clId="{9392BBDB-997E-40B4-93C9-019FA3FF544F}" dt="2022-07-01T17:20:02.569" v="2131" actId="22"/>
          <ac:spMkLst>
            <pc:docMk/>
            <pc:sldMk cId="4047947952" sldId="490"/>
            <ac:spMk id="68" creationId="{1E8D6431-C4DB-BA3F-DF48-8B62C14DA69A}"/>
          </ac:spMkLst>
        </pc:spChg>
        <pc:spChg chg="add del mod ord">
          <ac:chgData name="Paula Vázquez-Valero" userId="3a0e46d7-2099-40af-a155-aa45b68bfff3" providerId="ADAL" clId="{9392BBDB-997E-40B4-93C9-019FA3FF544F}" dt="2022-07-01T17:52:28.289" v="3171" actId="21"/>
          <ac:spMkLst>
            <pc:docMk/>
            <pc:sldMk cId="4047947952" sldId="490"/>
            <ac:spMk id="69" creationId="{5200A632-00F7-D8AB-A074-0AF34C4599E3}"/>
          </ac:spMkLst>
        </pc:spChg>
        <pc:spChg chg="add del mod ord">
          <ac:chgData name="Paula Vázquez-Valero" userId="3a0e46d7-2099-40af-a155-aa45b68bfff3" providerId="ADAL" clId="{9392BBDB-997E-40B4-93C9-019FA3FF544F}" dt="2022-07-01T17:52:28.289" v="3171" actId="21"/>
          <ac:spMkLst>
            <pc:docMk/>
            <pc:sldMk cId="4047947952" sldId="490"/>
            <ac:spMk id="70" creationId="{2AF3C493-564A-84B3-F5D5-17AE4456725E}"/>
          </ac:spMkLst>
        </pc:spChg>
        <pc:spChg chg="add del mod ord">
          <ac:chgData name="Paula Vázquez-Valero" userId="3a0e46d7-2099-40af-a155-aa45b68bfff3" providerId="ADAL" clId="{9392BBDB-997E-40B4-93C9-019FA3FF544F}" dt="2022-07-01T17:52:28.289" v="3171" actId="21"/>
          <ac:spMkLst>
            <pc:docMk/>
            <pc:sldMk cId="4047947952" sldId="490"/>
            <ac:spMk id="71" creationId="{E0C8A9C3-05AB-C2EE-D838-0EF03333B6C8}"/>
          </ac:spMkLst>
        </pc:spChg>
        <pc:spChg chg="add del mod ord">
          <ac:chgData name="Paula Vázquez-Valero" userId="3a0e46d7-2099-40af-a155-aa45b68bfff3" providerId="ADAL" clId="{9392BBDB-997E-40B4-93C9-019FA3FF544F}" dt="2022-07-01T17:52:28.289" v="3171" actId="21"/>
          <ac:spMkLst>
            <pc:docMk/>
            <pc:sldMk cId="4047947952" sldId="490"/>
            <ac:spMk id="72" creationId="{F89BE955-9645-1A6F-E004-0371C2EBAD43}"/>
          </ac:spMkLst>
        </pc:spChg>
        <pc:picChg chg="del mod">
          <ac:chgData name="Paula Vázquez-Valero" userId="3a0e46d7-2099-40af-a155-aa45b68bfff3" providerId="ADAL" clId="{9392BBDB-997E-40B4-93C9-019FA3FF544F}" dt="2022-07-01T17:09:02.392" v="1743" actId="478"/>
          <ac:picMkLst>
            <pc:docMk/>
            <pc:sldMk cId="4047947952" sldId="490"/>
            <ac:picMk id="3" creationId="{69778F0F-766A-45BA-A88C-2F8D13817C84}"/>
          </ac:picMkLst>
        </pc:picChg>
        <pc:picChg chg="del mod">
          <ac:chgData name="Paula Vázquez-Valero" userId="3a0e46d7-2099-40af-a155-aa45b68bfff3" providerId="ADAL" clId="{9392BBDB-997E-40B4-93C9-019FA3FF544F}" dt="2022-07-01T17:52:28.289" v="3171" actId="21"/>
          <ac:picMkLst>
            <pc:docMk/>
            <pc:sldMk cId="4047947952" sldId="490"/>
            <ac:picMk id="25" creationId="{20A2F853-0CF4-4CB0-9B24-6365D924ED7A}"/>
          </ac:picMkLst>
        </pc:picChg>
        <pc:picChg chg="del mod">
          <ac:chgData name="Paula Vázquez-Valero" userId="3a0e46d7-2099-40af-a155-aa45b68bfff3" providerId="ADAL" clId="{9392BBDB-997E-40B4-93C9-019FA3FF544F}" dt="2022-07-01T17:09:02.392" v="1743" actId="478"/>
          <ac:picMkLst>
            <pc:docMk/>
            <pc:sldMk cId="4047947952" sldId="490"/>
            <ac:picMk id="31" creationId="{EEE4E888-0D52-4AE6-8548-6E9D48DF8874}"/>
          </ac:picMkLst>
        </pc:picChg>
        <pc:picChg chg="del mod">
          <ac:chgData name="Paula Vázquez-Valero" userId="3a0e46d7-2099-40af-a155-aa45b68bfff3" providerId="ADAL" clId="{9392BBDB-997E-40B4-93C9-019FA3FF544F}" dt="2022-07-01T17:52:28.289" v="3171" actId="21"/>
          <ac:picMkLst>
            <pc:docMk/>
            <pc:sldMk cId="4047947952" sldId="490"/>
            <ac:picMk id="32" creationId="{584C4BF7-D735-45AF-A526-EF5A14C086D7}"/>
          </ac:picMkLst>
        </pc:picChg>
        <pc:picChg chg="del mod">
          <ac:chgData name="Paula Vázquez-Valero" userId="3a0e46d7-2099-40af-a155-aa45b68bfff3" providerId="ADAL" clId="{9392BBDB-997E-40B4-93C9-019FA3FF544F}" dt="2022-07-01T17:09:02.392" v="1743" actId="478"/>
          <ac:picMkLst>
            <pc:docMk/>
            <pc:sldMk cId="4047947952" sldId="490"/>
            <ac:picMk id="33" creationId="{68FD48C6-D2B8-404A-A32B-B0D238CAD68A}"/>
          </ac:picMkLst>
        </pc:picChg>
        <pc:picChg chg="del mod">
          <ac:chgData name="Paula Vázquez-Valero" userId="3a0e46d7-2099-40af-a155-aa45b68bfff3" providerId="ADAL" clId="{9392BBDB-997E-40B4-93C9-019FA3FF544F}" dt="2022-07-01T17:09:02.392" v="1743" actId="478"/>
          <ac:picMkLst>
            <pc:docMk/>
            <pc:sldMk cId="4047947952" sldId="490"/>
            <ac:picMk id="36" creationId="{ECC3A1FE-77A1-405B-BECA-029123104DED}"/>
          </ac:picMkLst>
        </pc:picChg>
        <pc:picChg chg="del mod">
          <ac:chgData name="Paula Vázquez-Valero" userId="3a0e46d7-2099-40af-a155-aa45b68bfff3" providerId="ADAL" clId="{9392BBDB-997E-40B4-93C9-019FA3FF544F}" dt="2022-07-01T17:06:01.402" v="1635" actId="478"/>
          <ac:picMkLst>
            <pc:docMk/>
            <pc:sldMk cId="4047947952" sldId="490"/>
            <ac:picMk id="38" creationId="{18C69456-D655-4644-A060-532C23868182}"/>
          </ac:picMkLst>
        </pc:picChg>
        <pc:picChg chg="del mod">
          <ac:chgData name="Paula Vázquez-Valero" userId="3a0e46d7-2099-40af-a155-aa45b68bfff3" providerId="ADAL" clId="{9392BBDB-997E-40B4-93C9-019FA3FF544F}" dt="2022-07-01T17:09:02.392" v="1743" actId="478"/>
          <ac:picMkLst>
            <pc:docMk/>
            <pc:sldMk cId="4047947952" sldId="490"/>
            <ac:picMk id="39" creationId="{68E89A9C-55F6-40BD-B523-03C52D4094E3}"/>
          </ac:picMkLst>
        </pc:picChg>
        <pc:picChg chg="add del mod">
          <ac:chgData name="Paula Vázquez-Valero" userId="3a0e46d7-2099-40af-a155-aa45b68bfff3" providerId="ADAL" clId="{9392BBDB-997E-40B4-93C9-019FA3FF544F}" dt="2022-07-01T17:52:28.289" v="3171" actId="21"/>
          <ac:picMkLst>
            <pc:docMk/>
            <pc:sldMk cId="4047947952" sldId="490"/>
            <ac:picMk id="41" creationId="{0824BE19-D6D7-1E2D-F693-B06749478919}"/>
          </ac:picMkLst>
        </pc:picChg>
        <pc:picChg chg="del mod">
          <ac:chgData name="Paula Vázquez-Valero" userId="3a0e46d7-2099-40af-a155-aa45b68bfff3" providerId="ADAL" clId="{9392BBDB-997E-40B4-93C9-019FA3FF544F}" dt="2022-07-01T17:09:02.392" v="1743" actId="478"/>
          <ac:picMkLst>
            <pc:docMk/>
            <pc:sldMk cId="4047947952" sldId="490"/>
            <ac:picMk id="49" creationId="{2AB41B07-EBA0-4529-824A-DFA11CE17863}"/>
          </ac:picMkLst>
        </pc:picChg>
        <pc:picChg chg="del mod">
          <ac:chgData name="Paula Vázquez-Valero" userId="3a0e46d7-2099-40af-a155-aa45b68bfff3" providerId="ADAL" clId="{9392BBDB-997E-40B4-93C9-019FA3FF544F}" dt="2022-07-01T17:09:02.392" v="1743" actId="478"/>
          <ac:picMkLst>
            <pc:docMk/>
            <pc:sldMk cId="4047947952" sldId="490"/>
            <ac:picMk id="50" creationId="{3AC3D255-DFCB-4E98-AE68-9175B52C8CF2}"/>
          </ac:picMkLst>
        </pc:picChg>
        <pc:picChg chg="del mod">
          <ac:chgData name="Paula Vázquez-Valero" userId="3a0e46d7-2099-40af-a155-aa45b68bfff3" providerId="ADAL" clId="{9392BBDB-997E-40B4-93C9-019FA3FF544F}" dt="2022-07-01T17:09:02.392" v="1743" actId="478"/>
          <ac:picMkLst>
            <pc:docMk/>
            <pc:sldMk cId="4047947952" sldId="490"/>
            <ac:picMk id="53" creationId="{48881D29-D860-4858-9D8A-3B81096594D2}"/>
          </ac:picMkLst>
        </pc:picChg>
        <pc:picChg chg="add del mod">
          <ac:chgData name="Paula Vázquez-Valero" userId="3a0e46d7-2099-40af-a155-aa45b68bfff3" providerId="ADAL" clId="{9392BBDB-997E-40B4-93C9-019FA3FF544F}" dt="2022-07-01T17:52:28.289" v="3171" actId="21"/>
          <ac:picMkLst>
            <pc:docMk/>
            <pc:sldMk cId="4047947952" sldId="490"/>
            <ac:picMk id="64" creationId="{9162A97F-A5BF-852A-F42C-6BF4B4B0D0EF}"/>
          </ac:picMkLst>
        </pc:picChg>
        <pc:picChg chg="del">
          <ac:chgData name="Paula Vázquez-Valero" userId="3a0e46d7-2099-40af-a155-aa45b68bfff3" providerId="ADAL" clId="{9392BBDB-997E-40B4-93C9-019FA3FF544F}" dt="2022-07-01T17:05:45.711" v="1631" actId="478"/>
          <ac:picMkLst>
            <pc:docMk/>
            <pc:sldMk cId="4047947952" sldId="490"/>
            <ac:picMk id="7174" creationId="{BAB901E4-DFF1-438A-8FA2-7575A6E2B089}"/>
          </ac:picMkLst>
        </pc:picChg>
        <pc:picChg chg="del">
          <ac:chgData name="Paula Vázquez-Valero" userId="3a0e46d7-2099-40af-a155-aa45b68bfff3" providerId="ADAL" clId="{9392BBDB-997E-40B4-93C9-019FA3FF544F}" dt="2022-07-01T17:05:47.743" v="1632" actId="478"/>
          <ac:picMkLst>
            <pc:docMk/>
            <pc:sldMk cId="4047947952" sldId="490"/>
            <ac:picMk id="7176" creationId="{81E638A6-3527-427D-8BA3-DB18B8857F52}"/>
          </ac:picMkLst>
        </pc:picChg>
        <pc:cxnChg chg="add del mod">
          <ac:chgData name="Paula Vázquez-Valero" userId="3a0e46d7-2099-40af-a155-aa45b68bfff3" providerId="ADAL" clId="{9392BBDB-997E-40B4-93C9-019FA3FF544F}" dt="2022-07-01T17:09:25.374" v="1758" actId="478"/>
          <ac:cxnSpMkLst>
            <pc:docMk/>
            <pc:sldMk cId="4047947952" sldId="490"/>
            <ac:cxnSpMk id="47" creationId="{AF776F0B-A601-3B20-AEB7-6D8C43B1CD4B}"/>
          </ac:cxnSpMkLst>
        </pc:cxnChg>
        <pc:cxnChg chg="add del mod">
          <ac:chgData name="Paula Vázquez-Valero" userId="3a0e46d7-2099-40af-a155-aa45b68bfff3" providerId="ADAL" clId="{9392BBDB-997E-40B4-93C9-019FA3FF544F}" dt="2022-07-01T17:11:44.258" v="1907" actId="478"/>
          <ac:cxnSpMkLst>
            <pc:docMk/>
            <pc:sldMk cId="4047947952" sldId="490"/>
            <ac:cxnSpMk id="48" creationId="{7DB45B5C-2188-2480-F902-B535FF1918DE}"/>
          </ac:cxnSpMkLst>
        </pc:cxnChg>
      </pc:sldChg>
      <pc:sldChg chg="add del">
        <pc:chgData name="Paula Vázquez-Valero" userId="3a0e46d7-2099-40af-a155-aa45b68bfff3" providerId="ADAL" clId="{9392BBDB-997E-40B4-93C9-019FA3FF544F}" dt="2022-07-01T17:41:28.877" v="2659" actId="47"/>
        <pc:sldMkLst>
          <pc:docMk/>
          <pc:sldMk cId="1036651623" sldId="542"/>
        </pc:sldMkLst>
      </pc:sldChg>
      <pc:sldChg chg="add del">
        <pc:chgData name="Paula Vázquez-Valero" userId="3a0e46d7-2099-40af-a155-aa45b68bfff3" providerId="ADAL" clId="{9392BBDB-997E-40B4-93C9-019FA3FF544F}" dt="2022-07-01T16:36:05.245" v="578" actId="47"/>
        <pc:sldMkLst>
          <pc:docMk/>
          <pc:sldMk cId="3126569761" sldId="568"/>
        </pc:sldMkLst>
      </pc:sldChg>
      <pc:sldChg chg="del">
        <pc:chgData name="Paula Vázquez-Valero" userId="3a0e46d7-2099-40af-a155-aa45b68bfff3" providerId="ADAL" clId="{9392BBDB-997E-40B4-93C9-019FA3FF544F}" dt="2022-07-01T16:50:12.918" v="974" actId="47"/>
        <pc:sldMkLst>
          <pc:docMk/>
          <pc:sldMk cId="4092001493" sldId="779"/>
        </pc:sldMkLst>
      </pc:sldChg>
      <pc:sldChg chg="add del">
        <pc:chgData name="Paula Vázquez-Valero" userId="3a0e46d7-2099-40af-a155-aa45b68bfff3" providerId="ADAL" clId="{9392BBDB-997E-40B4-93C9-019FA3FF544F}" dt="2022-07-01T16:48:26.226" v="966" actId="47"/>
        <pc:sldMkLst>
          <pc:docMk/>
          <pc:sldMk cId="123433732" sldId="827"/>
        </pc:sldMkLst>
      </pc:sldChg>
      <pc:sldChg chg="delSp add del mod delAnim">
        <pc:chgData name="Paula Vázquez-Valero" userId="3a0e46d7-2099-40af-a155-aa45b68bfff3" providerId="ADAL" clId="{9392BBDB-997E-40B4-93C9-019FA3FF544F}" dt="2022-07-01T16:48:18.941" v="965" actId="47"/>
        <pc:sldMkLst>
          <pc:docMk/>
          <pc:sldMk cId="0" sldId="828"/>
        </pc:sldMkLst>
        <pc:spChg chg="del">
          <ac:chgData name="Paula Vázquez-Valero" userId="3a0e46d7-2099-40af-a155-aa45b68bfff3" providerId="ADAL" clId="{9392BBDB-997E-40B4-93C9-019FA3FF544F}" dt="2022-07-01T16:36:23.026" v="584" actId="21"/>
          <ac:spMkLst>
            <pc:docMk/>
            <pc:sldMk cId="0" sldId="828"/>
            <ac:spMk id="3" creationId="{78CB9F67-EC13-66E1-5D9C-38686FE5C302}"/>
          </ac:spMkLst>
        </pc:spChg>
        <pc:spChg chg="del">
          <ac:chgData name="Paula Vázquez-Valero" userId="3a0e46d7-2099-40af-a155-aa45b68bfff3" providerId="ADAL" clId="{9392BBDB-997E-40B4-93C9-019FA3FF544F}" dt="2022-07-01T16:36:23.026" v="584" actId="21"/>
          <ac:spMkLst>
            <pc:docMk/>
            <pc:sldMk cId="0" sldId="828"/>
            <ac:spMk id="4" creationId="{879B864E-E58F-9850-6932-C941094D370B}"/>
          </ac:spMkLst>
        </pc:spChg>
        <pc:spChg chg="del">
          <ac:chgData name="Paula Vázquez-Valero" userId="3a0e46d7-2099-40af-a155-aa45b68bfff3" providerId="ADAL" clId="{9392BBDB-997E-40B4-93C9-019FA3FF544F}" dt="2022-07-01T16:36:23.026" v="584" actId="21"/>
          <ac:spMkLst>
            <pc:docMk/>
            <pc:sldMk cId="0" sldId="828"/>
            <ac:spMk id="7" creationId="{A2B8486C-2C8F-4BA2-ABC9-39C585CF9966}"/>
          </ac:spMkLst>
        </pc:spChg>
        <pc:spChg chg="del">
          <ac:chgData name="Paula Vázquez-Valero" userId="3a0e46d7-2099-40af-a155-aa45b68bfff3" providerId="ADAL" clId="{9392BBDB-997E-40B4-93C9-019FA3FF544F}" dt="2022-07-01T16:36:23.026" v="584" actId="21"/>
          <ac:spMkLst>
            <pc:docMk/>
            <pc:sldMk cId="0" sldId="828"/>
            <ac:spMk id="38" creationId="{F0213CFB-7A69-81EF-EC78-11CBD1BFFC95}"/>
          </ac:spMkLst>
        </pc:spChg>
        <pc:spChg chg="del">
          <ac:chgData name="Paula Vázquez-Valero" userId="3a0e46d7-2099-40af-a155-aa45b68bfff3" providerId="ADAL" clId="{9392BBDB-997E-40B4-93C9-019FA3FF544F}" dt="2022-07-01T16:36:23.026" v="584" actId="21"/>
          <ac:spMkLst>
            <pc:docMk/>
            <pc:sldMk cId="0" sldId="828"/>
            <ac:spMk id="40" creationId="{9170F47C-0143-59E6-2F0A-08B15BE4FA96}"/>
          </ac:spMkLst>
        </pc:spChg>
        <pc:spChg chg="del">
          <ac:chgData name="Paula Vázquez-Valero" userId="3a0e46d7-2099-40af-a155-aa45b68bfff3" providerId="ADAL" clId="{9392BBDB-997E-40B4-93C9-019FA3FF544F}" dt="2022-07-01T16:36:23.026" v="584" actId="21"/>
          <ac:spMkLst>
            <pc:docMk/>
            <pc:sldMk cId="0" sldId="828"/>
            <ac:spMk id="43" creationId="{C87EF4B0-F685-D785-4AF5-92DC3E01E27B}"/>
          </ac:spMkLst>
        </pc:spChg>
        <pc:spChg chg="del">
          <ac:chgData name="Paula Vázquez-Valero" userId="3a0e46d7-2099-40af-a155-aa45b68bfff3" providerId="ADAL" clId="{9392BBDB-997E-40B4-93C9-019FA3FF544F}" dt="2022-07-01T16:36:23.026" v="584" actId="21"/>
          <ac:spMkLst>
            <pc:docMk/>
            <pc:sldMk cId="0" sldId="828"/>
            <ac:spMk id="46" creationId="{0569F52F-FE8A-74BC-1A9E-F4CA8862E359}"/>
          </ac:spMkLst>
        </pc:spChg>
        <pc:spChg chg="del">
          <ac:chgData name="Paula Vázquez-Valero" userId="3a0e46d7-2099-40af-a155-aa45b68bfff3" providerId="ADAL" clId="{9392BBDB-997E-40B4-93C9-019FA3FF544F}" dt="2022-07-01T16:36:23.026" v="584" actId="21"/>
          <ac:spMkLst>
            <pc:docMk/>
            <pc:sldMk cId="0" sldId="828"/>
            <ac:spMk id="52" creationId="{074D3D38-28A0-3A62-E619-EA112B24EF2E}"/>
          </ac:spMkLst>
        </pc:spChg>
        <pc:spChg chg="del">
          <ac:chgData name="Paula Vázquez-Valero" userId="3a0e46d7-2099-40af-a155-aa45b68bfff3" providerId="ADAL" clId="{9392BBDB-997E-40B4-93C9-019FA3FF544F}" dt="2022-07-01T16:36:23.026" v="584" actId="21"/>
          <ac:spMkLst>
            <pc:docMk/>
            <pc:sldMk cId="0" sldId="828"/>
            <ac:spMk id="53" creationId="{7AFA3501-CDAE-6A01-78C1-E0E32E8E95AD}"/>
          </ac:spMkLst>
        </pc:spChg>
        <pc:spChg chg="del">
          <ac:chgData name="Paula Vázquez-Valero" userId="3a0e46d7-2099-40af-a155-aa45b68bfff3" providerId="ADAL" clId="{9392BBDB-997E-40B4-93C9-019FA3FF544F}" dt="2022-07-01T16:36:23.026" v="584" actId="21"/>
          <ac:spMkLst>
            <pc:docMk/>
            <pc:sldMk cId="0" sldId="828"/>
            <ac:spMk id="54" creationId="{89CCE4EC-FE85-10AB-EFA8-A97D04084117}"/>
          </ac:spMkLst>
        </pc:spChg>
        <pc:spChg chg="del">
          <ac:chgData name="Paula Vázquez-Valero" userId="3a0e46d7-2099-40af-a155-aa45b68bfff3" providerId="ADAL" clId="{9392BBDB-997E-40B4-93C9-019FA3FF544F}" dt="2022-07-01T16:36:23.026" v="584" actId="21"/>
          <ac:spMkLst>
            <pc:docMk/>
            <pc:sldMk cId="0" sldId="828"/>
            <ac:spMk id="60" creationId="{FEB7225B-19E9-5082-C40F-5AD89F328FBC}"/>
          </ac:spMkLst>
        </pc:spChg>
        <pc:spChg chg="del">
          <ac:chgData name="Paula Vázquez-Valero" userId="3a0e46d7-2099-40af-a155-aa45b68bfff3" providerId="ADAL" clId="{9392BBDB-997E-40B4-93C9-019FA3FF544F}" dt="2022-07-01T16:36:23.026" v="584" actId="21"/>
          <ac:spMkLst>
            <pc:docMk/>
            <pc:sldMk cId="0" sldId="828"/>
            <ac:spMk id="61" creationId="{A445840F-2CE1-902A-9EF3-A0E386A21DB0}"/>
          </ac:spMkLst>
        </pc:spChg>
        <pc:spChg chg="del">
          <ac:chgData name="Paula Vázquez-Valero" userId="3a0e46d7-2099-40af-a155-aa45b68bfff3" providerId="ADAL" clId="{9392BBDB-997E-40B4-93C9-019FA3FF544F}" dt="2022-07-01T16:36:23.026" v="584" actId="21"/>
          <ac:spMkLst>
            <pc:docMk/>
            <pc:sldMk cId="0" sldId="828"/>
            <ac:spMk id="62" creationId="{F2FC6A08-F36C-3325-0D65-F0D8BBA20FE8}"/>
          </ac:spMkLst>
        </pc:spChg>
        <pc:graphicFrameChg chg="del">
          <ac:chgData name="Paula Vázquez-Valero" userId="3a0e46d7-2099-40af-a155-aa45b68bfff3" providerId="ADAL" clId="{9392BBDB-997E-40B4-93C9-019FA3FF544F}" dt="2022-07-01T16:36:23.026" v="584" actId="21"/>
          <ac:graphicFrameMkLst>
            <pc:docMk/>
            <pc:sldMk cId="0" sldId="828"/>
            <ac:graphicFrameMk id="2" creationId="{B20F34BD-BEEA-7EDD-3176-2CB80DD569D9}"/>
          </ac:graphicFrameMkLst>
        </pc:graphicFrameChg>
        <pc:picChg chg="del">
          <ac:chgData name="Paula Vázquez-Valero" userId="3a0e46d7-2099-40af-a155-aa45b68bfff3" providerId="ADAL" clId="{9392BBDB-997E-40B4-93C9-019FA3FF544F}" dt="2022-07-01T16:36:23.026" v="584" actId="21"/>
          <ac:picMkLst>
            <pc:docMk/>
            <pc:sldMk cId="0" sldId="828"/>
            <ac:picMk id="39" creationId="{A4B8FF26-57A2-F50F-F06B-8D827B823EC6}"/>
          </ac:picMkLst>
        </pc:picChg>
        <pc:picChg chg="del">
          <ac:chgData name="Paula Vázquez-Valero" userId="3a0e46d7-2099-40af-a155-aa45b68bfff3" providerId="ADAL" clId="{9392BBDB-997E-40B4-93C9-019FA3FF544F}" dt="2022-07-01T16:36:23.026" v="584" actId="21"/>
          <ac:picMkLst>
            <pc:docMk/>
            <pc:sldMk cId="0" sldId="828"/>
            <ac:picMk id="42" creationId="{29433C62-A3C5-8584-1D32-C72DD84754A9}"/>
          </ac:picMkLst>
        </pc:picChg>
        <pc:picChg chg="del">
          <ac:chgData name="Paula Vázquez-Valero" userId="3a0e46d7-2099-40af-a155-aa45b68bfff3" providerId="ADAL" clId="{9392BBDB-997E-40B4-93C9-019FA3FF544F}" dt="2022-07-01T16:36:23.026" v="584" actId="21"/>
          <ac:picMkLst>
            <pc:docMk/>
            <pc:sldMk cId="0" sldId="828"/>
            <ac:picMk id="44" creationId="{1D2CCE54-B451-ED00-0140-373FAFC13AE1}"/>
          </ac:picMkLst>
        </pc:picChg>
        <pc:cxnChg chg="del">
          <ac:chgData name="Paula Vázquez-Valero" userId="3a0e46d7-2099-40af-a155-aa45b68bfff3" providerId="ADAL" clId="{9392BBDB-997E-40B4-93C9-019FA3FF544F}" dt="2022-07-01T16:36:23.026" v="584" actId="21"/>
          <ac:cxnSpMkLst>
            <pc:docMk/>
            <pc:sldMk cId="0" sldId="828"/>
            <ac:cxnSpMk id="55" creationId="{0CF3E97F-D7CF-1619-304F-07CC416E041F}"/>
          </ac:cxnSpMkLst>
        </pc:cxnChg>
        <pc:cxnChg chg="del">
          <ac:chgData name="Paula Vázquez-Valero" userId="3a0e46d7-2099-40af-a155-aa45b68bfff3" providerId="ADAL" clId="{9392BBDB-997E-40B4-93C9-019FA3FF544F}" dt="2022-07-01T16:36:23.026" v="584" actId="21"/>
          <ac:cxnSpMkLst>
            <pc:docMk/>
            <pc:sldMk cId="0" sldId="828"/>
            <ac:cxnSpMk id="56" creationId="{2C638382-DFEB-A393-6E66-74D0DE1ED3B5}"/>
          </ac:cxnSpMkLst>
        </pc:cxnChg>
        <pc:cxnChg chg="del">
          <ac:chgData name="Paula Vázquez-Valero" userId="3a0e46d7-2099-40af-a155-aa45b68bfff3" providerId="ADAL" clId="{9392BBDB-997E-40B4-93C9-019FA3FF544F}" dt="2022-07-01T16:36:23.026" v="584" actId="21"/>
          <ac:cxnSpMkLst>
            <pc:docMk/>
            <pc:sldMk cId="0" sldId="828"/>
            <ac:cxnSpMk id="58" creationId="{EDA20CF8-183F-48F4-9041-D0F890EFE794}"/>
          </ac:cxnSpMkLst>
        </pc:cxnChg>
      </pc:sldChg>
      <pc:sldChg chg="addSp delSp modSp mod modAnim">
        <pc:chgData name="Paula Vázquez-Valero" userId="3a0e46d7-2099-40af-a155-aa45b68bfff3" providerId="ADAL" clId="{9392BBDB-997E-40B4-93C9-019FA3FF544F}" dt="2022-07-01T18:37:25.474" v="5046" actId="20577"/>
        <pc:sldMkLst>
          <pc:docMk/>
          <pc:sldMk cId="3673061303" sldId="942"/>
        </pc:sldMkLst>
        <pc:spChg chg="mod">
          <ac:chgData name="Paula Vázquez-Valero" userId="3a0e46d7-2099-40af-a155-aa45b68bfff3" providerId="ADAL" clId="{9392BBDB-997E-40B4-93C9-019FA3FF544F}" dt="2022-07-01T18:37:25.474" v="5046" actId="20577"/>
          <ac:spMkLst>
            <pc:docMk/>
            <pc:sldMk cId="3673061303" sldId="942"/>
            <ac:spMk id="2" creationId="{9E5D7D67-0354-4144-9687-63666CDEA2E4}"/>
          </ac:spMkLst>
        </pc:spChg>
        <pc:spChg chg="mod">
          <ac:chgData name="Paula Vázquez-Valero" userId="3a0e46d7-2099-40af-a155-aa45b68bfff3" providerId="ADAL" clId="{9392BBDB-997E-40B4-93C9-019FA3FF544F}" dt="2022-07-01T16:54:15.059" v="1288" actId="20577"/>
          <ac:spMkLst>
            <pc:docMk/>
            <pc:sldMk cId="3673061303" sldId="942"/>
            <ac:spMk id="27" creationId="{8E91EBFD-B466-4965-9469-F2748DA1485E}"/>
          </ac:spMkLst>
        </pc:spChg>
        <pc:spChg chg="mod">
          <ac:chgData name="Paula Vázquez-Valero" userId="3a0e46d7-2099-40af-a155-aa45b68bfff3" providerId="ADAL" clId="{9392BBDB-997E-40B4-93C9-019FA3FF544F}" dt="2022-07-01T16:53:16.886" v="1167" actId="20577"/>
          <ac:spMkLst>
            <pc:docMk/>
            <pc:sldMk cId="3673061303" sldId="942"/>
            <ac:spMk id="29" creationId="{C76FE1AD-4946-4740-8517-0D1662F488E0}"/>
          </ac:spMkLst>
        </pc:spChg>
        <pc:spChg chg="mod">
          <ac:chgData name="Paula Vázquez-Valero" userId="3a0e46d7-2099-40af-a155-aa45b68bfff3" providerId="ADAL" clId="{9392BBDB-997E-40B4-93C9-019FA3FF544F}" dt="2022-07-01T16:53:26.471" v="1193" actId="20577"/>
          <ac:spMkLst>
            <pc:docMk/>
            <pc:sldMk cId="3673061303" sldId="942"/>
            <ac:spMk id="30" creationId="{4EAEAF29-DC2A-4A84-A343-84B356D8DD04}"/>
          </ac:spMkLst>
        </pc:spChg>
        <pc:spChg chg="mod">
          <ac:chgData name="Paula Vázquez-Valero" userId="3a0e46d7-2099-40af-a155-aa45b68bfff3" providerId="ADAL" clId="{9392BBDB-997E-40B4-93C9-019FA3FF544F}" dt="2022-07-01T16:53:38.903" v="1218" actId="403"/>
          <ac:spMkLst>
            <pc:docMk/>
            <pc:sldMk cId="3673061303" sldId="942"/>
            <ac:spMk id="31" creationId="{89ABE632-2167-4385-8184-1CE809CDE0EE}"/>
          </ac:spMkLst>
        </pc:spChg>
        <pc:spChg chg="mod">
          <ac:chgData name="Paula Vázquez-Valero" userId="3a0e46d7-2099-40af-a155-aa45b68bfff3" providerId="ADAL" clId="{9392BBDB-997E-40B4-93C9-019FA3FF544F}" dt="2022-07-01T16:53:33.264" v="1209" actId="20577"/>
          <ac:spMkLst>
            <pc:docMk/>
            <pc:sldMk cId="3673061303" sldId="942"/>
            <ac:spMk id="32" creationId="{6FB7D641-BFDC-45BB-8697-2A075D07FE3B}"/>
          </ac:spMkLst>
        </pc:spChg>
        <pc:spChg chg="mod">
          <ac:chgData name="Paula Vázquez-Valero" userId="3a0e46d7-2099-40af-a155-aa45b68bfff3" providerId="ADAL" clId="{9392BBDB-997E-40B4-93C9-019FA3FF544F}" dt="2022-07-01T16:53:29.853" v="1199" actId="20577"/>
          <ac:spMkLst>
            <pc:docMk/>
            <pc:sldMk cId="3673061303" sldId="942"/>
            <ac:spMk id="34" creationId="{14728464-02EF-4D58-A5BC-DF14CBB41329}"/>
          </ac:spMkLst>
        </pc:spChg>
        <pc:spChg chg="mod">
          <ac:chgData name="Paula Vázquez-Valero" userId="3a0e46d7-2099-40af-a155-aa45b68bfff3" providerId="ADAL" clId="{9392BBDB-997E-40B4-93C9-019FA3FF544F}" dt="2022-07-01T16:53:43.324" v="1225" actId="20577"/>
          <ac:spMkLst>
            <pc:docMk/>
            <pc:sldMk cId="3673061303" sldId="942"/>
            <ac:spMk id="36" creationId="{35A2D6B4-08E4-4B63-AE01-B33B44B11FC9}"/>
          </ac:spMkLst>
        </pc:spChg>
        <pc:spChg chg="mod">
          <ac:chgData name="Paula Vázquez-Valero" userId="3a0e46d7-2099-40af-a155-aa45b68bfff3" providerId="ADAL" clId="{9392BBDB-997E-40B4-93C9-019FA3FF544F}" dt="2022-07-01T16:53:46.102" v="1229" actId="20577"/>
          <ac:spMkLst>
            <pc:docMk/>
            <pc:sldMk cId="3673061303" sldId="942"/>
            <ac:spMk id="37" creationId="{4D0124B0-6CC7-4AA0-91A1-EE073678A85E}"/>
          </ac:spMkLst>
        </pc:spChg>
        <pc:spChg chg="mod">
          <ac:chgData name="Paula Vázquez-Valero" userId="3a0e46d7-2099-40af-a155-aa45b68bfff3" providerId="ADAL" clId="{9392BBDB-997E-40B4-93C9-019FA3FF544F}" dt="2022-07-01T16:53:55.343" v="1239" actId="20577"/>
          <ac:spMkLst>
            <pc:docMk/>
            <pc:sldMk cId="3673061303" sldId="942"/>
            <ac:spMk id="38" creationId="{9948D3E4-A156-4947-B376-6644CC24CCDC}"/>
          </ac:spMkLst>
        </pc:spChg>
        <pc:spChg chg="mod">
          <ac:chgData name="Paula Vázquez-Valero" userId="3a0e46d7-2099-40af-a155-aa45b68bfff3" providerId="ADAL" clId="{9392BBDB-997E-40B4-93C9-019FA3FF544F}" dt="2022-07-01T16:53:53.679" v="1235"/>
          <ac:spMkLst>
            <pc:docMk/>
            <pc:sldMk cId="3673061303" sldId="942"/>
            <ac:spMk id="39" creationId="{E9CBBF2E-97E2-4F06-9FC1-F5BA50F78FE3}"/>
          </ac:spMkLst>
        </pc:spChg>
        <pc:spChg chg="mod">
          <ac:chgData name="Paula Vázquez-Valero" userId="3a0e46d7-2099-40af-a155-aa45b68bfff3" providerId="ADAL" clId="{9392BBDB-997E-40B4-93C9-019FA3FF544F}" dt="2022-07-01T16:53:49.436" v="1234" actId="20577"/>
          <ac:spMkLst>
            <pc:docMk/>
            <pc:sldMk cId="3673061303" sldId="942"/>
            <ac:spMk id="40" creationId="{4DCD1128-AD1B-4DC0-81CE-BBD68C5201EB}"/>
          </ac:spMkLst>
        </pc:spChg>
        <pc:spChg chg="mod">
          <ac:chgData name="Paula Vázquez-Valero" userId="3a0e46d7-2099-40af-a155-aa45b68bfff3" providerId="ADAL" clId="{9392BBDB-997E-40B4-93C9-019FA3FF544F}" dt="2022-07-01T16:54:04.737" v="1264" actId="20577"/>
          <ac:spMkLst>
            <pc:docMk/>
            <pc:sldMk cId="3673061303" sldId="942"/>
            <ac:spMk id="41" creationId="{A8C023EB-CECF-43FD-9C50-2E1FD3D043F9}"/>
          </ac:spMkLst>
        </pc:spChg>
        <pc:spChg chg="mod">
          <ac:chgData name="Paula Vázquez-Valero" userId="3a0e46d7-2099-40af-a155-aa45b68bfff3" providerId="ADAL" clId="{9392BBDB-997E-40B4-93C9-019FA3FF544F}" dt="2022-07-01T16:54:09.233" v="1276" actId="20577"/>
          <ac:spMkLst>
            <pc:docMk/>
            <pc:sldMk cId="3673061303" sldId="942"/>
            <ac:spMk id="42" creationId="{441CCF8C-6A2B-42D1-9A29-267D4A3E95B2}"/>
          </ac:spMkLst>
        </pc:spChg>
        <pc:spChg chg="mod">
          <ac:chgData name="Paula Vázquez-Valero" userId="3a0e46d7-2099-40af-a155-aa45b68bfff3" providerId="ADAL" clId="{9392BBDB-997E-40B4-93C9-019FA3FF544F}" dt="2022-07-01T16:54:12.115" v="1283" actId="20577"/>
          <ac:spMkLst>
            <pc:docMk/>
            <pc:sldMk cId="3673061303" sldId="942"/>
            <ac:spMk id="43" creationId="{2C443888-DD79-4634-8C3F-DA91CF2D2866}"/>
          </ac:spMkLst>
        </pc:spChg>
        <pc:spChg chg="mod">
          <ac:chgData name="Paula Vázquez-Valero" userId="3a0e46d7-2099-40af-a155-aa45b68bfff3" providerId="ADAL" clId="{9392BBDB-997E-40B4-93C9-019FA3FF544F}" dt="2022-07-01T16:54:23.651" v="1306" actId="20577"/>
          <ac:spMkLst>
            <pc:docMk/>
            <pc:sldMk cId="3673061303" sldId="942"/>
            <ac:spMk id="44" creationId="{034E71BE-7DD3-4ED1-AFF3-AD0B6BA003B0}"/>
          </ac:spMkLst>
        </pc:spChg>
        <pc:spChg chg="mod">
          <ac:chgData name="Paula Vázquez-Valero" userId="3a0e46d7-2099-40af-a155-aa45b68bfff3" providerId="ADAL" clId="{9392BBDB-997E-40B4-93C9-019FA3FF544F}" dt="2022-07-01T16:54:19.606" v="1301" actId="20577"/>
          <ac:spMkLst>
            <pc:docMk/>
            <pc:sldMk cId="3673061303" sldId="942"/>
            <ac:spMk id="46" creationId="{0D315BE0-C647-4370-B56C-1C292BED493E}"/>
          </ac:spMkLst>
        </pc:spChg>
        <pc:spChg chg="add del mod">
          <ac:chgData name="Paula Vázquez-Valero" userId="3a0e46d7-2099-40af-a155-aa45b68bfff3" providerId="ADAL" clId="{9392BBDB-997E-40B4-93C9-019FA3FF544F}" dt="2022-07-01T16:54:30.905" v="1308" actId="478"/>
          <ac:spMkLst>
            <pc:docMk/>
            <pc:sldMk cId="3673061303" sldId="942"/>
            <ac:spMk id="47" creationId="{64124154-4BE5-CF3A-F210-255F7CC94BFB}"/>
          </ac:spMkLst>
        </pc:spChg>
        <pc:graphicFrameChg chg="mod modGraphic">
          <ac:chgData name="Paula Vázquez-Valero" userId="3a0e46d7-2099-40af-a155-aa45b68bfff3" providerId="ADAL" clId="{9392BBDB-997E-40B4-93C9-019FA3FF544F}" dt="2022-07-01T16:59:40.054" v="1585" actId="1076"/>
          <ac:graphicFrameMkLst>
            <pc:docMk/>
            <pc:sldMk cId="3673061303" sldId="942"/>
            <ac:graphicFrameMk id="15" creationId="{4DB7913D-724A-4B00-BB96-ADDC7286CFA1}"/>
          </ac:graphicFrameMkLst>
        </pc:graphicFrameChg>
      </pc:sldChg>
      <pc:sldChg chg="addSp delSp modSp add mod delAnim modAnim modNotesTx">
        <pc:chgData name="Paula Vázquez-Valero" userId="3a0e46d7-2099-40af-a155-aa45b68bfff3" providerId="ADAL" clId="{9392BBDB-997E-40B4-93C9-019FA3FF544F}" dt="2022-07-01T17:40:01.736" v="2602" actId="1037"/>
        <pc:sldMkLst>
          <pc:docMk/>
          <pc:sldMk cId="2722927513" sldId="970"/>
        </pc:sldMkLst>
        <pc:spChg chg="del">
          <ac:chgData name="Paula Vázquez-Valero" userId="3a0e46d7-2099-40af-a155-aa45b68bfff3" providerId="ADAL" clId="{9392BBDB-997E-40B4-93C9-019FA3FF544F}" dt="2022-07-01T16:31:58.220" v="309" actId="478"/>
          <ac:spMkLst>
            <pc:docMk/>
            <pc:sldMk cId="2722927513" sldId="970"/>
            <ac:spMk id="4" creationId="{CD2D38DF-F070-F249-C95C-8DEB3337F478}"/>
          </ac:spMkLst>
        </pc:spChg>
        <pc:spChg chg="del">
          <ac:chgData name="Paula Vázquez-Valero" userId="3a0e46d7-2099-40af-a155-aa45b68bfff3" providerId="ADAL" clId="{9392BBDB-997E-40B4-93C9-019FA3FF544F}" dt="2022-07-01T16:31:58.220" v="309" actId="478"/>
          <ac:spMkLst>
            <pc:docMk/>
            <pc:sldMk cId="2722927513" sldId="970"/>
            <ac:spMk id="6" creationId="{54F600F5-5D57-16E7-A34F-F93C63F9E620}"/>
          </ac:spMkLst>
        </pc:spChg>
        <pc:spChg chg="del">
          <ac:chgData name="Paula Vázquez-Valero" userId="3a0e46d7-2099-40af-a155-aa45b68bfff3" providerId="ADAL" clId="{9392BBDB-997E-40B4-93C9-019FA3FF544F}" dt="2022-07-01T16:31:58.220" v="309" actId="478"/>
          <ac:spMkLst>
            <pc:docMk/>
            <pc:sldMk cId="2722927513" sldId="970"/>
            <ac:spMk id="7" creationId="{4B1B1263-78F5-2192-1FB3-751B3941EAFD}"/>
          </ac:spMkLst>
        </pc:spChg>
        <pc:spChg chg="del">
          <ac:chgData name="Paula Vázquez-Valero" userId="3a0e46d7-2099-40af-a155-aa45b68bfff3" providerId="ADAL" clId="{9392BBDB-997E-40B4-93C9-019FA3FF544F}" dt="2022-07-01T16:31:58.220" v="309" actId="478"/>
          <ac:spMkLst>
            <pc:docMk/>
            <pc:sldMk cId="2722927513" sldId="970"/>
            <ac:spMk id="8" creationId="{90F51C5E-64B5-EA66-5C53-8C29512BF0CB}"/>
          </ac:spMkLst>
        </pc:spChg>
        <pc:spChg chg="del">
          <ac:chgData name="Paula Vázquez-Valero" userId="3a0e46d7-2099-40af-a155-aa45b68bfff3" providerId="ADAL" clId="{9392BBDB-997E-40B4-93C9-019FA3FF544F}" dt="2022-07-01T16:31:58.220" v="309" actId="478"/>
          <ac:spMkLst>
            <pc:docMk/>
            <pc:sldMk cId="2722927513" sldId="970"/>
            <ac:spMk id="50" creationId="{AF5FD652-C8C8-CB3D-49B1-BF832DAC6F0B}"/>
          </ac:spMkLst>
        </pc:spChg>
        <pc:spChg chg="del">
          <ac:chgData name="Paula Vázquez-Valero" userId="3a0e46d7-2099-40af-a155-aa45b68bfff3" providerId="ADAL" clId="{9392BBDB-997E-40B4-93C9-019FA3FF544F}" dt="2022-07-01T16:31:58.220" v="309" actId="478"/>
          <ac:spMkLst>
            <pc:docMk/>
            <pc:sldMk cId="2722927513" sldId="970"/>
            <ac:spMk id="53" creationId="{8F382686-951F-BCC2-1AA9-DBDA3E68A93A}"/>
          </ac:spMkLst>
        </pc:spChg>
        <pc:spChg chg="del">
          <ac:chgData name="Paula Vázquez-Valero" userId="3a0e46d7-2099-40af-a155-aa45b68bfff3" providerId="ADAL" clId="{9392BBDB-997E-40B4-93C9-019FA3FF544F}" dt="2022-07-01T16:31:58.220" v="309" actId="478"/>
          <ac:spMkLst>
            <pc:docMk/>
            <pc:sldMk cId="2722927513" sldId="970"/>
            <ac:spMk id="54" creationId="{129FC7A0-6290-026F-535E-D2C5DF6F5E0A}"/>
          </ac:spMkLst>
        </pc:spChg>
        <pc:spChg chg="del">
          <ac:chgData name="Paula Vázquez-Valero" userId="3a0e46d7-2099-40af-a155-aa45b68bfff3" providerId="ADAL" clId="{9392BBDB-997E-40B4-93C9-019FA3FF544F}" dt="2022-07-01T16:31:58.220" v="309" actId="478"/>
          <ac:spMkLst>
            <pc:docMk/>
            <pc:sldMk cId="2722927513" sldId="970"/>
            <ac:spMk id="55" creationId="{25F9D5AA-DC79-CD1F-FCA2-E6DFFCB04CFA}"/>
          </ac:spMkLst>
        </pc:spChg>
        <pc:spChg chg="del">
          <ac:chgData name="Paula Vázquez-Valero" userId="3a0e46d7-2099-40af-a155-aa45b68bfff3" providerId="ADAL" clId="{9392BBDB-997E-40B4-93C9-019FA3FF544F}" dt="2022-07-01T16:31:58.220" v="309" actId="478"/>
          <ac:spMkLst>
            <pc:docMk/>
            <pc:sldMk cId="2722927513" sldId="970"/>
            <ac:spMk id="56" creationId="{D6BE611E-2F1A-E164-3F44-0D97E47F00A6}"/>
          </ac:spMkLst>
        </pc:spChg>
        <pc:spChg chg="del">
          <ac:chgData name="Paula Vázquez-Valero" userId="3a0e46d7-2099-40af-a155-aa45b68bfff3" providerId="ADAL" clId="{9392BBDB-997E-40B4-93C9-019FA3FF544F}" dt="2022-07-01T16:31:58.220" v="309" actId="478"/>
          <ac:spMkLst>
            <pc:docMk/>
            <pc:sldMk cId="2722927513" sldId="970"/>
            <ac:spMk id="57" creationId="{08C33F91-5EAD-1712-E1B1-088CDA01FD6D}"/>
          </ac:spMkLst>
        </pc:spChg>
        <pc:spChg chg="del">
          <ac:chgData name="Paula Vázquez-Valero" userId="3a0e46d7-2099-40af-a155-aa45b68bfff3" providerId="ADAL" clId="{9392BBDB-997E-40B4-93C9-019FA3FF544F}" dt="2022-07-01T16:31:58.220" v="309" actId="478"/>
          <ac:spMkLst>
            <pc:docMk/>
            <pc:sldMk cId="2722927513" sldId="970"/>
            <ac:spMk id="58" creationId="{30EDC5DD-69CF-1739-D5DF-EB624E524582}"/>
          </ac:spMkLst>
        </pc:spChg>
        <pc:spChg chg="del">
          <ac:chgData name="Paula Vázquez-Valero" userId="3a0e46d7-2099-40af-a155-aa45b68bfff3" providerId="ADAL" clId="{9392BBDB-997E-40B4-93C9-019FA3FF544F}" dt="2022-07-01T16:31:58.220" v="309" actId="478"/>
          <ac:spMkLst>
            <pc:docMk/>
            <pc:sldMk cId="2722927513" sldId="970"/>
            <ac:spMk id="59" creationId="{775C5040-2543-F1AF-27D4-E154B943A75E}"/>
          </ac:spMkLst>
        </pc:spChg>
        <pc:spChg chg="del">
          <ac:chgData name="Paula Vázquez-Valero" userId="3a0e46d7-2099-40af-a155-aa45b68bfff3" providerId="ADAL" clId="{9392BBDB-997E-40B4-93C9-019FA3FF544F}" dt="2022-07-01T16:31:58.220" v="309" actId="478"/>
          <ac:spMkLst>
            <pc:docMk/>
            <pc:sldMk cId="2722927513" sldId="970"/>
            <ac:spMk id="60" creationId="{E2CF2290-B2EE-56C5-2848-03E865D4AA2E}"/>
          </ac:spMkLst>
        </pc:spChg>
        <pc:spChg chg="del">
          <ac:chgData name="Paula Vázquez-Valero" userId="3a0e46d7-2099-40af-a155-aa45b68bfff3" providerId="ADAL" clId="{9392BBDB-997E-40B4-93C9-019FA3FF544F}" dt="2022-07-01T16:31:58.220" v="309" actId="478"/>
          <ac:spMkLst>
            <pc:docMk/>
            <pc:sldMk cId="2722927513" sldId="970"/>
            <ac:spMk id="61" creationId="{AFF82107-87CE-A6EF-AF6F-A345AFD22565}"/>
          </ac:spMkLst>
        </pc:spChg>
        <pc:spChg chg="del">
          <ac:chgData name="Paula Vázquez-Valero" userId="3a0e46d7-2099-40af-a155-aa45b68bfff3" providerId="ADAL" clId="{9392BBDB-997E-40B4-93C9-019FA3FF544F}" dt="2022-07-01T16:31:58.220" v="309" actId="478"/>
          <ac:spMkLst>
            <pc:docMk/>
            <pc:sldMk cId="2722927513" sldId="970"/>
            <ac:spMk id="62" creationId="{6E99CA04-A788-D718-978B-53339950236E}"/>
          </ac:spMkLst>
        </pc:spChg>
        <pc:spChg chg="del">
          <ac:chgData name="Paula Vázquez-Valero" userId="3a0e46d7-2099-40af-a155-aa45b68bfff3" providerId="ADAL" clId="{9392BBDB-997E-40B4-93C9-019FA3FF544F}" dt="2022-07-01T16:31:58.220" v="309" actId="478"/>
          <ac:spMkLst>
            <pc:docMk/>
            <pc:sldMk cId="2722927513" sldId="970"/>
            <ac:spMk id="68" creationId="{48E712CE-0FF3-0D2D-2ECC-8805703341D9}"/>
          </ac:spMkLst>
        </pc:spChg>
        <pc:spChg chg="del">
          <ac:chgData name="Paula Vázquez-Valero" userId="3a0e46d7-2099-40af-a155-aa45b68bfff3" providerId="ADAL" clId="{9392BBDB-997E-40B4-93C9-019FA3FF544F}" dt="2022-07-01T16:31:58.220" v="309" actId="478"/>
          <ac:spMkLst>
            <pc:docMk/>
            <pc:sldMk cId="2722927513" sldId="970"/>
            <ac:spMk id="69" creationId="{9C5AABFA-9345-8D76-543C-F5665E15566E}"/>
          </ac:spMkLst>
        </pc:spChg>
        <pc:spChg chg="del">
          <ac:chgData name="Paula Vázquez-Valero" userId="3a0e46d7-2099-40af-a155-aa45b68bfff3" providerId="ADAL" clId="{9392BBDB-997E-40B4-93C9-019FA3FF544F}" dt="2022-07-01T16:31:58.220" v="309" actId="478"/>
          <ac:spMkLst>
            <pc:docMk/>
            <pc:sldMk cId="2722927513" sldId="970"/>
            <ac:spMk id="70" creationId="{A1222D63-EDA6-7AF8-CDE7-7C4992DEA5F1}"/>
          </ac:spMkLst>
        </pc:spChg>
        <pc:spChg chg="del">
          <ac:chgData name="Paula Vázquez-Valero" userId="3a0e46d7-2099-40af-a155-aa45b68bfff3" providerId="ADAL" clId="{9392BBDB-997E-40B4-93C9-019FA3FF544F}" dt="2022-07-01T16:31:58.220" v="309" actId="478"/>
          <ac:spMkLst>
            <pc:docMk/>
            <pc:sldMk cId="2722927513" sldId="970"/>
            <ac:spMk id="71" creationId="{F75139D7-F37F-B90E-1D7A-07EB869F6DF7}"/>
          </ac:spMkLst>
        </pc:spChg>
        <pc:spChg chg="del">
          <ac:chgData name="Paula Vázquez-Valero" userId="3a0e46d7-2099-40af-a155-aa45b68bfff3" providerId="ADAL" clId="{9392BBDB-997E-40B4-93C9-019FA3FF544F}" dt="2022-07-01T16:31:58.220" v="309" actId="478"/>
          <ac:spMkLst>
            <pc:docMk/>
            <pc:sldMk cId="2722927513" sldId="970"/>
            <ac:spMk id="72" creationId="{49564850-3F94-7AF1-9DB3-E3D33A7FBB7D}"/>
          </ac:spMkLst>
        </pc:spChg>
        <pc:spChg chg="del">
          <ac:chgData name="Paula Vázquez-Valero" userId="3a0e46d7-2099-40af-a155-aa45b68bfff3" providerId="ADAL" clId="{9392BBDB-997E-40B4-93C9-019FA3FF544F}" dt="2022-07-01T16:31:58.220" v="309" actId="478"/>
          <ac:spMkLst>
            <pc:docMk/>
            <pc:sldMk cId="2722927513" sldId="970"/>
            <ac:spMk id="74" creationId="{7770AB17-6BE4-0C0E-3AE7-CB3856467227}"/>
          </ac:spMkLst>
        </pc:spChg>
        <pc:spChg chg="del">
          <ac:chgData name="Paula Vázquez-Valero" userId="3a0e46d7-2099-40af-a155-aa45b68bfff3" providerId="ADAL" clId="{9392BBDB-997E-40B4-93C9-019FA3FF544F}" dt="2022-07-01T16:31:58.220" v="309" actId="478"/>
          <ac:spMkLst>
            <pc:docMk/>
            <pc:sldMk cId="2722927513" sldId="970"/>
            <ac:spMk id="75" creationId="{6126BE6A-87DE-D294-1C3F-41A7A1355001}"/>
          </ac:spMkLst>
        </pc:spChg>
        <pc:spChg chg="del">
          <ac:chgData name="Paula Vázquez-Valero" userId="3a0e46d7-2099-40af-a155-aa45b68bfff3" providerId="ADAL" clId="{9392BBDB-997E-40B4-93C9-019FA3FF544F}" dt="2022-07-01T16:31:58.220" v="309" actId="478"/>
          <ac:spMkLst>
            <pc:docMk/>
            <pc:sldMk cId="2722927513" sldId="970"/>
            <ac:spMk id="76" creationId="{8909FE74-E1A9-C064-465E-294CFFCC0923}"/>
          </ac:spMkLst>
        </pc:spChg>
        <pc:spChg chg="del">
          <ac:chgData name="Paula Vázquez-Valero" userId="3a0e46d7-2099-40af-a155-aa45b68bfff3" providerId="ADAL" clId="{9392BBDB-997E-40B4-93C9-019FA3FF544F}" dt="2022-07-01T16:31:58.220" v="309" actId="478"/>
          <ac:spMkLst>
            <pc:docMk/>
            <pc:sldMk cId="2722927513" sldId="970"/>
            <ac:spMk id="77" creationId="{4370BB06-2F31-D4FE-F7CE-6C88D884D875}"/>
          </ac:spMkLst>
        </pc:spChg>
        <pc:spChg chg="del">
          <ac:chgData name="Paula Vázquez-Valero" userId="3a0e46d7-2099-40af-a155-aa45b68bfff3" providerId="ADAL" clId="{9392BBDB-997E-40B4-93C9-019FA3FF544F}" dt="2022-07-01T16:31:58.220" v="309" actId="478"/>
          <ac:spMkLst>
            <pc:docMk/>
            <pc:sldMk cId="2722927513" sldId="970"/>
            <ac:spMk id="78" creationId="{BA4C39F3-48C7-F112-B169-F62AFE7E74A3}"/>
          </ac:spMkLst>
        </pc:spChg>
        <pc:spChg chg="del">
          <ac:chgData name="Paula Vázquez-Valero" userId="3a0e46d7-2099-40af-a155-aa45b68bfff3" providerId="ADAL" clId="{9392BBDB-997E-40B4-93C9-019FA3FF544F}" dt="2022-07-01T16:31:58.220" v="309" actId="478"/>
          <ac:spMkLst>
            <pc:docMk/>
            <pc:sldMk cId="2722927513" sldId="970"/>
            <ac:spMk id="79" creationId="{58999354-D4AE-8E8E-8FA1-31202948F231}"/>
          </ac:spMkLst>
        </pc:spChg>
        <pc:spChg chg="del">
          <ac:chgData name="Paula Vázquez-Valero" userId="3a0e46d7-2099-40af-a155-aa45b68bfff3" providerId="ADAL" clId="{9392BBDB-997E-40B4-93C9-019FA3FF544F}" dt="2022-07-01T16:31:58.220" v="309" actId="478"/>
          <ac:spMkLst>
            <pc:docMk/>
            <pc:sldMk cId="2722927513" sldId="970"/>
            <ac:spMk id="80" creationId="{AEE18C38-0323-7425-E05D-C4E831C294D0}"/>
          </ac:spMkLst>
        </pc:spChg>
        <pc:spChg chg="del">
          <ac:chgData name="Paula Vázquez-Valero" userId="3a0e46d7-2099-40af-a155-aa45b68bfff3" providerId="ADAL" clId="{9392BBDB-997E-40B4-93C9-019FA3FF544F}" dt="2022-07-01T16:31:58.220" v="309" actId="478"/>
          <ac:spMkLst>
            <pc:docMk/>
            <pc:sldMk cId="2722927513" sldId="970"/>
            <ac:spMk id="81" creationId="{0A0076EF-23CE-E615-31E5-AA5764FA62CA}"/>
          </ac:spMkLst>
        </pc:spChg>
        <pc:spChg chg="del">
          <ac:chgData name="Paula Vázquez-Valero" userId="3a0e46d7-2099-40af-a155-aa45b68bfff3" providerId="ADAL" clId="{9392BBDB-997E-40B4-93C9-019FA3FF544F}" dt="2022-07-01T16:31:58.220" v="309" actId="478"/>
          <ac:spMkLst>
            <pc:docMk/>
            <pc:sldMk cId="2722927513" sldId="970"/>
            <ac:spMk id="82" creationId="{38EAFF16-BECF-59C8-1092-928E3950E80F}"/>
          </ac:spMkLst>
        </pc:spChg>
        <pc:spChg chg="del">
          <ac:chgData name="Paula Vázquez-Valero" userId="3a0e46d7-2099-40af-a155-aa45b68bfff3" providerId="ADAL" clId="{9392BBDB-997E-40B4-93C9-019FA3FF544F}" dt="2022-07-01T16:31:58.220" v="309" actId="478"/>
          <ac:spMkLst>
            <pc:docMk/>
            <pc:sldMk cId="2722927513" sldId="970"/>
            <ac:spMk id="85" creationId="{1D364D7B-E09D-9666-1218-3FB52BFC9A43}"/>
          </ac:spMkLst>
        </pc:spChg>
        <pc:spChg chg="add del mod">
          <ac:chgData name="Paula Vázquez-Valero" userId="3a0e46d7-2099-40af-a155-aa45b68bfff3" providerId="ADAL" clId="{9392BBDB-997E-40B4-93C9-019FA3FF544F}" dt="2022-07-01T16:32:13.453" v="317"/>
          <ac:spMkLst>
            <pc:docMk/>
            <pc:sldMk cId="2722927513" sldId="970"/>
            <ac:spMk id="89" creationId="{EECAC12E-99D3-8484-5A5C-A54244AD8AC0}"/>
          </ac:spMkLst>
        </pc:spChg>
        <pc:spChg chg="add del mod">
          <ac:chgData name="Paula Vázquez-Valero" userId="3a0e46d7-2099-40af-a155-aa45b68bfff3" providerId="ADAL" clId="{9392BBDB-997E-40B4-93C9-019FA3FF544F}" dt="2022-07-01T16:32:13.453" v="317"/>
          <ac:spMkLst>
            <pc:docMk/>
            <pc:sldMk cId="2722927513" sldId="970"/>
            <ac:spMk id="90" creationId="{C5AB9F5F-00EE-D819-5428-0208A1E4CDBA}"/>
          </ac:spMkLst>
        </pc:spChg>
        <pc:spChg chg="del">
          <ac:chgData name="Paula Vázquez-Valero" userId="3a0e46d7-2099-40af-a155-aa45b68bfff3" providerId="ADAL" clId="{9392BBDB-997E-40B4-93C9-019FA3FF544F}" dt="2022-07-01T16:31:58.220" v="309" actId="478"/>
          <ac:spMkLst>
            <pc:docMk/>
            <pc:sldMk cId="2722927513" sldId="970"/>
            <ac:spMk id="96" creationId="{50FB4E3F-0D2C-1225-74F5-5F452040E6E6}"/>
          </ac:spMkLst>
        </pc:spChg>
        <pc:spChg chg="del">
          <ac:chgData name="Paula Vázquez-Valero" userId="3a0e46d7-2099-40af-a155-aa45b68bfff3" providerId="ADAL" clId="{9392BBDB-997E-40B4-93C9-019FA3FF544F}" dt="2022-07-01T16:31:58.220" v="309" actId="478"/>
          <ac:spMkLst>
            <pc:docMk/>
            <pc:sldMk cId="2722927513" sldId="970"/>
            <ac:spMk id="97" creationId="{9012C4B2-DE42-285B-BC7B-9C9D37C5DA80}"/>
          </ac:spMkLst>
        </pc:spChg>
        <pc:spChg chg="add del mod">
          <ac:chgData name="Paula Vázquez-Valero" userId="3a0e46d7-2099-40af-a155-aa45b68bfff3" providerId="ADAL" clId="{9392BBDB-997E-40B4-93C9-019FA3FF544F}" dt="2022-07-01T16:32:13.453" v="317"/>
          <ac:spMkLst>
            <pc:docMk/>
            <pc:sldMk cId="2722927513" sldId="970"/>
            <ac:spMk id="98" creationId="{5D795A8A-5A5F-5977-4F6B-9920C947F86F}"/>
          </ac:spMkLst>
        </pc:spChg>
        <pc:spChg chg="add del mod">
          <ac:chgData name="Paula Vázquez-Valero" userId="3a0e46d7-2099-40af-a155-aa45b68bfff3" providerId="ADAL" clId="{9392BBDB-997E-40B4-93C9-019FA3FF544F}" dt="2022-07-01T16:32:13.453" v="317"/>
          <ac:spMkLst>
            <pc:docMk/>
            <pc:sldMk cId="2722927513" sldId="970"/>
            <ac:spMk id="99" creationId="{84B405C2-40BD-E760-7A47-E98B6A4F2711}"/>
          </ac:spMkLst>
        </pc:spChg>
        <pc:spChg chg="add del mod">
          <ac:chgData name="Paula Vázquez-Valero" userId="3a0e46d7-2099-40af-a155-aa45b68bfff3" providerId="ADAL" clId="{9392BBDB-997E-40B4-93C9-019FA3FF544F}" dt="2022-07-01T16:32:13.453" v="317"/>
          <ac:spMkLst>
            <pc:docMk/>
            <pc:sldMk cId="2722927513" sldId="970"/>
            <ac:spMk id="103" creationId="{2980AF19-AFEE-E61E-745D-D5B4BED6DAF9}"/>
          </ac:spMkLst>
        </pc:spChg>
        <pc:spChg chg="add del mod">
          <ac:chgData name="Paula Vázquez-Valero" userId="3a0e46d7-2099-40af-a155-aa45b68bfff3" providerId="ADAL" clId="{9392BBDB-997E-40B4-93C9-019FA3FF544F}" dt="2022-07-01T16:32:13.453" v="317"/>
          <ac:spMkLst>
            <pc:docMk/>
            <pc:sldMk cId="2722927513" sldId="970"/>
            <ac:spMk id="105" creationId="{6FE0011D-AD44-D544-5BE3-3F3A00AA6F31}"/>
          </ac:spMkLst>
        </pc:spChg>
        <pc:spChg chg="del">
          <ac:chgData name="Paula Vázquez-Valero" userId="3a0e46d7-2099-40af-a155-aa45b68bfff3" providerId="ADAL" clId="{9392BBDB-997E-40B4-93C9-019FA3FF544F}" dt="2022-07-01T16:31:58.220" v="309" actId="478"/>
          <ac:spMkLst>
            <pc:docMk/>
            <pc:sldMk cId="2722927513" sldId="970"/>
            <ac:spMk id="112" creationId="{6CADE5EB-B5AE-3C93-3B53-A775617463FF}"/>
          </ac:spMkLst>
        </pc:spChg>
        <pc:spChg chg="del">
          <ac:chgData name="Paula Vázquez-Valero" userId="3a0e46d7-2099-40af-a155-aa45b68bfff3" providerId="ADAL" clId="{9392BBDB-997E-40B4-93C9-019FA3FF544F}" dt="2022-07-01T16:31:58.220" v="309" actId="478"/>
          <ac:spMkLst>
            <pc:docMk/>
            <pc:sldMk cId="2722927513" sldId="970"/>
            <ac:spMk id="113" creationId="{054FAF40-1B46-FFB0-7530-55185696FD9D}"/>
          </ac:spMkLst>
        </pc:spChg>
        <pc:spChg chg="del">
          <ac:chgData name="Paula Vázquez-Valero" userId="3a0e46d7-2099-40af-a155-aa45b68bfff3" providerId="ADAL" clId="{9392BBDB-997E-40B4-93C9-019FA3FF544F}" dt="2022-07-01T16:31:58.220" v="309" actId="478"/>
          <ac:spMkLst>
            <pc:docMk/>
            <pc:sldMk cId="2722927513" sldId="970"/>
            <ac:spMk id="114" creationId="{A4957F13-A59D-6B28-E491-F7C9674B6496}"/>
          </ac:spMkLst>
        </pc:spChg>
        <pc:spChg chg="del">
          <ac:chgData name="Paula Vázquez-Valero" userId="3a0e46d7-2099-40af-a155-aa45b68bfff3" providerId="ADAL" clId="{9392BBDB-997E-40B4-93C9-019FA3FF544F}" dt="2022-07-01T16:31:58.220" v="309" actId="478"/>
          <ac:spMkLst>
            <pc:docMk/>
            <pc:sldMk cId="2722927513" sldId="970"/>
            <ac:spMk id="115" creationId="{3ED4BB76-D19E-50E8-B3F5-19FCDCD5461F}"/>
          </ac:spMkLst>
        </pc:spChg>
        <pc:spChg chg="del">
          <ac:chgData name="Paula Vázquez-Valero" userId="3a0e46d7-2099-40af-a155-aa45b68bfff3" providerId="ADAL" clId="{9392BBDB-997E-40B4-93C9-019FA3FF544F}" dt="2022-07-01T16:31:58.220" v="309" actId="478"/>
          <ac:spMkLst>
            <pc:docMk/>
            <pc:sldMk cId="2722927513" sldId="970"/>
            <ac:spMk id="116" creationId="{158837F9-A83B-7A98-AAFB-06A9CA7B034D}"/>
          </ac:spMkLst>
        </pc:spChg>
        <pc:spChg chg="del">
          <ac:chgData name="Paula Vázquez-Valero" userId="3a0e46d7-2099-40af-a155-aa45b68bfff3" providerId="ADAL" clId="{9392BBDB-997E-40B4-93C9-019FA3FF544F}" dt="2022-07-01T16:31:58.220" v="309" actId="478"/>
          <ac:spMkLst>
            <pc:docMk/>
            <pc:sldMk cId="2722927513" sldId="970"/>
            <ac:spMk id="117" creationId="{5C571F32-961B-FC12-AF07-9710B6952BDF}"/>
          </ac:spMkLst>
        </pc:spChg>
        <pc:spChg chg="add del mod">
          <ac:chgData name="Paula Vázquez-Valero" userId="3a0e46d7-2099-40af-a155-aa45b68bfff3" providerId="ADAL" clId="{9392BBDB-997E-40B4-93C9-019FA3FF544F}" dt="2022-07-01T16:32:13.453" v="317"/>
          <ac:spMkLst>
            <pc:docMk/>
            <pc:sldMk cId="2722927513" sldId="970"/>
            <ac:spMk id="118" creationId="{2B8AB514-BF3F-99C9-07D1-895A50C198CE}"/>
          </ac:spMkLst>
        </pc:spChg>
        <pc:spChg chg="del">
          <ac:chgData name="Paula Vázquez-Valero" userId="3a0e46d7-2099-40af-a155-aa45b68bfff3" providerId="ADAL" clId="{9392BBDB-997E-40B4-93C9-019FA3FF544F}" dt="2022-07-01T16:31:58.220" v="309" actId="478"/>
          <ac:spMkLst>
            <pc:docMk/>
            <pc:sldMk cId="2722927513" sldId="970"/>
            <ac:spMk id="119" creationId="{7CD80606-ACF2-52E4-D265-66ACDDFA4AFF}"/>
          </ac:spMkLst>
        </pc:spChg>
        <pc:spChg chg="add del mod">
          <ac:chgData name="Paula Vázquez-Valero" userId="3a0e46d7-2099-40af-a155-aa45b68bfff3" providerId="ADAL" clId="{9392BBDB-997E-40B4-93C9-019FA3FF544F}" dt="2022-07-01T16:32:13.453" v="317"/>
          <ac:spMkLst>
            <pc:docMk/>
            <pc:sldMk cId="2722927513" sldId="970"/>
            <ac:spMk id="125" creationId="{A59C6922-A059-09B4-3154-59A382D9128F}"/>
          </ac:spMkLst>
        </pc:spChg>
        <pc:spChg chg="add del mod">
          <ac:chgData name="Paula Vázquez-Valero" userId="3a0e46d7-2099-40af-a155-aa45b68bfff3" providerId="ADAL" clId="{9392BBDB-997E-40B4-93C9-019FA3FF544F}" dt="2022-07-01T16:32:13.453" v="317"/>
          <ac:spMkLst>
            <pc:docMk/>
            <pc:sldMk cId="2722927513" sldId="970"/>
            <ac:spMk id="127" creationId="{490D9BC7-41A8-EDCB-F9CB-DFD495864BA8}"/>
          </ac:spMkLst>
        </pc:spChg>
        <pc:spChg chg="add del mod">
          <ac:chgData name="Paula Vázquez-Valero" userId="3a0e46d7-2099-40af-a155-aa45b68bfff3" providerId="ADAL" clId="{9392BBDB-997E-40B4-93C9-019FA3FF544F}" dt="2022-07-01T16:32:13.453" v="317"/>
          <ac:spMkLst>
            <pc:docMk/>
            <pc:sldMk cId="2722927513" sldId="970"/>
            <ac:spMk id="128" creationId="{FC2CF5A5-510E-5687-95FD-8CC2F43AB6B8}"/>
          </ac:spMkLst>
        </pc:spChg>
        <pc:spChg chg="add del mod">
          <ac:chgData name="Paula Vázquez-Valero" userId="3a0e46d7-2099-40af-a155-aa45b68bfff3" providerId="ADAL" clId="{9392BBDB-997E-40B4-93C9-019FA3FF544F}" dt="2022-07-01T16:32:13.453" v="317"/>
          <ac:spMkLst>
            <pc:docMk/>
            <pc:sldMk cId="2722927513" sldId="970"/>
            <ac:spMk id="129" creationId="{EFABCD5F-A861-E1FA-E0B4-3A3F17FB0C56}"/>
          </ac:spMkLst>
        </pc:spChg>
        <pc:spChg chg="add del mod">
          <ac:chgData name="Paula Vázquez-Valero" userId="3a0e46d7-2099-40af-a155-aa45b68bfff3" providerId="ADAL" clId="{9392BBDB-997E-40B4-93C9-019FA3FF544F}" dt="2022-07-01T16:32:13.453" v="317"/>
          <ac:spMkLst>
            <pc:docMk/>
            <pc:sldMk cId="2722927513" sldId="970"/>
            <ac:spMk id="130" creationId="{05705B97-B427-9E1F-AE04-7B3BE79954D3}"/>
          </ac:spMkLst>
        </pc:spChg>
        <pc:spChg chg="add mod">
          <ac:chgData name="Paula Vázquez-Valero" userId="3a0e46d7-2099-40af-a155-aa45b68bfff3" providerId="ADAL" clId="{9392BBDB-997E-40B4-93C9-019FA3FF544F}" dt="2022-07-01T16:32:15.363" v="319"/>
          <ac:spMkLst>
            <pc:docMk/>
            <pc:sldMk cId="2722927513" sldId="970"/>
            <ac:spMk id="132" creationId="{6783428C-2C08-7C05-D5D4-E2B16278736F}"/>
          </ac:spMkLst>
        </pc:spChg>
        <pc:spChg chg="add del mod">
          <ac:chgData name="Paula Vázquez-Valero" userId="3a0e46d7-2099-40af-a155-aa45b68bfff3" providerId="ADAL" clId="{9392BBDB-997E-40B4-93C9-019FA3FF544F}" dt="2022-07-01T17:39:42.829" v="2594" actId="478"/>
          <ac:spMkLst>
            <pc:docMk/>
            <pc:sldMk cId="2722927513" sldId="970"/>
            <ac:spMk id="133" creationId="{66D1F49C-0C82-3F0F-1A30-83A308060554}"/>
          </ac:spMkLst>
        </pc:spChg>
        <pc:spChg chg="add del mod">
          <ac:chgData name="Paula Vázquez-Valero" userId="3a0e46d7-2099-40af-a155-aa45b68bfff3" providerId="ADAL" clId="{9392BBDB-997E-40B4-93C9-019FA3FF544F}" dt="2022-07-01T17:39:42.829" v="2594" actId="478"/>
          <ac:spMkLst>
            <pc:docMk/>
            <pc:sldMk cId="2722927513" sldId="970"/>
            <ac:spMk id="136" creationId="{35715758-E5E7-6C1D-D62C-F7543C80B76C}"/>
          </ac:spMkLst>
        </pc:spChg>
        <pc:spChg chg="add del mod">
          <ac:chgData name="Paula Vázquez-Valero" userId="3a0e46d7-2099-40af-a155-aa45b68bfff3" providerId="ADAL" clId="{9392BBDB-997E-40B4-93C9-019FA3FF544F}" dt="2022-07-01T17:39:42.829" v="2594" actId="478"/>
          <ac:spMkLst>
            <pc:docMk/>
            <pc:sldMk cId="2722927513" sldId="970"/>
            <ac:spMk id="137" creationId="{4C55DDF1-4B45-779F-5217-E1B9EDDB5075}"/>
          </ac:spMkLst>
        </pc:spChg>
        <pc:spChg chg="add mod">
          <ac:chgData name="Paula Vázquez-Valero" userId="3a0e46d7-2099-40af-a155-aa45b68bfff3" providerId="ADAL" clId="{9392BBDB-997E-40B4-93C9-019FA3FF544F}" dt="2022-07-01T16:32:15.363" v="319"/>
          <ac:spMkLst>
            <pc:docMk/>
            <pc:sldMk cId="2722927513" sldId="970"/>
            <ac:spMk id="138" creationId="{2811B5A1-E4EC-7B29-397E-4D5DCCCA58D9}"/>
          </ac:spMkLst>
        </pc:spChg>
        <pc:spChg chg="add mod">
          <ac:chgData name="Paula Vázquez-Valero" userId="3a0e46d7-2099-40af-a155-aa45b68bfff3" providerId="ADAL" clId="{9392BBDB-997E-40B4-93C9-019FA3FF544F}" dt="2022-07-01T16:32:26.324" v="322" actId="1076"/>
          <ac:spMkLst>
            <pc:docMk/>
            <pc:sldMk cId="2722927513" sldId="970"/>
            <ac:spMk id="140" creationId="{483195BF-5F5F-2932-6E43-73E00F47CB26}"/>
          </ac:spMkLst>
        </pc:spChg>
        <pc:spChg chg="add mod">
          <ac:chgData name="Paula Vázquez-Valero" userId="3a0e46d7-2099-40af-a155-aa45b68bfff3" providerId="ADAL" clId="{9392BBDB-997E-40B4-93C9-019FA3FF544F}" dt="2022-07-01T16:32:20.969" v="320" actId="1076"/>
          <ac:spMkLst>
            <pc:docMk/>
            <pc:sldMk cId="2722927513" sldId="970"/>
            <ac:spMk id="141" creationId="{7AA46DB2-9CF2-9557-683E-94F436EA0545}"/>
          </ac:spMkLst>
        </pc:spChg>
        <pc:spChg chg="add mod">
          <ac:chgData name="Paula Vázquez-Valero" userId="3a0e46d7-2099-40af-a155-aa45b68bfff3" providerId="ADAL" clId="{9392BBDB-997E-40B4-93C9-019FA3FF544F}" dt="2022-07-01T16:33:01.151" v="339" actId="1036"/>
          <ac:spMkLst>
            <pc:docMk/>
            <pc:sldMk cId="2722927513" sldId="970"/>
            <ac:spMk id="147" creationId="{48C03E27-3BD3-9DA8-1B4B-278C8ADF5A33}"/>
          </ac:spMkLst>
        </pc:spChg>
        <pc:spChg chg="add mod">
          <ac:chgData name="Paula Vázquez-Valero" userId="3a0e46d7-2099-40af-a155-aa45b68bfff3" providerId="ADAL" clId="{9392BBDB-997E-40B4-93C9-019FA3FF544F}" dt="2022-07-01T16:33:01.151" v="339" actId="1036"/>
          <ac:spMkLst>
            <pc:docMk/>
            <pc:sldMk cId="2722927513" sldId="970"/>
            <ac:spMk id="149" creationId="{F73D5638-F6B7-E058-5BB0-38F8261E9CCE}"/>
          </ac:spMkLst>
        </pc:spChg>
        <pc:spChg chg="add mod">
          <ac:chgData name="Paula Vázquez-Valero" userId="3a0e46d7-2099-40af-a155-aa45b68bfff3" providerId="ADAL" clId="{9392BBDB-997E-40B4-93C9-019FA3FF544F}" dt="2022-07-01T16:33:01.151" v="339" actId="1036"/>
          <ac:spMkLst>
            <pc:docMk/>
            <pc:sldMk cId="2722927513" sldId="970"/>
            <ac:spMk id="150" creationId="{88393D30-21D8-5EDC-9D2B-D9A1FFEA2183}"/>
          </ac:spMkLst>
        </pc:spChg>
        <pc:spChg chg="add mod">
          <ac:chgData name="Paula Vázquez-Valero" userId="3a0e46d7-2099-40af-a155-aa45b68bfff3" providerId="ADAL" clId="{9392BBDB-997E-40B4-93C9-019FA3FF544F}" dt="2022-07-01T16:33:01.151" v="339" actId="1036"/>
          <ac:spMkLst>
            <pc:docMk/>
            <pc:sldMk cId="2722927513" sldId="970"/>
            <ac:spMk id="151" creationId="{40D0CF5F-B234-7B48-5A6F-87200D6AF653}"/>
          </ac:spMkLst>
        </pc:spChg>
        <pc:spChg chg="add mod">
          <ac:chgData name="Paula Vázquez-Valero" userId="3a0e46d7-2099-40af-a155-aa45b68bfff3" providerId="ADAL" clId="{9392BBDB-997E-40B4-93C9-019FA3FF544F}" dt="2022-07-01T16:33:01.151" v="339" actId="1036"/>
          <ac:spMkLst>
            <pc:docMk/>
            <pc:sldMk cId="2722927513" sldId="970"/>
            <ac:spMk id="152" creationId="{C6A0B92B-CC99-80C5-49BC-B024FE08EB47}"/>
          </ac:spMkLst>
        </pc:spChg>
        <pc:spChg chg="add mod">
          <ac:chgData name="Paula Vázquez-Valero" userId="3a0e46d7-2099-40af-a155-aa45b68bfff3" providerId="ADAL" clId="{9392BBDB-997E-40B4-93C9-019FA3FF544F}" dt="2022-07-01T17:40:01.736" v="2602" actId="1037"/>
          <ac:spMkLst>
            <pc:docMk/>
            <pc:sldMk cId="2722927513" sldId="970"/>
            <ac:spMk id="153" creationId="{E84B980C-F2D6-B5A9-3EE1-022D4151B892}"/>
          </ac:spMkLst>
        </pc:spChg>
        <pc:spChg chg="add mod">
          <ac:chgData name="Paula Vázquez-Valero" userId="3a0e46d7-2099-40af-a155-aa45b68bfff3" providerId="ADAL" clId="{9392BBDB-997E-40B4-93C9-019FA3FF544F}" dt="2022-07-01T17:40:01.736" v="2602" actId="1037"/>
          <ac:spMkLst>
            <pc:docMk/>
            <pc:sldMk cId="2722927513" sldId="970"/>
            <ac:spMk id="154" creationId="{265F10EE-A460-AA0E-4A74-CFB58027285B}"/>
          </ac:spMkLst>
        </pc:spChg>
        <pc:spChg chg="add mod">
          <ac:chgData name="Paula Vázquez-Valero" userId="3a0e46d7-2099-40af-a155-aa45b68bfff3" providerId="ADAL" clId="{9392BBDB-997E-40B4-93C9-019FA3FF544F}" dt="2022-07-01T17:40:01.736" v="2602" actId="1037"/>
          <ac:spMkLst>
            <pc:docMk/>
            <pc:sldMk cId="2722927513" sldId="970"/>
            <ac:spMk id="158" creationId="{F7EFA027-EB9F-B6AC-F9B4-49E7E13A9F63}"/>
          </ac:spMkLst>
        </pc:spChg>
        <pc:spChg chg="add mod">
          <ac:chgData name="Paula Vázquez-Valero" userId="3a0e46d7-2099-40af-a155-aa45b68bfff3" providerId="ADAL" clId="{9392BBDB-997E-40B4-93C9-019FA3FF544F}" dt="2022-07-01T17:40:01.736" v="2602" actId="1037"/>
          <ac:spMkLst>
            <pc:docMk/>
            <pc:sldMk cId="2722927513" sldId="970"/>
            <ac:spMk id="159" creationId="{520658D5-E634-5E9C-0E16-2EC2A263AFEE}"/>
          </ac:spMkLst>
        </pc:spChg>
        <pc:spChg chg="add mod">
          <ac:chgData name="Paula Vázquez-Valero" userId="3a0e46d7-2099-40af-a155-aa45b68bfff3" providerId="ADAL" clId="{9392BBDB-997E-40B4-93C9-019FA3FF544F}" dt="2022-07-01T17:40:01.736" v="2602" actId="1037"/>
          <ac:spMkLst>
            <pc:docMk/>
            <pc:sldMk cId="2722927513" sldId="970"/>
            <ac:spMk id="160" creationId="{AD71CCEA-1F4E-6416-AB6C-3B2CBA484B2E}"/>
          </ac:spMkLst>
        </pc:spChg>
        <pc:spChg chg="del">
          <ac:chgData name="Paula Vázquez-Valero" userId="3a0e46d7-2099-40af-a155-aa45b68bfff3" providerId="ADAL" clId="{9392BBDB-997E-40B4-93C9-019FA3FF544F}" dt="2022-07-01T16:32:15.113" v="318" actId="478"/>
          <ac:spMkLst>
            <pc:docMk/>
            <pc:sldMk cId="2722927513" sldId="970"/>
            <ac:spMk id="221" creationId="{598505C1-FD09-D315-868B-6917ECA33C31}"/>
          </ac:spMkLst>
        </pc:spChg>
        <pc:spChg chg="del">
          <ac:chgData name="Paula Vázquez-Valero" userId="3a0e46d7-2099-40af-a155-aa45b68bfff3" providerId="ADAL" clId="{9392BBDB-997E-40B4-93C9-019FA3FF544F}" dt="2022-07-01T16:31:58.220" v="309" actId="478"/>
          <ac:spMkLst>
            <pc:docMk/>
            <pc:sldMk cId="2722927513" sldId="970"/>
            <ac:spMk id="237" creationId="{7B92331B-92B7-E2A0-7CEF-1E8AA06878C0}"/>
          </ac:spMkLst>
        </pc:spChg>
        <pc:spChg chg="del topLvl">
          <ac:chgData name="Paula Vázquez-Valero" userId="3a0e46d7-2099-40af-a155-aa45b68bfff3" providerId="ADAL" clId="{9392BBDB-997E-40B4-93C9-019FA3FF544F}" dt="2022-07-01T16:32:05.626" v="313" actId="478"/>
          <ac:spMkLst>
            <pc:docMk/>
            <pc:sldMk cId="2722927513" sldId="970"/>
            <ac:spMk id="250" creationId="{04B9A6BF-708C-33B8-2E13-72129284C48E}"/>
          </ac:spMkLst>
        </pc:spChg>
        <pc:spChg chg="del mod topLvl">
          <ac:chgData name="Paula Vázquez-Valero" userId="3a0e46d7-2099-40af-a155-aa45b68bfff3" providerId="ADAL" clId="{9392BBDB-997E-40B4-93C9-019FA3FF544F}" dt="2022-07-01T16:32:04.736" v="312" actId="478"/>
          <ac:spMkLst>
            <pc:docMk/>
            <pc:sldMk cId="2722927513" sldId="970"/>
            <ac:spMk id="251" creationId="{4529D55C-BC20-8EF9-DB77-BD6CAFCFA35E}"/>
          </ac:spMkLst>
        </pc:spChg>
        <pc:grpChg chg="del">
          <ac:chgData name="Paula Vázquez-Valero" userId="3a0e46d7-2099-40af-a155-aa45b68bfff3" providerId="ADAL" clId="{9392BBDB-997E-40B4-93C9-019FA3FF544F}" dt="2022-07-01T16:32:01.543" v="310" actId="478"/>
          <ac:grpSpMkLst>
            <pc:docMk/>
            <pc:sldMk cId="2722927513" sldId="970"/>
            <ac:grpSpMk id="12" creationId="{FD9F7586-D25A-B7CE-BC9E-0C9D37694B57}"/>
          </ac:grpSpMkLst>
        </pc:grpChg>
        <pc:grpChg chg="del">
          <ac:chgData name="Paula Vázquez-Valero" userId="3a0e46d7-2099-40af-a155-aa45b68bfff3" providerId="ADAL" clId="{9392BBDB-997E-40B4-93C9-019FA3FF544F}" dt="2022-07-01T16:31:58.220" v="309" actId="478"/>
          <ac:grpSpMkLst>
            <pc:docMk/>
            <pc:sldMk cId="2722927513" sldId="970"/>
            <ac:grpSpMk id="15" creationId="{617A7CA4-CD4F-F90B-5569-9BEA5B9FBF11}"/>
          </ac:grpSpMkLst>
        </pc:grpChg>
        <pc:grpChg chg="del">
          <ac:chgData name="Paula Vázquez-Valero" userId="3a0e46d7-2099-40af-a155-aa45b68bfff3" providerId="ADAL" clId="{9392BBDB-997E-40B4-93C9-019FA3FF544F}" dt="2022-07-01T16:31:58.220" v="309" actId="478"/>
          <ac:grpSpMkLst>
            <pc:docMk/>
            <pc:sldMk cId="2722927513" sldId="970"/>
            <ac:grpSpMk id="16" creationId="{8F8397A6-5855-05FD-D31B-D5C4449DC014}"/>
          </ac:grpSpMkLst>
        </pc:grpChg>
        <pc:grpChg chg="del">
          <ac:chgData name="Paula Vázquez-Valero" userId="3a0e46d7-2099-40af-a155-aa45b68bfff3" providerId="ADAL" clId="{9392BBDB-997E-40B4-93C9-019FA3FF544F}" dt="2022-07-01T16:31:58.220" v="309" actId="478"/>
          <ac:grpSpMkLst>
            <pc:docMk/>
            <pc:sldMk cId="2722927513" sldId="970"/>
            <ac:grpSpMk id="86" creationId="{26CBEB3E-D355-6FC6-C597-137552534893}"/>
          </ac:grpSpMkLst>
        </pc:grpChg>
        <pc:grpChg chg="del">
          <ac:chgData name="Paula Vázquez-Valero" userId="3a0e46d7-2099-40af-a155-aa45b68bfff3" providerId="ADAL" clId="{9392BBDB-997E-40B4-93C9-019FA3FF544F}" dt="2022-07-01T16:31:58.220" v="309" actId="478"/>
          <ac:grpSpMkLst>
            <pc:docMk/>
            <pc:sldMk cId="2722927513" sldId="970"/>
            <ac:grpSpMk id="106" creationId="{E2BF4386-F686-6469-B6C3-E424168D7C8F}"/>
          </ac:grpSpMkLst>
        </pc:grpChg>
        <pc:grpChg chg="del">
          <ac:chgData name="Paula Vázquez-Valero" userId="3a0e46d7-2099-40af-a155-aa45b68bfff3" providerId="ADAL" clId="{9392BBDB-997E-40B4-93C9-019FA3FF544F}" dt="2022-07-01T16:31:58.220" v="309" actId="478"/>
          <ac:grpSpMkLst>
            <pc:docMk/>
            <pc:sldMk cId="2722927513" sldId="970"/>
            <ac:grpSpMk id="109" creationId="{F828DCDC-7244-354F-CEA4-E47A3A535321}"/>
          </ac:grpSpMkLst>
        </pc:grpChg>
        <pc:grpChg chg="del">
          <ac:chgData name="Paula Vázquez-Valero" userId="3a0e46d7-2099-40af-a155-aa45b68bfff3" providerId="ADAL" clId="{9392BBDB-997E-40B4-93C9-019FA3FF544F}" dt="2022-07-01T16:31:58.220" v="309" actId="478"/>
          <ac:grpSpMkLst>
            <pc:docMk/>
            <pc:sldMk cId="2722927513" sldId="970"/>
            <ac:grpSpMk id="238" creationId="{9BFCED35-D3E8-76E9-567D-C48AFCCB0E7A}"/>
          </ac:grpSpMkLst>
        </pc:grpChg>
        <pc:grpChg chg="del">
          <ac:chgData name="Paula Vázquez-Valero" userId="3a0e46d7-2099-40af-a155-aa45b68bfff3" providerId="ADAL" clId="{9392BBDB-997E-40B4-93C9-019FA3FF544F}" dt="2022-07-01T16:32:04.736" v="312" actId="478"/>
          <ac:grpSpMkLst>
            <pc:docMk/>
            <pc:sldMk cId="2722927513" sldId="970"/>
            <ac:grpSpMk id="249" creationId="{6C25FAE7-2C78-3F8E-B146-61F9CEAB877C}"/>
          </ac:grpSpMkLst>
        </pc:grpChg>
        <pc:grpChg chg="del">
          <ac:chgData name="Paula Vázquez-Valero" userId="3a0e46d7-2099-40af-a155-aa45b68bfff3" providerId="ADAL" clId="{9392BBDB-997E-40B4-93C9-019FA3FF544F}" dt="2022-07-01T16:32:01.543" v="310" actId="478"/>
          <ac:grpSpMkLst>
            <pc:docMk/>
            <pc:sldMk cId="2722927513" sldId="970"/>
            <ac:grpSpMk id="252" creationId="{4E2E9084-98EA-6E40-8876-35751D3736A6}"/>
          </ac:grpSpMkLst>
        </pc:grpChg>
        <pc:picChg chg="add del mod">
          <ac:chgData name="Paula Vázquez-Valero" userId="3a0e46d7-2099-40af-a155-aa45b68bfff3" providerId="ADAL" clId="{9392BBDB-997E-40B4-93C9-019FA3FF544F}" dt="2022-07-01T16:32:13.453" v="317"/>
          <ac:picMkLst>
            <pc:docMk/>
            <pc:sldMk cId="2722927513" sldId="970"/>
            <ac:picMk id="84" creationId="{5C3BE793-BAD5-02A1-4890-1DD4CDC46DC4}"/>
          </ac:picMkLst>
        </pc:picChg>
        <pc:picChg chg="del">
          <ac:chgData name="Paula Vázquez-Valero" userId="3a0e46d7-2099-40af-a155-aa45b68bfff3" providerId="ADAL" clId="{9392BBDB-997E-40B4-93C9-019FA3FF544F}" dt="2022-07-01T16:31:58.220" v="309" actId="478"/>
          <ac:picMkLst>
            <pc:docMk/>
            <pc:sldMk cId="2722927513" sldId="970"/>
            <ac:picMk id="94" creationId="{144A497E-58EB-8FC3-8882-3BFF5A8BD9D8}"/>
          </ac:picMkLst>
        </pc:picChg>
        <pc:picChg chg="del">
          <ac:chgData name="Paula Vázquez-Valero" userId="3a0e46d7-2099-40af-a155-aa45b68bfff3" providerId="ADAL" clId="{9392BBDB-997E-40B4-93C9-019FA3FF544F}" dt="2022-07-01T16:31:58.220" v="309" actId="478"/>
          <ac:picMkLst>
            <pc:docMk/>
            <pc:sldMk cId="2722927513" sldId="970"/>
            <ac:picMk id="95" creationId="{27DFAF99-6241-4FFA-E10A-FE9D98AFFDC6}"/>
          </ac:picMkLst>
        </pc:picChg>
        <pc:picChg chg="add del mod">
          <ac:chgData name="Paula Vázquez-Valero" userId="3a0e46d7-2099-40af-a155-aa45b68bfff3" providerId="ADAL" clId="{9392BBDB-997E-40B4-93C9-019FA3FF544F}" dt="2022-07-01T16:32:13.453" v="317"/>
          <ac:picMkLst>
            <pc:docMk/>
            <pc:sldMk cId="2722927513" sldId="970"/>
            <ac:picMk id="104" creationId="{8BED4755-97DB-4C31-97EF-9ACC588B5706}"/>
          </ac:picMkLst>
        </pc:picChg>
        <pc:picChg chg="add del mod">
          <ac:chgData name="Paula Vázquez-Valero" userId="3a0e46d7-2099-40af-a155-aa45b68bfff3" providerId="ADAL" clId="{9392BBDB-997E-40B4-93C9-019FA3FF544F}" dt="2022-07-01T16:32:13.453" v="317"/>
          <ac:picMkLst>
            <pc:docMk/>
            <pc:sldMk cId="2722927513" sldId="970"/>
            <ac:picMk id="120" creationId="{33471A78-F370-3068-D8D6-090B45F59C7D}"/>
          </ac:picMkLst>
        </pc:picChg>
        <pc:picChg chg="add del mod">
          <ac:chgData name="Paula Vázquez-Valero" userId="3a0e46d7-2099-40af-a155-aa45b68bfff3" providerId="ADAL" clId="{9392BBDB-997E-40B4-93C9-019FA3FF544F}" dt="2022-07-01T16:32:13.453" v="317"/>
          <ac:picMkLst>
            <pc:docMk/>
            <pc:sldMk cId="2722927513" sldId="970"/>
            <ac:picMk id="121" creationId="{CF7B179F-01B6-7DFF-152E-8FF6203459D9}"/>
          </ac:picMkLst>
        </pc:picChg>
        <pc:picChg chg="add del mod">
          <ac:chgData name="Paula Vázquez-Valero" userId="3a0e46d7-2099-40af-a155-aa45b68bfff3" providerId="ADAL" clId="{9392BBDB-997E-40B4-93C9-019FA3FF544F}" dt="2022-07-01T16:32:13.453" v="317"/>
          <ac:picMkLst>
            <pc:docMk/>
            <pc:sldMk cId="2722927513" sldId="970"/>
            <ac:picMk id="122" creationId="{2C0F21C8-370C-1643-982B-2C19D6E79CC2}"/>
          </ac:picMkLst>
        </pc:picChg>
        <pc:picChg chg="add del mod">
          <ac:chgData name="Paula Vázquez-Valero" userId="3a0e46d7-2099-40af-a155-aa45b68bfff3" providerId="ADAL" clId="{9392BBDB-997E-40B4-93C9-019FA3FF544F}" dt="2022-07-01T16:32:13.453" v="317"/>
          <ac:picMkLst>
            <pc:docMk/>
            <pc:sldMk cId="2722927513" sldId="970"/>
            <ac:picMk id="123" creationId="{5BDD2A04-7414-93E6-89E5-48C94EC2F3BD}"/>
          </ac:picMkLst>
        </pc:picChg>
        <pc:picChg chg="add del mod">
          <ac:chgData name="Paula Vázquez-Valero" userId="3a0e46d7-2099-40af-a155-aa45b68bfff3" providerId="ADAL" clId="{9392BBDB-997E-40B4-93C9-019FA3FF544F}" dt="2022-07-01T16:32:13.453" v="317"/>
          <ac:picMkLst>
            <pc:docMk/>
            <pc:sldMk cId="2722927513" sldId="970"/>
            <ac:picMk id="124" creationId="{050F8032-CC62-58DE-B83F-520A8B87F9AD}"/>
          </ac:picMkLst>
        </pc:picChg>
        <pc:picChg chg="add del mod">
          <ac:chgData name="Paula Vázquez-Valero" userId="3a0e46d7-2099-40af-a155-aa45b68bfff3" providerId="ADAL" clId="{9392BBDB-997E-40B4-93C9-019FA3FF544F}" dt="2022-07-01T16:32:13.453" v="317"/>
          <ac:picMkLst>
            <pc:docMk/>
            <pc:sldMk cId="2722927513" sldId="970"/>
            <ac:picMk id="126" creationId="{1212244D-23CE-C37D-9765-6388DE9DC56A}"/>
          </ac:picMkLst>
        </pc:picChg>
        <pc:picChg chg="add mod">
          <ac:chgData name="Paula Vázquez-Valero" userId="3a0e46d7-2099-40af-a155-aa45b68bfff3" providerId="ADAL" clId="{9392BBDB-997E-40B4-93C9-019FA3FF544F}" dt="2022-07-01T16:32:15.363" v="319"/>
          <ac:picMkLst>
            <pc:docMk/>
            <pc:sldMk cId="2722927513" sldId="970"/>
            <ac:picMk id="131" creationId="{3772488E-BF4E-CB06-90B4-233DD735B9C2}"/>
          </ac:picMkLst>
        </pc:picChg>
        <pc:picChg chg="add mod">
          <ac:chgData name="Paula Vázquez-Valero" userId="3a0e46d7-2099-40af-a155-aa45b68bfff3" providerId="ADAL" clId="{9392BBDB-997E-40B4-93C9-019FA3FF544F}" dt="2022-07-01T16:32:23.249" v="321" actId="1076"/>
          <ac:picMkLst>
            <pc:docMk/>
            <pc:sldMk cId="2722927513" sldId="970"/>
            <ac:picMk id="139" creationId="{7C5ED0CD-85A1-2BDF-66FE-9A69851BF599}"/>
          </ac:picMkLst>
        </pc:picChg>
        <pc:picChg chg="add mod">
          <ac:chgData name="Paula Vázquez-Valero" userId="3a0e46d7-2099-40af-a155-aa45b68bfff3" providerId="ADAL" clId="{9392BBDB-997E-40B4-93C9-019FA3FF544F}" dt="2022-07-01T16:32:33.079" v="326" actId="1076"/>
          <ac:picMkLst>
            <pc:docMk/>
            <pc:sldMk cId="2722927513" sldId="970"/>
            <ac:picMk id="142" creationId="{5857A6F6-A0CD-667A-FD01-287BF1A70E2D}"/>
          </ac:picMkLst>
        </pc:picChg>
        <pc:picChg chg="add mod">
          <ac:chgData name="Paula Vázquez-Valero" userId="3a0e46d7-2099-40af-a155-aa45b68bfff3" providerId="ADAL" clId="{9392BBDB-997E-40B4-93C9-019FA3FF544F}" dt="2022-07-01T16:33:01.151" v="339" actId="1036"/>
          <ac:picMkLst>
            <pc:docMk/>
            <pc:sldMk cId="2722927513" sldId="970"/>
            <ac:picMk id="143" creationId="{69148F68-6A80-A2C9-118D-F8668C595A8E}"/>
          </ac:picMkLst>
        </pc:picChg>
        <pc:picChg chg="add mod">
          <ac:chgData name="Paula Vázquez-Valero" userId="3a0e46d7-2099-40af-a155-aa45b68bfff3" providerId="ADAL" clId="{9392BBDB-997E-40B4-93C9-019FA3FF544F}" dt="2022-07-01T16:33:01.151" v="339" actId="1036"/>
          <ac:picMkLst>
            <pc:docMk/>
            <pc:sldMk cId="2722927513" sldId="970"/>
            <ac:picMk id="144" creationId="{DD26A3D5-C33D-F4FC-F32E-67A56417FE3B}"/>
          </ac:picMkLst>
        </pc:picChg>
        <pc:picChg chg="add mod">
          <ac:chgData name="Paula Vázquez-Valero" userId="3a0e46d7-2099-40af-a155-aa45b68bfff3" providerId="ADAL" clId="{9392BBDB-997E-40B4-93C9-019FA3FF544F}" dt="2022-07-01T16:33:01.151" v="339" actId="1036"/>
          <ac:picMkLst>
            <pc:docMk/>
            <pc:sldMk cId="2722927513" sldId="970"/>
            <ac:picMk id="145" creationId="{82E55A45-F114-20CA-3B67-4ADC0BC89387}"/>
          </ac:picMkLst>
        </pc:picChg>
        <pc:picChg chg="add mod">
          <ac:chgData name="Paula Vázquez-Valero" userId="3a0e46d7-2099-40af-a155-aa45b68bfff3" providerId="ADAL" clId="{9392BBDB-997E-40B4-93C9-019FA3FF544F}" dt="2022-07-01T16:33:01.151" v="339" actId="1036"/>
          <ac:picMkLst>
            <pc:docMk/>
            <pc:sldMk cId="2722927513" sldId="970"/>
            <ac:picMk id="146" creationId="{FEB27A17-E00B-4E7D-7C24-5B68942E49E6}"/>
          </ac:picMkLst>
        </pc:picChg>
        <pc:picChg chg="add mod">
          <ac:chgData name="Paula Vázquez-Valero" userId="3a0e46d7-2099-40af-a155-aa45b68bfff3" providerId="ADAL" clId="{9392BBDB-997E-40B4-93C9-019FA3FF544F}" dt="2022-07-01T16:33:01.151" v="339" actId="1036"/>
          <ac:picMkLst>
            <pc:docMk/>
            <pc:sldMk cId="2722927513" sldId="970"/>
            <ac:picMk id="148" creationId="{8C4B8CB8-6ABA-AAAF-843B-907AC6053B9C}"/>
          </ac:picMkLst>
        </pc:picChg>
        <pc:picChg chg="del">
          <ac:chgData name="Paula Vázquez-Valero" userId="3a0e46d7-2099-40af-a155-aa45b68bfff3" providerId="ADAL" clId="{9392BBDB-997E-40B4-93C9-019FA3FF544F}" dt="2022-07-01T16:32:15.113" v="318" actId="478"/>
          <ac:picMkLst>
            <pc:docMk/>
            <pc:sldMk cId="2722927513" sldId="970"/>
            <ac:picMk id="220" creationId="{19AA6A41-F7D3-532F-6D05-330B451F3D47}"/>
          </ac:picMkLst>
        </pc:picChg>
        <pc:picChg chg="del">
          <ac:chgData name="Paula Vázquez-Valero" userId="3a0e46d7-2099-40af-a155-aa45b68bfff3" providerId="ADAL" clId="{9392BBDB-997E-40B4-93C9-019FA3FF544F}" dt="2022-07-01T16:31:58.220" v="309" actId="478"/>
          <ac:picMkLst>
            <pc:docMk/>
            <pc:sldMk cId="2722927513" sldId="970"/>
            <ac:picMk id="248" creationId="{60952A46-A428-7BA4-17CC-F3430BD797E8}"/>
          </ac:picMkLst>
        </pc:picChg>
        <pc:picChg chg="del">
          <ac:chgData name="Paula Vázquez-Valero" userId="3a0e46d7-2099-40af-a155-aa45b68bfff3" providerId="ADAL" clId="{9392BBDB-997E-40B4-93C9-019FA3FF544F}" dt="2022-07-01T16:31:58.220" v="309" actId="478"/>
          <ac:picMkLst>
            <pc:docMk/>
            <pc:sldMk cId="2722927513" sldId="970"/>
            <ac:picMk id="1026" creationId="{DED047C9-6432-91AC-1015-E88E5CA7519A}"/>
          </ac:picMkLst>
        </pc:picChg>
        <pc:picChg chg="del">
          <ac:chgData name="Paula Vázquez-Valero" userId="3a0e46d7-2099-40af-a155-aa45b68bfff3" providerId="ADAL" clId="{9392BBDB-997E-40B4-93C9-019FA3FF544F}" dt="2022-07-01T16:31:58.220" v="309" actId="478"/>
          <ac:picMkLst>
            <pc:docMk/>
            <pc:sldMk cId="2722927513" sldId="970"/>
            <ac:picMk id="1028" creationId="{6C684DED-5E6D-E589-20E2-20EA8974047D}"/>
          </ac:picMkLst>
        </pc:picChg>
        <pc:picChg chg="del">
          <ac:chgData name="Paula Vázquez-Valero" userId="3a0e46d7-2099-40af-a155-aa45b68bfff3" providerId="ADAL" clId="{9392BBDB-997E-40B4-93C9-019FA3FF544F}" dt="2022-07-01T16:31:58.220" v="309" actId="478"/>
          <ac:picMkLst>
            <pc:docMk/>
            <pc:sldMk cId="2722927513" sldId="970"/>
            <ac:picMk id="1030" creationId="{CB42C126-51A2-9950-4D0B-D14A4EEE5105}"/>
          </ac:picMkLst>
        </pc:picChg>
        <pc:picChg chg="del">
          <ac:chgData name="Paula Vázquez-Valero" userId="3a0e46d7-2099-40af-a155-aa45b68bfff3" providerId="ADAL" clId="{9392BBDB-997E-40B4-93C9-019FA3FF544F}" dt="2022-07-01T16:31:58.220" v="309" actId="478"/>
          <ac:picMkLst>
            <pc:docMk/>
            <pc:sldMk cId="2722927513" sldId="970"/>
            <ac:picMk id="1032" creationId="{9AEC42DC-7C92-60FB-FBF8-10C5FC4FA38E}"/>
          </ac:picMkLst>
        </pc:picChg>
        <pc:picChg chg="del">
          <ac:chgData name="Paula Vázquez-Valero" userId="3a0e46d7-2099-40af-a155-aa45b68bfff3" providerId="ADAL" clId="{9392BBDB-997E-40B4-93C9-019FA3FF544F}" dt="2022-07-01T16:31:58.220" v="309" actId="478"/>
          <ac:picMkLst>
            <pc:docMk/>
            <pc:sldMk cId="2722927513" sldId="970"/>
            <ac:picMk id="1034" creationId="{0C11BABF-7A09-2B62-D327-20B1E963A3EE}"/>
          </ac:picMkLst>
        </pc:picChg>
        <pc:picChg chg="del">
          <ac:chgData name="Paula Vázquez-Valero" userId="3a0e46d7-2099-40af-a155-aa45b68bfff3" providerId="ADAL" clId="{9392BBDB-997E-40B4-93C9-019FA3FF544F}" dt="2022-07-01T16:31:58.220" v="309" actId="478"/>
          <ac:picMkLst>
            <pc:docMk/>
            <pc:sldMk cId="2722927513" sldId="970"/>
            <ac:picMk id="1036" creationId="{C98F196C-3145-6922-4F0F-30965E3C451A}"/>
          </ac:picMkLst>
        </pc:picChg>
        <pc:picChg chg="del">
          <ac:chgData name="Paula Vázquez-Valero" userId="3a0e46d7-2099-40af-a155-aa45b68bfff3" providerId="ADAL" clId="{9392BBDB-997E-40B4-93C9-019FA3FF544F}" dt="2022-07-01T16:31:58.220" v="309" actId="478"/>
          <ac:picMkLst>
            <pc:docMk/>
            <pc:sldMk cId="2722927513" sldId="970"/>
            <ac:picMk id="1038" creationId="{6CDB9C74-3696-15FE-C848-7D29E6F5A0D5}"/>
          </ac:picMkLst>
        </pc:picChg>
        <pc:cxnChg chg="add del mod">
          <ac:chgData name="Paula Vázquez-Valero" userId="3a0e46d7-2099-40af-a155-aa45b68bfff3" providerId="ADAL" clId="{9392BBDB-997E-40B4-93C9-019FA3FF544F}" dt="2022-07-01T16:32:13.453" v="317"/>
          <ac:cxnSpMkLst>
            <pc:docMk/>
            <pc:sldMk cId="2722927513" sldId="970"/>
            <ac:cxnSpMk id="91" creationId="{081F83C7-9828-FAA3-E5BE-14B06F3217E7}"/>
          </ac:cxnSpMkLst>
        </pc:cxnChg>
        <pc:cxnChg chg="add del mod">
          <ac:chgData name="Paula Vázquez-Valero" userId="3a0e46d7-2099-40af-a155-aa45b68bfff3" providerId="ADAL" clId="{9392BBDB-997E-40B4-93C9-019FA3FF544F}" dt="2022-07-01T16:32:13.453" v="317"/>
          <ac:cxnSpMkLst>
            <pc:docMk/>
            <pc:sldMk cId="2722927513" sldId="970"/>
            <ac:cxnSpMk id="93" creationId="{750B4305-EB50-5BCC-F11D-2C6A615B848F}"/>
          </ac:cxnSpMkLst>
        </pc:cxnChg>
        <pc:cxnChg chg="add del mod">
          <ac:chgData name="Paula Vázquez-Valero" userId="3a0e46d7-2099-40af-a155-aa45b68bfff3" providerId="ADAL" clId="{9392BBDB-997E-40B4-93C9-019FA3FF544F}" dt="2022-07-01T17:39:42.829" v="2594" actId="478"/>
          <ac:cxnSpMkLst>
            <pc:docMk/>
            <pc:sldMk cId="2722927513" sldId="970"/>
            <ac:cxnSpMk id="134" creationId="{9D68ED08-5C2B-C5AF-0237-91401DFE4C7C}"/>
          </ac:cxnSpMkLst>
        </pc:cxnChg>
        <pc:cxnChg chg="add del mod">
          <ac:chgData name="Paula Vázquez-Valero" userId="3a0e46d7-2099-40af-a155-aa45b68bfff3" providerId="ADAL" clId="{9392BBDB-997E-40B4-93C9-019FA3FF544F}" dt="2022-07-01T17:39:42.829" v="2594" actId="478"/>
          <ac:cxnSpMkLst>
            <pc:docMk/>
            <pc:sldMk cId="2722927513" sldId="970"/>
            <ac:cxnSpMk id="135" creationId="{FFECFE21-1D30-E741-39AD-56EA011EF9D4}"/>
          </ac:cxnSpMkLst>
        </pc:cxnChg>
        <pc:cxnChg chg="add mod">
          <ac:chgData name="Paula Vázquez-Valero" userId="3a0e46d7-2099-40af-a155-aa45b68bfff3" providerId="ADAL" clId="{9392BBDB-997E-40B4-93C9-019FA3FF544F}" dt="2022-07-01T17:40:01.736" v="2602" actId="1037"/>
          <ac:cxnSpMkLst>
            <pc:docMk/>
            <pc:sldMk cId="2722927513" sldId="970"/>
            <ac:cxnSpMk id="155" creationId="{D6EA423F-293F-8896-D756-7DD6EE8BFD90}"/>
          </ac:cxnSpMkLst>
        </pc:cxnChg>
        <pc:cxnChg chg="add mod">
          <ac:chgData name="Paula Vázquez-Valero" userId="3a0e46d7-2099-40af-a155-aa45b68bfff3" providerId="ADAL" clId="{9392BBDB-997E-40B4-93C9-019FA3FF544F}" dt="2022-07-01T17:40:01.736" v="2602" actId="1037"/>
          <ac:cxnSpMkLst>
            <pc:docMk/>
            <pc:sldMk cId="2722927513" sldId="970"/>
            <ac:cxnSpMk id="156" creationId="{CA540FFA-6B14-729F-246B-E3E9BBCC087A}"/>
          </ac:cxnSpMkLst>
        </pc:cxnChg>
        <pc:cxnChg chg="add mod">
          <ac:chgData name="Paula Vázquez-Valero" userId="3a0e46d7-2099-40af-a155-aa45b68bfff3" providerId="ADAL" clId="{9392BBDB-997E-40B4-93C9-019FA3FF544F}" dt="2022-07-01T17:40:01.736" v="2602" actId="1037"/>
          <ac:cxnSpMkLst>
            <pc:docMk/>
            <pc:sldMk cId="2722927513" sldId="970"/>
            <ac:cxnSpMk id="157" creationId="{E3EE7F85-DA49-CAD1-9EA3-542B5E02471F}"/>
          </ac:cxnSpMkLst>
        </pc:cxnChg>
      </pc:sldChg>
      <pc:sldChg chg="addSp delSp modSp mod">
        <pc:chgData name="Paula Vázquez-Valero" userId="3a0e46d7-2099-40af-a155-aa45b68bfff3" providerId="ADAL" clId="{9392BBDB-997E-40B4-93C9-019FA3FF544F}" dt="2022-07-01T18:37:35.717" v="5049" actId="20577"/>
        <pc:sldMkLst>
          <pc:docMk/>
          <pc:sldMk cId="3510239877" sldId="977"/>
        </pc:sldMkLst>
        <pc:spChg chg="mod">
          <ac:chgData name="Paula Vázquez-Valero" userId="3a0e46d7-2099-40af-a155-aa45b68bfff3" providerId="ADAL" clId="{9392BBDB-997E-40B4-93C9-019FA3FF544F}" dt="2022-07-01T18:37:35.717" v="5049" actId="20577"/>
          <ac:spMkLst>
            <pc:docMk/>
            <pc:sldMk cId="3510239877" sldId="977"/>
            <ac:spMk id="2" creationId="{9E5D7D67-0354-4144-9687-63666CDEA2E4}"/>
          </ac:spMkLst>
        </pc:spChg>
        <pc:spChg chg="add del">
          <ac:chgData name="Paula Vázquez-Valero" userId="3a0e46d7-2099-40af-a155-aa45b68bfff3" providerId="ADAL" clId="{9392BBDB-997E-40B4-93C9-019FA3FF544F}" dt="2022-07-01T16:50:37.542" v="978" actId="22"/>
          <ac:spMkLst>
            <pc:docMk/>
            <pc:sldMk cId="3510239877" sldId="977"/>
            <ac:spMk id="22" creationId="{05AAE628-F3FA-4F3F-E393-92ECACFB4B92}"/>
          </ac:spMkLst>
        </pc:spChg>
        <pc:graphicFrameChg chg="mod modGraphic">
          <ac:chgData name="Paula Vázquez-Valero" userId="3a0e46d7-2099-40af-a155-aa45b68bfff3" providerId="ADAL" clId="{9392BBDB-997E-40B4-93C9-019FA3FF544F}" dt="2022-07-01T16:59:47.435" v="1588" actId="113"/>
          <ac:graphicFrameMkLst>
            <pc:docMk/>
            <pc:sldMk cId="3510239877" sldId="977"/>
            <ac:graphicFrameMk id="15" creationId="{4DB7913D-724A-4B00-BB96-ADDC7286CFA1}"/>
          </ac:graphicFrameMkLst>
        </pc:graphicFrameChg>
      </pc:sldChg>
      <pc:sldChg chg="modSp add del mod ord">
        <pc:chgData name="Paula Vázquez-Valero" userId="3a0e46d7-2099-40af-a155-aa45b68bfff3" providerId="ADAL" clId="{9392BBDB-997E-40B4-93C9-019FA3FF544F}" dt="2022-07-01T17:31:25.228" v="2324" actId="47"/>
        <pc:sldMkLst>
          <pc:docMk/>
          <pc:sldMk cId="1014063459" sldId="986"/>
        </pc:sldMkLst>
        <pc:spChg chg="mod">
          <ac:chgData name="Paula Vázquez-Valero" userId="3a0e46d7-2099-40af-a155-aa45b68bfff3" providerId="ADAL" clId="{9392BBDB-997E-40B4-93C9-019FA3FF544F}" dt="2022-07-01T16:49:17.998" v="973" actId="207"/>
          <ac:spMkLst>
            <pc:docMk/>
            <pc:sldMk cId="1014063459" sldId="986"/>
            <ac:spMk id="2" creationId="{D974A6DC-187E-4C4A-92B8-4D8EDD2BB1DF}"/>
          </ac:spMkLst>
        </pc:spChg>
      </pc:sldChg>
      <pc:sldChg chg="addSp delSp modSp add del mod delAnim">
        <pc:chgData name="Paula Vázquez-Valero" userId="3a0e46d7-2099-40af-a155-aa45b68bfff3" providerId="ADAL" clId="{9392BBDB-997E-40B4-93C9-019FA3FF544F}" dt="2022-07-01T17:55:36.270" v="3281" actId="47"/>
        <pc:sldMkLst>
          <pc:docMk/>
          <pc:sldMk cId="2522356612" sldId="986"/>
        </pc:sldMkLst>
        <pc:spChg chg="del">
          <ac:chgData name="Paula Vázquez-Valero" userId="3a0e46d7-2099-40af-a155-aa45b68bfff3" providerId="ADAL" clId="{9392BBDB-997E-40B4-93C9-019FA3FF544F}" dt="2022-07-01T17:55:05.412" v="3270" actId="21"/>
          <ac:spMkLst>
            <pc:docMk/>
            <pc:sldMk cId="2522356612" sldId="986"/>
            <ac:spMk id="2" creationId="{D974A6DC-187E-4C4A-92B8-4D8EDD2BB1DF}"/>
          </ac:spMkLst>
        </pc:spChg>
        <pc:spChg chg="add mod">
          <ac:chgData name="Paula Vázquez-Valero" userId="3a0e46d7-2099-40af-a155-aa45b68bfff3" providerId="ADAL" clId="{9392BBDB-997E-40B4-93C9-019FA3FF544F}" dt="2022-07-01T17:55:05.412" v="3270" actId="21"/>
          <ac:spMkLst>
            <pc:docMk/>
            <pc:sldMk cId="2522356612" sldId="986"/>
            <ac:spMk id="4" creationId="{C1B9B744-FCCB-CC45-7BDD-5AD3C79153E3}"/>
          </ac:spMkLst>
        </pc:spChg>
        <pc:spChg chg="del">
          <ac:chgData name="Paula Vázquez-Valero" userId="3a0e46d7-2099-40af-a155-aa45b68bfff3" providerId="ADAL" clId="{9392BBDB-997E-40B4-93C9-019FA3FF544F}" dt="2022-07-01T17:55:05.412" v="3270" actId="21"/>
          <ac:spMkLst>
            <pc:docMk/>
            <pc:sldMk cId="2522356612" sldId="986"/>
            <ac:spMk id="7" creationId="{128FE9E4-B5C0-3CA3-6B55-438027464A3B}"/>
          </ac:spMkLst>
        </pc:spChg>
        <pc:spChg chg="del">
          <ac:chgData name="Paula Vázquez-Valero" userId="3a0e46d7-2099-40af-a155-aa45b68bfff3" providerId="ADAL" clId="{9392BBDB-997E-40B4-93C9-019FA3FF544F}" dt="2022-07-01T17:55:05.412" v="3270" actId="21"/>
          <ac:spMkLst>
            <pc:docMk/>
            <pc:sldMk cId="2522356612" sldId="986"/>
            <ac:spMk id="26" creationId="{1EFAA493-F102-AA56-FCF5-45310E60660A}"/>
          </ac:spMkLst>
        </pc:spChg>
        <pc:spChg chg="del">
          <ac:chgData name="Paula Vázquez-Valero" userId="3a0e46d7-2099-40af-a155-aa45b68bfff3" providerId="ADAL" clId="{9392BBDB-997E-40B4-93C9-019FA3FF544F}" dt="2022-07-01T17:55:05.412" v="3270" actId="21"/>
          <ac:spMkLst>
            <pc:docMk/>
            <pc:sldMk cId="2522356612" sldId="986"/>
            <ac:spMk id="29" creationId="{E2D1EEFA-AF85-ADDF-6764-C8857448A836}"/>
          </ac:spMkLst>
        </pc:spChg>
        <pc:spChg chg="del">
          <ac:chgData name="Paula Vázquez-Valero" userId="3a0e46d7-2099-40af-a155-aa45b68bfff3" providerId="ADAL" clId="{9392BBDB-997E-40B4-93C9-019FA3FF544F}" dt="2022-07-01T17:55:05.412" v="3270" actId="21"/>
          <ac:spMkLst>
            <pc:docMk/>
            <pc:sldMk cId="2522356612" sldId="986"/>
            <ac:spMk id="30" creationId="{1D4BA711-DE38-9569-E017-BD79718F2A7B}"/>
          </ac:spMkLst>
        </pc:spChg>
        <pc:spChg chg="del">
          <ac:chgData name="Paula Vázquez-Valero" userId="3a0e46d7-2099-40af-a155-aa45b68bfff3" providerId="ADAL" clId="{9392BBDB-997E-40B4-93C9-019FA3FF544F}" dt="2022-07-01T17:55:05.412" v="3270" actId="21"/>
          <ac:spMkLst>
            <pc:docMk/>
            <pc:sldMk cId="2522356612" sldId="986"/>
            <ac:spMk id="32" creationId="{667B4DA0-4F17-2794-1A1F-89E3A0807FD7}"/>
          </ac:spMkLst>
        </pc:spChg>
        <pc:spChg chg="del">
          <ac:chgData name="Paula Vázquez-Valero" userId="3a0e46d7-2099-40af-a155-aa45b68bfff3" providerId="ADAL" clId="{9392BBDB-997E-40B4-93C9-019FA3FF544F}" dt="2022-07-01T17:55:05.412" v="3270" actId="21"/>
          <ac:spMkLst>
            <pc:docMk/>
            <pc:sldMk cId="2522356612" sldId="986"/>
            <ac:spMk id="37" creationId="{D4888CD5-399C-F6F6-04A8-319FE6209D7B}"/>
          </ac:spMkLst>
        </pc:spChg>
        <pc:spChg chg="del">
          <ac:chgData name="Paula Vázquez-Valero" userId="3a0e46d7-2099-40af-a155-aa45b68bfff3" providerId="ADAL" clId="{9392BBDB-997E-40B4-93C9-019FA3FF544F}" dt="2022-07-01T17:55:05.412" v="3270" actId="21"/>
          <ac:spMkLst>
            <pc:docMk/>
            <pc:sldMk cId="2522356612" sldId="986"/>
            <ac:spMk id="54" creationId="{1439D22C-4B57-C3E8-16EF-BB5EB042DA66}"/>
          </ac:spMkLst>
        </pc:spChg>
        <pc:spChg chg="del">
          <ac:chgData name="Paula Vázquez-Valero" userId="3a0e46d7-2099-40af-a155-aa45b68bfff3" providerId="ADAL" clId="{9392BBDB-997E-40B4-93C9-019FA3FF544F}" dt="2022-07-01T17:55:05.412" v="3270" actId="21"/>
          <ac:spMkLst>
            <pc:docMk/>
            <pc:sldMk cId="2522356612" sldId="986"/>
            <ac:spMk id="55" creationId="{896699F3-B2D6-2F19-1FE2-FA4FC1EA922D}"/>
          </ac:spMkLst>
        </pc:spChg>
        <pc:spChg chg="del">
          <ac:chgData name="Paula Vázquez-Valero" userId="3a0e46d7-2099-40af-a155-aa45b68bfff3" providerId="ADAL" clId="{9392BBDB-997E-40B4-93C9-019FA3FF544F}" dt="2022-07-01T17:55:05.412" v="3270" actId="21"/>
          <ac:spMkLst>
            <pc:docMk/>
            <pc:sldMk cId="2522356612" sldId="986"/>
            <ac:spMk id="56" creationId="{80AAC4E2-B3E1-853D-9C7D-08865097901B}"/>
          </ac:spMkLst>
        </pc:spChg>
        <pc:spChg chg="del">
          <ac:chgData name="Paula Vázquez-Valero" userId="3a0e46d7-2099-40af-a155-aa45b68bfff3" providerId="ADAL" clId="{9392BBDB-997E-40B4-93C9-019FA3FF544F}" dt="2022-07-01T17:55:05.412" v="3270" actId="21"/>
          <ac:spMkLst>
            <pc:docMk/>
            <pc:sldMk cId="2522356612" sldId="986"/>
            <ac:spMk id="60" creationId="{19C873AE-13A3-DE84-5AFA-7AB9E97653DD}"/>
          </ac:spMkLst>
        </pc:spChg>
        <pc:spChg chg="del">
          <ac:chgData name="Paula Vázquez-Valero" userId="3a0e46d7-2099-40af-a155-aa45b68bfff3" providerId="ADAL" clId="{9392BBDB-997E-40B4-93C9-019FA3FF544F}" dt="2022-07-01T17:55:05.412" v="3270" actId="21"/>
          <ac:spMkLst>
            <pc:docMk/>
            <pc:sldMk cId="2522356612" sldId="986"/>
            <ac:spMk id="61" creationId="{563F3EBE-C7B2-F2B1-4108-71F89206A22E}"/>
          </ac:spMkLst>
        </pc:spChg>
        <pc:spChg chg="del">
          <ac:chgData name="Paula Vázquez-Valero" userId="3a0e46d7-2099-40af-a155-aa45b68bfff3" providerId="ADAL" clId="{9392BBDB-997E-40B4-93C9-019FA3FF544F}" dt="2022-07-01T17:55:05.412" v="3270" actId="21"/>
          <ac:spMkLst>
            <pc:docMk/>
            <pc:sldMk cId="2522356612" sldId="986"/>
            <ac:spMk id="62" creationId="{42EE4A73-4D88-9C66-EB6C-6CD660DEB535}"/>
          </ac:spMkLst>
        </pc:spChg>
        <pc:picChg chg="del">
          <ac:chgData name="Paula Vázquez-Valero" userId="3a0e46d7-2099-40af-a155-aa45b68bfff3" providerId="ADAL" clId="{9392BBDB-997E-40B4-93C9-019FA3FF544F}" dt="2022-07-01T17:55:05.412" v="3270" actId="21"/>
          <ac:picMkLst>
            <pc:docMk/>
            <pc:sldMk cId="2522356612" sldId="986"/>
            <ac:picMk id="24" creationId="{4858A761-5159-DFC5-58E4-BB477B70DAE0}"/>
          </ac:picMkLst>
        </pc:picChg>
        <pc:picChg chg="del">
          <ac:chgData name="Paula Vázquez-Valero" userId="3a0e46d7-2099-40af-a155-aa45b68bfff3" providerId="ADAL" clId="{9392BBDB-997E-40B4-93C9-019FA3FF544F}" dt="2022-07-01T17:55:05.412" v="3270" actId="21"/>
          <ac:picMkLst>
            <pc:docMk/>
            <pc:sldMk cId="2522356612" sldId="986"/>
            <ac:picMk id="25" creationId="{20A2F853-0CF4-4CB0-9B24-6365D924ED7A}"/>
          </ac:picMkLst>
        </pc:picChg>
        <pc:picChg chg="del">
          <ac:chgData name="Paula Vázquez-Valero" userId="3a0e46d7-2099-40af-a155-aa45b68bfff3" providerId="ADAL" clId="{9392BBDB-997E-40B4-93C9-019FA3FF544F}" dt="2022-07-01T17:55:05.412" v="3270" actId="21"/>
          <ac:picMkLst>
            <pc:docMk/>
            <pc:sldMk cId="2522356612" sldId="986"/>
            <ac:picMk id="53" creationId="{8C2FFF0E-F88C-21D9-3F47-854F6756762D}"/>
          </ac:picMkLst>
        </pc:picChg>
        <pc:picChg chg="del">
          <ac:chgData name="Paula Vázquez-Valero" userId="3a0e46d7-2099-40af-a155-aa45b68bfff3" providerId="ADAL" clId="{9392BBDB-997E-40B4-93C9-019FA3FF544F}" dt="2022-07-01T17:55:05.412" v="3270" actId="21"/>
          <ac:picMkLst>
            <pc:docMk/>
            <pc:sldMk cId="2522356612" sldId="986"/>
            <ac:picMk id="57" creationId="{594085E6-E909-FCE6-3A15-23F60B68728F}"/>
          </ac:picMkLst>
        </pc:picChg>
      </pc:sldChg>
      <pc:sldChg chg="del">
        <pc:chgData name="Paula Vázquez-Valero" userId="3a0e46d7-2099-40af-a155-aa45b68bfff3" providerId="ADAL" clId="{9392BBDB-997E-40B4-93C9-019FA3FF544F}" dt="2022-07-01T16:48:26.758" v="967" actId="47"/>
        <pc:sldMkLst>
          <pc:docMk/>
          <pc:sldMk cId="2775217289" sldId="989"/>
        </pc:sldMkLst>
      </pc:sldChg>
      <pc:sldChg chg="del">
        <pc:chgData name="Paula Vázquez-Valero" userId="3a0e46d7-2099-40af-a155-aa45b68bfff3" providerId="ADAL" clId="{9392BBDB-997E-40B4-93C9-019FA3FF544F}" dt="2022-07-01T16:48:27.454" v="968" actId="47"/>
        <pc:sldMkLst>
          <pc:docMk/>
          <pc:sldMk cId="151236275" sldId="990"/>
        </pc:sldMkLst>
      </pc:sldChg>
      <pc:sldChg chg="del">
        <pc:chgData name="Paula Vázquez-Valero" userId="3a0e46d7-2099-40af-a155-aa45b68bfff3" providerId="ADAL" clId="{9392BBDB-997E-40B4-93C9-019FA3FF544F}" dt="2022-07-01T16:49:12.343" v="972" actId="47"/>
        <pc:sldMkLst>
          <pc:docMk/>
          <pc:sldMk cId="2522356612" sldId="991"/>
        </pc:sldMkLst>
      </pc:sldChg>
      <pc:sldChg chg="del">
        <pc:chgData name="Paula Vázquez-Valero" userId="3a0e46d7-2099-40af-a155-aa45b68bfff3" providerId="ADAL" clId="{9392BBDB-997E-40B4-93C9-019FA3FF544F}" dt="2022-07-01T16:50:14.073" v="976" actId="47"/>
        <pc:sldMkLst>
          <pc:docMk/>
          <pc:sldMk cId="2789641620" sldId="992"/>
        </pc:sldMkLst>
      </pc:sldChg>
      <pc:sldChg chg="del">
        <pc:chgData name="Paula Vázquez-Valero" userId="3a0e46d7-2099-40af-a155-aa45b68bfff3" providerId="ADAL" clId="{9392BBDB-997E-40B4-93C9-019FA3FF544F}" dt="2022-07-01T16:50:13.557" v="975" actId="47"/>
        <pc:sldMkLst>
          <pc:docMk/>
          <pc:sldMk cId="2949604215" sldId="993"/>
        </pc:sldMkLst>
      </pc:sldChg>
      <pc:sldChg chg="addSp delSp modSp mod addAnim delAnim modAnim modNotesTx">
        <pc:chgData name="Paula Vázquez-Valero" userId="3a0e46d7-2099-40af-a155-aa45b68bfff3" providerId="ADAL" clId="{9392BBDB-997E-40B4-93C9-019FA3FF544F}" dt="2022-07-01T18:38:11.403" v="5050"/>
        <pc:sldMkLst>
          <pc:docMk/>
          <pc:sldMk cId="1485988152" sldId="994"/>
        </pc:sldMkLst>
        <pc:spChg chg="mod">
          <ac:chgData name="Paula Vázquez-Valero" userId="3a0e46d7-2099-40af-a155-aa45b68bfff3" providerId="ADAL" clId="{9392BBDB-997E-40B4-93C9-019FA3FF544F}" dt="2022-07-01T17:56:06.672" v="3288" actId="20577"/>
          <ac:spMkLst>
            <pc:docMk/>
            <pc:sldMk cId="1485988152" sldId="994"/>
            <ac:spMk id="2" creationId="{9E5D7D67-0354-4144-9687-63666CDEA2E4}"/>
          </ac:spMkLst>
        </pc:spChg>
        <pc:spChg chg="del">
          <ac:chgData name="Paula Vázquez-Valero" userId="3a0e46d7-2099-40af-a155-aa45b68bfff3" providerId="ADAL" clId="{9392BBDB-997E-40B4-93C9-019FA3FF544F}" dt="2022-07-01T17:55:59.911" v="3285" actId="478"/>
          <ac:spMkLst>
            <pc:docMk/>
            <pc:sldMk cId="1485988152" sldId="994"/>
            <ac:spMk id="3" creationId="{EB9BBB6A-2FE2-4D02-BAD8-36FD2F60BF08}"/>
          </ac:spMkLst>
        </pc:spChg>
        <pc:spChg chg="add del mod">
          <ac:chgData name="Paula Vázquez-Valero" userId="3a0e46d7-2099-40af-a155-aa45b68bfff3" providerId="ADAL" clId="{9392BBDB-997E-40B4-93C9-019FA3FF544F}" dt="2022-07-01T18:04:05.814" v="3397" actId="478"/>
          <ac:spMkLst>
            <pc:docMk/>
            <pc:sldMk cId="1485988152" sldId="994"/>
            <ac:spMk id="4" creationId="{3AAEF951-8F04-D1EA-E3E3-A52CE338D1A0}"/>
          </ac:spMkLst>
        </pc:spChg>
        <pc:spChg chg="del">
          <ac:chgData name="Paula Vázquez-Valero" userId="3a0e46d7-2099-40af-a155-aa45b68bfff3" providerId="ADAL" clId="{9392BBDB-997E-40B4-93C9-019FA3FF544F}" dt="2022-07-01T17:55:59.911" v="3285" actId="478"/>
          <ac:spMkLst>
            <pc:docMk/>
            <pc:sldMk cId="1485988152" sldId="994"/>
            <ac:spMk id="10" creationId="{2D646EAC-1DBB-4CE2-9A98-2236E5329BA3}"/>
          </ac:spMkLst>
        </pc:spChg>
        <pc:spChg chg="del">
          <ac:chgData name="Paula Vázquez-Valero" userId="3a0e46d7-2099-40af-a155-aa45b68bfff3" providerId="ADAL" clId="{9392BBDB-997E-40B4-93C9-019FA3FF544F}" dt="2022-07-01T17:55:59.911" v="3285" actId="478"/>
          <ac:spMkLst>
            <pc:docMk/>
            <pc:sldMk cId="1485988152" sldId="994"/>
            <ac:spMk id="15" creationId="{1082B905-80D6-4F90-87B1-CC014AAB5420}"/>
          </ac:spMkLst>
        </pc:spChg>
        <pc:spChg chg="del">
          <ac:chgData name="Paula Vázquez-Valero" userId="3a0e46d7-2099-40af-a155-aa45b68bfff3" providerId="ADAL" clId="{9392BBDB-997E-40B4-93C9-019FA3FF544F}" dt="2022-07-01T17:55:54.738" v="3282" actId="478"/>
          <ac:spMkLst>
            <pc:docMk/>
            <pc:sldMk cId="1485988152" sldId="994"/>
            <ac:spMk id="17" creationId="{2A770FBD-DE2D-40A7-8043-46B21E53DC45}"/>
          </ac:spMkLst>
        </pc:spChg>
        <pc:spChg chg="del">
          <ac:chgData name="Paula Vázquez-Valero" userId="3a0e46d7-2099-40af-a155-aa45b68bfff3" providerId="ADAL" clId="{9392BBDB-997E-40B4-93C9-019FA3FF544F}" dt="2022-07-01T17:56:03.755" v="3286" actId="478"/>
          <ac:spMkLst>
            <pc:docMk/>
            <pc:sldMk cId="1485988152" sldId="994"/>
            <ac:spMk id="18" creationId="{7E03D5E4-0DE2-4A17-9062-0844809E1F02}"/>
          </ac:spMkLst>
        </pc:spChg>
        <pc:spChg chg="del">
          <ac:chgData name="Paula Vázquez-Valero" userId="3a0e46d7-2099-40af-a155-aa45b68bfff3" providerId="ADAL" clId="{9392BBDB-997E-40B4-93C9-019FA3FF544F}" dt="2022-07-01T17:55:59.911" v="3285" actId="478"/>
          <ac:spMkLst>
            <pc:docMk/>
            <pc:sldMk cId="1485988152" sldId="994"/>
            <ac:spMk id="21" creationId="{DAB7E03C-07DC-437A-817C-D5132C3B278C}"/>
          </ac:spMkLst>
        </pc:spChg>
        <pc:spChg chg="del">
          <ac:chgData name="Paula Vázquez-Valero" userId="3a0e46d7-2099-40af-a155-aa45b68bfff3" providerId="ADAL" clId="{9392BBDB-997E-40B4-93C9-019FA3FF544F}" dt="2022-07-01T17:55:59.911" v="3285" actId="478"/>
          <ac:spMkLst>
            <pc:docMk/>
            <pc:sldMk cId="1485988152" sldId="994"/>
            <ac:spMk id="23" creationId="{8F850600-5021-4A20-9511-7F4438528C4A}"/>
          </ac:spMkLst>
        </pc:spChg>
        <pc:spChg chg="del">
          <ac:chgData name="Paula Vázquez-Valero" userId="3a0e46d7-2099-40af-a155-aa45b68bfff3" providerId="ADAL" clId="{9392BBDB-997E-40B4-93C9-019FA3FF544F}" dt="2022-07-01T17:55:59.911" v="3285" actId="478"/>
          <ac:spMkLst>
            <pc:docMk/>
            <pc:sldMk cId="1485988152" sldId="994"/>
            <ac:spMk id="25" creationId="{1989A655-A56A-4057-A05A-E0E522523CB3}"/>
          </ac:spMkLst>
        </pc:spChg>
        <pc:spChg chg="del">
          <ac:chgData name="Paula Vázquez-Valero" userId="3a0e46d7-2099-40af-a155-aa45b68bfff3" providerId="ADAL" clId="{9392BBDB-997E-40B4-93C9-019FA3FF544F}" dt="2022-07-01T17:55:59.911" v="3285" actId="478"/>
          <ac:spMkLst>
            <pc:docMk/>
            <pc:sldMk cId="1485988152" sldId="994"/>
            <ac:spMk id="26" creationId="{CBE86D73-A98F-4D95-BDDD-8EED62CDE643}"/>
          </ac:spMkLst>
        </pc:spChg>
        <pc:spChg chg="del">
          <ac:chgData name="Paula Vázquez-Valero" userId="3a0e46d7-2099-40af-a155-aa45b68bfff3" providerId="ADAL" clId="{9392BBDB-997E-40B4-93C9-019FA3FF544F}" dt="2022-07-01T17:55:59.911" v="3285" actId="478"/>
          <ac:spMkLst>
            <pc:docMk/>
            <pc:sldMk cId="1485988152" sldId="994"/>
            <ac:spMk id="27" creationId="{68DB1985-72E7-4C24-A7B0-3187BE29D569}"/>
          </ac:spMkLst>
        </pc:spChg>
        <pc:spChg chg="del">
          <ac:chgData name="Paula Vázquez-Valero" userId="3a0e46d7-2099-40af-a155-aa45b68bfff3" providerId="ADAL" clId="{9392BBDB-997E-40B4-93C9-019FA3FF544F}" dt="2022-07-01T17:55:57.842" v="3284" actId="478"/>
          <ac:spMkLst>
            <pc:docMk/>
            <pc:sldMk cId="1485988152" sldId="994"/>
            <ac:spMk id="30" creationId="{127CF948-A208-44B4-924B-828D23ABFC3D}"/>
          </ac:spMkLst>
        </pc:spChg>
        <pc:spChg chg="del">
          <ac:chgData name="Paula Vázquez-Valero" userId="3a0e46d7-2099-40af-a155-aa45b68bfff3" providerId="ADAL" clId="{9392BBDB-997E-40B4-93C9-019FA3FF544F}" dt="2022-07-01T17:55:59.911" v="3285" actId="478"/>
          <ac:spMkLst>
            <pc:docMk/>
            <pc:sldMk cId="1485988152" sldId="994"/>
            <ac:spMk id="31" creationId="{15632069-1169-706B-D6AD-1B8AAECC111C}"/>
          </ac:spMkLst>
        </pc:spChg>
        <pc:spChg chg="del">
          <ac:chgData name="Paula Vázquez-Valero" userId="3a0e46d7-2099-40af-a155-aa45b68bfff3" providerId="ADAL" clId="{9392BBDB-997E-40B4-93C9-019FA3FF544F}" dt="2022-07-01T17:55:59.911" v="3285" actId="478"/>
          <ac:spMkLst>
            <pc:docMk/>
            <pc:sldMk cId="1485988152" sldId="994"/>
            <ac:spMk id="32" creationId="{A393ED27-0A92-62CA-DAD6-8B52390A8D5C}"/>
          </ac:spMkLst>
        </pc:spChg>
        <pc:spChg chg="del">
          <ac:chgData name="Paula Vázquez-Valero" userId="3a0e46d7-2099-40af-a155-aa45b68bfff3" providerId="ADAL" clId="{9392BBDB-997E-40B4-93C9-019FA3FF544F}" dt="2022-07-01T17:55:59.911" v="3285" actId="478"/>
          <ac:spMkLst>
            <pc:docMk/>
            <pc:sldMk cId="1485988152" sldId="994"/>
            <ac:spMk id="34" creationId="{D8335D7C-3794-7643-0497-E07CCBA62541}"/>
          </ac:spMkLst>
        </pc:spChg>
        <pc:spChg chg="del">
          <ac:chgData name="Paula Vázquez-Valero" userId="3a0e46d7-2099-40af-a155-aa45b68bfff3" providerId="ADAL" clId="{9392BBDB-997E-40B4-93C9-019FA3FF544F}" dt="2022-07-01T17:55:59.911" v="3285" actId="478"/>
          <ac:spMkLst>
            <pc:docMk/>
            <pc:sldMk cId="1485988152" sldId="994"/>
            <ac:spMk id="35" creationId="{683A9B4A-5E4E-EABA-27D4-87AB73291E98}"/>
          </ac:spMkLst>
        </pc:spChg>
        <pc:spChg chg="del">
          <ac:chgData name="Paula Vázquez-Valero" userId="3a0e46d7-2099-40af-a155-aa45b68bfff3" providerId="ADAL" clId="{9392BBDB-997E-40B4-93C9-019FA3FF544F}" dt="2022-07-01T17:55:59.911" v="3285" actId="478"/>
          <ac:spMkLst>
            <pc:docMk/>
            <pc:sldMk cId="1485988152" sldId="994"/>
            <ac:spMk id="36" creationId="{A46CDB6A-079B-6471-AC05-4A0F37D26A13}"/>
          </ac:spMkLst>
        </pc:spChg>
        <pc:spChg chg="del">
          <ac:chgData name="Paula Vázquez-Valero" userId="3a0e46d7-2099-40af-a155-aa45b68bfff3" providerId="ADAL" clId="{9392BBDB-997E-40B4-93C9-019FA3FF544F}" dt="2022-07-01T17:55:59.911" v="3285" actId="478"/>
          <ac:spMkLst>
            <pc:docMk/>
            <pc:sldMk cId="1485988152" sldId="994"/>
            <ac:spMk id="37" creationId="{2A998AC6-6ACD-0286-08A2-56984BD730B5}"/>
          </ac:spMkLst>
        </pc:spChg>
        <pc:spChg chg="del">
          <ac:chgData name="Paula Vázquez-Valero" userId="3a0e46d7-2099-40af-a155-aa45b68bfff3" providerId="ADAL" clId="{9392BBDB-997E-40B4-93C9-019FA3FF544F}" dt="2022-07-01T17:55:59.911" v="3285" actId="478"/>
          <ac:spMkLst>
            <pc:docMk/>
            <pc:sldMk cId="1485988152" sldId="994"/>
            <ac:spMk id="38" creationId="{61481749-1C80-DEDA-AF69-DB167E79E2AC}"/>
          </ac:spMkLst>
        </pc:spChg>
        <pc:spChg chg="del">
          <ac:chgData name="Paula Vázquez-Valero" userId="3a0e46d7-2099-40af-a155-aa45b68bfff3" providerId="ADAL" clId="{9392BBDB-997E-40B4-93C9-019FA3FF544F}" dt="2022-07-01T17:55:59.911" v="3285" actId="478"/>
          <ac:spMkLst>
            <pc:docMk/>
            <pc:sldMk cId="1485988152" sldId="994"/>
            <ac:spMk id="39" creationId="{950DAE3B-2AC9-48E5-A4E7-4C01B15D784C}"/>
          </ac:spMkLst>
        </pc:spChg>
        <pc:spChg chg="mod">
          <ac:chgData name="Paula Vázquez-Valero" userId="3a0e46d7-2099-40af-a155-aa45b68bfff3" providerId="ADAL" clId="{9392BBDB-997E-40B4-93C9-019FA3FF544F}" dt="2022-07-01T18:18:58.372" v="3906" actId="20577"/>
          <ac:spMkLst>
            <pc:docMk/>
            <pc:sldMk cId="1485988152" sldId="994"/>
            <ac:spMk id="42" creationId="{094B96C5-26D2-4757-8E35-CAE80835A918}"/>
          </ac:spMkLst>
        </pc:spChg>
        <pc:spChg chg="add mod">
          <ac:chgData name="Paula Vázquez-Valero" userId="3a0e46d7-2099-40af-a155-aa45b68bfff3" providerId="ADAL" clId="{9392BBDB-997E-40B4-93C9-019FA3FF544F}" dt="2022-07-01T17:55:55.189" v="3283"/>
          <ac:spMkLst>
            <pc:docMk/>
            <pc:sldMk cId="1485988152" sldId="994"/>
            <ac:spMk id="43" creationId="{74F6AEBF-2AC4-DCA8-E1E4-DEE847FD1D6E}"/>
          </ac:spMkLst>
        </pc:spChg>
        <pc:spChg chg="del">
          <ac:chgData name="Paula Vázquez-Valero" userId="3a0e46d7-2099-40af-a155-aa45b68bfff3" providerId="ADAL" clId="{9392BBDB-997E-40B4-93C9-019FA3FF544F}" dt="2022-07-01T17:55:59.911" v="3285" actId="478"/>
          <ac:spMkLst>
            <pc:docMk/>
            <pc:sldMk cId="1485988152" sldId="994"/>
            <ac:spMk id="44" creationId="{D04126B5-13BF-4C67-9ECF-B8B036DDA467}"/>
          </ac:spMkLst>
        </pc:spChg>
        <pc:spChg chg="del">
          <ac:chgData name="Paula Vázquez-Valero" userId="3a0e46d7-2099-40af-a155-aa45b68bfff3" providerId="ADAL" clId="{9392BBDB-997E-40B4-93C9-019FA3FF544F}" dt="2022-07-01T17:55:59.911" v="3285" actId="478"/>
          <ac:spMkLst>
            <pc:docMk/>
            <pc:sldMk cId="1485988152" sldId="994"/>
            <ac:spMk id="46" creationId="{F4BADD52-054C-4353-8040-D7BD34D5ECEF}"/>
          </ac:spMkLst>
        </pc:spChg>
        <pc:spChg chg="del">
          <ac:chgData name="Paula Vázquez-Valero" userId="3a0e46d7-2099-40af-a155-aa45b68bfff3" providerId="ADAL" clId="{9392BBDB-997E-40B4-93C9-019FA3FF544F}" dt="2022-07-01T17:55:59.911" v="3285" actId="478"/>
          <ac:spMkLst>
            <pc:docMk/>
            <pc:sldMk cId="1485988152" sldId="994"/>
            <ac:spMk id="47" creationId="{E7668E62-C12E-4DBD-B83C-E96E3003D24E}"/>
          </ac:spMkLst>
        </pc:spChg>
        <pc:spChg chg="del">
          <ac:chgData name="Paula Vázquez-Valero" userId="3a0e46d7-2099-40af-a155-aa45b68bfff3" providerId="ADAL" clId="{9392BBDB-997E-40B4-93C9-019FA3FF544F}" dt="2022-07-01T17:55:59.911" v="3285" actId="478"/>
          <ac:spMkLst>
            <pc:docMk/>
            <pc:sldMk cId="1485988152" sldId="994"/>
            <ac:spMk id="49" creationId="{30E9EE43-FA6B-4C9D-AF94-BF1BC17A490C}"/>
          </ac:spMkLst>
        </pc:spChg>
        <pc:spChg chg="add mod">
          <ac:chgData name="Paula Vázquez-Valero" userId="3a0e46d7-2099-40af-a155-aa45b68bfff3" providerId="ADAL" clId="{9392BBDB-997E-40B4-93C9-019FA3FF544F}" dt="2022-07-01T18:18:41.633" v="3870" actId="1035"/>
          <ac:spMkLst>
            <pc:docMk/>
            <pc:sldMk cId="1485988152" sldId="994"/>
            <ac:spMk id="59" creationId="{DF942C2F-0D7A-4BBA-27CF-DB7EDF41FD6C}"/>
          </ac:spMkLst>
        </pc:spChg>
        <pc:spChg chg="add mod">
          <ac:chgData name="Paula Vázquez-Valero" userId="3a0e46d7-2099-40af-a155-aa45b68bfff3" providerId="ADAL" clId="{9392BBDB-997E-40B4-93C9-019FA3FF544F}" dt="2022-07-01T18:19:14.501" v="3940" actId="1037"/>
          <ac:spMkLst>
            <pc:docMk/>
            <pc:sldMk cId="1485988152" sldId="994"/>
            <ac:spMk id="60" creationId="{19C6F0CA-14BD-5C6C-7848-2906A3D2E163}"/>
          </ac:spMkLst>
        </pc:spChg>
        <pc:spChg chg="add mod">
          <ac:chgData name="Paula Vázquez-Valero" userId="3a0e46d7-2099-40af-a155-aa45b68bfff3" providerId="ADAL" clId="{9392BBDB-997E-40B4-93C9-019FA3FF544F}" dt="2022-07-01T18:19:49.492" v="3953" actId="1076"/>
          <ac:spMkLst>
            <pc:docMk/>
            <pc:sldMk cId="1485988152" sldId="994"/>
            <ac:spMk id="62" creationId="{30A3B11A-7BDE-2D08-30BA-E0266C065DE5}"/>
          </ac:spMkLst>
        </pc:spChg>
        <pc:spChg chg="add del mod">
          <ac:chgData name="Paula Vázquez-Valero" userId="3a0e46d7-2099-40af-a155-aa45b68bfff3" providerId="ADAL" clId="{9392BBDB-997E-40B4-93C9-019FA3FF544F}" dt="2022-07-01T18:21:11.613" v="4031" actId="478"/>
          <ac:spMkLst>
            <pc:docMk/>
            <pc:sldMk cId="1485988152" sldId="994"/>
            <ac:spMk id="63" creationId="{DB85879C-B89E-9A69-21CD-87E27C7E98A2}"/>
          </ac:spMkLst>
        </pc:spChg>
        <pc:spChg chg="add mod">
          <ac:chgData name="Paula Vázquez-Valero" userId="3a0e46d7-2099-40af-a155-aa45b68bfff3" providerId="ADAL" clId="{9392BBDB-997E-40B4-93C9-019FA3FF544F}" dt="2022-07-01T18:25:59.634" v="4167" actId="1037"/>
          <ac:spMkLst>
            <pc:docMk/>
            <pc:sldMk cId="1485988152" sldId="994"/>
            <ac:spMk id="66" creationId="{3807C7AD-4EB7-8751-63CF-437727AF587F}"/>
          </ac:spMkLst>
        </pc:spChg>
        <pc:spChg chg="add mod">
          <ac:chgData name="Paula Vázquez-Valero" userId="3a0e46d7-2099-40af-a155-aa45b68bfff3" providerId="ADAL" clId="{9392BBDB-997E-40B4-93C9-019FA3FF544F}" dt="2022-07-01T18:25:59.634" v="4167" actId="1037"/>
          <ac:spMkLst>
            <pc:docMk/>
            <pc:sldMk cId="1485988152" sldId="994"/>
            <ac:spMk id="67" creationId="{8D8878C1-59AD-BD27-7125-93C5D3242084}"/>
          </ac:spMkLst>
        </pc:spChg>
        <pc:spChg chg="add mod">
          <ac:chgData name="Paula Vázquez-Valero" userId="3a0e46d7-2099-40af-a155-aa45b68bfff3" providerId="ADAL" clId="{9392BBDB-997E-40B4-93C9-019FA3FF544F}" dt="2022-07-01T18:22:41.695" v="4095" actId="1076"/>
          <ac:spMkLst>
            <pc:docMk/>
            <pc:sldMk cId="1485988152" sldId="994"/>
            <ac:spMk id="68" creationId="{418CD740-468B-1898-2E9E-AD36E6B8D7AD}"/>
          </ac:spMkLst>
        </pc:spChg>
        <pc:spChg chg="add mod">
          <ac:chgData name="Paula Vázquez-Valero" userId="3a0e46d7-2099-40af-a155-aa45b68bfff3" providerId="ADAL" clId="{9392BBDB-997E-40B4-93C9-019FA3FF544F}" dt="2022-07-01T18:24:02.097" v="4142" actId="20577"/>
          <ac:spMkLst>
            <pc:docMk/>
            <pc:sldMk cId="1485988152" sldId="994"/>
            <ac:spMk id="72" creationId="{28DEAF6F-C8E5-4322-782D-6D20E3E958CC}"/>
          </ac:spMkLst>
        </pc:spChg>
        <pc:spChg chg="add mod">
          <ac:chgData name="Paula Vázquez-Valero" userId="3a0e46d7-2099-40af-a155-aa45b68bfff3" providerId="ADAL" clId="{9392BBDB-997E-40B4-93C9-019FA3FF544F}" dt="2022-07-01T18:24:08.812" v="4144" actId="1036"/>
          <ac:spMkLst>
            <pc:docMk/>
            <pc:sldMk cId="1485988152" sldId="994"/>
            <ac:spMk id="73" creationId="{315264B0-DED5-856B-7377-79DCADB04D54}"/>
          </ac:spMkLst>
        </pc:spChg>
        <pc:graphicFrameChg chg="del">
          <ac:chgData name="Paula Vázquez-Valero" userId="3a0e46d7-2099-40af-a155-aa45b68bfff3" providerId="ADAL" clId="{9392BBDB-997E-40B4-93C9-019FA3FF544F}" dt="2022-07-01T17:55:59.911" v="3285" actId="478"/>
          <ac:graphicFrameMkLst>
            <pc:docMk/>
            <pc:sldMk cId="1485988152" sldId="994"/>
            <ac:graphicFrameMk id="8" creationId="{EDB2EE0C-DADF-418E-AFC5-F14B79EE8235}"/>
          </ac:graphicFrameMkLst>
        </pc:graphicFrameChg>
        <pc:graphicFrameChg chg="add mod ord modGraphic">
          <ac:chgData name="Paula Vázquez-Valero" userId="3a0e46d7-2099-40af-a155-aa45b68bfff3" providerId="ADAL" clId="{9392BBDB-997E-40B4-93C9-019FA3FF544F}" dt="2022-07-01T18:24:08.812" v="4144" actId="1036"/>
          <ac:graphicFrameMkLst>
            <pc:docMk/>
            <pc:sldMk cId="1485988152" sldId="994"/>
            <ac:graphicFrameMk id="53" creationId="{EDD09D50-78A6-2EC4-E740-F1990EC79E41}"/>
          </ac:graphicFrameMkLst>
        </pc:graphicFrameChg>
        <pc:graphicFrameChg chg="add mod ord modGraphic">
          <ac:chgData name="Paula Vázquez-Valero" userId="3a0e46d7-2099-40af-a155-aa45b68bfff3" providerId="ADAL" clId="{9392BBDB-997E-40B4-93C9-019FA3FF544F}" dt="2022-07-01T18:23:43.023" v="4128" actId="1076"/>
          <ac:graphicFrameMkLst>
            <pc:docMk/>
            <pc:sldMk cId="1485988152" sldId="994"/>
            <ac:graphicFrameMk id="54" creationId="{C5C61CAB-868A-A0B4-0A96-E93DB0BE2195}"/>
          </ac:graphicFrameMkLst>
        </pc:graphicFrameChg>
        <pc:graphicFrameChg chg="add mod modGraphic">
          <ac:chgData name="Paula Vázquez-Valero" userId="3a0e46d7-2099-40af-a155-aa45b68bfff3" providerId="ADAL" clId="{9392BBDB-997E-40B4-93C9-019FA3FF544F}" dt="2022-07-01T18:22:28.882" v="4083" actId="1076"/>
          <ac:graphicFrameMkLst>
            <pc:docMk/>
            <pc:sldMk cId="1485988152" sldId="994"/>
            <ac:graphicFrameMk id="55" creationId="{9931F8A6-6F90-94A8-309A-C132E957BA77}"/>
          </ac:graphicFrameMkLst>
        </pc:graphicFrameChg>
        <pc:graphicFrameChg chg="add mod modGraphic">
          <ac:chgData name="Paula Vázquez-Valero" userId="3a0e46d7-2099-40af-a155-aa45b68bfff3" providerId="ADAL" clId="{9392BBDB-997E-40B4-93C9-019FA3FF544F}" dt="2022-07-01T18:33:21.881" v="4694" actId="1035"/>
          <ac:graphicFrameMkLst>
            <pc:docMk/>
            <pc:sldMk cId="1485988152" sldId="994"/>
            <ac:graphicFrameMk id="76" creationId="{EC540CA8-EF9D-2694-0004-F6D6BA13480A}"/>
          </ac:graphicFrameMkLst>
        </pc:graphicFrameChg>
        <pc:picChg chg="del">
          <ac:chgData name="Paula Vázquez-Valero" userId="3a0e46d7-2099-40af-a155-aa45b68bfff3" providerId="ADAL" clId="{9392BBDB-997E-40B4-93C9-019FA3FF544F}" dt="2022-07-01T17:55:54.738" v="3282" actId="478"/>
          <ac:picMkLst>
            <pc:docMk/>
            <pc:sldMk cId="1485988152" sldId="994"/>
            <ac:picMk id="16" creationId="{DB1B0FC3-771C-4034-8D68-899104521EA8}"/>
          </ac:picMkLst>
        </pc:picChg>
        <pc:picChg chg="del">
          <ac:chgData name="Paula Vázquez-Valero" userId="3a0e46d7-2099-40af-a155-aa45b68bfff3" providerId="ADAL" clId="{9392BBDB-997E-40B4-93C9-019FA3FF544F}" dt="2022-07-01T17:55:57.842" v="3284" actId="478"/>
          <ac:picMkLst>
            <pc:docMk/>
            <pc:sldMk cId="1485988152" sldId="994"/>
            <ac:picMk id="19" creationId="{AC3D3113-758D-4D91-8D12-3559D5227C71}"/>
          </ac:picMkLst>
        </pc:picChg>
        <pc:picChg chg="del">
          <ac:chgData name="Paula Vázquez-Valero" userId="3a0e46d7-2099-40af-a155-aa45b68bfff3" providerId="ADAL" clId="{9392BBDB-997E-40B4-93C9-019FA3FF544F}" dt="2022-07-01T17:55:59.911" v="3285" actId="478"/>
          <ac:picMkLst>
            <pc:docMk/>
            <pc:sldMk cId="1485988152" sldId="994"/>
            <ac:picMk id="28" creationId="{D45C870B-6FC8-46A9-8377-C54EF05A4927}"/>
          </ac:picMkLst>
        </pc:picChg>
        <pc:picChg chg="del">
          <ac:chgData name="Paula Vázquez-Valero" userId="3a0e46d7-2099-40af-a155-aa45b68bfff3" providerId="ADAL" clId="{9392BBDB-997E-40B4-93C9-019FA3FF544F}" dt="2022-07-01T17:55:59.911" v="3285" actId="478"/>
          <ac:picMkLst>
            <pc:docMk/>
            <pc:sldMk cId="1485988152" sldId="994"/>
            <ac:picMk id="29" creationId="{7602FD81-9DD3-4936-AF18-1DFC3BE8927A}"/>
          </ac:picMkLst>
        </pc:picChg>
        <pc:picChg chg="add mod">
          <ac:chgData name="Paula Vázquez-Valero" userId="3a0e46d7-2099-40af-a155-aa45b68bfff3" providerId="ADAL" clId="{9392BBDB-997E-40B4-93C9-019FA3FF544F}" dt="2022-07-01T17:55:55.189" v="3283"/>
          <ac:picMkLst>
            <pc:docMk/>
            <pc:sldMk cId="1485988152" sldId="994"/>
            <ac:picMk id="40" creationId="{48DC54F0-C0F0-D6AA-78B8-FAFEA5E7BF87}"/>
          </ac:picMkLst>
        </pc:picChg>
        <pc:picChg chg="del">
          <ac:chgData name="Paula Vázquez-Valero" userId="3a0e46d7-2099-40af-a155-aa45b68bfff3" providerId="ADAL" clId="{9392BBDB-997E-40B4-93C9-019FA3FF544F}" dt="2022-07-01T17:55:59.911" v="3285" actId="478"/>
          <ac:picMkLst>
            <pc:docMk/>
            <pc:sldMk cId="1485988152" sldId="994"/>
            <ac:picMk id="41" creationId="{5302D75A-3974-4C38-A186-49D6573D7589}"/>
          </ac:picMkLst>
        </pc:picChg>
        <pc:picChg chg="add del mod">
          <ac:chgData name="Paula Vázquez-Valero" userId="3a0e46d7-2099-40af-a155-aa45b68bfff3" providerId="ADAL" clId="{9392BBDB-997E-40B4-93C9-019FA3FF544F}" dt="2022-07-01T18:00:18.802" v="3338" actId="478"/>
          <ac:picMkLst>
            <pc:docMk/>
            <pc:sldMk cId="1485988152" sldId="994"/>
            <ac:picMk id="45" creationId="{18D77942-20E2-4214-E7C2-79E0F76282CF}"/>
          </ac:picMkLst>
        </pc:picChg>
        <pc:picChg chg="add mod modCrop">
          <ac:chgData name="Paula Vázquez-Valero" userId="3a0e46d7-2099-40af-a155-aa45b68bfff3" providerId="ADAL" clId="{9392BBDB-997E-40B4-93C9-019FA3FF544F}" dt="2022-07-01T18:22:13.916" v="4077" actId="14100"/>
          <ac:picMkLst>
            <pc:docMk/>
            <pc:sldMk cId="1485988152" sldId="994"/>
            <ac:picMk id="48" creationId="{12526ADA-1900-3D3C-E365-18562A15DD9F}"/>
          </ac:picMkLst>
        </pc:picChg>
        <pc:picChg chg="add del mod">
          <ac:chgData name="Paula Vázquez-Valero" userId="3a0e46d7-2099-40af-a155-aa45b68bfff3" providerId="ADAL" clId="{9392BBDB-997E-40B4-93C9-019FA3FF544F}" dt="2022-07-01T18:00:02.152" v="3333"/>
          <ac:picMkLst>
            <pc:docMk/>
            <pc:sldMk cId="1485988152" sldId="994"/>
            <ac:picMk id="50" creationId="{7AC3A84F-D64F-5878-D73D-30EB73AA86DB}"/>
          </ac:picMkLst>
        </pc:picChg>
        <pc:picChg chg="add mod">
          <ac:chgData name="Paula Vázquez-Valero" userId="3a0e46d7-2099-40af-a155-aa45b68bfff3" providerId="ADAL" clId="{9392BBDB-997E-40B4-93C9-019FA3FF544F}" dt="2022-07-01T18:18:41.633" v="3870" actId="1035"/>
          <ac:picMkLst>
            <pc:docMk/>
            <pc:sldMk cId="1485988152" sldId="994"/>
            <ac:picMk id="58" creationId="{1E5DDAF1-C572-03B0-4168-3D5F741201F7}"/>
          </ac:picMkLst>
        </pc:picChg>
        <pc:picChg chg="add del mod">
          <ac:chgData name="Paula Vázquez-Valero" userId="3a0e46d7-2099-40af-a155-aa45b68bfff3" providerId="ADAL" clId="{9392BBDB-997E-40B4-93C9-019FA3FF544F}" dt="2022-07-01T18:21:23.667" v="4035" actId="478"/>
          <ac:picMkLst>
            <pc:docMk/>
            <pc:sldMk cId="1485988152" sldId="994"/>
            <ac:picMk id="65" creationId="{A73DEDC0-C4A1-A32E-06E6-EDF5F592A460}"/>
          </ac:picMkLst>
        </pc:picChg>
        <pc:picChg chg="add del mod">
          <ac:chgData name="Paula Vázquez-Valero" userId="3a0e46d7-2099-40af-a155-aa45b68bfff3" providerId="ADAL" clId="{9392BBDB-997E-40B4-93C9-019FA3FF544F}" dt="2022-07-01T18:17:40.275" v="3825" actId="478"/>
          <ac:picMkLst>
            <pc:docMk/>
            <pc:sldMk cId="1485988152" sldId="994"/>
            <ac:picMk id="2050" creationId="{7EA6A73B-8679-BB63-EB73-B892989C688E}"/>
          </ac:picMkLst>
        </pc:picChg>
        <pc:cxnChg chg="add mod">
          <ac:chgData name="Paula Vázquez-Valero" userId="3a0e46d7-2099-40af-a155-aa45b68bfff3" providerId="ADAL" clId="{9392BBDB-997E-40B4-93C9-019FA3FF544F}" dt="2022-07-01T18:23:48.556" v="4132" actId="1038"/>
          <ac:cxnSpMkLst>
            <pc:docMk/>
            <pc:sldMk cId="1485988152" sldId="994"/>
            <ac:cxnSpMk id="6" creationId="{025A20F7-9EBB-247D-F3FD-544119DF239B}"/>
          </ac:cxnSpMkLst>
        </pc:cxnChg>
        <pc:cxnChg chg="add mod">
          <ac:chgData name="Paula Vázquez-Valero" userId="3a0e46d7-2099-40af-a155-aa45b68bfff3" providerId="ADAL" clId="{9392BBDB-997E-40B4-93C9-019FA3FF544F}" dt="2022-07-01T18:24:08.812" v="4144" actId="1036"/>
          <ac:cxnSpMkLst>
            <pc:docMk/>
            <pc:sldMk cId="1485988152" sldId="994"/>
            <ac:cxnSpMk id="51" creationId="{72B70D3D-262D-5664-3ACF-85844C996D43}"/>
          </ac:cxnSpMkLst>
        </pc:cxnChg>
        <pc:cxnChg chg="add del mod">
          <ac:chgData name="Paula Vázquez-Valero" userId="3a0e46d7-2099-40af-a155-aa45b68bfff3" providerId="ADAL" clId="{9392BBDB-997E-40B4-93C9-019FA3FF544F}" dt="2022-07-01T18:04:35.353" v="3406" actId="478"/>
          <ac:cxnSpMkLst>
            <pc:docMk/>
            <pc:sldMk cId="1485988152" sldId="994"/>
            <ac:cxnSpMk id="52" creationId="{C75F88BE-3366-83F3-37FF-93E5568BA6AD}"/>
          </ac:cxnSpMkLst>
        </pc:cxnChg>
        <pc:cxnChg chg="add del mod">
          <ac:chgData name="Paula Vázquez-Valero" userId="3a0e46d7-2099-40af-a155-aa45b68bfff3" providerId="ADAL" clId="{9392BBDB-997E-40B4-93C9-019FA3FF544F}" dt="2022-07-01T18:22:24.269" v="4082" actId="478"/>
          <ac:cxnSpMkLst>
            <pc:docMk/>
            <pc:sldMk cId="1485988152" sldId="994"/>
            <ac:cxnSpMk id="56" creationId="{CC0196F8-1E91-3D3E-EAF7-218263C8A276}"/>
          </ac:cxnSpMkLst>
        </pc:cxnChg>
        <pc:cxnChg chg="add mod">
          <ac:chgData name="Paula Vázquez-Valero" userId="3a0e46d7-2099-40af-a155-aa45b68bfff3" providerId="ADAL" clId="{9392BBDB-997E-40B4-93C9-019FA3FF544F}" dt="2022-07-01T18:22:53.974" v="4101" actId="1035"/>
          <ac:cxnSpMkLst>
            <pc:docMk/>
            <pc:sldMk cId="1485988152" sldId="994"/>
            <ac:cxnSpMk id="70" creationId="{C0690E2C-B59B-A02F-AB81-8D1CED71365A}"/>
          </ac:cxnSpMkLst>
        </pc:cxnChg>
      </pc:sldChg>
      <pc:sldChg chg="del">
        <pc:chgData name="Paula Vázquez-Valero" userId="3a0e46d7-2099-40af-a155-aa45b68bfff3" providerId="ADAL" clId="{9392BBDB-997E-40B4-93C9-019FA3FF544F}" dt="2022-07-01T17:56:15.478" v="3289" actId="47"/>
        <pc:sldMkLst>
          <pc:docMk/>
          <pc:sldMk cId="2907958100" sldId="995"/>
        </pc:sldMkLst>
      </pc:sldChg>
      <pc:sldChg chg="modSp mod ord">
        <pc:chgData name="Paula Vázquez-Valero" userId="3a0e46d7-2099-40af-a155-aa45b68bfff3" providerId="ADAL" clId="{9392BBDB-997E-40B4-93C9-019FA3FF544F}" dt="2022-07-01T18:37:20.143" v="5040" actId="20577"/>
        <pc:sldMkLst>
          <pc:docMk/>
          <pc:sldMk cId="1717489110" sldId="997"/>
        </pc:sldMkLst>
        <pc:spChg chg="mod">
          <ac:chgData name="Paula Vázquez-Valero" userId="3a0e46d7-2099-40af-a155-aa45b68bfff3" providerId="ADAL" clId="{9392BBDB-997E-40B4-93C9-019FA3FF544F}" dt="2022-07-01T18:37:20.143" v="5040" actId="20577"/>
          <ac:spMkLst>
            <pc:docMk/>
            <pc:sldMk cId="1717489110" sldId="997"/>
            <ac:spMk id="2" creationId="{9E5D7D67-0354-4144-9687-63666CDEA2E4}"/>
          </ac:spMkLst>
        </pc:spChg>
        <pc:spChg chg="mod">
          <ac:chgData name="Paula Vázquez-Valero" userId="3a0e46d7-2099-40af-a155-aa45b68bfff3" providerId="ADAL" clId="{9392BBDB-997E-40B4-93C9-019FA3FF544F}" dt="2022-07-01T16:59:18.696" v="1573" actId="113"/>
          <ac:spMkLst>
            <pc:docMk/>
            <pc:sldMk cId="1717489110" sldId="997"/>
            <ac:spMk id="27" creationId="{8E91EBFD-B466-4965-9469-F2748DA1485E}"/>
          </ac:spMkLst>
        </pc:spChg>
        <pc:spChg chg="mod">
          <ac:chgData name="Paula Vázquez-Valero" userId="3a0e46d7-2099-40af-a155-aa45b68bfff3" providerId="ADAL" clId="{9392BBDB-997E-40B4-93C9-019FA3FF544F}" dt="2022-07-01T16:59:18.696" v="1573" actId="113"/>
          <ac:spMkLst>
            <pc:docMk/>
            <pc:sldMk cId="1717489110" sldId="997"/>
            <ac:spMk id="29" creationId="{C76FE1AD-4946-4740-8517-0D1662F488E0}"/>
          </ac:spMkLst>
        </pc:spChg>
        <pc:spChg chg="mod">
          <ac:chgData name="Paula Vázquez-Valero" userId="3a0e46d7-2099-40af-a155-aa45b68bfff3" providerId="ADAL" clId="{9392BBDB-997E-40B4-93C9-019FA3FF544F}" dt="2022-07-01T16:59:18.696" v="1573" actId="113"/>
          <ac:spMkLst>
            <pc:docMk/>
            <pc:sldMk cId="1717489110" sldId="997"/>
            <ac:spMk id="30" creationId="{4EAEAF29-DC2A-4A84-A343-84B356D8DD04}"/>
          </ac:spMkLst>
        </pc:spChg>
        <pc:spChg chg="mod">
          <ac:chgData name="Paula Vázquez-Valero" userId="3a0e46d7-2099-40af-a155-aa45b68bfff3" providerId="ADAL" clId="{9392BBDB-997E-40B4-93C9-019FA3FF544F}" dt="2022-07-01T16:59:18.696" v="1573" actId="113"/>
          <ac:spMkLst>
            <pc:docMk/>
            <pc:sldMk cId="1717489110" sldId="997"/>
            <ac:spMk id="31" creationId="{89ABE632-2167-4385-8184-1CE809CDE0EE}"/>
          </ac:spMkLst>
        </pc:spChg>
        <pc:spChg chg="mod">
          <ac:chgData name="Paula Vázquez-Valero" userId="3a0e46d7-2099-40af-a155-aa45b68bfff3" providerId="ADAL" clId="{9392BBDB-997E-40B4-93C9-019FA3FF544F}" dt="2022-07-01T16:59:18.696" v="1573" actId="113"/>
          <ac:spMkLst>
            <pc:docMk/>
            <pc:sldMk cId="1717489110" sldId="997"/>
            <ac:spMk id="32" creationId="{6FB7D641-BFDC-45BB-8697-2A075D07FE3B}"/>
          </ac:spMkLst>
        </pc:spChg>
        <pc:spChg chg="mod">
          <ac:chgData name="Paula Vázquez-Valero" userId="3a0e46d7-2099-40af-a155-aa45b68bfff3" providerId="ADAL" clId="{9392BBDB-997E-40B4-93C9-019FA3FF544F}" dt="2022-07-01T16:59:18.696" v="1573" actId="113"/>
          <ac:spMkLst>
            <pc:docMk/>
            <pc:sldMk cId="1717489110" sldId="997"/>
            <ac:spMk id="34" creationId="{14728464-02EF-4D58-A5BC-DF14CBB41329}"/>
          </ac:spMkLst>
        </pc:spChg>
        <pc:spChg chg="mod">
          <ac:chgData name="Paula Vázquez-Valero" userId="3a0e46d7-2099-40af-a155-aa45b68bfff3" providerId="ADAL" clId="{9392BBDB-997E-40B4-93C9-019FA3FF544F}" dt="2022-07-01T16:59:18.696" v="1573" actId="113"/>
          <ac:spMkLst>
            <pc:docMk/>
            <pc:sldMk cId="1717489110" sldId="997"/>
            <ac:spMk id="35" creationId="{AB9ED005-4454-41B8-A663-C21826A85C58}"/>
          </ac:spMkLst>
        </pc:spChg>
        <pc:spChg chg="mod">
          <ac:chgData name="Paula Vázquez-Valero" userId="3a0e46d7-2099-40af-a155-aa45b68bfff3" providerId="ADAL" clId="{9392BBDB-997E-40B4-93C9-019FA3FF544F}" dt="2022-07-01T16:59:18.696" v="1573" actId="113"/>
          <ac:spMkLst>
            <pc:docMk/>
            <pc:sldMk cId="1717489110" sldId="997"/>
            <ac:spMk id="36" creationId="{35A2D6B4-08E4-4B63-AE01-B33B44B11FC9}"/>
          </ac:spMkLst>
        </pc:spChg>
        <pc:spChg chg="mod">
          <ac:chgData name="Paula Vázquez-Valero" userId="3a0e46d7-2099-40af-a155-aa45b68bfff3" providerId="ADAL" clId="{9392BBDB-997E-40B4-93C9-019FA3FF544F}" dt="2022-07-01T16:59:18.696" v="1573" actId="113"/>
          <ac:spMkLst>
            <pc:docMk/>
            <pc:sldMk cId="1717489110" sldId="997"/>
            <ac:spMk id="37" creationId="{4D0124B0-6CC7-4AA0-91A1-EE073678A85E}"/>
          </ac:spMkLst>
        </pc:spChg>
        <pc:spChg chg="mod">
          <ac:chgData name="Paula Vázquez-Valero" userId="3a0e46d7-2099-40af-a155-aa45b68bfff3" providerId="ADAL" clId="{9392BBDB-997E-40B4-93C9-019FA3FF544F}" dt="2022-07-01T16:59:25.939" v="1580" actId="1037"/>
          <ac:spMkLst>
            <pc:docMk/>
            <pc:sldMk cId="1717489110" sldId="997"/>
            <ac:spMk id="38" creationId="{9948D3E4-A156-4947-B376-6644CC24CCDC}"/>
          </ac:spMkLst>
        </pc:spChg>
        <pc:spChg chg="mod">
          <ac:chgData name="Paula Vázquez-Valero" userId="3a0e46d7-2099-40af-a155-aa45b68bfff3" providerId="ADAL" clId="{9392BBDB-997E-40B4-93C9-019FA3FF544F}" dt="2022-07-01T16:59:18.696" v="1573" actId="113"/>
          <ac:spMkLst>
            <pc:docMk/>
            <pc:sldMk cId="1717489110" sldId="997"/>
            <ac:spMk id="39" creationId="{E9CBBF2E-97E2-4F06-9FC1-F5BA50F78FE3}"/>
          </ac:spMkLst>
        </pc:spChg>
        <pc:spChg chg="mod">
          <ac:chgData name="Paula Vázquez-Valero" userId="3a0e46d7-2099-40af-a155-aa45b68bfff3" providerId="ADAL" clId="{9392BBDB-997E-40B4-93C9-019FA3FF544F}" dt="2022-07-01T16:59:18.696" v="1573" actId="113"/>
          <ac:spMkLst>
            <pc:docMk/>
            <pc:sldMk cId="1717489110" sldId="997"/>
            <ac:spMk id="40" creationId="{4DCD1128-AD1B-4DC0-81CE-BBD68C5201EB}"/>
          </ac:spMkLst>
        </pc:spChg>
        <pc:spChg chg="mod">
          <ac:chgData name="Paula Vázquez-Valero" userId="3a0e46d7-2099-40af-a155-aa45b68bfff3" providerId="ADAL" clId="{9392BBDB-997E-40B4-93C9-019FA3FF544F}" dt="2022-07-01T16:59:30.164" v="1583" actId="1037"/>
          <ac:spMkLst>
            <pc:docMk/>
            <pc:sldMk cId="1717489110" sldId="997"/>
            <ac:spMk id="41" creationId="{A8C023EB-CECF-43FD-9C50-2E1FD3D043F9}"/>
          </ac:spMkLst>
        </pc:spChg>
        <pc:spChg chg="mod">
          <ac:chgData name="Paula Vázquez-Valero" userId="3a0e46d7-2099-40af-a155-aa45b68bfff3" providerId="ADAL" clId="{9392BBDB-997E-40B4-93C9-019FA3FF544F}" dt="2022-07-01T16:59:18.696" v="1573" actId="113"/>
          <ac:spMkLst>
            <pc:docMk/>
            <pc:sldMk cId="1717489110" sldId="997"/>
            <ac:spMk id="42" creationId="{441CCF8C-6A2B-42D1-9A29-267D4A3E95B2}"/>
          </ac:spMkLst>
        </pc:spChg>
        <pc:spChg chg="mod">
          <ac:chgData name="Paula Vázquez-Valero" userId="3a0e46d7-2099-40af-a155-aa45b68bfff3" providerId="ADAL" clId="{9392BBDB-997E-40B4-93C9-019FA3FF544F}" dt="2022-07-01T16:59:18.696" v="1573" actId="113"/>
          <ac:spMkLst>
            <pc:docMk/>
            <pc:sldMk cId="1717489110" sldId="997"/>
            <ac:spMk id="43" creationId="{2C443888-DD79-4634-8C3F-DA91CF2D2866}"/>
          </ac:spMkLst>
        </pc:spChg>
        <pc:spChg chg="mod">
          <ac:chgData name="Paula Vázquez-Valero" userId="3a0e46d7-2099-40af-a155-aa45b68bfff3" providerId="ADAL" clId="{9392BBDB-997E-40B4-93C9-019FA3FF544F}" dt="2022-07-01T16:59:18.696" v="1573" actId="113"/>
          <ac:spMkLst>
            <pc:docMk/>
            <pc:sldMk cId="1717489110" sldId="997"/>
            <ac:spMk id="44" creationId="{034E71BE-7DD3-4ED1-AFF3-AD0B6BA003B0}"/>
          </ac:spMkLst>
        </pc:spChg>
        <pc:spChg chg="mod">
          <ac:chgData name="Paula Vázquez-Valero" userId="3a0e46d7-2099-40af-a155-aa45b68bfff3" providerId="ADAL" clId="{9392BBDB-997E-40B4-93C9-019FA3FF544F}" dt="2022-07-01T16:59:18.696" v="1573" actId="113"/>
          <ac:spMkLst>
            <pc:docMk/>
            <pc:sldMk cId="1717489110" sldId="997"/>
            <ac:spMk id="45" creationId="{F0A700A9-502F-490C-9292-3D9EF8010AF9}"/>
          </ac:spMkLst>
        </pc:spChg>
        <pc:spChg chg="mod">
          <ac:chgData name="Paula Vázquez-Valero" userId="3a0e46d7-2099-40af-a155-aa45b68bfff3" providerId="ADAL" clId="{9392BBDB-997E-40B4-93C9-019FA3FF544F}" dt="2022-07-01T16:59:18.696" v="1573" actId="113"/>
          <ac:spMkLst>
            <pc:docMk/>
            <pc:sldMk cId="1717489110" sldId="997"/>
            <ac:spMk id="46" creationId="{0D315BE0-C647-4370-B56C-1C292BED493E}"/>
          </ac:spMkLst>
        </pc:spChg>
        <pc:graphicFrameChg chg="mod modGraphic">
          <ac:chgData name="Paula Vázquez-Valero" userId="3a0e46d7-2099-40af-a155-aa45b68bfff3" providerId="ADAL" clId="{9392BBDB-997E-40B4-93C9-019FA3FF544F}" dt="2022-07-01T16:59:50.464" v="1590" actId="1076"/>
          <ac:graphicFrameMkLst>
            <pc:docMk/>
            <pc:sldMk cId="1717489110" sldId="997"/>
            <ac:graphicFrameMk id="15" creationId="{4DB7913D-724A-4B00-BB96-ADDC7286CFA1}"/>
          </ac:graphicFrameMkLst>
        </pc:graphicFrameChg>
      </pc:sldChg>
      <pc:sldChg chg="modSp mod">
        <pc:chgData name="Paula Vázquez-Valero" userId="3a0e46d7-2099-40af-a155-aa45b68bfff3" providerId="ADAL" clId="{9392BBDB-997E-40B4-93C9-019FA3FF544F}" dt="2022-07-01T18:37:31.637" v="5047" actId="20577"/>
        <pc:sldMkLst>
          <pc:docMk/>
          <pc:sldMk cId="1802415150" sldId="998"/>
        </pc:sldMkLst>
        <pc:spChg chg="mod">
          <ac:chgData name="Paula Vázquez-Valero" userId="3a0e46d7-2099-40af-a155-aa45b68bfff3" providerId="ADAL" clId="{9392BBDB-997E-40B4-93C9-019FA3FF544F}" dt="2022-07-01T18:37:31.637" v="5047" actId="20577"/>
          <ac:spMkLst>
            <pc:docMk/>
            <pc:sldMk cId="1802415150" sldId="998"/>
            <ac:spMk id="2" creationId="{9E5D7D67-0354-4144-9687-63666CDEA2E4}"/>
          </ac:spMkLst>
        </pc:spChg>
        <pc:graphicFrameChg chg="mod modGraphic">
          <ac:chgData name="Paula Vázquez-Valero" userId="3a0e46d7-2099-40af-a155-aa45b68bfff3" providerId="ADAL" clId="{9392BBDB-997E-40B4-93C9-019FA3FF544F}" dt="2022-07-01T16:59:57.175" v="1593" actId="207"/>
          <ac:graphicFrameMkLst>
            <pc:docMk/>
            <pc:sldMk cId="1802415150" sldId="998"/>
            <ac:graphicFrameMk id="15" creationId="{4DB7913D-724A-4B00-BB96-ADDC7286CFA1}"/>
          </ac:graphicFrameMkLst>
        </pc:graphicFrameChg>
      </pc:sldChg>
      <pc:sldChg chg="addSp delSp modSp add del mod modAnim modNotesTx">
        <pc:chgData name="Paula Vázquez-Valero" userId="3a0e46d7-2099-40af-a155-aa45b68bfff3" providerId="ADAL" clId="{9392BBDB-997E-40B4-93C9-019FA3FF544F}" dt="2022-07-01T16:35:54.418" v="577" actId="47"/>
        <pc:sldMkLst>
          <pc:docMk/>
          <pc:sldMk cId="0" sldId="999"/>
        </pc:sldMkLst>
        <pc:spChg chg="del mod">
          <ac:chgData name="Paula Vázquez-Valero" userId="3a0e46d7-2099-40af-a155-aa45b68bfff3" providerId="ADAL" clId="{9392BBDB-997E-40B4-93C9-019FA3FF544F}" dt="2022-07-01T16:24:58.359" v="17"/>
          <ac:spMkLst>
            <pc:docMk/>
            <pc:sldMk cId="0" sldId="999"/>
            <ac:spMk id="2" creationId="{C8084F34-F107-98D0-5BAE-5C9FFAD0C851}"/>
          </ac:spMkLst>
        </pc:spChg>
        <pc:spChg chg="add del mod">
          <ac:chgData name="Paula Vázquez-Valero" userId="3a0e46d7-2099-40af-a155-aa45b68bfff3" providerId="ADAL" clId="{9392BBDB-997E-40B4-93C9-019FA3FF544F}" dt="2022-07-01T16:30:58.866" v="301" actId="478"/>
          <ac:spMkLst>
            <pc:docMk/>
            <pc:sldMk cId="0" sldId="999"/>
            <ac:spMk id="20" creationId="{F7ECA113-BE61-E2DD-AB85-D74C14275C6C}"/>
          </ac:spMkLst>
        </pc:spChg>
        <pc:spChg chg="add del mod">
          <ac:chgData name="Paula Vázquez-Valero" userId="3a0e46d7-2099-40af-a155-aa45b68bfff3" providerId="ADAL" clId="{9392BBDB-997E-40B4-93C9-019FA3FF544F}" dt="2022-07-01T16:24:58.316" v="15" actId="21"/>
          <ac:spMkLst>
            <pc:docMk/>
            <pc:sldMk cId="0" sldId="999"/>
            <ac:spMk id="29" creationId="{9711599F-8914-5A6C-0609-193192A904ED}"/>
          </ac:spMkLst>
        </pc:spChg>
        <pc:spChg chg="add del mod">
          <ac:chgData name="Paula Vázquez-Valero" userId="3a0e46d7-2099-40af-a155-aa45b68bfff3" providerId="ADAL" clId="{9392BBDB-997E-40B4-93C9-019FA3FF544F}" dt="2022-07-01T16:32:11.209" v="315" actId="21"/>
          <ac:spMkLst>
            <pc:docMk/>
            <pc:sldMk cId="0" sldId="999"/>
            <ac:spMk id="30" creationId="{EF4E2283-C463-B380-F2C8-B79A9822EE5C}"/>
          </ac:spMkLst>
        </pc:spChg>
        <pc:spChg chg="add del mod">
          <ac:chgData name="Paula Vázquez-Valero" userId="3a0e46d7-2099-40af-a155-aa45b68bfff3" providerId="ADAL" clId="{9392BBDB-997E-40B4-93C9-019FA3FF544F}" dt="2022-07-01T16:32:11.209" v="315" actId="21"/>
          <ac:spMkLst>
            <pc:docMk/>
            <pc:sldMk cId="0" sldId="999"/>
            <ac:spMk id="33" creationId="{D5B8A869-5AF7-3287-7E9C-CC0D087909C7}"/>
          </ac:spMkLst>
        </pc:spChg>
        <pc:spChg chg="add del mod">
          <ac:chgData name="Paula Vázquez-Valero" userId="3a0e46d7-2099-40af-a155-aa45b68bfff3" providerId="ADAL" clId="{9392BBDB-997E-40B4-93C9-019FA3FF544F}" dt="2022-07-01T16:32:11.209" v="315" actId="21"/>
          <ac:spMkLst>
            <pc:docMk/>
            <pc:sldMk cId="0" sldId="999"/>
            <ac:spMk id="34" creationId="{02165D84-024D-3F30-ED43-329CCF1D8322}"/>
          </ac:spMkLst>
        </pc:spChg>
        <pc:spChg chg="add del mod">
          <ac:chgData name="Paula Vázquez-Valero" userId="3a0e46d7-2099-40af-a155-aa45b68bfff3" providerId="ADAL" clId="{9392BBDB-997E-40B4-93C9-019FA3FF544F}" dt="2022-07-01T16:32:11.209" v="315" actId="21"/>
          <ac:spMkLst>
            <pc:docMk/>
            <pc:sldMk cId="0" sldId="999"/>
            <ac:spMk id="35" creationId="{77589D05-230C-F761-AA3A-B365A9863DF7}"/>
          </ac:spMkLst>
        </pc:spChg>
        <pc:spChg chg="add del mod">
          <ac:chgData name="Paula Vázquez-Valero" userId="3a0e46d7-2099-40af-a155-aa45b68bfff3" providerId="ADAL" clId="{9392BBDB-997E-40B4-93C9-019FA3FF544F}" dt="2022-07-01T16:32:11.209" v="315" actId="21"/>
          <ac:spMkLst>
            <pc:docMk/>
            <pc:sldMk cId="0" sldId="999"/>
            <ac:spMk id="36" creationId="{C29C5D75-9A7A-7229-1237-98F25E1F734D}"/>
          </ac:spMkLst>
        </pc:spChg>
        <pc:spChg chg="del">
          <ac:chgData name="Paula Vázquez-Valero" userId="3a0e46d7-2099-40af-a155-aa45b68bfff3" providerId="ADAL" clId="{9392BBDB-997E-40B4-93C9-019FA3FF544F}" dt="2022-07-01T16:32:11.209" v="315" actId="21"/>
          <ac:spMkLst>
            <pc:docMk/>
            <pc:sldMk cId="0" sldId="999"/>
            <ac:spMk id="97" creationId="{B1712E0D-4461-3423-113C-D4C1F45F9FEF}"/>
          </ac:spMkLst>
        </pc:spChg>
        <pc:spChg chg="del">
          <ac:chgData name="Paula Vázquez-Valero" userId="3a0e46d7-2099-40af-a155-aa45b68bfff3" providerId="ADAL" clId="{9392BBDB-997E-40B4-93C9-019FA3FF544F}" dt="2022-07-01T16:32:11.209" v="315" actId="21"/>
          <ac:spMkLst>
            <pc:docMk/>
            <pc:sldMk cId="0" sldId="999"/>
            <ac:spMk id="101" creationId="{3A85BB13-D7D5-46EC-5BA3-EC28CC6D7037}"/>
          </ac:spMkLst>
        </pc:spChg>
        <pc:spChg chg="del">
          <ac:chgData name="Paula Vázquez-Valero" userId="3a0e46d7-2099-40af-a155-aa45b68bfff3" providerId="ADAL" clId="{9392BBDB-997E-40B4-93C9-019FA3FF544F}" dt="2022-07-01T16:32:11.209" v="315" actId="21"/>
          <ac:spMkLst>
            <pc:docMk/>
            <pc:sldMk cId="0" sldId="999"/>
            <ac:spMk id="102" creationId="{2F5E9365-7BFE-3A37-BFBD-794C09A8FC1F}"/>
          </ac:spMkLst>
        </pc:spChg>
        <pc:spChg chg="del">
          <ac:chgData name="Paula Vázquez-Valero" userId="3a0e46d7-2099-40af-a155-aa45b68bfff3" providerId="ADAL" clId="{9392BBDB-997E-40B4-93C9-019FA3FF544F}" dt="2022-07-01T16:30:46.604" v="297" actId="478"/>
          <ac:spMkLst>
            <pc:docMk/>
            <pc:sldMk cId="0" sldId="999"/>
            <ac:spMk id="104" creationId="{B3F4C31E-8F9F-EDC0-DF5E-56CAE8BFA06A}"/>
          </ac:spMkLst>
        </pc:spChg>
        <pc:spChg chg="del">
          <ac:chgData name="Paula Vázquez-Valero" userId="3a0e46d7-2099-40af-a155-aa45b68bfff3" providerId="ADAL" clId="{9392BBDB-997E-40B4-93C9-019FA3FF544F}" dt="2022-07-01T16:30:46.604" v="297" actId="478"/>
          <ac:spMkLst>
            <pc:docMk/>
            <pc:sldMk cId="0" sldId="999"/>
            <ac:spMk id="105" creationId="{EF0AA5C4-179C-DD90-B203-D52EEBC6D0D2}"/>
          </ac:spMkLst>
        </pc:spChg>
        <pc:spChg chg="del">
          <ac:chgData name="Paula Vázquez-Valero" userId="3a0e46d7-2099-40af-a155-aa45b68bfff3" providerId="ADAL" clId="{9392BBDB-997E-40B4-93C9-019FA3FF544F}" dt="2022-07-01T16:32:11.209" v="315" actId="21"/>
          <ac:spMkLst>
            <pc:docMk/>
            <pc:sldMk cId="0" sldId="999"/>
            <ac:spMk id="107" creationId="{65785CBE-E926-8B89-FE10-2E9EADC5DC2E}"/>
          </ac:spMkLst>
        </pc:spChg>
        <pc:spChg chg="del">
          <ac:chgData name="Paula Vázquez-Valero" userId="3a0e46d7-2099-40af-a155-aa45b68bfff3" providerId="ADAL" clId="{9392BBDB-997E-40B4-93C9-019FA3FF544F}" dt="2022-07-01T16:32:11.209" v="315" actId="21"/>
          <ac:spMkLst>
            <pc:docMk/>
            <pc:sldMk cId="0" sldId="999"/>
            <ac:spMk id="112" creationId="{00000000-0000-0000-0000-000000000000}"/>
          </ac:spMkLst>
        </pc:spChg>
        <pc:spChg chg="del mod">
          <ac:chgData name="Paula Vázquez-Valero" userId="3a0e46d7-2099-40af-a155-aa45b68bfff3" providerId="ADAL" clId="{9392BBDB-997E-40B4-93C9-019FA3FF544F}" dt="2022-07-01T16:32:11.209" v="315" actId="21"/>
          <ac:spMkLst>
            <pc:docMk/>
            <pc:sldMk cId="0" sldId="999"/>
            <ac:spMk id="122" creationId="{7F721959-06E8-FD22-C34A-235847F5DC4D}"/>
          </ac:spMkLst>
        </pc:spChg>
        <pc:spChg chg="del">
          <ac:chgData name="Paula Vázquez-Valero" userId="3a0e46d7-2099-40af-a155-aa45b68bfff3" providerId="ADAL" clId="{9392BBDB-997E-40B4-93C9-019FA3FF544F}" dt="2022-07-01T16:32:11.209" v="315" actId="21"/>
          <ac:spMkLst>
            <pc:docMk/>
            <pc:sldMk cId="0" sldId="999"/>
            <ac:spMk id="123" creationId="{13CA0061-FD94-64E6-5528-62474252F09E}"/>
          </ac:spMkLst>
        </pc:spChg>
        <pc:picChg chg="add del mod">
          <ac:chgData name="Paula Vázquez-Valero" userId="3a0e46d7-2099-40af-a155-aa45b68bfff3" providerId="ADAL" clId="{9392BBDB-997E-40B4-93C9-019FA3FF544F}" dt="2022-07-01T16:32:11.209" v="315" actId="21"/>
          <ac:picMkLst>
            <pc:docMk/>
            <pc:sldMk cId="0" sldId="999"/>
            <ac:picMk id="19" creationId="{B461D25A-4188-19CA-6D1F-E7AEFE1351CC}"/>
          </ac:picMkLst>
        </pc:picChg>
        <pc:picChg chg="add del mod">
          <ac:chgData name="Paula Vázquez-Valero" userId="3a0e46d7-2099-40af-a155-aa45b68bfff3" providerId="ADAL" clId="{9392BBDB-997E-40B4-93C9-019FA3FF544F}" dt="2022-07-01T16:25:02.888" v="18" actId="478"/>
          <ac:picMkLst>
            <pc:docMk/>
            <pc:sldMk cId="0" sldId="999"/>
            <ac:picMk id="21" creationId="{002B1D10-8063-30ED-768D-FEED40B409A9}"/>
          </ac:picMkLst>
        </pc:picChg>
        <pc:picChg chg="add del mod">
          <ac:chgData name="Paula Vázquez-Valero" userId="3a0e46d7-2099-40af-a155-aa45b68bfff3" providerId="ADAL" clId="{9392BBDB-997E-40B4-93C9-019FA3FF544F}" dt="2022-07-01T16:25:02.888" v="18" actId="478"/>
          <ac:picMkLst>
            <pc:docMk/>
            <pc:sldMk cId="0" sldId="999"/>
            <ac:picMk id="22" creationId="{68814500-A521-18B9-10F7-EA4AFC2EF383}"/>
          </ac:picMkLst>
        </pc:picChg>
        <pc:picChg chg="add del mod">
          <ac:chgData name="Paula Vázquez-Valero" userId="3a0e46d7-2099-40af-a155-aa45b68bfff3" providerId="ADAL" clId="{9392BBDB-997E-40B4-93C9-019FA3FF544F}" dt="2022-07-01T16:25:02.888" v="18" actId="478"/>
          <ac:picMkLst>
            <pc:docMk/>
            <pc:sldMk cId="0" sldId="999"/>
            <ac:picMk id="23" creationId="{081E403D-33B6-0E91-5E42-D193966B7621}"/>
          </ac:picMkLst>
        </pc:picChg>
        <pc:picChg chg="add del mod">
          <ac:chgData name="Paula Vázquez-Valero" userId="3a0e46d7-2099-40af-a155-aa45b68bfff3" providerId="ADAL" clId="{9392BBDB-997E-40B4-93C9-019FA3FF544F}" dt="2022-07-01T16:25:02.888" v="18" actId="478"/>
          <ac:picMkLst>
            <pc:docMk/>
            <pc:sldMk cId="0" sldId="999"/>
            <ac:picMk id="24" creationId="{5D5355AF-9939-2D02-3533-44083DF8161C}"/>
          </ac:picMkLst>
        </pc:picChg>
        <pc:picChg chg="add del mod">
          <ac:chgData name="Paula Vázquez-Valero" userId="3a0e46d7-2099-40af-a155-aa45b68bfff3" providerId="ADAL" clId="{9392BBDB-997E-40B4-93C9-019FA3FF544F}" dt="2022-07-01T16:25:02.888" v="18" actId="478"/>
          <ac:picMkLst>
            <pc:docMk/>
            <pc:sldMk cId="0" sldId="999"/>
            <ac:picMk id="25" creationId="{8C9BA809-5E7E-CD0E-B449-5E3AF44808AC}"/>
          </ac:picMkLst>
        </pc:picChg>
        <pc:picChg chg="add del mod">
          <ac:chgData name="Paula Vázquez-Valero" userId="3a0e46d7-2099-40af-a155-aa45b68bfff3" providerId="ADAL" clId="{9392BBDB-997E-40B4-93C9-019FA3FF544F}" dt="2022-07-01T16:32:11.209" v="315" actId="21"/>
          <ac:picMkLst>
            <pc:docMk/>
            <pc:sldMk cId="0" sldId="999"/>
            <ac:picMk id="26" creationId="{647E4503-9C7B-FE65-DE7D-F9385F593EB4}"/>
          </ac:picMkLst>
        </pc:picChg>
        <pc:picChg chg="add del mod">
          <ac:chgData name="Paula Vázquez-Valero" userId="3a0e46d7-2099-40af-a155-aa45b68bfff3" providerId="ADAL" clId="{9392BBDB-997E-40B4-93C9-019FA3FF544F}" dt="2022-07-01T16:32:11.209" v="315" actId="21"/>
          <ac:picMkLst>
            <pc:docMk/>
            <pc:sldMk cId="0" sldId="999"/>
            <ac:picMk id="27" creationId="{8D49DBC1-65A8-C62E-BEC8-49F847FCBA22}"/>
          </ac:picMkLst>
        </pc:picChg>
        <pc:picChg chg="add del mod">
          <ac:chgData name="Paula Vázquez-Valero" userId="3a0e46d7-2099-40af-a155-aa45b68bfff3" providerId="ADAL" clId="{9392BBDB-997E-40B4-93C9-019FA3FF544F}" dt="2022-07-01T16:32:11.209" v="315" actId="21"/>
          <ac:picMkLst>
            <pc:docMk/>
            <pc:sldMk cId="0" sldId="999"/>
            <ac:picMk id="28" creationId="{6968B9FA-2DEB-54D5-10B2-2F4E1C0E5A2C}"/>
          </ac:picMkLst>
        </pc:picChg>
        <pc:picChg chg="del mod">
          <ac:chgData name="Paula Vázquez-Valero" userId="3a0e46d7-2099-40af-a155-aa45b68bfff3" providerId="ADAL" clId="{9392BBDB-997E-40B4-93C9-019FA3FF544F}" dt="2022-07-01T16:32:11.209" v="315" actId="21"/>
          <ac:picMkLst>
            <pc:docMk/>
            <pc:sldMk cId="0" sldId="999"/>
            <ac:picMk id="86" creationId="{98C5BD0C-AABD-61A8-F222-1A727838E042}"/>
          </ac:picMkLst>
        </pc:picChg>
        <pc:picChg chg="del">
          <ac:chgData name="Paula Vázquez-Valero" userId="3a0e46d7-2099-40af-a155-aa45b68bfff3" providerId="ADAL" clId="{9392BBDB-997E-40B4-93C9-019FA3FF544F}" dt="2022-07-01T16:30:46.604" v="297" actId="478"/>
          <ac:picMkLst>
            <pc:docMk/>
            <pc:sldMk cId="0" sldId="999"/>
            <ac:picMk id="87" creationId="{8D3FC485-5AB1-3616-7C71-044062825722}"/>
          </ac:picMkLst>
        </pc:picChg>
        <pc:picChg chg="del">
          <ac:chgData name="Paula Vázquez-Valero" userId="3a0e46d7-2099-40af-a155-aa45b68bfff3" providerId="ADAL" clId="{9392BBDB-997E-40B4-93C9-019FA3FF544F}" dt="2022-07-01T16:32:11.209" v="315" actId="21"/>
          <ac:picMkLst>
            <pc:docMk/>
            <pc:sldMk cId="0" sldId="999"/>
            <ac:picMk id="111" creationId="{00000000-0000-0000-0000-000000000000}"/>
          </ac:picMkLst>
        </pc:picChg>
        <pc:picChg chg="del">
          <ac:chgData name="Paula Vázquez-Valero" userId="3a0e46d7-2099-40af-a155-aa45b68bfff3" providerId="ADAL" clId="{9392BBDB-997E-40B4-93C9-019FA3FF544F}" dt="2022-07-01T16:32:11.209" v="315" actId="21"/>
          <ac:picMkLst>
            <pc:docMk/>
            <pc:sldMk cId="0" sldId="999"/>
            <ac:picMk id="121" creationId="{161CE104-39F6-20F9-BE13-0B87176D1622}"/>
          </ac:picMkLst>
        </pc:picChg>
        <pc:picChg chg="add del mod">
          <ac:chgData name="Paula Vázquez-Valero" userId="3a0e46d7-2099-40af-a155-aa45b68bfff3" providerId="ADAL" clId="{9392BBDB-997E-40B4-93C9-019FA3FF544F}" dt="2022-07-01T16:26:42.462" v="30" actId="478"/>
          <ac:picMkLst>
            <pc:docMk/>
            <pc:sldMk cId="0" sldId="999"/>
            <ac:picMk id="1026" creationId="{9758BE75-9195-160C-3B98-EE6D137D7BAE}"/>
          </ac:picMkLst>
        </pc:picChg>
        <pc:picChg chg="add del mod">
          <ac:chgData name="Paula Vázquez-Valero" userId="3a0e46d7-2099-40af-a155-aa45b68bfff3" providerId="ADAL" clId="{9392BBDB-997E-40B4-93C9-019FA3FF544F}" dt="2022-07-01T16:32:11.209" v="315" actId="21"/>
          <ac:picMkLst>
            <pc:docMk/>
            <pc:sldMk cId="0" sldId="999"/>
            <ac:picMk id="1028" creationId="{6C7E151A-5602-ED55-98D6-518F4FB8569B}"/>
          </ac:picMkLst>
        </pc:picChg>
        <pc:cxnChg chg="del">
          <ac:chgData name="Paula Vázquez-Valero" userId="3a0e46d7-2099-40af-a155-aa45b68bfff3" providerId="ADAL" clId="{9392BBDB-997E-40B4-93C9-019FA3FF544F}" dt="2022-07-01T16:32:11.209" v="315" actId="21"/>
          <ac:cxnSpMkLst>
            <pc:docMk/>
            <pc:sldMk cId="0" sldId="999"/>
            <ac:cxnSpMk id="98" creationId="{56D1C8A2-745B-233E-AAAC-31DB282E837F}"/>
          </ac:cxnSpMkLst>
        </pc:cxnChg>
        <pc:cxnChg chg="del">
          <ac:chgData name="Paula Vázquez-Valero" userId="3a0e46d7-2099-40af-a155-aa45b68bfff3" providerId="ADAL" clId="{9392BBDB-997E-40B4-93C9-019FA3FF544F}" dt="2022-07-01T16:30:46.604" v="297" actId="478"/>
          <ac:cxnSpMkLst>
            <pc:docMk/>
            <pc:sldMk cId="0" sldId="999"/>
            <ac:cxnSpMk id="99" creationId="{EF39489D-4F73-C089-11C0-F698D0F8B671}"/>
          </ac:cxnSpMkLst>
        </pc:cxnChg>
        <pc:cxnChg chg="del">
          <ac:chgData name="Paula Vázquez-Valero" userId="3a0e46d7-2099-40af-a155-aa45b68bfff3" providerId="ADAL" clId="{9392BBDB-997E-40B4-93C9-019FA3FF544F}" dt="2022-07-01T16:32:11.209" v="315" actId="21"/>
          <ac:cxnSpMkLst>
            <pc:docMk/>
            <pc:sldMk cId="0" sldId="999"/>
            <ac:cxnSpMk id="100" creationId="{73819100-525F-2317-F354-52ADAE0FCFCD}"/>
          </ac:cxnSpMkLst>
        </pc:cxnChg>
      </pc:sldChg>
      <pc:sldChg chg="delSp add del mod ord delAnim">
        <pc:chgData name="Paula Vázquez-Valero" userId="3a0e46d7-2099-40af-a155-aa45b68bfff3" providerId="ADAL" clId="{9392BBDB-997E-40B4-93C9-019FA3FF544F}" dt="2022-07-01T16:35:47.243" v="575" actId="47"/>
        <pc:sldMkLst>
          <pc:docMk/>
          <pc:sldMk cId="3929846015" sldId="1000"/>
        </pc:sldMkLst>
        <pc:picChg chg="del">
          <ac:chgData name="Paula Vázquez-Valero" userId="3a0e46d7-2099-40af-a155-aa45b68bfff3" providerId="ADAL" clId="{9392BBDB-997E-40B4-93C9-019FA3FF544F}" dt="2022-07-01T16:34:15.835" v="449" actId="21"/>
          <ac:picMkLst>
            <pc:docMk/>
            <pc:sldMk cId="3929846015" sldId="1000"/>
            <ac:picMk id="2" creationId="{B8FAF088-E229-4A8F-6BA8-F5B28E02308D}"/>
          </ac:picMkLst>
        </pc:picChg>
      </pc:sldChg>
      <pc:sldChg chg="addSp delSp modSp add mod delAnim modAnim modNotesTx">
        <pc:chgData name="Paula Vázquez-Valero" userId="3a0e46d7-2099-40af-a155-aa45b68bfff3" providerId="ADAL" clId="{9392BBDB-997E-40B4-93C9-019FA3FF544F}" dt="2022-07-01T16:35:53.621" v="576"/>
        <pc:sldMkLst>
          <pc:docMk/>
          <pc:sldMk cId="6659631" sldId="1001"/>
        </pc:sldMkLst>
        <pc:spChg chg="del">
          <ac:chgData name="Paula Vázquez-Valero" userId="3a0e46d7-2099-40af-a155-aa45b68bfff3" providerId="ADAL" clId="{9392BBDB-997E-40B4-93C9-019FA3FF544F}" dt="2022-07-01T16:34:14.279" v="448" actId="478"/>
          <ac:spMkLst>
            <pc:docMk/>
            <pc:sldMk cId="6659631" sldId="1001"/>
            <ac:spMk id="133" creationId="{66D1F49C-0C82-3F0F-1A30-83A308060554}"/>
          </ac:spMkLst>
        </pc:spChg>
        <pc:spChg chg="del">
          <ac:chgData name="Paula Vázquez-Valero" userId="3a0e46d7-2099-40af-a155-aa45b68bfff3" providerId="ADAL" clId="{9392BBDB-997E-40B4-93C9-019FA3FF544F}" dt="2022-07-01T16:34:14.279" v="448" actId="478"/>
          <ac:spMkLst>
            <pc:docMk/>
            <pc:sldMk cId="6659631" sldId="1001"/>
            <ac:spMk id="136" creationId="{35715758-E5E7-6C1D-D62C-F7543C80B76C}"/>
          </ac:spMkLst>
        </pc:spChg>
        <pc:spChg chg="del">
          <ac:chgData name="Paula Vázquez-Valero" userId="3a0e46d7-2099-40af-a155-aa45b68bfff3" providerId="ADAL" clId="{9392BBDB-997E-40B4-93C9-019FA3FF544F}" dt="2022-07-01T16:34:14.279" v="448" actId="478"/>
          <ac:spMkLst>
            <pc:docMk/>
            <pc:sldMk cId="6659631" sldId="1001"/>
            <ac:spMk id="137" creationId="{4C55DDF1-4B45-779F-5217-E1B9EDDB5075}"/>
          </ac:spMkLst>
        </pc:spChg>
        <pc:spChg chg="mod">
          <ac:chgData name="Paula Vázquez-Valero" userId="3a0e46d7-2099-40af-a155-aa45b68bfff3" providerId="ADAL" clId="{9392BBDB-997E-40B4-93C9-019FA3FF544F}" dt="2022-07-01T16:34:06.897" v="445" actId="20577"/>
          <ac:spMkLst>
            <pc:docMk/>
            <pc:sldMk cId="6659631" sldId="1001"/>
            <ac:spMk id="140" creationId="{483195BF-5F5F-2932-6E43-73E00F47CB26}"/>
          </ac:spMkLst>
        </pc:spChg>
        <pc:spChg chg="mod">
          <ac:chgData name="Paula Vázquez-Valero" userId="3a0e46d7-2099-40af-a155-aa45b68bfff3" providerId="ADAL" clId="{9392BBDB-997E-40B4-93C9-019FA3FF544F}" dt="2022-07-01T16:35:12.112" v="452" actId="14100"/>
          <ac:spMkLst>
            <pc:docMk/>
            <pc:sldMk cId="6659631" sldId="1001"/>
            <ac:spMk id="141" creationId="{7AA46DB2-9CF2-9557-683E-94F436EA0545}"/>
          </ac:spMkLst>
        </pc:spChg>
        <pc:spChg chg="del">
          <ac:chgData name="Paula Vázquez-Valero" userId="3a0e46d7-2099-40af-a155-aa45b68bfff3" providerId="ADAL" clId="{9392BBDB-997E-40B4-93C9-019FA3FF544F}" dt="2022-07-01T16:34:12.755" v="447" actId="478"/>
          <ac:spMkLst>
            <pc:docMk/>
            <pc:sldMk cId="6659631" sldId="1001"/>
            <ac:spMk id="147" creationId="{48C03E27-3BD3-9DA8-1B4B-278C8ADF5A33}"/>
          </ac:spMkLst>
        </pc:spChg>
        <pc:spChg chg="del">
          <ac:chgData name="Paula Vázquez-Valero" userId="3a0e46d7-2099-40af-a155-aa45b68bfff3" providerId="ADAL" clId="{9392BBDB-997E-40B4-93C9-019FA3FF544F}" dt="2022-07-01T16:34:12.755" v="447" actId="478"/>
          <ac:spMkLst>
            <pc:docMk/>
            <pc:sldMk cId="6659631" sldId="1001"/>
            <ac:spMk id="149" creationId="{F73D5638-F6B7-E058-5BB0-38F8261E9CCE}"/>
          </ac:spMkLst>
        </pc:spChg>
        <pc:spChg chg="del">
          <ac:chgData name="Paula Vázquez-Valero" userId="3a0e46d7-2099-40af-a155-aa45b68bfff3" providerId="ADAL" clId="{9392BBDB-997E-40B4-93C9-019FA3FF544F}" dt="2022-07-01T16:34:12.755" v="447" actId="478"/>
          <ac:spMkLst>
            <pc:docMk/>
            <pc:sldMk cId="6659631" sldId="1001"/>
            <ac:spMk id="150" creationId="{88393D30-21D8-5EDC-9D2B-D9A1FFEA2183}"/>
          </ac:spMkLst>
        </pc:spChg>
        <pc:spChg chg="del">
          <ac:chgData name="Paula Vázquez-Valero" userId="3a0e46d7-2099-40af-a155-aa45b68bfff3" providerId="ADAL" clId="{9392BBDB-997E-40B4-93C9-019FA3FF544F}" dt="2022-07-01T16:34:12.755" v="447" actId="478"/>
          <ac:spMkLst>
            <pc:docMk/>
            <pc:sldMk cId="6659631" sldId="1001"/>
            <ac:spMk id="151" creationId="{40D0CF5F-B234-7B48-5A6F-87200D6AF653}"/>
          </ac:spMkLst>
        </pc:spChg>
        <pc:spChg chg="del">
          <ac:chgData name="Paula Vázquez-Valero" userId="3a0e46d7-2099-40af-a155-aa45b68bfff3" providerId="ADAL" clId="{9392BBDB-997E-40B4-93C9-019FA3FF544F}" dt="2022-07-01T16:34:12.755" v="447" actId="478"/>
          <ac:spMkLst>
            <pc:docMk/>
            <pc:sldMk cId="6659631" sldId="1001"/>
            <ac:spMk id="152" creationId="{C6A0B92B-CC99-80C5-49BC-B024FE08EB47}"/>
          </ac:spMkLst>
        </pc:spChg>
        <pc:picChg chg="add mod">
          <ac:chgData name="Paula Vázquez-Valero" userId="3a0e46d7-2099-40af-a155-aa45b68bfff3" providerId="ADAL" clId="{9392BBDB-997E-40B4-93C9-019FA3FF544F}" dt="2022-07-01T16:35:09.335" v="451" actId="1076"/>
          <ac:picMkLst>
            <pc:docMk/>
            <pc:sldMk cId="6659631" sldId="1001"/>
            <ac:picMk id="26" creationId="{07BD7588-FB82-9D6B-0673-8FCB71EB32ED}"/>
          </ac:picMkLst>
        </pc:picChg>
        <pc:picChg chg="mod">
          <ac:chgData name="Paula Vázquez-Valero" userId="3a0e46d7-2099-40af-a155-aa45b68bfff3" providerId="ADAL" clId="{9392BBDB-997E-40B4-93C9-019FA3FF544F}" dt="2022-07-01T16:35:13.453" v="453" actId="1076"/>
          <ac:picMkLst>
            <pc:docMk/>
            <pc:sldMk cId="6659631" sldId="1001"/>
            <ac:picMk id="142" creationId="{5857A6F6-A0CD-667A-FD01-287BF1A70E2D}"/>
          </ac:picMkLst>
        </pc:picChg>
        <pc:picChg chg="del">
          <ac:chgData name="Paula Vázquez-Valero" userId="3a0e46d7-2099-40af-a155-aa45b68bfff3" providerId="ADAL" clId="{9392BBDB-997E-40B4-93C9-019FA3FF544F}" dt="2022-07-01T16:34:10.919" v="446" actId="478"/>
          <ac:picMkLst>
            <pc:docMk/>
            <pc:sldMk cId="6659631" sldId="1001"/>
            <ac:picMk id="143" creationId="{69148F68-6A80-A2C9-118D-F8668C595A8E}"/>
          </ac:picMkLst>
        </pc:picChg>
        <pc:picChg chg="del">
          <ac:chgData name="Paula Vázquez-Valero" userId="3a0e46d7-2099-40af-a155-aa45b68bfff3" providerId="ADAL" clId="{9392BBDB-997E-40B4-93C9-019FA3FF544F}" dt="2022-07-01T16:34:10.919" v="446" actId="478"/>
          <ac:picMkLst>
            <pc:docMk/>
            <pc:sldMk cId="6659631" sldId="1001"/>
            <ac:picMk id="144" creationId="{DD26A3D5-C33D-F4FC-F32E-67A56417FE3B}"/>
          </ac:picMkLst>
        </pc:picChg>
        <pc:picChg chg="del">
          <ac:chgData name="Paula Vázquez-Valero" userId="3a0e46d7-2099-40af-a155-aa45b68bfff3" providerId="ADAL" clId="{9392BBDB-997E-40B4-93C9-019FA3FF544F}" dt="2022-07-01T16:34:10.919" v="446" actId="478"/>
          <ac:picMkLst>
            <pc:docMk/>
            <pc:sldMk cId="6659631" sldId="1001"/>
            <ac:picMk id="145" creationId="{82E55A45-F114-20CA-3B67-4ADC0BC89387}"/>
          </ac:picMkLst>
        </pc:picChg>
        <pc:picChg chg="del">
          <ac:chgData name="Paula Vázquez-Valero" userId="3a0e46d7-2099-40af-a155-aa45b68bfff3" providerId="ADAL" clId="{9392BBDB-997E-40B4-93C9-019FA3FF544F}" dt="2022-07-01T16:34:10.919" v="446" actId="478"/>
          <ac:picMkLst>
            <pc:docMk/>
            <pc:sldMk cId="6659631" sldId="1001"/>
            <ac:picMk id="146" creationId="{FEB27A17-E00B-4E7D-7C24-5B68942E49E6}"/>
          </ac:picMkLst>
        </pc:picChg>
        <pc:picChg chg="del">
          <ac:chgData name="Paula Vázquez-Valero" userId="3a0e46d7-2099-40af-a155-aa45b68bfff3" providerId="ADAL" clId="{9392BBDB-997E-40B4-93C9-019FA3FF544F}" dt="2022-07-01T16:34:10.919" v="446" actId="478"/>
          <ac:picMkLst>
            <pc:docMk/>
            <pc:sldMk cId="6659631" sldId="1001"/>
            <ac:picMk id="148" creationId="{8C4B8CB8-6ABA-AAAF-843B-907AC6053B9C}"/>
          </ac:picMkLst>
        </pc:picChg>
        <pc:cxnChg chg="del">
          <ac:chgData name="Paula Vázquez-Valero" userId="3a0e46d7-2099-40af-a155-aa45b68bfff3" providerId="ADAL" clId="{9392BBDB-997E-40B4-93C9-019FA3FF544F}" dt="2022-07-01T16:34:14.279" v="448" actId="478"/>
          <ac:cxnSpMkLst>
            <pc:docMk/>
            <pc:sldMk cId="6659631" sldId="1001"/>
            <ac:cxnSpMk id="134" creationId="{9D68ED08-5C2B-C5AF-0237-91401DFE4C7C}"/>
          </ac:cxnSpMkLst>
        </pc:cxnChg>
        <pc:cxnChg chg="del">
          <ac:chgData name="Paula Vázquez-Valero" userId="3a0e46d7-2099-40af-a155-aa45b68bfff3" providerId="ADAL" clId="{9392BBDB-997E-40B4-93C9-019FA3FF544F}" dt="2022-07-01T16:34:14.279" v="448" actId="478"/>
          <ac:cxnSpMkLst>
            <pc:docMk/>
            <pc:sldMk cId="6659631" sldId="1001"/>
            <ac:cxnSpMk id="135" creationId="{FFECFE21-1D30-E741-39AD-56EA011EF9D4}"/>
          </ac:cxnSpMkLst>
        </pc:cxnChg>
      </pc:sldChg>
      <pc:sldChg chg="add del">
        <pc:chgData name="Paula Vázquez-Valero" userId="3a0e46d7-2099-40af-a155-aa45b68bfff3" providerId="ADAL" clId="{9392BBDB-997E-40B4-93C9-019FA3FF544F}" dt="2022-07-01T16:32:08.440" v="314" actId="47"/>
        <pc:sldMkLst>
          <pc:docMk/>
          <pc:sldMk cId="2599260636" sldId="1001"/>
        </pc:sldMkLst>
      </pc:sldChg>
      <pc:sldChg chg="addSp delSp modSp add mod delAnim modAnim modNotesTx">
        <pc:chgData name="Paula Vázquez-Valero" userId="3a0e46d7-2099-40af-a155-aa45b68bfff3" providerId="ADAL" clId="{9392BBDB-997E-40B4-93C9-019FA3FF544F}" dt="2022-07-01T16:52:14.502" v="1092" actId="20577"/>
        <pc:sldMkLst>
          <pc:docMk/>
          <pc:sldMk cId="3988899603" sldId="1002"/>
        </pc:sldMkLst>
        <pc:spChg chg="mod">
          <ac:chgData name="Paula Vázquez-Valero" userId="3a0e46d7-2099-40af-a155-aa45b68bfff3" providerId="ADAL" clId="{9392BBDB-997E-40B4-93C9-019FA3FF544F}" dt="2022-07-01T16:36:45.724" v="595" actId="20577"/>
          <ac:spMkLst>
            <pc:docMk/>
            <pc:sldMk cId="3988899603" sldId="1002"/>
            <ac:spMk id="2" creationId="{3F9B81CA-49CF-4113-B92C-AF8FEDD23E30}"/>
          </ac:spMkLst>
        </pc:spChg>
        <pc:spChg chg="del">
          <ac:chgData name="Paula Vázquez-Valero" userId="3a0e46d7-2099-40af-a155-aa45b68bfff3" providerId="ADAL" clId="{9392BBDB-997E-40B4-93C9-019FA3FF544F}" dt="2022-07-01T16:36:30.420" v="585" actId="478"/>
          <ac:spMkLst>
            <pc:docMk/>
            <pc:sldMk cId="3988899603" sldId="1002"/>
            <ac:spMk id="5" creationId="{D8FE3BFA-3F22-44D7-AD7E-BC823774F253}"/>
          </ac:spMkLst>
        </pc:spChg>
        <pc:spChg chg="del">
          <ac:chgData name="Paula Vázquez-Valero" userId="3a0e46d7-2099-40af-a155-aa45b68bfff3" providerId="ADAL" clId="{9392BBDB-997E-40B4-93C9-019FA3FF544F}" dt="2022-07-01T16:36:30.420" v="585" actId="478"/>
          <ac:spMkLst>
            <pc:docMk/>
            <pc:sldMk cId="3988899603" sldId="1002"/>
            <ac:spMk id="7" creationId="{DE6F4900-453C-491B-B943-B3B0C3EA0D25}"/>
          </ac:spMkLst>
        </pc:spChg>
        <pc:spChg chg="del">
          <ac:chgData name="Paula Vázquez-Valero" userId="3a0e46d7-2099-40af-a155-aa45b68bfff3" providerId="ADAL" clId="{9392BBDB-997E-40B4-93C9-019FA3FF544F}" dt="2022-07-01T16:36:33.589" v="587" actId="478"/>
          <ac:spMkLst>
            <pc:docMk/>
            <pc:sldMk cId="3988899603" sldId="1002"/>
            <ac:spMk id="37" creationId="{C83A6079-FAD1-4D2C-9098-FF139BB0671E}"/>
          </ac:spMkLst>
        </pc:spChg>
        <pc:spChg chg="del">
          <ac:chgData name="Paula Vázquez-Valero" userId="3a0e46d7-2099-40af-a155-aa45b68bfff3" providerId="ADAL" clId="{9392BBDB-997E-40B4-93C9-019FA3FF544F}" dt="2022-07-01T16:36:30.420" v="585" actId="478"/>
          <ac:spMkLst>
            <pc:docMk/>
            <pc:sldMk cId="3988899603" sldId="1002"/>
            <ac:spMk id="40" creationId="{FC940346-E5F2-46BB-BE2F-868A3DDEEFDD}"/>
          </ac:spMkLst>
        </pc:spChg>
        <pc:spChg chg="del">
          <ac:chgData name="Paula Vázquez-Valero" userId="3a0e46d7-2099-40af-a155-aa45b68bfff3" providerId="ADAL" clId="{9392BBDB-997E-40B4-93C9-019FA3FF544F}" dt="2022-07-01T16:36:30.420" v="585" actId="478"/>
          <ac:spMkLst>
            <pc:docMk/>
            <pc:sldMk cId="3988899603" sldId="1002"/>
            <ac:spMk id="43" creationId="{09E1251C-6377-40CE-824E-0F81167A842C}"/>
          </ac:spMkLst>
        </pc:spChg>
        <pc:spChg chg="del">
          <ac:chgData name="Paula Vázquez-Valero" userId="3a0e46d7-2099-40af-a155-aa45b68bfff3" providerId="ADAL" clId="{9392BBDB-997E-40B4-93C9-019FA3FF544F}" dt="2022-07-01T16:36:30.420" v="585" actId="478"/>
          <ac:spMkLst>
            <pc:docMk/>
            <pc:sldMk cId="3988899603" sldId="1002"/>
            <ac:spMk id="44" creationId="{0CD9EEC0-EA8C-4578-A490-503FE029AECB}"/>
          </ac:spMkLst>
        </pc:spChg>
        <pc:spChg chg="del">
          <ac:chgData name="Paula Vázquez-Valero" userId="3a0e46d7-2099-40af-a155-aa45b68bfff3" providerId="ADAL" clId="{9392BBDB-997E-40B4-93C9-019FA3FF544F}" dt="2022-07-01T16:36:30.420" v="585" actId="478"/>
          <ac:spMkLst>
            <pc:docMk/>
            <pc:sldMk cId="3988899603" sldId="1002"/>
            <ac:spMk id="45" creationId="{2DE05BB7-AE20-4FA6-B1BA-C715BF1A7CE0}"/>
          </ac:spMkLst>
        </pc:spChg>
        <pc:spChg chg="del">
          <ac:chgData name="Paula Vázquez-Valero" userId="3a0e46d7-2099-40af-a155-aa45b68bfff3" providerId="ADAL" clId="{9392BBDB-997E-40B4-93C9-019FA3FF544F}" dt="2022-07-01T16:36:30.420" v="585" actId="478"/>
          <ac:spMkLst>
            <pc:docMk/>
            <pc:sldMk cId="3988899603" sldId="1002"/>
            <ac:spMk id="46" creationId="{25B58F2F-D3E8-4CBE-AB0E-4C1AE242692E}"/>
          </ac:spMkLst>
        </pc:spChg>
        <pc:spChg chg="add mod">
          <ac:chgData name="Paula Vázquez-Valero" userId="3a0e46d7-2099-40af-a155-aa45b68bfff3" providerId="ADAL" clId="{9392BBDB-997E-40B4-93C9-019FA3FF544F}" dt="2022-07-01T16:45:51.827" v="871" actId="1036"/>
          <ac:spMkLst>
            <pc:docMk/>
            <pc:sldMk cId="3988899603" sldId="1002"/>
            <ac:spMk id="47" creationId="{6550A44E-C48F-D494-CBD5-0351F03B091F}"/>
          </ac:spMkLst>
        </pc:spChg>
        <pc:spChg chg="del">
          <ac:chgData name="Paula Vázquez-Valero" userId="3a0e46d7-2099-40af-a155-aa45b68bfff3" providerId="ADAL" clId="{9392BBDB-997E-40B4-93C9-019FA3FF544F}" dt="2022-07-01T16:36:30.420" v="585" actId="478"/>
          <ac:spMkLst>
            <pc:docMk/>
            <pc:sldMk cId="3988899603" sldId="1002"/>
            <ac:spMk id="48" creationId="{B91397CD-25AB-42D7-A733-68E3057E2BEF}"/>
          </ac:spMkLst>
        </pc:spChg>
        <pc:spChg chg="del">
          <ac:chgData name="Paula Vázquez-Valero" userId="3a0e46d7-2099-40af-a155-aa45b68bfff3" providerId="ADAL" clId="{9392BBDB-997E-40B4-93C9-019FA3FF544F}" dt="2022-07-01T16:36:30.420" v="585" actId="478"/>
          <ac:spMkLst>
            <pc:docMk/>
            <pc:sldMk cId="3988899603" sldId="1002"/>
            <ac:spMk id="49" creationId="{89DBEEED-CEEA-4DBD-91D3-D460EEC2C68D}"/>
          </ac:spMkLst>
        </pc:spChg>
        <pc:spChg chg="add del mod">
          <ac:chgData name="Paula Vázquez-Valero" userId="3a0e46d7-2099-40af-a155-aa45b68bfff3" providerId="ADAL" clId="{9392BBDB-997E-40B4-93C9-019FA3FF544F}" dt="2022-07-01T16:44:18.432" v="800" actId="478"/>
          <ac:spMkLst>
            <pc:docMk/>
            <pc:sldMk cId="3988899603" sldId="1002"/>
            <ac:spMk id="50" creationId="{EB7A4DF2-3C44-DA0D-D826-111EACE21908}"/>
          </ac:spMkLst>
        </pc:spChg>
        <pc:spChg chg="add del mod">
          <ac:chgData name="Paula Vázquez-Valero" userId="3a0e46d7-2099-40af-a155-aa45b68bfff3" providerId="ADAL" clId="{9392BBDB-997E-40B4-93C9-019FA3FF544F}" dt="2022-07-01T16:44:18.432" v="800" actId="478"/>
          <ac:spMkLst>
            <pc:docMk/>
            <pc:sldMk cId="3988899603" sldId="1002"/>
            <ac:spMk id="65" creationId="{39F72734-9853-7EA9-69B7-8421F68D0511}"/>
          </ac:spMkLst>
        </pc:spChg>
        <pc:spChg chg="add del mod">
          <ac:chgData name="Paula Vázquez-Valero" userId="3a0e46d7-2099-40af-a155-aa45b68bfff3" providerId="ADAL" clId="{9392BBDB-997E-40B4-93C9-019FA3FF544F}" dt="2022-07-01T16:44:18.432" v="800" actId="478"/>
          <ac:spMkLst>
            <pc:docMk/>
            <pc:sldMk cId="3988899603" sldId="1002"/>
            <ac:spMk id="66" creationId="{ABB4F43B-D84B-41A7-E286-0AC6C514BADB}"/>
          </ac:spMkLst>
        </pc:spChg>
        <pc:spChg chg="del">
          <ac:chgData name="Paula Vázquez-Valero" userId="3a0e46d7-2099-40af-a155-aa45b68bfff3" providerId="ADAL" clId="{9392BBDB-997E-40B4-93C9-019FA3FF544F}" dt="2022-07-01T16:36:30.420" v="585" actId="478"/>
          <ac:spMkLst>
            <pc:docMk/>
            <pc:sldMk cId="3988899603" sldId="1002"/>
            <ac:spMk id="69" creationId="{D5B299AF-43A0-811E-B8F5-C5097DD796BA}"/>
          </ac:spMkLst>
        </pc:spChg>
        <pc:spChg chg="del">
          <ac:chgData name="Paula Vázquez-Valero" userId="3a0e46d7-2099-40af-a155-aa45b68bfff3" providerId="ADAL" clId="{9392BBDB-997E-40B4-93C9-019FA3FF544F}" dt="2022-07-01T16:36:30.420" v="585" actId="478"/>
          <ac:spMkLst>
            <pc:docMk/>
            <pc:sldMk cId="3988899603" sldId="1002"/>
            <ac:spMk id="70" creationId="{3C21AD59-A01C-CDB1-10B7-232C0A2F80D3}"/>
          </ac:spMkLst>
        </pc:spChg>
        <pc:spChg chg="add del mod">
          <ac:chgData name="Paula Vázquez-Valero" userId="3a0e46d7-2099-40af-a155-aa45b68bfff3" providerId="ADAL" clId="{9392BBDB-997E-40B4-93C9-019FA3FF544F}" dt="2022-07-01T16:44:18.432" v="800" actId="478"/>
          <ac:spMkLst>
            <pc:docMk/>
            <pc:sldMk cId="3988899603" sldId="1002"/>
            <ac:spMk id="73" creationId="{8E8CFD2B-569C-0F2F-C421-BD898161880D}"/>
          </ac:spMkLst>
        </pc:spChg>
        <pc:spChg chg="add del mod">
          <ac:chgData name="Paula Vázquez-Valero" userId="3a0e46d7-2099-40af-a155-aa45b68bfff3" providerId="ADAL" clId="{9392BBDB-997E-40B4-93C9-019FA3FF544F}" dt="2022-07-01T16:44:18.432" v="800" actId="478"/>
          <ac:spMkLst>
            <pc:docMk/>
            <pc:sldMk cId="3988899603" sldId="1002"/>
            <ac:spMk id="74" creationId="{C558C5E8-82A1-3552-E087-1DD8D388C880}"/>
          </ac:spMkLst>
        </pc:spChg>
        <pc:spChg chg="add del mod">
          <ac:chgData name="Paula Vázquez-Valero" userId="3a0e46d7-2099-40af-a155-aa45b68bfff3" providerId="ADAL" clId="{9392BBDB-997E-40B4-93C9-019FA3FF544F}" dt="2022-07-01T16:44:18.432" v="800" actId="478"/>
          <ac:spMkLst>
            <pc:docMk/>
            <pc:sldMk cId="3988899603" sldId="1002"/>
            <ac:spMk id="75" creationId="{30D634C0-7F77-5344-05B5-B9FB2000D504}"/>
          </ac:spMkLst>
        </pc:spChg>
        <pc:spChg chg="add del mod">
          <ac:chgData name="Paula Vázquez-Valero" userId="3a0e46d7-2099-40af-a155-aa45b68bfff3" providerId="ADAL" clId="{9392BBDB-997E-40B4-93C9-019FA3FF544F}" dt="2022-07-01T16:43:59.637" v="791" actId="478"/>
          <ac:spMkLst>
            <pc:docMk/>
            <pc:sldMk cId="3988899603" sldId="1002"/>
            <ac:spMk id="77" creationId="{43D2F2B0-3BDE-11A4-3992-CCCAAA5182AF}"/>
          </ac:spMkLst>
        </pc:spChg>
        <pc:spChg chg="add mod">
          <ac:chgData name="Paula Vázquez-Valero" userId="3a0e46d7-2099-40af-a155-aa45b68bfff3" providerId="ADAL" clId="{9392BBDB-997E-40B4-93C9-019FA3FF544F}" dt="2022-07-01T16:46:02.608" v="874"/>
          <ac:spMkLst>
            <pc:docMk/>
            <pc:sldMk cId="3988899603" sldId="1002"/>
            <ac:spMk id="78" creationId="{EB3CF31B-6025-5B61-9333-D379B66D0387}"/>
          </ac:spMkLst>
        </pc:spChg>
        <pc:spChg chg="add del mod">
          <ac:chgData name="Paula Vázquez-Valero" userId="3a0e46d7-2099-40af-a155-aa45b68bfff3" providerId="ADAL" clId="{9392BBDB-997E-40B4-93C9-019FA3FF544F}" dt="2022-07-01T16:43:59.637" v="791" actId="478"/>
          <ac:spMkLst>
            <pc:docMk/>
            <pc:sldMk cId="3988899603" sldId="1002"/>
            <ac:spMk id="80" creationId="{7F0A29D2-FECD-24DE-95CA-EB0337F73135}"/>
          </ac:spMkLst>
        </pc:spChg>
        <pc:spChg chg="add del mod">
          <ac:chgData name="Paula Vázquez-Valero" userId="3a0e46d7-2099-40af-a155-aa45b68bfff3" providerId="ADAL" clId="{9392BBDB-997E-40B4-93C9-019FA3FF544F}" dt="2022-07-01T16:36:49.003" v="596" actId="478"/>
          <ac:spMkLst>
            <pc:docMk/>
            <pc:sldMk cId="3988899603" sldId="1002"/>
            <ac:spMk id="81" creationId="{B168596B-BE35-A41B-A9C4-B273A26701B2}"/>
          </ac:spMkLst>
        </pc:spChg>
        <pc:spChg chg="add del mod">
          <ac:chgData name="Paula Vázquez-Valero" userId="3a0e46d7-2099-40af-a155-aa45b68bfff3" providerId="ADAL" clId="{9392BBDB-997E-40B4-93C9-019FA3FF544F}" dt="2022-07-01T16:36:49.003" v="596" actId="478"/>
          <ac:spMkLst>
            <pc:docMk/>
            <pc:sldMk cId="3988899603" sldId="1002"/>
            <ac:spMk id="83" creationId="{7EA7FA8E-785E-675D-CE78-FDBF9278AE05}"/>
          </ac:spMkLst>
        </pc:spChg>
        <pc:spChg chg="add del mod">
          <ac:chgData name="Paula Vázquez-Valero" userId="3a0e46d7-2099-40af-a155-aa45b68bfff3" providerId="ADAL" clId="{9392BBDB-997E-40B4-93C9-019FA3FF544F}" dt="2022-07-01T16:44:01.997" v="792" actId="478"/>
          <ac:spMkLst>
            <pc:docMk/>
            <pc:sldMk cId="3988899603" sldId="1002"/>
            <ac:spMk id="85" creationId="{63262EAD-72B3-F8E0-3668-D661091E1423}"/>
          </ac:spMkLst>
        </pc:spChg>
        <pc:spChg chg="add mod">
          <ac:chgData name="Paula Vázquez-Valero" userId="3a0e46d7-2099-40af-a155-aa45b68bfff3" providerId="ADAL" clId="{9392BBDB-997E-40B4-93C9-019FA3FF544F}" dt="2022-07-01T16:46:27.103" v="916" actId="14100"/>
          <ac:spMkLst>
            <pc:docMk/>
            <pc:sldMk cId="3988899603" sldId="1002"/>
            <ac:spMk id="88" creationId="{B3D1897E-1912-B8C6-5B27-0E1B98404B17}"/>
          </ac:spMkLst>
        </pc:spChg>
        <pc:spChg chg="add mod">
          <ac:chgData name="Paula Vázquez-Valero" userId="3a0e46d7-2099-40af-a155-aa45b68bfff3" providerId="ADAL" clId="{9392BBDB-997E-40B4-93C9-019FA3FF544F}" dt="2022-07-01T16:47:23.078" v="939" actId="1076"/>
          <ac:spMkLst>
            <pc:docMk/>
            <pc:sldMk cId="3988899603" sldId="1002"/>
            <ac:spMk id="89" creationId="{B8F817E6-CD84-E791-1FD3-961F733BCD88}"/>
          </ac:spMkLst>
        </pc:spChg>
        <pc:spChg chg="add mod">
          <ac:chgData name="Paula Vázquez-Valero" userId="3a0e46d7-2099-40af-a155-aa45b68bfff3" providerId="ADAL" clId="{9392BBDB-997E-40B4-93C9-019FA3FF544F}" dt="2022-07-01T16:47:23.078" v="939" actId="1076"/>
          <ac:spMkLst>
            <pc:docMk/>
            <pc:sldMk cId="3988899603" sldId="1002"/>
            <ac:spMk id="90" creationId="{551C5F80-496A-E52B-3D7D-B16A7D0A3695}"/>
          </ac:spMkLst>
        </pc:spChg>
        <pc:spChg chg="add del mod">
          <ac:chgData name="Paula Vázquez-Valero" userId="3a0e46d7-2099-40af-a155-aa45b68bfff3" providerId="ADAL" clId="{9392BBDB-997E-40B4-93C9-019FA3FF544F}" dt="2022-07-01T16:47:28.094" v="941"/>
          <ac:spMkLst>
            <pc:docMk/>
            <pc:sldMk cId="3988899603" sldId="1002"/>
            <ac:spMk id="91" creationId="{D495A530-E805-0D0D-0FE0-700AEFD99A6D}"/>
          </ac:spMkLst>
        </pc:spChg>
        <pc:spChg chg="add mod">
          <ac:chgData name="Paula Vázquez-Valero" userId="3a0e46d7-2099-40af-a155-aa45b68bfff3" providerId="ADAL" clId="{9392BBDB-997E-40B4-93C9-019FA3FF544F}" dt="2022-07-01T16:48:05.464" v="963" actId="1035"/>
          <ac:spMkLst>
            <pc:docMk/>
            <pc:sldMk cId="3988899603" sldId="1002"/>
            <ac:spMk id="92" creationId="{4BBD0C0A-EBD8-CC5A-245F-76CA3377B181}"/>
          </ac:spMkLst>
        </pc:spChg>
        <pc:spChg chg="del">
          <ac:chgData name="Paula Vázquez-Valero" userId="3a0e46d7-2099-40af-a155-aa45b68bfff3" providerId="ADAL" clId="{9392BBDB-997E-40B4-93C9-019FA3FF544F}" dt="2022-07-01T16:36:30.420" v="585" actId="478"/>
          <ac:spMkLst>
            <pc:docMk/>
            <pc:sldMk cId="3988899603" sldId="1002"/>
            <ac:spMk id="98" creationId="{5932C301-104F-4ED0-BCD7-448929189E12}"/>
          </ac:spMkLst>
        </pc:spChg>
        <pc:spChg chg="del">
          <ac:chgData name="Paula Vázquez-Valero" userId="3a0e46d7-2099-40af-a155-aa45b68bfff3" providerId="ADAL" clId="{9392BBDB-997E-40B4-93C9-019FA3FF544F}" dt="2022-07-01T16:36:30.420" v="585" actId="478"/>
          <ac:spMkLst>
            <pc:docMk/>
            <pc:sldMk cId="3988899603" sldId="1002"/>
            <ac:spMk id="105" creationId="{8BED4FC6-4385-4292-B11A-BB5F149B6D10}"/>
          </ac:spMkLst>
        </pc:spChg>
        <pc:spChg chg="del">
          <ac:chgData name="Paula Vázquez-Valero" userId="3a0e46d7-2099-40af-a155-aa45b68bfff3" providerId="ADAL" clId="{9392BBDB-997E-40B4-93C9-019FA3FF544F}" dt="2022-07-01T16:36:30.420" v="585" actId="478"/>
          <ac:spMkLst>
            <pc:docMk/>
            <pc:sldMk cId="3988899603" sldId="1002"/>
            <ac:spMk id="131" creationId="{F618D484-6669-4F5A-8DFA-C80182626AEA}"/>
          </ac:spMkLst>
        </pc:spChg>
        <pc:spChg chg="del">
          <ac:chgData name="Paula Vázquez-Valero" userId="3a0e46d7-2099-40af-a155-aa45b68bfff3" providerId="ADAL" clId="{9392BBDB-997E-40B4-93C9-019FA3FF544F}" dt="2022-07-01T16:36:30.420" v="585" actId="478"/>
          <ac:spMkLst>
            <pc:docMk/>
            <pc:sldMk cId="3988899603" sldId="1002"/>
            <ac:spMk id="141" creationId="{0A08E2E4-824A-45AF-8C8A-579C9A640472}"/>
          </ac:spMkLst>
        </pc:spChg>
        <pc:spChg chg="del">
          <ac:chgData name="Paula Vázquez-Valero" userId="3a0e46d7-2099-40af-a155-aa45b68bfff3" providerId="ADAL" clId="{9392BBDB-997E-40B4-93C9-019FA3FF544F}" dt="2022-07-01T16:36:30.420" v="585" actId="478"/>
          <ac:spMkLst>
            <pc:docMk/>
            <pc:sldMk cId="3988899603" sldId="1002"/>
            <ac:spMk id="142" creationId="{F987E152-68ED-4D1B-8857-142E1ACEEF37}"/>
          </ac:spMkLst>
        </pc:spChg>
        <pc:spChg chg="del">
          <ac:chgData name="Paula Vázquez-Valero" userId="3a0e46d7-2099-40af-a155-aa45b68bfff3" providerId="ADAL" clId="{9392BBDB-997E-40B4-93C9-019FA3FF544F}" dt="2022-07-01T16:36:30.420" v="585" actId="478"/>
          <ac:spMkLst>
            <pc:docMk/>
            <pc:sldMk cId="3988899603" sldId="1002"/>
            <ac:spMk id="143" creationId="{E2B0BE59-1A74-4993-B2F7-2EDB845F8573}"/>
          </ac:spMkLst>
        </pc:spChg>
        <pc:spChg chg="del">
          <ac:chgData name="Paula Vázquez-Valero" userId="3a0e46d7-2099-40af-a155-aa45b68bfff3" providerId="ADAL" clId="{9392BBDB-997E-40B4-93C9-019FA3FF544F}" dt="2022-07-01T16:36:30.420" v="585" actId="478"/>
          <ac:spMkLst>
            <pc:docMk/>
            <pc:sldMk cId="3988899603" sldId="1002"/>
            <ac:spMk id="144" creationId="{0F474C36-BD24-4B99-AAE2-3F2A8D347E90}"/>
          </ac:spMkLst>
        </pc:spChg>
        <pc:spChg chg="del">
          <ac:chgData name="Paula Vázquez-Valero" userId="3a0e46d7-2099-40af-a155-aa45b68bfff3" providerId="ADAL" clId="{9392BBDB-997E-40B4-93C9-019FA3FF544F}" dt="2022-07-01T16:36:30.420" v="585" actId="478"/>
          <ac:spMkLst>
            <pc:docMk/>
            <pc:sldMk cId="3988899603" sldId="1002"/>
            <ac:spMk id="146" creationId="{09924849-6E83-4548-A687-42F9156985F8}"/>
          </ac:spMkLst>
        </pc:spChg>
        <pc:spChg chg="del">
          <ac:chgData name="Paula Vázquez-Valero" userId="3a0e46d7-2099-40af-a155-aa45b68bfff3" providerId="ADAL" clId="{9392BBDB-997E-40B4-93C9-019FA3FF544F}" dt="2022-07-01T16:36:30.420" v="585" actId="478"/>
          <ac:spMkLst>
            <pc:docMk/>
            <pc:sldMk cId="3988899603" sldId="1002"/>
            <ac:spMk id="148" creationId="{8C108422-059B-4C48-AEB6-49847A7A20CA}"/>
          </ac:spMkLst>
        </pc:spChg>
        <pc:spChg chg="del">
          <ac:chgData name="Paula Vázquez-Valero" userId="3a0e46d7-2099-40af-a155-aa45b68bfff3" providerId="ADAL" clId="{9392BBDB-997E-40B4-93C9-019FA3FF544F}" dt="2022-07-01T16:36:30.420" v="585" actId="478"/>
          <ac:spMkLst>
            <pc:docMk/>
            <pc:sldMk cId="3988899603" sldId="1002"/>
            <ac:spMk id="150" creationId="{FA86A0E3-0024-47B4-BD05-1E8A1794AB07}"/>
          </ac:spMkLst>
        </pc:spChg>
        <pc:grpChg chg="del">
          <ac:chgData name="Paula Vázquez-Valero" userId="3a0e46d7-2099-40af-a155-aa45b68bfff3" providerId="ADAL" clId="{9392BBDB-997E-40B4-93C9-019FA3FF544F}" dt="2022-07-01T16:36:30.420" v="585" actId="478"/>
          <ac:grpSpMkLst>
            <pc:docMk/>
            <pc:sldMk cId="3988899603" sldId="1002"/>
            <ac:grpSpMk id="51" creationId="{C1DF77C3-82CA-782B-9946-C67889690F09}"/>
          </ac:grpSpMkLst>
        </pc:grpChg>
        <pc:grpChg chg="del">
          <ac:chgData name="Paula Vázquez-Valero" userId="3a0e46d7-2099-40af-a155-aa45b68bfff3" providerId="ADAL" clId="{9392BBDB-997E-40B4-93C9-019FA3FF544F}" dt="2022-07-01T16:36:30.420" v="585" actId="478"/>
          <ac:grpSpMkLst>
            <pc:docMk/>
            <pc:sldMk cId="3988899603" sldId="1002"/>
            <ac:grpSpMk id="54" creationId="{FB478E1D-4AF4-C70F-FFE6-4AD60E797B92}"/>
          </ac:grpSpMkLst>
        </pc:grpChg>
        <pc:grpChg chg="del">
          <ac:chgData name="Paula Vázquez-Valero" userId="3a0e46d7-2099-40af-a155-aa45b68bfff3" providerId="ADAL" clId="{9392BBDB-997E-40B4-93C9-019FA3FF544F}" dt="2022-07-01T16:36:30.420" v="585" actId="478"/>
          <ac:grpSpMkLst>
            <pc:docMk/>
            <pc:sldMk cId="3988899603" sldId="1002"/>
            <ac:grpSpMk id="58" creationId="{F45B99C3-D55C-3CD9-7CBC-BB8128FAC0E5}"/>
          </ac:grpSpMkLst>
        </pc:grpChg>
        <pc:grpChg chg="del">
          <ac:chgData name="Paula Vázquez-Valero" userId="3a0e46d7-2099-40af-a155-aa45b68bfff3" providerId="ADAL" clId="{9392BBDB-997E-40B4-93C9-019FA3FF544F}" dt="2022-07-01T16:36:30.420" v="585" actId="478"/>
          <ac:grpSpMkLst>
            <pc:docMk/>
            <pc:sldMk cId="3988899603" sldId="1002"/>
            <ac:grpSpMk id="61" creationId="{5FC5A301-0A98-E5C6-2938-CC7D0E081C0B}"/>
          </ac:grpSpMkLst>
        </pc:grpChg>
        <pc:graphicFrameChg chg="add del mod">
          <ac:chgData name="Paula Vázquez-Valero" userId="3a0e46d7-2099-40af-a155-aa45b68bfff3" providerId="ADAL" clId="{9392BBDB-997E-40B4-93C9-019FA3FF544F}" dt="2022-07-01T16:43:59.637" v="791" actId="478"/>
          <ac:graphicFrameMkLst>
            <pc:docMk/>
            <pc:sldMk cId="3988899603" sldId="1002"/>
            <ac:graphicFrameMk id="76" creationId="{5AF37CD4-7D53-C560-93FD-E79EA3A3B221}"/>
          </ac:graphicFrameMkLst>
        </pc:graphicFrameChg>
        <pc:graphicFrameChg chg="add mod modGraphic">
          <ac:chgData name="Paula Vázquez-Valero" userId="3a0e46d7-2099-40af-a155-aa45b68bfff3" providerId="ADAL" clId="{9392BBDB-997E-40B4-93C9-019FA3FF544F}" dt="2022-07-01T16:44:32.452" v="804" actId="14100"/>
          <ac:graphicFrameMkLst>
            <pc:docMk/>
            <pc:sldMk cId="3988899603" sldId="1002"/>
            <ac:graphicFrameMk id="86" creationId="{ED1ADCEA-3906-254D-571D-AF1D946011C1}"/>
          </ac:graphicFrameMkLst>
        </pc:graphicFrameChg>
        <pc:graphicFrameChg chg="add mod modGraphic">
          <ac:chgData name="Paula Vázquez-Valero" userId="3a0e46d7-2099-40af-a155-aa45b68bfff3" providerId="ADAL" clId="{9392BBDB-997E-40B4-93C9-019FA3FF544F}" dt="2022-07-01T16:52:14.502" v="1092" actId="20577"/>
          <ac:graphicFrameMkLst>
            <pc:docMk/>
            <pc:sldMk cId="3988899603" sldId="1002"/>
            <ac:graphicFrameMk id="87" creationId="{627AB7E4-3D55-665D-ABFD-52B6C3317AA4}"/>
          </ac:graphicFrameMkLst>
        </pc:graphicFrameChg>
        <pc:picChg chg="del">
          <ac:chgData name="Paula Vázquez-Valero" userId="3a0e46d7-2099-40af-a155-aa45b68bfff3" providerId="ADAL" clId="{9392BBDB-997E-40B4-93C9-019FA3FF544F}" dt="2022-07-01T16:36:33.589" v="587" actId="478"/>
          <ac:picMkLst>
            <pc:docMk/>
            <pc:sldMk cId="3988899603" sldId="1002"/>
            <ac:picMk id="36" creationId="{6642B063-70D4-4E15-8EDA-D4FC147AA067}"/>
          </ac:picMkLst>
        </pc:picChg>
        <pc:picChg chg="del">
          <ac:chgData name="Paula Vázquez-Valero" userId="3a0e46d7-2099-40af-a155-aa45b68bfff3" providerId="ADAL" clId="{9392BBDB-997E-40B4-93C9-019FA3FF544F}" dt="2022-07-01T16:36:30.420" v="585" actId="478"/>
          <ac:picMkLst>
            <pc:docMk/>
            <pc:sldMk cId="3988899603" sldId="1002"/>
            <ac:picMk id="71" creationId="{0518B35A-4EFB-653A-4DCD-B3689AFE23CC}"/>
          </ac:picMkLst>
        </pc:picChg>
        <pc:picChg chg="add mod">
          <ac:chgData name="Paula Vázquez-Valero" userId="3a0e46d7-2099-40af-a155-aa45b68bfff3" providerId="ADAL" clId="{9392BBDB-997E-40B4-93C9-019FA3FF544F}" dt="2022-07-01T16:45:38.227" v="849" actId="1076"/>
          <ac:picMkLst>
            <pc:docMk/>
            <pc:sldMk cId="3988899603" sldId="1002"/>
            <ac:picMk id="79" creationId="{CF6C9BC6-AC64-00AB-E306-9F9FF1433219}"/>
          </ac:picMkLst>
        </pc:picChg>
        <pc:picChg chg="add del mod">
          <ac:chgData name="Paula Vázquez-Valero" userId="3a0e46d7-2099-40af-a155-aa45b68bfff3" providerId="ADAL" clId="{9392BBDB-997E-40B4-93C9-019FA3FF544F}" dt="2022-07-01T16:36:49.003" v="596" actId="478"/>
          <ac:picMkLst>
            <pc:docMk/>
            <pc:sldMk cId="3988899603" sldId="1002"/>
            <ac:picMk id="82" creationId="{3793E69B-FB69-9A58-F360-E896FF557158}"/>
          </ac:picMkLst>
        </pc:picChg>
        <pc:picChg chg="add del mod">
          <ac:chgData name="Paula Vázquez-Valero" userId="3a0e46d7-2099-40af-a155-aa45b68bfff3" providerId="ADAL" clId="{9392BBDB-997E-40B4-93C9-019FA3FF544F}" dt="2022-07-01T16:36:49.003" v="596" actId="478"/>
          <ac:picMkLst>
            <pc:docMk/>
            <pc:sldMk cId="3988899603" sldId="1002"/>
            <ac:picMk id="84" creationId="{11F02719-22AE-F2ED-F3E8-599FB8457C78}"/>
          </ac:picMkLst>
        </pc:picChg>
        <pc:picChg chg="del">
          <ac:chgData name="Paula Vázquez-Valero" userId="3a0e46d7-2099-40af-a155-aa45b68bfff3" providerId="ADAL" clId="{9392BBDB-997E-40B4-93C9-019FA3FF544F}" dt="2022-07-01T16:36:30.420" v="585" actId="478"/>
          <ac:picMkLst>
            <pc:docMk/>
            <pc:sldMk cId="3988899603" sldId="1002"/>
            <ac:picMk id="1026" creationId="{E7335011-8301-9278-CB69-A6859234DF04}"/>
          </ac:picMkLst>
        </pc:picChg>
        <pc:cxnChg chg="add del">
          <ac:chgData name="Paula Vázquez-Valero" userId="3a0e46d7-2099-40af-a155-aa45b68bfff3" providerId="ADAL" clId="{9392BBDB-997E-40B4-93C9-019FA3FF544F}" dt="2022-07-01T16:45:59.759" v="873" actId="478"/>
          <ac:cxnSpMkLst>
            <pc:docMk/>
            <pc:sldMk cId="3988899603" sldId="1002"/>
            <ac:cxnSpMk id="4" creationId="{D2CD4E47-1592-442B-9328-5465082F6872}"/>
          </ac:cxnSpMkLst>
        </pc:cxnChg>
        <pc:cxnChg chg="add del mod">
          <ac:chgData name="Paula Vázquez-Valero" userId="3a0e46d7-2099-40af-a155-aa45b68bfff3" providerId="ADAL" clId="{9392BBDB-997E-40B4-93C9-019FA3FF544F}" dt="2022-07-01T16:44:18.432" v="800" actId="478"/>
          <ac:cxnSpMkLst>
            <pc:docMk/>
            <pc:sldMk cId="3988899603" sldId="1002"/>
            <ac:cxnSpMk id="67" creationId="{DF33BA2A-9949-31A9-5E42-ED82352C8B1D}"/>
          </ac:cxnSpMkLst>
        </pc:cxnChg>
        <pc:cxnChg chg="add del mod">
          <ac:chgData name="Paula Vázquez-Valero" userId="3a0e46d7-2099-40af-a155-aa45b68bfff3" providerId="ADAL" clId="{9392BBDB-997E-40B4-93C9-019FA3FF544F}" dt="2022-07-01T16:44:18.432" v="800" actId="478"/>
          <ac:cxnSpMkLst>
            <pc:docMk/>
            <pc:sldMk cId="3988899603" sldId="1002"/>
            <ac:cxnSpMk id="68" creationId="{E62ABEF6-A035-5F69-D459-23DE7474F073}"/>
          </ac:cxnSpMkLst>
        </pc:cxnChg>
        <pc:cxnChg chg="add del mod">
          <ac:chgData name="Paula Vázquez-Valero" userId="3a0e46d7-2099-40af-a155-aa45b68bfff3" providerId="ADAL" clId="{9392BBDB-997E-40B4-93C9-019FA3FF544F}" dt="2022-07-01T16:44:18.432" v="800" actId="478"/>
          <ac:cxnSpMkLst>
            <pc:docMk/>
            <pc:sldMk cId="3988899603" sldId="1002"/>
            <ac:cxnSpMk id="72" creationId="{CA705071-4B86-882B-8C47-5E152869DF49}"/>
          </ac:cxnSpMkLst>
        </pc:cxnChg>
      </pc:sldChg>
      <pc:sldChg chg="addSp modSp add mod modAnim modNotesTx">
        <pc:chgData name="Paula Vázquez-Valero" userId="3a0e46d7-2099-40af-a155-aa45b68bfff3" providerId="ADAL" clId="{9392BBDB-997E-40B4-93C9-019FA3FF544F}" dt="2022-07-01T18:03:23.386" v="3389"/>
        <pc:sldMkLst>
          <pc:docMk/>
          <pc:sldMk cId="213908471" sldId="1003"/>
        </pc:sldMkLst>
        <pc:spChg chg="add mod">
          <ac:chgData name="Paula Vázquez-Valero" userId="3a0e46d7-2099-40af-a155-aa45b68bfff3" providerId="ADAL" clId="{9392BBDB-997E-40B4-93C9-019FA3FF544F}" dt="2022-07-01T17:46:35.037" v="2770" actId="20577"/>
          <ac:spMkLst>
            <pc:docMk/>
            <pc:sldMk cId="213908471" sldId="1003"/>
            <ac:spMk id="29" creationId="{D4BACB95-32BA-B771-549E-3C54456B8A9F}"/>
          </ac:spMkLst>
        </pc:spChg>
        <pc:spChg chg="add mod">
          <ac:chgData name="Paula Vázquez-Valero" userId="3a0e46d7-2099-40af-a155-aa45b68bfff3" providerId="ADAL" clId="{9392BBDB-997E-40B4-93C9-019FA3FF544F}" dt="2022-07-01T17:46:53.345" v="2795" actId="20577"/>
          <ac:spMkLst>
            <pc:docMk/>
            <pc:sldMk cId="213908471" sldId="1003"/>
            <ac:spMk id="30" creationId="{4F1966B0-960C-1ABA-EED2-FDE7B8669270}"/>
          </ac:spMkLst>
        </pc:spChg>
        <pc:spChg chg="mod">
          <ac:chgData name="Paula Vázquez-Valero" userId="3a0e46d7-2099-40af-a155-aa45b68bfff3" providerId="ADAL" clId="{9392BBDB-997E-40B4-93C9-019FA3FF544F}" dt="2022-07-01T18:02:00.703" v="3362" actId="20577"/>
          <ac:spMkLst>
            <pc:docMk/>
            <pc:sldMk cId="213908471" sldId="1003"/>
            <ac:spMk id="93" creationId="{A1461D11-6214-CEF7-6DE7-C74A7FE7D35E}"/>
          </ac:spMkLst>
        </pc:spChg>
        <pc:spChg chg="mod">
          <ac:chgData name="Paula Vázquez-Valero" userId="3a0e46d7-2099-40af-a155-aa45b68bfff3" providerId="ADAL" clId="{9392BBDB-997E-40B4-93C9-019FA3FF544F}" dt="2022-07-01T17:46:26.712" v="2764" actId="14100"/>
          <ac:spMkLst>
            <pc:docMk/>
            <pc:sldMk cId="213908471" sldId="1003"/>
            <ac:spMk id="95" creationId="{49039123-5F22-9D0F-CDD1-512F057B43D4}"/>
          </ac:spMkLst>
        </pc:spChg>
        <pc:spChg chg="mod">
          <ac:chgData name="Paula Vázquez-Valero" userId="3a0e46d7-2099-40af-a155-aa45b68bfff3" providerId="ADAL" clId="{9392BBDB-997E-40B4-93C9-019FA3FF544F}" dt="2022-07-01T18:02:06.958" v="3369" actId="20577"/>
          <ac:spMkLst>
            <pc:docMk/>
            <pc:sldMk cId="213908471" sldId="1003"/>
            <ac:spMk id="96" creationId="{A94979F4-A65C-BB71-9D7F-B24427ABFDCD}"/>
          </ac:spMkLst>
        </pc:spChg>
        <pc:spChg chg="mod">
          <ac:chgData name="Paula Vázquez-Valero" userId="3a0e46d7-2099-40af-a155-aa45b68bfff3" providerId="ADAL" clId="{9392BBDB-997E-40B4-93C9-019FA3FF544F}" dt="2022-07-01T17:46:13.897" v="2745" actId="20577"/>
          <ac:spMkLst>
            <pc:docMk/>
            <pc:sldMk cId="213908471" sldId="1003"/>
            <ac:spMk id="97" creationId="{3E32B41E-ACEE-E9F5-09CD-B1B8005500B4}"/>
          </ac:spMkLst>
        </pc:spChg>
        <pc:spChg chg="mod">
          <ac:chgData name="Paula Vázquez-Valero" userId="3a0e46d7-2099-40af-a155-aa45b68bfff3" providerId="ADAL" clId="{9392BBDB-997E-40B4-93C9-019FA3FF544F}" dt="2022-07-01T17:46:10.091" v="2741" actId="20577"/>
          <ac:spMkLst>
            <pc:docMk/>
            <pc:sldMk cId="213908471" sldId="1003"/>
            <ac:spMk id="101" creationId="{1107BAE9-0ED1-0B87-525D-0D0B396032D9}"/>
          </ac:spMkLst>
        </pc:spChg>
        <pc:spChg chg="mod">
          <ac:chgData name="Paula Vázquez-Valero" userId="3a0e46d7-2099-40af-a155-aa45b68bfff3" providerId="ADAL" clId="{9392BBDB-997E-40B4-93C9-019FA3FF544F}" dt="2022-07-01T17:46:57.283" v="2796" actId="1076"/>
          <ac:spMkLst>
            <pc:docMk/>
            <pc:sldMk cId="213908471" sldId="1003"/>
            <ac:spMk id="102" creationId="{C873B9AA-38CD-7CF6-40AC-A8ED3671A1AC}"/>
          </ac:spMkLst>
        </pc:spChg>
        <pc:spChg chg="mod">
          <ac:chgData name="Paula Vázquez-Valero" userId="3a0e46d7-2099-40af-a155-aa45b68bfff3" providerId="ADAL" clId="{9392BBDB-997E-40B4-93C9-019FA3FF544F}" dt="2022-07-01T18:02:11.337" v="3370" actId="20577"/>
          <ac:spMkLst>
            <pc:docMk/>
            <pc:sldMk cId="213908471" sldId="1003"/>
            <ac:spMk id="103" creationId="{90AA381A-E686-4D4D-A84C-DBCA8DABFA29}"/>
          </ac:spMkLst>
        </pc:spChg>
        <pc:spChg chg="mod">
          <ac:chgData name="Paula Vázquez-Valero" userId="3a0e46d7-2099-40af-a155-aa45b68bfff3" providerId="ADAL" clId="{9392BBDB-997E-40B4-93C9-019FA3FF544F}" dt="2022-07-01T17:46:23.433" v="2763" actId="14100"/>
          <ac:spMkLst>
            <pc:docMk/>
            <pc:sldMk cId="213908471" sldId="1003"/>
            <ac:spMk id="104" creationId="{E0902AE5-678C-797E-6C10-77CF322E0DD8}"/>
          </ac:spMkLst>
        </pc:spChg>
        <pc:spChg chg="mod">
          <ac:chgData name="Paula Vázquez-Valero" userId="3a0e46d7-2099-40af-a155-aa45b68bfff3" providerId="ADAL" clId="{9392BBDB-997E-40B4-93C9-019FA3FF544F}" dt="2022-07-01T17:41:35.620" v="2662" actId="20577"/>
          <ac:spMkLst>
            <pc:docMk/>
            <pc:sldMk cId="213908471" sldId="1003"/>
            <ac:spMk id="116" creationId="{B7D5494B-40A9-A4A7-6D12-DA14BC05D32C}"/>
          </ac:spMkLst>
        </pc:spChg>
      </pc:sldChg>
      <pc:sldChg chg="addSp delSp modSp add mod delAnim modAnim modNotesTx">
        <pc:chgData name="Paula Vázquez-Valero" userId="3a0e46d7-2099-40af-a155-aa45b68bfff3" providerId="ADAL" clId="{9392BBDB-997E-40B4-93C9-019FA3FF544F}" dt="2022-07-01T18:03:19.869" v="3388"/>
        <pc:sldMkLst>
          <pc:docMk/>
          <pc:sldMk cId="3234848579" sldId="1004"/>
        </pc:sldMkLst>
        <pc:spChg chg="mod">
          <ac:chgData name="Paula Vázquez-Valero" userId="3a0e46d7-2099-40af-a155-aa45b68bfff3" providerId="ADAL" clId="{9392BBDB-997E-40B4-93C9-019FA3FF544F}" dt="2022-07-01T17:48:12.438" v="2884" actId="14100"/>
          <ac:spMkLst>
            <pc:docMk/>
            <pc:sldMk cId="3234848579" sldId="1004"/>
            <ac:spMk id="29" creationId="{D4BACB95-32BA-B771-549E-3C54456B8A9F}"/>
          </ac:spMkLst>
        </pc:spChg>
        <pc:spChg chg="mod">
          <ac:chgData name="Paula Vázquez-Valero" userId="3a0e46d7-2099-40af-a155-aa45b68bfff3" providerId="ADAL" clId="{9392BBDB-997E-40B4-93C9-019FA3FF544F}" dt="2022-07-01T17:48:17.737" v="2891" actId="14100"/>
          <ac:spMkLst>
            <pc:docMk/>
            <pc:sldMk cId="3234848579" sldId="1004"/>
            <ac:spMk id="30" creationId="{4F1966B0-960C-1ABA-EED2-FDE7B8669270}"/>
          </ac:spMkLst>
        </pc:spChg>
        <pc:spChg chg="add mod">
          <ac:chgData name="Paula Vázquez-Valero" userId="3a0e46d7-2099-40af-a155-aa45b68bfff3" providerId="ADAL" clId="{9392BBDB-997E-40B4-93C9-019FA3FF544F}" dt="2022-07-01T17:47:53.754" v="2857" actId="20577"/>
          <ac:spMkLst>
            <pc:docMk/>
            <pc:sldMk cId="3234848579" sldId="1004"/>
            <ac:spMk id="31" creationId="{70588776-70CB-F9EA-BAD7-9522E48A280B}"/>
          </ac:spMkLst>
        </pc:spChg>
        <pc:spChg chg="add mod">
          <ac:chgData name="Paula Vázquez-Valero" userId="3a0e46d7-2099-40af-a155-aa45b68bfff3" providerId="ADAL" clId="{9392BBDB-997E-40B4-93C9-019FA3FF544F}" dt="2022-07-01T17:47:58.764" v="2869" actId="20577"/>
          <ac:spMkLst>
            <pc:docMk/>
            <pc:sldMk cId="3234848579" sldId="1004"/>
            <ac:spMk id="32" creationId="{AC93792C-C6C0-FEA1-CBD2-DA9EC7F98C66}"/>
          </ac:spMkLst>
        </pc:spChg>
        <pc:spChg chg="mod">
          <ac:chgData name="Paula Vázquez-Valero" userId="3a0e46d7-2099-40af-a155-aa45b68bfff3" providerId="ADAL" clId="{9392BBDB-997E-40B4-93C9-019FA3FF544F}" dt="2022-07-01T17:47:24.658" v="2825" actId="20577"/>
          <ac:spMkLst>
            <pc:docMk/>
            <pc:sldMk cId="3234848579" sldId="1004"/>
            <ac:spMk id="93" creationId="{A1461D11-6214-CEF7-6DE7-C74A7FE7D35E}"/>
          </ac:spMkLst>
        </pc:spChg>
        <pc:spChg chg="del">
          <ac:chgData name="Paula Vázquez-Valero" userId="3a0e46d7-2099-40af-a155-aa45b68bfff3" providerId="ADAL" clId="{9392BBDB-997E-40B4-93C9-019FA3FF544F}" dt="2022-07-01T17:47:29.383" v="2826" actId="21"/>
          <ac:spMkLst>
            <pc:docMk/>
            <pc:sldMk cId="3234848579" sldId="1004"/>
            <ac:spMk id="95" creationId="{49039123-5F22-9D0F-CDD1-512F057B43D4}"/>
          </ac:spMkLst>
        </pc:spChg>
        <pc:spChg chg="mod">
          <ac:chgData name="Paula Vázquez-Valero" userId="3a0e46d7-2099-40af-a155-aa45b68bfff3" providerId="ADAL" clId="{9392BBDB-997E-40B4-93C9-019FA3FF544F}" dt="2022-07-01T17:48:51.834" v="2932" actId="20577"/>
          <ac:spMkLst>
            <pc:docMk/>
            <pc:sldMk cId="3234848579" sldId="1004"/>
            <ac:spMk id="96" creationId="{A94979F4-A65C-BB71-9D7F-B24427ABFDCD}"/>
          </ac:spMkLst>
        </pc:spChg>
        <pc:spChg chg="mod">
          <ac:chgData name="Paula Vázquez-Valero" userId="3a0e46d7-2099-40af-a155-aa45b68bfff3" providerId="ADAL" clId="{9392BBDB-997E-40B4-93C9-019FA3FF544F}" dt="2022-07-01T17:48:29.840" v="2906" actId="20577"/>
          <ac:spMkLst>
            <pc:docMk/>
            <pc:sldMk cId="3234848579" sldId="1004"/>
            <ac:spMk id="97" creationId="{3E32B41E-ACEE-E9F5-09CD-B1B8005500B4}"/>
          </ac:spMkLst>
        </pc:spChg>
        <pc:spChg chg="mod">
          <ac:chgData name="Paula Vázquez-Valero" userId="3a0e46d7-2099-40af-a155-aa45b68bfff3" providerId="ADAL" clId="{9392BBDB-997E-40B4-93C9-019FA3FF544F}" dt="2022-07-01T17:48:27.266" v="2901" actId="20577"/>
          <ac:spMkLst>
            <pc:docMk/>
            <pc:sldMk cId="3234848579" sldId="1004"/>
            <ac:spMk id="101" creationId="{1107BAE9-0ED1-0B87-525D-0D0B396032D9}"/>
          </ac:spMkLst>
        </pc:spChg>
        <pc:spChg chg="mod">
          <ac:chgData name="Paula Vázquez-Valero" userId="3a0e46d7-2099-40af-a155-aa45b68bfff3" providerId="ADAL" clId="{9392BBDB-997E-40B4-93C9-019FA3FF544F}" dt="2022-07-01T17:47:33.447" v="2827" actId="1076"/>
          <ac:spMkLst>
            <pc:docMk/>
            <pc:sldMk cId="3234848579" sldId="1004"/>
            <ac:spMk id="102" creationId="{C873B9AA-38CD-7CF6-40AC-A8ED3671A1AC}"/>
          </ac:spMkLst>
        </pc:spChg>
        <pc:spChg chg="mod">
          <ac:chgData name="Paula Vázquez-Valero" userId="3a0e46d7-2099-40af-a155-aa45b68bfff3" providerId="ADAL" clId="{9392BBDB-997E-40B4-93C9-019FA3FF544F}" dt="2022-07-01T17:48:20.704" v="2897" actId="20577"/>
          <ac:spMkLst>
            <pc:docMk/>
            <pc:sldMk cId="3234848579" sldId="1004"/>
            <ac:spMk id="103" creationId="{90AA381A-E686-4D4D-A84C-DBCA8DABFA29}"/>
          </ac:spMkLst>
        </pc:spChg>
        <pc:spChg chg="del">
          <ac:chgData name="Paula Vázquez-Valero" userId="3a0e46d7-2099-40af-a155-aa45b68bfff3" providerId="ADAL" clId="{9392BBDB-997E-40B4-93C9-019FA3FF544F}" dt="2022-07-01T17:47:29.383" v="2826" actId="21"/>
          <ac:spMkLst>
            <pc:docMk/>
            <pc:sldMk cId="3234848579" sldId="1004"/>
            <ac:spMk id="104" creationId="{E0902AE5-678C-797E-6C10-77CF322E0DD8}"/>
          </ac:spMkLst>
        </pc:spChg>
        <pc:spChg chg="mod">
          <ac:chgData name="Paula Vázquez-Valero" userId="3a0e46d7-2099-40af-a155-aa45b68bfff3" providerId="ADAL" clId="{9392BBDB-997E-40B4-93C9-019FA3FF544F}" dt="2022-07-01T17:47:14.965" v="2802" actId="20577"/>
          <ac:spMkLst>
            <pc:docMk/>
            <pc:sldMk cId="3234848579" sldId="1004"/>
            <ac:spMk id="116" creationId="{B7D5494B-40A9-A4A7-6D12-DA14BC05D32C}"/>
          </ac:spMkLst>
        </pc:spChg>
      </pc:sldChg>
      <pc:sldChg chg="modSp add mod modNotesTx">
        <pc:chgData name="Paula Vázquez-Valero" userId="3a0e46d7-2099-40af-a155-aa45b68bfff3" providerId="ADAL" clId="{9392BBDB-997E-40B4-93C9-019FA3FF544F}" dt="2022-07-01T18:03:11.758" v="3386" actId="20577"/>
        <pc:sldMkLst>
          <pc:docMk/>
          <pc:sldMk cId="1964841660" sldId="1005"/>
        </pc:sldMkLst>
        <pc:spChg chg="mod">
          <ac:chgData name="Paula Vázquez-Valero" userId="3a0e46d7-2099-40af-a155-aa45b68bfff3" providerId="ADAL" clId="{9392BBDB-997E-40B4-93C9-019FA3FF544F}" dt="2022-07-01T17:50:37.708" v="3040" actId="20577"/>
          <ac:spMkLst>
            <pc:docMk/>
            <pc:sldMk cId="1964841660" sldId="1005"/>
            <ac:spMk id="29" creationId="{D4BACB95-32BA-B771-549E-3C54456B8A9F}"/>
          </ac:spMkLst>
        </pc:spChg>
        <pc:spChg chg="mod">
          <ac:chgData name="Paula Vázquez-Valero" userId="3a0e46d7-2099-40af-a155-aa45b68bfff3" providerId="ADAL" clId="{9392BBDB-997E-40B4-93C9-019FA3FF544F}" dt="2022-07-01T17:50:31.875" v="3032" actId="20577"/>
          <ac:spMkLst>
            <pc:docMk/>
            <pc:sldMk cId="1964841660" sldId="1005"/>
            <ac:spMk id="31" creationId="{70588776-70CB-F9EA-BAD7-9522E48A280B}"/>
          </ac:spMkLst>
        </pc:spChg>
        <pc:spChg chg="mod">
          <ac:chgData name="Paula Vázquez-Valero" userId="3a0e46d7-2099-40af-a155-aa45b68bfff3" providerId="ADAL" clId="{9392BBDB-997E-40B4-93C9-019FA3FF544F}" dt="2022-07-01T17:50:45.251" v="3050" actId="20577"/>
          <ac:spMkLst>
            <pc:docMk/>
            <pc:sldMk cId="1964841660" sldId="1005"/>
            <ac:spMk id="32" creationId="{AC93792C-C6C0-FEA1-CBD2-DA9EC7F98C66}"/>
          </ac:spMkLst>
        </pc:spChg>
        <pc:spChg chg="mod">
          <ac:chgData name="Paula Vázquez-Valero" userId="3a0e46d7-2099-40af-a155-aa45b68bfff3" providerId="ADAL" clId="{9392BBDB-997E-40B4-93C9-019FA3FF544F}" dt="2022-07-01T17:49:33.325" v="2963" actId="20577"/>
          <ac:spMkLst>
            <pc:docMk/>
            <pc:sldMk cId="1964841660" sldId="1005"/>
            <ac:spMk id="93" creationId="{A1461D11-6214-CEF7-6DE7-C74A7FE7D35E}"/>
          </ac:spMkLst>
        </pc:spChg>
        <pc:spChg chg="mod">
          <ac:chgData name="Paula Vázquez-Valero" userId="3a0e46d7-2099-40af-a155-aa45b68bfff3" providerId="ADAL" clId="{9392BBDB-997E-40B4-93C9-019FA3FF544F}" dt="2022-07-01T17:49:54.651" v="2989" actId="20577"/>
          <ac:spMkLst>
            <pc:docMk/>
            <pc:sldMk cId="1964841660" sldId="1005"/>
            <ac:spMk id="96" creationId="{A94979F4-A65C-BB71-9D7F-B24427ABFDCD}"/>
          </ac:spMkLst>
        </pc:spChg>
        <pc:spChg chg="mod">
          <ac:chgData name="Paula Vázquez-Valero" userId="3a0e46d7-2099-40af-a155-aa45b68bfff3" providerId="ADAL" clId="{9392BBDB-997E-40B4-93C9-019FA3FF544F}" dt="2022-07-01T17:50:18.979" v="3018" actId="20577"/>
          <ac:spMkLst>
            <pc:docMk/>
            <pc:sldMk cId="1964841660" sldId="1005"/>
            <ac:spMk id="97" creationId="{3E32B41E-ACEE-E9F5-09CD-B1B8005500B4}"/>
          </ac:spMkLst>
        </pc:spChg>
        <pc:spChg chg="mod">
          <ac:chgData name="Paula Vázquez-Valero" userId="3a0e46d7-2099-40af-a155-aa45b68bfff3" providerId="ADAL" clId="{9392BBDB-997E-40B4-93C9-019FA3FF544F}" dt="2022-07-01T17:50:04.056" v="3000" actId="20577"/>
          <ac:spMkLst>
            <pc:docMk/>
            <pc:sldMk cId="1964841660" sldId="1005"/>
            <ac:spMk id="101" creationId="{1107BAE9-0ED1-0B87-525D-0D0B396032D9}"/>
          </ac:spMkLst>
        </pc:spChg>
        <pc:spChg chg="mod">
          <ac:chgData name="Paula Vázquez-Valero" userId="3a0e46d7-2099-40af-a155-aa45b68bfff3" providerId="ADAL" clId="{9392BBDB-997E-40B4-93C9-019FA3FF544F}" dt="2022-07-01T17:50:48.053" v="3055" actId="20577"/>
          <ac:spMkLst>
            <pc:docMk/>
            <pc:sldMk cId="1964841660" sldId="1005"/>
            <ac:spMk id="103" creationId="{90AA381A-E686-4D4D-A84C-DBCA8DABFA29}"/>
          </ac:spMkLst>
        </pc:spChg>
        <pc:spChg chg="mod">
          <ac:chgData name="Paula Vázquez-Valero" userId="3a0e46d7-2099-40af-a155-aa45b68bfff3" providerId="ADAL" clId="{9392BBDB-997E-40B4-93C9-019FA3FF544F}" dt="2022-07-01T17:49:17.979" v="2935" actId="20577"/>
          <ac:spMkLst>
            <pc:docMk/>
            <pc:sldMk cId="1964841660" sldId="1005"/>
            <ac:spMk id="116" creationId="{B7D5494B-40A9-A4A7-6D12-DA14BC05D32C}"/>
          </ac:spMkLst>
        </pc:spChg>
      </pc:sldChg>
      <pc:sldChg chg="addSp delSp modSp add mod addAnim delAnim modNotesTx">
        <pc:chgData name="Paula Vázquez-Valero" userId="3a0e46d7-2099-40af-a155-aa45b68bfff3" providerId="ADAL" clId="{9392BBDB-997E-40B4-93C9-019FA3FF544F}" dt="2022-07-01T18:18:00.714" v="3829" actId="1076"/>
        <pc:sldMkLst>
          <pc:docMk/>
          <pc:sldMk cId="4101050569" sldId="1006"/>
        </pc:sldMkLst>
        <pc:spChg chg="mod">
          <ac:chgData name="Paula Vázquez-Valero" userId="3a0e46d7-2099-40af-a155-aa45b68bfff3" providerId="ADAL" clId="{9392BBDB-997E-40B4-93C9-019FA3FF544F}" dt="2022-07-01T18:02:21.571" v="3372" actId="20577"/>
          <ac:spMkLst>
            <pc:docMk/>
            <pc:sldMk cId="4101050569" sldId="1006"/>
            <ac:spMk id="29" creationId="{D4BACB95-32BA-B771-549E-3C54456B8A9F}"/>
          </ac:spMkLst>
        </pc:spChg>
        <pc:spChg chg="add del mod">
          <ac:chgData name="Paula Vázquez-Valero" userId="3a0e46d7-2099-40af-a155-aa45b68bfff3" providerId="ADAL" clId="{9392BBDB-997E-40B4-93C9-019FA3FF544F}" dt="2022-07-01T17:51:55.202" v="3159" actId="20577"/>
          <ac:spMkLst>
            <pc:docMk/>
            <pc:sldMk cId="4101050569" sldId="1006"/>
            <ac:spMk id="30" creationId="{4F1966B0-960C-1ABA-EED2-FDE7B8669270}"/>
          </ac:spMkLst>
        </pc:spChg>
        <pc:spChg chg="mod">
          <ac:chgData name="Paula Vázquez-Valero" userId="3a0e46d7-2099-40af-a155-aa45b68bfff3" providerId="ADAL" clId="{9392BBDB-997E-40B4-93C9-019FA3FF544F}" dt="2022-07-01T18:01:42.308" v="3353" actId="20577"/>
          <ac:spMkLst>
            <pc:docMk/>
            <pc:sldMk cId="4101050569" sldId="1006"/>
            <ac:spMk id="31" creationId="{70588776-70CB-F9EA-BAD7-9522E48A280B}"/>
          </ac:spMkLst>
        </pc:spChg>
        <pc:spChg chg="mod">
          <ac:chgData name="Paula Vázquez-Valero" userId="3a0e46d7-2099-40af-a155-aa45b68bfff3" providerId="ADAL" clId="{9392BBDB-997E-40B4-93C9-019FA3FF544F}" dt="2022-07-01T17:51:48.810" v="3154" actId="14100"/>
          <ac:spMkLst>
            <pc:docMk/>
            <pc:sldMk cId="4101050569" sldId="1006"/>
            <ac:spMk id="32" creationId="{AC93792C-C6C0-FEA1-CBD2-DA9EC7F98C66}"/>
          </ac:spMkLst>
        </pc:spChg>
        <pc:spChg chg="mod">
          <ac:chgData name="Paula Vázquez-Valero" userId="3a0e46d7-2099-40af-a155-aa45b68bfff3" providerId="ADAL" clId="{9392BBDB-997E-40B4-93C9-019FA3FF544F}" dt="2022-07-01T18:01:39.452" v="3352" actId="20577"/>
          <ac:spMkLst>
            <pc:docMk/>
            <pc:sldMk cId="4101050569" sldId="1006"/>
            <ac:spMk id="93" creationId="{A1461D11-6214-CEF7-6DE7-C74A7FE7D35E}"/>
          </ac:spMkLst>
        </pc:spChg>
        <pc:spChg chg="mod">
          <ac:chgData name="Paula Vázquez-Valero" userId="3a0e46d7-2099-40af-a155-aa45b68bfff3" providerId="ADAL" clId="{9392BBDB-997E-40B4-93C9-019FA3FF544F}" dt="2022-07-01T18:01:35.861" v="3349" actId="20577"/>
          <ac:spMkLst>
            <pc:docMk/>
            <pc:sldMk cId="4101050569" sldId="1006"/>
            <ac:spMk id="96" creationId="{A94979F4-A65C-BB71-9D7F-B24427ABFDCD}"/>
          </ac:spMkLst>
        </pc:spChg>
        <pc:spChg chg="mod">
          <ac:chgData name="Paula Vázquez-Valero" userId="3a0e46d7-2099-40af-a155-aa45b68bfff3" providerId="ADAL" clId="{9392BBDB-997E-40B4-93C9-019FA3FF544F}" dt="2022-07-01T17:51:40.118" v="3151" actId="14100"/>
          <ac:spMkLst>
            <pc:docMk/>
            <pc:sldMk cId="4101050569" sldId="1006"/>
            <ac:spMk id="102" creationId="{C873B9AA-38CD-7CF6-40AC-A8ED3671A1AC}"/>
          </ac:spMkLst>
        </pc:spChg>
        <pc:spChg chg="mod">
          <ac:chgData name="Paula Vázquez-Valero" userId="3a0e46d7-2099-40af-a155-aa45b68bfff3" providerId="ADAL" clId="{9392BBDB-997E-40B4-93C9-019FA3FF544F}" dt="2022-07-01T17:51:59.595" v="3167" actId="20577"/>
          <ac:spMkLst>
            <pc:docMk/>
            <pc:sldMk cId="4101050569" sldId="1006"/>
            <ac:spMk id="103" creationId="{90AA381A-E686-4D4D-A84C-DBCA8DABFA29}"/>
          </ac:spMkLst>
        </pc:spChg>
        <pc:spChg chg="mod">
          <ac:chgData name="Paula Vázquez-Valero" userId="3a0e46d7-2099-40af-a155-aa45b68bfff3" providerId="ADAL" clId="{9392BBDB-997E-40B4-93C9-019FA3FF544F}" dt="2022-07-01T18:18:00.714" v="3829" actId="1076"/>
          <ac:spMkLst>
            <pc:docMk/>
            <pc:sldMk cId="4101050569" sldId="1006"/>
            <ac:spMk id="107" creationId="{72849DCE-9C58-B1DA-FD6B-EA1BA258ECCF}"/>
          </ac:spMkLst>
        </pc:spChg>
        <pc:spChg chg="mod">
          <ac:chgData name="Paula Vázquez-Valero" userId="3a0e46d7-2099-40af-a155-aa45b68bfff3" providerId="ADAL" clId="{9392BBDB-997E-40B4-93C9-019FA3FF544F}" dt="2022-07-01T17:50:56.049" v="3060" actId="20577"/>
          <ac:spMkLst>
            <pc:docMk/>
            <pc:sldMk cId="4101050569" sldId="1006"/>
            <ac:spMk id="116" creationId="{B7D5494B-40A9-A4A7-6D12-DA14BC05D32C}"/>
          </ac:spMkLst>
        </pc:spChg>
      </pc:sldChg>
      <pc:sldChg chg="add modNotesTx">
        <pc:chgData name="Paula Vázquez-Valero" userId="3a0e46d7-2099-40af-a155-aa45b68bfff3" providerId="ADAL" clId="{9392BBDB-997E-40B4-93C9-019FA3FF544F}" dt="2022-07-01T18:26:23.545" v="4183" actId="20577"/>
        <pc:sldMkLst>
          <pc:docMk/>
          <pc:sldMk cId="163946147" sldId="1007"/>
        </pc:sldMkLst>
      </pc:sldChg>
      <pc:sldChg chg="addSp delSp modSp add mod delAnim modAnim">
        <pc:chgData name="Paula Vázquez-Valero" userId="3a0e46d7-2099-40af-a155-aa45b68bfff3" providerId="ADAL" clId="{9392BBDB-997E-40B4-93C9-019FA3FF544F}" dt="2022-07-01T17:55:30" v="3280" actId="1076"/>
        <pc:sldMkLst>
          <pc:docMk/>
          <pc:sldMk cId="2562522629" sldId="1008"/>
        </pc:sldMkLst>
        <pc:spChg chg="mod">
          <ac:chgData name="Paula Vázquez-Valero" userId="3a0e46d7-2099-40af-a155-aa45b68bfff3" providerId="ADAL" clId="{9392BBDB-997E-40B4-93C9-019FA3FF544F}" dt="2022-07-01T17:54:20.433" v="3266" actId="20577"/>
          <ac:spMkLst>
            <pc:docMk/>
            <pc:sldMk cId="2562522629" sldId="1008"/>
            <ac:spMk id="2" creationId="{94C6BAEF-8EAF-4934-944C-3F1767C20A4E}"/>
          </ac:spMkLst>
        </pc:spChg>
        <pc:spChg chg="add mod">
          <ac:chgData name="Paula Vázquez-Valero" userId="3a0e46d7-2099-40af-a155-aa45b68bfff3" providerId="ADAL" clId="{9392BBDB-997E-40B4-93C9-019FA3FF544F}" dt="2022-07-01T17:55:23.785" v="3279" actId="1036"/>
          <ac:spMkLst>
            <pc:docMk/>
            <pc:sldMk cId="2562522629" sldId="1008"/>
            <ac:spMk id="26" creationId="{78EBEE7F-6BB1-5A9A-BCBB-29F68BB3E4B8}"/>
          </ac:spMkLst>
        </pc:spChg>
        <pc:spChg chg="add mod">
          <ac:chgData name="Paula Vázquez-Valero" userId="3a0e46d7-2099-40af-a155-aa45b68bfff3" providerId="ADAL" clId="{9392BBDB-997E-40B4-93C9-019FA3FF544F}" dt="2022-07-01T17:55:21.404" v="3277" actId="1076"/>
          <ac:spMkLst>
            <pc:docMk/>
            <pc:sldMk cId="2562522629" sldId="1008"/>
            <ac:spMk id="28" creationId="{F5C27F42-934A-2460-B932-C6FF36FF4023}"/>
          </ac:spMkLst>
        </pc:spChg>
        <pc:spChg chg="add mod">
          <ac:chgData name="Paula Vázquez-Valero" userId="3a0e46d7-2099-40af-a155-aa45b68bfff3" providerId="ADAL" clId="{9392BBDB-997E-40B4-93C9-019FA3FF544F}" dt="2022-07-01T17:55:06.850" v="3271"/>
          <ac:spMkLst>
            <pc:docMk/>
            <pc:sldMk cId="2562522629" sldId="1008"/>
            <ac:spMk id="30" creationId="{1A28713C-2B45-F196-78C7-244B9EFD17AA}"/>
          </ac:spMkLst>
        </pc:spChg>
        <pc:spChg chg="add mod">
          <ac:chgData name="Paula Vázquez-Valero" userId="3a0e46d7-2099-40af-a155-aa45b68bfff3" providerId="ADAL" clId="{9392BBDB-997E-40B4-93C9-019FA3FF544F}" dt="2022-07-01T17:55:30" v="3280" actId="1076"/>
          <ac:spMkLst>
            <pc:docMk/>
            <pc:sldMk cId="2562522629" sldId="1008"/>
            <ac:spMk id="31" creationId="{F70111BE-B6D2-9727-532B-B03E44E244F1}"/>
          </ac:spMkLst>
        </pc:spChg>
        <pc:spChg chg="add mod">
          <ac:chgData name="Paula Vázquez-Valero" userId="3a0e46d7-2099-40af-a155-aa45b68bfff3" providerId="ADAL" clId="{9392BBDB-997E-40B4-93C9-019FA3FF544F}" dt="2022-07-01T17:55:06.850" v="3271"/>
          <ac:spMkLst>
            <pc:docMk/>
            <pc:sldMk cId="2562522629" sldId="1008"/>
            <ac:spMk id="32" creationId="{55220BD1-D96C-622D-51FD-1BEA740302F0}"/>
          </ac:spMkLst>
        </pc:spChg>
        <pc:spChg chg="add mod">
          <ac:chgData name="Paula Vázquez-Valero" userId="3a0e46d7-2099-40af-a155-aa45b68bfff3" providerId="ADAL" clId="{9392BBDB-997E-40B4-93C9-019FA3FF544F}" dt="2022-07-01T17:55:06.850" v="3271"/>
          <ac:spMkLst>
            <pc:docMk/>
            <pc:sldMk cId="2562522629" sldId="1008"/>
            <ac:spMk id="33" creationId="{E1EDB3D5-DAFE-BCD6-2113-C5BA07C14071}"/>
          </ac:spMkLst>
        </pc:spChg>
        <pc:spChg chg="add mod">
          <ac:chgData name="Paula Vázquez-Valero" userId="3a0e46d7-2099-40af-a155-aa45b68bfff3" providerId="ADAL" clId="{9392BBDB-997E-40B4-93C9-019FA3FF544F}" dt="2022-07-01T17:55:06.850" v="3271"/>
          <ac:spMkLst>
            <pc:docMk/>
            <pc:sldMk cId="2562522629" sldId="1008"/>
            <ac:spMk id="34" creationId="{2B6B6572-383A-23D5-7ACB-2B63FB58D286}"/>
          </ac:spMkLst>
        </pc:spChg>
        <pc:spChg chg="add mod">
          <ac:chgData name="Paula Vázquez-Valero" userId="3a0e46d7-2099-40af-a155-aa45b68bfff3" providerId="ADAL" clId="{9392BBDB-997E-40B4-93C9-019FA3FF544F}" dt="2022-07-01T17:55:06.850" v="3271"/>
          <ac:spMkLst>
            <pc:docMk/>
            <pc:sldMk cId="2562522629" sldId="1008"/>
            <ac:spMk id="36" creationId="{09129F3D-8CA7-37BA-A396-29657B70506B}"/>
          </ac:spMkLst>
        </pc:spChg>
        <pc:spChg chg="add mod">
          <ac:chgData name="Paula Vázquez-Valero" userId="3a0e46d7-2099-40af-a155-aa45b68bfff3" providerId="ADAL" clId="{9392BBDB-997E-40B4-93C9-019FA3FF544F}" dt="2022-07-01T17:55:06.850" v="3271"/>
          <ac:spMkLst>
            <pc:docMk/>
            <pc:sldMk cId="2562522629" sldId="1008"/>
            <ac:spMk id="37" creationId="{40205170-D4CC-B875-E960-910346784E5E}"/>
          </ac:spMkLst>
        </pc:spChg>
        <pc:spChg chg="add mod">
          <ac:chgData name="Paula Vázquez-Valero" userId="3a0e46d7-2099-40af-a155-aa45b68bfff3" providerId="ADAL" clId="{9392BBDB-997E-40B4-93C9-019FA3FF544F}" dt="2022-07-01T17:55:06.850" v="3271"/>
          <ac:spMkLst>
            <pc:docMk/>
            <pc:sldMk cId="2562522629" sldId="1008"/>
            <ac:spMk id="38" creationId="{57701709-CFDF-5E42-B3B9-AF1E7F95EB9E}"/>
          </ac:spMkLst>
        </pc:spChg>
        <pc:spChg chg="add mod">
          <ac:chgData name="Paula Vázquez-Valero" userId="3a0e46d7-2099-40af-a155-aa45b68bfff3" providerId="ADAL" clId="{9392BBDB-997E-40B4-93C9-019FA3FF544F}" dt="2022-07-01T17:55:06.850" v="3271"/>
          <ac:spMkLst>
            <pc:docMk/>
            <pc:sldMk cId="2562522629" sldId="1008"/>
            <ac:spMk id="40" creationId="{C5F33C42-8135-4121-0DC9-D10DEEA6D813}"/>
          </ac:spMkLst>
        </pc:spChg>
        <pc:spChg chg="add mod">
          <ac:chgData name="Paula Vázquez-Valero" userId="3a0e46d7-2099-40af-a155-aa45b68bfff3" providerId="ADAL" clId="{9392BBDB-997E-40B4-93C9-019FA3FF544F}" dt="2022-07-01T17:55:06.850" v="3271"/>
          <ac:spMkLst>
            <pc:docMk/>
            <pc:sldMk cId="2562522629" sldId="1008"/>
            <ac:spMk id="41" creationId="{F1F828F6-7444-2E93-9873-292F08341E48}"/>
          </ac:spMkLst>
        </pc:spChg>
        <pc:spChg chg="add mod">
          <ac:chgData name="Paula Vázquez-Valero" userId="3a0e46d7-2099-40af-a155-aa45b68bfff3" providerId="ADAL" clId="{9392BBDB-997E-40B4-93C9-019FA3FF544F}" dt="2022-07-01T17:55:06.850" v="3271"/>
          <ac:spMkLst>
            <pc:docMk/>
            <pc:sldMk cId="2562522629" sldId="1008"/>
            <ac:spMk id="42" creationId="{F5D47464-99F1-9444-EE8E-829C885B37B9}"/>
          </ac:spMkLst>
        </pc:spChg>
        <pc:spChg chg="del">
          <ac:chgData name="Paula Vázquez-Valero" userId="3a0e46d7-2099-40af-a155-aa45b68bfff3" providerId="ADAL" clId="{9392BBDB-997E-40B4-93C9-019FA3FF544F}" dt="2022-07-01T17:54:23.394" v="3267" actId="478"/>
          <ac:spMkLst>
            <pc:docMk/>
            <pc:sldMk cId="2562522629" sldId="1008"/>
            <ac:spMk id="117" creationId="{D06A669E-966F-5594-DEB4-3B7E70724B5C}"/>
          </ac:spMkLst>
        </pc:spChg>
        <pc:spChg chg="del">
          <ac:chgData name="Paula Vázquez-Valero" userId="3a0e46d7-2099-40af-a155-aa45b68bfff3" providerId="ADAL" clId="{9392BBDB-997E-40B4-93C9-019FA3FF544F}" dt="2022-07-01T17:54:23.394" v="3267" actId="478"/>
          <ac:spMkLst>
            <pc:docMk/>
            <pc:sldMk cId="2562522629" sldId="1008"/>
            <ac:spMk id="118" creationId="{D9BE4A51-DE8A-FF7C-698D-F29E12C5AD82}"/>
          </ac:spMkLst>
        </pc:spChg>
        <pc:spChg chg="del">
          <ac:chgData name="Paula Vázquez-Valero" userId="3a0e46d7-2099-40af-a155-aa45b68bfff3" providerId="ADAL" clId="{9392BBDB-997E-40B4-93C9-019FA3FF544F}" dt="2022-07-01T17:54:23.394" v="3267" actId="478"/>
          <ac:spMkLst>
            <pc:docMk/>
            <pc:sldMk cId="2562522629" sldId="1008"/>
            <ac:spMk id="119" creationId="{237A59E6-4F16-9E3A-8153-88574718EBEE}"/>
          </ac:spMkLst>
        </pc:spChg>
        <pc:spChg chg="del">
          <ac:chgData name="Paula Vázquez-Valero" userId="3a0e46d7-2099-40af-a155-aa45b68bfff3" providerId="ADAL" clId="{9392BBDB-997E-40B4-93C9-019FA3FF544F}" dt="2022-07-01T17:54:23.394" v="3267" actId="478"/>
          <ac:spMkLst>
            <pc:docMk/>
            <pc:sldMk cId="2562522629" sldId="1008"/>
            <ac:spMk id="120" creationId="{38B6FD41-B911-48D2-3FE0-3ADB73163641}"/>
          </ac:spMkLst>
        </pc:spChg>
        <pc:spChg chg="del">
          <ac:chgData name="Paula Vázquez-Valero" userId="3a0e46d7-2099-40af-a155-aa45b68bfff3" providerId="ADAL" clId="{9392BBDB-997E-40B4-93C9-019FA3FF544F}" dt="2022-07-01T17:54:30.265" v="3268" actId="478"/>
          <ac:spMkLst>
            <pc:docMk/>
            <pc:sldMk cId="2562522629" sldId="1008"/>
            <ac:spMk id="121" creationId="{265E6CB3-F2D0-F044-95A5-69029A3A3157}"/>
          </ac:spMkLst>
        </pc:spChg>
        <pc:spChg chg="del">
          <ac:chgData name="Paula Vázquez-Valero" userId="3a0e46d7-2099-40af-a155-aa45b68bfff3" providerId="ADAL" clId="{9392BBDB-997E-40B4-93C9-019FA3FF544F}" dt="2022-07-01T17:54:23.394" v="3267" actId="478"/>
          <ac:spMkLst>
            <pc:docMk/>
            <pc:sldMk cId="2562522629" sldId="1008"/>
            <ac:spMk id="122" creationId="{6F01C336-00EE-3F75-D6C0-6EB5875EDE27}"/>
          </ac:spMkLst>
        </pc:spChg>
        <pc:spChg chg="del">
          <ac:chgData name="Paula Vázquez-Valero" userId="3a0e46d7-2099-40af-a155-aa45b68bfff3" providerId="ADAL" clId="{9392BBDB-997E-40B4-93C9-019FA3FF544F}" dt="2022-07-01T17:54:23.394" v="3267" actId="478"/>
          <ac:spMkLst>
            <pc:docMk/>
            <pc:sldMk cId="2562522629" sldId="1008"/>
            <ac:spMk id="123" creationId="{9809A90D-60A0-151F-BC9A-35D15AA0FCDB}"/>
          </ac:spMkLst>
        </pc:spChg>
        <pc:spChg chg="del">
          <ac:chgData name="Paula Vázquez-Valero" userId="3a0e46d7-2099-40af-a155-aa45b68bfff3" providerId="ADAL" clId="{9392BBDB-997E-40B4-93C9-019FA3FF544F}" dt="2022-07-01T17:54:23.394" v="3267" actId="478"/>
          <ac:spMkLst>
            <pc:docMk/>
            <pc:sldMk cId="2562522629" sldId="1008"/>
            <ac:spMk id="124" creationId="{C3CC7DA8-FF3C-89B0-3916-671F1EFE99CC}"/>
          </ac:spMkLst>
        </pc:spChg>
        <pc:spChg chg="del">
          <ac:chgData name="Paula Vázquez-Valero" userId="3a0e46d7-2099-40af-a155-aa45b68bfff3" providerId="ADAL" clId="{9392BBDB-997E-40B4-93C9-019FA3FF544F}" dt="2022-07-01T17:54:23.394" v="3267" actId="478"/>
          <ac:spMkLst>
            <pc:docMk/>
            <pc:sldMk cId="2562522629" sldId="1008"/>
            <ac:spMk id="128" creationId="{01BF58B3-8403-79B4-A334-594741685FE4}"/>
          </ac:spMkLst>
        </pc:spChg>
        <pc:spChg chg="del">
          <ac:chgData name="Paula Vázquez-Valero" userId="3a0e46d7-2099-40af-a155-aa45b68bfff3" providerId="ADAL" clId="{9392BBDB-997E-40B4-93C9-019FA3FF544F}" dt="2022-07-01T17:54:23.394" v="3267" actId="478"/>
          <ac:spMkLst>
            <pc:docMk/>
            <pc:sldMk cId="2562522629" sldId="1008"/>
            <ac:spMk id="129" creationId="{3C76D4E3-B75F-0B21-05C3-71255F92EAED}"/>
          </ac:spMkLst>
        </pc:spChg>
        <pc:spChg chg="del">
          <ac:chgData name="Paula Vázquez-Valero" userId="3a0e46d7-2099-40af-a155-aa45b68bfff3" providerId="ADAL" clId="{9392BBDB-997E-40B4-93C9-019FA3FF544F}" dt="2022-07-01T17:54:23.394" v="3267" actId="478"/>
          <ac:spMkLst>
            <pc:docMk/>
            <pc:sldMk cId="2562522629" sldId="1008"/>
            <ac:spMk id="130" creationId="{0D011CD6-120A-4ECA-DEAD-B2F97DAC877C}"/>
          </ac:spMkLst>
        </pc:spChg>
        <pc:spChg chg="del">
          <ac:chgData name="Paula Vázquez-Valero" userId="3a0e46d7-2099-40af-a155-aa45b68bfff3" providerId="ADAL" clId="{9392BBDB-997E-40B4-93C9-019FA3FF544F}" dt="2022-07-01T17:54:23.394" v="3267" actId="478"/>
          <ac:spMkLst>
            <pc:docMk/>
            <pc:sldMk cId="2562522629" sldId="1008"/>
            <ac:spMk id="131" creationId="{1CBCF370-FCF8-C174-D8C5-9888E6600BA4}"/>
          </ac:spMkLst>
        </pc:spChg>
        <pc:spChg chg="del">
          <ac:chgData name="Paula Vázquez-Valero" userId="3a0e46d7-2099-40af-a155-aa45b68bfff3" providerId="ADAL" clId="{9392BBDB-997E-40B4-93C9-019FA3FF544F}" dt="2022-07-01T17:54:23.394" v="3267" actId="478"/>
          <ac:spMkLst>
            <pc:docMk/>
            <pc:sldMk cId="2562522629" sldId="1008"/>
            <ac:spMk id="132" creationId="{5CA76BA6-2AEC-3714-3099-9FB0D00BD7CC}"/>
          </ac:spMkLst>
        </pc:spChg>
        <pc:spChg chg="del">
          <ac:chgData name="Paula Vázquez-Valero" userId="3a0e46d7-2099-40af-a155-aa45b68bfff3" providerId="ADAL" clId="{9392BBDB-997E-40B4-93C9-019FA3FF544F}" dt="2022-07-01T17:54:23.394" v="3267" actId="478"/>
          <ac:spMkLst>
            <pc:docMk/>
            <pc:sldMk cId="2562522629" sldId="1008"/>
            <ac:spMk id="134" creationId="{D7687581-C963-5FDF-4A25-7529FEF04C65}"/>
          </ac:spMkLst>
        </pc:spChg>
        <pc:spChg chg="del">
          <ac:chgData name="Paula Vázquez-Valero" userId="3a0e46d7-2099-40af-a155-aa45b68bfff3" providerId="ADAL" clId="{9392BBDB-997E-40B4-93C9-019FA3FF544F}" dt="2022-07-01T17:54:23.394" v="3267" actId="478"/>
          <ac:spMkLst>
            <pc:docMk/>
            <pc:sldMk cId="2562522629" sldId="1008"/>
            <ac:spMk id="135" creationId="{08788058-F4A9-FBB7-C082-E8B5E54BC1A6}"/>
          </ac:spMkLst>
        </pc:spChg>
        <pc:spChg chg="del">
          <ac:chgData name="Paula Vázquez-Valero" userId="3a0e46d7-2099-40af-a155-aa45b68bfff3" providerId="ADAL" clId="{9392BBDB-997E-40B4-93C9-019FA3FF544F}" dt="2022-07-01T17:54:23.394" v="3267" actId="478"/>
          <ac:spMkLst>
            <pc:docMk/>
            <pc:sldMk cId="2562522629" sldId="1008"/>
            <ac:spMk id="136" creationId="{38728CDC-6D7F-3BAA-09E6-FF77E74E85F5}"/>
          </ac:spMkLst>
        </pc:spChg>
        <pc:spChg chg="del">
          <ac:chgData name="Paula Vázquez-Valero" userId="3a0e46d7-2099-40af-a155-aa45b68bfff3" providerId="ADAL" clId="{9392BBDB-997E-40B4-93C9-019FA3FF544F}" dt="2022-07-01T17:54:23.394" v="3267" actId="478"/>
          <ac:spMkLst>
            <pc:docMk/>
            <pc:sldMk cId="2562522629" sldId="1008"/>
            <ac:spMk id="137" creationId="{4EC0A899-E55F-FA71-8242-2043E2DE819B}"/>
          </ac:spMkLst>
        </pc:spChg>
        <pc:spChg chg="del">
          <ac:chgData name="Paula Vázquez-Valero" userId="3a0e46d7-2099-40af-a155-aa45b68bfff3" providerId="ADAL" clId="{9392BBDB-997E-40B4-93C9-019FA3FF544F}" dt="2022-07-01T17:54:23.394" v="3267" actId="478"/>
          <ac:spMkLst>
            <pc:docMk/>
            <pc:sldMk cId="2562522629" sldId="1008"/>
            <ac:spMk id="138" creationId="{8F1AD00B-12C7-17D7-25D7-0C674A60EC72}"/>
          </ac:spMkLst>
        </pc:spChg>
        <pc:picChg chg="add mod">
          <ac:chgData name="Paula Vázquez-Valero" userId="3a0e46d7-2099-40af-a155-aa45b68bfff3" providerId="ADAL" clId="{9392BBDB-997E-40B4-93C9-019FA3FF544F}" dt="2022-07-01T17:55:06.850" v="3271"/>
          <ac:picMkLst>
            <pc:docMk/>
            <pc:sldMk cId="2562522629" sldId="1008"/>
            <ac:picMk id="27" creationId="{D84A1618-6718-616A-01A6-7694F02A473D}"/>
          </ac:picMkLst>
        </pc:picChg>
        <pc:picChg chg="add mod">
          <ac:chgData name="Paula Vázquez-Valero" userId="3a0e46d7-2099-40af-a155-aa45b68bfff3" providerId="ADAL" clId="{9392BBDB-997E-40B4-93C9-019FA3FF544F}" dt="2022-07-01T17:55:06.850" v="3271"/>
          <ac:picMkLst>
            <pc:docMk/>
            <pc:sldMk cId="2562522629" sldId="1008"/>
            <ac:picMk id="29" creationId="{E60BBB93-DA41-5BC9-FFEE-CB3C1F40982C}"/>
          </ac:picMkLst>
        </pc:picChg>
        <pc:picChg chg="add mod">
          <ac:chgData name="Paula Vázquez-Valero" userId="3a0e46d7-2099-40af-a155-aa45b68bfff3" providerId="ADAL" clId="{9392BBDB-997E-40B4-93C9-019FA3FF544F}" dt="2022-07-01T17:55:06.850" v="3271"/>
          <ac:picMkLst>
            <pc:docMk/>
            <pc:sldMk cId="2562522629" sldId="1008"/>
            <ac:picMk id="35" creationId="{5EF7B1D0-6B52-97EE-FE73-11AB4607872E}"/>
          </ac:picMkLst>
        </pc:picChg>
        <pc:picChg chg="add mod">
          <ac:chgData name="Paula Vázquez-Valero" userId="3a0e46d7-2099-40af-a155-aa45b68bfff3" providerId="ADAL" clId="{9392BBDB-997E-40B4-93C9-019FA3FF544F}" dt="2022-07-01T17:55:06.850" v="3271"/>
          <ac:picMkLst>
            <pc:docMk/>
            <pc:sldMk cId="2562522629" sldId="1008"/>
            <ac:picMk id="39" creationId="{2E1E6B60-0D74-2409-0CEB-0D12C6163D6E}"/>
          </ac:picMkLst>
        </pc:picChg>
        <pc:picChg chg="del">
          <ac:chgData name="Paula Vázquez-Valero" userId="3a0e46d7-2099-40af-a155-aa45b68bfff3" providerId="ADAL" clId="{9392BBDB-997E-40B4-93C9-019FA3FF544F}" dt="2022-07-01T17:54:23.394" v="3267" actId="478"/>
          <ac:picMkLst>
            <pc:docMk/>
            <pc:sldMk cId="2562522629" sldId="1008"/>
            <ac:picMk id="126" creationId="{135B88ED-BBF6-26B8-AB9D-198C4C959C49}"/>
          </ac:picMkLst>
        </pc:picChg>
        <pc:picChg chg="del">
          <ac:chgData name="Paula Vázquez-Valero" userId="3a0e46d7-2099-40af-a155-aa45b68bfff3" providerId="ADAL" clId="{9392BBDB-997E-40B4-93C9-019FA3FF544F}" dt="2022-07-01T17:54:23.394" v="3267" actId="478"/>
          <ac:picMkLst>
            <pc:docMk/>
            <pc:sldMk cId="2562522629" sldId="1008"/>
            <ac:picMk id="127" creationId="{D05ACF9F-6950-4CD7-4FF5-8D771C09F458}"/>
          </ac:picMkLst>
        </pc:picChg>
        <pc:picChg chg="del">
          <ac:chgData name="Paula Vázquez-Valero" userId="3a0e46d7-2099-40af-a155-aa45b68bfff3" providerId="ADAL" clId="{9392BBDB-997E-40B4-93C9-019FA3FF544F}" dt="2022-07-01T17:54:23.394" v="3267" actId="478"/>
          <ac:picMkLst>
            <pc:docMk/>
            <pc:sldMk cId="2562522629" sldId="1008"/>
            <ac:picMk id="133" creationId="{64FFB937-09C5-93CE-29B1-F710E0E998DD}"/>
          </ac:picMkLst>
        </pc:picChg>
      </pc:sldChg>
      <pc:sldChg chg="add del">
        <pc:chgData name="Paula Vázquez-Valero" userId="3a0e46d7-2099-40af-a155-aa45b68bfff3" providerId="ADAL" clId="{9392BBDB-997E-40B4-93C9-019FA3FF544F}" dt="2022-07-01T18:26:12.365" v="4176" actId="47"/>
        <pc:sldMkLst>
          <pc:docMk/>
          <pc:sldMk cId="3680125904" sldId="1009"/>
        </pc:sldMkLst>
      </pc:sldChg>
      <pc:sldChg chg="addSp delSp modSp add mod delAnim modAnim">
        <pc:chgData name="Paula Vázquez-Valero" userId="3a0e46d7-2099-40af-a155-aa45b68bfff3" providerId="ADAL" clId="{9392BBDB-997E-40B4-93C9-019FA3FF544F}" dt="2022-07-01T18:37:03.815" v="5037" actId="113"/>
        <pc:sldMkLst>
          <pc:docMk/>
          <pc:sldMk cId="4018490028" sldId="1009"/>
        </pc:sldMkLst>
        <pc:spChg chg="add del mod">
          <ac:chgData name="Paula Vázquez-Valero" userId="3a0e46d7-2099-40af-a155-aa45b68bfff3" providerId="ADAL" clId="{9392BBDB-997E-40B4-93C9-019FA3FF544F}" dt="2022-07-01T18:31:55.501" v="4602"/>
          <ac:spMkLst>
            <pc:docMk/>
            <pc:sldMk cId="4018490028" sldId="1009"/>
            <ac:spMk id="3" creationId="{DB733395-923A-9068-D85B-4A18FD776470}"/>
          </ac:spMkLst>
        </pc:spChg>
        <pc:spChg chg="add mod">
          <ac:chgData name="Paula Vázquez-Valero" userId="3a0e46d7-2099-40af-a155-aa45b68bfff3" providerId="ADAL" clId="{9392BBDB-997E-40B4-93C9-019FA3FF544F}" dt="2022-07-01T18:37:00.899" v="5035" actId="113"/>
          <ac:spMkLst>
            <pc:docMk/>
            <pc:sldMk cId="4018490028" sldId="1009"/>
            <ac:spMk id="4" creationId="{794168F1-31B3-E242-91AE-243A156C9BCB}"/>
          </ac:spMkLst>
        </pc:spChg>
        <pc:spChg chg="add mod">
          <ac:chgData name="Paula Vázquez-Valero" userId="3a0e46d7-2099-40af-a155-aa45b68bfff3" providerId="ADAL" clId="{9392BBDB-997E-40B4-93C9-019FA3FF544F}" dt="2022-07-01T18:37:02.353" v="5036" actId="113"/>
          <ac:spMkLst>
            <pc:docMk/>
            <pc:sldMk cId="4018490028" sldId="1009"/>
            <ac:spMk id="25" creationId="{2B90D2ED-AAED-1B1C-EC7F-F52682F7D921}"/>
          </ac:spMkLst>
        </pc:spChg>
        <pc:spChg chg="add mod">
          <ac:chgData name="Paula Vázquez-Valero" userId="3a0e46d7-2099-40af-a155-aa45b68bfff3" providerId="ADAL" clId="{9392BBDB-997E-40B4-93C9-019FA3FF544F}" dt="2022-07-01T18:37:03.815" v="5037" actId="113"/>
          <ac:spMkLst>
            <pc:docMk/>
            <pc:sldMk cId="4018490028" sldId="1009"/>
            <ac:spMk id="26" creationId="{F6FEF042-CBF2-BE1E-6DF0-2571E7BB940A}"/>
          </ac:spMkLst>
        </pc:spChg>
        <pc:spChg chg="del">
          <ac:chgData name="Paula Vázquez-Valero" userId="3a0e46d7-2099-40af-a155-aa45b68bfff3" providerId="ADAL" clId="{9392BBDB-997E-40B4-93C9-019FA3FF544F}" dt="2022-07-01T18:31:59.744" v="4603" actId="478"/>
          <ac:spMkLst>
            <pc:docMk/>
            <pc:sldMk cId="4018490028" sldId="1009"/>
            <ac:spMk id="60" creationId="{19C6F0CA-14BD-5C6C-7848-2906A3D2E163}"/>
          </ac:spMkLst>
        </pc:spChg>
        <pc:spChg chg="del">
          <ac:chgData name="Paula Vázquez-Valero" userId="3a0e46d7-2099-40af-a155-aa45b68bfff3" providerId="ADAL" clId="{9392BBDB-997E-40B4-93C9-019FA3FF544F}" dt="2022-07-01T18:31:55.494" v="4600" actId="478"/>
          <ac:spMkLst>
            <pc:docMk/>
            <pc:sldMk cId="4018490028" sldId="1009"/>
            <ac:spMk id="66" creationId="{3807C7AD-4EB7-8751-63CF-437727AF587F}"/>
          </ac:spMkLst>
        </pc:spChg>
        <pc:spChg chg="mod">
          <ac:chgData name="Paula Vázquez-Valero" userId="3a0e46d7-2099-40af-a155-aa45b68bfff3" providerId="ADAL" clId="{9392BBDB-997E-40B4-93C9-019FA3FF544F}" dt="2022-07-01T18:32:11.714" v="4633" actId="20577"/>
          <ac:spMkLst>
            <pc:docMk/>
            <pc:sldMk cId="4018490028" sldId="1009"/>
            <ac:spMk id="67" creationId="{8D8878C1-59AD-BD27-7125-93C5D3242084}"/>
          </ac:spMkLst>
        </pc:spChg>
        <pc:spChg chg="del">
          <ac:chgData name="Paula Vázquez-Valero" userId="3a0e46d7-2099-40af-a155-aa45b68bfff3" providerId="ADAL" clId="{9392BBDB-997E-40B4-93C9-019FA3FF544F}" dt="2022-07-01T18:31:41.606" v="4597" actId="478"/>
          <ac:spMkLst>
            <pc:docMk/>
            <pc:sldMk cId="4018490028" sldId="1009"/>
            <ac:spMk id="72" creationId="{28DEAF6F-C8E5-4322-782D-6D20E3E958CC}"/>
          </ac:spMkLst>
        </pc:spChg>
        <pc:spChg chg="del">
          <ac:chgData name="Paula Vázquez-Valero" userId="3a0e46d7-2099-40af-a155-aa45b68bfff3" providerId="ADAL" clId="{9392BBDB-997E-40B4-93C9-019FA3FF544F}" dt="2022-07-01T18:31:41.606" v="4597" actId="478"/>
          <ac:spMkLst>
            <pc:docMk/>
            <pc:sldMk cId="4018490028" sldId="1009"/>
            <ac:spMk id="73" creationId="{315264B0-DED5-856B-7377-79DCADB04D54}"/>
          </ac:spMkLst>
        </pc:spChg>
        <pc:graphicFrameChg chg="del">
          <ac:chgData name="Paula Vázquez-Valero" userId="3a0e46d7-2099-40af-a155-aa45b68bfff3" providerId="ADAL" clId="{9392BBDB-997E-40B4-93C9-019FA3FF544F}" dt="2022-07-01T18:31:41.606" v="4597" actId="478"/>
          <ac:graphicFrameMkLst>
            <pc:docMk/>
            <pc:sldMk cId="4018490028" sldId="1009"/>
            <ac:graphicFrameMk id="53" creationId="{EDD09D50-78A6-2EC4-E740-F1990EC79E41}"/>
          </ac:graphicFrameMkLst>
        </pc:graphicFrameChg>
        <pc:graphicFrameChg chg="del">
          <ac:chgData name="Paula Vázquez-Valero" userId="3a0e46d7-2099-40af-a155-aa45b68bfff3" providerId="ADAL" clId="{9392BBDB-997E-40B4-93C9-019FA3FF544F}" dt="2022-07-01T18:31:41.606" v="4597" actId="478"/>
          <ac:graphicFrameMkLst>
            <pc:docMk/>
            <pc:sldMk cId="4018490028" sldId="1009"/>
            <ac:graphicFrameMk id="54" creationId="{C5C61CAB-868A-A0B4-0A96-E93DB0BE2195}"/>
          </ac:graphicFrameMkLst>
        </pc:graphicFrameChg>
        <pc:cxnChg chg="del">
          <ac:chgData name="Paula Vázquez-Valero" userId="3a0e46d7-2099-40af-a155-aa45b68bfff3" providerId="ADAL" clId="{9392BBDB-997E-40B4-93C9-019FA3FF544F}" dt="2022-07-01T18:31:41.606" v="4597" actId="478"/>
          <ac:cxnSpMkLst>
            <pc:docMk/>
            <pc:sldMk cId="4018490028" sldId="1009"/>
            <ac:cxnSpMk id="6" creationId="{025A20F7-9EBB-247D-F3FD-544119DF239B}"/>
          </ac:cxnSpMkLst>
        </pc:cxnChg>
        <pc:cxnChg chg="del">
          <ac:chgData name="Paula Vázquez-Valero" userId="3a0e46d7-2099-40af-a155-aa45b68bfff3" providerId="ADAL" clId="{9392BBDB-997E-40B4-93C9-019FA3FF544F}" dt="2022-07-01T18:31:44.314" v="4598" actId="478"/>
          <ac:cxnSpMkLst>
            <pc:docMk/>
            <pc:sldMk cId="4018490028" sldId="1009"/>
            <ac:cxnSpMk id="51" creationId="{72B70D3D-262D-5664-3ACF-85844C996D43}"/>
          </ac:cxnSpMkLst>
        </pc:cxnChg>
      </pc:sldChg>
      <pc:sldChg chg="addSp delSp modSp add mod delAnim modAnim">
        <pc:chgData name="Paula Vázquez-Valero" userId="3a0e46d7-2099-40af-a155-aa45b68bfff3" providerId="ADAL" clId="{9392BBDB-997E-40B4-93C9-019FA3FF544F}" dt="2022-07-01T18:35:33.678" v="4917" actId="1076"/>
        <pc:sldMkLst>
          <pc:docMk/>
          <pc:sldMk cId="2965035291" sldId="1010"/>
        </pc:sldMkLst>
        <pc:spChg chg="mod">
          <ac:chgData name="Paula Vázquez-Valero" userId="3a0e46d7-2099-40af-a155-aa45b68bfff3" providerId="ADAL" clId="{9392BBDB-997E-40B4-93C9-019FA3FF544F}" dt="2022-07-01T18:35:01.843" v="4840" actId="20577"/>
          <ac:spMkLst>
            <pc:docMk/>
            <pc:sldMk cId="2965035291" sldId="1010"/>
            <ac:spMk id="4" creationId="{794168F1-31B3-E242-91AE-243A156C9BCB}"/>
          </ac:spMkLst>
        </pc:spChg>
        <pc:spChg chg="add mod">
          <ac:chgData name="Paula Vázquez-Valero" userId="3a0e46d7-2099-40af-a155-aa45b68bfff3" providerId="ADAL" clId="{9392BBDB-997E-40B4-93C9-019FA3FF544F}" dt="2022-07-01T18:34:37.081" v="4806" actId="1076"/>
          <ac:spMkLst>
            <pc:docMk/>
            <pc:sldMk cId="2965035291" sldId="1010"/>
            <ac:spMk id="20" creationId="{B1E79877-CC5C-A627-AE7D-3C890B8DCCF6}"/>
          </ac:spMkLst>
        </pc:spChg>
        <pc:spChg chg="mod">
          <ac:chgData name="Paula Vázquez-Valero" userId="3a0e46d7-2099-40af-a155-aa45b68bfff3" providerId="ADAL" clId="{9392BBDB-997E-40B4-93C9-019FA3FF544F}" dt="2022-07-01T18:35:17.459" v="4883" actId="14100"/>
          <ac:spMkLst>
            <pc:docMk/>
            <pc:sldMk cId="2965035291" sldId="1010"/>
            <ac:spMk id="25" creationId="{2B90D2ED-AAED-1B1C-EC7F-F52682F7D921}"/>
          </ac:spMkLst>
        </pc:spChg>
        <pc:spChg chg="mod">
          <ac:chgData name="Paula Vázquez-Valero" userId="3a0e46d7-2099-40af-a155-aa45b68bfff3" providerId="ADAL" clId="{9392BBDB-997E-40B4-93C9-019FA3FF544F}" dt="2022-07-01T18:35:33.678" v="4917" actId="1076"/>
          <ac:spMkLst>
            <pc:docMk/>
            <pc:sldMk cId="2965035291" sldId="1010"/>
            <ac:spMk id="26" creationId="{F6FEF042-CBF2-BE1E-6DF0-2571E7BB940A}"/>
          </ac:spMkLst>
        </pc:spChg>
        <pc:spChg chg="del">
          <ac:chgData name="Paula Vázquez-Valero" userId="3a0e46d7-2099-40af-a155-aa45b68bfff3" providerId="ADAL" clId="{9392BBDB-997E-40B4-93C9-019FA3FF544F}" dt="2022-07-01T18:34:31.658" v="4804" actId="478"/>
          <ac:spMkLst>
            <pc:docMk/>
            <pc:sldMk cId="2965035291" sldId="1010"/>
            <ac:spMk id="68" creationId="{418CD740-468B-1898-2E9E-AD36E6B8D7AD}"/>
          </ac:spMkLst>
        </pc:spChg>
        <pc:graphicFrameChg chg="add mod">
          <ac:chgData name="Paula Vázquez-Valero" userId="3a0e46d7-2099-40af-a155-aa45b68bfff3" providerId="ADAL" clId="{9392BBDB-997E-40B4-93C9-019FA3FF544F}" dt="2022-07-01T18:34:37.081" v="4806" actId="1076"/>
          <ac:graphicFrameMkLst>
            <pc:docMk/>
            <pc:sldMk cId="2965035291" sldId="1010"/>
            <ac:graphicFrameMk id="18" creationId="{F785B1D8-2A2B-85DF-E241-FE1D908CD25F}"/>
          </ac:graphicFrameMkLst>
        </pc:graphicFrameChg>
        <pc:graphicFrameChg chg="del">
          <ac:chgData name="Paula Vázquez-Valero" userId="3a0e46d7-2099-40af-a155-aa45b68bfff3" providerId="ADAL" clId="{9392BBDB-997E-40B4-93C9-019FA3FF544F}" dt="2022-07-01T18:34:31.658" v="4804" actId="478"/>
          <ac:graphicFrameMkLst>
            <pc:docMk/>
            <pc:sldMk cId="2965035291" sldId="1010"/>
            <ac:graphicFrameMk id="55" creationId="{9931F8A6-6F90-94A8-309A-C132E957BA77}"/>
          </ac:graphicFrameMkLst>
        </pc:graphicFrameChg>
        <pc:cxnChg chg="add del mod">
          <ac:chgData name="Paula Vázquez-Valero" userId="3a0e46d7-2099-40af-a155-aa45b68bfff3" providerId="ADAL" clId="{9392BBDB-997E-40B4-93C9-019FA3FF544F}" dt="2022-07-01T18:34:38.957" v="4807" actId="478"/>
          <ac:cxnSpMkLst>
            <pc:docMk/>
            <pc:sldMk cId="2965035291" sldId="1010"/>
            <ac:cxnSpMk id="19" creationId="{91F433E0-9EC7-F417-45D3-59D95C84460E}"/>
          </ac:cxnSpMkLst>
        </pc:cxnChg>
        <pc:cxnChg chg="del">
          <ac:chgData name="Paula Vázquez-Valero" userId="3a0e46d7-2099-40af-a155-aa45b68bfff3" providerId="ADAL" clId="{9392BBDB-997E-40B4-93C9-019FA3FF544F}" dt="2022-07-01T18:34:31.658" v="4804" actId="478"/>
          <ac:cxnSpMkLst>
            <pc:docMk/>
            <pc:sldMk cId="2965035291" sldId="1010"/>
            <ac:cxnSpMk id="70" creationId="{C0690E2C-B59B-A02F-AB81-8D1CED71365A}"/>
          </ac:cxnSpMkLst>
        </pc:cxnChg>
      </pc:sldChg>
      <pc:sldChg chg="addSp delSp modSp add mod ord delAnim modAnim">
        <pc:chgData name="Paula Vázquez-Valero" userId="3a0e46d7-2099-40af-a155-aa45b68bfff3" providerId="ADAL" clId="{9392BBDB-997E-40B4-93C9-019FA3FF544F}" dt="2022-07-01T18:36:54.083" v="5034"/>
        <pc:sldMkLst>
          <pc:docMk/>
          <pc:sldMk cId="2263181512" sldId="1011"/>
        </pc:sldMkLst>
        <pc:spChg chg="mod">
          <ac:chgData name="Paula Vázquez-Valero" userId="3a0e46d7-2099-40af-a155-aa45b68bfff3" providerId="ADAL" clId="{9392BBDB-997E-40B4-93C9-019FA3FF544F}" dt="2022-07-01T18:36:19.015" v="4974" actId="20577"/>
          <ac:spMkLst>
            <pc:docMk/>
            <pc:sldMk cId="2263181512" sldId="1011"/>
            <ac:spMk id="4" creationId="{794168F1-31B3-E242-91AE-243A156C9BCB}"/>
          </ac:spMkLst>
        </pc:spChg>
        <pc:spChg chg="del">
          <ac:chgData name="Paula Vázquez-Valero" userId="3a0e46d7-2099-40af-a155-aa45b68bfff3" providerId="ADAL" clId="{9392BBDB-997E-40B4-93C9-019FA3FF544F}" dt="2022-07-01T18:35:42.510" v="4919" actId="478"/>
          <ac:spMkLst>
            <pc:docMk/>
            <pc:sldMk cId="2263181512" sldId="1011"/>
            <ac:spMk id="20" creationId="{B1E79877-CC5C-A627-AE7D-3C890B8DCCF6}"/>
          </ac:spMkLst>
        </pc:spChg>
        <pc:spChg chg="add mod">
          <ac:chgData name="Paula Vázquez-Valero" userId="3a0e46d7-2099-40af-a155-aa45b68bfff3" providerId="ADAL" clId="{9392BBDB-997E-40B4-93C9-019FA3FF544F}" dt="2022-07-01T18:35:59.231" v="4923" actId="1076"/>
          <ac:spMkLst>
            <pc:docMk/>
            <pc:sldMk cId="2263181512" sldId="1011"/>
            <ac:spMk id="21" creationId="{03FE87EA-4942-9964-7C0C-070C3966DBDA}"/>
          </ac:spMkLst>
        </pc:spChg>
        <pc:spChg chg="mod">
          <ac:chgData name="Paula Vázquez-Valero" userId="3a0e46d7-2099-40af-a155-aa45b68bfff3" providerId="ADAL" clId="{9392BBDB-997E-40B4-93C9-019FA3FF544F}" dt="2022-07-01T18:36:34.133" v="5004" actId="20577"/>
          <ac:spMkLst>
            <pc:docMk/>
            <pc:sldMk cId="2263181512" sldId="1011"/>
            <ac:spMk id="25" creationId="{2B90D2ED-AAED-1B1C-EC7F-F52682F7D921}"/>
          </ac:spMkLst>
        </pc:spChg>
        <pc:spChg chg="mod">
          <ac:chgData name="Paula Vázquez-Valero" userId="3a0e46d7-2099-40af-a155-aa45b68bfff3" providerId="ADAL" clId="{9392BBDB-997E-40B4-93C9-019FA3FF544F}" dt="2022-07-01T18:36:45.474" v="5031" actId="20577"/>
          <ac:spMkLst>
            <pc:docMk/>
            <pc:sldMk cId="2263181512" sldId="1011"/>
            <ac:spMk id="26" creationId="{F6FEF042-CBF2-BE1E-6DF0-2571E7BB940A}"/>
          </ac:spMkLst>
        </pc:spChg>
        <pc:graphicFrameChg chg="add mod modGraphic">
          <ac:chgData name="Paula Vázquez-Valero" userId="3a0e46d7-2099-40af-a155-aa45b68bfff3" providerId="ADAL" clId="{9392BBDB-997E-40B4-93C9-019FA3FF544F}" dt="2022-07-01T18:36:06.714" v="4936" actId="1035"/>
          <ac:graphicFrameMkLst>
            <pc:docMk/>
            <pc:sldMk cId="2263181512" sldId="1011"/>
            <ac:graphicFrameMk id="17" creationId="{DF665DCE-781E-A049-44D1-109374768960}"/>
          </ac:graphicFrameMkLst>
        </pc:graphicFrameChg>
        <pc:graphicFrameChg chg="del">
          <ac:chgData name="Paula Vázquez-Valero" userId="3a0e46d7-2099-40af-a155-aa45b68bfff3" providerId="ADAL" clId="{9392BBDB-997E-40B4-93C9-019FA3FF544F}" dt="2022-07-01T18:35:42.510" v="4919" actId="478"/>
          <ac:graphicFrameMkLst>
            <pc:docMk/>
            <pc:sldMk cId="2263181512" sldId="1011"/>
            <ac:graphicFrameMk id="18" creationId="{F785B1D8-2A2B-85DF-E241-FE1D908CD25F}"/>
          </ac:graphicFrameMkLst>
        </pc:graphicFrameChg>
        <pc:cxnChg chg="add del mod">
          <ac:chgData name="Paula Vázquez-Valero" userId="3a0e46d7-2099-40af-a155-aa45b68bfff3" providerId="ADAL" clId="{9392BBDB-997E-40B4-93C9-019FA3FF544F}" dt="2022-07-01T18:35:55.755" v="4922" actId="478"/>
          <ac:cxnSpMkLst>
            <pc:docMk/>
            <pc:sldMk cId="2263181512" sldId="1011"/>
            <ac:cxnSpMk id="19" creationId="{1D04FC2F-4D70-D633-4859-085BD81BDC18}"/>
          </ac:cxnSpMkLst>
        </pc:cxnChg>
      </pc:sldChg>
    </pc:docChg>
  </pc:docChgLst>
  <pc:docChgLst>
    <pc:chgData name="Tom Dawes" userId="fe899cd594ff6f3a" providerId="LiveId" clId="{FB48E5CF-60A1-455C-9512-2C6F78402068}"/>
    <pc:docChg chg="custSel addSld delSld modSld">
      <pc:chgData name="Tom Dawes" userId="fe899cd594ff6f3a" providerId="LiveId" clId="{FB48E5CF-60A1-455C-9512-2C6F78402068}" dt="2022-08-18T12:05:30.456" v="12"/>
      <pc:docMkLst>
        <pc:docMk/>
      </pc:docMkLst>
      <pc:sldChg chg="delSp mod">
        <pc:chgData name="Tom Dawes" userId="fe899cd594ff6f3a" providerId="LiveId" clId="{FB48E5CF-60A1-455C-9512-2C6F78402068}" dt="2022-08-18T11:49:30.305" v="0" actId="478"/>
        <pc:sldMkLst>
          <pc:docMk/>
          <pc:sldMk cId="0" sldId="257"/>
        </pc:sldMkLst>
        <pc:spChg chg="del">
          <ac:chgData name="Tom Dawes" userId="fe899cd594ff6f3a" providerId="LiveId" clId="{FB48E5CF-60A1-455C-9512-2C6F78402068}" dt="2022-08-18T11:49:30.305" v="0" actId="478"/>
          <ac:spMkLst>
            <pc:docMk/>
            <pc:sldMk cId="0" sldId="257"/>
            <ac:spMk id="26" creationId="{F218CEA6-5B14-4805-8807-1F10F26CA1C5}"/>
          </ac:spMkLst>
        </pc:spChg>
      </pc:sldChg>
      <pc:sldChg chg="add del">
        <pc:chgData name="Tom Dawes" userId="fe899cd594ff6f3a" providerId="LiveId" clId="{FB48E5CF-60A1-455C-9512-2C6F78402068}" dt="2022-08-18T12:05:30.456" v="12"/>
        <pc:sldMkLst>
          <pc:docMk/>
          <pc:sldMk cId="2722927513" sldId="970"/>
        </pc:sldMkLst>
      </pc:sldChg>
      <pc:sldChg chg="add del modAnim">
        <pc:chgData name="Tom Dawes" userId="fe899cd594ff6f3a" providerId="LiveId" clId="{FB48E5CF-60A1-455C-9512-2C6F78402068}" dt="2022-08-18T12:04:43.823" v="5"/>
        <pc:sldMkLst>
          <pc:docMk/>
          <pc:sldMk cId="213908471" sldId="1003"/>
        </pc:sldMkLst>
      </pc:sldChg>
      <pc:sldChg chg="add del modAnim">
        <pc:chgData name="Tom Dawes" userId="fe899cd594ff6f3a" providerId="LiveId" clId="{FB48E5CF-60A1-455C-9512-2C6F78402068}" dt="2022-08-18T12:04:49.461" v="6"/>
        <pc:sldMkLst>
          <pc:docMk/>
          <pc:sldMk cId="3234848579" sldId="1004"/>
        </pc:sldMkLst>
      </pc:sldChg>
      <pc:sldChg chg="add del modAnim">
        <pc:chgData name="Tom Dawes" userId="fe899cd594ff6f3a" providerId="LiveId" clId="{FB48E5CF-60A1-455C-9512-2C6F78402068}" dt="2022-08-18T12:04:56.230" v="7"/>
        <pc:sldMkLst>
          <pc:docMk/>
          <pc:sldMk cId="1964841660" sldId="1005"/>
        </pc:sldMkLst>
      </pc:sldChg>
      <pc:sldChg chg="add del modAnim">
        <pc:chgData name="Tom Dawes" userId="fe899cd594ff6f3a" providerId="LiveId" clId="{FB48E5CF-60A1-455C-9512-2C6F78402068}" dt="2022-08-18T12:05:02.361" v="8"/>
        <pc:sldMkLst>
          <pc:docMk/>
          <pc:sldMk cId="4101050569" sldId="1006"/>
        </pc:sldMkLst>
      </pc:sldChg>
      <pc:sldChg chg="add del modAnim">
        <pc:chgData name="Tom Dawes" userId="fe899cd594ff6f3a" providerId="LiveId" clId="{FB48E5CF-60A1-455C-9512-2C6F78402068}" dt="2022-08-18T12:04:35.398" v="4"/>
        <pc:sldMkLst>
          <pc:docMk/>
          <pc:sldMk cId="163946147" sldId="1007"/>
        </pc:sldMkLst>
      </pc:sldChg>
      <pc:sldChg chg="modSp mod">
        <pc:chgData name="Tom Dawes" userId="fe899cd594ff6f3a" providerId="LiveId" clId="{FB48E5CF-60A1-455C-9512-2C6F78402068}" dt="2022-08-18T12:03:14.368" v="1" actId="20577"/>
        <pc:sldMkLst>
          <pc:docMk/>
          <pc:sldMk cId="4018490028" sldId="1009"/>
        </pc:sldMkLst>
        <pc:spChg chg="mod">
          <ac:chgData name="Tom Dawes" userId="fe899cd594ff6f3a" providerId="LiveId" clId="{FB48E5CF-60A1-455C-9512-2C6F78402068}" dt="2022-08-18T12:03:14.368" v="1" actId="20577"/>
          <ac:spMkLst>
            <pc:docMk/>
            <pc:sldMk cId="4018490028" sldId="1009"/>
            <ac:spMk id="67" creationId="{8D8878C1-59AD-BD27-7125-93C5D3242084}"/>
          </ac:spMkLst>
        </pc:spChg>
      </pc:sldChg>
      <pc:sldChg chg="modSp mod">
        <pc:chgData name="Tom Dawes" userId="fe899cd594ff6f3a" providerId="LiveId" clId="{FB48E5CF-60A1-455C-9512-2C6F78402068}" dt="2022-08-18T12:05:11.051" v="10" actId="20577"/>
        <pc:sldMkLst>
          <pc:docMk/>
          <pc:sldMk cId="2965035291" sldId="1010"/>
        </pc:sldMkLst>
        <pc:spChg chg="mod">
          <ac:chgData name="Tom Dawes" userId="fe899cd594ff6f3a" providerId="LiveId" clId="{FB48E5CF-60A1-455C-9512-2C6F78402068}" dt="2022-08-18T12:05:11.051" v="10" actId="20577"/>
          <ac:spMkLst>
            <pc:docMk/>
            <pc:sldMk cId="2965035291" sldId="1010"/>
            <ac:spMk id="67" creationId="{8D8878C1-59AD-BD27-7125-93C5D3242084}"/>
          </ac:spMkLst>
        </pc:spChg>
      </pc:sldChg>
      <pc:sldChg chg="modSp mod">
        <pc:chgData name="Tom Dawes" userId="fe899cd594ff6f3a" providerId="LiveId" clId="{FB48E5CF-60A1-455C-9512-2C6F78402068}" dt="2022-08-18T12:05:08.397" v="9" actId="20577"/>
        <pc:sldMkLst>
          <pc:docMk/>
          <pc:sldMk cId="2263181512" sldId="1011"/>
        </pc:sldMkLst>
        <pc:spChg chg="mod">
          <ac:chgData name="Tom Dawes" userId="fe899cd594ff6f3a" providerId="LiveId" clId="{FB48E5CF-60A1-455C-9512-2C6F78402068}" dt="2022-08-18T12:05:08.397" v="9" actId="20577"/>
          <ac:spMkLst>
            <pc:docMk/>
            <pc:sldMk cId="2263181512" sldId="1011"/>
            <ac:spMk id="67" creationId="{8D8878C1-59AD-BD27-7125-93C5D324208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B10A3C-6EC1-44B1-AD7A-D13421C00F0D}" type="datetimeFigureOut">
              <a:rPr lang="en-GB" smtClean="0"/>
              <a:t>17/05/2023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052B50-4CAA-498F-BA55-B096FCBD9A9E}" type="slidenum">
              <a:rPr lang="en-GB" smtClean="0"/>
              <a:t>‹#›</a:t>
            </a:fld>
            <a:endParaRPr lang="en-GB"/>
          </a:p>
        </p:txBody>
      </p:sp>
    </p:spTree>
    <p:extLst>
      <p:ext uri="{BB962C8B-B14F-4D97-AF65-F5344CB8AC3E}">
        <p14:creationId xmlns:p14="http://schemas.microsoft.com/office/powerpoint/2010/main" val="1264354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dirty="0">
                <a:effectLst/>
                <a:latin typeface="Calibri" panose="020F0502020204030204" pitchFamily="34" charset="0"/>
                <a:ea typeface="Calibri" panose="020F0502020204030204" pitchFamily="34" charset="0"/>
              </a:rPr>
              <a:t>Artwork by Steve Clarke. All additional pictures selected are available under a Creative Commons license, no attribution required.</a:t>
            </a:r>
          </a:p>
          <a:p>
            <a:pPr marL="0" lvl="0" indent="0" algn="l" rtl="0">
              <a:spcBef>
                <a:spcPts val="0"/>
              </a:spcBef>
              <a:spcAft>
                <a:spcPts val="0"/>
              </a:spcAft>
              <a:buClr>
                <a:schemeClr val="dk1"/>
              </a:buClr>
              <a:buSzPts val="1400"/>
              <a:buFont typeface="Arial"/>
              <a:buNone/>
            </a:pPr>
            <a:endParaRPr lang="en-GB" sz="1200" dirty="0">
              <a:effectLst/>
              <a:latin typeface="Calibri" panose="020F0502020204030204" pitchFamily="34" charset="0"/>
              <a:ea typeface="Calibri" panose="020F0502020204030204" pitchFamily="34" charset="0"/>
            </a:endParaRPr>
          </a:p>
          <a:p>
            <a:pPr marL="0" lvl="0" indent="0" algn="l" rtl="0">
              <a:spcBef>
                <a:spcPts val="0"/>
              </a:spcBef>
              <a:spcAft>
                <a:spcPts val="0"/>
              </a:spcAft>
              <a:buClr>
                <a:schemeClr val="dk1"/>
              </a:buClr>
              <a:buSzPts val="1400"/>
              <a:buFont typeface="Arial"/>
              <a:buNone/>
            </a:pPr>
            <a:r>
              <a:rPr lang="en-GB" sz="1200" dirty="0">
                <a:effectLst/>
                <a:latin typeface="Calibri" panose="020F0502020204030204" pitchFamily="34" charset="0"/>
                <a:ea typeface="Calibri" panose="020F0502020204030204" pitchFamily="34" charset="0"/>
              </a:rPr>
              <a:t>The frequency rankings for words that occur in this PowerPoint which have been</a:t>
            </a:r>
            <a:r>
              <a:rPr lang="en-GB" sz="1200" i="1" dirty="0">
                <a:effectLst/>
                <a:latin typeface="Calibri" panose="020F0502020204030204" pitchFamily="34" charset="0"/>
                <a:ea typeface="Calibri" panose="020F0502020204030204" pitchFamily="34" charset="0"/>
              </a:rPr>
              <a:t> previously</a:t>
            </a:r>
            <a:r>
              <a:rPr lang="en-GB" sz="1200" dirty="0">
                <a:effectLst/>
                <a:latin typeface="Calibri" panose="020F0502020204030204" pitchFamily="34" charset="0"/>
                <a:ea typeface="Calibri" panose="020F0502020204030204" pitchFamily="34" charset="0"/>
              </a:rPr>
              <a:t> introduced in the resources are given in the SOW (excel document) and in the resources that first introduced and formally re-visited those words. </a:t>
            </a:r>
          </a:p>
          <a:p>
            <a:endParaRPr lang="es-ES_tradnl" sz="1200" b="1" kern="1200" dirty="0">
              <a:solidFill>
                <a:schemeClr val="tx1"/>
              </a:solidFill>
              <a:effectLst/>
              <a:latin typeface="+mn-lt"/>
              <a:ea typeface="+mn-ea"/>
              <a:cs typeface="+mn-cs"/>
            </a:endParaRPr>
          </a:p>
          <a:p>
            <a:r>
              <a:rPr lang="es-ES_tradnl" sz="1200" b="1" kern="1200" dirty="0" err="1">
                <a:solidFill>
                  <a:schemeClr val="tx1"/>
                </a:solidFill>
                <a:effectLst/>
                <a:latin typeface="+mn-lt"/>
                <a:ea typeface="+mn-ea"/>
                <a:cs typeface="+mn-cs"/>
              </a:rPr>
              <a:t>Phonics</a:t>
            </a:r>
            <a:r>
              <a:rPr lang="es-ES_tradnl" sz="1200" b="1" kern="1200" dirty="0">
                <a:solidFill>
                  <a:schemeClr val="tx1"/>
                </a:solidFill>
                <a:effectLst/>
                <a:latin typeface="+mn-lt"/>
                <a:ea typeface="+mn-ea"/>
                <a:cs typeface="+mn-cs"/>
              </a:rPr>
              <a:t>: SSC </a:t>
            </a:r>
            <a:r>
              <a:rPr lang="es-ES_tradnl" sz="1200" b="1" kern="1200" dirty="0" err="1">
                <a:solidFill>
                  <a:schemeClr val="tx1"/>
                </a:solidFill>
                <a:effectLst/>
                <a:latin typeface="+mn-lt"/>
                <a:ea typeface="+mn-ea"/>
                <a:cs typeface="+mn-cs"/>
              </a:rPr>
              <a:t>revisited</a:t>
            </a:r>
            <a:endParaRPr lang="es-ES_tradnl" sz="1200" b="0" kern="1200" dirty="0">
              <a:solidFill>
                <a:schemeClr val="tx1"/>
              </a:solidFill>
              <a:effectLst/>
              <a:latin typeface="+mn-lt"/>
              <a:ea typeface="+mn-ea"/>
              <a:cs typeface="+mn-cs"/>
            </a:endParaRPr>
          </a:p>
          <a:p>
            <a:r>
              <a:rPr lang="es-ES_tradnl" sz="1200" b="1" kern="1200" dirty="0" err="1">
                <a:solidFill>
                  <a:schemeClr val="tx1"/>
                </a:solidFill>
                <a:effectLst/>
                <a:latin typeface="+mn-lt"/>
                <a:ea typeface="+mn-ea"/>
                <a:cs typeface="+mn-cs"/>
              </a:rPr>
              <a:t>Vocabulary</a:t>
            </a:r>
            <a:r>
              <a:rPr lang="es-ES_tradnl" sz="1200" b="1" kern="1200" dirty="0">
                <a:solidFill>
                  <a:schemeClr val="tx1"/>
                </a:solidFill>
                <a:effectLst/>
                <a:latin typeface="+mn-lt"/>
                <a:ea typeface="+mn-ea"/>
                <a:cs typeface="+mn-cs"/>
              </a:rPr>
              <a:t> (new </a:t>
            </a:r>
            <a:r>
              <a:rPr lang="es-ES_tradnl" sz="1200" b="1" kern="1200" dirty="0" err="1">
                <a:solidFill>
                  <a:schemeClr val="tx1"/>
                </a:solidFill>
                <a:effectLst/>
                <a:latin typeface="+mn-lt"/>
                <a:ea typeface="+mn-ea"/>
                <a:cs typeface="+mn-cs"/>
              </a:rPr>
              <a:t>words</a:t>
            </a:r>
            <a:r>
              <a:rPr lang="es-ES_tradnl" sz="1200" b="1" kern="1200" dirty="0">
                <a:solidFill>
                  <a:schemeClr val="tx1"/>
                </a:solidFill>
                <a:effectLst/>
                <a:latin typeface="+mn-lt"/>
                <a:ea typeface="+mn-ea"/>
                <a:cs typeface="+mn-cs"/>
              </a:rPr>
              <a:t> in </a:t>
            </a:r>
            <a:r>
              <a:rPr lang="es-ES_tradnl" sz="1200" b="1" kern="1200" dirty="0" err="1">
                <a:solidFill>
                  <a:schemeClr val="tx1"/>
                </a:solidFill>
                <a:effectLst/>
                <a:latin typeface="+mn-lt"/>
                <a:ea typeface="+mn-ea"/>
                <a:cs typeface="+mn-cs"/>
              </a:rPr>
              <a:t>bold</a:t>
            </a:r>
            <a:r>
              <a:rPr lang="es-ES_tradnl" sz="1200" kern="1200" dirty="0">
                <a:solidFill>
                  <a:schemeClr val="tx1"/>
                </a:solidFill>
                <a:effectLst/>
                <a:latin typeface="+mn-lt"/>
                <a:ea typeface="+mn-ea"/>
                <a:cs typeface="+mn-cs"/>
              </a:rPr>
              <a:t>): </a:t>
            </a:r>
            <a:r>
              <a:rPr lang="es-ES" sz="1200" b="1" kern="1200" dirty="0">
                <a:solidFill>
                  <a:schemeClr val="tx1"/>
                </a:solidFill>
                <a:effectLst/>
                <a:latin typeface="+mn-lt"/>
                <a:ea typeface="+mn-ea"/>
                <a:cs typeface="+mn-cs"/>
              </a:rPr>
              <a:t>querer, quiero, quieres, quiere</a:t>
            </a:r>
            <a:r>
              <a:rPr lang="es-ES" sz="1200" kern="1200" dirty="0">
                <a:solidFill>
                  <a:schemeClr val="tx1"/>
                </a:solidFill>
                <a:effectLst/>
                <a:latin typeface="+mn-lt"/>
                <a:ea typeface="+mn-ea"/>
                <a:cs typeface="+mn-cs"/>
              </a:rPr>
              <a:t> [58] </a:t>
            </a:r>
            <a:r>
              <a:rPr lang="es-ES" sz="1200" b="1" kern="1200" dirty="0">
                <a:solidFill>
                  <a:schemeClr val="tx1"/>
                </a:solidFill>
                <a:effectLst/>
                <a:latin typeface="+mn-lt"/>
                <a:ea typeface="+mn-ea"/>
                <a:cs typeface="+mn-cs"/>
              </a:rPr>
              <a:t>avión</a:t>
            </a:r>
            <a:r>
              <a:rPr lang="es-ES" sz="1200" kern="1200" dirty="0">
                <a:solidFill>
                  <a:schemeClr val="tx1"/>
                </a:solidFill>
                <a:effectLst/>
                <a:latin typeface="+mn-lt"/>
                <a:ea typeface="+mn-ea"/>
                <a:cs typeface="+mn-cs"/>
              </a:rPr>
              <a:t> [1399] </a:t>
            </a:r>
            <a:r>
              <a:rPr lang="es-ES" sz="1200" b="1" kern="1200" dirty="0">
                <a:solidFill>
                  <a:schemeClr val="tx1"/>
                </a:solidFill>
                <a:effectLst/>
                <a:latin typeface="+mn-lt"/>
                <a:ea typeface="+mn-ea"/>
                <a:cs typeface="+mn-cs"/>
              </a:rPr>
              <a:t>probar</a:t>
            </a:r>
            <a:r>
              <a:rPr lang="es-ES" sz="1200" kern="1200" dirty="0">
                <a:solidFill>
                  <a:schemeClr val="tx1"/>
                </a:solidFill>
                <a:effectLst/>
                <a:latin typeface="+mn-lt"/>
                <a:ea typeface="+mn-ea"/>
                <a:cs typeface="+mn-cs"/>
              </a:rPr>
              <a:t> [959] </a:t>
            </a:r>
            <a:r>
              <a:rPr lang="es-ES" sz="1200" b="1" kern="1200" dirty="0">
                <a:solidFill>
                  <a:schemeClr val="tx1"/>
                </a:solidFill>
                <a:effectLst/>
                <a:latin typeface="+mn-lt"/>
                <a:ea typeface="+mn-ea"/>
                <a:cs typeface="+mn-cs"/>
              </a:rPr>
              <a:t>aburrido</a:t>
            </a:r>
            <a:r>
              <a:rPr lang="es-ES" sz="1200" kern="1200" dirty="0">
                <a:solidFill>
                  <a:schemeClr val="tx1"/>
                </a:solidFill>
                <a:effectLst/>
                <a:latin typeface="+mn-lt"/>
                <a:ea typeface="+mn-ea"/>
                <a:cs typeface="+mn-cs"/>
              </a:rPr>
              <a:t> [3917]</a:t>
            </a:r>
            <a:endParaRPr lang="es-ES_tradnl" sz="1200" b="1" kern="1200" dirty="0">
              <a:solidFill>
                <a:schemeClr val="tx1"/>
              </a:solidFill>
              <a:effectLst/>
              <a:latin typeface="+mn-lt"/>
              <a:ea typeface="+mn-ea"/>
              <a:cs typeface="+mn-cs"/>
            </a:endParaRPr>
          </a:p>
          <a:p>
            <a:r>
              <a:rPr lang="es-ES_tradnl" sz="1200" b="1" kern="1200" dirty="0" err="1">
                <a:solidFill>
                  <a:schemeClr val="tx1"/>
                </a:solidFill>
                <a:effectLst/>
                <a:latin typeface="+mn-lt"/>
                <a:ea typeface="+mn-ea"/>
                <a:cs typeface="+mn-cs"/>
              </a:rPr>
              <a:t>Revisit</a:t>
            </a:r>
            <a:r>
              <a:rPr lang="es-ES_tradnl" sz="1200" b="1" kern="1200" dirty="0">
                <a:solidFill>
                  <a:schemeClr val="tx1"/>
                </a:solidFill>
                <a:effectLst/>
                <a:latin typeface="+mn-lt"/>
                <a:ea typeface="+mn-ea"/>
                <a:cs typeface="+mn-cs"/>
              </a:rPr>
              <a:t> 1</a:t>
            </a:r>
            <a:r>
              <a:rPr lang="es-ES_tradnl" sz="1200" kern="1200" dirty="0">
                <a:solidFill>
                  <a:schemeClr val="tx1"/>
                </a:solidFill>
                <a:effectLst/>
                <a:latin typeface="+mn-lt"/>
                <a:ea typeface="+mn-ea"/>
                <a:cs typeface="+mn-cs"/>
              </a:rPr>
              <a:t>: </a:t>
            </a:r>
            <a:r>
              <a:rPr lang="es-ES" sz="1200" b="0" i="0" u="none" strike="noStrike" dirty="0">
                <a:solidFill>
                  <a:srgbClr val="002060"/>
                </a:solidFill>
                <a:effectLst/>
                <a:latin typeface="Century Gothic" panose="020B0502020202020204" pitchFamily="34" charset="0"/>
              </a:rPr>
              <a:t>aeropuerto [2492] bandera [2446] puerto [1077] río [496]</a:t>
            </a:r>
            <a:endParaRPr lang="en-GB" sz="1200" b="0" i="0" u="none" strike="noStrike" dirty="0">
              <a:solidFill>
                <a:srgbClr val="002060"/>
              </a:solidFill>
              <a:effectLst/>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200" b="1" kern="1200" dirty="0" err="1">
                <a:solidFill>
                  <a:schemeClr val="tx1"/>
                </a:solidFill>
                <a:effectLst/>
                <a:latin typeface="+mn-lt"/>
                <a:ea typeface="+mn-ea"/>
                <a:cs typeface="+mn-cs"/>
              </a:rPr>
              <a:t>Revisit</a:t>
            </a:r>
            <a:r>
              <a:rPr lang="es-ES_tradnl" sz="1200" b="1" kern="1200" dirty="0">
                <a:solidFill>
                  <a:schemeClr val="tx1"/>
                </a:solidFill>
                <a:effectLst/>
                <a:latin typeface="+mn-lt"/>
                <a:ea typeface="+mn-ea"/>
                <a:cs typeface="+mn-cs"/>
              </a:rPr>
              <a:t> 2</a:t>
            </a:r>
            <a:r>
              <a:rPr lang="es-ES_tradnl" sz="1200" kern="1200" dirty="0">
                <a:solidFill>
                  <a:schemeClr val="tx1"/>
                </a:solidFill>
                <a:effectLst/>
                <a:latin typeface="+mn-lt"/>
                <a:ea typeface="+mn-ea"/>
                <a:cs typeface="+mn-cs"/>
              </a:rPr>
              <a:t>: </a:t>
            </a:r>
            <a:r>
              <a:rPr lang="es-ES" sz="1200" b="0" i="0" u="none" strike="noStrike" dirty="0">
                <a:solidFill>
                  <a:srgbClr val="002060"/>
                </a:solidFill>
                <a:effectLst/>
                <a:latin typeface="Century Gothic" panose="020B0502020202020204" pitchFamily="34" charset="0"/>
              </a:rPr>
              <a:t>ir [33] voy  vas va estar [21] estoy estás está cine [952] costa [896] </a:t>
            </a:r>
            <a:r>
              <a:rPr lang="es-ES" sz="1200" b="0" i="0" u="none" strike="noStrike" dirty="0">
                <a:solidFill>
                  <a:srgbClr val="FF0066"/>
                </a:solidFill>
                <a:effectLst/>
                <a:latin typeface="Century Gothic" panose="020B0502020202020204" pitchFamily="34" charset="0"/>
              </a:rPr>
              <a:t>mercado</a:t>
            </a:r>
            <a:r>
              <a:rPr lang="es-ES" sz="1200" b="0" i="0" u="none" strike="noStrike" dirty="0">
                <a:solidFill>
                  <a:srgbClr val="002060"/>
                </a:solidFill>
                <a:effectLst/>
                <a:latin typeface="Century Gothic" panose="020B0502020202020204" pitchFamily="34" charset="0"/>
              </a:rPr>
              <a:t> [487] teatro [605] </a:t>
            </a:r>
            <a:endParaRPr lang="en-GB" sz="12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rPr>
              <a:t>Source: Davies, M. &amp;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endParaRPr lang="en-GB" sz="120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r>
              <a:rPr lang="en-GB" sz="1200" dirty="0">
                <a:effectLst/>
                <a:latin typeface="Calibri" panose="020F0502020204030204" pitchFamily="34" charset="0"/>
                <a:ea typeface="Calibri" panose="020F0502020204030204" pitchFamily="34" charset="0"/>
              </a:rPr>
              <a:t>For any </a:t>
            </a:r>
            <a:r>
              <a:rPr lang="en-GB" sz="1200" i="1" dirty="0">
                <a:effectLst/>
                <a:latin typeface="Calibri" panose="020F0502020204030204" pitchFamily="34" charset="0"/>
                <a:ea typeface="Calibri" panose="020F0502020204030204" pitchFamily="34" charset="0"/>
              </a:rPr>
              <a:t>other </a:t>
            </a:r>
            <a:r>
              <a:rPr lang="en-GB" sz="1200" dirty="0">
                <a:effectLst/>
                <a:latin typeface="Calibri" panose="020F0502020204030204" pitchFamily="34" charset="0"/>
                <a:ea typeface="Calibri" panose="020F0502020204030204" pitchFamily="34" charset="0"/>
              </a:rPr>
              <a:t>words that occur incidentally in this PowerPoint, frequency rankings will be provided in the notes field wherever possible.</a:t>
            </a:r>
          </a:p>
          <a:p>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err="1">
                <a:solidFill>
                  <a:srgbClr val="002060"/>
                </a:solidFill>
                <a:latin typeface="Century Gothic" panose="020B0502020202020204" pitchFamily="34" charset="0"/>
              </a:rPr>
              <a:t>cada</a:t>
            </a:r>
            <a:r>
              <a:rPr lang="en-GB" sz="1200" b="1" baseline="0" dirty="0">
                <a:solidFill>
                  <a:srgbClr val="002060"/>
                </a:solidFill>
                <a:latin typeface="Century Gothic" panose="020B0502020202020204" pitchFamily="34" charset="0"/>
              </a:rPr>
              <a:t> </a:t>
            </a:r>
            <a:r>
              <a:rPr lang="en-GB" sz="1200" b="0" baseline="0" dirty="0">
                <a:solidFill>
                  <a:srgbClr val="002060"/>
                </a:solidFill>
                <a:latin typeface="Century Gothic" panose="020B0502020202020204" pitchFamily="34" charset="0"/>
              </a:rPr>
              <a:t>[107]</a:t>
            </a:r>
            <a:endParaRPr lang="en-GB" b="0" baseline="0" dirty="0"/>
          </a:p>
          <a:p>
            <a:pPr marL="0" lvl="0" indent="0" algn="l" rtl="0">
              <a:spcBef>
                <a:spcPts val="0"/>
              </a:spcBef>
              <a:spcAft>
                <a:spcPts val="0"/>
              </a:spcAft>
              <a:buNone/>
            </a:pPr>
            <a:endParaRPr lang="en-US" sz="1200"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effectLst/>
              <a:latin typeface="Calibri" panose="020F0502020204030204" pitchFamily="34" charset="0"/>
            </a:endParaRPr>
          </a:p>
          <a:p>
            <a:pPr marL="0" lvl="0" indent="0" algn="l" rtl="0">
              <a:spcBef>
                <a:spcPts val="0"/>
              </a:spcBef>
              <a:spcAft>
                <a:spcPts val="0"/>
              </a:spcAft>
              <a:buNone/>
            </a:pPr>
            <a:endParaRPr lang="en-GB" sz="1200" b="1" i="0" u="none" strike="noStrike" dirty="0">
              <a:solidFill>
                <a:srgbClr val="002060"/>
              </a:solidFill>
              <a:effectLst/>
              <a:latin typeface="docs-Century Gothic"/>
            </a:endParaRPr>
          </a:p>
          <a:p>
            <a:pPr marL="0" lvl="0" indent="0" algn="l" rtl="0">
              <a:spcBef>
                <a:spcPts val="0"/>
              </a:spcBef>
              <a:spcAft>
                <a:spcPts val="0"/>
              </a:spcAft>
              <a:buNone/>
            </a:pPr>
            <a:endParaRPr dirty="0"/>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GB" b="1" baseline="0" dirty="0"/>
              <a:t>Time: </a:t>
            </a:r>
            <a:r>
              <a:rPr lang="en-GB" b="0" baseline="0" dirty="0"/>
              <a:t>6-8 minutes </a:t>
            </a:r>
            <a:r>
              <a:rPr lang="en-GB" b="1" baseline="0" dirty="0"/>
              <a:t>(5 slides)</a:t>
            </a:r>
            <a:br>
              <a:rPr lang="en-GB" b="1" baseline="0" dirty="0"/>
            </a:br>
            <a:endParaRPr lang="en-GB" b="1" baseline="0" dirty="0"/>
          </a:p>
          <a:p>
            <a:r>
              <a:rPr lang="en-GB" b="1" baseline="0" dirty="0"/>
              <a:t>Aim: </a:t>
            </a:r>
            <a:r>
              <a:rPr lang="en-GB" b="0" baseline="0" dirty="0"/>
              <a:t>to practise oral sentence building. Targeted features: postnominal regular gender agreement | revisit </a:t>
            </a:r>
            <a:r>
              <a:rPr lang="en-GB" b="0" baseline="0" dirty="0" err="1"/>
              <a:t>quiero</a:t>
            </a:r>
            <a:r>
              <a:rPr lang="en-GB" b="0" baseline="0" dirty="0"/>
              <a:t> | </a:t>
            </a:r>
            <a:r>
              <a:rPr lang="en-GB" b="0" baseline="0" dirty="0" err="1"/>
              <a:t>quiere</a:t>
            </a:r>
            <a:r>
              <a:rPr lang="en-GB" b="0" baseline="0" dirty="0"/>
              <a:t> | </a:t>
            </a:r>
            <a:r>
              <a:rPr lang="en-GB" b="0" baseline="0" dirty="0" err="1"/>
              <a:t>quieres</a:t>
            </a:r>
            <a:br>
              <a:rPr lang="en-GB" b="0" baseline="0" dirty="0"/>
            </a:br>
            <a:br>
              <a:rPr lang="en-GB" b="0" baseline="0" dirty="0"/>
            </a:br>
            <a:br>
              <a:rPr lang="en-GB" b="0" baseline="0" dirty="0"/>
            </a:br>
            <a:r>
              <a:rPr lang="en-GB" b="1" baseline="0" dirty="0"/>
              <a:t>Procedure</a:t>
            </a:r>
            <a:r>
              <a:rPr lang="en-GB" b="0" baseline="0" dirty="0"/>
              <a:t>:</a:t>
            </a:r>
          </a:p>
          <a:p>
            <a:r>
              <a:rPr lang="en-GB" dirty="0"/>
              <a:t>1. Click for English sentence and Spanish prompt words.</a:t>
            </a:r>
            <a:br>
              <a:rPr lang="en-GB" dirty="0"/>
            </a:br>
            <a:r>
              <a:rPr lang="en-GB" dirty="0"/>
              <a:t>2. Click inicio to start the timer.</a:t>
            </a:r>
          </a:p>
          <a:p>
            <a:r>
              <a:rPr lang="en-GB" dirty="0"/>
              <a:t>3. Pupils select from the words given to create and say the sentence out loud before the time elapses.</a:t>
            </a:r>
            <a:br>
              <a:rPr lang="en-GB" dirty="0"/>
            </a:br>
            <a:r>
              <a:rPr lang="en-GB" dirty="0"/>
              <a:t>4. Click for the Spanish sentence to appear.</a:t>
            </a:r>
          </a:p>
          <a:p>
            <a:pPr marL="0" marR="0" lvl="0" indent="0" algn="l" rtl="0">
              <a:lnSpc>
                <a:spcPct val="100000"/>
              </a:lnSpc>
              <a:spcBef>
                <a:spcPts val="0"/>
              </a:spcBef>
              <a:spcAft>
                <a:spcPts val="0"/>
              </a:spcAft>
              <a:buClr>
                <a:schemeClr val="dk1"/>
              </a:buClr>
              <a:buSzPts val="1200"/>
              <a:buFont typeface="Calibri"/>
              <a:buNone/>
            </a:pPr>
            <a:endParaRPr lang="en-GB" b="1" dirty="0"/>
          </a:p>
          <a:p>
            <a:pPr marL="0" lvl="0" indent="0" algn="l" rtl="0">
              <a:spcBef>
                <a:spcPts val="0"/>
              </a:spcBef>
              <a:spcAft>
                <a:spcPts val="0"/>
              </a:spcAft>
              <a:buNone/>
            </a:pPr>
            <a:endParaRPr lang="en-GB" sz="1200" dirty="0">
              <a:solidFill>
                <a:srgbClr val="002060"/>
              </a:solidFill>
              <a:latin typeface="Century Gothic"/>
              <a:ea typeface="Century Gothic"/>
              <a:cs typeface="Century Gothic"/>
              <a:sym typeface="Century Gothic"/>
            </a:endParaRPr>
          </a:p>
        </p:txBody>
      </p:sp>
      <p:sp>
        <p:nvSpPr>
          <p:cNvPr id="335" name="Google Shape;33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0993261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 (grammar reminder + translation practice, 6 slides).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revisit post-nominal adjective agreement.</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Read the grammar explanation on post-nominal adjective agreement.</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Elicit English translations for the Spanish examples provided. </a:t>
            </a:r>
          </a:p>
          <a:p>
            <a:pPr marL="228600" marR="0" lvl="0" indent="-228600" algn="l" rtl="0">
              <a:lnSpc>
                <a:spcPct val="100000"/>
              </a:lnSpc>
              <a:spcBef>
                <a:spcPts val="0"/>
              </a:spcBef>
              <a:spcAft>
                <a:spcPts val="0"/>
              </a:spcAft>
              <a:buClr>
                <a:schemeClr val="dk1"/>
              </a:buClr>
              <a:buSzPts val="1200"/>
              <a:buFont typeface="Calibri"/>
              <a:buAutoNum type="arabicPeriod"/>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a:p>
            <a:pPr marL="0" lvl="0" indent="0" algn="l" rtl="0">
              <a:spcBef>
                <a:spcPts val="0"/>
              </a:spcBef>
              <a:spcAft>
                <a:spcPts val="0"/>
              </a:spcAft>
              <a:buNone/>
            </a:pPr>
            <a:endParaRPr lang="en-GB" sz="1200" dirty="0">
              <a:solidFill>
                <a:srgbClr val="002060"/>
              </a:solidFill>
              <a:latin typeface="Century Gothic"/>
              <a:ea typeface="Century Gothic"/>
              <a:cs typeface="Century Gothic"/>
              <a:sym typeface="Century Gothic"/>
            </a:endParaRPr>
          </a:p>
        </p:txBody>
      </p:sp>
      <p:sp>
        <p:nvSpPr>
          <p:cNvPr id="335" name="Google Shape;33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8758736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solidFill>
                  <a:schemeClr val="accent5">
                    <a:lumMod val="50000"/>
                  </a:schemeClr>
                </a:solidFill>
              </a:rPr>
              <a:t>Timing:</a:t>
            </a:r>
            <a:r>
              <a:rPr lang="en-GB" sz="1200" b="1" baseline="0" dirty="0">
                <a:solidFill>
                  <a:schemeClr val="accent5">
                    <a:lumMod val="50000"/>
                  </a:schemeClr>
                </a:solidFill>
              </a:rPr>
              <a:t> </a:t>
            </a:r>
            <a:r>
              <a:rPr lang="en-GB" sz="1200" b="0" baseline="0" dirty="0">
                <a:solidFill>
                  <a:schemeClr val="accent5">
                    <a:lumMod val="50000"/>
                  </a:schemeClr>
                </a:solidFill>
              </a:rPr>
              <a:t>10 minutes </a:t>
            </a:r>
            <a:endParaRPr lang="en-GB" sz="1200" b="1" baseline="0" dirty="0">
              <a:solidFill>
                <a:schemeClr val="accent5">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Aim: </a:t>
            </a:r>
            <a:r>
              <a:rPr lang="en-US" b="0" dirty="0"/>
              <a:t>to </a:t>
            </a:r>
            <a:r>
              <a:rPr lang="en-US" b="0" dirty="0" err="1"/>
              <a:t>practise</a:t>
            </a:r>
            <a:r>
              <a:rPr lang="en-US" b="0" baseline="0" dirty="0"/>
              <a:t> more independent written production of singular persons of </a:t>
            </a:r>
            <a:r>
              <a:rPr lang="en-GB" b="0" baseline="0" dirty="0" err="1"/>
              <a:t>querer</a:t>
            </a:r>
            <a:r>
              <a:rPr lang="en-GB" b="0" baseline="0" dirty="0"/>
              <a:t> and postnominal adjective agreement, drawing on a variety of previously taught vocabulary.</a:t>
            </a: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r>
              <a:rPr lang="en-US" b="1" dirty="0"/>
              <a:t>Procedure:</a:t>
            </a:r>
          </a:p>
          <a:p>
            <a:pPr marL="228600" indent="-228600">
              <a:buAutoNum type="arabicPeriod"/>
            </a:pPr>
            <a:r>
              <a:rPr lang="en-GB" baseline="0" dirty="0"/>
              <a:t>Pupils write sentences using the singular persons of </a:t>
            </a:r>
            <a:r>
              <a:rPr lang="en-GB" baseline="0" dirty="0" err="1"/>
              <a:t>querer</a:t>
            </a:r>
            <a:r>
              <a:rPr lang="en-GB" baseline="0" dirty="0"/>
              <a:t>. Ensure they write at least one for each person of a total of 6 sentences.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Teachers can add a list of verbs and adjectives to the slide to help pupils, if needed. E.g.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 </a:t>
            </a:r>
            <a:r>
              <a:rPr lang="en-US" b="0" dirty="0" err="1"/>
              <a:t>ir</a:t>
            </a:r>
            <a:r>
              <a:rPr lang="en-US" b="0" dirty="0"/>
              <a:t>, </a:t>
            </a:r>
            <a:r>
              <a:rPr lang="en-US" b="0" dirty="0" err="1"/>
              <a:t>descansar</a:t>
            </a:r>
            <a:r>
              <a:rPr lang="en-US" b="0" dirty="0"/>
              <a:t>, </a:t>
            </a:r>
            <a:r>
              <a:rPr lang="en-US" b="0" dirty="0" err="1"/>
              <a:t>hablar</a:t>
            </a:r>
            <a:r>
              <a:rPr lang="en-US" b="0" dirty="0"/>
              <a:t>, visitor, </a:t>
            </a:r>
            <a:r>
              <a:rPr lang="en-US" b="0" dirty="0" err="1"/>
              <a:t>aprender</a:t>
            </a:r>
            <a:r>
              <a:rPr lang="en-US" b="0" dirty="0"/>
              <a:t>, </a:t>
            </a:r>
            <a:r>
              <a:rPr lang="en-US" b="0" dirty="0" err="1"/>
              <a:t>ver</a:t>
            </a:r>
            <a:r>
              <a:rPr lang="en-US" b="0" dirty="0"/>
              <a:t>, </a:t>
            </a:r>
            <a:r>
              <a:rPr lang="en-US" b="0" dirty="0" err="1"/>
              <a:t>practicar</a:t>
            </a:r>
            <a:r>
              <a:rPr lang="en-US" b="0" dirty="0"/>
              <a:t>, </a:t>
            </a:r>
            <a:r>
              <a:rPr lang="en-US" b="0" dirty="0" err="1"/>
              <a:t>ir</a:t>
            </a:r>
            <a:r>
              <a:rPr lang="en-US" b="0" dirty="0"/>
              <a:t>, </a:t>
            </a:r>
            <a:r>
              <a:rPr lang="en-US" b="0" dirty="0" err="1"/>
              <a:t>probar</a:t>
            </a:r>
            <a:r>
              <a:rPr lang="en-US" b="0" dirty="0"/>
              <a:t>.</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 </a:t>
            </a:r>
            <a:r>
              <a:rPr lang="en-US" b="0" dirty="0" err="1"/>
              <a:t>grande</a:t>
            </a:r>
            <a:r>
              <a:rPr lang="en-US" b="0" dirty="0"/>
              <a:t>, </a:t>
            </a:r>
            <a:r>
              <a:rPr lang="en-US" b="0" dirty="0" err="1"/>
              <a:t>tranquilo</a:t>
            </a:r>
            <a:r>
              <a:rPr lang="en-US" b="0" dirty="0"/>
              <a:t>, </a:t>
            </a:r>
            <a:r>
              <a:rPr lang="en-US" b="0" dirty="0" err="1"/>
              <a:t>cómodo</a:t>
            </a:r>
            <a:r>
              <a:rPr lang="en-US" b="0" dirty="0"/>
              <a:t>, </a:t>
            </a:r>
            <a:r>
              <a:rPr lang="en-US" b="0" dirty="0" err="1"/>
              <a:t>amable</a:t>
            </a:r>
            <a:r>
              <a:rPr lang="en-US" b="0" dirty="0"/>
              <a:t>, </a:t>
            </a:r>
            <a:r>
              <a:rPr lang="en-US" b="0" dirty="0" err="1"/>
              <a:t>diferente</a:t>
            </a:r>
            <a:r>
              <a:rPr lang="en-US" b="0" dirty="0"/>
              <a:t>, </a:t>
            </a:r>
            <a:r>
              <a:rPr lang="en-US" b="0" dirty="0" err="1"/>
              <a:t>importante</a:t>
            </a:r>
            <a:r>
              <a:rPr lang="en-US" b="0" dirty="0"/>
              <a:t>, </a:t>
            </a:r>
            <a:r>
              <a:rPr lang="en-US" b="0" dirty="0" err="1"/>
              <a:t>elegante</a:t>
            </a:r>
            <a:r>
              <a:rPr lang="en-US" b="0" dirty="0"/>
              <a:t>, </a:t>
            </a:r>
            <a:r>
              <a:rPr lang="en-US" b="0" dirty="0" err="1"/>
              <a:t>divertido</a:t>
            </a:r>
            <a:endParaRPr lang="en-US" b="0" dirty="0"/>
          </a:p>
          <a:p>
            <a:pPr marL="0" marR="0" lvl="0" indent="0" algn="l" rtl="0">
              <a:lnSpc>
                <a:spcPct val="100000"/>
              </a:lnSpc>
              <a:spcBef>
                <a:spcPts val="0"/>
              </a:spcBef>
              <a:spcAft>
                <a:spcPts val="0"/>
              </a:spcAft>
              <a:buClr>
                <a:schemeClr val="dk1"/>
              </a:buClr>
              <a:buSzPts val="1200"/>
              <a:buFont typeface="Calibri"/>
              <a:buNone/>
            </a:pPr>
            <a:endParaRPr lang="en-GB" sz="1200" b="0"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sz="1200" b="1" dirty="0" err="1">
                <a:solidFill>
                  <a:srgbClr val="002060"/>
                </a:solidFill>
                <a:latin typeface="Century Gothic" panose="020B0502020202020204" pitchFamily="34" charset="0"/>
              </a:rPr>
              <a:t>cada</a:t>
            </a:r>
            <a:r>
              <a:rPr lang="en-GB" sz="1200" b="1" baseline="0" dirty="0">
                <a:solidFill>
                  <a:srgbClr val="002060"/>
                </a:solidFill>
                <a:latin typeface="Century Gothic" panose="020B0502020202020204" pitchFamily="34" charset="0"/>
              </a:rPr>
              <a:t> </a:t>
            </a:r>
            <a:r>
              <a:rPr lang="en-GB" sz="1200" b="0" baseline="0" dirty="0">
                <a:solidFill>
                  <a:srgbClr val="002060"/>
                </a:solidFill>
                <a:latin typeface="Century Gothic" panose="020B0502020202020204" pitchFamily="34" charset="0"/>
              </a:rPr>
              <a:t>[107]</a:t>
            </a:r>
            <a:endParaRPr lang="en-GB" b="0" baseline="0"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8216181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solidFill>
                  <a:schemeClr val="accent5">
                    <a:lumMod val="50000"/>
                  </a:schemeClr>
                </a:solidFill>
              </a:rPr>
              <a:t>Timing:</a:t>
            </a:r>
            <a:r>
              <a:rPr lang="en-GB" sz="1200" b="1" baseline="0" dirty="0">
                <a:solidFill>
                  <a:schemeClr val="accent5">
                    <a:lumMod val="50000"/>
                  </a:schemeClr>
                </a:solidFill>
              </a:rPr>
              <a:t> </a:t>
            </a:r>
            <a:r>
              <a:rPr lang="en-GB" sz="1200" b="0" baseline="0" dirty="0">
                <a:solidFill>
                  <a:schemeClr val="accent5">
                    <a:lumMod val="50000"/>
                  </a:schemeClr>
                </a:solidFill>
              </a:rPr>
              <a:t>10 minutes </a:t>
            </a:r>
            <a:endParaRPr lang="en-GB" sz="1200" b="1" baseline="0" dirty="0">
              <a:solidFill>
                <a:schemeClr val="accent5">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Aim: </a:t>
            </a:r>
            <a:r>
              <a:rPr lang="en-US" b="0" dirty="0"/>
              <a:t>to </a:t>
            </a:r>
            <a:r>
              <a:rPr lang="en-US" b="0" dirty="0" err="1"/>
              <a:t>practise</a:t>
            </a:r>
            <a:r>
              <a:rPr lang="en-US" b="0" baseline="0" dirty="0"/>
              <a:t> more independent written production of singular persons of </a:t>
            </a:r>
            <a:r>
              <a:rPr lang="en-GB" b="0" baseline="0" dirty="0" err="1"/>
              <a:t>querer</a:t>
            </a:r>
            <a:r>
              <a:rPr lang="en-GB" b="0" baseline="0" dirty="0"/>
              <a:t> and postnominal adjective agreement, drawing on a variety of previously taught vocabulary.</a:t>
            </a: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r>
              <a:rPr lang="en-US" b="1" dirty="0"/>
              <a:t>Procedure:</a:t>
            </a:r>
          </a:p>
          <a:p>
            <a:pPr marL="228600" indent="-228600">
              <a:buAutoNum type="arabicPeriod"/>
            </a:pPr>
            <a:r>
              <a:rPr lang="en-GB" baseline="0" dirty="0"/>
              <a:t>Pupils write sentences using the singular persons of </a:t>
            </a:r>
            <a:r>
              <a:rPr lang="en-GB" baseline="0" dirty="0" err="1"/>
              <a:t>querer</a:t>
            </a:r>
            <a:r>
              <a:rPr lang="en-GB" baseline="0" dirty="0"/>
              <a:t>. Ensure they write at least one for each person of a total of 6 sentences.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Teachers can add a list of verbs and adjectives to the slide to help pupils, if needed. E.g.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 </a:t>
            </a:r>
            <a:r>
              <a:rPr lang="en-US" b="0" dirty="0" err="1"/>
              <a:t>ir</a:t>
            </a:r>
            <a:r>
              <a:rPr lang="en-US" b="0" dirty="0"/>
              <a:t>, </a:t>
            </a:r>
            <a:r>
              <a:rPr lang="en-US" b="0" dirty="0" err="1"/>
              <a:t>descansar</a:t>
            </a:r>
            <a:r>
              <a:rPr lang="en-US" b="0" dirty="0"/>
              <a:t>, </a:t>
            </a:r>
            <a:r>
              <a:rPr lang="en-US" b="0" dirty="0" err="1"/>
              <a:t>hablar</a:t>
            </a:r>
            <a:r>
              <a:rPr lang="en-US" b="0" dirty="0"/>
              <a:t>, visitor, </a:t>
            </a:r>
            <a:r>
              <a:rPr lang="en-US" b="0" dirty="0" err="1"/>
              <a:t>aprender</a:t>
            </a:r>
            <a:r>
              <a:rPr lang="en-US" b="0" dirty="0"/>
              <a:t>, </a:t>
            </a:r>
            <a:r>
              <a:rPr lang="en-US" b="0" dirty="0" err="1"/>
              <a:t>ver</a:t>
            </a:r>
            <a:r>
              <a:rPr lang="en-US" b="0" dirty="0"/>
              <a:t>, </a:t>
            </a:r>
            <a:r>
              <a:rPr lang="en-US" b="0" dirty="0" err="1"/>
              <a:t>practicar</a:t>
            </a:r>
            <a:r>
              <a:rPr lang="en-US" b="0" dirty="0"/>
              <a:t>, </a:t>
            </a:r>
            <a:r>
              <a:rPr lang="en-US" b="0" dirty="0" err="1"/>
              <a:t>ir</a:t>
            </a:r>
            <a:r>
              <a:rPr lang="en-US" b="0" dirty="0"/>
              <a:t>, </a:t>
            </a:r>
            <a:r>
              <a:rPr lang="en-US" b="0" dirty="0" err="1"/>
              <a:t>probar</a:t>
            </a:r>
            <a:r>
              <a:rPr lang="en-US" b="0" dirty="0"/>
              <a:t>.</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 </a:t>
            </a:r>
            <a:r>
              <a:rPr lang="en-US" b="0" dirty="0" err="1"/>
              <a:t>grande</a:t>
            </a:r>
            <a:r>
              <a:rPr lang="en-US" b="0" dirty="0"/>
              <a:t>, </a:t>
            </a:r>
            <a:r>
              <a:rPr lang="en-US" b="0" dirty="0" err="1"/>
              <a:t>tranquilo</a:t>
            </a:r>
            <a:r>
              <a:rPr lang="en-US" b="0" dirty="0"/>
              <a:t>, </a:t>
            </a:r>
            <a:r>
              <a:rPr lang="en-US" b="0" dirty="0" err="1"/>
              <a:t>cómodo</a:t>
            </a:r>
            <a:r>
              <a:rPr lang="en-US" b="0" dirty="0"/>
              <a:t>, </a:t>
            </a:r>
            <a:r>
              <a:rPr lang="en-US" b="0" dirty="0" err="1"/>
              <a:t>amable</a:t>
            </a:r>
            <a:r>
              <a:rPr lang="en-US" b="0" dirty="0"/>
              <a:t>, </a:t>
            </a:r>
            <a:r>
              <a:rPr lang="en-US" b="0" dirty="0" err="1"/>
              <a:t>diferente</a:t>
            </a:r>
            <a:r>
              <a:rPr lang="en-US" b="0" dirty="0"/>
              <a:t>, </a:t>
            </a:r>
            <a:r>
              <a:rPr lang="en-US" b="0" dirty="0" err="1"/>
              <a:t>importante</a:t>
            </a:r>
            <a:r>
              <a:rPr lang="en-US" b="0" dirty="0"/>
              <a:t>, </a:t>
            </a:r>
            <a:r>
              <a:rPr lang="en-US" b="0" dirty="0" err="1"/>
              <a:t>elegante</a:t>
            </a:r>
            <a:r>
              <a:rPr lang="en-US" b="0" dirty="0"/>
              <a:t>, </a:t>
            </a:r>
            <a:r>
              <a:rPr lang="en-US" b="0" dirty="0" err="1"/>
              <a:t>divertido</a:t>
            </a:r>
            <a:endParaRPr lang="en-US" b="0" dirty="0"/>
          </a:p>
          <a:p>
            <a:pPr marL="0" marR="0" lvl="0" indent="0" algn="l" rtl="0">
              <a:lnSpc>
                <a:spcPct val="100000"/>
              </a:lnSpc>
              <a:spcBef>
                <a:spcPts val="0"/>
              </a:spcBef>
              <a:spcAft>
                <a:spcPts val="0"/>
              </a:spcAft>
              <a:buClr>
                <a:schemeClr val="dk1"/>
              </a:buClr>
              <a:buSzPts val="1200"/>
              <a:buFont typeface="Calibri"/>
              <a:buNone/>
            </a:pPr>
            <a:endParaRPr lang="en-GB" sz="1200" b="0"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0715197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solidFill>
                  <a:schemeClr val="accent5">
                    <a:lumMod val="50000"/>
                  </a:schemeClr>
                </a:solidFill>
              </a:rPr>
              <a:t>Timing:</a:t>
            </a:r>
            <a:r>
              <a:rPr lang="en-GB" sz="1200" b="1" baseline="0" dirty="0">
                <a:solidFill>
                  <a:schemeClr val="accent5">
                    <a:lumMod val="50000"/>
                  </a:schemeClr>
                </a:solidFill>
              </a:rPr>
              <a:t> </a:t>
            </a:r>
            <a:r>
              <a:rPr lang="en-GB" sz="1200" b="0" baseline="0" dirty="0">
                <a:solidFill>
                  <a:schemeClr val="accent5">
                    <a:lumMod val="50000"/>
                  </a:schemeClr>
                </a:solidFill>
              </a:rPr>
              <a:t>10 minutes </a:t>
            </a:r>
            <a:endParaRPr lang="en-GB" sz="1200" b="1" baseline="0" dirty="0">
              <a:solidFill>
                <a:schemeClr val="accent5">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Aim: </a:t>
            </a:r>
            <a:r>
              <a:rPr lang="en-US" b="0" dirty="0"/>
              <a:t>to </a:t>
            </a:r>
            <a:r>
              <a:rPr lang="en-US" b="0" dirty="0" err="1"/>
              <a:t>practise</a:t>
            </a:r>
            <a:r>
              <a:rPr lang="en-US" b="0" baseline="0" dirty="0"/>
              <a:t> more independent written production of singular persons of </a:t>
            </a:r>
            <a:r>
              <a:rPr lang="en-GB" b="0" baseline="0" dirty="0" err="1"/>
              <a:t>querer</a:t>
            </a:r>
            <a:r>
              <a:rPr lang="en-GB" b="0" baseline="0" dirty="0"/>
              <a:t> and postnominal adjective agreement, drawing on a variety of previously taught vocabulary.</a:t>
            </a: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r>
              <a:rPr lang="en-US" b="1" dirty="0"/>
              <a:t>Procedure:</a:t>
            </a:r>
          </a:p>
          <a:p>
            <a:pPr marL="228600" indent="-228600">
              <a:buAutoNum type="arabicPeriod"/>
            </a:pPr>
            <a:r>
              <a:rPr lang="en-GB" baseline="0" dirty="0"/>
              <a:t>Pupils write sentences using the singular persons of </a:t>
            </a:r>
            <a:r>
              <a:rPr lang="en-GB" baseline="0" dirty="0" err="1"/>
              <a:t>querer</a:t>
            </a:r>
            <a:r>
              <a:rPr lang="en-GB" baseline="0" dirty="0"/>
              <a:t>. Ensure they write at least one for each person of a total of 6 sentences.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Teachers can add a list of verbs and adjectives to the slide to help pupils, if needed. E.g.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 </a:t>
            </a:r>
            <a:r>
              <a:rPr lang="en-US" b="0" dirty="0" err="1"/>
              <a:t>ir</a:t>
            </a:r>
            <a:r>
              <a:rPr lang="en-US" b="0" dirty="0"/>
              <a:t>, </a:t>
            </a:r>
            <a:r>
              <a:rPr lang="en-US" b="0" dirty="0" err="1"/>
              <a:t>descansar</a:t>
            </a:r>
            <a:r>
              <a:rPr lang="en-US" b="0" dirty="0"/>
              <a:t>, </a:t>
            </a:r>
            <a:r>
              <a:rPr lang="en-US" b="0" dirty="0" err="1"/>
              <a:t>hablar</a:t>
            </a:r>
            <a:r>
              <a:rPr lang="en-US" b="0" dirty="0"/>
              <a:t>, visitor, </a:t>
            </a:r>
            <a:r>
              <a:rPr lang="en-US" b="0" dirty="0" err="1"/>
              <a:t>aprender</a:t>
            </a:r>
            <a:r>
              <a:rPr lang="en-US" b="0" dirty="0"/>
              <a:t>, </a:t>
            </a:r>
            <a:r>
              <a:rPr lang="en-US" b="0" dirty="0" err="1"/>
              <a:t>ver</a:t>
            </a:r>
            <a:r>
              <a:rPr lang="en-US" b="0" dirty="0"/>
              <a:t>, </a:t>
            </a:r>
            <a:r>
              <a:rPr lang="en-US" b="0" dirty="0" err="1"/>
              <a:t>practicar</a:t>
            </a:r>
            <a:r>
              <a:rPr lang="en-US" b="0" dirty="0"/>
              <a:t>, </a:t>
            </a:r>
            <a:r>
              <a:rPr lang="en-US" b="0" dirty="0" err="1"/>
              <a:t>ir</a:t>
            </a:r>
            <a:r>
              <a:rPr lang="en-US" b="0" dirty="0"/>
              <a:t>, </a:t>
            </a:r>
            <a:r>
              <a:rPr lang="en-US" b="0" dirty="0" err="1"/>
              <a:t>probar</a:t>
            </a:r>
            <a:r>
              <a:rPr lang="en-US" b="0" dirty="0"/>
              <a:t>.</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 </a:t>
            </a:r>
            <a:r>
              <a:rPr lang="en-US" b="0" dirty="0" err="1"/>
              <a:t>grande</a:t>
            </a:r>
            <a:r>
              <a:rPr lang="en-US" b="0" dirty="0"/>
              <a:t>, </a:t>
            </a:r>
            <a:r>
              <a:rPr lang="en-US" b="0" dirty="0" err="1"/>
              <a:t>tranquilo</a:t>
            </a:r>
            <a:r>
              <a:rPr lang="en-US" b="0" dirty="0"/>
              <a:t>, </a:t>
            </a:r>
            <a:r>
              <a:rPr lang="en-US" b="0" dirty="0" err="1"/>
              <a:t>cómodo</a:t>
            </a:r>
            <a:r>
              <a:rPr lang="en-US" b="0" dirty="0"/>
              <a:t>, </a:t>
            </a:r>
            <a:r>
              <a:rPr lang="en-US" b="0" dirty="0" err="1"/>
              <a:t>amable</a:t>
            </a:r>
            <a:r>
              <a:rPr lang="en-US" b="0" dirty="0"/>
              <a:t>, </a:t>
            </a:r>
            <a:r>
              <a:rPr lang="en-US" b="0" dirty="0" err="1"/>
              <a:t>diferente</a:t>
            </a:r>
            <a:r>
              <a:rPr lang="en-US" b="0" dirty="0"/>
              <a:t>, </a:t>
            </a:r>
            <a:r>
              <a:rPr lang="en-US" b="0" dirty="0" err="1"/>
              <a:t>importante</a:t>
            </a:r>
            <a:r>
              <a:rPr lang="en-US" b="0" dirty="0"/>
              <a:t>, </a:t>
            </a:r>
            <a:r>
              <a:rPr lang="en-US" b="0" dirty="0" err="1"/>
              <a:t>elegante</a:t>
            </a:r>
            <a:r>
              <a:rPr lang="en-US" b="0" dirty="0"/>
              <a:t>, </a:t>
            </a:r>
            <a:r>
              <a:rPr lang="en-US" b="0" dirty="0" err="1"/>
              <a:t>divertido</a:t>
            </a:r>
            <a:endParaRPr lang="en-US" b="0" dirty="0"/>
          </a:p>
          <a:p>
            <a:pPr marL="0" marR="0" lvl="0" indent="0" algn="l" rtl="0">
              <a:lnSpc>
                <a:spcPct val="100000"/>
              </a:lnSpc>
              <a:spcBef>
                <a:spcPts val="0"/>
              </a:spcBef>
              <a:spcAft>
                <a:spcPts val="0"/>
              </a:spcAft>
              <a:buClr>
                <a:schemeClr val="dk1"/>
              </a:buClr>
              <a:buSzPts val="1200"/>
              <a:buFont typeface="Calibri"/>
              <a:buNone/>
            </a:pPr>
            <a:endParaRPr lang="en-GB" sz="1200" b="0"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588610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solidFill>
                  <a:schemeClr val="accent5">
                    <a:lumMod val="50000"/>
                  </a:schemeClr>
                </a:solidFill>
              </a:rPr>
              <a:t>Timing:</a:t>
            </a:r>
            <a:r>
              <a:rPr lang="en-GB" sz="1200" b="1" baseline="0" dirty="0">
                <a:solidFill>
                  <a:schemeClr val="accent5">
                    <a:lumMod val="50000"/>
                  </a:schemeClr>
                </a:solidFill>
              </a:rPr>
              <a:t> </a:t>
            </a:r>
            <a:r>
              <a:rPr lang="en-GB" sz="1200" b="0" baseline="0" dirty="0">
                <a:solidFill>
                  <a:schemeClr val="accent5">
                    <a:lumMod val="50000"/>
                  </a:schemeClr>
                </a:solidFill>
              </a:rPr>
              <a:t>10 minutes </a:t>
            </a:r>
            <a:endParaRPr lang="en-GB" sz="1200" b="1" baseline="0" dirty="0">
              <a:solidFill>
                <a:schemeClr val="accent5">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Aim: </a:t>
            </a:r>
            <a:r>
              <a:rPr lang="en-US" b="0" dirty="0"/>
              <a:t>to </a:t>
            </a:r>
            <a:r>
              <a:rPr lang="en-US" b="0" dirty="0" err="1"/>
              <a:t>practise</a:t>
            </a:r>
            <a:r>
              <a:rPr lang="en-US" b="0" baseline="0" dirty="0"/>
              <a:t> more independent written production of singular persons of </a:t>
            </a:r>
            <a:r>
              <a:rPr lang="en-GB" b="0" baseline="0" dirty="0" err="1"/>
              <a:t>querer</a:t>
            </a:r>
            <a:r>
              <a:rPr lang="en-GB" b="0" baseline="0" dirty="0"/>
              <a:t> and postnominal adjective agreement, drawing on a variety of previously taught vocabulary.</a:t>
            </a: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r>
              <a:rPr lang="en-US" b="1" dirty="0"/>
              <a:t>Procedure:</a:t>
            </a:r>
          </a:p>
          <a:p>
            <a:pPr marL="228600" indent="-228600">
              <a:buAutoNum type="arabicPeriod"/>
            </a:pPr>
            <a:r>
              <a:rPr lang="en-GB" baseline="0" dirty="0"/>
              <a:t>Pupils write sentences using the singular persons of </a:t>
            </a:r>
            <a:r>
              <a:rPr lang="en-GB" baseline="0" dirty="0" err="1"/>
              <a:t>querer</a:t>
            </a:r>
            <a:r>
              <a:rPr lang="en-GB" baseline="0" dirty="0"/>
              <a:t>. Ensure they write at least one for each person of a total of 6 sentences.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Teachers can add a list of verbs and adjectives to the slide to help pupils, if needed. E.g.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 </a:t>
            </a:r>
            <a:r>
              <a:rPr lang="en-US" b="0" dirty="0" err="1"/>
              <a:t>ir</a:t>
            </a:r>
            <a:r>
              <a:rPr lang="en-US" b="0" dirty="0"/>
              <a:t>, </a:t>
            </a:r>
            <a:r>
              <a:rPr lang="en-US" b="0" dirty="0" err="1"/>
              <a:t>descansar</a:t>
            </a:r>
            <a:r>
              <a:rPr lang="en-US" b="0" dirty="0"/>
              <a:t>, </a:t>
            </a:r>
            <a:r>
              <a:rPr lang="en-US" b="0" dirty="0" err="1"/>
              <a:t>hablar</a:t>
            </a:r>
            <a:r>
              <a:rPr lang="en-US" b="0" dirty="0"/>
              <a:t>, visitor, </a:t>
            </a:r>
            <a:r>
              <a:rPr lang="en-US" b="0" dirty="0" err="1"/>
              <a:t>aprender</a:t>
            </a:r>
            <a:r>
              <a:rPr lang="en-US" b="0" dirty="0"/>
              <a:t>, </a:t>
            </a:r>
            <a:r>
              <a:rPr lang="en-US" b="0" dirty="0" err="1"/>
              <a:t>ver</a:t>
            </a:r>
            <a:r>
              <a:rPr lang="en-US" b="0" dirty="0"/>
              <a:t>, </a:t>
            </a:r>
            <a:r>
              <a:rPr lang="en-US" b="0" dirty="0" err="1"/>
              <a:t>practicar</a:t>
            </a:r>
            <a:r>
              <a:rPr lang="en-US" b="0" dirty="0"/>
              <a:t>, </a:t>
            </a:r>
            <a:r>
              <a:rPr lang="en-US" b="0" dirty="0" err="1"/>
              <a:t>ir</a:t>
            </a:r>
            <a:r>
              <a:rPr lang="en-US" b="0" dirty="0"/>
              <a:t>, </a:t>
            </a:r>
            <a:r>
              <a:rPr lang="en-US" b="0" dirty="0" err="1"/>
              <a:t>probar</a:t>
            </a:r>
            <a:r>
              <a:rPr lang="en-US" b="0" dirty="0"/>
              <a:t>.</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 </a:t>
            </a:r>
            <a:r>
              <a:rPr lang="en-US" b="0" dirty="0" err="1"/>
              <a:t>grande</a:t>
            </a:r>
            <a:r>
              <a:rPr lang="en-US" b="0" dirty="0"/>
              <a:t>, </a:t>
            </a:r>
            <a:r>
              <a:rPr lang="en-US" b="0" dirty="0" err="1"/>
              <a:t>tranquilo</a:t>
            </a:r>
            <a:r>
              <a:rPr lang="en-US" b="0" dirty="0"/>
              <a:t>, </a:t>
            </a:r>
            <a:r>
              <a:rPr lang="en-US" b="0" dirty="0" err="1"/>
              <a:t>cómodo</a:t>
            </a:r>
            <a:r>
              <a:rPr lang="en-US" b="0" dirty="0"/>
              <a:t>, </a:t>
            </a:r>
            <a:r>
              <a:rPr lang="en-US" b="0" dirty="0" err="1"/>
              <a:t>amable</a:t>
            </a:r>
            <a:r>
              <a:rPr lang="en-US" b="0" dirty="0"/>
              <a:t>, </a:t>
            </a:r>
            <a:r>
              <a:rPr lang="en-US" b="0" dirty="0" err="1"/>
              <a:t>diferente</a:t>
            </a:r>
            <a:r>
              <a:rPr lang="en-US" b="0" dirty="0"/>
              <a:t>, </a:t>
            </a:r>
            <a:r>
              <a:rPr lang="en-US" b="0" dirty="0" err="1"/>
              <a:t>importante</a:t>
            </a:r>
            <a:r>
              <a:rPr lang="en-US" b="0" dirty="0"/>
              <a:t>, </a:t>
            </a:r>
            <a:r>
              <a:rPr lang="en-US" b="0" dirty="0" err="1"/>
              <a:t>elegante</a:t>
            </a:r>
            <a:r>
              <a:rPr lang="en-US" b="0" dirty="0"/>
              <a:t>, </a:t>
            </a:r>
            <a:r>
              <a:rPr lang="en-US" b="0" dirty="0" err="1"/>
              <a:t>divertido</a:t>
            </a:r>
            <a:endParaRPr lang="en-US" b="0" dirty="0"/>
          </a:p>
          <a:p>
            <a:pPr marL="0" marR="0" lvl="0" indent="0" algn="l" rtl="0">
              <a:lnSpc>
                <a:spcPct val="100000"/>
              </a:lnSpc>
              <a:spcBef>
                <a:spcPts val="0"/>
              </a:spcBef>
              <a:spcAft>
                <a:spcPts val="0"/>
              </a:spcAft>
              <a:buClr>
                <a:schemeClr val="dk1"/>
              </a:buClr>
              <a:buSzPts val="1200"/>
              <a:buFont typeface="Calibri"/>
              <a:buNone/>
            </a:pPr>
            <a:endParaRPr lang="en-GB" sz="1200" b="0"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6230172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7 </a:t>
            </a:r>
            <a:r>
              <a:rPr lang="en-GB" b="0" dirty="0" err="1"/>
              <a:t>mniutes</a:t>
            </a:r>
            <a:endParaRPr lang="en-GB" b="0"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comprehension of vocabulary from this week and this week’s revisited sets (next slide).</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b="0" dirty="0"/>
          </a:p>
          <a:p>
            <a:pPr marL="0" marR="0" lvl="0" indent="0" algn="l" rtl="0">
              <a:lnSpc>
                <a:spcPct val="100000"/>
              </a:lnSpc>
              <a:spcBef>
                <a:spcPts val="0"/>
              </a:spcBef>
              <a:spcAft>
                <a:spcPts val="0"/>
              </a:spcAft>
              <a:buClr>
                <a:schemeClr val="dk1"/>
              </a:buClr>
              <a:buSzPts val="1200"/>
              <a:buFont typeface="Calibri"/>
              <a:buNone/>
            </a:pPr>
            <a:br>
              <a:rPr lang="en-GB" b="1" dirty="0"/>
            </a:br>
            <a:r>
              <a:rPr lang="en-GB" b="0" dirty="0"/>
              <a:t>1. Give pupils a blank grid.  They fill in the English meanings of any of the words they know, trying to reach 15 points in total.</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first revisit are green and those from the second revisit are blue, thus more points are awarded for them, to recognise that memories fade and more effort (heavy lifting!) is needed to retrieve them.</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2096618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7 </a:t>
            </a:r>
            <a:r>
              <a:rPr lang="en-GB" b="0" dirty="0" err="1"/>
              <a:t>mniutes</a:t>
            </a:r>
            <a:endParaRPr lang="en-GB" b="0"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comprehension of vocabulary from this week and this week’s revisited sets (next slide).</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b="0" dirty="0"/>
          </a:p>
          <a:p>
            <a:pPr marL="0" marR="0" lvl="0" indent="0" algn="l" rtl="0">
              <a:lnSpc>
                <a:spcPct val="100000"/>
              </a:lnSpc>
              <a:spcBef>
                <a:spcPts val="0"/>
              </a:spcBef>
              <a:spcAft>
                <a:spcPts val="0"/>
              </a:spcAft>
              <a:buClr>
                <a:schemeClr val="dk1"/>
              </a:buClr>
              <a:buSzPts val="1200"/>
              <a:buFont typeface="Calibri"/>
              <a:buNone/>
            </a:pPr>
            <a:br>
              <a:rPr lang="en-GB" b="1" dirty="0"/>
            </a:br>
            <a:r>
              <a:rPr lang="en-GB" b="0" dirty="0"/>
              <a:t>1. Give pupils a blank grid.  They fill in the English meanings of any of the words they know, trying to reach 15 points in total.</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first revisit are green and those from the second revisit are blue, thus more points are awarded for them, to recognise that memories fade and more effort (heavy lifting!) is needed to retrieve them.</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17</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2188265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7" name="Google Shape;417;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7 </a:t>
            </a:r>
            <a:r>
              <a:rPr lang="en-GB" b="0" dirty="0" err="1"/>
              <a:t>mniutes</a:t>
            </a:r>
            <a:endParaRPr lang="en-GB" b="0"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comprehension of vocabulary from this week and this week’s revisited sets (next slide).</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b="0" dirty="0"/>
          </a:p>
          <a:p>
            <a:pPr marL="0" marR="0" lvl="0" indent="0" algn="l" rtl="0">
              <a:lnSpc>
                <a:spcPct val="100000"/>
              </a:lnSpc>
              <a:spcBef>
                <a:spcPts val="0"/>
              </a:spcBef>
              <a:spcAft>
                <a:spcPts val="0"/>
              </a:spcAft>
              <a:buClr>
                <a:schemeClr val="dk1"/>
              </a:buClr>
              <a:buSzPts val="1200"/>
              <a:buFont typeface="Calibri"/>
              <a:buNone/>
            </a:pPr>
            <a:br>
              <a:rPr lang="en-GB" b="1" dirty="0"/>
            </a:br>
            <a:r>
              <a:rPr lang="en-GB" b="0" dirty="0"/>
              <a:t>1. Give pupils a blank grid.  They fill in the English meanings of any of the words they know, trying to reach 15 points in total.</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first revisit are green and those from the second revisit are blue, thus more points are awarded for them, to recognise that memories fade and more effort (heavy lifting!) is needed to retrieve them.</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19</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718523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sz="1200" b="1" dirty="0"/>
              <a:t>Timing: </a:t>
            </a:r>
            <a:r>
              <a:rPr lang="en-GB" sz="1200" b="0" dirty="0"/>
              <a:t>5 minutes </a:t>
            </a:r>
          </a:p>
          <a:p>
            <a:pPr marL="0" marR="0" lvl="0" indent="0" algn="l" rtl="0">
              <a:lnSpc>
                <a:spcPct val="100000"/>
              </a:lnSpc>
              <a:spcBef>
                <a:spcPts val="0"/>
              </a:spcBef>
              <a:spcAft>
                <a:spcPts val="0"/>
              </a:spcAft>
              <a:buClr>
                <a:schemeClr val="dk1"/>
              </a:buClr>
              <a:buSzPts val="1200"/>
              <a:buFont typeface="Calibri"/>
              <a:buNone/>
            </a:pPr>
            <a:r>
              <a:rPr lang="en-GB" sz="1200" b="0" dirty="0"/>
              <a:t> </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sz="1200" b="1" dirty="0"/>
              <a:t>Aim:</a:t>
            </a:r>
            <a:r>
              <a:rPr lang="en-GB" sz="1200" b="0" dirty="0"/>
              <a:t> to revisit several SSCs and </a:t>
            </a:r>
            <a:r>
              <a:rPr lang="en-GB" b="0" dirty="0"/>
              <a:t>develop phonological confidence</a:t>
            </a:r>
            <a:endParaRPr lang="en-GB" sz="1200" b="0" dirty="0"/>
          </a:p>
          <a:p>
            <a:pPr marL="0" marR="0" lvl="0" indent="0" algn="l" rtl="0">
              <a:lnSpc>
                <a:spcPct val="100000"/>
              </a:lnSpc>
              <a:spcBef>
                <a:spcPts val="0"/>
              </a:spcBef>
              <a:spcAft>
                <a:spcPts val="0"/>
              </a:spcAft>
              <a:buClr>
                <a:schemeClr val="dk1"/>
              </a:buClr>
              <a:buSzPts val="1200"/>
              <a:buFont typeface="Calibri"/>
              <a:buNone/>
            </a:pPr>
            <a:endParaRPr lang="en-GB" sz="1200" b="0" dirty="0"/>
          </a:p>
          <a:p>
            <a:pPr marL="0" marR="0" lvl="0" indent="0" algn="l" rtl="0">
              <a:lnSpc>
                <a:spcPct val="100000"/>
              </a:lnSpc>
              <a:spcBef>
                <a:spcPts val="0"/>
              </a:spcBef>
              <a:spcAft>
                <a:spcPts val="0"/>
              </a:spcAft>
              <a:buClr>
                <a:schemeClr val="dk1"/>
              </a:buClr>
              <a:buSzPts val="1200"/>
              <a:buFont typeface="Calibri"/>
              <a:buNone/>
            </a:pPr>
            <a:r>
              <a:rPr lang="en-GB" sz="1200" b="1" dirty="0"/>
              <a:t>Procedure:</a:t>
            </a:r>
            <a:br>
              <a:rPr lang="en-GB" sz="1200" b="1" dirty="0"/>
            </a:br>
            <a:r>
              <a:rPr lang="en-GB" sz="1200" b="0" dirty="0"/>
              <a:t>1. Pupils read the texts aloud in pairs</a:t>
            </a:r>
            <a:endParaRPr lang="en-GB" sz="1800" b="0" i="0" u="none" strike="noStrike" kern="1200" dirty="0">
              <a:solidFill>
                <a:srgbClr val="FFFFFF"/>
              </a:solidFill>
              <a:effectLst/>
              <a:latin typeface="Century Gothic" panose="020B0502020202020204" pitchFamily="34" charset="0"/>
            </a:endParaRPr>
          </a:p>
          <a:p>
            <a:pPr marL="0" marR="0" lvl="0" indent="0" algn="l" rtl="0">
              <a:lnSpc>
                <a:spcPct val="100000"/>
              </a:lnSpc>
              <a:spcBef>
                <a:spcPts val="0"/>
              </a:spcBef>
              <a:spcAft>
                <a:spcPts val="0"/>
              </a:spcAft>
              <a:buClr>
                <a:schemeClr val="dk1"/>
              </a:buClr>
              <a:buSzPts val="1200"/>
              <a:buFont typeface="Calibri"/>
              <a:buNone/>
            </a:pPr>
            <a:r>
              <a:rPr lang="en-GB" sz="1800" b="0" dirty="0"/>
              <a:t>2. Click on the play button to listen to each line</a:t>
            </a:r>
          </a:p>
          <a:p>
            <a:pPr marL="0" marR="0" lvl="0" indent="0" algn="l" rtl="0">
              <a:lnSpc>
                <a:spcPct val="100000"/>
              </a:lnSpc>
              <a:spcBef>
                <a:spcPts val="0"/>
              </a:spcBef>
              <a:spcAft>
                <a:spcPts val="0"/>
              </a:spcAft>
              <a:buClr>
                <a:schemeClr val="dk1"/>
              </a:buClr>
              <a:buSzPts val="1200"/>
              <a:buFont typeface="Calibri"/>
              <a:buNone/>
            </a:pPr>
            <a:r>
              <a:rPr lang="en-GB" sz="1800" b="0" dirty="0"/>
              <a:t>3. Move to next slide to play the video and encourage pupils to join,</a:t>
            </a:r>
          </a:p>
          <a:p>
            <a:pPr marL="0" marR="0" lvl="0" indent="0" algn="l" rtl="0">
              <a:lnSpc>
                <a:spcPct val="100000"/>
              </a:lnSpc>
              <a:spcBef>
                <a:spcPts val="0"/>
              </a:spcBef>
              <a:spcAft>
                <a:spcPts val="0"/>
              </a:spcAft>
              <a:buClr>
                <a:schemeClr val="dk1"/>
              </a:buClr>
              <a:buSzPts val="1200"/>
              <a:buFont typeface="Calibri"/>
              <a:buNone/>
            </a:pPr>
            <a:endParaRPr lang="en-GB" sz="1800" b="0"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2076776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7 </a:t>
            </a:r>
            <a:r>
              <a:rPr lang="en-GB" b="0" dirty="0" err="1"/>
              <a:t>mniutes</a:t>
            </a:r>
            <a:endParaRPr lang="en-GB" b="0"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comprehension of vocabulary from this week and this week’s revisited sets (next slide).</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b="0" dirty="0"/>
          </a:p>
          <a:p>
            <a:pPr marL="0" marR="0" lvl="0" indent="0" algn="l" rtl="0">
              <a:lnSpc>
                <a:spcPct val="100000"/>
              </a:lnSpc>
              <a:spcBef>
                <a:spcPts val="0"/>
              </a:spcBef>
              <a:spcAft>
                <a:spcPts val="0"/>
              </a:spcAft>
              <a:buClr>
                <a:schemeClr val="dk1"/>
              </a:buClr>
              <a:buSzPts val="1200"/>
              <a:buFont typeface="Calibri"/>
              <a:buNone/>
            </a:pPr>
            <a:br>
              <a:rPr lang="en-GB" b="1" dirty="0"/>
            </a:br>
            <a:r>
              <a:rPr lang="en-GB" b="0" dirty="0"/>
              <a:t>1. Give pupils a blank grid.  They fill in the English meanings of any of the words they know, trying to reach 15 points in total.</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first revisit are green and those from the second revisit are blue, thus more points are awarded for them, to recognise that memories fade and more effort (heavy lifting!) is needed to retrieve them.</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20</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923314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sz="1200" b="1" dirty="0"/>
              <a:t>Timing: </a:t>
            </a:r>
            <a:r>
              <a:rPr lang="en-GB" sz="1200" b="0" dirty="0"/>
              <a:t>5 minutes </a:t>
            </a:r>
          </a:p>
          <a:p>
            <a:pPr marL="0" marR="0" lvl="0" indent="0" algn="l" rtl="0">
              <a:lnSpc>
                <a:spcPct val="100000"/>
              </a:lnSpc>
              <a:spcBef>
                <a:spcPts val="0"/>
              </a:spcBef>
              <a:spcAft>
                <a:spcPts val="0"/>
              </a:spcAft>
              <a:buClr>
                <a:schemeClr val="dk1"/>
              </a:buClr>
              <a:buSzPts val="1200"/>
              <a:buFont typeface="Calibri"/>
              <a:buNone/>
            </a:pPr>
            <a:r>
              <a:rPr lang="en-GB" sz="1200" b="0" dirty="0"/>
              <a:t> </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sz="1200" b="1" dirty="0"/>
              <a:t>Aim:</a:t>
            </a:r>
            <a:r>
              <a:rPr lang="en-GB" sz="1200" b="0" dirty="0"/>
              <a:t> to revisit several SSCs and </a:t>
            </a:r>
            <a:r>
              <a:rPr lang="en-GB" b="0" dirty="0"/>
              <a:t>develop phonological confidence</a:t>
            </a:r>
            <a:endParaRPr lang="en-GB" sz="1200" b="0" dirty="0"/>
          </a:p>
          <a:p>
            <a:pPr marL="0" marR="0" lvl="0" indent="0" algn="l" rtl="0">
              <a:lnSpc>
                <a:spcPct val="100000"/>
              </a:lnSpc>
              <a:spcBef>
                <a:spcPts val="0"/>
              </a:spcBef>
              <a:spcAft>
                <a:spcPts val="0"/>
              </a:spcAft>
              <a:buClr>
                <a:schemeClr val="dk1"/>
              </a:buClr>
              <a:buSzPts val="1200"/>
              <a:buFont typeface="Calibri"/>
              <a:buNone/>
            </a:pPr>
            <a:endParaRPr lang="en-GB" sz="1200" b="0" dirty="0"/>
          </a:p>
          <a:p>
            <a:pPr marL="0" marR="0" lvl="0" indent="0" algn="l" rtl="0">
              <a:lnSpc>
                <a:spcPct val="100000"/>
              </a:lnSpc>
              <a:spcBef>
                <a:spcPts val="0"/>
              </a:spcBef>
              <a:spcAft>
                <a:spcPts val="0"/>
              </a:spcAft>
              <a:buClr>
                <a:schemeClr val="dk1"/>
              </a:buClr>
              <a:buSzPts val="1200"/>
              <a:buFont typeface="Calibri"/>
              <a:buNone/>
            </a:pPr>
            <a:r>
              <a:rPr lang="en-GB" sz="1200" b="1" dirty="0"/>
              <a:t>Procedure:</a:t>
            </a:r>
            <a:br>
              <a:rPr lang="en-GB" sz="1200" b="1" dirty="0"/>
            </a:br>
            <a:r>
              <a:rPr lang="en-GB" sz="1200" b="0" dirty="0"/>
              <a:t>1. Pupils read the texts aloud in pairs</a:t>
            </a:r>
            <a:endParaRPr lang="en-GB" sz="1800" b="0" i="0" u="none" strike="noStrike" kern="1200" dirty="0">
              <a:solidFill>
                <a:srgbClr val="FFFFFF"/>
              </a:solidFill>
              <a:effectLst/>
              <a:latin typeface="Century Gothic" panose="020B0502020202020204" pitchFamily="34" charset="0"/>
            </a:endParaRPr>
          </a:p>
          <a:p>
            <a:pPr marL="0" marR="0" lvl="0" indent="0" algn="l" rtl="0">
              <a:lnSpc>
                <a:spcPct val="100000"/>
              </a:lnSpc>
              <a:spcBef>
                <a:spcPts val="0"/>
              </a:spcBef>
              <a:spcAft>
                <a:spcPts val="0"/>
              </a:spcAft>
              <a:buClr>
                <a:schemeClr val="dk1"/>
              </a:buClr>
              <a:buSzPts val="1200"/>
              <a:buFont typeface="Calibri"/>
              <a:buNone/>
            </a:pPr>
            <a:r>
              <a:rPr lang="en-GB" sz="1800" b="0" dirty="0"/>
              <a:t>2. Click on the play button to listen to each line</a:t>
            </a:r>
          </a:p>
          <a:p>
            <a:pPr marL="0" marR="0" lvl="0" indent="0" algn="l" rtl="0">
              <a:lnSpc>
                <a:spcPct val="100000"/>
              </a:lnSpc>
              <a:spcBef>
                <a:spcPts val="0"/>
              </a:spcBef>
              <a:spcAft>
                <a:spcPts val="0"/>
              </a:spcAft>
              <a:buClr>
                <a:schemeClr val="dk1"/>
              </a:buClr>
              <a:buSzPts val="1200"/>
              <a:buFont typeface="Calibri"/>
              <a:buNone/>
            </a:pPr>
            <a:endParaRPr lang="en-GB" sz="1800" b="0"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dirty="0"/>
              <a:t>https://www.youtube.com/watch?v=7p4AxvnYDbA&amp;ab_channel=123Andr%C3%A9s</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101515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5</a:t>
            </a:r>
            <a:r>
              <a:rPr lang="en-GB" b="0" dirty="0"/>
              <a:t>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comprehension of this week’s new language.</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Pupils choose any 9 of the words from the Spanish table and write them into their grid in English..</a:t>
            </a:r>
          </a:p>
          <a:p>
            <a:pPr marL="0" marR="0" lvl="0" indent="0" algn="l" rtl="0">
              <a:lnSpc>
                <a:spcPct val="100000"/>
              </a:lnSpc>
              <a:spcBef>
                <a:spcPts val="0"/>
              </a:spcBef>
              <a:spcAft>
                <a:spcPts val="0"/>
              </a:spcAft>
              <a:buClr>
                <a:schemeClr val="dk1"/>
              </a:buClr>
              <a:buSzPts val="1200"/>
              <a:buFont typeface="Calibri"/>
              <a:buNone/>
            </a:pPr>
            <a:r>
              <a:rPr lang="en-GB" b="0" dirty="0"/>
              <a:t>2. Teacher then calls out the Spanish for any of the 16 words in the table in whichever order.</a:t>
            </a:r>
          </a:p>
          <a:p>
            <a:pPr marL="0" marR="0" lvl="0" indent="0" algn="l" rtl="0">
              <a:lnSpc>
                <a:spcPct val="100000"/>
              </a:lnSpc>
              <a:spcBef>
                <a:spcPts val="0"/>
              </a:spcBef>
              <a:spcAft>
                <a:spcPts val="0"/>
              </a:spcAft>
              <a:buClr>
                <a:schemeClr val="dk1"/>
              </a:buClr>
              <a:buSzPts val="1200"/>
              <a:buFont typeface="Calibri"/>
              <a:buNone/>
            </a:pPr>
            <a:r>
              <a:rPr lang="en-GB" b="0" dirty="0"/>
              <a:t>3. Pupils call ‘</a:t>
            </a:r>
            <a:r>
              <a:rPr lang="en-GB" b="0" dirty="0" err="1"/>
              <a:t>línea</a:t>
            </a:r>
            <a:r>
              <a:rPr lang="en-GB" b="0" dirty="0"/>
              <a:t>’ when they have any three in a row (vertical, horizontal, or diagonal) and then ‘bingo’ again for the first full house.</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endParaRPr lang="en-GB" b="0" dirty="0"/>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endParaRPr lang="en-GB" b="0"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82731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6-8 minutes (grammar reminder + translation practice, 6 slides).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revisit post-nominal adjective agreement.</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Read the grammar explanation on post-nominal adjective agreement.</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Elicit English translations for the Spanish examples provided. </a:t>
            </a:r>
          </a:p>
          <a:p>
            <a:pPr marL="228600" marR="0" lvl="0" indent="-228600" algn="l" rtl="0">
              <a:lnSpc>
                <a:spcPct val="100000"/>
              </a:lnSpc>
              <a:spcBef>
                <a:spcPts val="0"/>
              </a:spcBef>
              <a:spcAft>
                <a:spcPts val="0"/>
              </a:spcAft>
              <a:buClr>
                <a:schemeClr val="dk1"/>
              </a:buClr>
              <a:buSzPts val="1200"/>
              <a:buFont typeface="Calibri"/>
              <a:buAutoNum type="arabicPeriod"/>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a:p>
            <a:pPr marL="0" lvl="0" indent="0" algn="l" rtl="0">
              <a:spcBef>
                <a:spcPts val="0"/>
              </a:spcBef>
              <a:spcAft>
                <a:spcPts val="0"/>
              </a:spcAft>
              <a:buNone/>
            </a:pPr>
            <a:endParaRPr lang="en-GB" sz="1200" dirty="0">
              <a:solidFill>
                <a:srgbClr val="002060"/>
              </a:solidFill>
              <a:latin typeface="Century Gothic"/>
              <a:ea typeface="Century Gothic"/>
              <a:cs typeface="Century Gothic"/>
              <a:sym typeface="Century Gothic"/>
            </a:endParaRPr>
          </a:p>
        </p:txBody>
      </p:sp>
      <p:sp>
        <p:nvSpPr>
          <p:cNvPr id="335" name="Google Shape;33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GB" b="1" baseline="0" dirty="0"/>
              <a:t>Time: </a:t>
            </a:r>
            <a:r>
              <a:rPr lang="en-GB" b="0" baseline="0" dirty="0"/>
              <a:t>6-8 minutes </a:t>
            </a:r>
            <a:r>
              <a:rPr lang="en-GB" b="1" baseline="0" dirty="0"/>
              <a:t>(5 slides)</a:t>
            </a:r>
            <a:br>
              <a:rPr lang="en-GB" b="1" baseline="0" dirty="0"/>
            </a:br>
            <a:endParaRPr lang="en-GB" b="1" baseline="0" dirty="0"/>
          </a:p>
          <a:p>
            <a:r>
              <a:rPr lang="en-GB" b="1" baseline="0" dirty="0"/>
              <a:t>Aim: </a:t>
            </a:r>
            <a:r>
              <a:rPr lang="en-GB" b="0" baseline="0" dirty="0"/>
              <a:t>to practise guided oral sentence building. Targeted features: postnominal regular gender agreement | revisit </a:t>
            </a:r>
            <a:r>
              <a:rPr lang="en-GB" b="0" baseline="0" dirty="0" err="1"/>
              <a:t>quiero</a:t>
            </a:r>
            <a:r>
              <a:rPr lang="en-GB" b="0" baseline="0" dirty="0"/>
              <a:t> | </a:t>
            </a:r>
            <a:r>
              <a:rPr lang="en-GB" b="0" baseline="0" dirty="0" err="1"/>
              <a:t>quiere</a:t>
            </a:r>
            <a:r>
              <a:rPr lang="en-GB" b="0" baseline="0" dirty="0"/>
              <a:t> | </a:t>
            </a:r>
            <a:r>
              <a:rPr lang="en-GB" b="0" baseline="0" dirty="0" err="1"/>
              <a:t>quieres</a:t>
            </a:r>
            <a:br>
              <a:rPr lang="en-GB" b="0" baseline="0" dirty="0"/>
            </a:br>
            <a:br>
              <a:rPr lang="en-GB" b="0" baseline="0" dirty="0"/>
            </a:br>
            <a:br>
              <a:rPr lang="en-GB" b="0" baseline="0" dirty="0"/>
            </a:br>
            <a:r>
              <a:rPr lang="en-GB" b="1" baseline="0" dirty="0"/>
              <a:t>Procedure</a:t>
            </a:r>
            <a:r>
              <a:rPr lang="en-GB" b="0" baseline="0" dirty="0"/>
              <a:t>:</a:t>
            </a:r>
          </a:p>
          <a:p>
            <a:r>
              <a:rPr lang="en-GB" dirty="0"/>
              <a:t>1. Click for English sentence and Spanish prompt words.</a:t>
            </a:r>
            <a:br>
              <a:rPr lang="en-GB" dirty="0"/>
            </a:br>
            <a:r>
              <a:rPr lang="en-GB" dirty="0"/>
              <a:t>2. Click inicio to start the timer.</a:t>
            </a:r>
          </a:p>
          <a:p>
            <a:r>
              <a:rPr lang="en-GB" dirty="0"/>
              <a:t>3. Pupils select from the words given to create and say the sentence out loud before the time elapses.</a:t>
            </a:r>
            <a:br>
              <a:rPr lang="en-GB" dirty="0"/>
            </a:br>
            <a:r>
              <a:rPr lang="en-GB" dirty="0"/>
              <a:t>4. Click for the Spanish sentence to appear.</a:t>
            </a:r>
          </a:p>
          <a:p>
            <a:pPr marL="0" marR="0" lvl="0" indent="0" algn="l" rtl="0">
              <a:lnSpc>
                <a:spcPct val="100000"/>
              </a:lnSpc>
              <a:spcBef>
                <a:spcPts val="0"/>
              </a:spcBef>
              <a:spcAft>
                <a:spcPts val="0"/>
              </a:spcAft>
              <a:buClr>
                <a:schemeClr val="dk1"/>
              </a:buClr>
              <a:buSzPts val="1200"/>
              <a:buFont typeface="Calibri"/>
              <a:buNone/>
            </a:pPr>
            <a:endParaRPr lang="en-GB" b="1" dirty="0"/>
          </a:p>
          <a:p>
            <a:pPr marL="0" lvl="0" indent="0" algn="l" rtl="0">
              <a:spcBef>
                <a:spcPts val="0"/>
              </a:spcBef>
              <a:spcAft>
                <a:spcPts val="0"/>
              </a:spcAft>
              <a:buNone/>
            </a:pPr>
            <a:endParaRPr lang="en-GB" sz="1200" dirty="0">
              <a:solidFill>
                <a:srgbClr val="002060"/>
              </a:solidFill>
              <a:latin typeface="Century Gothic"/>
              <a:ea typeface="Century Gothic"/>
              <a:cs typeface="Century Gothic"/>
              <a:sym typeface="Century Gothic"/>
            </a:endParaRPr>
          </a:p>
        </p:txBody>
      </p:sp>
      <p:sp>
        <p:nvSpPr>
          <p:cNvPr id="335" name="Google Shape;33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246452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GB" b="1" baseline="0" dirty="0"/>
              <a:t>Time: </a:t>
            </a:r>
            <a:r>
              <a:rPr lang="en-GB" b="0" baseline="0" dirty="0"/>
              <a:t>6-8 minutes </a:t>
            </a:r>
            <a:r>
              <a:rPr lang="en-GB" b="1" baseline="0" dirty="0"/>
              <a:t>(5 slides)</a:t>
            </a:r>
            <a:br>
              <a:rPr lang="en-GB" b="1" baseline="0" dirty="0"/>
            </a:br>
            <a:endParaRPr lang="en-GB" b="1" baseline="0" dirty="0"/>
          </a:p>
          <a:p>
            <a:r>
              <a:rPr lang="en-GB" b="1" baseline="0" dirty="0"/>
              <a:t>Aim: </a:t>
            </a:r>
            <a:r>
              <a:rPr lang="en-GB" b="0" baseline="0" dirty="0"/>
              <a:t>to practise oral sentence building. Targeted features: postnominal regular gender agreement | revisit </a:t>
            </a:r>
            <a:r>
              <a:rPr lang="en-GB" b="0" baseline="0" dirty="0" err="1"/>
              <a:t>quiero</a:t>
            </a:r>
            <a:r>
              <a:rPr lang="en-GB" b="0" baseline="0" dirty="0"/>
              <a:t> | </a:t>
            </a:r>
            <a:r>
              <a:rPr lang="en-GB" b="0" baseline="0" dirty="0" err="1"/>
              <a:t>quiere</a:t>
            </a:r>
            <a:r>
              <a:rPr lang="en-GB" b="0" baseline="0" dirty="0"/>
              <a:t> | </a:t>
            </a:r>
            <a:r>
              <a:rPr lang="en-GB" b="0" baseline="0" dirty="0" err="1"/>
              <a:t>quieres</a:t>
            </a:r>
            <a:br>
              <a:rPr lang="en-GB" b="0" baseline="0" dirty="0"/>
            </a:br>
            <a:br>
              <a:rPr lang="en-GB" b="0" baseline="0" dirty="0"/>
            </a:br>
            <a:br>
              <a:rPr lang="en-GB" b="0" baseline="0" dirty="0"/>
            </a:br>
            <a:r>
              <a:rPr lang="en-GB" b="1" baseline="0" dirty="0"/>
              <a:t>Procedure</a:t>
            </a:r>
            <a:r>
              <a:rPr lang="en-GB" b="0" baseline="0" dirty="0"/>
              <a:t>:</a:t>
            </a:r>
          </a:p>
          <a:p>
            <a:r>
              <a:rPr lang="en-GB" dirty="0"/>
              <a:t>1. Click for English sentence and Spanish prompt words.</a:t>
            </a:r>
            <a:br>
              <a:rPr lang="en-GB" dirty="0"/>
            </a:br>
            <a:r>
              <a:rPr lang="en-GB" dirty="0"/>
              <a:t>2. Click inicio to start the timer.</a:t>
            </a:r>
          </a:p>
          <a:p>
            <a:r>
              <a:rPr lang="en-GB" dirty="0"/>
              <a:t>3. Pupils select from the words given to create and say the sentence out loud before the time elapses.</a:t>
            </a:r>
            <a:br>
              <a:rPr lang="en-GB" dirty="0"/>
            </a:br>
            <a:r>
              <a:rPr lang="en-GB" dirty="0"/>
              <a:t>4. Click for the Spanish sentence to appear.</a:t>
            </a:r>
          </a:p>
          <a:p>
            <a:pPr marL="0" marR="0" lvl="0" indent="0" algn="l" rtl="0">
              <a:lnSpc>
                <a:spcPct val="100000"/>
              </a:lnSpc>
              <a:spcBef>
                <a:spcPts val="0"/>
              </a:spcBef>
              <a:spcAft>
                <a:spcPts val="0"/>
              </a:spcAft>
              <a:buClr>
                <a:schemeClr val="dk1"/>
              </a:buClr>
              <a:buSzPts val="1200"/>
              <a:buFont typeface="Calibri"/>
              <a:buNone/>
            </a:pPr>
            <a:endParaRPr lang="en-GB" b="1" dirty="0"/>
          </a:p>
          <a:p>
            <a:pPr marL="0" lvl="0" indent="0" algn="l" rtl="0">
              <a:spcBef>
                <a:spcPts val="0"/>
              </a:spcBef>
              <a:spcAft>
                <a:spcPts val="0"/>
              </a:spcAft>
              <a:buNone/>
            </a:pPr>
            <a:endParaRPr lang="en-GB" sz="1200" dirty="0">
              <a:solidFill>
                <a:srgbClr val="002060"/>
              </a:solidFill>
              <a:latin typeface="Century Gothic"/>
              <a:ea typeface="Century Gothic"/>
              <a:cs typeface="Century Gothic"/>
              <a:sym typeface="Century Gothic"/>
            </a:endParaRPr>
          </a:p>
        </p:txBody>
      </p:sp>
      <p:sp>
        <p:nvSpPr>
          <p:cNvPr id="335" name="Google Shape;33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745440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GB" b="1" baseline="0" dirty="0"/>
              <a:t>Time: </a:t>
            </a:r>
            <a:r>
              <a:rPr lang="en-GB" b="0" baseline="0" dirty="0"/>
              <a:t>6-8 minutes </a:t>
            </a:r>
            <a:r>
              <a:rPr lang="en-GB" b="1" baseline="0" dirty="0"/>
              <a:t>(5 slides)</a:t>
            </a:r>
            <a:br>
              <a:rPr lang="en-GB" b="1" baseline="0" dirty="0"/>
            </a:br>
            <a:endParaRPr lang="en-GB" b="1" baseline="0" dirty="0"/>
          </a:p>
          <a:p>
            <a:r>
              <a:rPr lang="en-GB" b="1" baseline="0" dirty="0"/>
              <a:t>Aim: </a:t>
            </a:r>
            <a:r>
              <a:rPr lang="en-GB" b="0" baseline="0" dirty="0"/>
              <a:t>to practise oral sentence building. Targeted features: postnominal regular gender agreement | revisit </a:t>
            </a:r>
            <a:r>
              <a:rPr lang="en-GB" b="0" baseline="0" dirty="0" err="1"/>
              <a:t>quiero</a:t>
            </a:r>
            <a:r>
              <a:rPr lang="en-GB" b="0" baseline="0" dirty="0"/>
              <a:t> | </a:t>
            </a:r>
            <a:r>
              <a:rPr lang="en-GB" b="0" baseline="0" dirty="0" err="1"/>
              <a:t>quiere</a:t>
            </a:r>
            <a:r>
              <a:rPr lang="en-GB" b="0" baseline="0" dirty="0"/>
              <a:t> | </a:t>
            </a:r>
            <a:r>
              <a:rPr lang="en-GB" b="0" baseline="0" dirty="0" err="1"/>
              <a:t>quieres</a:t>
            </a:r>
            <a:br>
              <a:rPr lang="en-GB" b="0" baseline="0" dirty="0"/>
            </a:br>
            <a:br>
              <a:rPr lang="en-GB" b="0" baseline="0" dirty="0"/>
            </a:br>
            <a:br>
              <a:rPr lang="en-GB" b="0" baseline="0" dirty="0"/>
            </a:br>
            <a:r>
              <a:rPr lang="en-GB" b="1" baseline="0" dirty="0"/>
              <a:t>Procedure</a:t>
            </a:r>
            <a:r>
              <a:rPr lang="en-GB" b="0" baseline="0" dirty="0"/>
              <a:t>:</a:t>
            </a:r>
          </a:p>
          <a:p>
            <a:r>
              <a:rPr lang="en-GB" dirty="0"/>
              <a:t>1. Click for English sentence and Spanish prompt words.</a:t>
            </a:r>
            <a:br>
              <a:rPr lang="en-GB" dirty="0"/>
            </a:br>
            <a:r>
              <a:rPr lang="en-GB" dirty="0"/>
              <a:t>2. Click inicio to start the timer.</a:t>
            </a:r>
          </a:p>
          <a:p>
            <a:r>
              <a:rPr lang="en-GB" dirty="0"/>
              <a:t>3. Pupils select from the words given to create and say the sentence out loud before the time elapses.</a:t>
            </a:r>
            <a:br>
              <a:rPr lang="en-GB" dirty="0"/>
            </a:br>
            <a:r>
              <a:rPr lang="en-GB" dirty="0"/>
              <a:t>4. Click for the Spanish sentence to appear.</a:t>
            </a:r>
          </a:p>
          <a:p>
            <a:pPr marL="0" marR="0" lvl="0" indent="0" algn="l" rtl="0">
              <a:lnSpc>
                <a:spcPct val="100000"/>
              </a:lnSpc>
              <a:spcBef>
                <a:spcPts val="0"/>
              </a:spcBef>
              <a:spcAft>
                <a:spcPts val="0"/>
              </a:spcAft>
              <a:buClr>
                <a:schemeClr val="dk1"/>
              </a:buClr>
              <a:buSzPts val="1200"/>
              <a:buFont typeface="Calibri"/>
              <a:buNone/>
            </a:pPr>
            <a:endParaRPr lang="en-GB" b="1" dirty="0"/>
          </a:p>
          <a:p>
            <a:pPr marL="0" lvl="0" indent="0" algn="l" rtl="0">
              <a:spcBef>
                <a:spcPts val="0"/>
              </a:spcBef>
              <a:spcAft>
                <a:spcPts val="0"/>
              </a:spcAft>
              <a:buNone/>
            </a:pPr>
            <a:endParaRPr lang="en-GB" sz="1200" dirty="0">
              <a:solidFill>
                <a:srgbClr val="002060"/>
              </a:solidFill>
              <a:latin typeface="Century Gothic"/>
              <a:ea typeface="Century Gothic"/>
              <a:cs typeface="Century Gothic"/>
              <a:sym typeface="Century Gothic"/>
            </a:endParaRPr>
          </a:p>
        </p:txBody>
      </p:sp>
      <p:sp>
        <p:nvSpPr>
          <p:cNvPr id="335" name="Google Shape;33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4125582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GB" b="1" baseline="0" dirty="0"/>
              <a:t>Time: </a:t>
            </a:r>
            <a:r>
              <a:rPr lang="en-GB" b="0" baseline="0" dirty="0"/>
              <a:t>6-8 minutes </a:t>
            </a:r>
            <a:r>
              <a:rPr lang="en-GB" b="1" baseline="0" dirty="0"/>
              <a:t>(5 slides)</a:t>
            </a:r>
            <a:br>
              <a:rPr lang="en-GB" b="1" baseline="0" dirty="0"/>
            </a:br>
            <a:endParaRPr lang="en-GB" b="1" baseline="0" dirty="0"/>
          </a:p>
          <a:p>
            <a:r>
              <a:rPr lang="en-GB" b="1" baseline="0" dirty="0"/>
              <a:t>Aim: </a:t>
            </a:r>
            <a:r>
              <a:rPr lang="en-GB" b="0" baseline="0" dirty="0"/>
              <a:t>to practise oral sentence building. Targeted features: postnominal regular gender agreement | revisit </a:t>
            </a:r>
            <a:r>
              <a:rPr lang="en-GB" b="0" baseline="0" dirty="0" err="1"/>
              <a:t>quiero</a:t>
            </a:r>
            <a:r>
              <a:rPr lang="en-GB" b="0" baseline="0" dirty="0"/>
              <a:t> | </a:t>
            </a:r>
            <a:r>
              <a:rPr lang="en-GB" b="0" baseline="0" dirty="0" err="1"/>
              <a:t>quiere</a:t>
            </a:r>
            <a:r>
              <a:rPr lang="en-GB" b="0" baseline="0" dirty="0"/>
              <a:t> | </a:t>
            </a:r>
            <a:r>
              <a:rPr lang="en-GB" b="0" baseline="0" dirty="0" err="1"/>
              <a:t>quieres</a:t>
            </a:r>
            <a:br>
              <a:rPr lang="en-GB" b="0" baseline="0" dirty="0"/>
            </a:br>
            <a:br>
              <a:rPr lang="en-GB" b="0" baseline="0" dirty="0"/>
            </a:br>
            <a:br>
              <a:rPr lang="en-GB" b="0" baseline="0" dirty="0"/>
            </a:br>
            <a:r>
              <a:rPr lang="en-GB" b="1" baseline="0" dirty="0"/>
              <a:t>Procedure</a:t>
            </a:r>
            <a:r>
              <a:rPr lang="en-GB" b="0" baseline="0" dirty="0"/>
              <a:t>:</a:t>
            </a:r>
          </a:p>
          <a:p>
            <a:r>
              <a:rPr lang="en-GB" dirty="0"/>
              <a:t>1. Click for English sentence and Spanish prompt words.</a:t>
            </a:r>
            <a:br>
              <a:rPr lang="en-GB" dirty="0"/>
            </a:br>
            <a:r>
              <a:rPr lang="en-GB" dirty="0"/>
              <a:t>2. Click inicio to start the timer.</a:t>
            </a:r>
          </a:p>
          <a:p>
            <a:r>
              <a:rPr lang="en-GB" dirty="0"/>
              <a:t>3. Pupils select from the words given to create and say the sentence out loud before the time elapses.</a:t>
            </a:r>
            <a:br>
              <a:rPr lang="en-GB" dirty="0"/>
            </a:br>
            <a:r>
              <a:rPr lang="en-GB" dirty="0"/>
              <a:t>4. Click for the Spanish sentence to appear.</a:t>
            </a:r>
          </a:p>
          <a:p>
            <a:pPr marL="0" marR="0" lvl="0" indent="0" algn="l" rtl="0">
              <a:lnSpc>
                <a:spcPct val="100000"/>
              </a:lnSpc>
              <a:spcBef>
                <a:spcPts val="0"/>
              </a:spcBef>
              <a:spcAft>
                <a:spcPts val="0"/>
              </a:spcAft>
              <a:buClr>
                <a:schemeClr val="dk1"/>
              </a:buClr>
              <a:buSzPts val="1200"/>
              <a:buFont typeface="Calibri"/>
              <a:buNone/>
            </a:pPr>
            <a:endParaRPr lang="en-GB" b="1" dirty="0"/>
          </a:p>
          <a:p>
            <a:pPr marL="0" lvl="0" indent="0" algn="l" rtl="0">
              <a:spcBef>
                <a:spcPts val="0"/>
              </a:spcBef>
              <a:spcAft>
                <a:spcPts val="0"/>
              </a:spcAft>
              <a:buNone/>
            </a:pPr>
            <a:endParaRPr lang="en-GB" sz="1200" dirty="0">
              <a:solidFill>
                <a:srgbClr val="002060"/>
              </a:solidFill>
              <a:latin typeface="Century Gothic"/>
              <a:ea typeface="Century Gothic"/>
              <a:cs typeface="Century Gothic"/>
              <a:sym typeface="Century Gothic"/>
            </a:endParaRPr>
          </a:p>
        </p:txBody>
      </p:sp>
      <p:sp>
        <p:nvSpPr>
          <p:cNvPr id="335" name="Google Shape;33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43227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FFB45-3534-4521-B1B1-8954210E5D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E9EADB7-6318-4B35-93C0-823E6C6A6A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666DE4A-6B68-46E2-B264-F1F1340234C1}"/>
              </a:ext>
            </a:extLst>
          </p:cNvPr>
          <p:cNvSpPr>
            <a:spLocks noGrp="1"/>
          </p:cNvSpPr>
          <p:nvPr>
            <p:ph type="dt" sz="half" idx="10"/>
          </p:nvPr>
        </p:nvSpPr>
        <p:spPr/>
        <p:txBody>
          <a:bodyPr/>
          <a:lstStyle/>
          <a:p>
            <a:fld id="{BD55632F-6C17-43F5-B8D8-BD8B67AD27A7}" type="datetimeFigureOut">
              <a:rPr lang="en-GB" smtClean="0"/>
              <a:t>17/05/2023</a:t>
            </a:fld>
            <a:endParaRPr lang="en-GB"/>
          </a:p>
        </p:txBody>
      </p:sp>
      <p:sp>
        <p:nvSpPr>
          <p:cNvPr id="5" name="Footer Placeholder 4">
            <a:extLst>
              <a:ext uri="{FF2B5EF4-FFF2-40B4-BE49-F238E27FC236}">
                <a16:creationId xmlns:a16="http://schemas.microsoft.com/office/drawing/2014/main" id="{5129B01F-C643-4AC2-B1A0-1766894D2A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531232-85E5-4E9A-8518-74790A7D721F}"/>
              </a:ext>
            </a:extLst>
          </p:cNvPr>
          <p:cNvSpPr>
            <a:spLocks noGrp="1"/>
          </p:cNvSpPr>
          <p:nvPr>
            <p:ph type="sldNum" sz="quarter" idx="12"/>
          </p:nvPr>
        </p:nvSpPr>
        <p:spPr/>
        <p:txBody>
          <a:bodyPr/>
          <a:lstStyle/>
          <a:p>
            <a:fld id="{8C984962-E4DF-4B53-BFF8-E69044B1CD70}" type="slidenum">
              <a:rPr lang="en-GB" smtClean="0"/>
              <a:t>‹#›</a:t>
            </a:fld>
            <a:endParaRPr lang="en-GB"/>
          </a:p>
        </p:txBody>
      </p:sp>
    </p:spTree>
    <p:extLst>
      <p:ext uri="{BB962C8B-B14F-4D97-AF65-F5344CB8AC3E}">
        <p14:creationId xmlns:p14="http://schemas.microsoft.com/office/powerpoint/2010/main" val="278048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FC649-8E53-45C7-9A1D-E3B36EFFA45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5026A8E-1124-41D9-B347-3FB9EC9BF1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F310F62-0345-4CA5-A2AE-497C193D99D0}"/>
              </a:ext>
            </a:extLst>
          </p:cNvPr>
          <p:cNvSpPr>
            <a:spLocks noGrp="1"/>
          </p:cNvSpPr>
          <p:nvPr>
            <p:ph type="dt" sz="half" idx="10"/>
          </p:nvPr>
        </p:nvSpPr>
        <p:spPr/>
        <p:txBody>
          <a:bodyPr/>
          <a:lstStyle/>
          <a:p>
            <a:fld id="{BD55632F-6C17-43F5-B8D8-BD8B67AD27A7}" type="datetimeFigureOut">
              <a:rPr lang="en-GB" smtClean="0"/>
              <a:t>17/05/2023</a:t>
            </a:fld>
            <a:endParaRPr lang="en-GB"/>
          </a:p>
        </p:txBody>
      </p:sp>
      <p:sp>
        <p:nvSpPr>
          <p:cNvPr id="5" name="Footer Placeholder 4">
            <a:extLst>
              <a:ext uri="{FF2B5EF4-FFF2-40B4-BE49-F238E27FC236}">
                <a16:creationId xmlns:a16="http://schemas.microsoft.com/office/drawing/2014/main" id="{D98946DC-3F81-48F2-BA59-EC07DBE6047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388546-071B-4A82-A019-66F820D778FF}"/>
              </a:ext>
            </a:extLst>
          </p:cNvPr>
          <p:cNvSpPr>
            <a:spLocks noGrp="1"/>
          </p:cNvSpPr>
          <p:nvPr>
            <p:ph type="sldNum" sz="quarter" idx="12"/>
          </p:nvPr>
        </p:nvSpPr>
        <p:spPr/>
        <p:txBody>
          <a:bodyPr/>
          <a:lstStyle/>
          <a:p>
            <a:fld id="{8C984962-E4DF-4B53-BFF8-E69044B1CD70}" type="slidenum">
              <a:rPr lang="en-GB" smtClean="0"/>
              <a:t>‹#›</a:t>
            </a:fld>
            <a:endParaRPr lang="en-GB"/>
          </a:p>
        </p:txBody>
      </p:sp>
    </p:spTree>
    <p:extLst>
      <p:ext uri="{BB962C8B-B14F-4D97-AF65-F5344CB8AC3E}">
        <p14:creationId xmlns:p14="http://schemas.microsoft.com/office/powerpoint/2010/main" val="1788899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76D925-0CB0-455F-BCE3-EE1F84789A1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26A60EB-B497-476A-8979-6768D51DDEB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0E534B-2F67-4F72-A1E3-D779DF0F6098}"/>
              </a:ext>
            </a:extLst>
          </p:cNvPr>
          <p:cNvSpPr>
            <a:spLocks noGrp="1"/>
          </p:cNvSpPr>
          <p:nvPr>
            <p:ph type="dt" sz="half" idx="10"/>
          </p:nvPr>
        </p:nvSpPr>
        <p:spPr/>
        <p:txBody>
          <a:bodyPr/>
          <a:lstStyle/>
          <a:p>
            <a:fld id="{BD55632F-6C17-43F5-B8D8-BD8B67AD27A7}" type="datetimeFigureOut">
              <a:rPr lang="en-GB" smtClean="0"/>
              <a:t>17/05/2023</a:t>
            </a:fld>
            <a:endParaRPr lang="en-GB"/>
          </a:p>
        </p:txBody>
      </p:sp>
      <p:sp>
        <p:nvSpPr>
          <p:cNvPr id="5" name="Footer Placeholder 4">
            <a:extLst>
              <a:ext uri="{FF2B5EF4-FFF2-40B4-BE49-F238E27FC236}">
                <a16:creationId xmlns:a16="http://schemas.microsoft.com/office/drawing/2014/main" id="{86DF9436-ED46-4613-B571-8F15874B2C4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0E054A-0C31-4E4F-BD19-DC62A3DF6299}"/>
              </a:ext>
            </a:extLst>
          </p:cNvPr>
          <p:cNvSpPr>
            <a:spLocks noGrp="1"/>
          </p:cNvSpPr>
          <p:nvPr>
            <p:ph type="sldNum" sz="quarter" idx="12"/>
          </p:nvPr>
        </p:nvSpPr>
        <p:spPr/>
        <p:txBody>
          <a:bodyPr/>
          <a:lstStyle/>
          <a:p>
            <a:fld id="{8C984962-E4DF-4B53-BFF8-E69044B1CD70}" type="slidenum">
              <a:rPr lang="en-GB" smtClean="0"/>
              <a:t>‹#›</a:t>
            </a:fld>
            <a:endParaRPr lang="en-GB"/>
          </a:p>
        </p:txBody>
      </p:sp>
    </p:spTree>
    <p:extLst>
      <p:ext uri="{BB962C8B-B14F-4D97-AF65-F5344CB8AC3E}">
        <p14:creationId xmlns:p14="http://schemas.microsoft.com/office/powerpoint/2010/main" val="3377427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3BCA6-09C2-414A-B8D7-93316A7151A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AC06CEF-C2BD-462D-898E-89B681BA04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34EF8E9-A166-4390-BE0A-6A0D317B997B}"/>
              </a:ext>
            </a:extLst>
          </p:cNvPr>
          <p:cNvSpPr>
            <a:spLocks noGrp="1"/>
          </p:cNvSpPr>
          <p:nvPr>
            <p:ph type="dt" sz="half" idx="10"/>
          </p:nvPr>
        </p:nvSpPr>
        <p:spPr/>
        <p:txBody>
          <a:bodyPr/>
          <a:lstStyle/>
          <a:p>
            <a:fld id="{BD55632F-6C17-43F5-B8D8-BD8B67AD27A7}" type="datetimeFigureOut">
              <a:rPr lang="en-GB" smtClean="0"/>
              <a:t>17/05/2023</a:t>
            </a:fld>
            <a:endParaRPr lang="en-GB"/>
          </a:p>
        </p:txBody>
      </p:sp>
      <p:sp>
        <p:nvSpPr>
          <p:cNvPr id="5" name="Footer Placeholder 4">
            <a:extLst>
              <a:ext uri="{FF2B5EF4-FFF2-40B4-BE49-F238E27FC236}">
                <a16:creationId xmlns:a16="http://schemas.microsoft.com/office/drawing/2014/main" id="{7D240ABB-3FAF-4A8E-A3FD-FD4567C4950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04F19D7-356D-4508-BCE9-F683A9EE4A8E}"/>
              </a:ext>
            </a:extLst>
          </p:cNvPr>
          <p:cNvSpPr>
            <a:spLocks noGrp="1"/>
          </p:cNvSpPr>
          <p:nvPr>
            <p:ph type="sldNum" sz="quarter" idx="12"/>
          </p:nvPr>
        </p:nvSpPr>
        <p:spPr/>
        <p:txBody>
          <a:bodyPr/>
          <a:lstStyle/>
          <a:p>
            <a:fld id="{8C984962-E4DF-4B53-BFF8-E69044B1CD70}" type="slidenum">
              <a:rPr lang="en-GB" smtClean="0"/>
              <a:t>‹#›</a:t>
            </a:fld>
            <a:endParaRPr lang="en-GB"/>
          </a:p>
        </p:txBody>
      </p:sp>
    </p:spTree>
    <p:extLst>
      <p:ext uri="{BB962C8B-B14F-4D97-AF65-F5344CB8AC3E}">
        <p14:creationId xmlns:p14="http://schemas.microsoft.com/office/powerpoint/2010/main" val="686732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53FD2-2171-4868-B71D-CCDBBD6132B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DB521A2-CA90-48A7-AE44-55C921D0ED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B94C82C-922F-479E-B304-48E161BA5FD7}"/>
              </a:ext>
            </a:extLst>
          </p:cNvPr>
          <p:cNvSpPr>
            <a:spLocks noGrp="1"/>
          </p:cNvSpPr>
          <p:nvPr>
            <p:ph type="dt" sz="half" idx="10"/>
          </p:nvPr>
        </p:nvSpPr>
        <p:spPr/>
        <p:txBody>
          <a:bodyPr/>
          <a:lstStyle/>
          <a:p>
            <a:fld id="{BD55632F-6C17-43F5-B8D8-BD8B67AD27A7}" type="datetimeFigureOut">
              <a:rPr lang="en-GB" smtClean="0"/>
              <a:t>17/05/2023</a:t>
            </a:fld>
            <a:endParaRPr lang="en-GB"/>
          </a:p>
        </p:txBody>
      </p:sp>
      <p:sp>
        <p:nvSpPr>
          <p:cNvPr id="5" name="Footer Placeholder 4">
            <a:extLst>
              <a:ext uri="{FF2B5EF4-FFF2-40B4-BE49-F238E27FC236}">
                <a16:creationId xmlns:a16="http://schemas.microsoft.com/office/drawing/2014/main" id="{16CF13B9-D191-48C8-BD34-281FB22BD66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BA8725-DB85-4028-8CDE-7F91DAAA79BC}"/>
              </a:ext>
            </a:extLst>
          </p:cNvPr>
          <p:cNvSpPr>
            <a:spLocks noGrp="1"/>
          </p:cNvSpPr>
          <p:nvPr>
            <p:ph type="sldNum" sz="quarter" idx="12"/>
          </p:nvPr>
        </p:nvSpPr>
        <p:spPr/>
        <p:txBody>
          <a:bodyPr/>
          <a:lstStyle/>
          <a:p>
            <a:fld id="{8C984962-E4DF-4B53-BFF8-E69044B1CD70}" type="slidenum">
              <a:rPr lang="en-GB" smtClean="0"/>
              <a:t>‹#›</a:t>
            </a:fld>
            <a:endParaRPr lang="en-GB"/>
          </a:p>
        </p:txBody>
      </p:sp>
    </p:spTree>
    <p:extLst>
      <p:ext uri="{BB962C8B-B14F-4D97-AF65-F5344CB8AC3E}">
        <p14:creationId xmlns:p14="http://schemas.microsoft.com/office/powerpoint/2010/main" val="247639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C6C0A-BE55-4598-8ADA-E020F34B5BA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EB83A72-A56E-4ED3-BDEB-E45187D6C6F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BD137E6-5C19-4BC8-B026-1427A88808C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8E56FA8-FBE4-4EA4-9C57-C0B0DC09BC35}"/>
              </a:ext>
            </a:extLst>
          </p:cNvPr>
          <p:cNvSpPr>
            <a:spLocks noGrp="1"/>
          </p:cNvSpPr>
          <p:nvPr>
            <p:ph type="dt" sz="half" idx="10"/>
          </p:nvPr>
        </p:nvSpPr>
        <p:spPr/>
        <p:txBody>
          <a:bodyPr/>
          <a:lstStyle/>
          <a:p>
            <a:fld id="{BD55632F-6C17-43F5-B8D8-BD8B67AD27A7}" type="datetimeFigureOut">
              <a:rPr lang="en-GB" smtClean="0"/>
              <a:t>17/05/2023</a:t>
            </a:fld>
            <a:endParaRPr lang="en-GB"/>
          </a:p>
        </p:txBody>
      </p:sp>
      <p:sp>
        <p:nvSpPr>
          <p:cNvPr id="6" name="Footer Placeholder 5">
            <a:extLst>
              <a:ext uri="{FF2B5EF4-FFF2-40B4-BE49-F238E27FC236}">
                <a16:creationId xmlns:a16="http://schemas.microsoft.com/office/drawing/2014/main" id="{7964D856-A42A-4CFE-98D0-638F2CCBB1D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5827EE8-2ABB-4983-97D1-759DC0B93521}"/>
              </a:ext>
            </a:extLst>
          </p:cNvPr>
          <p:cNvSpPr>
            <a:spLocks noGrp="1"/>
          </p:cNvSpPr>
          <p:nvPr>
            <p:ph type="sldNum" sz="quarter" idx="12"/>
          </p:nvPr>
        </p:nvSpPr>
        <p:spPr/>
        <p:txBody>
          <a:bodyPr/>
          <a:lstStyle/>
          <a:p>
            <a:fld id="{8C984962-E4DF-4B53-BFF8-E69044B1CD70}" type="slidenum">
              <a:rPr lang="en-GB" smtClean="0"/>
              <a:t>‹#›</a:t>
            </a:fld>
            <a:endParaRPr lang="en-GB"/>
          </a:p>
        </p:txBody>
      </p:sp>
    </p:spTree>
    <p:extLst>
      <p:ext uri="{BB962C8B-B14F-4D97-AF65-F5344CB8AC3E}">
        <p14:creationId xmlns:p14="http://schemas.microsoft.com/office/powerpoint/2010/main" val="4196798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EDA1A-3CAE-493A-807D-BFC6B067E84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EFC6A2A-C8CB-492F-AB22-A6ACD5A849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2F647C-6E9E-4FB5-85EE-B1BDEA3611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CFA5809-04BF-4B71-ADAE-67760C9EAD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922745-A51C-4645-9632-CF8D14A096F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79DF777-7985-4614-BEDA-013672D1164E}"/>
              </a:ext>
            </a:extLst>
          </p:cNvPr>
          <p:cNvSpPr>
            <a:spLocks noGrp="1"/>
          </p:cNvSpPr>
          <p:nvPr>
            <p:ph type="dt" sz="half" idx="10"/>
          </p:nvPr>
        </p:nvSpPr>
        <p:spPr/>
        <p:txBody>
          <a:bodyPr/>
          <a:lstStyle/>
          <a:p>
            <a:fld id="{BD55632F-6C17-43F5-B8D8-BD8B67AD27A7}" type="datetimeFigureOut">
              <a:rPr lang="en-GB" smtClean="0"/>
              <a:t>17/05/2023</a:t>
            </a:fld>
            <a:endParaRPr lang="en-GB"/>
          </a:p>
        </p:txBody>
      </p:sp>
      <p:sp>
        <p:nvSpPr>
          <p:cNvPr id="8" name="Footer Placeholder 7">
            <a:extLst>
              <a:ext uri="{FF2B5EF4-FFF2-40B4-BE49-F238E27FC236}">
                <a16:creationId xmlns:a16="http://schemas.microsoft.com/office/drawing/2014/main" id="{E45A1999-2037-444F-8F2A-1B69EF11938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329560F-B0B7-4605-8347-FF6459FAC382}"/>
              </a:ext>
            </a:extLst>
          </p:cNvPr>
          <p:cNvSpPr>
            <a:spLocks noGrp="1"/>
          </p:cNvSpPr>
          <p:nvPr>
            <p:ph type="sldNum" sz="quarter" idx="12"/>
          </p:nvPr>
        </p:nvSpPr>
        <p:spPr/>
        <p:txBody>
          <a:bodyPr/>
          <a:lstStyle/>
          <a:p>
            <a:fld id="{8C984962-E4DF-4B53-BFF8-E69044B1CD70}" type="slidenum">
              <a:rPr lang="en-GB" smtClean="0"/>
              <a:t>‹#›</a:t>
            </a:fld>
            <a:endParaRPr lang="en-GB"/>
          </a:p>
        </p:txBody>
      </p:sp>
    </p:spTree>
    <p:extLst>
      <p:ext uri="{BB962C8B-B14F-4D97-AF65-F5344CB8AC3E}">
        <p14:creationId xmlns:p14="http://schemas.microsoft.com/office/powerpoint/2010/main" val="323847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6606A-6E60-4FE8-9029-2B859F2AA81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CCC4B81-C828-4F39-A2A4-2C635E95F18B}"/>
              </a:ext>
            </a:extLst>
          </p:cNvPr>
          <p:cNvSpPr>
            <a:spLocks noGrp="1"/>
          </p:cNvSpPr>
          <p:nvPr>
            <p:ph type="dt" sz="half" idx="10"/>
          </p:nvPr>
        </p:nvSpPr>
        <p:spPr/>
        <p:txBody>
          <a:bodyPr/>
          <a:lstStyle/>
          <a:p>
            <a:fld id="{BD55632F-6C17-43F5-B8D8-BD8B67AD27A7}" type="datetimeFigureOut">
              <a:rPr lang="en-GB" smtClean="0"/>
              <a:t>17/05/2023</a:t>
            </a:fld>
            <a:endParaRPr lang="en-GB"/>
          </a:p>
        </p:txBody>
      </p:sp>
      <p:sp>
        <p:nvSpPr>
          <p:cNvPr id="4" name="Footer Placeholder 3">
            <a:extLst>
              <a:ext uri="{FF2B5EF4-FFF2-40B4-BE49-F238E27FC236}">
                <a16:creationId xmlns:a16="http://schemas.microsoft.com/office/drawing/2014/main" id="{0A4B98DD-45A2-458A-AA60-BE4CDA5462D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8995C33-9072-4969-9938-D099446CF3A9}"/>
              </a:ext>
            </a:extLst>
          </p:cNvPr>
          <p:cNvSpPr>
            <a:spLocks noGrp="1"/>
          </p:cNvSpPr>
          <p:nvPr>
            <p:ph type="sldNum" sz="quarter" idx="12"/>
          </p:nvPr>
        </p:nvSpPr>
        <p:spPr/>
        <p:txBody>
          <a:bodyPr/>
          <a:lstStyle/>
          <a:p>
            <a:fld id="{8C984962-E4DF-4B53-BFF8-E69044B1CD70}" type="slidenum">
              <a:rPr lang="en-GB" smtClean="0"/>
              <a:t>‹#›</a:t>
            </a:fld>
            <a:endParaRPr lang="en-GB"/>
          </a:p>
        </p:txBody>
      </p:sp>
    </p:spTree>
    <p:extLst>
      <p:ext uri="{BB962C8B-B14F-4D97-AF65-F5344CB8AC3E}">
        <p14:creationId xmlns:p14="http://schemas.microsoft.com/office/powerpoint/2010/main" val="763338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6F5C26-3920-493B-96FC-E4C4C5B91021}"/>
              </a:ext>
            </a:extLst>
          </p:cNvPr>
          <p:cNvSpPr>
            <a:spLocks noGrp="1"/>
          </p:cNvSpPr>
          <p:nvPr>
            <p:ph type="dt" sz="half" idx="10"/>
          </p:nvPr>
        </p:nvSpPr>
        <p:spPr/>
        <p:txBody>
          <a:bodyPr/>
          <a:lstStyle/>
          <a:p>
            <a:fld id="{BD55632F-6C17-43F5-B8D8-BD8B67AD27A7}" type="datetimeFigureOut">
              <a:rPr lang="en-GB" smtClean="0"/>
              <a:t>17/05/2023</a:t>
            </a:fld>
            <a:endParaRPr lang="en-GB"/>
          </a:p>
        </p:txBody>
      </p:sp>
      <p:sp>
        <p:nvSpPr>
          <p:cNvPr id="3" name="Footer Placeholder 2">
            <a:extLst>
              <a:ext uri="{FF2B5EF4-FFF2-40B4-BE49-F238E27FC236}">
                <a16:creationId xmlns:a16="http://schemas.microsoft.com/office/drawing/2014/main" id="{2FCED2CE-F43C-4FD3-A83F-F54C2BDFE87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BE0619B-3464-4EC9-9E8A-D426BAF8D0F7}"/>
              </a:ext>
            </a:extLst>
          </p:cNvPr>
          <p:cNvSpPr>
            <a:spLocks noGrp="1"/>
          </p:cNvSpPr>
          <p:nvPr>
            <p:ph type="sldNum" sz="quarter" idx="12"/>
          </p:nvPr>
        </p:nvSpPr>
        <p:spPr/>
        <p:txBody>
          <a:bodyPr/>
          <a:lstStyle/>
          <a:p>
            <a:fld id="{8C984962-E4DF-4B53-BFF8-E69044B1CD70}" type="slidenum">
              <a:rPr lang="en-GB" smtClean="0"/>
              <a:t>‹#›</a:t>
            </a:fld>
            <a:endParaRPr lang="en-GB"/>
          </a:p>
        </p:txBody>
      </p:sp>
    </p:spTree>
    <p:extLst>
      <p:ext uri="{BB962C8B-B14F-4D97-AF65-F5344CB8AC3E}">
        <p14:creationId xmlns:p14="http://schemas.microsoft.com/office/powerpoint/2010/main" val="1468964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B1C80-9283-4FB1-B129-8C23493330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398226A-4F99-4AA3-A5C8-40708B3240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5EBD867-D147-437F-BEBE-E20FD09909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31E5A0-41DF-491F-80D4-2C6C8FB61E28}"/>
              </a:ext>
            </a:extLst>
          </p:cNvPr>
          <p:cNvSpPr>
            <a:spLocks noGrp="1"/>
          </p:cNvSpPr>
          <p:nvPr>
            <p:ph type="dt" sz="half" idx="10"/>
          </p:nvPr>
        </p:nvSpPr>
        <p:spPr/>
        <p:txBody>
          <a:bodyPr/>
          <a:lstStyle/>
          <a:p>
            <a:fld id="{BD55632F-6C17-43F5-B8D8-BD8B67AD27A7}" type="datetimeFigureOut">
              <a:rPr lang="en-GB" smtClean="0"/>
              <a:t>17/05/2023</a:t>
            </a:fld>
            <a:endParaRPr lang="en-GB"/>
          </a:p>
        </p:txBody>
      </p:sp>
      <p:sp>
        <p:nvSpPr>
          <p:cNvPr id="6" name="Footer Placeholder 5">
            <a:extLst>
              <a:ext uri="{FF2B5EF4-FFF2-40B4-BE49-F238E27FC236}">
                <a16:creationId xmlns:a16="http://schemas.microsoft.com/office/drawing/2014/main" id="{0909A323-94E3-4FB5-A363-ECC7B9383C1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BD030A6-7A46-4E12-A97B-FFA5515EFD86}"/>
              </a:ext>
            </a:extLst>
          </p:cNvPr>
          <p:cNvSpPr>
            <a:spLocks noGrp="1"/>
          </p:cNvSpPr>
          <p:nvPr>
            <p:ph type="sldNum" sz="quarter" idx="12"/>
          </p:nvPr>
        </p:nvSpPr>
        <p:spPr/>
        <p:txBody>
          <a:bodyPr/>
          <a:lstStyle/>
          <a:p>
            <a:fld id="{8C984962-E4DF-4B53-BFF8-E69044B1CD70}" type="slidenum">
              <a:rPr lang="en-GB" smtClean="0"/>
              <a:t>‹#›</a:t>
            </a:fld>
            <a:endParaRPr lang="en-GB"/>
          </a:p>
        </p:txBody>
      </p:sp>
    </p:spTree>
    <p:extLst>
      <p:ext uri="{BB962C8B-B14F-4D97-AF65-F5344CB8AC3E}">
        <p14:creationId xmlns:p14="http://schemas.microsoft.com/office/powerpoint/2010/main" val="1160867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B54B4-7E16-4301-B57E-AE4C47A92F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49D3092-3A4B-4A42-824E-7C81AB37E6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0959096-1817-48CD-9B5C-454ACB93CE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936A90-827D-418A-A020-F4D0E93F5299}"/>
              </a:ext>
            </a:extLst>
          </p:cNvPr>
          <p:cNvSpPr>
            <a:spLocks noGrp="1"/>
          </p:cNvSpPr>
          <p:nvPr>
            <p:ph type="dt" sz="half" idx="10"/>
          </p:nvPr>
        </p:nvSpPr>
        <p:spPr/>
        <p:txBody>
          <a:bodyPr/>
          <a:lstStyle/>
          <a:p>
            <a:fld id="{BD55632F-6C17-43F5-B8D8-BD8B67AD27A7}" type="datetimeFigureOut">
              <a:rPr lang="en-GB" smtClean="0"/>
              <a:t>17/05/2023</a:t>
            </a:fld>
            <a:endParaRPr lang="en-GB"/>
          </a:p>
        </p:txBody>
      </p:sp>
      <p:sp>
        <p:nvSpPr>
          <p:cNvPr id="6" name="Footer Placeholder 5">
            <a:extLst>
              <a:ext uri="{FF2B5EF4-FFF2-40B4-BE49-F238E27FC236}">
                <a16:creationId xmlns:a16="http://schemas.microsoft.com/office/drawing/2014/main" id="{D5DF6088-544F-4F6D-81F5-EC95C51453E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F65A2E7-8FEC-4D4B-96B1-2F5E55EC0F8E}"/>
              </a:ext>
            </a:extLst>
          </p:cNvPr>
          <p:cNvSpPr>
            <a:spLocks noGrp="1"/>
          </p:cNvSpPr>
          <p:nvPr>
            <p:ph type="sldNum" sz="quarter" idx="12"/>
          </p:nvPr>
        </p:nvSpPr>
        <p:spPr/>
        <p:txBody>
          <a:bodyPr/>
          <a:lstStyle/>
          <a:p>
            <a:fld id="{8C984962-E4DF-4B53-BFF8-E69044B1CD70}" type="slidenum">
              <a:rPr lang="en-GB" smtClean="0"/>
              <a:t>‹#›</a:t>
            </a:fld>
            <a:endParaRPr lang="en-GB"/>
          </a:p>
        </p:txBody>
      </p:sp>
    </p:spTree>
    <p:extLst>
      <p:ext uri="{BB962C8B-B14F-4D97-AF65-F5344CB8AC3E}">
        <p14:creationId xmlns:p14="http://schemas.microsoft.com/office/powerpoint/2010/main" val="4255366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76BA4C-D651-445A-9940-F1CDB1EF16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0AC3BB2-7214-4A94-80A7-EC0D5514D9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AB07402-B88E-400B-BDBA-E6808A6589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55632F-6C17-43F5-B8D8-BD8B67AD27A7}" type="datetimeFigureOut">
              <a:rPr lang="en-GB" smtClean="0"/>
              <a:t>17/05/2023</a:t>
            </a:fld>
            <a:endParaRPr lang="en-GB"/>
          </a:p>
        </p:txBody>
      </p:sp>
      <p:sp>
        <p:nvSpPr>
          <p:cNvPr id="5" name="Footer Placeholder 4">
            <a:extLst>
              <a:ext uri="{FF2B5EF4-FFF2-40B4-BE49-F238E27FC236}">
                <a16:creationId xmlns:a16="http://schemas.microsoft.com/office/drawing/2014/main" id="{F9DEA226-D740-4094-8AC1-3F7822ABC0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9E1C7B7-BC60-4119-B5CC-FA359C2DF9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984962-E4DF-4B53-BFF8-E69044B1CD70}" type="slidenum">
              <a:rPr lang="en-GB" smtClean="0"/>
              <a:t>‹#›</a:t>
            </a:fld>
            <a:endParaRPr lang="en-GB"/>
          </a:p>
        </p:txBody>
      </p:sp>
    </p:spTree>
    <p:extLst>
      <p:ext uri="{BB962C8B-B14F-4D97-AF65-F5344CB8AC3E}">
        <p14:creationId xmlns:p14="http://schemas.microsoft.com/office/powerpoint/2010/main" val="26259168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1.png"/><Relationship Id="rId7"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gif"/><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gif"/></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7" Type="http://schemas.microsoft.com/office/2007/relationships/hdphoto" Target="../media/hdphoto1.wdp"/><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9.png"/><Relationship Id="rId4" Type="http://schemas.openxmlformats.org/officeDocument/2006/relationships/image" Target="../media/image11.sv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21.gif"/></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21.gif"/></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21.gif"/></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21.gif"/></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audio" Target="../media/audio6.wav"/><Relationship Id="rId3" Type="http://schemas.openxmlformats.org/officeDocument/2006/relationships/image" Target="../media/image9.png"/><Relationship Id="rId7" Type="http://schemas.openxmlformats.org/officeDocument/2006/relationships/audio" Target="../media/audio2.wav"/><Relationship Id="rId12" Type="http://schemas.openxmlformats.org/officeDocument/2006/relationships/audio" Target="../media/audio5.wav"/><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1.svg"/><Relationship Id="rId11" Type="http://schemas.openxmlformats.org/officeDocument/2006/relationships/audio" Target="../media/audio4.wav"/><Relationship Id="rId5" Type="http://schemas.openxmlformats.org/officeDocument/2006/relationships/image" Target="../media/image10.png"/><Relationship Id="rId10" Type="http://schemas.openxmlformats.org/officeDocument/2006/relationships/image" Target="../media/image13.png"/><Relationship Id="rId4" Type="http://schemas.openxmlformats.org/officeDocument/2006/relationships/audio" Target="../media/audio1.wav"/><Relationship Id="rId9" Type="http://schemas.openxmlformats.org/officeDocument/2006/relationships/audio" Target="../media/audio3.wav"/><Relationship Id="rId14"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3.xml"/><Relationship Id="rId7" Type="http://schemas.openxmlformats.org/officeDocument/2006/relationships/image" Target="../media/image11.svg"/><Relationship Id="rId2" Type="http://schemas.openxmlformats.org/officeDocument/2006/relationships/slideLayout" Target="../slideLayouts/slideLayout6.xml"/><Relationship Id="rId1" Type="http://schemas.openxmlformats.org/officeDocument/2006/relationships/video" Target="https://www.youtube.com/embed/7p4AxvnYDbA?feature=oembed" TargetMode="External"/><Relationship Id="rId6" Type="http://schemas.openxmlformats.org/officeDocument/2006/relationships/image" Target="../media/image10.png"/><Relationship Id="rId5" Type="http://schemas.openxmlformats.org/officeDocument/2006/relationships/audio" Target="../media/audio1.wav"/><Relationship Id="rId4" Type="http://schemas.openxmlformats.org/officeDocument/2006/relationships/image" Target="../media/image9.png"/><Relationship Id="rId9"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1.sv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audio" Target="../media/audio7.wav"/><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11.sv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microsoft.com/office/2007/relationships/hdphoto" Target="../media/hdphoto1.wdp"/><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9.png"/><Relationship Id="rId4" Type="http://schemas.openxmlformats.org/officeDocument/2006/relationships/image" Target="../media/image11.sv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microsoft.com/office/2007/relationships/hdphoto" Target="../media/hdphoto1.wdp"/><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9.png"/><Relationship Id="rId4" Type="http://schemas.openxmlformats.org/officeDocument/2006/relationships/image" Target="../media/image11.sv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microsoft.com/office/2007/relationships/hdphoto" Target="../media/hdphoto1.wdp"/><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9.png"/><Relationship Id="rId4" Type="http://schemas.openxmlformats.org/officeDocument/2006/relationships/image" Target="../media/image1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descr="background rectangle"/>
          <p:cNvSpPr/>
          <p:nvPr/>
        </p:nvSpPr>
        <p:spPr>
          <a:xfrm>
            <a:off x="0" y="0"/>
            <a:ext cx="4350984" cy="6858000"/>
          </a:xfrm>
          <a:prstGeom prst="rect">
            <a:avLst/>
          </a:prstGeom>
          <a:solidFill>
            <a:srgbClr val="0070C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dirty="0">
              <a:ln>
                <a:noFill/>
              </a:ln>
              <a:solidFill>
                <a:srgbClr val="FFFFFF"/>
              </a:solidFill>
              <a:effectLst/>
              <a:uLnTx/>
              <a:uFillTx/>
              <a:latin typeface="Century Gothic" panose="020B0502020202020204" pitchFamily="34" charset="0"/>
              <a:ea typeface="Century Gothic"/>
              <a:cs typeface="Century Gothic"/>
              <a:sym typeface="Century Gothic"/>
            </a:endParaRPr>
          </a:p>
        </p:txBody>
      </p:sp>
      <p:pic>
        <p:nvPicPr>
          <p:cNvPr id="99" name="Google Shape;99;p2"/>
          <p:cNvPicPr preferRelativeResize="0"/>
          <p:nvPr/>
        </p:nvPicPr>
        <p:blipFill rotWithShape="1">
          <a:blip r:embed="rId3">
            <a:alphaModFix/>
          </a:blip>
          <a:srcRect/>
          <a:stretch/>
        </p:blipFill>
        <p:spPr>
          <a:xfrm>
            <a:off x="5254752" y="304800"/>
            <a:ext cx="4953631" cy="4247588"/>
          </a:xfrm>
          <a:prstGeom prst="rect">
            <a:avLst/>
          </a:prstGeom>
          <a:noFill/>
          <a:ln>
            <a:noFill/>
          </a:ln>
        </p:spPr>
      </p:pic>
      <p:sp>
        <p:nvSpPr>
          <p:cNvPr id="100" name="Google Shape;100;p2"/>
          <p:cNvSpPr/>
          <p:nvPr/>
        </p:nvSpPr>
        <p:spPr>
          <a:xfrm>
            <a:off x="7709015" y="4467567"/>
            <a:ext cx="3214451" cy="156966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3333"/>
              </a:buClr>
              <a:buSzPts val="9600"/>
              <a:buFont typeface="Arial"/>
              <a:buNone/>
              <a:tabLst/>
              <a:defRPr/>
            </a:pPr>
            <a:r>
              <a:rPr kumimoji="0" lang="en-GB" sz="9600" b="1" i="0" u="none" strike="noStrike" kern="0" cap="none" spc="0" normalizeH="0" baseline="0" noProof="0" dirty="0" err="1">
                <a:ln>
                  <a:noFill/>
                </a:ln>
                <a:solidFill>
                  <a:srgbClr val="0070C0"/>
                </a:solidFill>
                <a:effectLst/>
                <a:uLnTx/>
                <a:uFillTx/>
                <a:latin typeface="Modern Love" panose="04090805081005020601" pitchFamily="82" charset="0"/>
                <a:cs typeface="Arial"/>
                <a:sym typeface="Arial"/>
              </a:rPr>
              <a:t>azul</a:t>
            </a:r>
            <a:endParaRPr kumimoji="0" sz="1400" b="0" i="0" u="none" strike="noStrike" kern="0" cap="none" spc="0" normalizeH="0" baseline="0" noProof="0" dirty="0">
              <a:ln>
                <a:noFill/>
              </a:ln>
              <a:solidFill>
                <a:srgbClr val="0070C0"/>
              </a:solidFill>
              <a:effectLst/>
              <a:uLnTx/>
              <a:uFillTx/>
              <a:latin typeface="Modern Love" panose="04090805081005020601" pitchFamily="82" charset="0"/>
              <a:cs typeface="Arial"/>
              <a:sym typeface="Arial"/>
            </a:endParaRPr>
          </a:p>
        </p:txBody>
      </p:sp>
      <p:sp>
        <p:nvSpPr>
          <p:cNvPr id="101" name="Google Shape;101;p2"/>
          <p:cNvSpPr txBox="1"/>
          <p:nvPr/>
        </p:nvSpPr>
        <p:spPr>
          <a:xfrm>
            <a:off x="0" y="6334820"/>
            <a:ext cx="4350984" cy="523180"/>
          </a:xfrm>
          <a:prstGeom prst="rect">
            <a:avLst/>
          </a:prstGeom>
          <a:noFill/>
          <a:ln>
            <a:noFill/>
          </a:ln>
        </p:spPr>
        <p:txBody>
          <a:bodyPr spcFirstLastPara="1" wrap="square" lIns="91425" tIns="45700" rIns="91425" bIns="45700" anchor="t" anchorCtr="0">
            <a:spAutoFit/>
          </a:bodyPr>
          <a:lstStyle/>
          <a:p>
            <a:pPr marR="0" lvl="0" defTabSz="914400" rtl="0" eaLnBrk="1" fontAlgn="auto" latinLnBrk="0" hangingPunct="1">
              <a:lnSpc>
                <a:spcPct val="100000"/>
              </a:lnSpc>
              <a:spcBef>
                <a:spcPts val="0"/>
              </a:spcBef>
              <a:spcAft>
                <a:spcPts val="0"/>
              </a:spcAft>
              <a:buClr>
                <a:srgbClr val="FFFFFF"/>
              </a:buClr>
              <a:buSzPts val="2800"/>
              <a:tabLst/>
              <a:defRPr/>
            </a:pPr>
            <a:r>
              <a:rPr kumimoji="0" lang="en-GB" sz="2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Follow ups 1-5</a:t>
            </a:r>
            <a:endParaRPr kumimoji="0" sz="2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9CC6876-DDF0-4199-BBA3-5430CC14F362}"/>
              </a:ext>
            </a:extLst>
          </p:cNvPr>
          <p:cNvSpPr>
            <a:spLocks noGrp="1"/>
          </p:cNvSpPr>
          <p:nvPr>
            <p:ph type="title"/>
          </p:nvPr>
        </p:nvSpPr>
        <p:spPr>
          <a:xfrm>
            <a:off x="194291" y="304800"/>
            <a:ext cx="3962401" cy="1325563"/>
          </a:xfrm>
        </p:spPr>
        <p:txBody>
          <a:bodyPr>
            <a:normAutofit fontScale="90000"/>
          </a:bodyPr>
          <a:lstStyle/>
          <a:p>
            <a:pPr algn="ctr"/>
            <a:r>
              <a:rPr lang="en-GB" sz="4400" b="1">
                <a:solidFill>
                  <a:schemeClr val="bg1">
                    <a:lumMod val="95000"/>
                  </a:schemeClr>
                </a:solidFill>
                <a:effectLst/>
                <a:latin typeface="Century Gothic" panose="020B0502020202020204" pitchFamily="34" charset="0"/>
              </a:rPr>
              <a:t>Saying what I and others want to do</a:t>
            </a:r>
            <a:endParaRPr lang="en-GB" dirty="0">
              <a:latin typeface="Century Gothic" panose="020B0502020202020204" pitchFamily="34" charset="0"/>
            </a:endParaRPr>
          </a:p>
        </p:txBody>
      </p:sp>
      <p:grpSp>
        <p:nvGrpSpPr>
          <p:cNvPr id="14" name="Group 13">
            <a:extLst>
              <a:ext uri="{FF2B5EF4-FFF2-40B4-BE49-F238E27FC236}">
                <a16:creationId xmlns:a16="http://schemas.microsoft.com/office/drawing/2014/main" id="{0BC93D98-AE63-C921-B580-EBA0906AF09A}"/>
              </a:ext>
            </a:extLst>
          </p:cNvPr>
          <p:cNvGrpSpPr/>
          <p:nvPr/>
        </p:nvGrpSpPr>
        <p:grpSpPr>
          <a:xfrm>
            <a:off x="1667692" y="4162425"/>
            <a:ext cx="2489000" cy="2170971"/>
            <a:chOff x="5001499" y="2514453"/>
            <a:chExt cx="2881621" cy="2802300"/>
          </a:xfrm>
        </p:grpSpPr>
        <p:pic>
          <p:nvPicPr>
            <p:cNvPr id="15" name="Picture 14" descr="Gráficos vectoriales gratis de Viaje">
              <a:extLst>
                <a:ext uri="{FF2B5EF4-FFF2-40B4-BE49-F238E27FC236}">
                  <a16:creationId xmlns:a16="http://schemas.microsoft.com/office/drawing/2014/main" id="{81E66AAF-0C3C-0640-F7F0-649C80618F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1499" y="2514453"/>
              <a:ext cx="2881621" cy="279131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11F37234-F1FE-30F6-0A12-70D4A0981DE8}"/>
                </a:ext>
              </a:extLst>
            </p:cNvPr>
            <p:cNvSpPr txBox="1"/>
            <p:nvPr/>
          </p:nvSpPr>
          <p:spPr>
            <a:xfrm>
              <a:off x="5290795" y="4800289"/>
              <a:ext cx="2457009" cy="516464"/>
            </a:xfrm>
            <a:prstGeom prst="rect">
              <a:avLst/>
            </a:prstGeom>
            <a:noFill/>
          </p:spPr>
          <p:txBody>
            <a:bodyPr wrap="square">
              <a:spAutoFit/>
            </a:bodyPr>
            <a:lstStyle/>
            <a:p>
              <a:r>
                <a:rPr lang="en-GB" sz="2000" spc="-150" dirty="0">
                  <a:solidFill>
                    <a:srgbClr val="002060"/>
                  </a:solidFill>
                  <a:latin typeface="Dreaming Outloud Pro" panose="03050502040302030504" pitchFamily="66" charset="0"/>
                  <a:cs typeface="Dreaming Outloud Pro" panose="03050502040302030504" pitchFamily="66" charset="0"/>
                </a:rPr>
                <a:t>De </a:t>
              </a:r>
              <a:r>
                <a:rPr lang="en-GB" sz="2000" spc="-150" dirty="0" err="1">
                  <a:solidFill>
                    <a:srgbClr val="002060"/>
                  </a:solidFill>
                  <a:latin typeface="Dreaming Outloud Pro" panose="03050502040302030504" pitchFamily="66" charset="0"/>
                  <a:cs typeface="Dreaming Outloud Pro" panose="03050502040302030504" pitchFamily="66" charset="0"/>
                </a:rPr>
                <a:t>viaje</a:t>
              </a:r>
              <a:r>
                <a:rPr lang="en-GB" sz="2000" spc="-150" dirty="0">
                  <a:solidFill>
                    <a:srgbClr val="002060"/>
                  </a:solidFill>
                  <a:latin typeface="Dreaming Outloud Pro" panose="03050502040302030504" pitchFamily="66" charset="0"/>
                  <a:cs typeface="Dreaming Outloud Pro" panose="03050502040302030504" pitchFamily="66" charset="0"/>
                </a:rPr>
                <a:t> </a:t>
              </a:r>
              <a:r>
                <a:rPr lang="en-GB" sz="2000" spc="-150" dirty="0" err="1">
                  <a:solidFill>
                    <a:srgbClr val="002060"/>
                  </a:solidFill>
                  <a:latin typeface="Dreaming Outloud Pro" panose="03050502040302030504" pitchFamily="66" charset="0"/>
                  <a:cs typeface="Dreaming Outloud Pro" panose="03050502040302030504" pitchFamily="66" charset="0"/>
                </a:rPr>
                <a:t>por</a:t>
              </a:r>
              <a:r>
                <a:rPr lang="en-GB" sz="2000" spc="-150" dirty="0">
                  <a:solidFill>
                    <a:srgbClr val="002060"/>
                  </a:solidFill>
                  <a:latin typeface="Dreaming Outloud Pro" panose="03050502040302030504" pitchFamily="66" charset="0"/>
                  <a:cs typeface="Dreaming Outloud Pro" panose="03050502040302030504" pitchFamily="66" charset="0"/>
                </a:rPr>
                <a:t> </a:t>
              </a:r>
              <a:r>
                <a:rPr lang="en-GB" sz="2000" spc="-150" dirty="0" err="1">
                  <a:solidFill>
                    <a:srgbClr val="002060"/>
                  </a:solidFill>
                  <a:latin typeface="Dreaming Outloud Pro" panose="03050502040302030504" pitchFamily="66" charset="0"/>
                  <a:cs typeface="Dreaming Outloud Pro" panose="03050502040302030504" pitchFamily="66" charset="0"/>
                </a:rPr>
                <a:t>España</a:t>
              </a:r>
              <a:endParaRPr lang="en-GB" sz="2000" spc="-150" dirty="0">
                <a:solidFill>
                  <a:srgbClr val="002060"/>
                </a:solidFill>
                <a:latin typeface="Dreaming Outloud Pro" panose="03050502040302030504" pitchFamily="66" charset="0"/>
                <a:cs typeface="Dreaming Outloud Pro" panose="03050502040302030504" pitchFamily="66" charset="0"/>
              </a:endParaRPr>
            </a:p>
          </p:txBody>
        </p:sp>
      </p:grpSp>
      <p:grpSp>
        <p:nvGrpSpPr>
          <p:cNvPr id="18" name="Group 17">
            <a:extLst>
              <a:ext uri="{FF2B5EF4-FFF2-40B4-BE49-F238E27FC236}">
                <a16:creationId xmlns:a16="http://schemas.microsoft.com/office/drawing/2014/main" id="{0D9CF3A3-4E36-4ABB-8CAB-D3C5E24AF117}"/>
              </a:ext>
            </a:extLst>
          </p:cNvPr>
          <p:cNvGrpSpPr/>
          <p:nvPr/>
        </p:nvGrpSpPr>
        <p:grpSpPr>
          <a:xfrm>
            <a:off x="4371635" y="3816405"/>
            <a:ext cx="2918775" cy="3346396"/>
            <a:chOff x="4922243" y="3800121"/>
            <a:chExt cx="2918775" cy="3346396"/>
          </a:xfrm>
        </p:grpSpPr>
        <p:grpSp>
          <p:nvGrpSpPr>
            <p:cNvPr id="19" name="Group 18">
              <a:extLst>
                <a:ext uri="{FF2B5EF4-FFF2-40B4-BE49-F238E27FC236}">
                  <a16:creationId xmlns:a16="http://schemas.microsoft.com/office/drawing/2014/main" id="{8088B274-CB92-4ED4-A7BF-EAF6935DF165}"/>
                </a:ext>
              </a:extLst>
            </p:cNvPr>
            <p:cNvGrpSpPr/>
            <p:nvPr/>
          </p:nvGrpSpPr>
          <p:grpSpPr>
            <a:xfrm>
              <a:off x="4922243" y="3800121"/>
              <a:ext cx="2702471" cy="3000813"/>
              <a:chOff x="4922243" y="3800121"/>
              <a:chExt cx="2702471" cy="3000813"/>
            </a:xfrm>
          </p:grpSpPr>
          <p:pic>
            <p:nvPicPr>
              <p:cNvPr id="21" name="Picture 20" descr="Graphical user interface, application&#10;&#10;Description automatically generated">
                <a:extLst>
                  <a:ext uri="{FF2B5EF4-FFF2-40B4-BE49-F238E27FC236}">
                    <a16:creationId xmlns:a16="http://schemas.microsoft.com/office/drawing/2014/main" id="{2C8847AB-0431-43D8-B744-595C96060E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22243" y="4792087"/>
                <a:ext cx="1751464" cy="2008847"/>
              </a:xfrm>
              <a:prstGeom prst="rect">
                <a:avLst/>
              </a:prstGeom>
            </p:spPr>
          </p:pic>
          <p:pic>
            <p:nvPicPr>
              <p:cNvPr id="22" name="Picture 21">
                <a:extLst>
                  <a:ext uri="{FF2B5EF4-FFF2-40B4-BE49-F238E27FC236}">
                    <a16:creationId xmlns:a16="http://schemas.microsoft.com/office/drawing/2014/main" id="{64A79A6B-6BDE-42BF-8305-92CB8F3244C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39036" y="3907083"/>
                <a:ext cx="858289" cy="1029553"/>
              </a:xfrm>
              <a:prstGeom prst="rect">
                <a:avLst/>
              </a:prstGeom>
            </p:spPr>
          </p:pic>
          <p:pic>
            <p:nvPicPr>
              <p:cNvPr id="23" name="Picture 22" descr="A person with a mustache&#10;&#10;Description automatically generated with low confidence">
                <a:extLst>
                  <a:ext uri="{FF2B5EF4-FFF2-40B4-BE49-F238E27FC236}">
                    <a16:creationId xmlns:a16="http://schemas.microsoft.com/office/drawing/2014/main" id="{0877A40C-1A79-4EA5-9F8B-31CDB3D2711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96000" y="3800121"/>
                <a:ext cx="1528714" cy="1476805"/>
              </a:xfrm>
              <a:prstGeom prst="rect">
                <a:avLst/>
              </a:prstGeom>
            </p:spPr>
          </p:pic>
          <p:pic>
            <p:nvPicPr>
              <p:cNvPr id="24" name="Picture 23" descr="A picture containing text, toy, doll&#10;&#10;Description automatically generated">
                <a:extLst>
                  <a:ext uri="{FF2B5EF4-FFF2-40B4-BE49-F238E27FC236}">
                    <a16:creationId xmlns:a16="http://schemas.microsoft.com/office/drawing/2014/main" id="{4B4224FF-C716-4970-949D-A825CA06CEDE}"/>
                  </a:ext>
                </a:extLst>
              </p:cNvPr>
              <p:cNvPicPr>
                <a:picLocks noChangeAspect="1"/>
              </p:cNvPicPr>
              <p:nvPr/>
            </p:nvPicPr>
            <p:blipFill>
              <a:blip r:embed="rId8"/>
              <a:stretch>
                <a:fillRect/>
              </a:stretch>
            </p:blipFill>
            <p:spPr>
              <a:xfrm>
                <a:off x="5778489" y="4806839"/>
                <a:ext cx="1182480" cy="1921530"/>
              </a:xfrm>
              <a:prstGeom prst="rect">
                <a:avLst/>
              </a:prstGeom>
            </p:spPr>
          </p:pic>
          <p:pic>
            <p:nvPicPr>
              <p:cNvPr id="25" name="Picture 24" descr="A picture containing text, toy, doll&#10;&#10;Description automatically generated">
                <a:extLst>
                  <a:ext uri="{FF2B5EF4-FFF2-40B4-BE49-F238E27FC236}">
                    <a16:creationId xmlns:a16="http://schemas.microsoft.com/office/drawing/2014/main" id="{788C0BC3-2B17-45D1-903F-5E24B61F579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80095" y="4707548"/>
                <a:ext cx="1078425" cy="2048551"/>
              </a:xfrm>
              <a:prstGeom prst="rect">
                <a:avLst/>
              </a:prstGeom>
            </p:spPr>
          </p:pic>
        </p:grpSp>
        <p:pic>
          <p:nvPicPr>
            <p:cNvPr id="20" name="Picture 19" descr="Free illustrations of Luggage">
              <a:extLst>
                <a:ext uri="{FF2B5EF4-FFF2-40B4-BE49-F238E27FC236}">
                  <a16:creationId xmlns:a16="http://schemas.microsoft.com/office/drawing/2014/main" id="{82EC39E9-72FC-48A5-B188-FC7AD2CAD6C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71398" y="5576897"/>
              <a:ext cx="1569620" cy="1569620"/>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2" name="Title 1">
            <a:extLst>
              <a:ext uri="{FF2B5EF4-FFF2-40B4-BE49-F238E27FC236}">
                <a16:creationId xmlns:a16="http://schemas.microsoft.com/office/drawing/2014/main" id="{94C6BAEF-8EAF-4934-944C-3F1767C20A4E}"/>
              </a:ext>
            </a:extLst>
          </p:cNvPr>
          <p:cNvSpPr>
            <a:spLocks noGrp="1"/>
          </p:cNvSpPr>
          <p:nvPr>
            <p:ph type="title"/>
          </p:nvPr>
        </p:nvSpPr>
        <p:spPr>
          <a:xfrm>
            <a:off x="718945" y="96564"/>
            <a:ext cx="2506012" cy="563783"/>
          </a:xfrm>
        </p:spPr>
        <p:txBody>
          <a:bodyPr/>
          <a:lstStyle/>
          <a:p>
            <a:pPr lvl="0">
              <a:lnSpc>
                <a:spcPct val="100000"/>
              </a:lnSpc>
              <a:defRPr/>
            </a:pPr>
            <a:r>
              <a:rPr lang="en-GB" sz="2800" b="1" dirty="0">
                <a:solidFill>
                  <a:srgbClr val="002060"/>
                </a:solidFill>
                <a:latin typeface="Century Gothic"/>
                <a:ea typeface="Century Gothic"/>
                <a:cs typeface="Century Gothic"/>
                <a:sym typeface="Century Gothic"/>
              </a:rPr>
              <a:t>Follow up 3: </a:t>
            </a:r>
            <a:endParaRPr lang="en-GB" dirty="0"/>
          </a:p>
        </p:txBody>
      </p:sp>
      <p:sp>
        <p:nvSpPr>
          <p:cNvPr id="56" name="Google Shape;390;p8">
            <a:extLst>
              <a:ext uri="{FF2B5EF4-FFF2-40B4-BE49-F238E27FC236}">
                <a16:creationId xmlns:a16="http://schemas.microsoft.com/office/drawing/2014/main" id="{278FB546-801B-4FC4-BA26-4F43642401DB}"/>
              </a:ext>
            </a:extLst>
          </p:cNvPr>
          <p:cNvSpPr/>
          <p:nvPr/>
        </p:nvSpPr>
        <p:spPr>
          <a:xfrm>
            <a:off x="123171" y="128500"/>
            <a:ext cx="521370" cy="478471"/>
          </a:xfrm>
          <a:prstGeom prst="roundRect">
            <a:avLst>
              <a:gd name="adj" fmla="val 16667"/>
            </a:avLst>
          </a:prstGeom>
          <a:solidFill>
            <a:srgbClr val="0070C0"/>
          </a:solid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53" name="Graphic 52" descr="Teacher">
            <a:extLst>
              <a:ext uri="{FF2B5EF4-FFF2-40B4-BE49-F238E27FC236}">
                <a16:creationId xmlns:a16="http://schemas.microsoft.com/office/drawing/2014/main" id="{76E70C2C-FAF7-876A-6B57-5B2B924D052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8217" y="728407"/>
            <a:ext cx="914400" cy="914400"/>
          </a:xfrm>
          <a:prstGeom prst="rect">
            <a:avLst/>
          </a:prstGeom>
        </p:spPr>
      </p:pic>
      <p:pic>
        <p:nvPicPr>
          <p:cNvPr id="65" name="Google Shape;319;p15" descr="Speech Icon, Voice, Talking, Audio, Speech">
            <a:extLst>
              <a:ext uri="{FF2B5EF4-FFF2-40B4-BE49-F238E27FC236}">
                <a16:creationId xmlns:a16="http://schemas.microsoft.com/office/drawing/2014/main" id="{D0CAC835-8396-15E1-7A17-A263D36A1F34}"/>
              </a:ext>
            </a:extLst>
          </p:cNvPr>
          <p:cNvPicPr preferRelativeResize="0"/>
          <p:nvPr/>
        </p:nvPicPr>
        <p:blipFill rotWithShape="1">
          <a:blip r:embed="rId5">
            <a:alphaModFix/>
          </a:blip>
          <a:srcRect/>
          <a:stretch/>
        </p:blipFill>
        <p:spPr>
          <a:xfrm>
            <a:off x="11185441" y="64107"/>
            <a:ext cx="776168" cy="776168"/>
          </a:xfrm>
          <a:prstGeom prst="rect">
            <a:avLst/>
          </a:prstGeom>
          <a:noFill/>
          <a:ln>
            <a:noFill/>
          </a:ln>
        </p:spPr>
      </p:pic>
      <p:sp>
        <p:nvSpPr>
          <p:cNvPr id="66" name="Title 1">
            <a:extLst>
              <a:ext uri="{FF2B5EF4-FFF2-40B4-BE49-F238E27FC236}">
                <a16:creationId xmlns:a16="http://schemas.microsoft.com/office/drawing/2014/main" id="{BD1EF01E-230D-27EE-3FB8-60D3C6230105}"/>
              </a:ext>
            </a:extLst>
          </p:cNvPr>
          <p:cNvSpPr txBox="1">
            <a:spLocks/>
          </p:cNvSpPr>
          <p:nvPr/>
        </p:nvSpPr>
        <p:spPr>
          <a:xfrm>
            <a:off x="11043792" y="890123"/>
            <a:ext cx="1059466" cy="461665"/>
          </a:xfrm>
          <a:prstGeom prst="rect">
            <a:avLst/>
          </a:prstGeom>
          <a:solidFill>
            <a:srgbClr val="86CFE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rgbClr val="002060"/>
                </a:solidFill>
                <a:effectLst/>
                <a:uLnTx/>
                <a:uFillTx/>
                <a:latin typeface="Century Gothic" panose="020B0502020202020204" pitchFamily="34" charset="0"/>
                <a:ea typeface="+mj-ea"/>
                <a:cs typeface="+mj-cs"/>
              </a:rPr>
              <a:t>hablar</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endParaRPr>
          </a:p>
        </p:txBody>
      </p:sp>
      <p:pic>
        <p:nvPicPr>
          <p:cNvPr id="71" name="Google Shape;282;p13" descr="Reading, Book, Symbol, Icon, Reader, Man">
            <a:extLst>
              <a:ext uri="{FF2B5EF4-FFF2-40B4-BE49-F238E27FC236}">
                <a16:creationId xmlns:a16="http://schemas.microsoft.com/office/drawing/2014/main" id="{0BC2918E-17DC-C9A8-7464-29DB7ED9A8BB}"/>
              </a:ext>
            </a:extLst>
          </p:cNvPr>
          <p:cNvPicPr preferRelativeResize="0"/>
          <p:nvPr/>
        </p:nvPicPr>
        <p:blipFill rotWithShape="1">
          <a:blip r:embed="rId6">
            <a:alphaModFix/>
            <a:duotone>
              <a:schemeClr val="accent6">
                <a:shade val="45000"/>
                <a:satMod val="135000"/>
              </a:schemeClr>
              <a:prstClr val="white"/>
            </a:duotone>
            <a:extLst>
              <a:ext uri="{BEBA8EAE-BF5A-486C-A8C5-ECC9F3942E4B}">
                <a14:imgProps xmlns:a14="http://schemas.microsoft.com/office/drawing/2010/main">
                  <a14:imgLayer r:embed="rId7">
                    <a14:imgEffect>
                      <a14:artisticPaintStrokes/>
                    </a14:imgEffect>
                  </a14:imgLayer>
                </a14:imgProps>
              </a:ext>
            </a:extLst>
          </a:blip>
          <a:srcRect/>
          <a:stretch/>
        </p:blipFill>
        <p:spPr>
          <a:xfrm>
            <a:off x="10226236" y="128071"/>
            <a:ext cx="782801" cy="782801"/>
          </a:xfrm>
          <a:prstGeom prst="roundRect">
            <a:avLst/>
          </a:prstGeom>
          <a:solidFill>
            <a:srgbClr val="92D050"/>
          </a:solidFill>
          <a:ln>
            <a:noFill/>
          </a:ln>
        </p:spPr>
      </p:pic>
      <p:sp>
        <p:nvSpPr>
          <p:cNvPr id="85" name="Title 1">
            <a:extLst>
              <a:ext uri="{FF2B5EF4-FFF2-40B4-BE49-F238E27FC236}">
                <a16:creationId xmlns:a16="http://schemas.microsoft.com/office/drawing/2014/main" id="{E49567CE-82DC-593F-03A4-DCDE6C9FB364}"/>
              </a:ext>
            </a:extLst>
          </p:cNvPr>
          <p:cNvSpPr txBox="1">
            <a:spLocks/>
          </p:cNvSpPr>
          <p:nvPr/>
        </p:nvSpPr>
        <p:spPr>
          <a:xfrm>
            <a:off x="10294126" y="936152"/>
            <a:ext cx="657080" cy="400110"/>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a:solidFill>
                  <a:schemeClr val="bg1"/>
                </a:solidFill>
                <a:latin typeface="Century Gothic" panose="020B0502020202020204" pitchFamily="34" charset="0"/>
              </a:rPr>
              <a:t>leer</a:t>
            </a:r>
            <a:endParaRPr lang="en-GB" sz="2000" b="1" dirty="0">
              <a:solidFill>
                <a:schemeClr val="bg1"/>
              </a:solidFill>
              <a:latin typeface="Century Gothic" panose="020B0502020202020204" pitchFamily="34" charset="0"/>
            </a:endParaRPr>
          </a:p>
        </p:txBody>
      </p:sp>
      <p:sp>
        <p:nvSpPr>
          <p:cNvPr id="93" name="Speech Bubble: Oval 92">
            <a:extLst>
              <a:ext uri="{FF2B5EF4-FFF2-40B4-BE49-F238E27FC236}">
                <a16:creationId xmlns:a16="http://schemas.microsoft.com/office/drawing/2014/main" id="{A1461D11-6214-CEF7-6DE7-C74A7FE7D35E}"/>
              </a:ext>
            </a:extLst>
          </p:cNvPr>
          <p:cNvSpPr/>
          <p:nvPr/>
        </p:nvSpPr>
        <p:spPr>
          <a:xfrm>
            <a:off x="5413787" y="1506437"/>
            <a:ext cx="4812449" cy="2161923"/>
          </a:xfrm>
          <a:prstGeom prst="wedgeEllipseCallout">
            <a:avLst>
              <a:gd name="adj1" fmla="val 63032"/>
              <a:gd name="adj2" fmla="val 57690"/>
            </a:avLst>
          </a:prstGeom>
          <a:solidFill>
            <a:srgbClr val="FFD5E6"/>
          </a:solidFill>
          <a:ln w="76200">
            <a:solidFill>
              <a:srgbClr val="FFD5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3200" dirty="0" err="1">
                <a:solidFill>
                  <a:srgbClr val="002060"/>
                </a:solidFill>
                <a:latin typeface="Segoe Print" panose="02000600000000000000" pitchFamily="2" charset="0"/>
              </a:rPr>
              <a:t>Quieres</a:t>
            </a:r>
            <a:r>
              <a:rPr lang="en-GB" sz="3200" dirty="0">
                <a:solidFill>
                  <a:srgbClr val="002060"/>
                </a:solidFill>
                <a:latin typeface="Segoe Print" panose="02000600000000000000" pitchFamily="2" charset="0"/>
              </a:rPr>
              <a:t> </a:t>
            </a:r>
            <a:r>
              <a:rPr lang="en-GB" sz="3200" dirty="0" err="1">
                <a:solidFill>
                  <a:srgbClr val="002060"/>
                </a:solidFill>
                <a:latin typeface="Segoe Print" panose="02000600000000000000" pitchFamily="2" charset="0"/>
              </a:rPr>
              <a:t>ir</a:t>
            </a:r>
            <a:r>
              <a:rPr lang="en-GB" sz="3200" dirty="0">
                <a:solidFill>
                  <a:srgbClr val="002060"/>
                </a:solidFill>
                <a:latin typeface="Segoe Print" panose="02000600000000000000" pitchFamily="2" charset="0"/>
              </a:rPr>
              <a:t> a </a:t>
            </a:r>
            <a:r>
              <a:rPr lang="en-GB" sz="3200" dirty="0" err="1">
                <a:solidFill>
                  <a:srgbClr val="002060"/>
                </a:solidFill>
                <a:latin typeface="Segoe Print" panose="02000600000000000000" pitchFamily="2" charset="0"/>
              </a:rPr>
              <a:t>ciudades</a:t>
            </a:r>
            <a:r>
              <a:rPr lang="en-GB" sz="3200" dirty="0">
                <a:solidFill>
                  <a:srgbClr val="002060"/>
                </a:solidFill>
                <a:latin typeface="Segoe Print" panose="02000600000000000000" pitchFamily="2" charset="0"/>
              </a:rPr>
              <a:t> </a:t>
            </a:r>
            <a:r>
              <a:rPr lang="en-GB" sz="3200" dirty="0" err="1">
                <a:solidFill>
                  <a:srgbClr val="002060"/>
                </a:solidFill>
                <a:latin typeface="Segoe Print" panose="02000600000000000000" pitchFamily="2" charset="0"/>
              </a:rPr>
              <a:t>tranquilas</a:t>
            </a:r>
            <a:r>
              <a:rPr lang="en-GB" sz="3200" dirty="0">
                <a:solidFill>
                  <a:srgbClr val="002060"/>
                </a:solidFill>
                <a:latin typeface="Segoe Print" panose="02000600000000000000" pitchFamily="2" charset="0"/>
              </a:rPr>
              <a:t>.</a:t>
            </a:r>
          </a:p>
        </p:txBody>
      </p:sp>
      <p:sp>
        <p:nvSpPr>
          <p:cNvPr id="96" name="TextBox 95">
            <a:extLst>
              <a:ext uri="{FF2B5EF4-FFF2-40B4-BE49-F238E27FC236}">
                <a16:creationId xmlns:a16="http://schemas.microsoft.com/office/drawing/2014/main" id="{A94979F4-A65C-BB71-9D7F-B24427ABFDCD}"/>
              </a:ext>
            </a:extLst>
          </p:cNvPr>
          <p:cNvSpPr txBox="1"/>
          <p:nvPr/>
        </p:nvSpPr>
        <p:spPr>
          <a:xfrm>
            <a:off x="126389" y="2325789"/>
            <a:ext cx="5204434" cy="954107"/>
          </a:xfrm>
          <a:prstGeom prst="rect">
            <a:avLst/>
          </a:prstGeom>
          <a:solidFill>
            <a:schemeClr val="bg1"/>
          </a:solidFill>
          <a:ln w="57150">
            <a:solidFill>
              <a:srgbClr val="FF4B94"/>
            </a:solidFill>
          </a:ln>
        </p:spPr>
        <p:txBody>
          <a:bodyPr wrap="square">
            <a:spAutoFit/>
          </a:bodyPr>
          <a:lstStyle/>
          <a:p>
            <a:pPr lvl="0" algn="ctr">
              <a:defRPr/>
            </a:pPr>
            <a:r>
              <a:rPr lang="en-GB" sz="2800" b="1" dirty="0">
                <a:solidFill>
                  <a:srgbClr val="002060"/>
                </a:solidFill>
                <a:latin typeface="Century Gothic" panose="020B0502020202020204" pitchFamily="34" charset="0"/>
              </a:rPr>
              <a:t>You want to go to quiet cities.</a:t>
            </a:r>
          </a:p>
        </p:txBody>
      </p:sp>
      <p:sp>
        <p:nvSpPr>
          <p:cNvPr id="97" name="Rectangle: Rounded Corners 96">
            <a:extLst>
              <a:ext uri="{FF2B5EF4-FFF2-40B4-BE49-F238E27FC236}">
                <a16:creationId xmlns:a16="http://schemas.microsoft.com/office/drawing/2014/main" id="{3E32B41E-ACEE-E9F5-09CD-B1B8005500B4}"/>
              </a:ext>
            </a:extLst>
          </p:cNvPr>
          <p:cNvSpPr/>
          <p:nvPr/>
        </p:nvSpPr>
        <p:spPr>
          <a:xfrm>
            <a:off x="542340" y="4110301"/>
            <a:ext cx="2023008"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rgbClr val="002060"/>
                </a:solidFill>
                <a:latin typeface="Century Gothic" panose="020B0502020202020204" pitchFamily="34" charset="0"/>
              </a:rPr>
              <a:t>practicar</a:t>
            </a:r>
            <a:endParaRPr lang="en-GB" sz="2800" b="1" dirty="0">
              <a:solidFill>
                <a:srgbClr val="002060"/>
              </a:solidFill>
              <a:latin typeface="Century Gothic" panose="020B0502020202020204" pitchFamily="34" charset="0"/>
            </a:endParaRPr>
          </a:p>
        </p:txBody>
      </p:sp>
      <p:sp>
        <p:nvSpPr>
          <p:cNvPr id="101" name="Rectangle: Rounded Corners 100">
            <a:extLst>
              <a:ext uri="{FF2B5EF4-FFF2-40B4-BE49-F238E27FC236}">
                <a16:creationId xmlns:a16="http://schemas.microsoft.com/office/drawing/2014/main" id="{1107BAE9-0ED1-0B87-525D-0D0B396032D9}"/>
              </a:ext>
            </a:extLst>
          </p:cNvPr>
          <p:cNvSpPr/>
          <p:nvPr/>
        </p:nvSpPr>
        <p:spPr>
          <a:xfrm>
            <a:off x="545524" y="5201070"/>
            <a:ext cx="1933903"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rgbClr val="002060"/>
                </a:solidFill>
                <a:latin typeface="Century Gothic" panose="020B0502020202020204" pitchFamily="34" charset="0"/>
              </a:rPr>
              <a:t>probar</a:t>
            </a:r>
            <a:endParaRPr lang="en-GB" sz="2800" b="1" dirty="0">
              <a:solidFill>
                <a:srgbClr val="002060"/>
              </a:solidFill>
              <a:latin typeface="Century Gothic" panose="020B0502020202020204" pitchFamily="34" charset="0"/>
            </a:endParaRPr>
          </a:p>
        </p:txBody>
      </p:sp>
      <p:sp>
        <p:nvSpPr>
          <p:cNvPr id="102" name="Rectangle: Rounded Corners 101">
            <a:extLst>
              <a:ext uri="{FF2B5EF4-FFF2-40B4-BE49-F238E27FC236}">
                <a16:creationId xmlns:a16="http://schemas.microsoft.com/office/drawing/2014/main" id="{C873B9AA-38CD-7CF6-40AC-A8ED3671A1AC}"/>
              </a:ext>
            </a:extLst>
          </p:cNvPr>
          <p:cNvSpPr/>
          <p:nvPr/>
        </p:nvSpPr>
        <p:spPr>
          <a:xfrm>
            <a:off x="2804223" y="4099806"/>
            <a:ext cx="2023008"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rgbClr val="002060"/>
                </a:solidFill>
                <a:latin typeface="Century Gothic" panose="020B0502020202020204" pitchFamily="34" charset="0"/>
              </a:rPr>
              <a:t>tranquila</a:t>
            </a:r>
            <a:endParaRPr lang="en-GB" sz="2800" b="1" dirty="0">
              <a:solidFill>
                <a:srgbClr val="002060"/>
              </a:solidFill>
              <a:latin typeface="Century Gothic" panose="020B0502020202020204" pitchFamily="34" charset="0"/>
            </a:endParaRPr>
          </a:p>
        </p:txBody>
      </p:sp>
      <p:sp>
        <p:nvSpPr>
          <p:cNvPr id="103" name="Rectangle: Rounded Corners 102">
            <a:extLst>
              <a:ext uri="{FF2B5EF4-FFF2-40B4-BE49-F238E27FC236}">
                <a16:creationId xmlns:a16="http://schemas.microsoft.com/office/drawing/2014/main" id="{90AA381A-E686-4D4D-A84C-DBCA8DABFA29}"/>
              </a:ext>
            </a:extLst>
          </p:cNvPr>
          <p:cNvSpPr/>
          <p:nvPr/>
        </p:nvSpPr>
        <p:spPr>
          <a:xfrm>
            <a:off x="5413787" y="4087284"/>
            <a:ext cx="1933903"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rgbClr val="002060"/>
                </a:solidFill>
                <a:latin typeface="Century Gothic" panose="020B0502020202020204" pitchFamily="34" charset="0"/>
              </a:rPr>
              <a:t>ciudades</a:t>
            </a:r>
            <a:endParaRPr lang="en-GB" sz="2800" b="1" dirty="0">
              <a:solidFill>
                <a:srgbClr val="002060"/>
              </a:solidFill>
              <a:latin typeface="Century Gothic" panose="020B0502020202020204" pitchFamily="34" charset="0"/>
            </a:endParaRPr>
          </a:p>
        </p:txBody>
      </p:sp>
      <p:sp>
        <p:nvSpPr>
          <p:cNvPr id="105" name="TextBox 104">
            <a:extLst>
              <a:ext uri="{FF2B5EF4-FFF2-40B4-BE49-F238E27FC236}">
                <a16:creationId xmlns:a16="http://schemas.microsoft.com/office/drawing/2014/main" id="{1D8DBCB6-08EB-44EA-4433-4DF6A8C6EA42}"/>
              </a:ext>
            </a:extLst>
          </p:cNvPr>
          <p:cNvSpPr txBox="1"/>
          <p:nvPr/>
        </p:nvSpPr>
        <p:spPr>
          <a:xfrm>
            <a:off x="85454" y="6166147"/>
            <a:ext cx="719519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n-GB" sz="24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You do not need all of the words!</a:t>
            </a:r>
          </a:p>
        </p:txBody>
      </p:sp>
      <p:sp>
        <p:nvSpPr>
          <p:cNvPr id="106" name="Speech Bubble: Rectangle with Corners Rounded 105">
            <a:extLst>
              <a:ext uri="{FF2B5EF4-FFF2-40B4-BE49-F238E27FC236}">
                <a16:creationId xmlns:a16="http://schemas.microsoft.com/office/drawing/2014/main" id="{D47DCB12-AE66-EF70-C3D8-1D4627F02C91}"/>
              </a:ext>
            </a:extLst>
          </p:cNvPr>
          <p:cNvSpPr/>
          <p:nvPr/>
        </p:nvSpPr>
        <p:spPr>
          <a:xfrm>
            <a:off x="1240794" y="763234"/>
            <a:ext cx="5369791" cy="710134"/>
          </a:xfrm>
          <a:prstGeom prst="wedgeRoundRectCallout">
            <a:avLst>
              <a:gd name="adj1" fmla="val -55670"/>
              <a:gd name="adj2" fmla="val 12212"/>
              <a:gd name="adj3" fmla="val 16667"/>
            </a:avLst>
          </a:prstGeom>
          <a:solidFill>
            <a:schemeClr val="bg1"/>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72849DCE-9C58-B1DA-FD6B-EA1BA258ECCF}"/>
              </a:ext>
            </a:extLst>
          </p:cNvPr>
          <p:cNvSpPr txBox="1"/>
          <p:nvPr/>
        </p:nvSpPr>
        <p:spPr>
          <a:xfrm>
            <a:off x="1348699" y="864418"/>
            <a:ext cx="4985660" cy="523220"/>
          </a:xfrm>
          <a:prstGeom prst="rect">
            <a:avLst/>
          </a:prstGeom>
          <a:noFill/>
        </p:spPr>
        <p:txBody>
          <a:bodyPr wrap="none" rtlCol="0">
            <a:spAutoFit/>
          </a:bodyPr>
          <a:lstStyle/>
          <a:p>
            <a:pPr lvl="0">
              <a:defRPr/>
            </a:pPr>
            <a:r>
              <a:rPr lang="en-GB" sz="2800" b="1" dirty="0">
                <a:solidFill>
                  <a:srgbClr val="002060"/>
                </a:solidFill>
                <a:latin typeface="Century Gothic" panose="020B0502020202020204" pitchFamily="34" charset="0"/>
              </a:rPr>
              <a:t>Traduce la </a:t>
            </a:r>
            <a:r>
              <a:rPr lang="en-GB" sz="2800" b="1" dirty="0" err="1">
                <a:solidFill>
                  <a:srgbClr val="002060"/>
                </a:solidFill>
                <a:latin typeface="Century Gothic" panose="020B0502020202020204" pitchFamily="34" charset="0"/>
              </a:rPr>
              <a:t>frase</a:t>
            </a:r>
            <a:r>
              <a:rPr lang="en-GB" sz="2800" b="1" dirty="0">
                <a:solidFill>
                  <a:srgbClr val="002060"/>
                </a:solidFill>
                <a:latin typeface="Century Gothic" panose="020B0502020202020204" pitchFamily="34" charset="0"/>
              </a:rPr>
              <a:t> al español.</a:t>
            </a:r>
          </a:p>
        </p:txBody>
      </p:sp>
      <p:sp>
        <p:nvSpPr>
          <p:cNvPr id="108" name="Google Shape;387;p19">
            <a:extLst>
              <a:ext uri="{FF2B5EF4-FFF2-40B4-BE49-F238E27FC236}">
                <a16:creationId xmlns:a16="http://schemas.microsoft.com/office/drawing/2014/main" id="{6A1AA2D3-5FD0-E47C-358C-873D18AEBE3F}"/>
              </a:ext>
            </a:extLst>
          </p:cNvPr>
          <p:cNvSpPr/>
          <p:nvPr/>
        </p:nvSpPr>
        <p:spPr>
          <a:xfrm>
            <a:off x="10966288" y="2021317"/>
            <a:ext cx="502131" cy="4156257"/>
          </a:xfrm>
          <a:prstGeom prst="rect">
            <a:avLst/>
          </a:prstGeom>
          <a:solidFill>
            <a:srgbClr val="CC0099"/>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09" name="Google Shape;388;p19">
            <a:extLst>
              <a:ext uri="{FF2B5EF4-FFF2-40B4-BE49-F238E27FC236}">
                <a16:creationId xmlns:a16="http://schemas.microsoft.com/office/drawing/2014/main" id="{FA91EFBB-497F-475B-5B1F-263BF1C6C9E6}"/>
              </a:ext>
            </a:extLst>
          </p:cNvPr>
          <p:cNvSpPr/>
          <p:nvPr/>
        </p:nvSpPr>
        <p:spPr>
          <a:xfrm>
            <a:off x="10963921" y="2021315"/>
            <a:ext cx="503528" cy="4156259"/>
          </a:xfrm>
          <a:prstGeom prst="rect">
            <a:avLst/>
          </a:prstGeom>
          <a:solidFill>
            <a:srgbClr val="85CFE1"/>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cxnSp>
        <p:nvCxnSpPr>
          <p:cNvPr id="110" name="Google Shape;389;p19">
            <a:extLst>
              <a:ext uri="{FF2B5EF4-FFF2-40B4-BE49-F238E27FC236}">
                <a16:creationId xmlns:a16="http://schemas.microsoft.com/office/drawing/2014/main" id="{C745436E-519F-63C4-42B0-9E543209AEEC}"/>
              </a:ext>
            </a:extLst>
          </p:cNvPr>
          <p:cNvCxnSpPr/>
          <p:nvPr/>
        </p:nvCxnSpPr>
        <p:spPr>
          <a:xfrm>
            <a:off x="11649660" y="2009889"/>
            <a:ext cx="0" cy="4156259"/>
          </a:xfrm>
          <a:prstGeom prst="straightConnector1">
            <a:avLst/>
          </a:prstGeom>
          <a:noFill/>
          <a:ln w="28575" cap="flat" cmpd="sng">
            <a:solidFill>
              <a:srgbClr val="1E4E79"/>
            </a:solidFill>
            <a:prstDash val="solid"/>
            <a:round/>
            <a:headEnd type="none" w="med" len="med"/>
            <a:tailEnd type="none" w="med" len="med"/>
          </a:ln>
        </p:spPr>
      </p:cxnSp>
      <p:cxnSp>
        <p:nvCxnSpPr>
          <p:cNvPr id="111" name="Google Shape;390;p19">
            <a:extLst>
              <a:ext uri="{FF2B5EF4-FFF2-40B4-BE49-F238E27FC236}">
                <a16:creationId xmlns:a16="http://schemas.microsoft.com/office/drawing/2014/main" id="{678AD874-F91E-321A-FB20-FFB1898DA4F7}"/>
              </a:ext>
            </a:extLst>
          </p:cNvPr>
          <p:cNvCxnSpPr/>
          <p:nvPr/>
        </p:nvCxnSpPr>
        <p:spPr>
          <a:xfrm>
            <a:off x="11639751" y="2009888"/>
            <a:ext cx="216791" cy="0"/>
          </a:xfrm>
          <a:prstGeom prst="straightConnector1">
            <a:avLst/>
          </a:prstGeom>
          <a:noFill/>
          <a:ln w="28575" cap="flat" cmpd="sng">
            <a:solidFill>
              <a:srgbClr val="1E4E79"/>
            </a:solidFill>
            <a:prstDash val="solid"/>
            <a:round/>
            <a:headEnd type="none" w="med" len="med"/>
            <a:tailEnd type="none" w="med" len="med"/>
          </a:ln>
        </p:spPr>
      </p:cxnSp>
      <p:cxnSp>
        <p:nvCxnSpPr>
          <p:cNvPr id="112" name="Google Shape;391;p19">
            <a:extLst>
              <a:ext uri="{FF2B5EF4-FFF2-40B4-BE49-F238E27FC236}">
                <a16:creationId xmlns:a16="http://schemas.microsoft.com/office/drawing/2014/main" id="{D9E9A493-DD2A-D9A0-0832-6A1572E12B64}"/>
              </a:ext>
            </a:extLst>
          </p:cNvPr>
          <p:cNvCxnSpPr/>
          <p:nvPr/>
        </p:nvCxnSpPr>
        <p:spPr>
          <a:xfrm>
            <a:off x="11649661" y="6166147"/>
            <a:ext cx="216791" cy="0"/>
          </a:xfrm>
          <a:prstGeom prst="straightConnector1">
            <a:avLst/>
          </a:prstGeom>
          <a:noFill/>
          <a:ln w="28575" cap="flat" cmpd="sng">
            <a:solidFill>
              <a:srgbClr val="1E4E79"/>
            </a:solidFill>
            <a:prstDash val="solid"/>
            <a:round/>
            <a:headEnd type="none" w="med" len="med"/>
            <a:tailEnd type="none" w="med" len="med"/>
          </a:ln>
        </p:spPr>
      </p:cxnSp>
      <p:sp>
        <p:nvSpPr>
          <p:cNvPr id="113" name="Google Shape;393;p19">
            <a:extLst>
              <a:ext uri="{FF2B5EF4-FFF2-40B4-BE49-F238E27FC236}">
                <a16:creationId xmlns:a16="http://schemas.microsoft.com/office/drawing/2014/main" id="{E99B5079-1A01-E2E8-D482-265C325A0DBF}"/>
              </a:ext>
            </a:extLst>
          </p:cNvPr>
          <p:cNvSpPr txBox="1"/>
          <p:nvPr/>
        </p:nvSpPr>
        <p:spPr>
          <a:xfrm>
            <a:off x="11793914" y="1789421"/>
            <a:ext cx="957385" cy="36929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lang="en-GB" b="1" kern="0" dirty="0">
                <a:solidFill>
                  <a:srgbClr val="1E4E79"/>
                </a:solidFill>
                <a:latin typeface="Century Gothic"/>
                <a:ea typeface="Century Gothic"/>
                <a:cs typeface="Century Gothic"/>
                <a:sym typeface="Arial"/>
              </a:rPr>
              <a:t>30</a:t>
            </a:r>
            <a:endParaRPr b="1" kern="0" dirty="0">
              <a:solidFill>
                <a:srgbClr val="1E4E79"/>
              </a:solidFill>
              <a:latin typeface="Century Gothic"/>
              <a:ea typeface="Century Gothic"/>
              <a:cs typeface="Century Gothic"/>
              <a:sym typeface="Arial"/>
            </a:endParaRPr>
          </a:p>
        </p:txBody>
      </p:sp>
      <p:sp>
        <p:nvSpPr>
          <p:cNvPr id="114" name="Google Shape;394;p19">
            <a:extLst>
              <a:ext uri="{FF2B5EF4-FFF2-40B4-BE49-F238E27FC236}">
                <a16:creationId xmlns:a16="http://schemas.microsoft.com/office/drawing/2014/main" id="{895B7797-A087-B792-E3DF-985280B76680}"/>
              </a:ext>
            </a:extLst>
          </p:cNvPr>
          <p:cNvSpPr txBox="1"/>
          <p:nvPr/>
        </p:nvSpPr>
        <p:spPr>
          <a:xfrm>
            <a:off x="11732625" y="5759878"/>
            <a:ext cx="872611"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0</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15" name="Google Shape;395;p19">
            <a:extLst>
              <a:ext uri="{FF2B5EF4-FFF2-40B4-BE49-F238E27FC236}">
                <a16:creationId xmlns:a16="http://schemas.microsoft.com/office/drawing/2014/main" id="{FD3AA134-C827-C5D9-0FB9-276E026D209D}"/>
              </a:ext>
            </a:extLst>
          </p:cNvPr>
          <p:cNvSpPr/>
          <p:nvPr/>
        </p:nvSpPr>
        <p:spPr>
          <a:xfrm>
            <a:off x="10823338" y="6396567"/>
            <a:ext cx="1058732" cy="382082"/>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entury Gothic"/>
              <a:buNone/>
              <a:tabLst/>
              <a:defRPr/>
            </a:pPr>
            <a:r>
              <a:rPr kumimoji="0" lang="en-GB" sz="1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INICIO</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16" name="TextBox 115">
            <a:extLst>
              <a:ext uri="{FF2B5EF4-FFF2-40B4-BE49-F238E27FC236}">
                <a16:creationId xmlns:a16="http://schemas.microsoft.com/office/drawing/2014/main" id="{B7D5494B-40A9-A4A7-6D12-DA14BC05D32C}"/>
              </a:ext>
            </a:extLst>
          </p:cNvPr>
          <p:cNvSpPr txBox="1"/>
          <p:nvPr/>
        </p:nvSpPr>
        <p:spPr>
          <a:xfrm>
            <a:off x="3173781" y="111905"/>
            <a:ext cx="6606988" cy="584775"/>
          </a:xfrm>
          <a:prstGeom prst="rect">
            <a:avLst/>
          </a:prstGeom>
          <a:noFill/>
        </p:spPr>
        <p:txBody>
          <a:bodyPr wrap="square">
            <a:spAutoFit/>
          </a:bodyPr>
          <a:lstStyle/>
          <a:p>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[5</a:t>
            </a:r>
            <a:r>
              <a:rPr kumimoji="0" lang="en-GB" sz="32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/5</a:t>
            </a: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endParaRPr lang="en-GB" sz="3200" dirty="0"/>
          </a:p>
        </p:txBody>
      </p:sp>
      <p:sp>
        <p:nvSpPr>
          <p:cNvPr id="29" name="Rectangle: Rounded Corners 28">
            <a:extLst>
              <a:ext uri="{FF2B5EF4-FFF2-40B4-BE49-F238E27FC236}">
                <a16:creationId xmlns:a16="http://schemas.microsoft.com/office/drawing/2014/main" id="{D4BACB95-32BA-B771-549E-3C54456B8A9F}"/>
              </a:ext>
            </a:extLst>
          </p:cNvPr>
          <p:cNvSpPr/>
          <p:nvPr/>
        </p:nvSpPr>
        <p:spPr>
          <a:xfrm>
            <a:off x="8058112" y="4150212"/>
            <a:ext cx="2376806"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rgbClr val="002060"/>
                </a:solidFill>
                <a:latin typeface="Century Gothic" panose="020B0502020202020204" pitchFamily="34" charset="0"/>
              </a:rPr>
              <a:t>quiere</a:t>
            </a:r>
            <a:endParaRPr lang="en-GB" sz="2800" b="1" dirty="0">
              <a:solidFill>
                <a:srgbClr val="002060"/>
              </a:solidFill>
              <a:latin typeface="Century Gothic" panose="020B0502020202020204" pitchFamily="34" charset="0"/>
            </a:endParaRPr>
          </a:p>
        </p:txBody>
      </p:sp>
      <p:sp>
        <p:nvSpPr>
          <p:cNvPr id="30" name="Rectangle: Rounded Corners 29">
            <a:extLst>
              <a:ext uri="{FF2B5EF4-FFF2-40B4-BE49-F238E27FC236}">
                <a16:creationId xmlns:a16="http://schemas.microsoft.com/office/drawing/2014/main" id="{4F1966B0-960C-1ABA-EED2-FDE7B8669270}"/>
              </a:ext>
            </a:extLst>
          </p:cNvPr>
          <p:cNvSpPr/>
          <p:nvPr/>
        </p:nvSpPr>
        <p:spPr>
          <a:xfrm>
            <a:off x="8108008" y="5248375"/>
            <a:ext cx="2186117"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rgbClr val="002060"/>
                </a:solidFill>
                <a:latin typeface="Century Gothic" panose="020B0502020202020204" pitchFamily="34" charset="0"/>
              </a:rPr>
              <a:t>tranquilos</a:t>
            </a:r>
            <a:endParaRPr lang="en-GB" sz="2800" b="1" dirty="0">
              <a:solidFill>
                <a:srgbClr val="002060"/>
              </a:solidFill>
              <a:latin typeface="Century Gothic" panose="020B0502020202020204" pitchFamily="34" charset="0"/>
            </a:endParaRPr>
          </a:p>
        </p:txBody>
      </p:sp>
      <p:sp>
        <p:nvSpPr>
          <p:cNvPr id="31" name="Rectangle: Rounded Corners 30">
            <a:extLst>
              <a:ext uri="{FF2B5EF4-FFF2-40B4-BE49-F238E27FC236}">
                <a16:creationId xmlns:a16="http://schemas.microsoft.com/office/drawing/2014/main" id="{70588776-70CB-F9EA-BAD7-9522E48A280B}"/>
              </a:ext>
            </a:extLst>
          </p:cNvPr>
          <p:cNvSpPr/>
          <p:nvPr/>
        </p:nvSpPr>
        <p:spPr>
          <a:xfrm>
            <a:off x="2917181" y="5200181"/>
            <a:ext cx="1933903"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rgbClr val="002060"/>
                </a:solidFill>
                <a:latin typeface="Century Gothic" panose="020B0502020202020204" pitchFamily="34" charset="0"/>
              </a:rPr>
              <a:t>quieres</a:t>
            </a:r>
            <a:endParaRPr lang="en-GB" sz="2800" b="1" dirty="0">
              <a:solidFill>
                <a:srgbClr val="002060"/>
              </a:solidFill>
              <a:latin typeface="Century Gothic" panose="020B0502020202020204" pitchFamily="34" charset="0"/>
            </a:endParaRPr>
          </a:p>
        </p:txBody>
      </p:sp>
      <p:sp>
        <p:nvSpPr>
          <p:cNvPr id="32" name="Rectangle: Rounded Corners 31">
            <a:extLst>
              <a:ext uri="{FF2B5EF4-FFF2-40B4-BE49-F238E27FC236}">
                <a16:creationId xmlns:a16="http://schemas.microsoft.com/office/drawing/2014/main" id="{AC93792C-C6C0-FEA1-CBD2-DA9EC7F98C66}"/>
              </a:ext>
            </a:extLst>
          </p:cNvPr>
          <p:cNvSpPr/>
          <p:nvPr/>
        </p:nvSpPr>
        <p:spPr>
          <a:xfrm>
            <a:off x="5436421" y="5200180"/>
            <a:ext cx="2186117"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rgbClr val="002060"/>
                </a:solidFill>
                <a:latin typeface="Century Gothic" panose="020B0502020202020204" pitchFamily="34" charset="0"/>
              </a:rPr>
              <a:t>tranquilas</a:t>
            </a:r>
            <a:endParaRPr lang="en-GB" sz="2800" b="1"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4101050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3"/>
                                        </p:tgtEl>
                                        <p:attrNameLst>
                                          <p:attrName>style.visibility</p:attrName>
                                        </p:attrNameLst>
                                      </p:cBhvr>
                                      <p:to>
                                        <p:strVal val="visible"/>
                                      </p:to>
                                    </p:set>
                                    <p:anim calcmode="lin" valueType="num">
                                      <p:cBhvr additive="base">
                                        <p:cTn id="27" dur="500" fill="hold"/>
                                        <p:tgtEl>
                                          <p:spTgt spid="93"/>
                                        </p:tgtEl>
                                        <p:attrNameLst>
                                          <p:attrName>ppt_x</p:attrName>
                                        </p:attrNameLst>
                                      </p:cBhvr>
                                      <p:tavLst>
                                        <p:tav tm="0">
                                          <p:val>
                                            <p:strVal val="#ppt_x"/>
                                          </p:val>
                                        </p:tav>
                                        <p:tav tm="100000">
                                          <p:val>
                                            <p:strVal val="#ppt_x"/>
                                          </p:val>
                                        </p:tav>
                                      </p:tavLst>
                                    </p:anim>
                                    <p:anim calcmode="lin" valueType="num">
                                      <p:cBhvr additive="base">
                                        <p:cTn id="28" dur="500" fill="hold"/>
                                        <p:tgtEl>
                                          <p:spTgt spid="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115"/>
                    </p:tgtEl>
                  </p:cond>
                </p:stCondLst>
                <p:endSync evt="end" delay="0">
                  <p:rtn val="all"/>
                </p:endSync>
                <p:childTnLst>
                  <p:par>
                    <p:cTn id="30" fill="hold">
                      <p:stCondLst>
                        <p:cond delay="0"/>
                      </p:stCondLst>
                      <p:childTnLst>
                        <p:par>
                          <p:cTn id="31" fill="hold">
                            <p:stCondLst>
                              <p:cond delay="0"/>
                            </p:stCondLst>
                            <p:childTnLst>
                              <p:par>
                                <p:cTn id="32" presetID="12" presetClass="exit" presetSubtype="4" fill="remove" grpId="0" nodeType="clickEffect">
                                  <p:stCondLst>
                                    <p:cond delay="0"/>
                                  </p:stCondLst>
                                  <p:childTnLst>
                                    <p:anim calcmode="lin" valueType="num">
                                      <p:cBhvr additive="base">
                                        <p:cTn id="33" dur="30000"/>
                                        <p:tgtEl>
                                          <p:spTgt spid="109"/>
                                        </p:tgtEl>
                                        <p:attrNameLst>
                                          <p:attrName>ppt_y</p:attrName>
                                        </p:attrNameLst>
                                      </p:cBhvr>
                                      <p:tavLst>
                                        <p:tav tm="0">
                                          <p:val>
                                            <p:strVal val="#ppt_y"/>
                                          </p:val>
                                        </p:tav>
                                        <p:tav tm="100000">
                                          <p:val>
                                            <p:strVal val="#ppt_y+#ppt_h*1.125000"/>
                                          </p:val>
                                        </p:tav>
                                      </p:tavLst>
                                    </p:anim>
                                    <p:animEffect transition="out" filter="wipe(down)">
                                      <p:cBhvr>
                                        <p:cTn id="34" dur="30000"/>
                                        <p:tgtEl>
                                          <p:spTgt spid="109"/>
                                        </p:tgtEl>
                                      </p:cBhvr>
                                    </p:animEffect>
                                    <p:set>
                                      <p:cBhvr>
                                        <p:cTn id="35" dur="1" fill="hold">
                                          <p:stCondLst>
                                            <p:cond delay="29999"/>
                                          </p:stCondLst>
                                        </p:cTn>
                                        <p:tgtEl>
                                          <p:spTgt spid="109"/>
                                        </p:tgtEl>
                                        <p:attrNameLst>
                                          <p:attrName>style.visibility</p:attrName>
                                        </p:attrNameLst>
                                      </p:cBhvr>
                                      <p:to>
                                        <p:strVal val="hidden"/>
                                      </p:to>
                                    </p:set>
                                  </p:childTnLst>
                                </p:cTn>
                              </p:par>
                            </p:childTnLst>
                          </p:cTn>
                        </p:par>
                      </p:childTnLst>
                    </p:cTn>
                  </p:par>
                </p:childTnLst>
              </p:cTn>
              <p:nextCondLst>
                <p:cond evt="onClick" delay="0">
                  <p:tgtEl>
                    <p:spTgt spid="115"/>
                  </p:tgtEl>
                </p:cond>
              </p:nextCondLst>
            </p:seq>
          </p:childTnLst>
        </p:cTn>
      </p:par>
    </p:tnLst>
    <p:bldLst>
      <p:bldP spid="93" grpId="0" animBg="1"/>
      <p:bldP spid="96" grpId="0" animBg="1"/>
      <p:bldP spid="97" grpId="0" animBg="1"/>
      <p:bldP spid="101" grpId="0" animBg="1"/>
      <p:bldP spid="102" grpId="0" animBg="1"/>
      <p:bldP spid="103" grpId="0" animBg="1"/>
      <p:bldP spid="109" grpId="0" animBg="1"/>
      <p:bldP spid="29" grpId="0" animBg="1"/>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2" name="Title 1">
            <a:extLst>
              <a:ext uri="{FF2B5EF4-FFF2-40B4-BE49-F238E27FC236}">
                <a16:creationId xmlns:a16="http://schemas.microsoft.com/office/drawing/2014/main" id="{94C6BAEF-8EAF-4934-944C-3F1767C20A4E}"/>
              </a:ext>
            </a:extLst>
          </p:cNvPr>
          <p:cNvSpPr>
            <a:spLocks noGrp="1"/>
          </p:cNvSpPr>
          <p:nvPr>
            <p:ph type="title"/>
          </p:nvPr>
        </p:nvSpPr>
        <p:spPr>
          <a:xfrm>
            <a:off x="718945" y="96564"/>
            <a:ext cx="2506012" cy="563783"/>
          </a:xfrm>
        </p:spPr>
        <p:txBody>
          <a:bodyPr/>
          <a:lstStyle/>
          <a:p>
            <a:pPr lvl="0">
              <a:lnSpc>
                <a:spcPct val="100000"/>
              </a:lnSpc>
              <a:defRPr/>
            </a:pPr>
            <a:r>
              <a:rPr lang="en-GB" sz="2800" b="1" dirty="0">
                <a:solidFill>
                  <a:srgbClr val="002060"/>
                </a:solidFill>
                <a:latin typeface="Century Gothic"/>
                <a:ea typeface="Century Gothic"/>
                <a:cs typeface="Century Gothic"/>
                <a:sym typeface="Century Gothic"/>
              </a:rPr>
              <a:t>Follow up 4: </a:t>
            </a:r>
            <a:endParaRPr lang="en-GB" dirty="0"/>
          </a:p>
        </p:txBody>
      </p:sp>
      <p:sp>
        <p:nvSpPr>
          <p:cNvPr id="56" name="Google Shape;390;p8">
            <a:extLst>
              <a:ext uri="{FF2B5EF4-FFF2-40B4-BE49-F238E27FC236}">
                <a16:creationId xmlns:a16="http://schemas.microsoft.com/office/drawing/2014/main" id="{278FB546-801B-4FC4-BA26-4F43642401DB}"/>
              </a:ext>
            </a:extLst>
          </p:cNvPr>
          <p:cNvSpPr/>
          <p:nvPr/>
        </p:nvSpPr>
        <p:spPr>
          <a:xfrm>
            <a:off x="123171" y="128500"/>
            <a:ext cx="521370" cy="478471"/>
          </a:xfrm>
          <a:prstGeom prst="roundRect">
            <a:avLst>
              <a:gd name="adj" fmla="val 16667"/>
            </a:avLst>
          </a:prstGeom>
          <a:solidFill>
            <a:srgbClr val="0070C0"/>
          </a:solid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25" name="Google Shape;170;p8" descr="Jigsaw, Puzzle, Piece, Game, Concept, Solution">
            <a:extLst>
              <a:ext uri="{FF2B5EF4-FFF2-40B4-BE49-F238E27FC236}">
                <a16:creationId xmlns:a16="http://schemas.microsoft.com/office/drawing/2014/main" id="{C3C78A98-C866-160C-344C-2BAE9AC2DF79}"/>
              </a:ext>
            </a:extLst>
          </p:cNvPr>
          <p:cNvPicPr preferRelativeResize="0"/>
          <p:nvPr/>
        </p:nvPicPr>
        <p:blipFill rotWithShape="1">
          <a:blip r:embed="rId3">
            <a:alphaModFix/>
          </a:blip>
          <a:srcRect/>
          <a:stretch/>
        </p:blipFill>
        <p:spPr>
          <a:xfrm>
            <a:off x="10657369" y="76217"/>
            <a:ext cx="1330395" cy="1332245"/>
          </a:xfrm>
          <a:prstGeom prst="rect">
            <a:avLst/>
          </a:prstGeom>
          <a:noFill/>
          <a:ln>
            <a:noFill/>
          </a:ln>
        </p:spPr>
      </p:pic>
      <p:sp>
        <p:nvSpPr>
          <p:cNvPr id="26" name="Title 1">
            <a:extLst>
              <a:ext uri="{FF2B5EF4-FFF2-40B4-BE49-F238E27FC236}">
                <a16:creationId xmlns:a16="http://schemas.microsoft.com/office/drawing/2014/main" id="{78EBEE7F-6BB1-5A9A-BCBB-29F68BB3E4B8}"/>
              </a:ext>
            </a:extLst>
          </p:cNvPr>
          <p:cNvSpPr txBox="1">
            <a:spLocks/>
          </p:cNvSpPr>
          <p:nvPr/>
        </p:nvSpPr>
        <p:spPr>
          <a:xfrm>
            <a:off x="2977765" y="-20343"/>
            <a:ext cx="10515600" cy="7701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buClr>
                <a:srgbClr val="1E4E79"/>
              </a:buClr>
              <a:buSzPts val="8625"/>
              <a:buFont typeface="Century Gothic"/>
              <a:buNone/>
            </a:pPr>
            <a:r>
              <a:rPr lang="en-GB" sz="3600" b="1" dirty="0">
                <a:solidFill>
                  <a:srgbClr val="002060"/>
                </a:solidFill>
                <a:latin typeface="Century Gothic" panose="020B0502020202020204" pitchFamily="34" charset="0"/>
                <a:ea typeface="Century Gothic"/>
                <a:cs typeface="Century Gothic"/>
                <a:sym typeface="Century Gothic"/>
              </a:rPr>
              <a:t>Saying what you want to do</a:t>
            </a:r>
          </a:p>
        </p:txBody>
      </p:sp>
      <p:pic>
        <p:nvPicPr>
          <p:cNvPr id="27" name="Google Shape;170;p8" descr="Jigsaw, Puzzle, Piece, Game, Concept, Solution">
            <a:extLst>
              <a:ext uri="{FF2B5EF4-FFF2-40B4-BE49-F238E27FC236}">
                <a16:creationId xmlns:a16="http://schemas.microsoft.com/office/drawing/2014/main" id="{D84A1618-6718-616A-01A6-7694F02A473D}"/>
              </a:ext>
            </a:extLst>
          </p:cNvPr>
          <p:cNvPicPr preferRelativeResize="0"/>
          <p:nvPr/>
        </p:nvPicPr>
        <p:blipFill rotWithShape="1">
          <a:blip r:embed="rId3">
            <a:alphaModFix/>
          </a:blip>
          <a:srcRect/>
          <a:stretch/>
        </p:blipFill>
        <p:spPr>
          <a:xfrm>
            <a:off x="10657369" y="76217"/>
            <a:ext cx="1330395" cy="1332245"/>
          </a:xfrm>
          <a:prstGeom prst="rect">
            <a:avLst/>
          </a:prstGeom>
          <a:noFill/>
          <a:ln>
            <a:noFill/>
          </a:ln>
        </p:spPr>
      </p:pic>
      <p:sp>
        <p:nvSpPr>
          <p:cNvPr id="28" name="Google Shape;169;p8">
            <a:extLst>
              <a:ext uri="{FF2B5EF4-FFF2-40B4-BE49-F238E27FC236}">
                <a16:creationId xmlns:a16="http://schemas.microsoft.com/office/drawing/2014/main" id="{F5C27F42-934A-2460-B932-C6FF36FF4023}"/>
              </a:ext>
            </a:extLst>
          </p:cNvPr>
          <p:cNvSpPr txBox="1"/>
          <p:nvPr/>
        </p:nvSpPr>
        <p:spPr>
          <a:xfrm>
            <a:off x="123171" y="691561"/>
            <a:ext cx="7953003" cy="584735"/>
          </a:xfrm>
          <a:prstGeom prst="rect">
            <a:avLst/>
          </a:prstGeom>
          <a:solidFill>
            <a:srgbClr val="FFFFFF"/>
          </a:solid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1E4E79"/>
              </a:buClr>
              <a:buSzPts val="2800"/>
              <a:buFont typeface="Century Gothic"/>
              <a:buNone/>
            </a:pPr>
            <a:r>
              <a:rPr lang="en-GB" sz="3200" b="1" dirty="0">
                <a:solidFill>
                  <a:srgbClr val="002060"/>
                </a:solidFill>
                <a:latin typeface="Century Gothic"/>
                <a:ea typeface="Century Gothic"/>
                <a:cs typeface="Century Gothic"/>
                <a:sym typeface="Century Gothic"/>
              </a:rPr>
              <a:t>[</a:t>
            </a:r>
            <a:r>
              <a:rPr lang="en-GB" sz="3200" dirty="0" err="1">
                <a:solidFill>
                  <a:srgbClr val="002060"/>
                </a:solidFill>
                <a:latin typeface="Century Gothic"/>
                <a:ea typeface="Century Gothic"/>
                <a:cs typeface="Century Gothic"/>
                <a:sym typeface="Century Gothic"/>
              </a:rPr>
              <a:t>querer</a:t>
            </a:r>
            <a:r>
              <a:rPr lang="en-GB" sz="3200" dirty="0">
                <a:solidFill>
                  <a:srgbClr val="002060"/>
                </a:solidFill>
                <a:latin typeface="Century Gothic"/>
                <a:ea typeface="Century Gothic"/>
                <a:cs typeface="Century Gothic"/>
                <a:sym typeface="Century Gothic"/>
              </a:rPr>
              <a:t>: to want, wanting</a:t>
            </a:r>
            <a:r>
              <a:rPr lang="en-GB" sz="3200" b="1" dirty="0">
                <a:solidFill>
                  <a:srgbClr val="002060"/>
                </a:solidFill>
                <a:latin typeface="Century Gothic"/>
                <a:ea typeface="Century Gothic"/>
                <a:cs typeface="Century Gothic"/>
                <a:sym typeface="Century Gothic"/>
              </a:rPr>
              <a:t>]</a:t>
            </a:r>
            <a:endParaRPr sz="3200" b="1" i="0" u="none" strike="noStrike" cap="none" dirty="0">
              <a:solidFill>
                <a:srgbClr val="002060"/>
              </a:solidFill>
              <a:latin typeface="Century Gothic"/>
              <a:ea typeface="Century Gothic"/>
              <a:cs typeface="Century Gothic"/>
              <a:sym typeface="Century Gothic"/>
            </a:endParaRPr>
          </a:p>
        </p:txBody>
      </p:sp>
      <p:pic>
        <p:nvPicPr>
          <p:cNvPr id="22" name="Google Shape;183;p8">
            <a:extLst>
              <a:ext uri="{FF2B5EF4-FFF2-40B4-BE49-F238E27FC236}">
                <a16:creationId xmlns:a16="http://schemas.microsoft.com/office/drawing/2014/main" id="{C04081FC-5283-43FC-B838-828390E77403}"/>
              </a:ext>
            </a:extLst>
          </p:cNvPr>
          <p:cNvPicPr preferRelativeResize="0"/>
          <p:nvPr/>
        </p:nvPicPr>
        <p:blipFill rotWithShape="1">
          <a:blip r:embed="rId4">
            <a:alphaModFix/>
          </a:blip>
          <a:srcRect/>
          <a:stretch/>
        </p:blipFill>
        <p:spPr>
          <a:xfrm>
            <a:off x="360888" y="3949765"/>
            <a:ext cx="634523" cy="671647"/>
          </a:xfrm>
          <a:prstGeom prst="rect">
            <a:avLst/>
          </a:prstGeom>
          <a:noFill/>
          <a:ln>
            <a:noFill/>
          </a:ln>
        </p:spPr>
      </p:pic>
      <p:sp>
        <p:nvSpPr>
          <p:cNvPr id="23" name="TextBox 22">
            <a:extLst>
              <a:ext uri="{FF2B5EF4-FFF2-40B4-BE49-F238E27FC236}">
                <a16:creationId xmlns:a16="http://schemas.microsoft.com/office/drawing/2014/main" id="{FD414E9E-2C17-4373-93AC-D71391A73D7B}"/>
              </a:ext>
            </a:extLst>
          </p:cNvPr>
          <p:cNvSpPr txBox="1"/>
          <p:nvPr/>
        </p:nvSpPr>
        <p:spPr>
          <a:xfrm>
            <a:off x="1035589" y="3639196"/>
            <a:ext cx="500961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Quier</a:t>
            </a: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o</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800" b="1"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nadar</a:t>
            </a:r>
            <a:r>
              <a:rPr kumimoji="0" lang="en-GB" sz="28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 </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en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el</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mar.</a:t>
            </a:r>
          </a:p>
        </p:txBody>
      </p:sp>
      <p:sp>
        <p:nvSpPr>
          <p:cNvPr id="24" name="TextBox 23">
            <a:extLst>
              <a:ext uri="{FF2B5EF4-FFF2-40B4-BE49-F238E27FC236}">
                <a16:creationId xmlns:a16="http://schemas.microsoft.com/office/drawing/2014/main" id="{AE036219-B4F1-47AD-B7E8-B93B624C0D7C}"/>
              </a:ext>
            </a:extLst>
          </p:cNvPr>
          <p:cNvSpPr txBox="1"/>
          <p:nvPr/>
        </p:nvSpPr>
        <p:spPr>
          <a:xfrm>
            <a:off x="243150" y="1768367"/>
            <a:ext cx="1194885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In Spanish, the verb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quer</a:t>
            </a: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er</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is followed by the </a:t>
            </a:r>
            <a:r>
              <a:rPr kumimoji="0" lang="en-GB" sz="2800" b="1" i="0" u="sng"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infinitive verb</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DA2B3A74-29F9-40E7-89D9-1AF7AFC0B47C}"/>
              </a:ext>
            </a:extLst>
          </p:cNvPr>
          <p:cNvSpPr txBox="1"/>
          <p:nvPr/>
        </p:nvSpPr>
        <p:spPr>
          <a:xfrm>
            <a:off x="995411" y="4033439"/>
            <a:ext cx="519156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 want to </a:t>
            </a:r>
            <a:r>
              <a:rPr kumimoji="0" lang="en-GB" sz="28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swim </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in the sea.</a:t>
            </a:r>
          </a:p>
        </p:txBody>
      </p:sp>
      <p:sp>
        <p:nvSpPr>
          <p:cNvPr id="43" name="Google Shape;491;p51">
            <a:extLst>
              <a:ext uri="{FF2B5EF4-FFF2-40B4-BE49-F238E27FC236}">
                <a16:creationId xmlns:a16="http://schemas.microsoft.com/office/drawing/2014/main" id="{CC9B4E72-30C4-4D92-8B01-0DC12A3EBC4E}"/>
              </a:ext>
            </a:extLst>
          </p:cNvPr>
          <p:cNvSpPr txBox="1"/>
          <p:nvPr/>
        </p:nvSpPr>
        <p:spPr>
          <a:xfrm>
            <a:off x="3500216" y="2404416"/>
            <a:ext cx="8283998" cy="596869"/>
          </a:xfrm>
          <a:prstGeom prst="rect">
            <a:avLst/>
          </a:prstGeom>
          <a:noFill/>
          <a:ln>
            <a:noFill/>
          </a:ln>
        </p:spPr>
        <p:txBody>
          <a:bodyPr spcFirstLastPara="1" wrap="square" lIns="60950" tIns="60950" rIns="60950" bIns="6095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Querer</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 does not follow the general rules.</a:t>
            </a:r>
            <a:r>
              <a:rPr kumimoji="0" lang="en-GB" sz="2800" b="0" i="0" u="none" strike="noStrike" kern="1200" cap="none" spc="0" normalizeH="0" baseline="0" noProof="0" dirty="0">
                <a:ln>
                  <a:noFill/>
                </a:ln>
                <a:solidFill>
                  <a:prstClr val="black"/>
                </a:solidFill>
                <a:effectLst/>
                <a:uLnTx/>
                <a:uFillTx/>
                <a:latin typeface="Century Gothic" panose="020B0502020202020204" pitchFamily="34" charset="0"/>
                <a:ea typeface="Montserrat"/>
                <a:cs typeface="Montserrat"/>
                <a:sym typeface="Montserrat"/>
              </a:rPr>
              <a:t>  </a:t>
            </a:r>
            <a:endParaRPr kumimoji="0" sz="2800" b="0" i="0" u="none" strike="noStrike" kern="1200" cap="none" spc="0" normalizeH="0" baseline="0" noProof="0" dirty="0">
              <a:ln>
                <a:noFill/>
              </a:ln>
              <a:solidFill>
                <a:prstClr val="black"/>
              </a:solidFill>
              <a:effectLst/>
              <a:uLnTx/>
              <a:uFillTx/>
              <a:latin typeface="Century Gothic" panose="020B0502020202020204" pitchFamily="34" charset="0"/>
              <a:ea typeface="Montserrat"/>
              <a:cs typeface="Montserrat"/>
              <a:sym typeface="Montserrat"/>
            </a:endParaRPr>
          </a:p>
        </p:txBody>
      </p:sp>
      <p:sp>
        <p:nvSpPr>
          <p:cNvPr id="44" name="Speech Bubble: Rectangle with Corners Rounded 43">
            <a:extLst>
              <a:ext uri="{FF2B5EF4-FFF2-40B4-BE49-F238E27FC236}">
                <a16:creationId xmlns:a16="http://schemas.microsoft.com/office/drawing/2014/main" id="{10FB673D-9C98-4FA8-9680-7C4BD939AFB6}"/>
              </a:ext>
            </a:extLst>
          </p:cNvPr>
          <p:cNvSpPr/>
          <p:nvPr/>
        </p:nvSpPr>
        <p:spPr>
          <a:xfrm>
            <a:off x="678149" y="2660616"/>
            <a:ext cx="2541614" cy="791167"/>
          </a:xfrm>
          <a:prstGeom prst="wedgeRoundRectCallout">
            <a:avLst>
              <a:gd name="adj1" fmla="val -6846"/>
              <a:gd name="adj2" fmla="val 87354"/>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quer</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changes to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qu</a:t>
            </a:r>
            <a:r>
              <a:rPr kumimoji="0" lang="en-GB" sz="2400" b="1"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ie</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r</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pic>
        <p:nvPicPr>
          <p:cNvPr id="45" name="Google Shape;183;p8">
            <a:extLst>
              <a:ext uri="{FF2B5EF4-FFF2-40B4-BE49-F238E27FC236}">
                <a16:creationId xmlns:a16="http://schemas.microsoft.com/office/drawing/2014/main" id="{788C951A-D751-4EAA-8D53-1132F0A67328}"/>
              </a:ext>
            </a:extLst>
          </p:cNvPr>
          <p:cNvPicPr preferRelativeResize="0"/>
          <p:nvPr/>
        </p:nvPicPr>
        <p:blipFill rotWithShape="1">
          <a:blip r:embed="rId4">
            <a:alphaModFix/>
          </a:blip>
          <a:srcRect/>
          <a:stretch/>
        </p:blipFill>
        <p:spPr>
          <a:xfrm>
            <a:off x="360888" y="5215785"/>
            <a:ext cx="634523" cy="671647"/>
          </a:xfrm>
          <a:prstGeom prst="rect">
            <a:avLst/>
          </a:prstGeom>
          <a:noFill/>
          <a:ln>
            <a:noFill/>
          </a:ln>
        </p:spPr>
      </p:pic>
      <p:sp>
        <p:nvSpPr>
          <p:cNvPr id="46" name="TextBox 45">
            <a:extLst>
              <a:ext uri="{FF2B5EF4-FFF2-40B4-BE49-F238E27FC236}">
                <a16:creationId xmlns:a16="http://schemas.microsoft.com/office/drawing/2014/main" id="{A6E5731E-69C5-4346-AB64-4109F8A90E22}"/>
              </a:ext>
            </a:extLst>
          </p:cNvPr>
          <p:cNvSpPr txBox="1"/>
          <p:nvPr/>
        </p:nvSpPr>
        <p:spPr>
          <a:xfrm>
            <a:off x="995411" y="5010724"/>
            <a:ext cx="500961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Quier</a:t>
            </a: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es</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800" b="1"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ir</a:t>
            </a:r>
            <a:r>
              <a:rPr kumimoji="0" lang="en-GB" sz="28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 </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 la playa.</a:t>
            </a:r>
          </a:p>
        </p:txBody>
      </p:sp>
      <p:sp>
        <p:nvSpPr>
          <p:cNvPr id="47" name="TextBox 46">
            <a:extLst>
              <a:ext uri="{FF2B5EF4-FFF2-40B4-BE49-F238E27FC236}">
                <a16:creationId xmlns:a16="http://schemas.microsoft.com/office/drawing/2014/main" id="{920A46D5-95FB-400F-BCFC-EBBCB0C5FA19}"/>
              </a:ext>
            </a:extLst>
          </p:cNvPr>
          <p:cNvSpPr txBox="1"/>
          <p:nvPr/>
        </p:nvSpPr>
        <p:spPr>
          <a:xfrm>
            <a:off x="859723" y="5412136"/>
            <a:ext cx="560858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7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You want to </a:t>
            </a:r>
            <a:r>
              <a:rPr kumimoji="0" lang="en-GB" sz="27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go </a:t>
            </a:r>
            <a:r>
              <a:rPr kumimoji="0" lang="en-GB" sz="27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 the beach.</a:t>
            </a:r>
          </a:p>
        </p:txBody>
      </p:sp>
      <p:sp>
        <p:nvSpPr>
          <p:cNvPr id="48" name="Speech Bubble: Rectangle with Corners Rounded 47">
            <a:extLst>
              <a:ext uri="{FF2B5EF4-FFF2-40B4-BE49-F238E27FC236}">
                <a16:creationId xmlns:a16="http://schemas.microsoft.com/office/drawing/2014/main" id="{7A4FD38A-9719-4710-8168-3A63BE871439}"/>
              </a:ext>
            </a:extLst>
          </p:cNvPr>
          <p:cNvSpPr/>
          <p:nvPr/>
        </p:nvSpPr>
        <p:spPr>
          <a:xfrm>
            <a:off x="6217575" y="3680652"/>
            <a:ext cx="4163750" cy="1155553"/>
          </a:xfrm>
          <a:prstGeom prst="wedgeRoundRectCallout">
            <a:avLst>
              <a:gd name="adj1" fmla="val -142987"/>
              <a:gd name="adj2" fmla="val 75361"/>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As usual, the verb endings change to match the person of the verb.</a:t>
            </a:r>
            <a:endPar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49" name="Google Shape;183;p8">
            <a:extLst>
              <a:ext uri="{FF2B5EF4-FFF2-40B4-BE49-F238E27FC236}">
                <a16:creationId xmlns:a16="http://schemas.microsoft.com/office/drawing/2014/main" id="{05E37C3F-1184-4161-A19D-57643D9FD562}"/>
              </a:ext>
            </a:extLst>
          </p:cNvPr>
          <p:cNvPicPr preferRelativeResize="0"/>
          <p:nvPr/>
        </p:nvPicPr>
        <p:blipFill rotWithShape="1">
          <a:blip r:embed="rId4">
            <a:alphaModFix/>
          </a:blip>
          <a:srcRect/>
          <a:stretch/>
        </p:blipFill>
        <p:spPr>
          <a:xfrm>
            <a:off x="6158698" y="5237133"/>
            <a:ext cx="634523" cy="671647"/>
          </a:xfrm>
          <a:prstGeom prst="rect">
            <a:avLst/>
          </a:prstGeom>
          <a:noFill/>
          <a:ln>
            <a:noFill/>
          </a:ln>
        </p:spPr>
      </p:pic>
      <p:sp>
        <p:nvSpPr>
          <p:cNvPr id="50" name="TextBox 49">
            <a:extLst>
              <a:ext uri="{FF2B5EF4-FFF2-40B4-BE49-F238E27FC236}">
                <a16:creationId xmlns:a16="http://schemas.microsoft.com/office/drawing/2014/main" id="{197321B1-9702-4865-95DB-40A2EE14CEE4}"/>
              </a:ext>
            </a:extLst>
          </p:cNvPr>
          <p:cNvSpPr txBox="1"/>
          <p:nvPr/>
        </p:nvSpPr>
        <p:spPr>
          <a:xfrm>
            <a:off x="6853727" y="5010724"/>
            <a:ext cx="500961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Quier</a:t>
            </a: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800" b="1"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ir</a:t>
            </a:r>
            <a:r>
              <a:rPr kumimoji="0" lang="en-GB" sz="28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 </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 la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montaña</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51" name="TextBox 50">
            <a:extLst>
              <a:ext uri="{FF2B5EF4-FFF2-40B4-BE49-F238E27FC236}">
                <a16:creationId xmlns:a16="http://schemas.microsoft.com/office/drawing/2014/main" id="{CCA5A8BA-44DB-4BFF-B47F-8008BC59DEB2}"/>
              </a:ext>
            </a:extLst>
          </p:cNvPr>
          <p:cNvSpPr txBox="1"/>
          <p:nvPr/>
        </p:nvSpPr>
        <p:spPr>
          <a:xfrm>
            <a:off x="6793221" y="5412136"/>
            <a:ext cx="582557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7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S/he want</a:t>
            </a:r>
            <a:r>
              <a:rPr kumimoji="0" lang="en-GB" sz="27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a:t>
            </a:r>
            <a:r>
              <a:rPr kumimoji="0" lang="en-GB" sz="27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to </a:t>
            </a:r>
            <a:r>
              <a:rPr kumimoji="0" lang="en-GB" sz="27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go </a:t>
            </a:r>
            <a:r>
              <a:rPr kumimoji="0" lang="en-GB" sz="27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 the beach.</a:t>
            </a:r>
          </a:p>
        </p:txBody>
      </p:sp>
      <p:sp>
        <p:nvSpPr>
          <p:cNvPr id="52" name="Speech Bubble: Rectangle with Corners Rounded 51">
            <a:extLst>
              <a:ext uri="{FF2B5EF4-FFF2-40B4-BE49-F238E27FC236}">
                <a16:creationId xmlns:a16="http://schemas.microsoft.com/office/drawing/2014/main" id="{1042E3D1-8A5C-4A3B-BBF7-FBA1B5262EEF}"/>
              </a:ext>
            </a:extLst>
          </p:cNvPr>
          <p:cNvSpPr/>
          <p:nvPr/>
        </p:nvSpPr>
        <p:spPr>
          <a:xfrm>
            <a:off x="3500216" y="6075465"/>
            <a:ext cx="6605036" cy="627912"/>
          </a:xfrm>
          <a:prstGeom prst="wedgeRoundRectCallout">
            <a:avLst>
              <a:gd name="adj1" fmla="val -5251"/>
              <a:gd name="adj2" fmla="val -73345"/>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 Same endings as for all –</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er</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 verbs </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56252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1000"/>
                                        <p:tgtEl>
                                          <p:spTgt spid="43"/>
                                        </p:tgtEl>
                                      </p:cBhvr>
                                    </p:animEffect>
                                  </p:childTnLst>
                                </p:cTn>
                              </p:par>
                              <p:par>
                                <p:cTn id="28" presetID="2" presetClass="entr" presetSubtype="4" fill="hold" grpId="0" nodeType="withEffect">
                                  <p:stCondLst>
                                    <p:cond delay="0"/>
                                  </p:stCondLst>
                                  <p:childTnLst>
                                    <p:set>
                                      <p:cBhvr>
                                        <p:cTn id="29" dur="1" fill="hold">
                                          <p:stCondLst>
                                            <p:cond delay="0"/>
                                          </p:stCondLst>
                                        </p:cTn>
                                        <p:tgtEl>
                                          <p:spTgt spid="44"/>
                                        </p:tgtEl>
                                        <p:attrNameLst>
                                          <p:attrName>style.visibility</p:attrName>
                                        </p:attrNameLst>
                                      </p:cBhvr>
                                      <p:to>
                                        <p:strVal val="visible"/>
                                      </p:to>
                                    </p:set>
                                    <p:anim calcmode="lin" valueType="num">
                                      <p:cBhvr additive="base">
                                        <p:cTn id="30" dur="500" fill="hold"/>
                                        <p:tgtEl>
                                          <p:spTgt spid="44"/>
                                        </p:tgtEl>
                                        <p:attrNameLst>
                                          <p:attrName>ppt_x</p:attrName>
                                        </p:attrNameLst>
                                      </p:cBhvr>
                                      <p:tavLst>
                                        <p:tav tm="0">
                                          <p:val>
                                            <p:strVal val="#ppt_x"/>
                                          </p:val>
                                        </p:tav>
                                        <p:tav tm="100000">
                                          <p:val>
                                            <p:strVal val="#ppt_x"/>
                                          </p:val>
                                        </p:tav>
                                      </p:tavLst>
                                    </p:anim>
                                    <p:anim calcmode="lin" valueType="num">
                                      <p:cBhvr additive="base">
                                        <p:cTn id="31"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fade">
                                      <p:cBhvr>
                                        <p:cTn id="36" dur="500"/>
                                        <p:tgtEl>
                                          <p:spTgt spid="4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500"/>
                                        <p:tgtEl>
                                          <p:spTgt spid="4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500"/>
                                        <p:tgtEl>
                                          <p:spTgt spid="47"/>
                                        </p:tgtEl>
                                      </p:cBhvr>
                                    </p:animEffect>
                                  </p:childTnLst>
                                </p:cTn>
                              </p:par>
                              <p:par>
                                <p:cTn id="47" presetID="2" presetClass="entr" presetSubtype="4" fill="hold" grpId="0" nodeType="withEffect">
                                  <p:stCondLst>
                                    <p:cond delay="0"/>
                                  </p:stCondLst>
                                  <p:childTnLst>
                                    <p:set>
                                      <p:cBhvr>
                                        <p:cTn id="48" dur="1" fill="hold">
                                          <p:stCondLst>
                                            <p:cond delay="0"/>
                                          </p:stCondLst>
                                        </p:cTn>
                                        <p:tgtEl>
                                          <p:spTgt spid="48"/>
                                        </p:tgtEl>
                                        <p:attrNameLst>
                                          <p:attrName>style.visibility</p:attrName>
                                        </p:attrNameLst>
                                      </p:cBhvr>
                                      <p:to>
                                        <p:strVal val="visible"/>
                                      </p:to>
                                    </p:set>
                                    <p:anim calcmode="lin" valueType="num">
                                      <p:cBhvr additive="base">
                                        <p:cTn id="49" dur="500" fill="hold"/>
                                        <p:tgtEl>
                                          <p:spTgt spid="48"/>
                                        </p:tgtEl>
                                        <p:attrNameLst>
                                          <p:attrName>ppt_x</p:attrName>
                                        </p:attrNameLst>
                                      </p:cBhvr>
                                      <p:tavLst>
                                        <p:tav tm="0">
                                          <p:val>
                                            <p:strVal val="#ppt_x"/>
                                          </p:val>
                                        </p:tav>
                                        <p:tav tm="100000">
                                          <p:val>
                                            <p:strVal val="#ppt_x"/>
                                          </p:val>
                                        </p:tav>
                                      </p:tavLst>
                                    </p:anim>
                                    <p:anim calcmode="lin" valueType="num">
                                      <p:cBhvr additive="base">
                                        <p:cTn id="50"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49"/>
                                        </p:tgtEl>
                                        <p:attrNameLst>
                                          <p:attrName>style.visibility</p:attrName>
                                        </p:attrNameLst>
                                      </p:cBhvr>
                                      <p:to>
                                        <p:strVal val="visible"/>
                                      </p:to>
                                    </p:set>
                                    <p:animEffect transition="in" filter="fade">
                                      <p:cBhvr>
                                        <p:cTn id="55" dur="500"/>
                                        <p:tgtEl>
                                          <p:spTgt spid="49"/>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fade">
                                      <p:cBhvr>
                                        <p:cTn id="60" dur="500"/>
                                        <p:tgtEl>
                                          <p:spTgt spid="50"/>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51"/>
                                        </p:tgtEl>
                                        <p:attrNameLst>
                                          <p:attrName>style.visibility</p:attrName>
                                        </p:attrNameLst>
                                      </p:cBhvr>
                                      <p:to>
                                        <p:strVal val="visible"/>
                                      </p:to>
                                    </p:set>
                                    <p:animEffect transition="in" filter="fade">
                                      <p:cBhvr>
                                        <p:cTn id="65" dur="500"/>
                                        <p:tgtEl>
                                          <p:spTgt spid="51"/>
                                        </p:tgtEl>
                                      </p:cBhvr>
                                    </p:animEffect>
                                  </p:childTnLst>
                                </p:cTn>
                              </p:par>
                              <p:par>
                                <p:cTn id="66" presetID="2" presetClass="entr" presetSubtype="4"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additive="base">
                                        <p:cTn id="68" dur="500" fill="hold"/>
                                        <p:tgtEl>
                                          <p:spTgt spid="52"/>
                                        </p:tgtEl>
                                        <p:attrNameLst>
                                          <p:attrName>ppt_x</p:attrName>
                                        </p:attrNameLst>
                                      </p:cBhvr>
                                      <p:tavLst>
                                        <p:tav tm="0">
                                          <p:val>
                                            <p:strVal val="#ppt_x"/>
                                          </p:val>
                                        </p:tav>
                                        <p:tav tm="100000">
                                          <p:val>
                                            <p:strVal val="#ppt_x"/>
                                          </p:val>
                                        </p:tav>
                                      </p:tavLst>
                                    </p:anim>
                                    <p:anim calcmode="lin" valueType="num">
                                      <p:cBhvr additive="base">
                                        <p:cTn id="69"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44" grpId="0" animBg="1"/>
      <p:bldP spid="46" grpId="0"/>
      <p:bldP spid="47" grpId="0"/>
      <p:bldP spid="48" grpId="0" animBg="1"/>
      <p:bldP spid="50" grpId="0"/>
      <p:bldP spid="51" grpId="0"/>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 name="Table 52">
            <a:extLst>
              <a:ext uri="{FF2B5EF4-FFF2-40B4-BE49-F238E27FC236}">
                <a16:creationId xmlns:a16="http://schemas.microsoft.com/office/drawing/2014/main" id="{EDD09D50-78A6-2EC4-E740-F1990EC79E41}"/>
              </a:ext>
            </a:extLst>
          </p:cNvPr>
          <p:cNvGraphicFramePr>
            <a:graphicFrameLocks noGrp="1"/>
          </p:cNvGraphicFramePr>
          <p:nvPr>
            <p:extLst>
              <p:ext uri="{D42A27DB-BD31-4B8C-83A1-F6EECF244321}">
                <p14:modId xmlns:p14="http://schemas.microsoft.com/office/powerpoint/2010/main" val="4073450508"/>
              </p:ext>
            </p:extLst>
          </p:nvPr>
        </p:nvGraphicFramePr>
        <p:xfrm>
          <a:off x="2496208" y="5079867"/>
          <a:ext cx="4014096" cy="1726950"/>
        </p:xfrm>
        <a:graphic>
          <a:graphicData uri="http://schemas.openxmlformats.org/drawingml/2006/table">
            <a:tbl>
              <a:tblPr firstRow="1" bandRow="1"/>
              <a:tblGrid>
                <a:gridCol w="4014096">
                  <a:extLst>
                    <a:ext uri="{9D8B030D-6E8A-4147-A177-3AD203B41FA5}">
                      <a16:colId xmlns:a16="http://schemas.microsoft.com/office/drawing/2014/main" val="3087057724"/>
                    </a:ext>
                  </a:extLst>
                </a:gridCol>
              </a:tblGrid>
              <a:tr h="575650">
                <a:tc>
                  <a:txBody>
                    <a:bodyPr/>
                    <a:lstStyle/>
                    <a:p>
                      <a:pPr algn="ctr"/>
                      <a:r>
                        <a:rPr lang="en-GB" sz="2000" b="0" dirty="0">
                          <a:solidFill>
                            <a:srgbClr val="002060"/>
                          </a:solidFill>
                          <a:latin typeface="Century Gothic" panose="020B0502020202020204" pitchFamily="34" charset="0"/>
                        </a:rPr>
                        <a:t>to practise a different sport</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148865404"/>
                  </a:ext>
                </a:extLst>
              </a:tr>
              <a:tr h="575650">
                <a:tc>
                  <a:txBody>
                    <a:bodyPr/>
                    <a:lstStyle/>
                    <a:p>
                      <a:pPr algn="ctr"/>
                      <a:r>
                        <a:rPr lang="en-GB" sz="2000" b="0" dirty="0">
                          <a:solidFill>
                            <a:srgbClr val="002060"/>
                          </a:solidFill>
                          <a:latin typeface="Century Gothic" panose="020B0502020202020204" pitchFamily="34" charset="0"/>
                        </a:rPr>
                        <a:t>to go to an important festival</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654659644"/>
                  </a:ext>
                </a:extLst>
              </a:tr>
              <a:tr h="575650">
                <a:tc>
                  <a:txBody>
                    <a:bodyPr/>
                    <a:lstStyle/>
                    <a:p>
                      <a:pPr algn="ctr"/>
                      <a:r>
                        <a:rPr lang="en-GB" sz="2000" b="0" dirty="0">
                          <a:solidFill>
                            <a:srgbClr val="002060"/>
                          </a:solidFill>
                          <a:latin typeface="Century Gothic" panose="020B0502020202020204" pitchFamily="34" charset="0"/>
                        </a:rPr>
                        <a:t>to try a big paella </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171685757"/>
                  </a:ext>
                </a:extLst>
              </a:tr>
            </a:tbl>
          </a:graphicData>
        </a:graphic>
      </p:graphicFrame>
      <p:graphicFrame>
        <p:nvGraphicFramePr>
          <p:cNvPr id="54" name="Table 53">
            <a:extLst>
              <a:ext uri="{FF2B5EF4-FFF2-40B4-BE49-F238E27FC236}">
                <a16:creationId xmlns:a16="http://schemas.microsoft.com/office/drawing/2014/main" id="{C5C61CAB-868A-A0B4-0A96-E93DB0BE2195}"/>
              </a:ext>
            </a:extLst>
          </p:cNvPr>
          <p:cNvGraphicFramePr>
            <a:graphicFrameLocks noGrp="1"/>
          </p:cNvGraphicFramePr>
          <p:nvPr>
            <p:extLst>
              <p:ext uri="{D42A27DB-BD31-4B8C-83A1-F6EECF244321}">
                <p14:modId xmlns:p14="http://schemas.microsoft.com/office/powerpoint/2010/main" val="2425632902"/>
              </p:ext>
            </p:extLst>
          </p:nvPr>
        </p:nvGraphicFramePr>
        <p:xfrm>
          <a:off x="2889187" y="2692463"/>
          <a:ext cx="3621117" cy="1852340"/>
        </p:xfrm>
        <a:graphic>
          <a:graphicData uri="http://schemas.openxmlformats.org/drawingml/2006/table">
            <a:tbl>
              <a:tblPr firstRow="1" bandRow="1"/>
              <a:tblGrid>
                <a:gridCol w="3621117">
                  <a:extLst>
                    <a:ext uri="{9D8B030D-6E8A-4147-A177-3AD203B41FA5}">
                      <a16:colId xmlns:a16="http://schemas.microsoft.com/office/drawing/2014/main" val="3087057724"/>
                    </a:ext>
                  </a:extLst>
                </a:gridCol>
              </a:tblGrid>
              <a:tr h="575650">
                <a:tc>
                  <a:txBody>
                    <a:bodyPr/>
                    <a:lstStyle/>
                    <a:p>
                      <a:pPr algn="ctr"/>
                      <a:r>
                        <a:rPr lang="en-GB" sz="2000" b="0" dirty="0">
                          <a:solidFill>
                            <a:srgbClr val="002060"/>
                          </a:solidFill>
                          <a:latin typeface="Century Gothic" panose="020B0502020202020204" pitchFamily="34" charset="0"/>
                        </a:rPr>
                        <a:t>to visit a quiet village</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148865404"/>
                  </a:ext>
                </a:extLst>
              </a:tr>
              <a:tr h="575650">
                <a:tc>
                  <a:txBody>
                    <a:bodyPr/>
                    <a:lstStyle/>
                    <a:p>
                      <a:pPr algn="ctr"/>
                      <a:r>
                        <a:rPr lang="en-GB" sz="2000" b="0" dirty="0">
                          <a:solidFill>
                            <a:srgbClr val="002060"/>
                          </a:solidFill>
                          <a:latin typeface="Century Gothic" panose="020B0502020202020204" pitchFamily="34" charset="0"/>
                        </a:rPr>
                        <a:t>to learn a fun dance, Flamenco</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654659644"/>
                  </a:ext>
                </a:extLst>
              </a:tr>
              <a:tr h="575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dirty="0">
                          <a:solidFill>
                            <a:srgbClr val="002060"/>
                          </a:solidFill>
                          <a:latin typeface="Century Gothic" panose="020B0502020202020204" pitchFamily="34" charset="0"/>
                        </a:rPr>
                        <a:t>to see an elegant parade</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171685757"/>
                  </a:ext>
                </a:extLst>
              </a:tr>
            </a:tbl>
          </a:graphicData>
        </a:graphic>
      </p:graphicFrame>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4: </a:t>
            </a:r>
            <a:endParaRPr lang="en-GB" sz="2800" dirty="0">
              <a:latin typeface="Century Gothic" panose="020B0502020202020204" pitchFamily="34" charset="0"/>
            </a:endParaRPr>
          </a:p>
        </p:txBody>
      </p:sp>
      <p:sp>
        <p:nvSpPr>
          <p:cNvPr id="33" name="Google Shape;167;p2">
            <a:extLst>
              <a:ext uri="{FF2B5EF4-FFF2-40B4-BE49-F238E27FC236}">
                <a16:creationId xmlns:a16="http://schemas.microsoft.com/office/drawing/2014/main" id="{F6EBF477-5B38-42D2-8306-ABF1F35CD572}"/>
              </a:ext>
            </a:extLst>
          </p:cNvPr>
          <p:cNvSpPr/>
          <p:nvPr/>
        </p:nvSpPr>
        <p:spPr>
          <a:xfrm>
            <a:off x="123171" y="12850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2" name="TextBox 41">
            <a:extLst>
              <a:ext uri="{FF2B5EF4-FFF2-40B4-BE49-F238E27FC236}">
                <a16:creationId xmlns:a16="http://schemas.microsoft.com/office/drawing/2014/main" id="{094B96C5-26D2-4757-8E35-CAE80835A918}"/>
              </a:ext>
            </a:extLst>
          </p:cNvPr>
          <p:cNvSpPr txBox="1"/>
          <p:nvPr/>
        </p:nvSpPr>
        <p:spPr>
          <a:xfrm>
            <a:off x="2882537" y="116468"/>
            <a:ext cx="554671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solidFill>
                  <a:srgbClr val="002060"/>
                </a:solidFill>
                <a:latin typeface="Century Gothic" panose="020B0502020202020204" pitchFamily="34" charset="0"/>
              </a:rPr>
              <a:t>Quique </a:t>
            </a:r>
            <a:r>
              <a:rPr lang="en-GB" sz="2800" dirty="0" err="1">
                <a:solidFill>
                  <a:srgbClr val="002060"/>
                </a:solidFill>
                <a:latin typeface="Century Gothic" panose="020B0502020202020204" pitchFamily="34" charset="0"/>
              </a:rPr>
              <a:t>planea</a:t>
            </a:r>
            <a:r>
              <a:rPr lang="en-GB" sz="2800" dirty="0">
                <a:solidFill>
                  <a:srgbClr val="002060"/>
                </a:solidFill>
                <a:latin typeface="Century Gothic" panose="020B0502020202020204" pitchFamily="34" charset="0"/>
              </a:rPr>
              <a:t>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el</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viaje</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de Luis.</a:t>
            </a:r>
          </a:p>
        </p:txBody>
      </p:sp>
      <p:pic>
        <p:nvPicPr>
          <p:cNvPr id="40" name="Picture 2" descr="Pen, Write, Pencil, Writing Tool, Work, Message, Blue">
            <a:extLst>
              <a:ext uri="{FF2B5EF4-FFF2-40B4-BE49-F238E27FC236}">
                <a16:creationId xmlns:a16="http://schemas.microsoft.com/office/drawing/2014/main" id="{48DC54F0-C0F0-D6AA-78B8-FAFEA5E7BF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2873" y="64845"/>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a:extLst>
              <a:ext uri="{FF2B5EF4-FFF2-40B4-BE49-F238E27FC236}">
                <a16:creationId xmlns:a16="http://schemas.microsoft.com/office/drawing/2014/main" id="{74F6AEBF-2AC4-DCA8-E1E4-DEE847FD1D6E}"/>
              </a:ext>
            </a:extLst>
          </p:cNvPr>
          <p:cNvSpPr txBox="1"/>
          <p:nvPr/>
        </p:nvSpPr>
        <p:spPr>
          <a:xfrm>
            <a:off x="10895861" y="988556"/>
            <a:ext cx="1260281" cy="461665"/>
          </a:xfrm>
          <a:prstGeom prst="rect">
            <a:avLst/>
          </a:prstGeom>
          <a:solidFill>
            <a:srgbClr val="92D05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escribir</a:t>
            </a:r>
            <a:endPar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pic>
        <p:nvPicPr>
          <p:cNvPr id="48" name="Picture 47">
            <a:extLst>
              <a:ext uri="{FF2B5EF4-FFF2-40B4-BE49-F238E27FC236}">
                <a16:creationId xmlns:a16="http://schemas.microsoft.com/office/drawing/2014/main" id="{12526ADA-1900-3D3C-E365-18562A15DD9F}"/>
              </a:ext>
            </a:extLst>
          </p:cNvPr>
          <p:cNvPicPr>
            <a:picLocks noChangeAspect="1"/>
          </p:cNvPicPr>
          <p:nvPr/>
        </p:nvPicPr>
        <p:blipFill rotWithShape="1">
          <a:blip r:embed="rId4">
            <a:clrChange>
              <a:clrFrom>
                <a:srgbClr val="D9EB37"/>
              </a:clrFrom>
              <a:clrTo>
                <a:srgbClr val="D9EB37">
                  <a:alpha val="0"/>
                </a:srgbClr>
              </a:clrTo>
            </a:clrChange>
            <a:extLst>
              <a:ext uri="{28A0092B-C50C-407E-A947-70E740481C1C}">
                <a14:useLocalDpi xmlns:a14="http://schemas.microsoft.com/office/drawing/2010/main" val="0"/>
              </a:ext>
            </a:extLst>
          </a:blip>
          <a:srcRect l="-12993" t="-712" r="-1713" b="-740"/>
          <a:stretch/>
        </p:blipFill>
        <p:spPr>
          <a:xfrm>
            <a:off x="-699453" y="4391737"/>
            <a:ext cx="3439374" cy="2605390"/>
          </a:xfrm>
          <a:prstGeom prst="rect">
            <a:avLst/>
          </a:prstGeom>
        </p:spPr>
      </p:pic>
      <p:cxnSp>
        <p:nvCxnSpPr>
          <p:cNvPr id="6" name="Straight Arrow Connector 5">
            <a:extLst>
              <a:ext uri="{FF2B5EF4-FFF2-40B4-BE49-F238E27FC236}">
                <a16:creationId xmlns:a16="http://schemas.microsoft.com/office/drawing/2014/main" id="{025A20F7-9EBB-247D-F3FD-544119DF239B}"/>
              </a:ext>
            </a:extLst>
          </p:cNvPr>
          <p:cNvCxnSpPr>
            <a:cxnSpLocks/>
          </p:cNvCxnSpPr>
          <p:nvPr/>
        </p:nvCxnSpPr>
        <p:spPr>
          <a:xfrm flipV="1">
            <a:off x="1631576" y="4355878"/>
            <a:ext cx="1335383" cy="285273"/>
          </a:xfrm>
          <a:prstGeom prst="straightConnector1">
            <a:avLst/>
          </a:prstGeom>
          <a:ln w="76200">
            <a:solidFill>
              <a:srgbClr val="FF4B94"/>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72B70D3D-262D-5664-3ACF-85844C996D43}"/>
              </a:ext>
            </a:extLst>
          </p:cNvPr>
          <p:cNvCxnSpPr>
            <a:cxnSpLocks/>
          </p:cNvCxnSpPr>
          <p:nvPr/>
        </p:nvCxnSpPr>
        <p:spPr>
          <a:xfrm>
            <a:off x="2151837" y="6345395"/>
            <a:ext cx="588084" cy="0"/>
          </a:xfrm>
          <a:prstGeom prst="straightConnector1">
            <a:avLst/>
          </a:prstGeom>
          <a:ln w="76200">
            <a:solidFill>
              <a:srgbClr val="FF4B94"/>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55" name="Table 54">
            <a:extLst>
              <a:ext uri="{FF2B5EF4-FFF2-40B4-BE49-F238E27FC236}">
                <a16:creationId xmlns:a16="http://schemas.microsoft.com/office/drawing/2014/main" id="{9931F8A6-6F90-94A8-309A-C132E957BA77}"/>
              </a:ext>
            </a:extLst>
          </p:cNvPr>
          <p:cNvGraphicFramePr>
            <a:graphicFrameLocks noGrp="1"/>
          </p:cNvGraphicFramePr>
          <p:nvPr>
            <p:extLst>
              <p:ext uri="{D42A27DB-BD31-4B8C-83A1-F6EECF244321}">
                <p14:modId xmlns:p14="http://schemas.microsoft.com/office/powerpoint/2010/main" val="3924610419"/>
              </p:ext>
            </p:extLst>
          </p:nvPr>
        </p:nvGraphicFramePr>
        <p:xfrm>
          <a:off x="91910" y="2280835"/>
          <a:ext cx="2682133" cy="2139434"/>
        </p:xfrm>
        <a:graphic>
          <a:graphicData uri="http://schemas.openxmlformats.org/drawingml/2006/table">
            <a:tbl>
              <a:tblPr firstRow="1" bandRow="1"/>
              <a:tblGrid>
                <a:gridCol w="2682133">
                  <a:extLst>
                    <a:ext uri="{9D8B030D-6E8A-4147-A177-3AD203B41FA5}">
                      <a16:colId xmlns:a16="http://schemas.microsoft.com/office/drawing/2014/main" val="3087057724"/>
                    </a:ext>
                  </a:extLst>
                </a:gridCol>
              </a:tblGrid>
              <a:tr h="719197">
                <a:tc>
                  <a:txBody>
                    <a:bodyPr/>
                    <a:lstStyle/>
                    <a:p>
                      <a:pPr algn="ctr"/>
                      <a:r>
                        <a:rPr lang="en-GB" sz="2000" b="0" dirty="0">
                          <a:solidFill>
                            <a:srgbClr val="002060"/>
                          </a:solidFill>
                          <a:latin typeface="Century Gothic" panose="020B0502020202020204" pitchFamily="34" charset="0"/>
                        </a:rPr>
                        <a:t>to go to a big mountain  </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148865404"/>
                  </a:ext>
                </a:extLst>
              </a:tr>
              <a:tr h="719197">
                <a:tc>
                  <a:txBody>
                    <a:bodyPr/>
                    <a:lstStyle/>
                    <a:p>
                      <a:pPr algn="ctr"/>
                      <a:r>
                        <a:rPr lang="en-GB" sz="2000" b="0" dirty="0">
                          <a:solidFill>
                            <a:srgbClr val="002060"/>
                          </a:solidFill>
                          <a:latin typeface="Century Gothic" panose="020B0502020202020204" pitchFamily="34" charset="0"/>
                        </a:rPr>
                        <a:t>to relax in a comfortable bed</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654659644"/>
                  </a:ext>
                </a:extLst>
              </a:tr>
              <a:tr h="503069">
                <a:tc>
                  <a:txBody>
                    <a:bodyPr/>
                    <a:lstStyle/>
                    <a:p>
                      <a:pPr algn="ctr"/>
                      <a:r>
                        <a:rPr lang="en-GB" sz="2000" b="0" dirty="0">
                          <a:solidFill>
                            <a:srgbClr val="002060"/>
                          </a:solidFill>
                          <a:latin typeface="Century Gothic" panose="020B0502020202020204" pitchFamily="34" charset="0"/>
                        </a:rPr>
                        <a:t>to talk to nice people</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171685757"/>
                  </a:ext>
                </a:extLst>
              </a:tr>
            </a:tbl>
          </a:graphicData>
        </a:graphic>
      </p:graphicFrame>
      <p:pic>
        <p:nvPicPr>
          <p:cNvPr id="58" name="Graphic 57" descr="Teacher">
            <a:extLst>
              <a:ext uri="{FF2B5EF4-FFF2-40B4-BE49-F238E27FC236}">
                <a16:creationId xmlns:a16="http://schemas.microsoft.com/office/drawing/2014/main" id="{1E5DDAF1-C572-03B0-4168-3D5F741201F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506" y="656078"/>
            <a:ext cx="914400" cy="914400"/>
          </a:xfrm>
          <a:prstGeom prst="rect">
            <a:avLst/>
          </a:prstGeom>
        </p:spPr>
      </p:pic>
      <p:sp>
        <p:nvSpPr>
          <p:cNvPr id="59" name="Speech Bubble: Rectangle with Corners Rounded 58">
            <a:extLst>
              <a:ext uri="{FF2B5EF4-FFF2-40B4-BE49-F238E27FC236}">
                <a16:creationId xmlns:a16="http://schemas.microsoft.com/office/drawing/2014/main" id="{DF942C2F-0D7A-4BBA-27CF-DB7EDF41FD6C}"/>
              </a:ext>
            </a:extLst>
          </p:cNvPr>
          <p:cNvSpPr/>
          <p:nvPr/>
        </p:nvSpPr>
        <p:spPr>
          <a:xfrm>
            <a:off x="1150083" y="690905"/>
            <a:ext cx="5369791" cy="710134"/>
          </a:xfrm>
          <a:prstGeom prst="wedgeRoundRectCallout">
            <a:avLst>
              <a:gd name="adj1" fmla="val -55670"/>
              <a:gd name="adj2" fmla="val 12212"/>
              <a:gd name="adj3" fmla="val 16667"/>
            </a:avLst>
          </a:prstGeom>
          <a:solidFill>
            <a:schemeClr val="bg1"/>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0" name="TextBox 59">
            <a:extLst>
              <a:ext uri="{FF2B5EF4-FFF2-40B4-BE49-F238E27FC236}">
                <a16:creationId xmlns:a16="http://schemas.microsoft.com/office/drawing/2014/main" id="{19C6F0CA-14BD-5C6C-7848-2906A3D2E163}"/>
              </a:ext>
            </a:extLst>
          </p:cNvPr>
          <p:cNvSpPr txBox="1"/>
          <p:nvPr/>
        </p:nvSpPr>
        <p:spPr>
          <a:xfrm>
            <a:off x="1132485" y="792089"/>
            <a:ext cx="5472973" cy="523220"/>
          </a:xfrm>
          <a:prstGeom prst="rect">
            <a:avLst/>
          </a:prstGeom>
          <a:noFill/>
        </p:spPr>
        <p:txBody>
          <a:bodyPr wrap="none" rtlCol="0">
            <a:spAutoFit/>
          </a:bodyPr>
          <a:lstStyle/>
          <a:p>
            <a:pPr lvl="0">
              <a:defRPr/>
            </a:pPr>
            <a:r>
              <a:rPr lang="en-GB" sz="2800" b="1" dirty="0">
                <a:solidFill>
                  <a:srgbClr val="002060"/>
                </a:solidFill>
                <a:latin typeface="Century Gothic" panose="020B0502020202020204" pitchFamily="34" charset="0"/>
              </a:rPr>
              <a:t>¿Qué </a:t>
            </a:r>
            <a:r>
              <a:rPr lang="en-GB" sz="2800" b="1" dirty="0" err="1">
                <a:solidFill>
                  <a:srgbClr val="002060"/>
                </a:solidFill>
                <a:latin typeface="Century Gothic" panose="020B0502020202020204" pitchFamily="34" charset="0"/>
              </a:rPr>
              <a:t>quiere</a:t>
            </a:r>
            <a:r>
              <a:rPr lang="en-GB" sz="2800" b="1" dirty="0">
                <a:solidFill>
                  <a:srgbClr val="002060"/>
                </a:solidFill>
                <a:latin typeface="Century Gothic" panose="020B0502020202020204" pitchFamily="34" charset="0"/>
              </a:rPr>
              <a:t> hacer </a:t>
            </a:r>
            <a:r>
              <a:rPr lang="en-GB" sz="2800" b="1" dirty="0" err="1">
                <a:solidFill>
                  <a:srgbClr val="002060"/>
                </a:solidFill>
                <a:latin typeface="Century Gothic" panose="020B0502020202020204" pitchFamily="34" charset="0"/>
              </a:rPr>
              <a:t>cada</a:t>
            </a:r>
            <a:r>
              <a:rPr lang="en-GB" sz="2800" b="1" dirty="0">
                <a:solidFill>
                  <a:srgbClr val="002060"/>
                </a:solidFill>
                <a:latin typeface="Century Gothic" panose="020B0502020202020204" pitchFamily="34" charset="0"/>
              </a:rPr>
              <a:t> uno?</a:t>
            </a:r>
          </a:p>
        </p:txBody>
      </p:sp>
      <p:sp>
        <p:nvSpPr>
          <p:cNvPr id="62" name="TextBox 61">
            <a:extLst>
              <a:ext uri="{FF2B5EF4-FFF2-40B4-BE49-F238E27FC236}">
                <a16:creationId xmlns:a16="http://schemas.microsoft.com/office/drawing/2014/main" id="{30A3B11A-7BDE-2D08-30BA-E0266C065DE5}"/>
              </a:ext>
            </a:extLst>
          </p:cNvPr>
          <p:cNvSpPr txBox="1"/>
          <p:nvPr/>
        </p:nvSpPr>
        <p:spPr>
          <a:xfrm>
            <a:off x="10356060" y="6296088"/>
            <a:ext cx="2822058" cy="400110"/>
          </a:xfrm>
          <a:prstGeom prst="rect">
            <a:avLst/>
          </a:prstGeom>
          <a:solidFill>
            <a:srgbClr val="E2F0D9"/>
          </a:solidFill>
        </p:spPr>
        <p:txBody>
          <a:bodyPr wrap="square">
            <a:spAutoFit/>
          </a:bodyPr>
          <a:lstStyle/>
          <a:p>
            <a:r>
              <a:rPr lang="en-GB" sz="2000" b="1" dirty="0" err="1">
                <a:solidFill>
                  <a:srgbClr val="002060"/>
                </a:solidFill>
                <a:latin typeface="Century Gothic" panose="020B0502020202020204" pitchFamily="34" charset="0"/>
              </a:rPr>
              <a:t>cada</a:t>
            </a:r>
            <a:r>
              <a:rPr lang="en-GB" sz="2000" dirty="0">
                <a:solidFill>
                  <a:srgbClr val="002060"/>
                </a:solidFill>
                <a:latin typeface="Century Gothic" panose="020B0502020202020204" pitchFamily="34" charset="0"/>
              </a:rPr>
              <a:t> – each</a:t>
            </a:r>
            <a:endParaRPr lang="en-GB" dirty="0"/>
          </a:p>
        </p:txBody>
      </p:sp>
      <p:sp>
        <p:nvSpPr>
          <p:cNvPr id="66" name="Speech Bubble: Rectangle with Corners Rounded 65">
            <a:extLst>
              <a:ext uri="{FF2B5EF4-FFF2-40B4-BE49-F238E27FC236}">
                <a16:creationId xmlns:a16="http://schemas.microsoft.com/office/drawing/2014/main" id="{3807C7AD-4EB7-8751-63CF-437727AF587F}"/>
              </a:ext>
            </a:extLst>
          </p:cNvPr>
          <p:cNvSpPr/>
          <p:nvPr/>
        </p:nvSpPr>
        <p:spPr>
          <a:xfrm>
            <a:off x="1157017" y="693476"/>
            <a:ext cx="5369791" cy="710134"/>
          </a:xfrm>
          <a:prstGeom prst="wedgeRoundRectCallout">
            <a:avLst>
              <a:gd name="adj1" fmla="val -55670"/>
              <a:gd name="adj2" fmla="val 12212"/>
              <a:gd name="adj3" fmla="val 16667"/>
            </a:avLst>
          </a:prstGeom>
          <a:solidFill>
            <a:schemeClr val="bg1"/>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7" name="TextBox 66">
            <a:extLst>
              <a:ext uri="{FF2B5EF4-FFF2-40B4-BE49-F238E27FC236}">
                <a16:creationId xmlns:a16="http://schemas.microsoft.com/office/drawing/2014/main" id="{8D8878C1-59AD-BD27-7125-93C5D3242084}"/>
              </a:ext>
            </a:extLst>
          </p:cNvPr>
          <p:cNvSpPr txBox="1"/>
          <p:nvPr/>
        </p:nvSpPr>
        <p:spPr>
          <a:xfrm>
            <a:off x="1318713" y="830923"/>
            <a:ext cx="2930610" cy="523220"/>
          </a:xfrm>
          <a:prstGeom prst="rect">
            <a:avLst/>
          </a:prstGeom>
          <a:noFill/>
        </p:spPr>
        <p:txBody>
          <a:bodyPr wrap="none" rtlCol="0">
            <a:spAutoFit/>
          </a:bodyPr>
          <a:lstStyle/>
          <a:p>
            <a:pPr lvl="0">
              <a:defRPr/>
            </a:pPr>
            <a:r>
              <a:rPr lang="en-GB" sz="2800" b="1" dirty="0">
                <a:solidFill>
                  <a:srgbClr val="002060"/>
                </a:solidFill>
                <a:latin typeface="Century Gothic" panose="020B0502020202020204" pitchFamily="34" charset="0"/>
              </a:rPr>
              <a:t>Escribe 6 frases.</a:t>
            </a:r>
          </a:p>
        </p:txBody>
      </p:sp>
      <p:sp>
        <p:nvSpPr>
          <p:cNvPr id="68" name="TextBox 67">
            <a:extLst>
              <a:ext uri="{FF2B5EF4-FFF2-40B4-BE49-F238E27FC236}">
                <a16:creationId xmlns:a16="http://schemas.microsoft.com/office/drawing/2014/main" id="{418CD740-468B-1898-2E9E-AD36E6B8D7AD}"/>
              </a:ext>
            </a:extLst>
          </p:cNvPr>
          <p:cNvSpPr txBox="1"/>
          <p:nvPr/>
        </p:nvSpPr>
        <p:spPr>
          <a:xfrm>
            <a:off x="0" y="1725213"/>
            <a:ext cx="566181" cy="584775"/>
          </a:xfrm>
          <a:prstGeom prst="rect">
            <a:avLst/>
          </a:prstGeom>
          <a:noFill/>
        </p:spPr>
        <p:txBody>
          <a:bodyPr wrap="none" rtlCol="0">
            <a:spAutoFit/>
          </a:bodyPr>
          <a:lstStyle/>
          <a:p>
            <a:r>
              <a:rPr lang="en-GB" sz="3200" b="1" dirty="0">
                <a:solidFill>
                  <a:srgbClr val="002060"/>
                </a:solidFill>
                <a:latin typeface="Century Gothic" panose="020B0502020202020204" pitchFamily="34" charset="0"/>
              </a:rPr>
              <a:t>[I]</a:t>
            </a:r>
          </a:p>
        </p:txBody>
      </p:sp>
      <p:cxnSp>
        <p:nvCxnSpPr>
          <p:cNvPr id="70" name="Straight Arrow Connector 69">
            <a:extLst>
              <a:ext uri="{FF2B5EF4-FFF2-40B4-BE49-F238E27FC236}">
                <a16:creationId xmlns:a16="http://schemas.microsoft.com/office/drawing/2014/main" id="{C0690E2C-B59B-A02F-AB81-8D1CED71365A}"/>
              </a:ext>
            </a:extLst>
          </p:cNvPr>
          <p:cNvCxnSpPr>
            <a:cxnSpLocks/>
          </p:cNvCxnSpPr>
          <p:nvPr/>
        </p:nvCxnSpPr>
        <p:spPr>
          <a:xfrm flipV="1">
            <a:off x="283090" y="4084695"/>
            <a:ext cx="0" cy="542367"/>
          </a:xfrm>
          <a:prstGeom prst="straightConnector1">
            <a:avLst/>
          </a:prstGeom>
          <a:ln w="76200">
            <a:solidFill>
              <a:srgbClr val="FF4B94"/>
            </a:solidFill>
            <a:tailEnd type="triangle"/>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28DEAF6F-C8E5-4322-782D-6D20E3E958CC}"/>
              </a:ext>
            </a:extLst>
          </p:cNvPr>
          <p:cNvSpPr txBox="1"/>
          <p:nvPr/>
        </p:nvSpPr>
        <p:spPr>
          <a:xfrm>
            <a:off x="2774043" y="2133057"/>
            <a:ext cx="2141933" cy="584775"/>
          </a:xfrm>
          <a:prstGeom prst="rect">
            <a:avLst/>
          </a:prstGeom>
          <a:noFill/>
        </p:spPr>
        <p:txBody>
          <a:bodyPr wrap="none" rtlCol="0">
            <a:spAutoFit/>
          </a:bodyPr>
          <a:lstStyle/>
          <a:p>
            <a:r>
              <a:rPr lang="en-GB" sz="3200" b="1" dirty="0">
                <a:solidFill>
                  <a:srgbClr val="002060"/>
                </a:solidFill>
                <a:latin typeface="Century Gothic" panose="020B0502020202020204" pitchFamily="34" charset="0"/>
              </a:rPr>
              <a:t>[Luis = he]</a:t>
            </a:r>
          </a:p>
        </p:txBody>
      </p:sp>
      <p:sp>
        <p:nvSpPr>
          <p:cNvPr id="73" name="TextBox 72">
            <a:extLst>
              <a:ext uri="{FF2B5EF4-FFF2-40B4-BE49-F238E27FC236}">
                <a16:creationId xmlns:a16="http://schemas.microsoft.com/office/drawing/2014/main" id="{315264B0-DED5-856B-7377-79DCADB04D54}"/>
              </a:ext>
            </a:extLst>
          </p:cNvPr>
          <p:cNvSpPr txBox="1"/>
          <p:nvPr/>
        </p:nvSpPr>
        <p:spPr>
          <a:xfrm>
            <a:off x="4996789" y="4516084"/>
            <a:ext cx="1212191" cy="584775"/>
          </a:xfrm>
          <a:prstGeom prst="rect">
            <a:avLst/>
          </a:prstGeom>
          <a:noFill/>
        </p:spPr>
        <p:txBody>
          <a:bodyPr wrap="none" rtlCol="0">
            <a:spAutoFit/>
          </a:bodyPr>
          <a:lstStyle/>
          <a:p>
            <a:r>
              <a:rPr lang="en-GB" sz="3200" b="1" dirty="0">
                <a:solidFill>
                  <a:srgbClr val="002060"/>
                </a:solidFill>
                <a:latin typeface="Century Gothic" panose="020B0502020202020204" pitchFamily="34" charset="0"/>
              </a:rPr>
              <a:t>[You]</a:t>
            </a:r>
          </a:p>
        </p:txBody>
      </p:sp>
      <p:graphicFrame>
        <p:nvGraphicFramePr>
          <p:cNvPr id="76" name="Table 75">
            <a:extLst>
              <a:ext uri="{FF2B5EF4-FFF2-40B4-BE49-F238E27FC236}">
                <a16:creationId xmlns:a16="http://schemas.microsoft.com/office/drawing/2014/main" id="{EC540CA8-EF9D-2694-0004-F6D6BA13480A}"/>
              </a:ext>
            </a:extLst>
          </p:cNvPr>
          <p:cNvGraphicFramePr>
            <a:graphicFrameLocks noGrp="1"/>
          </p:cNvGraphicFramePr>
          <p:nvPr>
            <p:extLst>
              <p:ext uri="{D42A27DB-BD31-4B8C-83A1-F6EECF244321}">
                <p14:modId xmlns:p14="http://schemas.microsoft.com/office/powerpoint/2010/main" val="3183002744"/>
              </p:ext>
            </p:extLst>
          </p:nvPr>
        </p:nvGraphicFramePr>
        <p:xfrm>
          <a:off x="6810965" y="694020"/>
          <a:ext cx="3206812" cy="1737360"/>
        </p:xfrm>
        <a:graphic>
          <a:graphicData uri="http://schemas.openxmlformats.org/drawingml/2006/table">
            <a:tbl>
              <a:tblPr firstRow="1" bandRow="1"/>
              <a:tblGrid>
                <a:gridCol w="3206812">
                  <a:extLst>
                    <a:ext uri="{9D8B030D-6E8A-4147-A177-3AD203B41FA5}">
                      <a16:colId xmlns:a16="http://schemas.microsoft.com/office/drawing/2014/main" val="3087057724"/>
                    </a:ext>
                  </a:extLst>
                </a:gridCol>
              </a:tblGrid>
              <a:tr h="575650">
                <a:tc>
                  <a:txBody>
                    <a:bodyPr/>
                    <a:lstStyle/>
                    <a:p>
                      <a:pPr algn="ctr"/>
                      <a:r>
                        <a:rPr lang="en-GB" sz="3200" b="0" dirty="0">
                          <a:solidFill>
                            <a:srgbClr val="002060"/>
                          </a:solidFill>
                          <a:latin typeface="Century Gothic" panose="020B0502020202020204" pitchFamily="34" charset="0"/>
                        </a:rPr>
                        <a:t>I want</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rgbClr val="BAE8F4"/>
                    </a:solidFill>
                  </a:tcPr>
                </a:tc>
                <a:extLst>
                  <a:ext uri="{0D108BD9-81ED-4DB2-BD59-A6C34878D82A}">
                    <a16:rowId xmlns:a16="http://schemas.microsoft.com/office/drawing/2014/main" val="148865404"/>
                  </a:ext>
                </a:extLst>
              </a:tr>
              <a:tr h="575650">
                <a:tc>
                  <a:txBody>
                    <a:bodyPr/>
                    <a:lstStyle/>
                    <a:p>
                      <a:pPr algn="ctr"/>
                      <a:r>
                        <a:rPr lang="en-GB" sz="3200" b="0" dirty="0">
                          <a:solidFill>
                            <a:srgbClr val="002060"/>
                          </a:solidFill>
                          <a:latin typeface="Century Gothic" panose="020B0502020202020204" pitchFamily="34" charset="0"/>
                        </a:rPr>
                        <a:t>You want</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rgbClr val="BAE8F4"/>
                    </a:solidFill>
                  </a:tcPr>
                </a:tc>
                <a:extLst>
                  <a:ext uri="{0D108BD9-81ED-4DB2-BD59-A6C34878D82A}">
                    <a16:rowId xmlns:a16="http://schemas.microsoft.com/office/drawing/2014/main" val="654659644"/>
                  </a:ext>
                </a:extLst>
              </a:tr>
              <a:tr h="575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0" dirty="0">
                          <a:solidFill>
                            <a:srgbClr val="002060"/>
                          </a:solidFill>
                          <a:latin typeface="Century Gothic" panose="020B0502020202020204" pitchFamily="34" charset="0"/>
                        </a:rPr>
                        <a:t>S/he wants</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rgbClr val="BAE8F4"/>
                    </a:solidFill>
                  </a:tcPr>
                </a:tc>
                <a:extLst>
                  <a:ext uri="{0D108BD9-81ED-4DB2-BD59-A6C34878D82A}">
                    <a16:rowId xmlns:a16="http://schemas.microsoft.com/office/drawing/2014/main" val="171685757"/>
                  </a:ext>
                </a:extLst>
              </a:tr>
            </a:tbl>
          </a:graphicData>
        </a:graphic>
      </p:graphicFrame>
    </p:spTree>
    <p:extLst>
      <p:ext uri="{BB962C8B-B14F-4D97-AF65-F5344CB8AC3E}">
        <p14:creationId xmlns:p14="http://schemas.microsoft.com/office/powerpoint/2010/main" val="1485988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fade">
                                      <p:cBhvr>
                                        <p:cTn id="12" dur="500"/>
                                        <p:tgtEl>
                                          <p:spTgt spid="60"/>
                                        </p:tgtEl>
                                      </p:cBhvr>
                                    </p:animEffect>
                                  </p:childTnLst>
                                </p:cTn>
                              </p:par>
                              <p:par>
                                <p:cTn id="13" presetID="10" presetClass="entr" presetSubtype="0" fill="hold" nodeType="with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fade">
                                      <p:cBhvr>
                                        <p:cTn id="15" dur="500"/>
                                        <p:tgtEl>
                                          <p:spTgt spid="5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5"/>
                                        </p:tgtEl>
                                        <p:attrNameLst>
                                          <p:attrName>style.visibility</p:attrName>
                                        </p:attrNameLst>
                                      </p:cBhvr>
                                      <p:to>
                                        <p:strVal val="visible"/>
                                      </p:to>
                                    </p:set>
                                    <p:animEffect transition="in" filter="fade">
                                      <p:cBhvr>
                                        <p:cTn id="20" dur="500"/>
                                        <p:tgtEl>
                                          <p:spTgt spid="5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fade">
                                      <p:cBhvr>
                                        <p:cTn id="23" dur="500"/>
                                        <p:tgtEl>
                                          <p:spTgt spid="68"/>
                                        </p:tgtEl>
                                      </p:cBhvr>
                                    </p:animEffect>
                                  </p:childTnLst>
                                </p:cTn>
                              </p:par>
                              <p:par>
                                <p:cTn id="24" presetID="10" presetClass="entr" presetSubtype="0" fill="hold" nodeType="withEffect">
                                  <p:stCondLst>
                                    <p:cond delay="0"/>
                                  </p:stCondLst>
                                  <p:childTnLst>
                                    <p:set>
                                      <p:cBhvr>
                                        <p:cTn id="25" dur="1" fill="hold">
                                          <p:stCondLst>
                                            <p:cond delay="0"/>
                                          </p:stCondLst>
                                        </p:cTn>
                                        <p:tgtEl>
                                          <p:spTgt spid="70"/>
                                        </p:tgtEl>
                                        <p:attrNameLst>
                                          <p:attrName>style.visibility</p:attrName>
                                        </p:attrNameLst>
                                      </p:cBhvr>
                                      <p:to>
                                        <p:strVal val="visible"/>
                                      </p:to>
                                    </p:set>
                                    <p:animEffect transition="in" filter="fade">
                                      <p:cBhvr>
                                        <p:cTn id="26" dur="500"/>
                                        <p:tgtEl>
                                          <p:spTgt spid="7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3"/>
                                        </p:tgtEl>
                                        <p:attrNameLst>
                                          <p:attrName>style.visibility</p:attrName>
                                        </p:attrNameLst>
                                      </p:cBhvr>
                                      <p:to>
                                        <p:strVal val="visible"/>
                                      </p:to>
                                    </p:set>
                                    <p:animEffect transition="in" filter="fade">
                                      <p:cBhvr>
                                        <p:cTn id="31" dur="500"/>
                                        <p:tgtEl>
                                          <p:spTgt spid="53"/>
                                        </p:tgtEl>
                                      </p:cBhvr>
                                    </p:animEffect>
                                  </p:childTnLst>
                                </p:cTn>
                              </p:par>
                              <p:par>
                                <p:cTn id="32" presetID="10" presetClass="entr" presetSubtype="0" fill="hold" nodeType="with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fade">
                                      <p:cBhvr>
                                        <p:cTn id="34" dur="500"/>
                                        <p:tgtEl>
                                          <p:spTgt spid="5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500"/>
                                        <p:tgtEl>
                                          <p:spTgt spid="7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par>
                                <p:cTn id="43" presetID="10" presetClass="entr" presetSubtype="0" fill="hold" nodeType="with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500"/>
                                        <p:tgtEl>
                                          <p:spTgt spid="5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72"/>
                                        </p:tgtEl>
                                        <p:attrNameLst>
                                          <p:attrName>style.visibility</p:attrName>
                                        </p:attrNameLst>
                                      </p:cBhvr>
                                      <p:to>
                                        <p:strVal val="visible"/>
                                      </p:to>
                                    </p:set>
                                    <p:animEffect transition="in" filter="fade">
                                      <p:cBhvr>
                                        <p:cTn id="48" dur="500"/>
                                        <p:tgtEl>
                                          <p:spTgt spid="72"/>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66"/>
                                        </p:tgtEl>
                                        <p:attrNameLst>
                                          <p:attrName>style.visibility</p:attrName>
                                        </p:attrNameLst>
                                      </p:cBhvr>
                                      <p:to>
                                        <p:strVal val="visible"/>
                                      </p:to>
                                    </p:set>
                                    <p:animEffect transition="in" filter="fade">
                                      <p:cBhvr>
                                        <p:cTn id="53" dur="500"/>
                                        <p:tgtEl>
                                          <p:spTgt spid="66"/>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67"/>
                                        </p:tgtEl>
                                        <p:attrNameLst>
                                          <p:attrName>style.visibility</p:attrName>
                                        </p:attrNameLst>
                                      </p:cBhvr>
                                      <p:to>
                                        <p:strVal val="visible"/>
                                      </p:to>
                                    </p:set>
                                    <p:animEffect transition="in" filter="fade">
                                      <p:cBhvr>
                                        <p:cTn id="56" dur="500"/>
                                        <p:tgtEl>
                                          <p:spTgt spid="67"/>
                                        </p:tgtEl>
                                      </p:cBhvr>
                                    </p:animEffect>
                                  </p:childTnLst>
                                </p:cTn>
                              </p:par>
                              <p:par>
                                <p:cTn id="57" presetID="10" presetClass="entr" presetSubtype="0" fill="hold" nodeType="withEffect">
                                  <p:stCondLst>
                                    <p:cond delay="0"/>
                                  </p:stCondLst>
                                  <p:childTnLst>
                                    <p:set>
                                      <p:cBhvr>
                                        <p:cTn id="58" dur="1" fill="hold">
                                          <p:stCondLst>
                                            <p:cond delay="0"/>
                                          </p:stCondLst>
                                        </p:cTn>
                                        <p:tgtEl>
                                          <p:spTgt spid="76"/>
                                        </p:tgtEl>
                                        <p:attrNameLst>
                                          <p:attrName>style.visibility</p:attrName>
                                        </p:attrNameLst>
                                      </p:cBhvr>
                                      <p:to>
                                        <p:strVal val="visible"/>
                                      </p:to>
                                    </p:set>
                                    <p:animEffect transition="in" filter="fade">
                                      <p:cBhvr>
                                        <p:cTn id="5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p:bldP spid="66" grpId="0" animBg="1"/>
      <p:bldP spid="67" grpId="0"/>
      <p:bldP spid="68" grpId="0"/>
      <p:bldP spid="72" grpId="0"/>
      <p:bldP spid="7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4: </a:t>
            </a:r>
            <a:endParaRPr lang="en-GB" sz="2800" dirty="0">
              <a:latin typeface="Century Gothic" panose="020B0502020202020204" pitchFamily="34" charset="0"/>
            </a:endParaRPr>
          </a:p>
        </p:txBody>
      </p:sp>
      <p:sp>
        <p:nvSpPr>
          <p:cNvPr id="33" name="Google Shape;167;p2">
            <a:extLst>
              <a:ext uri="{FF2B5EF4-FFF2-40B4-BE49-F238E27FC236}">
                <a16:creationId xmlns:a16="http://schemas.microsoft.com/office/drawing/2014/main" id="{F6EBF477-5B38-42D2-8306-ABF1F35CD572}"/>
              </a:ext>
            </a:extLst>
          </p:cNvPr>
          <p:cNvSpPr/>
          <p:nvPr/>
        </p:nvSpPr>
        <p:spPr>
          <a:xfrm>
            <a:off x="123171" y="12850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2" name="TextBox 41">
            <a:extLst>
              <a:ext uri="{FF2B5EF4-FFF2-40B4-BE49-F238E27FC236}">
                <a16:creationId xmlns:a16="http://schemas.microsoft.com/office/drawing/2014/main" id="{094B96C5-26D2-4757-8E35-CAE80835A918}"/>
              </a:ext>
            </a:extLst>
          </p:cNvPr>
          <p:cNvSpPr txBox="1"/>
          <p:nvPr/>
        </p:nvSpPr>
        <p:spPr>
          <a:xfrm>
            <a:off x="2882537" y="116468"/>
            <a:ext cx="554671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solidFill>
                  <a:srgbClr val="002060"/>
                </a:solidFill>
                <a:latin typeface="Century Gothic" panose="020B0502020202020204" pitchFamily="34" charset="0"/>
              </a:rPr>
              <a:t>Quique </a:t>
            </a:r>
            <a:r>
              <a:rPr lang="en-GB" sz="2800" dirty="0" err="1">
                <a:solidFill>
                  <a:srgbClr val="002060"/>
                </a:solidFill>
                <a:latin typeface="Century Gothic" panose="020B0502020202020204" pitchFamily="34" charset="0"/>
              </a:rPr>
              <a:t>planea</a:t>
            </a:r>
            <a:r>
              <a:rPr lang="en-GB" sz="2800" dirty="0">
                <a:solidFill>
                  <a:srgbClr val="002060"/>
                </a:solidFill>
                <a:latin typeface="Century Gothic" panose="020B0502020202020204" pitchFamily="34" charset="0"/>
              </a:rPr>
              <a:t>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el</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viaje</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de Luis.</a:t>
            </a:r>
          </a:p>
        </p:txBody>
      </p:sp>
      <p:pic>
        <p:nvPicPr>
          <p:cNvPr id="40" name="Picture 2" descr="Pen, Write, Pencil, Writing Tool, Work, Message, Blue">
            <a:extLst>
              <a:ext uri="{FF2B5EF4-FFF2-40B4-BE49-F238E27FC236}">
                <a16:creationId xmlns:a16="http://schemas.microsoft.com/office/drawing/2014/main" id="{48DC54F0-C0F0-D6AA-78B8-FAFEA5E7BF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2873" y="64845"/>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a:extLst>
              <a:ext uri="{FF2B5EF4-FFF2-40B4-BE49-F238E27FC236}">
                <a16:creationId xmlns:a16="http://schemas.microsoft.com/office/drawing/2014/main" id="{74F6AEBF-2AC4-DCA8-E1E4-DEE847FD1D6E}"/>
              </a:ext>
            </a:extLst>
          </p:cNvPr>
          <p:cNvSpPr txBox="1"/>
          <p:nvPr/>
        </p:nvSpPr>
        <p:spPr>
          <a:xfrm>
            <a:off x="10895861" y="988556"/>
            <a:ext cx="1260281" cy="461665"/>
          </a:xfrm>
          <a:prstGeom prst="rect">
            <a:avLst/>
          </a:prstGeom>
          <a:solidFill>
            <a:srgbClr val="92D05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escribir</a:t>
            </a:r>
            <a:endPar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pic>
        <p:nvPicPr>
          <p:cNvPr id="48" name="Picture 47">
            <a:extLst>
              <a:ext uri="{FF2B5EF4-FFF2-40B4-BE49-F238E27FC236}">
                <a16:creationId xmlns:a16="http://schemas.microsoft.com/office/drawing/2014/main" id="{12526ADA-1900-3D3C-E365-18562A15DD9F}"/>
              </a:ext>
            </a:extLst>
          </p:cNvPr>
          <p:cNvPicPr>
            <a:picLocks noChangeAspect="1"/>
          </p:cNvPicPr>
          <p:nvPr/>
        </p:nvPicPr>
        <p:blipFill rotWithShape="1">
          <a:blip r:embed="rId4">
            <a:clrChange>
              <a:clrFrom>
                <a:srgbClr val="D9EB37"/>
              </a:clrFrom>
              <a:clrTo>
                <a:srgbClr val="D9EB37">
                  <a:alpha val="0"/>
                </a:srgbClr>
              </a:clrTo>
            </a:clrChange>
            <a:extLst>
              <a:ext uri="{28A0092B-C50C-407E-A947-70E740481C1C}">
                <a14:useLocalDpi xmlns:a14="http://schemas.microsoft.com/office/drawing/2010/main" val="0"/>
              </a:ext>
            </a:extLst>
          </a:blip>
          <a:srcRect l="-12993" t="-712" r="-1713" b="-740"/>
          <a:stretch/>
        </p:blipFill>
        <p:spPr>
          <a:xfrm>
            <a:off x="-699453" y="4391737"/>
            <a:ext cx="3439374" cy="2605390"/>
          </a:xfrm>
          <a:prstGeom prst="rect">
            <a:avLst/>
          </a:prstGeom>
        </p:spPr>
      </p:pic>
      <p:graphicFrame>
        <p:nvGraphicFramePr>
          <p:cNvPr id="55" name="Table 54">
            <a:extLst>
              <a:ext uri="{FF2B5EF4-FFF2-40B4-BE49-F238E27FC236}">
                <a16:creationId xmlns:a16="http://schemas.microsoft.com/office/drawing/2014/main" id="{9931F8A6-6F90-94A8-309A-C132E957BA77}"/>
              </a:ext>
            </a:extLst>
          </p:cNvPr>
          <p:cNvGraphicFramePr>
            <a:graphicFrameLocks noGrp="1"/>
          </p:cNvGraphicFramePr>
          <p:nvPr/>
        </p:nvGraphicFramePr>
        <p:xfrm>
          <a:off x="91910" y="2280835"/>
          <a:ext cx="2682133" cy="1941463"/>
        </p:xfrm>
        <a:graphic>
          <a:graphicData uri="http://schemas.openxmlformats.org/drawingml/2006/table">
            <a:tbl>
              <a:tblPr firstRow="1" bandRow="1"/>
              <a:tblGrid>
                <a:gridCol w="2682133">
                  <a:extLst>
                    <a:ext uri="{9D8B030D-6E8A-4147-A177-3AD203B41FA5}">
                      <a16:colId xmlns:a16="http://schemas.microsoft.com/office/drawing/2014/main" val="3087057724"/>
                    </a:ext>
                  </a:extLst>
                </a:gridCol>
              </a:tblGrid>
              <a:tr h="719197">
                <a:tc>
                  <a:txBody>
                    <a:bodyPr/>
                    <a:lstStyle/>
                    <a:p>
                      <a:pPr algn="ctr"/>
                      <a:r>
                        <a:rPr lang="en-GB" sz="2000" b="0" dirty="0">
                          <a:solidFill>
                            <a:srgbClr val="002060"/>
                          </a:solidFill>
                          <a:latin typeface="Century Gothic" panose="020B0502020202020204" pitchFamily="34" charset="0"/>
                        </a:rPr>
                        <a:t>go to a big mountain  </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148865404"/>
                  </a:ext>
                </a:extLst>
              </a:tr>
              <a:tr h="719197">
                <a:tc>
                  <a:txBody>
                    <a:bodyPr/>
                    <a:lstStyle/>
                    <a:p>
                      <a:pPr algn="ctr"/>
                      <a:r>
                        <a:rPr lang="en-GB" sz="2000" b="0" dirty="0">
                          <a:solidFill>
                            <a:srgbClr val="002060"/>
                          </a:solidFill>
                          <a:latin typeface="Century Gothic" panose="020B0502020202020204" pitchFamily="34" charset="0"/>
                        </a:rPr>
                        <a:t>relax in a comfortable bed</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654659644"/>
                  </a:ext>
                </a:extLst>
              </a:tr>
              <a:tr h="503069">
                <a:tc>
                  <a:txBody>
                    <a:bodyPr/>
                    <a:lstStyle/>
                    <a:p>
                      <a:pPr algn="ctr"/>
                      <a:r>
                        <a:rPr lang="en-GB" sz="2000" b="0" dirty="0">
                          <a:solidFill>
                            <a:srgbClr val="002060"/>
                          </a:solidFill>
                          <a:latin typeface="Century Gothic" panose="020B0502020202020204" pitchFamily="34" charset="0"/>
                        </a:rPr>
                        <a:t>talk to nice people</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171685757"/>
                  </a:ext>
                </a:extLst>
              </a:tr>
            </a:tbl>
          </a:graphicData>
        </a:graphic>
      </p:graphicFrame>
      <p:pic>
        <p:nvPicPr>
          <p:cNvPr id="58" name="Graphic 57" descr="Teacher">
            <a:extLst>
              <a:ext uri="{FF2B5EF4-FFF2-40B4-BE49-F238E27FC236}">
                <a16:creationId xmlns:a16="http://schemas.microsoft.com/office/drawing/2014/main" id="{1E5DDAF1-C572-03B0-4168-3D5F741201F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506" y="656078"/>
            <a:ext cx="914400" cy="914400"/>
          </a:xfrm>
          <a:prstGeom prst="rect">
            <a:avLst/>
          </a:prstGeom>
        </p:spPr>
      </p:pic>
      <p:sp>
        <p:nvSpPr>
          <p:cNvPr id="59" name="Speech Bubble: Rectangle with Corners Rounded 58">
            <a:extLst>
              <a:ext uri="{FF2B5EF4-FFF2-40B4-BE49-F238E27FC236}">
                <a16:creationId xmlns:a16="http://schemas.microsoft.com/office/drawing/2014/main" id="{DF942C2F-0D7A-4BBA-27CF-DB7EDF41FD6C}"/>
              </a:ext>
            </a:extLst>
          </p:cNvPr>
          <p:cNvSpPr/>
          <p:nvPr/>
        </p:nvSpPr>
        <p:spPr>
          <a:xfrm>
            <a:off x="1150083" y="690905"/>
            <a:ext cx="5369791" cy="710134"/>
          </a:xfrm>
          <a:prstGeom prst="wedgeRoundRectCallout">
            <a:avLst>
              <a:gd name="adj1" fmla="val -55670"/>
              <a:gd name="adj2" fmla="val 12212"/>
              <a:gd name="adj3" fmla="val 16667"/>
            </a:avLst>
          </a:prstGeom>
          <a:solidFill>
            <a:schemeClr val="bg1"/>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2" name="TextBox 61">
            <a:extLst>
              <a:ext uri="{FF2B5EF4-FFF2-40B4-BE49-F238E27FC236}">
                <a16:creationId xmlns:a16="http://schemas.microsoft.com/office/drawing/2014/main" id="{30A3B11A-7BDE-2D08-30BA-E0266C065DE5}"/>
              </a:ext>
            </a:extLst>
          </p:cNvPr>
          <p:cNvSpPr txBox="1"/>
          <p:nvPr/>
        </p:nvSpPr>
        <p:spPr>
          <a:xfrm>
            <a:off x="10356060" y="6296088"/>
            <a:ext cx="2822058" cy="400110"/>
          </a:xfrm>
          <a:prstGeom prst="rect">
            <a:avLst/>
          </a:prstGeom>
          <a:solidFill>
            <a:srgbClr val="E2F0D9"/>
          </a:solidFill>
        </p:spPr>
        <p:txBody>
          <a:bodyPr wrap="square">
            <a:spAutoFit/>
          </a:bodyPr>
          <a:lstStyle/>
          <a:p>
            <a:r>
              <a:rPr lang="en-GB" sz="2000" b="1" dirty="0" err="1">
                <a:solidFill>
                  <a:srgbClr val="002060"/>
                </a:solidFill>
                <a:latin typeface="Century Gothic" panose="020B0502020202020204" pitchFamily="34" charset="0"/>
              </a:rPr>
              <a:t>cada</a:t>
            </a:r>
            <a:r>
              <a:rPr lang="en-GB" sz="2000" dirty="0">
                <a:solidFill>
                  <a:srgbClr val="002060"/>
                </a:solidFill>
                <a:latin typeface="Century Gothic" panose="020B0502020202020204" pitchFamily="34" charset="0"/>
              </a:rPr>
              <a:t> – each</a:t>
            </a:r>
            <a:endParaRPr lang="en-GB" dirty="0"/>
          </a:p>
        </p:txBody>
      </p:sp>
      <p:sp>
        <p:nvSpPr>
          <p:cNvPr id="67" name="TextBox 66">
            <a:extLst>
              <a:ext uri="{FF2B5EF4-FFF2-40B4-BE49-F238E27FC236}">
                <a16:creationId xmlns:a16="http://schemas.microsoft.com/office/drawing/2014/main" id="{8D8878C1-59AD-BD27-7125-93C5D3242084}"/>
              </a:ext>
            </a:extLst>
          </p:cNvPr>
          <p:cNvSpPr txBox="1"/>
          <p:nvPr/>
        </p:nvSpPr>
        <p:spPr>
          <a:xfrm>
            <a:off x="1318713" y="830923"/>
            <a:ext cx="4108817" cy="523220"/>
          </a:xfrm>
          <a:prstGeom prst="rect">
            <a:avLst/>
          </a:prstGeom>
          <a:noFill/>
        </p:spPr>
        <p:txBody>
          <a:bodyPr wrap="none" rtlCol="0">
            <a:spAutoFit/>
          </a:bodyPr>
          <a:lstStyle/>
          <a:p>
            <a:pPr lvl="0">
              <a:defRPr/>
            </a:pPr>
            <a:r>
              <a:rPr lang="en-GB" sz="2800" b="1" dirty="0" err="1">
                <a:solidFill>
                  <a:srgbClr val="002060"/>
                </a:solidFill>
                <a:latin typeface="Century Gothic" panose="020B0502020202020204" pitchFamily="34" charset="0"/>
              </a:rPr>
              <a:t>Corrige</a:t>
            </a:r>
            <a:r>
              <a:rPr lang="en-GB" sz="2800" b="1" dirty="0">
                <a:solidFill>
                  <a:srgbClr val="002060"/>
                </a:solidFill>
                <a:latin typeface="Century Gothic" panose="020B0502020202020204" pitchFamily="34" charset="0"/>
              </a:rPr>
              <a:t> </a:t>
            </a:r>
            <a:r>
              <a:rPr lang="en-GB" sz="2800" b="1" dirty="0" err="1">
                <a:solidFill>
                  <a:srgbClr val="002060"/>
                </a:solidFill>
                <a:latin typeface="Century Gothic" panose="020B0502020202020204" pitchFamily="34" charset="0"/>
              </a:rPr>
              <a:t>tus</a:t>
            </a:r>
            <a:r>
              <a:rPr lang="en-GB" sz="2800" b="1" dirty="0">
                <a:solidFill>
                  <a:srgbClr val="002060"/>
                </a:solidFill>
                <a:latin typeface="Century Gothic" panose="020B0502020202020204" pitchFamily="34" charset="0"/>
              </a:rPr>
              <a:t> </a:t>
            </a:r>
            <a:r>
              <a:rPr lang="en-GB" sz="2800" b="1" dirty="0" err="1">
                <a:solidFill>
                  <a:srgbClr val="002060"/>
                </a:solidFill>
                <a:latin typeface="Century Gothic" panose="020B0502020202020204" pitchFamily="34" charset="0"/>
              </a:rPr>
              <a:t>respuestas</a:t>
            </a:r>
            <a:r>
              <a:rPr lang="en-GB" sz="2800" b="1" dirty="0">
                <a:solidFill>
                  <a:srgbClr val="002060"/>
                </a:solidFill>
                <a:latin typeface="Century Gothic" panose="020B0502020202020204" pitchFamily="34" charset="0"/>
              </a:rPr>
              <a:t>.</a:t>
            </a:r>
          </a:p>
        </p:txBody>
      </p:sp>
      <p:sp>
        <p:nvSpPr>
          <p:cNvPr id="68" name="TextBox 67">
            <a:extLst>
              <a:ext uri="{FF2B5EF4-FFF2-40B4-BE49-F238E27FC236}">
                <a16:creationId xmlns:a16="http://schemas.microsoft.com/office/drawing/2014/main" id="{418CD740-468B-1898-2E9E-AD36E6B8D7AD}"/>
              </a:ext>
            </a:extLst>
          </p:cNvPr>
          <p:cNvSpPr txBox="1"/>
          <p:nvPr/>
        </p:nvSpPr>
        <p:spPr>
          <a:xfrm>
            <a:off x="0" y="1725213"/>
            <a:ext cx="566181" cy="584775"/>
          </a:xfrm>
          <a:prstGeom prst="rect">
            <a:avLst/>
          </a:prstGeom>
          <a:noFill/>
        </p:spPr>
        <p:txBody>
          <a:bodyPr wrap="none" rtlCol="0">
            <a:spAutoFit/>
          </a:bodyPr>
          <a:lstStyle/>
          <a:p>
            <a:r>
              <a:rPr lang="en-GB" sz="3200" b="1" dirty="0">
                <a:solidFill>
                  <a:srgbClr val="002060"/>
                </a:solidFill>
                <a:latin typeface="Century Gothic" panose="020B0502020202020204" pitchFamily="34" charset="0"/>
              </a:rPr>
              <a:t>[I]</a:t>
            </a:r>
          </a:p>
        </p:txBody>
      </p:sp>
      <p:cxnSp>
        <p:nvCxnSpPr>
          <p:cNvPr id="70" name="Straight Arrow Connector 69">
            <a:extLst>
              <a:ext uri="{FF2B5EF4-FFF2-40B4-BE49-F238E27FC236}">
                <a16:creationId xmlns:a16="http://schemas.microsoft.com/office/drawing/2014/main" id="{C0690E2C-B59B-A02F-AB81-8D1CED71365A}"/>
              </a:ext>
            </a:extLst>
          </p:cNvPr>
          <p:cNvCxnSpPr>
            <a:cxnSpLocks/>
          </p:cNvCxnSpPr>
          <p:nvPr/>
        </p:nvCxnSpPr>
        <p:spPr>
          <a:xfrm flipV="1">
            <a:off x="283090" y="4084695"/>
            <a:ext cx="0" cy="542367"/>
          </a:xfrm>
          <a:prstGeom prst="straightConnector1">
            <a:avLst/>
          </a:prstGeom>
          <a:ln w="76200">
            <a:solidFill>
              <a:srgbClr val="FF4B94"/>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94168F1-31B3-E242-91AE-243A156C9BCB}"/>
              </a:ext>
            </a:extLst>
          </p:cNvPr>
          <p:cNvSpPr txBox="1"/>
          <p:nvPr/>
        </p:nvSpPr>
        <p:spPr>
          <a:xfrm>
            <a:off x="3322627" y="2280835"/>
            <a:ext cx="7040710" cy="584775"/>
          </a:xfrm>
          <a:prstGeom prst="rect">
            <a:avLst/>
          </a:prstGeom>
          <a:noFill/>
        </p:spPr>
        <p:txBody>
          <a:bodyPr wrap="none" rtlCol="0">
            <a:spAutoFit/>
          </a:bodyPr>
          <a:lstStyle/>
          <a:p>
            <a:r>
              <a:rPr lang="en-GB" sz="3200" dirty="0" err="1">
                <a:solidFill>
                  <a:srgbClr val="92D050"/>
                </a:solidFill>
                <a:latin typeface="Century Gothic" panose="020B0502020202020204" pitchFamily="34" charset="0"/>
              </a:rPr>
              <a:t>Quier</a:t>
            </a:r>
            <a:r>
              <a:rPr lang="en-GB" sz="3200" b="1" dirty="0" err="1">
                <a:solidFill>
                  <a:srgbClr val="92D050"/>
                </a:solidFill>
                <a:latin typeface="Century Gothic" panose="020B0502020202020204" pitchFamily="34" charset="0"/>
              </a:rPr>
              <a:t>o</a:t>
            </a:r>
            <a:r>
              <a:rPr lang="en-GB" sz="3200" dirty="0">
                <a:solidFill>
                  <a:srgbClr val="92D050"/>
                </a:solidFill>
                <a:latin typeface="Century Gothic" panose="020B0502020202020204" pitchFamily="34" charset="0"/>
              </a:rPr>
              <a:t> </a:t>
            </a:r>
            <a:r>
              <a:rPr lang="en-GB" sz="3200" dirty="0" err="1">
                <a:solidFill>
                  <a:srgbClr val="92D050"/>
                </a:solidFill>
                <a:latin typeface="Century Gothic" panose="020B0502020202020204" pitchFamily="34" charset="0"/>
              </a:rPr>
              <a:t>ir</a:t>
            </a:r>
            <a:r>
              <a:rPr lang="en-GB" sz="3200" dirty="0">
                <a:solidFill>
                  <a:srgbClr val="92D050"/>
                </a:solidFill>
                <a:latin typeface="Century Gothic" panose="020B0502020202020204" pitchFamily="34" charset="0"/>
              </a:rPr>
              <a:t> a una </a:t>
            </a:r>
            <a:r>
              <a:rPr lang="en-GB" sz="3200" dirty="0" err="1">
                <a:solidFill>
                  <a:srgbClr val="92D050"/>
                </a:solidFill>
                <a:latin typeface="Century Gothic" panose="020B0502020202020204" pitchFamily="34" charset="0"/>
              </a:rPr>
              <a:t>montaña</a:t>
            </a:r>
            <a:r>
              <a:rPr lang="en-GB" sz="3200" dirty="0">
                <a:solidFill>
                  <a:srgbClr val="92D050"/>
                </a:solidFill>
                <a:latin typeface="Century Gothic" panose="020B0502020202020204" pitchFamily="34" charset="0"/>
              </a:rPr>
              <a:t> </a:t>
            </a:r>
            <a:r>
              <a:rPr lang="en-GB" sz="3200" dirty="0" err="1">
                <a:solidFill>
                  <a:srgbClr val="92D050"/>
                </a:solidFill>
                <a:latin typeface="Century Gothic" panose="020B0502020202020204" pitchFamily="34" charset="0"/>
              </a:rPr>
              <a:t>grande</a:t>
            </a:r>
            <a:r>
              <a:rPr lang="en-GB" sz="3200" dirty="0">
                <a:solidFill>
                  <a:srgbClr val="92D050"/>
                </a:solidFill>
                <a:latin typeface="Century Gothic" panose="020B0502020202020204" pitchFamily="34" charset="0"/>
              </a:rPr>
              <a:t>. </a:t>
            </a:r>
          </a:p>
        </p:txBody>
      </p:sp>
      <p:sp>
        <p:nvSpPr>
          <p:cNvPr id="25" name="TextBox 24">
            <a:extLst>
              <a:ext uri="{FF2B5EF4-FFF2-40B4-BE49-F238E27FC236}">
                <a16:creationId xmlns:a16="http://schemas.microsoft.com/office/drawing/2014/main" id="{2B90D2ED-AAED-1B1C-EC7F-F52682F7D921}"/>
              </a:ext>
            </a:extLst>
          </p:cNvPr>
          <p:cNvSpPr txBox="1"/>
          <p:nvPr/>
        </p:nvSpPr>
        <p:spPr>
          <a:xfrm>
            <a:off x="3322627" y="2995290"/>
            <a:ext cx="8767144" cy="584775"/>
          </a:xfrm>
          <a:prstGeom prst="rect">
            <a:avLst/>
          </a:prstGeom>
          <a:noFill/>
        </p:spPr>
        <p:txBody>
          <a:bodyPr wrap="none" rtlCol="0">
            <a:spAutoFit/>
          </a:bodyPr>
          <a:lstStyle/>
          <a:p>
            <a:r>
              <a:rPr lang="en-GB" sz="3200" dirty="0" err="1">
                <a:solidFill>
                  <a:srgbClr val="92D050"/>
                </a:solidFill>
                <a:latin typeface="Century Gothic" panose="020B0502020202020204" pitchFamily="34" charset="0"/>
              </a:rPr>
              <a:t>Quier</a:t>
            </a:r>
            <a:r>
              <a:rPr lang="en-GB" sz="3200" b="1" dirty="0" err="1">
                <a:solidFill>
                  <a:srgbClr val="92D050"/>
                </a:solidFill>
                <a:latin typeface="Century Gothic" panose="020B0502020202020204" pitchFamily="34" charset="0"/>
              </a:rPr>
              <a:t>o</a:t>
            </a:r>
            <a:r>
              <a:rPr lang="en-GB" sz="3200" dirty="0">
                <a:solidFill>
                  <a:srgbClr val="92D050"/>
                </a:solidFill>
                <a:latin typeface="Century Gothic" panose="020B0502020202020204" pitchFamily="34" charset="0"/>
              </a:rPr>
              <a:t> </a:t>
            </a:r>
            <a:r>
              <a:rPr lang="en-GB" sz="3200" dirty="0" err="1">
                <a:solidFill>
                  <a:srgbClr val="92D050"/>
                </a:solidFill>
                <a:latin typeface="Century Gothic" panose="020B0502020202020204" pitchFamily="34" charset="0"/>
              </a:rPr>
              <a:t>descansar</a:t>
            </a:r>
            <a:r>
              <a:rPr lang="en-GB" sz="3200" dirty="0">
                <a:solidFill>
                  <a:srgbClr val="92D050"/>
                </a:solidFill>
                <a:latin typeface="Century Gothic" panose="020B0502020202020204" pitchFamily="34" charset="0"/>
              </a:rPr>
              <a:t> en </a:t>
            </a:r>
            <a:r>
              <a:rPr lang="en-GB" sz="3200" dirty="0" err="1">
                <a:solidFill>
                  <a:srgbClr val="92D050"/>
                </a:solidFill>
                <a:latin typeface="Century Gothic" panose="020B0502020202020204" pitchFamily="34" charset="0"/>
              </a:rPr>
              <a:t>una</a:t>
            </a:r>
            <a:r>
              <a:rPr lang="en-GB" sz="3200" dirty="0">
                <a:solidFill>
                  <a:srgbClr val="92D050"/>
                </a:solidFill>
                <a:latin typeface="Century Gothic" panose="020B0502020202020204" pitchFamily="34" charset="0"/>
              </a:rPr>
              <a:t> </a:t>
            </a:r>
            <a:r>
              <a:rPr lang="en-GB" sz="3200" dirty="0" err="1">
                <a:solidFill>
                  <a:srgbClr val="92D050"/>
                </a:solidFill>
                <a:latin typeface="Century Gothic" panose="020B0502020202020204" pitchFamily="34" charset="0"/>
              </a:rPr>
              <a:t>cama</a:t>
            </a:r>
            <a:r>
              <a:rPr lang="en-GB" sz="3200" dirty="0">
                <a:solidFill>
                  <a:srgbClr val="92D050"/>
                </a:solidFill>
                <a:latin typeface="Century Gothic" panose="020B0502020202020204" pitchFamily="34" charset="0"/>
              </a:rPr>
              <a:t> </a:t>
            </a:r>
            <a:r>
              <a:rPr lang="en-GB" sz="3200" dirty="0" err="1">
                <a:solidFill>
                  <a:srgbClr val="92D050"/>
                </a:solidFill>
                <a:latin typeface="Century Gothic" panose="020B0502020202020204" pitchFamily="34" charset="0"/>
              </a:rPr>
              <a:t>cómoda</a:t>
            </a:r>
            <a:r>
              <a:rPr lang="en-GB" sz="3200" dirty="0">
                <a:solidFill>
                  <a:srgbClr val="92D050"/>
                </a:solidFill>
                <a:latin typeface="Century Gothic" panose="020B0502020202020204" pitchFamily="34" charset="0"/>
              </a:rPr>
              <a:t>.. </a:t>
            </a:r>
          </a:p>
        </p:txBody>
      </p:sp>
      <p:sp>
        <p:nvSpPr>
          <p:cNvPr id="26" name="TextBox 25">
            <a:extLst>
              <a:ext uri="{FF2B5EF4-FFF2-40B4-BE49-F238E27FC236}">
                <a16:creationId xmlns:a16="http://schemas.microsoft.com/office/drawing/2014/main" id="{F6FEF042-CBF2-BE1E-6DF0-2571E7BB940A}"/>
              </a:ext>
            </a:extLst>
          </p:cNvPr>
          <p:cNvSpPr txBox="1"/>
          <p:nvPr/>
        </p:nvSpPr>
        <p:spPr>
          <a:xfrm>
            <a:off x="3322627" y="3825904"/>
            <a:ext cx="6955750" cy="584775"/>
          </a:xfrm>
          <a:prstGeom prst="rect">
            <a:avLst/>
          </a:prstGeom>
          <a:noFill/>
        </p:spPr>
        <p:txBody>
          <a:bodyPr wrap="none" rtlCol="0">
            <a:spAutoFit/>
          </a:bodyPr>
          <a:lstStyle/>
          <a:p>
            <a:r>
              <a:rPr lang="en-GB" sz="3200" dirty="0" err="1">
                <a:solidFill>
                  <a:srgbClr val="92D050"/>
                </a:solidFill>
                <a:latin typeface="Century Gothic" panose="020B0502020202020204" pitchFamily="34" charset="0"/>
              </a:rPr>
              <a:t>Quier</a:t>
            </a:r>
            <a:r>
              <a:rPr lang="en-GB" sz="3200" b="1" dirty="0" err="1">
                <a:solidFill>
                  <a:srgbClr val="92D050"/>
                </a:solidFill>
                <a:latin typeface="Century Gothic" panose="020B0502020202020204" pitchFamily="34" charset="0"/>
              </a:rPr>
              <a:t>o</a:t>
            </a:r>
            <a:r>
              <a:rPr lang="en-GB" sz="3200" dirty="0">
                <a:solidFill>
                  <a:srgbClr val="92D050"/>
                </a:solidFill>
                <a:latin typeface="Century Gothic" panose="020B0502020202020204" pitchFamily="34" charset="0"/>
              </a:rPr>
              <a:t> hablar con gente </a:t>
            </a:r>
            <a:r>
              <a:rPr lang="en-GB" sz="3200" dirty="0" err="1">
                <a:solidFill>
                  <a:srgbClr val="92D050"/>
                </a:solidFill>
                <a:latin typeface="Century Gothic" panose="020B0502020202020204" pitchFamily="34" charset="0"/>
              </a:rPr>
              <a:t>amable</a:t>
            </a:r>
            <a:r>
              <a:rPr lang="en-GB" sz="3200" dirty="0">
                <a:solidFill>
                  <a:srgbClr val="92D050"/>
                </a:solidFill>
                <a:latin typeface="Century Gothic" panose="020B0502020202020204" pitchFamily="34" charset="0"/>
              </a:rPr>
              <a:t>.</a:t>
            </a:r>
          </a:p>
        </p:txBody>
      </p:sp>
    </p:spTree>
    <p:extLst>
      <p:ext uri="{BB962C8B-B14F-4D97-AF65-F5344CB8AC3E}">
        <p14:creationId xmlns:p14="http://schemas.microsoft.com/office/powerpoint/2010/main" val="4018490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5" grpId="0"/>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4: </a:t>
            </a:r>
            <a:endParaRPr lang="en-GB" sz="2800" dirty="0">
              <a:latin typeface="Century Gothic" panose="020B0502020202020204" pitchFamily="34" charset="0"/>
            </a:endParaRPr>
          </a:p>
        </p:txBody>
      </p:sp>
      <p:sp>
        <p:nvSpPr>
          <p:cNvPr id="33" name="Google Shape;167;p2">
            <a:extLst>
              <a:ext uri="{FF2B5EF4-FFF2-40B4-BE49-F238E27FC236}">
                <a16:creationId xmlns:a16="http://schemas.microsoft.com/office/drawing/2014/main" id="{F6EBF477-5B38-42D2-8306-ABF1F35CD572}"/>
              </a:ext>
            </a:extLst>
          </p:cNvPr>
          <p:cNvSpPr/>
          <p:nvPr/>
        </p:nvSpPr>
        <p:spPr>
          <a:xfrm>
            <a:off x="123171" y="12850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2" name="TextBox 41">
            <a:extLst>
              <a:ext uri="{FF2B5EF4-FFF2-40B4-BE49-F238E27FC236}">
                <a16:creationId xmlns:a16="http://schemas.microsoft.com/office/drawing/2014/main" id="{094B96C5-26D2-4757-8E35-CAE80835A918}"/>
              </a:ext>
            </a:extLst>
          </p:cNvPr>
          <p:cNvSpPr txBox="1"/>
          <p:nvPr/>
        </p:nvSpPr>
        <p:spPr>
          <a:xfrm>
            <a:off x="2882537" y="116468"/>
            <a:ext cx="554671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solidFill>
                  <a:srgbClr val="002060"/>
                </a:solidFill>
                <a:latin typeface="Century Gothic" panose="020B0502020202020204" pitchFamily="34" charset="0"/>
              </a:rPr>
              <a:t>Quique </a:t>
            </a:r>
            <a:r>
              <a:rPr lang="en-GB" sz="2800" dirty="0" err="1">
                <a:solidFill>
                  <a:srgbClr val="002060"/>
                </a:solidFill>
                <a:latin typeface="Century Gothic" panose="020B0502020202020204" pitchFamily="34" charset="0"/>
              </a:rPr>
              <a:t>planea</a:t>
            </a:r>
            <a:r>
              <a:rPr lang="en-GB" sz="2800" dirty="0">
                <a:solidFill>
                  <a:srgbClr val="002060"/>
                </a:solidFill>
                <a:latin typeface="Century Gothic" panose="020B0502020202020204" pitchFamily="34" charset="0"/>
              </a:rPr>
              <a:t>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el</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viaje</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de Luis.</a:t>
            </a:r>
          </a:p>
        </p:txBody>
      </p:sp>
      <p:pic>
        <p:nvPicPr>
          <p:cNvPr id="40" name="Picture 2" descr="Pen, Write, Pencil, Writing Tool, Work, Message, Blue">
            <a:extLst>
              <a:ext uri="{FF2B5EF4-FFF2-40B4-BE49-F238E27FC236}">
                <a16:creationId xmlns:a16="http://schemas.microsoft.com/office/drawing/2014/main" id="{48DC54F0-C0F0-D6AA-78B8-FAFEA5E7BF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2873" y="64845"/>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a:extLst>
              <a:ext uri="{FF2B5EF4-FFF2-40B4-BE49-F238E27FC236}">
                <a16:creationId xmlns:a16="http://schemas.microsoft.com/office/drawing/2014/main" id="{74F6AEBF-2AC4-DCA8-E1E4-DEE847FD1D6E}"/>
              </a:ext>
            </a:extLst>
          </p:cNvPr>
          <p:cNvSpPr txBox="1"/>
          <p:nvPr/>
        </p:nvSpPr>
        <p:spPr>
          <a:xfrm>
            <a:off x="10895861" y="988556"/>
            <a:ext cx="1260281" cy="461665"/>
          </a:xfrm>
          <a:prstGeom prst="rect">
            <a:avLst/>
          </a:prstGeom>
          <a:solidFill>
            <a:srgbClr val="92D05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escribir</a:t>
            </a:r>
            <a:endPar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pic>
        <p:nvPicPr>
          <p:cNvPr id="48" name="Picture 47">
            <a:extLst>
              <a:ext uri="{FF2B5EF4-FFF2-40B4-BE49-F238E27FC236}">
                <a16:creationId xmlns:a16="http://schemas.microsoft.com/office/drawing/2014/main" id="{12526ADA-1900-3D3C-E365-18562A15DD9F}"/>
              </a:ext>
            </a:extLst>
          </p:cNvPr>
          <p:cNvPicPr>
            <a:picLocks noChangeAspect="1"/>
          </p:cNvPicPr>
          <p:nvPr/>
        </p:nvPicPr>
        <p:blipFill rotWithShape="1">
          <a:blip r:embed="rId4">
            <a:clrChange>
              <a:clrFrom>
                <a:srgbClr val="D9EB37"/>
              </a:clrFrom>
              <a:clrTo>
                <a:srgbClr val="D9EB37">
                  <a:alpha val="0"/>
                </a:srgbClr>
              </a:clrTo>
            </a:clrChange>
            <a:extLst>
              <a:ext uri="{28A0092B-C50C-407E-A947-70E740481C1C}">
                <a14:useLocalDpi xmlns:a14="http://schemas.microsoft.com/office/drawing/2010/main" val="0"/>
              </a:ext>
            </a:extLst>
          </a:blip>
          <a:srcRect l="-12993" t="-712" r="-1713" b="-740"/>
          <a:stretch/>
        </p:blipFill>
        <p:spPr>
          <a:xfrm>
            <a:off x="-699453" y="4391737"/>
            <a:ext cx="3439374" cy="2605390"/>
          </a:xfrm>
          <a:prstGeom prst="rect">
            <a:avLst/>
          </a:prstGeom>
        </p:spPr>
      </p:pic>
      <p:pic>
        <p:nvPicPr>
          <p:cNvPr id="58" name="Graphic 57" descr="Teacher">
            <a:extLst>
              <a:ext uri="{FF2B5EF4-FFF2-40B4-BE49-F238E27FC236}">
                <a16:creationId xmlns:a16="http://schemas.microsoft.com/office/drawing/2014/main" id="{1E5DDAF1-C572-03B0-4168-3D5F741201F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506" y="656078"/>
            <a:ext cx="914400" cy="914400"/>
          </a:xfrm>
          <a:prstGeom prst="rect">
            <a:avLst/>
          </a:prstGeom>
        </p:spPr>
      </p:pic>
      <p:sp>
        <p:nvSpPr>
          <p:cNvPr id="59" name="Speech Bubble: Rectangle with Corners Rounded 58">
            <a:extLst>
              <a:ext uri="{FF2B5EF4-FFF2-40B4-BE49-F238E27FC236}">
                <a16:creationId xmlns:a16="http://schemas.microsoft.com/office/drawing/2014/main" id="{DF942C2F-0D7A-4BBA-27CF-DB7EDF41FD6C}"/>
              </a:ext>
            </a:extLst>
          </p:cNvPr>
          <p:cNvSpPr/>
          <p:nvPr/>
        </p:nvSpPr>
        <p:spPr>
          <a:xfrm>
            <a:off x="1150083" y="690905"/>
            <a:ext cx="5369791" cy="710134"/>
          </a:xfrm>
          <a:prstGeom prst="wedgeRoundRectCallout">
            <a:avLst>
              <a:gd name="adj1" fmla="val -55670"/>
              <a:gd name="adj2" fmla="val 12212"/>
              <a:gd name="adj3" fmla="val 16667"/>
            </a:avLst>
          </a:prstGeom>
          <a:solidFill>
            <a:schemeClr val="bg1"/>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2" name="TextBox 61">
            <a:extLst>
              <a:ext uri="{FF2B5EF4-FFF2-40B4-BE49-F238E27FC236}">
                <a16:creationId xmlns:a16="http://schemas.microsoft.com/office/drawing/2014/main" id="{30A3B11A-7BDE-2D08-30BA-E0266C065DE5}"/>
              </a:ext>
            </a:extLst>
          </p:cNvPr>
          <p:cNvSpPr txBox="1"/>
          <p:nvPr/>
        </p:nvSpPr>
        <p:spPr>
          <a:xfrm>
            <a:off x="10356060" y="6296088"/>
            <a:ext cx="2822058" cy="400110"/>
          </a:xfrm>
          <a:prstGeom prst="rect">
            <a:avLst/>
          </a:prstGeom>
          <a:solidFill>
            <a:srgbClr val="E2F0D9"/>
          </a:solidFill>
        </p:spPr>
        <p:txBody>
          <a:bodyPr wrap="square">
            <a:spAutoFit/>
          </a:bodyPr>
          <a:lstStyle/>
          <a:p>
            <a:r>
              <a:rPr lang="en-GB" sz="2000" b="1" dirty="0" err="1">
                <a:solidFill>
                  <a:srgbClr val="002060"/>
                </a:solidFill>
                <a:latin typeface="Century Gothic" panose="020B0502020202020204" pitchFamily="34" charset="0"/>
              </a:rPr>
              <a:t>cada</a:t>
            </a:r>
            <a:r>
              <a:rPr lang="en-GB" sz="2000" dirty="0">
                <a:solidFill>
                  <a:srgbClr val="002060"/>
                </a:solidFill>
                <a:latin typeface="Century Gothic" panose="020B0502020202020204" pitchFamily="34" charset="0"/>
              </a:rPr>
              <a:t> – each</a:t>
            </a:r>
            <a:endParaRPr lang="en-GB" dirty="0"/>
          </a:p>
        </p:txBody>
      </p:sp>
      <p:sp>
        <p:nvSpPr>
          <p:cNvPr id="67" name="TextBox 66">
            <a:extLst>
              <a:ext uri="{FF2B5EF4-FFF2-40B4-BE49-F238E27FC236}">
                <a16:creationId xmlns:a16="http://schemas.microsoft.com/office/drawing/2014/main" id="{8D8878C1-59AD-BD27-7125-93C5D3242084}"/>
              </a:ext>
            </a:extLst>
          </p:cNvPr>
          <p:cNvSpPr txBox="1"/>
          <p:nvPr/>
        </p:nvSpPr>
        <p:spPr>
          <a:xfrm>
            <a:off x="1318713" y="830923"/>
            <a:ext cx="4108817" cy="523220"/>
          </a:xfrm>
          <a:prstGeom prst="rect">
            <a:avLst/>
          </a:prstGeom>
          <a:noFill/>
        </p:spPr>
        <p:txBody>
          <a:bodyPr wrap="none" rtlCol="0">
            <a:spAutoFit/>
          </a:bodyPr>
          <a:lstStyle/>
          <a:p>
            <a:pPr lvl="0">
              <a:defRPr/>
            </a:pPr>
            <a:r>
              <a:rPr lang="en-GB" sz="2800" b="1" dirty="0" err="1">
                <a:solidFill>
                  <a:srgbClr val="002060"/>
                </a:solidFill>
                <a:latin typeface="Century Gothic" panose="020B0502020202020204" pitchFamily="34" charset="0"/>
              </a:rPr>
              <a:t>Corrige</a:t>
            </a:r>
            <a:r>
              <a:rPr lang="en-GB" sz="2800" b="1" dirty="0">
                <a:solidFill>
                  <a:srgbClr val="002060"/>
                </a:solidFill>
                <a:latin typeface="Century Gothic" panose="020B0502020202020204" pitchFamily="34" charset="0"/>
              </a:rPr>
              <a:t> </a:t>
            </a:r>
            <a:r>
              <a:rPr lang="en-GB" sz="2800" b="1" dirty="0" err="1">
                <a:solidFill>
                  <a:srgbClr val="002060"/>
                </a:solidFill>
                <a:latin typeface="Century Gothic" panose="020B0502020202020204" pitchFamily="34" charset="0"/>
              </a:rPr>
              <a:t>tus</a:t>
            </a:r>
            <a:r>
              <a:rPr lang="en-GB" sz="2800" b="1" dirty="0">
                <a:solidFill>
                  <a:srgbClr val="002060"/>
                </a:solidFill>
                <a:latin typeface="Century Gothic" panose="020B0502020202020204" pitchFamily="34" charset="0"/>
              </a:rPr>
              <a:t> </a:t>
            </a:r>
            <a:r>
              <a:rPr lang="en-GB" sz="2800" b="1" dirty="0" err="1">
                <a:solidFill>
                  <a:srgbClr val="002060"/>
                </a:solidFill>
                <a:latin typeface="Century Gothic" panose="020B0502020202020204" pitchFamily="34" charset="0"/>
              </a:rPr>
              <a:t>respuestas</a:t>
            </a:r>
            <a:r>
              <a:rPr lang="en-GB" sz="2800" b="1" dirty="0">
                <a:solidFill>
                  <a:srgbClr val="002060"/>
                </a:solidFill>
                <a:latin typeface="Century Gothic" panose="020B0502020202020204" pitchFamily="34" charset="0"/>
              </a:rPr>
              <a:t>.</a:t>
            </a:r>
          </a:p>
        </p:txBody>
      </p:sp>
      <p:sp>
        <p:nvSpPr>
          <p:cNvPr id="4" name="TextBox 3">
            <a:extLst>
              <a:ext uri="{FF2B5EF4-FFF2-40B4-BE49-F238E27FC236}">
                <a16:creationId xmlns:a16="http://schemas.microsoft.com/office/drawing/2014/main" id="{794168F1-31B3-E242-91AE-243A156C9BCB}"/>
              </a:ext>
            </a:extLst>
          </p:cNvPr>
          <p:cNvSpPr txBox="1"/>
          <p:nvPr/>
        </p:nvSpPr>
        <p:spPr>
          <a:xfrm>
            <a:off x="3445128" y="2003331"/>
            <a:ext cx="8045792" cy="584775"/>
          </a:xfrm>
          <a:prstGeom prst="rect">
            <a:avLst/>
          </a:prstGeom>
          <a:noFill/>
        </p:spPr>
        <p:txBody>
          <a:bodyPr wrap="none" rtlCol="0">
            <a:spAutoFit/>
          </a:bodyPr>
          <a:lstStyle/>
          <a:p>
            <a:r>
              <a:rPr lang="en-GB" sz="3200" dirty="0" err="1">
                <a:solidFill>
                  <a:srgbClr val="92D050"/>
                </a:solidFill>
                <a:latin typeface="Century Gothic" panose="020B0502020202020204" pitchFamily="34" charset="0"/>
              </a:rPr>
              <a:t>Quier</a:t>
            </a:r>
            <a:r>
              <a:rPr lang="en-GB" sz="3200" b="1" dirty="0" err="1">
                <a:solidFill>
                  <a:srgbClr val="92D050"/>
                </a:solidFill>
                <a:latin typeface="Century Gothic" panose="020B0502020202020204" pitchFamily="34" charset="0"/>
              </a:rPr>
              <a:t>es</a:t>
            </a:r>
            <a:r>
              <a:rPr lang="en-GB" sz="3200" dirty="0">
                <a:solidFill>
                  <a:srgbClr val="92D050"/>
                </a:solidFill>
                <a:latin typeface="Century Gothic" panose="020B0502020202020204" pitchFamily="34" charset="0"/>
              </a:rPr>
              <a:t> </a:t>
            </a:r>
            <a:r>
              <a:rPr lang="en-GB" sz="3200" dirty="0" err="1">
                <a:solidFill>
                  <a:srgbClr val="92D050"/>
                </a:solidFill>
                <a:latin typeface="Century Gothic" panose="020B0502020202020204" pitchFamily="34" charset="0"/>
              </a:rPr>
              <a:t>practicar</a:t>
            </a:r>
            <a:r>
              <a:rPr lang="en-GB" sz="3200" dirty="0">
                <a:solidFill>
                  <a:srgbClr val="92D050"/>
                </a:solidFill>
                <a:latin typeface="Century Gothic" panose="020B0502020202020204" pitchFamily="34" charset="0"/>
              </a:rPr>
              <a:t> un </a:t>
            </a:r>
            <a:r>
              <a:rPr lang="en-GB" sz="3200" dirty="0" err="1">
                <a:solidFill>
                  <a:srgbClr val="92D050"/>
                </a:solidFill>
                <a:latin typeface="Century Gothic" panose="020B0502020202020204" pitchFamily="34" charset="0"/>
              </a:rPr>
              <a:t>deporte</a:t>
            </a:r>
            <a:r>
              <a:rPr lang="en-GB" sz="3200" dirty="0">
                <a:solidFill>
                  <a:srgbClr val="92D050"/>
                </a:solidFill>
                <a:latin typeface="Century Gothic" panose="020B0502020202020204" pitchFamily="34" charset="0"/>
              </a:rPr>
              <a:t> </a:t>
            </a:r>
            <a:r>
              <a:rPr lang="en-GB" sz="3200" dirty="0" err="1">
                <a:solidFill>
                  <a:srgbClr val="92D050"/>
                </a:solidFill>
                <a:latin typeface="Century Gothic" panose="020B0502020202020204" pitchFamily="34" charset="0"/>
              </a:rPr>
              <a:t>diferente</a:t>
            </a:r>
            <a:r>
              <a:rPr lang="en-GB" sz="3200" dirty="0">
                <a:solidFill>
                  <a:srgbClr val="92D050"/>
                </a:solidFill>
                <a:latin typeface="Century Gothic" panose="020B0502020202020204" pitchFamily="34" charset="0"/>
              </a:rPr>
              <a:t>.</a:t>
            </a:r>
          </a:p>
        </p:txBody>
      </p:sp>
      <p:sp>
        <p:nvSpPr>
          <p:cNvPr id="25" name="TextBox 24">
            <a:extLst>
              <a:ext uri="{FF2B5EF4-FFF2-40B4-BE49-F238E27FC236}">
                <a16:creationId xmlns:a16="http://schemas.microsoft.com/office/drawing/2014/main" id="{2B90D2ED-AAED-1B1C-EC7F-F52682F7D921}"/>
              </a:ext>
            </a:extLst>
          </p:cNvPr>
          <p:cNvSpPr txBox="1"/>
          <p:nvPr/>
        </p:nvSpPr>
        <p:spPr>
          <a:xfrm>
            <a:off x="3445128" y="2717786"/>
            <a:ext cx="8623701" cy="584775"/>
          </a:xfrm>
          <a:prstGeom prst="rect">
            <a:avLst/>
          </a:prstGeom>
          <a:noFill/>
        </p:spPr>
        <p:txBody>
          <a:bodyPr wrap="square" rtlCol="0">
            <a:spAutoFit/>
          </a:bodyPr>
          <a:lstStyle/>
          <a:p>
            <a:r>
              <a:rPr lang="en-GB" sz="3200" dirty="0" err="1">
                <a:solidFill>
                  <a:srgbClr val="92D050"/>
                </a:solidFill>
                <a:latin typeface="Century Gothic" panose="020B0502020202020204" pitchFamily="34" charset="0"/>
              </a:rPr>
              <a:t>Quier</a:t>
            </a:r>
            <a:r>
              <a:rPr lang="en-GB" sz="3200" b="1" dirty="0" err="1">
                <a:solidFill>
                  <a:srgbClr val="92D050"/>
                </a:solidFill>
                <a:latin typeface="Century Gothic" panose="020B0502020202020204" pitchFamily="34" charset="0"/>
              </a:rPr>
              <a:t>es</a:t>
            </a:r>
            <a:r>
              <a:rPr lang="en-GB" sz="3200" dirty="0">
                <a:solidFill>
                  <a:srgbClr val="92D050"/>
                </a:solidFill>
                <a:latin typeface="Century Gothic" panose="020B0502020202020204" pitchFamily="34" charset="0"/>
              </a:rPr>
              <a:t> </a:t>
            </a:r>
            <a:r>
              <a:rPr lang="en-GB" sz="3200" dirty="0" err="1">
                <a:solidFill>
                  <a:srgbClr val="92D050"/>
                </a:solidFill>
                <a:latin typeface="Century Gothic" panose="020B0502020202020204" pitchFamily="34" charset="0"/>
              </a:rPr>
              <a:t>ir</a:t>
            </a:r>
            <a:r>
              <a:rPr lang="en-GB" sz="3200" dirty="0">
                <a:solidFill>
                  <a:srgbClr val="92D050"/>
                </a:solidFill>
                <a:latin typeface="Century Gothic" panose="020B0502020202020204" pitchFamily="34" charset="0"/>
              </a:rPr>
              <a:t> a un festival </a:t>
            </a:r>
            <a:r>
              <a:rPr lang="en-GB" sz="3200" dirty="0" err="1">
                <a:solidFill>
                  <a:srgbClr val="92D050"/>
                </a:solidFill>
                <a:latin typeface="Century Gothic" panose="020B0502020202020204" pitchFamily="34" charset="0"/>
              </a:rPr>
              <a:t>importante</a:t>
            </a:r>
            <a:r>
              <a:rPr lang="en-GB" sz="3200" dirty="0">
                <a:solidFill>
                  <a:srgbClr val="92D050"/>
                </a:solidFill>
                <a:latin typeface="Century Gothic" panose="020B0502020202020204" pitchFamily="34" charset="0"/>
              </a:rPr>
              <a:t>.</a:t>
            </a:r>
          </a:p>
        </p:txBody>
      </p:sp>
      <p:sp>
        <p:nvSpPr>
          <p:cNvPr id="26" name="TextBox 25">
            <a:extLst>
              <a:ext uri="{FF2B5EF4-FFF2-40B4-BE49-F238E27FC236}">
                <a16:creationId xmlns:a16="http://schemas.microsoft.com/office/drawing/2014/main" id="{F6FEF042-CBF2-BE1E-6DF0-2571E7BB940A}"/>
              </a:ext>
            </a:extLst>
          </p:cNvPr>
          <p:cNvSpPr txBox="1"/>
          <p:nvPr/>
        </p:nvSpPr>
        <p:spPr>
          <a:xfrm>
            <a:off x="3445128" y="3454404"/>
            <a:ext cx="7162538" cy="584775"/>
          </a:xfrm>
          <a:prstGeom prst="rect">
            <a:avLst/>
          </a:prstGeom>
          <a:noFill/>
        </p:spPr>
        <p:txBody>
          <a:bodyPr wrap="none" rtlCol="0">
            <a:spAutoFit/>
          </a:bodyPr>
          <a:lstStyle/>
          <a:p>
            <a:r>
              <a:rPr lang="en-GB" sz="3200" dirty="0" err="1">
                <a:solidFill>
                  <a:srgbClr val="92D050"/>
                </a:solidFill>
                <a:latin typeface="Century Gothic" panose="020B0502020202020204" pitchFamily="34" charset="0"/>
              </a:rPr>
              <a:t>Quier</a:t>
            </a:r>
            <a:r>
              <a:rPr lang="en-GB" sz="3200" b="1" dirty="0" err="1">
                <a:solidFill>
                  <a:srgbClr val="92D050"/>
                </a:solidFill>
                <a:latin typeface="Century Gothic" panose="020B0502020202020204" pitchFamily="34" charset="0"/>
              </a:rPr>
              <a:t>es</a:t>
            </a:r>
            <a:r>
              <a:rPr lang="en-GB" sz="3200" dirty="0">
                <a:solidFill>
                  <a:srgbClr val="92D050"/>
                </a:solidFill>
                <a:latin typeface="Century Gothic" panose="020B0502020202020204" pitchFamily="34" charset="0"/>
              </a:rPr>
              <a:t> </a:t>
            </a:r>
            <a:r>
              <a:rPr lang="en-GB" sz="3200" dirty="0" err="1">
                <a:solidFill>
                  <a:srgbClr val="92D050"/>
                </a:solidFill>
                <a:latin typeface="Century Gothic" panose="020B0502020202020204" pitchFamily="34" charset="0"/>
              </a:rPr>
              <a:t>probar</a:t>
            </a:r>
            <a:r>
              <a:rPr lang="en-GB" sz="3200" dirty="0">
                <a:solidFill>
                  <a:srgbClr val="92D050"/>
                </a:solidFill>
                <a:latin typeface="Century Gothic" panose="020B0502020202020204" pitchFamily="34" charset="0"/>
              </a:rPr>
              <a:t> </a:t>
            </a:r>
            <a:r>
              <a:rPr lang="en-GB" sz="3200" dirty="0" err="1">
                <a:solidFill>
                  <a:srgbClr val="92D050"/>
                </a:solidFill>
                <a:latin typeface="Century Gothic" panose="020B0502020202020204" pitchFamily="34" charset="0"/>
              </a:rPr>
              <a:t>una</a:t>
            </a:r>
            <a:r>
              <a:rPr lang="en-GB" sz="3200" dirty="0">
                <a:solidFill>
                  <a:srgbClr val="92D050"/>
                </a:solidFill>
                <a:latin typeface="Century Gothic" panose="020B0502020202020204" pitchFamily="34" charset="0"/>
              </a:rPr>
              <a:t> paella </a:t>
            </a:r>
            <a:r>
              <a:rPr lang="en-GB" sz="3200" dirty="0" err="1">
                <a:solidFill>
                  <a:srgbClr val="92D050"/>
                </a:solidFill>
                <a:latin typeface="Century Gothic" panose="020B0502020202020204" pitchFamily="34" charset="0"/>
              </a:rPr>
              <a:t>grande</a:t>
            </a:r>
            <a:r>
              <a:rPr lang="en-GB" sz="3200" dirty="0">
                <a:solidFill>
                  <a:srgbClr val="92D050"/>
                </a:solidFill>
                <a:latin typeface="Century Gothic" panose="020B0502020202020204" pitchFamily="34" charset="0"/>
              </a:rPr>
              <a:t>.</a:t>
            </a:r>
          </a:p>
        </p:txBody>
      </p:sp>
      <p:graphicFrame>
        <p:nvGraphicFramePr>
          <p:cNvPr id="17" name="Table 16">
            <a:extLst>
              <a:ext uri="{FF2B5EF4-FFF2-40B4-BE49-F238E27FC236}">
                <a16:creationId xmlns:a16="http://schemas.microsoft.com/office/drawing/2014/main" id="{DF665DCE-781E-A049-44D1-109374768960}"/>
              </a:ext>
            </a:extLst>
          </p:cNvPr>
          <p:cNvGraphicFramePr>
            <a:graphicFrameLocks noGrp="1"/>
          </p:cNvGraphicFramePr>
          <p:nvPr>
            <p:extLst>
              <p:ext uri="{D42A27DB-BD31-4B8C-83A1-F6EECF244321}">
                <p14:modId xmlns:p14="http://schemas.microsoft.com/office/powerpoint/2010/main" val="908695468"/>
              </p:ext>
            </p:extLst>
          </p:nvPr>
        </p:nvGraphicFramePr>
        <p:xfrm>
          <a:off x="87313" y="2465539"/>
          <a:ext cx="2759366" cy="1977730"/>
        </p:xfrm>
        <a:graphic>
          <a:graphicData uri="http://schemas.openxmlformats.org/drawingml/2006/table">
            <a:tbl>
              <a:tblPr firstRow="1" bandRow="1"/>
              <a:tblGrid>
                <a:gridCol w="2759366">
                  <a:extLst>
                    <a:ext uri="{9D8B030D-6E8A-4147-A177-3AD203B41FA5}">
                      <a16:colId xmlns:a16="http://schemas.microsoft.com/office/drawing/2014/main" val="3087057724"/>
                    </a:ext>
                  </a:extLst>
                </a:gridCol>
              </a:tblGrid>
              <a:tr h="575650">
                <a:tc>
                  <a:txBody>
                    <a:bodyPr/>
                    <a:lstStyle/>
                    <a:p>
                      <a:pPr algn="ctr"/>
                      <a:r>
                        <a:rPr lang="en-GB" sz="2000" b="0" dirty="0">
                          <a:solidFill>
                            <a:srgbClr val="002060"/>
                          </a:solidFill>
                          <a:latin typeface="Century Gothic" panose="020B0502020202020204" pitchFamily="34" charset="0"/>
                        </a:rPr>
                        <a:t>practise a different sport</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148865404"/>
                  </a:ext>
                </a:extLst>
              </a:tr>
              <a:tr h="575650">
                <a:tc>
                  <a:txBody>
                    <a:bodyPr/>
                    <a:lstStyle/>
                    <a:p>
                      <a:pPr algn="ctr"/>
                      <a:r>
                        <a:rPr lang="en-GB" sz="2000" b="0" dirty="0">
                          <a:solidFill>
                            <a:srgbClr val="002060"/>
                          </a:solidFill>
                          <a:latin typeface="Century Gothic" panose="020B0502020202020204" pitchFamily="34" charset="0"/>
                        </a:rPr>
                        <a:t>go to an important festival</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654659644"/>
                  </a:ext>
                </a:extLst>
              </a:tr>
              <a:tr h="575650">
                <a:tc>
                  <a:txBody>
                    <a:bodyPr/>
                    <a:lstStyle/>
                    <a:p>
                      <a:pPr algn="ctr"/>
                      <a:r>
                        <a:rPr lang="en-GB" sz="2000" b="0" dirty="0">
                          <a:solidFill>
                            <a:srgbClr val="002060"/>
                          </a:solidFill>
                          <a:latin typeface="Century Gothic" panose="020B0502020202020204" pitchFamily="34" charset="0"/>
                        </a:rPr>
                        <a:t>try a big paella </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171685757"/>
                  </a:ext>
                </a:extLst>
              </a:tr>
            </a:tbl>
          </a:graphicData>
        </a:graphic>
      </p:graphicFrame>
      <p:sp>
        <p:nvSpPr>
          <p:cNvPr id="21" name="TextBox 20">
            <a:extLst>
              <a:ext uri="{FF2B5EF4-FFF2-40B4-BE49-F238E27FC236}">
                <a16:creationId xmlns:a16="http://schemas.microsoft.com/office/drawing/2014/main" id="{03FE87EA-4942-9964-7C0C-070C3966DBDA}"/>
              </a:ext>
            </a:extLst>
          </p:cNvPr>
          <p:cNvSpPr txBox="1"/>
          <p:nvPr/>
        </p:nvSpPr>
        <p:spPr>
          <a:xfrm>
            <a:off x="101963" y="1806301"/>
            <a:ext cx="1212191" cy="584775"/>
          </a:xfrm>
          <a:prstGeom prst="rect">
            <a:avLst/>
          </a:prstGeom>
          <a:noFill/>
        </p:spPr>
        <p:txBody>
          <a:bodyPr wrap="none" rtlCol="0">
            <a:spAutoFit/>
          </a:bodyPr>
          <a:lstStyle/>
          <a:p>
            <a:r>
              <a:rPr lang="en-GB" sz="3200" b="1" dirty="0">
                <a:solidFill>
                  <a:srgbClr val="002060"/>
                </a:solidFill>
                <a:latin typeface="Century Gothic" panose="020B0502020202020204" pitchFamily="34" charset="0"/>
              </a:rPr>
              <a:t>[You]</a:t>
            </a:r>
          </a:p>
        </p:txBody>
      </p:sp>
    </p:spTree>
    <p:extLst>
      <p:ext uri="{BB962C8B-B14F-4D97-AF65-F5344CB8AC3E}">
        <p14:creationId xmlns:p14="http://schemas.microsoft.com/office/powerpoint/2010/main" val="226318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5"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4: </a:t>
            </a:r>
            <a:endParaRPr lang="en-GB" sz="2800" dirty="0">
              <a:latin typeface="Century Gothic" panose="020B0502020202020204" pitchFamily="34" charset="0"/>
            </a:endParaRPr>
          </a:p>
        </p:txBody>
      </p:sp>
      <p:sp>
        <p:nvSpPr>
          <p:cNvPr id="33" name="Google Shape;167;p2">
            <a:extLst>
              <a:ext uri="{FF2B5EF4-FFF2-40B4-BE49-F238E27FC236}">
                <a16:creationId xmlns:a16="http://schemas.microsoft.com/office/drawing/2014/main" id="{F6EBF477-5B38-42D2-8306-ABF1F35CD572}"/>
              </a:ext>
            </a:extLst>
          </p:cNvPr>
          <p:cNvSpPr/>
          <p:nvPr/>
        </p:nvSpPr>
        <p:spPr>
          <a:xfrm>
            <a:off x="123171" y="12850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2" name="TextBox 41">
            <a:extLst>
              <a:ext uri="{FF2B5EF4-FFF2-40B4-BE49-F238E27FC236}">
                <a16:creationId xmlns:a16="http://schemas.microsoft.com/office/drawing/2014/main" id="{094B96C5-26D2-4757-8E35-CAE80835A918}"/>
              </a:ext>
            </a:extLst>
          </p:cNvPr>
          <p:cNvSpPr txBox="1"/>
          <p:nvPr/>
        </p:nvSpPr>
        <p:spPr>
          <a:xfrm>
            <a:off x="2882537" y="116468"/>
            <a:ext cx="554671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solidFill>
                  <a:srgbClr val="002060"/>
                </a:solidFill>
                <a:latin typeface="Century Gothic" panose="020B0502020202020204" pitchFamily="34" charset="0"/>
              </a:rPr>
              <a:t>Quique </a:t>
            </a:r>
            <a:r>
              <a:rPr lang="en-GB" sz="2800" dirty="0" err="1">
                <a:solidFill>
                  <a:srgbClr val="002060"/>
                </a:solidFill>
                <a:latin typeface="Century Gothic" panose="020B0502020202020204" pitchFamily="34" charset="0"/>
              </a:rPr>
              <a:t>planea</a:t>
            </a:r>
            <a:r>
              <a:rPr lang="en-GB" sz="2800" dirty="0">
                <a:solidFill>
                  <a:srgbClr val="002060"/>
                </a:solidFill>
                <a:latin typeface="Century Gothic" panose="020B0502020202020204" pitchFamily="34" charset="0"/>
              </a:rPr>
              <a:t>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el</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viaje</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de Luis.</a:t>
            </a:r>
          </a:p>
        </p:txBody>
      </p:sp>
      <p:pic>
        <p:nvPicPr>
          <p:cNvPr id="40" name="Picture 2" descr="Pen, Write, Pencil, Writing Tool, Work, Message, Blue">
            <a:extLst>
              <a:ext uri="{FF2B5EF4-FFF2-40B4-BE49-F238E27FC236}">
                <a16:creationId xmlns:a16="http://schemas.microsoft.com/office/drawing/2014/main" id="{48DC54F0-C0F0-D6AA-78B8-FAFEA5E7BF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2873" y="64845"/>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a:extLst>
              <a:ext uri="{FF2B5EF4-FFF2-40B4-BE49-F238E27FC236}">
                <a16:creationId xmlns:a16="http://schemas.microsoft.com/office/drawing/2014/main" id="{74F6AEBF-2AC4-DCA8-E1E4-DEE847FD1D6E}"/>
              </a:ext>
            </a:extLst>
          </p:cNvPr>
          <p:cNvSpPr txBox="1"/>
          <p:nvPr/>
        </p:nvSpPr>
        <p:spPr>
          <a:xfrm>
            <a:off x="10895861" y="988556"/>
            <a:ext cx="1260281" cy="461665"/>
          </a:xfrm>
          <a:prstGeom prst="rect">
            <a:avLst/>
          </a:prstGeom>
          <a:solidFill>
            <a:srgbClr val="92D05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escribir</a:t>
            </a:r>
            <a:endPar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pic>
        <p:nvPicPr>
          <p:cNvPr id="48" name="Picture 47">
            <a:extLst>
              <a:ext uri="{FF2B5EF4-FFF2-40B4-BE49-F238E27FC236}">
                <a16:creationId xmlns:a16="http://schemas.microsoft.com/office/drawing/2014/main" id="{12526ADA-1900-3D3C-E365-18562A15DD9F}"/>
              </a:ext>
            </a:extLst>
          </p:cNvPr>
          <p:cNvPicPr>
            <a:picLocks noChangeAspect="1"/>
          </p:cNvPicPr>
          <p:nvPr/>
        </p:nvPicPr>
        <p:blipFill rotWithShape="1">
          <a:blip r:embed="rId4">
            <a:clrChange>
              <a:clrFrom>
                <a:srgbClr val="D9EB37"/>
              </a:clrFrom>
              <a:clrTo>
                <a:srgbClr val="D9EB37">
                  <a:alpha val="0"/>
                </a:srgbClr>
              </a:clrTo>
            </a:clrChange>
            <a:extLst>
              <a:ext uri="{28A0092B-C50C-407E-A947-70E740481C1C}">
                <a14:useLocalDpi xmlns:a14="http://schemas.microsoft.com/office/drawing/2010/main" val="0"/>
              </a:ext>
            </a:extLst>
          </a:blip>
          <a:srcRect l="-12993" t="-712" r="-1713" b="-740"/>
          <a:stretch/>
        </p:blipFill>
        <p:spPr>
          <a:xfrm>
            <a:off x="-699453" y="4391737"/>
            <a:ext cx="3439374" cy="2605390"/>
          </a:xfrm>
          <a:prstGeom prst="rect">
            <a:avLst/>
          </a:prstGeom>
        </p:spPr>
      </p:pic>
      <p:pic>
        <p:nvPicPr>
          <p:cNvPr id="58" name="Graphic 57" descr="Teacher">
            <a:extLst>
              <a:ext uri="{FF2B5EF4-FFF2-40B4-BE49-F238E27FC236}">
                <a16:creationId xmlns:a16="http://schemas.microsoft.com/office/drawing/2014/main" id="{1E5DDAF1-C572-03B0-4168-3D5F741201F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506" y="656078"/>
            <a:ext cx="914400" cy="914400"/>
          </a:xfrm>
          <a:prstGeom prst="rect">
            <a:avLst/>
          </a:prstGeom>
        </p:spPr>
      </p:pic>
      <p:sp>
        <p:nvSpPr>
          <p:cNvPr id="59" name="Speech Bubble: Rectangle with Corners Rounded 58">
            <a:extLst>
              <a:ext uri="{FF2B5EF4-FFF2-40B4-BE49-F238E27FC236}">
                <a16:creationId xmlns:a16="http://schemas.microsoft.com/office/drawing/2014/main" id="{DF942C2F-0D7A-4BBA-27CF-DB7EDF41FD6C}"/>
              </a:ext>
            </a:extLst>
          </p:cNvPr>
          <p:cNvSpPr/>
          <p:nvPr/>
        </p:nvSpPr>
        <p:spPr>
          <a:xfrm>
            <a:off x="1150083" y="690905"/>
            <a:ext cx="5369791" cy="710134"/>
          </a:xfrm>
          <a:prstGeom prst="wedgeRoundRectCallout">
            <a:avLst>
              <a:gd name="adj1" fmla="val -55670"/>
              <a:gd name="adj2" fmla="val 12212"/>
              <a:gd name="adj3" fmla="val 16667"/>
            </a:avLst>
          </a:prstGeom>
          <a:solidFill>
            <a:schemeClr val="bg1"/>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2" name="TextBox 61">
            <a:extLst>
              <a:ext uri="{FF2B5EF4-FFF2-40B4-BE49-F238E27FC236}">
                <a16:creationId xmlns:a16="http://schemas.microsoft.com/office/drawing/2014/main" id="{30A3B11A-7BDE-2D08-30BA-E0266C065DE5}"/>
              </a:ext>
            </a:extLst>
          </p:cNvPr>
          <p:cNvSpPr txBox="1"/>
          <p:nvPr/>
        </p:nvSpPr>
        <p:spPr>
          <a:xfrm>
            <a:off x="10356060" y="6296088"/>
            <a:ext cx="2822058" cy="400110"/>
          </a:xfrm>
          <a:prstGeom prst="rect">
            <a:avLst/>
          </a:prstGeom>
          <a:solidFill>
            <a:srgbClr val="E2F0D9"/>
          </a:solidFill>
        </p:spPr>
        <p:txBody>
          <a:bodyPr wrap="square">
            <a:spAutoFit/>
          </a:bodyPr>
          <a:lstStyle/>
          <a:p>
            <a:r>
              <a:rPr lang="en-GB" sz="2000" b="1" dirty="0" err="1">
                <a:solidFill>
                  <a:srgbClr val="002060"/>
                </a:solidFill>
                <a:latin typeface="Century Gothic" panose="020B0502020202020204" pitchFamily="34" charset="0"/>
              </a:rPr>
              <a:t>cada</a:t>
            </a:r>
            <a:r>
              <a:rPr lang="en-GB" sz="2000" dirty="0">
                <a:solidFill>
                  <a:srgbClr val="002060"/>
                </a:solidFill>
                <a:latin typeface="Century Gothic" panose="020B0502020202020204" pitchFamily="34" charset="0"/>
              </a:rPr>
              <a:t> – each</a:t>
            </a:r>
            <a:endParaRPr lang="en-GB" dirty="0"/>
          </a:p>
        </p:txBody>
      </p:sp>
      <p:sp>
        <p:nvSpPr>
          <p:cNvPr id="67" name="TextBox 66">
            <a:extLst>
              <a:ext uri="{FF2B5EF4-FFF2-40B4-BE49-F238E27FC236}">
                <a16:creationId xmlns:a16="http://schemas.microsoft.com/office/drawing/2014/main" id="{8D8878C1-59AD-BD27-7125-93C5D3242084}"/>
              </a:ext>
            </a:extLst>
          </p:cNvPr>
          <p:cNvSpPr txBox="1"/>
          <p:nvPr/>
        </p:nvSpPr>
        <p:spPr>
          <a:xfrm>
            <a:off x="1318713" y="830923"/>
            <a:ext cx="4108817" cy="523220"/>
          </a:xfrm>
          <a:prstGeom prst="rect">
            <a:avLst/>
          </a:prstGeom>
          <a:noFill/>
        </p:spPr>
        <p:txBody>
          <a:bodyPr wrap="none" rtlCol="0">
            <a:spAutoFit/>
          </a:bodyPr>
          <a:lstStyle/>
          <a:p>
            <a:pPr lvl="0">
              <a:defRPr/>
            </a:pPr>
            <a:r>
              <a:rPr lang="en-GB" sz="2800" b="1" dirty="0" err="1">
                <a:solidFill>
                  <a:srgbClr val="002060"/>
                </a:solidFill>
                <a:latin typeface="Century Gothic" panose="020B0502020202020204" pitchFamily="34" charset="0"/>
              </a:rPr>
              <a:t>Corrige</a:t>
            </a:r>
            <a:r>
              <a:rPr lang="en-GB" sz="2800" b="1" dirty="0">
                <a:solidFill>
                  <a:srgbClr val="002060"/>
                </a:solidFill>
                <a:latin typeface="Century Gothic" panose="020B0502020202020204" pitchFamily="34" charset="0"/>
              </a:rPr>
              <a:t> </a:t>
            </a:r>
            <a:r>
              <a:rPr lang="en-GB" sz="2800" b="1" dirty="0" err="1">
                <a:solidFill>
                  <a:srgbClr val="002060"/>
                </a:solidFill>
                <a:latin typeface="Century Gothic" panose="020B0502020202020204" pitchFamily="34" charset="0"/>
              </a:rPr>
              <a:t>tus</a:t>
            </a:r>
            <a:r>
              <a:rPr lang="en-GB" sz="2800" b="1" dirty="0">
                <a:solidFill>
                  <a:srgbClr val="002060"/>
                </a:solidFill>
                <a:latin typeface="Century Gothic" panose="020B0502020202020204" pitchFamily="34" charset="0"/>
              </a:rPr>
              <a:t> </a:t>
            </a:r>
            <a:r>
              <a:rPr lang="en-GB" sz="2800" b="1" dirty="0" err="1">
                <a:solidFill>
                  <a:srgbClr val="002060"/>
                </a:solidFill>
                <a:latin typeface="Century Gothic" panose="020B0502020202020204" pitchFamily="34" charset="0"/>
              </a:rPr>
              <a:t>respuestas</a:t>
            </a:r>
            <a:r>
              <a:rPr lang="en-GB" sz="2800" b="1" dirty="0">
                <a:solidFill>
                  <a:srgbClr val="002060"/>
                </a:solidFill>
                <a:latin typeface="Century Gothic" panose="020B0502020202020204" pitchFamily="34" charset="0"/>
              </a:rPr>
              <a:t>.</a:t>
            </a:r>
          </a:p>
        </p:txBody>
      </p:sp>
      <p:sp>
        <p:nvSpPr>
          <p:cNvPr id="4" name="TextBox 3">
            <a:extLst>
              <a:ext uri="{FF2B5EF4-FFF2-40B4-BE49-F238E27FC236}">
                <a16:creationId xmlns:a16="http://schemas.microsoft.com/office/drawing/2014/main" id="{794168F1-31B3-E242-91AE-243A156C9BCB}"/>
              </a:ext>
            </a:extLst>
          </p:cNvPr>
          <p:cNvSpPr txBox="1"/>
          <p:nvPr/>
        </p:nvSpPr>
        <p:spPr>
          <a:xfrm>
            <a:off x="3445128" y="2003331"/>
            <a:ext cx="6873998" cy="584775"/>
          </a:xfrm>
          <a:prstGeom prst="rect">
            <a:avLst/>
          </a:prstGeom>
          <a:noFill/>
        </p:spPr>
        <p:txBody>
          <a:bodyPr wrap="none" rtlCol="0">
            <a:spAutoFit/>
          </a:bodyPr>
          <a:lstStyle/>
          <a:p>
            <a:r>
              <a:rPr lang="en-GB" sz="3200" dirty="0" err="1">
                <a:solidFill>
                  <a:srgbClr val="92D050"/>
                </a:solidFill>
                <a:latin typeface="Century Gothic" panose="020B0502020202020204" pitchFamily="34" charset="0"/>
              </a:rPr>
              <a:t>Quier</a:t>
            </a:r>
            <a:r>
              <a:rPr lang="en-GB" sz="3200" b="1" dirty="0" err="1">
                <a:solidFill>
                  <a:srgbClr val="92D050"/>
                </a:solidFill>
                <a:latin typeface="Century Gothic" panose="020B0502020202020204" pitchFamily="34" charset="0"/>
              </a:rPr>
              <a:t>e</a:t>
            </a:r>
            <a:r>
              <a:rPr lang="en-GB" sz="3200" dirty="0">
                <a:solidFill>
                  <a:srgbClr val="92D050"/>
                </a:solidFill>
                <a:latin typeface="Century Gothic" panose="020B0502020202020204" pitchFamily="34" charset="0"/>
              </a:rPr>
              <a:t> </a:t>
            </a:r>
            <a:r>
              <a:rPr lang="en-GB" sz="3200" dirty="0" err="1">
                <a:solidFill>
                  <a:srgbClr val="92D050"/>
                </a:solidFill>
                <a:latin typeface="Century Gothic" panose="020B0502020202020204" pitchFamily="34" charset="0"/>
              </a:rPr>
              <a:t>visitar</a:t>
            </a:r>
            <a:r>
              <a:rPr lang="en-GB" sz="3200" dirty="0">
                <a:solidFill>
                  <a:srgbClr val="92D050"/>
                </a:solidFill>
                <a:latin typeface="Century Gothic" panose="020B0502020202020204" pitchFamily="34" charset="0"/>
              </a:rPr>
              <a:t> un pueblo </a:t>
            </a:r>
            <a:r>
              <a:rPr lang="en-GB" sz="3200" dirty="0" err="1">
                <a:solidFill>
                  <a:srgbClr val="92D050"/>
                </a:solidFill>
                <a:latin typeface="Century Gothic" panose="020B0502020202020204" pitchFamily="34" charset="0"/>
              </a:rPr>
              <a:t>tranquilo</a:t>
            </a:r>
            <a:r>
              <a:rPr lang="en-GB" sz="3200" dirty="0">
                <a:solidFill>
                  <a:srgbClr val="92D050"/>
                </a:solidFill>
                <a:latin typeface="Century Gothic" panose="020B0502020202020204" pitchFamily="34" charset="0"/>
              </a:rPr>
              <a:t>.</a:t>
            </a:r>
          </a:p>
        </p:txBody>
      </p:sp>
      <p:sp>
        <p:nvSpPr>
          <p:cNvPr id="25" name="TextBox 24">
            <a:extLst>
              <a:ext uri="{FF2B5EF4-FFF2-40B4-BE49-F238E27FC236}">
                <a16:creationId xmlns:a16="http://schemas.microsoft.com/office/drawing/2014/main" id="{2B90D2ED-AAED-1B1C-EC7F-F52682F7D921}"/>
              </a:ext>
            </a:extLst>
          </p:cNvPr>
          <p:cNvSpPr txBox="1"/>
          <p:nvPr/>
        </p:nvSpPr>
        <p:spPr>
          <a:xfrm>
            <a:off x="3445128" y="2717786"/>
            <a:ext cx="8623701" cy="1077218"/>
          </a:xfrm>
          <a:prstGeom prst="rect">
            <a:avLst/>
          </a:prstGeom>
          <a:noFill/>
        </p:spPr>
        <p:txBody>
          <a:bodyPr wrap="square" rtlCol="0">
            <a:spAutoFit/>
          </a:bodyPr>
          <a:lstStyle/>
          <a:p>
            <a:r>
              <a:rPr lang="en-GB" sz="3200" dirty="0" err="1">
                <a:solidFill>
                  <a:srgbClr val="92D050"/>
                </a:solidFill>
                <a:latin typeface="Century Gothic" panose="020B0502020202020204" pitchFamily="34" charset="0"/>
              </a:rPr>
              <a:t>Quier</a:t>
            </a:r>
            <a:r>
              <a:rPr lang="en-GB" sz="3200" b="1" dirty="0" err="1">
                <a:solidFill>
                  <a:srgbClr val="92D050"/>
                </a:solidFill>
                <a:latin typeface="Century Gothic" panose="020B0502020202020204" pitchFamily="34" charset="0"/>
              </a:rPr>
              <a:t>e</a:t>
            </a:r>
            <a:r>
              <a:rPr lang="en-GB" sz="3200" dirty="0">
                <a:solidFill>
                  <a:srgbClr val="92D050"/>
                </a:solidFill>
                <a:latin typeface="Century Gothic" panose="020B0502020202020204" pitchFamily="34" charset="0"/>
              </a:rPr>
              <a:t> </a:t>
            </a:r>
            <a:r>
              <a:rPr lang="en-GB" sz="3200" dirty="0" err="1">
                <a:solidFill>
                  <a:srgbClr val="92D050"/>
                </a:solidFill>
                <a:latin typeface="Century Gothic" panose="020B0502020202020204" pitchFamily="34" charset="0"/>
              </a:rPr>
              <a:t>aprender</a:t>
            </a:r>
            <a:r>
              <a:rPr lang="en-GB" sz="3200" dirty="0">
                <a:solidFill>
                  <a:srgbClr val="92D050"/>
                </a:solidFill>
                <a:latin typeface="Century Gothic" panose="020B0502020202020204" pitchFamily="34" charset="0"/>
              </a:rPr>
              <a:t> un </a:t>
            </a:r>
            <a:r>
              <a:rPr lang="en-GB" sz="3200" dirty="0" err="1">
                <a:solidFill>
                  <a:srgbClr val="92D050"/>
                </a:solidFill>
                <a:latin typeface="Century Gothic" panose="020B0502020202020204" pitchFamily="34" charset="0"/>
              </a:rPr>
              <a:t>baile</a:t>
            </a:r>
            <a:r>
              <a:rPr lang="en-GB" sz="3200" dirty="0">
                <a:solidFill>
                  <a:srgbClr val="92D050"/>
                </a:solidFill>
                <a:latin typeface="Century Gothic" panose="020B0502020202020204" pitchFamily="34" charset="0"/>
              </a:rPr>
              <a:t> </a:t>
            </a:r>
            <a:r>
              <a:rPr lang="en-GB" sz="3200" dirty="0" err="1">
                <a:solidFill>
                  <a:srgbClr val="92D050"/>
                </a:solidFill>
                <a:latin typeface="Century Gothic" panose="020B0502020202020204" pitchFamily="34" charset="0"/>
              </a:rPr>
              <a:t>divertido</a:t>
            </a:r>
            <a:r>
              <a:rPr lang="en-GB" sz="3200" dirty="0">
                <a:solidFill>
                  <a:srgbClr val="92D050"/>
                </a:solidFill>
                <a:latin typeface="Century Gothic" panose="020B0502020202020204" pitchFamily="34" charset="0"/>
              </a:rPr>
              <a:t>, </a:t>
            </a:r>
            <a:r>
              <a:rPr lang="en-GB" sz="3200" dirty="0" err="1">
                <a:solidFill>
                  <a:srgbClr val="92D050"/>
                </a:solidFill>
                <a:latin typeface="Century Gothic" panose="020B0502020202020204" pitchFamily="34" charset="0"/>
              </a:rPr>
              <a:t>el</a:t>
            </a:r>
            <a:r>
              <a:rPr lang="en-GB" sz="3200" dirty="0">
                <a:solidFill>
                  <a:srgbClr val="92D050"/>
                </a:solidFill>
                <a:latin typeface="Century Gothic" panose="020B0502020202020204" pitchFamily="34" charset="0"/>
              </a:rPr>
              <a:t> flamenco.</a:t>
            </a:r>
          </a:p>
        </p:txBody>
      </p:sp>
      <p:sp>
        <p:nvSpPr>
          <p:cNvPr id="26" name="TextBox 25">
            <a:extLst>
              <a:ext uri="{FF2B5EF4-FFF2-40B4-BE49-F238E27FC236}">
                <a16:creationId xmlns:a16="http://schemas.microsoft.com/office/drawing/2014/main" id="{F6FEF042-CBF2-BE1E-6DF0-2571E7BB940A}"/>
              </a:ext>
            </a:extLst>
          </p:cNvPr>
          <p:cNvSpPr txBox="1"/>
          <p:nvPr/>
        </p:nvSpPr>
        <p:spPr>
          <a:xfrm>
            <a:off x="3445128" y="3840787"/>
            <a:ext cx="6035627" cy="584775"/>
          </a:xfrm>
          <a:prstGeom prst="rect">
            <a:avLst/>
          </a:prstGeom>
          <a:noFill/>
        </p:spPr>
        <p:txBody>
          <a:bodyPr wrap="none" rtlCol="0">
            <a:spAutoFit/>
          </a:bodyPr>
          <a:lstStyle/>
          <a:p>
            <a:r>
              <a:rPr lang="en-GB" sz="3200" dirty="0" err="1">
                <a:solidFill>
                  <a:srgbClr val="92D050"/>
                </a:solidFill>
                <a:latin typeface="Century Gothic" panose="020B0502020202020204" pitchFamily="34" charset="0"/>
              </a:rPr>
              <a:t>Quier</a:t>
            </a:r>
            <a:r>
              <a:rPr lang="en-GB" sz="3200" b="1" dirty="0" err="1">
                <a:solidFill>
                  <a:srgbClr val="92D050"/>
                </a:solidFill>
                <a:latin typeface="Century Gothic" panose="020B0502020202020204" pitchFamily="34" charset="0"/>
              </a:rPr>
              <a:t>e</a:t>
            </a:r>
            <a:r>
              <a:rPr lang="en-GB" sz="3200" dirty="0">
                <a:solidFill>
                  <a:srgbClr val="92D050"/>
                </a:solidFill>
                <a:latin typeface="Century Gothic" panose="020B0502020202020204" pitchFamily="34" charset="0"/>
              </a:rPr>
              <a:t> </a:t>
            </a:r>
            <a:r>
              <a:rPr lang="en-GB" sz="3200" dirty="0" err="1">
                <a:solidFill>
                  <a:srgbClr val="92D050"/>
                </a:solidFill>
                <a:latin typeface="Century Gothic" panose="020B0502020202020204" pitchFamily="34" charset="0"/>
              </a:rPr>
              <a:t>ver</a:t>
            </a:r>
            <a:r>
              <a:rPr lang="en-GB" sz="3200" dirty="0">
                <a:solidFill>
                  <a:srgbClr val="92D050"/>
                </a:solidFill>
                <a:latin typeface="Century Gothic" panose="020B0502020202020204" pitchFamily="34" charset="0"/>
              </a:rPr>
              <a:t> un </a:t>
            </a:r>
            <a:r>
              <a:rPr lang="en-GB" sz="3200" dirty="0" err="1">
                <a:solidFill>
                  <a:srgbClr val="92D050"/>
                </a:solidFill>
                <a:latin typeface="Century Gothic" panose="020B0502020202020204" pitchFamily="34" charset="0"/>
              </a:rPr>
              <a:t>desfile</a:t>
            </a:r>
            <a:r>
              <a:rPr lang="en-GB" sz="3200" dirty="0">
                <a:solidFill>
                  <a:srgbClr val="92D050"/>
                </a:solidFill>
                <a:latin typeface="Century Gothic" panose="020B0502020202020204" pitchFamily="34" charset="0"/>
              </a:rPr>
              <a:t> </a:t>
            </a:r>
            <a:r>
              <a:rPr lang="en-GB" sz="3200" dirty="0" err="1">
                <a:solidFill>
                  <a:srgbClr val="92D050"/>
                </a:solidFill>
                <a:latin typeface="Century Gothic" panose="020B0502020202020204" pitchFamily="34" charset="0"/>
              </a:rPr>
              <a:t>elgante</a:t>
            </a:r>
            <a:r>
              <a:rPr lang="en-GB" sz="3200" dirty="0">
                <a:solidFill>
                  <a:srgbClr val="92D050"/>
                </a:solidFill>
                <a:latin typeface="Century Gothic" panose="020B0502020202020204" pitchFamily="34" charset="0"/>
              </a:rPr>
              <a:t>.</a:t>
            </a:r>
          </a:p>
        </p:txBody>
      </p:sp>
      <p:graphicFrame>
        <p:nvGraphicFramePr>
          <p:cNvPr id="18" name="Table 17">
            <a:extLst>
              <a:ext uri="{FF2B5EF4-FFF2-40B4-BE49-F238E27FC236}">
                <a16:creationId xmlns:a16="http://schemas.microsoft.com/office/drawing/2014/main" id="{F785B1D8-2A2B-85DF-E241-FE1D908CD25F}"/>
              </a:ext>
            </a:extLst>
          </p:cNvPr>
          <p:cNvGraphicFramePr>
            <a:graphicFrameLocks noGrp="1"/>
          </p:cNvGraphicFramePr>
          <p:nvPr>
            <p:extLst>
              <p:ext uri="{D42A27DB-BD31-4B8C-83A1-F6EECF244321}">
                <p14:modId xmlns:p14="http://schemas.microsoft.com/office/powerpoint/2010/main" val="2415444350"/>
              </p:ext>
            </p:extLst>
          </p:nvPr>
        </p:nvGraphicFramePr>
        <p:xfrm>
          <a:off x="123171" y="2280835"/>
          <a:ext cx="3206812" cy="1852340"/>
        </p:xfrm>
        <a:graphic>
          <a:graphicData uri="http://schemas.openxmlformats.org/drawingml/2006/table">
            <a:tbl>
              <a:tblPr firstRow="1" bandRow="1"/>
              <a:tblGrid>
                <a:gridCol w="3206812">
                  <a:extLst>
                    <a:ext uri="{9D8B030D-6E8A-4147-A177-3AD203B41FA5}">
                      <a16:colId xmlns:a16="http://schemas.microsoft.com/office/drawing/2014/main" val="3087057724"/>
                    </a:ext>
                  </a:extLst>
                </a:gridCol>
              </a:tblGrid>
              <a:tr h="575650">
                <a:tc>
                  <a:txBody>
                    <a:bodyPr/>
                    <a:lstStyle/>
                    <a:p>
                      <a:pPr algn="ctr"/>
                      <a:r>
                        <a:rPr lang="en-GB" sz="2000" b="0" dirty="0">
                          <a:solidFill>
                            <a:srgbClr val="002060"/>
                          </a:solidFill>
                          <a:latin typeface="Century Gothic" panose="020B0502020202020204" pitchFamily="34" charset="0"/>
                        </a:rPr>
                        <a:t>visit a quiet village</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148865404"/>
                  </a:ext>
                </a:extLst>
              </a:tr>
              <a:tr h="575650">
                <a:tc>
                  <a:txBody>
                    <a:bodyPr/>
                    <a:lstStyle/>
                    <a:p>
                      <a:pPr algn="ctr"/>
                      <a:r>
                        <a:rPr lang="en-GB" sz="2000" b="0" dirty="0">
                          <a:solidFill>
                            <a:srgbClr val="002060"/>
                          </a:solidFill>
                          <a:latin typeface="Century Gothic" panose="020B0502020202020204" pitchFamily="34" charset="0"/>
                        </a:rPr>
                        <a:t>learn a fun dance, Flamenco</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654659644"/>
                  </a:ext>
                </a:extLst>
              </a:tr>
              <a:tr h="575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dirty="0">
                          <a:solidFill>
                            <a:srgbClr val="002060"/>
                          </a:solidFill>
                          <a:latin typeface="Century Gothic" panose="020B0502020202020204" pitchFamily="34" charset="0"/>
                        </a:rPr>
                        <a:t>see an elegant parade</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171685757"/>
                  </a:ext>
                </a:extLst>
              </a:tr>
            </a:tbl>
          </a:graphicData>
        </a:graphic>
      </p:graphicFrame>
      <p:sp>
        <p:nvSpPr>
          <p:cNvPr id="20" name="TextBox 19">
            <a:extLst>
              <a:ext uri="{FF2B5EF4-FFF2-40B4-BE49-F238E27FC236}">
                <a16:creationId xmlns:a16="http://schemas.microsoft.com/office/drawing/2014/main" id="{B1E79877-CC5C-A627-AE7D-3C890B8DCCF6}"/>
              </a:ext>
            </a:extLst>
          </p:cNvPr>
          <p:cNvSpPr txBox="1"/>
          <p:nvPr/>
        </p:nvSpPr>
        <p:spPr>
          <a:xfrm>
            <a:off x="8026" y="1721429"/>
            <a:ext cx="2141933" cy="584775"/>
          </a:xfrm>
          <a:prstGeom prst="rect">
            <a:avLst/>
          </a:prstGeom>
          <a:noFill/>
        </p:spPr>
        <p:txBody>
          <a:bodyPr wrap="none" rtlCol="0">
            <a:spAutoFit/>
          </a:bodyPr>
          <a:lstStyle/>
          <a:p>
            <a:r>
              <a:rPr lang="en-GB" sz="3200" b="1" dirty="0">
                <a:solidFill>
                  <a:srgbClr val="002060"/>
                </a:solidFill>
                <a:latin typeface="Century Gothic" panose="020B0502020202020204" pitchFamily="34" charset="0"/>
              </a:rPr>
              <a:t>[Luis = he]</a:t>
            </a:r>
          </a:p>
        </p:txBody>
      </p:sp>
    </p:spTree>
    <p:extLst>
      <p:ext uri="{BB962C8B-B14F-4D97-AF65-F5344CB8AC3E}">
        <p14:creationId xmlns:p14="http://schemas.microsoft.com/office/powerpoint/2010/main" val="296503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4">
            <a:extLst>
              <a:ext uri="{FF2B5EF4-FFF2-40B4-BE49-F238E27FC236}">
                <a16:creationId xmlns:a16="http://schemas.microsoft.com/office/drawing/2014/main" id="{4DB7913D-724A-4B00-BB96-ADDC7286CFA1}"/>
              </a:ext>
            </a:extLst>
          </p:cNvPr>
          <p:cNvGraphicFramePr>
            <a:graphicFrameLocks noGrp="1"/>
          </p:cNvGraphicFramePr>
          <p:nvPr>
            <p:extLst>
              <p:ext uri="{D42A27DB-BD31-4B8C-83A1-F6EECF244321}">
                <p14:modId xmlns:p14="http://schemas.microsoft.com/office/powerpoint/2010/main" val="20271072"/>
              </p:ext>
            </p:extLst>
          </p:nvPr>
        </p:nvGraphicFramePr>
        <p:xfrm>
          <a:off x="312452" y="1102402"/>
          <a:ext cx="9987248" cy="5363712"/>
        </p:xfrm>
        <a:graphic>
          <a:graphicData uri="http://schemas.openxmlformats.org/drawingml/2006/table">
            <a:tbl>
              <a:tblPr firstRow="1" bandRow="1">
                <a:tableStyleId>{5940675A-B579-460E-94D1-54222C63F5DA}</a:tableStyleId>
              </a:tblPr>
              <a:tblGrid>
                <a:gridCol w="1761573">
                  <a:extLst>
                    <a:ext uri="{9D8B030D-6E8A-4147-A177-3AD203B41FA5}">
                      <a16:colId xmlns:a16="http://schemas.microsoft.com/office/drawing/2014/main" val="1203737284"/>
                    </a:ext>
                  </a:extLst>
                </a:gridCol>
                <a:gridCol w="2713875">
                  <a:extLst>
                    <a:ext uri="{9D8B030D-6E8A-4147-A177-3AD203B41FA5}">
                      <a16:colId xmlns:a16="http://schemas.microsoft.com/office/drawing/2014/main" val="1810222861"/>
                    </a:ext>
                  </a:extLst>
                </a:gridCol>
                <a:gridCol w="2769908">
                  <a:extLst>
                    <a:ext uri="{9D8B030D-6E8A-4147-A177-3AD203B41FA5}">
                      <a16:colId xmlns:a16="http://schemas.microsoft.com/office/drawing/2014/main" val="274413866"/>
                    </a:ext>
                  </a:extLst>
                </a:gridCol>
                <a:gridCol w="2741892">
                  <a:extLst>
                    <a:ext uri="{9D8B030D-6E8A-4147-A177-3AD203B41FA5}">
                      <a16:colId xmlns:a16="http://schemas.microsoft.com/office/drawing/2014/main" val="2706468897"/>
                    </a:ext>
                  </a:extLst>
                </a:gridCol>
              </a:tblGrid>
              <a:tr h="893952">
                <a:tc rowSpan="2">
                  <a:txBody>
                    <a:bodyPr/>
                    <a:lstStyle/>
                    <a:p>
                      <a:endParaRPr lang="en-GB" sz="2400" dirty="0">
                        <a:solidFill>
                          <a:srgbClr val="002060"/>
                        </a:solidFill>
                        <a:latin typeface="Century Gothic" panose="020B0502020202020204" pitchFamily="34" charset="0"/>
                      </a:endParaRPr>
                    </a:p>
                  </a:txBody>
                  <a:tcPr/>
                </a:tc>
                <a:tc>
                  <a:txBody>
                    <a:bodyPr/>
                    <a:lstStyle/>
                    <a:p>
                      <a:r>
                        <a:rPr lang="en-GB" sz="2400" b="1" dirty="0">
                          <a:solidFill>
                            <a:srgbClr val="00B0F0"/>
                          </a:solidFill>
                          <a:latin typeface="Century Gothic" panose="020B0502020202020204" pitchFamily="34" charset="0"/>
                        </a:rPr>
                        <a:t>la costa</a:t>
                      </a:r>
                    </a:p>
                  </a:txBody>
                  <a:tcPr/>
                </a:tc>
                <a:tc>
                  <a:txBody>
                    <a:bodyPr/>
                    <a:lstStyle/>
                    <a:p>
                      <a:r>
                        <a:rPr lang="en-GB" sz="2400" b="1" dirty="0" err="1">
                          <a:solidFill>
                            <a:srgbClr val="00B0F0"/>
                          </a:solidFill>
                          <a:latin typeface="Century Gothic" panose="020B0502020202020204" pitchFamily="34" charset="0"/>
                        </a:rPr>
                        <a:t>va</a:t>
                      </a:r>
                      <a:endParaRPr lang="en-GB" sz="2400" b="1" dirty="0">
                        <a:solidFill>
                          <a:srgbClr val="00B0F0"/>
                        </a:solidFill>
                        <a:latin typeface="Century Gothic" panose="020B0502020202020204" pitchFamily="34" charset="0"/>
                      </a:endParaRPr>
                    </a:p>
                  </a:txBody>
                  <a:tcPr/>
                </a:tc>
                <a:tc>
                  <a:txBody>
                    <a:bodyPr/>
                    <a:lstStyle/>
                    <a:p>
                      <a:r>
                        <a:rPr lang="en-GB" sz="2400" b="1" dirty="0" err="1">
                          <a:solidFill>
                            <a:srgbClr val="00B0F0"/>
                          </a:solidFill>
                          <a:latin typeface="Century Gothic" panose="020B0502020202020204" pitchFamily="34" charset="0"/>
                        </a:rPr>
                        <a:t>el</a:t>
                      </a:r>
                      <a:r>
                        <a:rPr lang="en-GB" sz="2400" b="1" dirty="0">
                          <a:solidFill>
                            <a:srgbClr val="00B0F0"/>
                          </a:solidFill>
                          <a:latin typeface="Century Gothic" panose="020B0502020202020204" pitchFamily="34" charset="0"/>
                        </a:rPr>
                        <a:t> </a:t>
                      </a:r>
                      <a:r>
                        <a:rPr lang="en-GB" sz="2400" b="1" dirty="0" err="1">
                          <a:solidFill>
                            <a:srgbClr val="00B0F0"/>
                          </a:solidFill>
                          <a:latin typeface="Century Gothic" panose="020B0502020202020204" pitchFamily="34" charset="0"/>
                        </a:rPr>
                        <a:t>teatro</a:t>
                      </a:r>
                      <a:endParaRPr lang="en-GB" sz="2400" b="1" dirty="0">
                        <a:solidFill>
                          <a:srgbClr val="00B0F0"/>
                        </a:solidFill>
                        <a:latin typeface="Century Gothic" panose="020B0502020202020204" pitchFamily="34" charset="0"/>
                      </a:endParaRPr>
                    </a:p>
                  </a:txBody>
                  <a:tcPr/>
                </a:tc>
                <a:extLst>
                  <a:ext uri="{0D108BD9-81ED-4DB2-BD59-A6C34878D82A}">
                    <a16:rowId xmlns:a16="http://schemas.microsoft.com/office/drawing/2014/main" val="1256656619"/>
                  </a:ext>
                </a:extLst>
              </a:tr>
              <a:tr h="893952">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400" b="1" dirty="0">
                          <a:solidFill>
                            <a:srgbClr val="00B0F0"/>
                          </a:solidFill>
                          <a:latin typeface="Century Gothic" panose="020B0502020202020204" pitchFamily="34" charset="0"/>
                        </a:rPr>
                        <a:t>la ciudad</a:t>
                      </a:r>
                    </a:p>
                  </a:txBody>
                  <a:tcPr/>
                </a:tc>
                <a:tc>
                  <a:txBody>
                    <a:bodyPr/>
                    <a:lstStyle/>
                    <a:p>
                      <a:r>
                        <a:rPr lang="en-GB" sz="2400" b="1" dirty="0" err="1">
                          <a:solidFill>
                            <a:srgbClr val="00B0F0"/>
                          </a:solidFill>
                          <a:latin typeface="Century Gothic" panose="020B0502020202020204" pitchFamily="34" charset="0"/>
                        </a:rPr>
                        <a:t>el</a:t>
                      </a:r>
                      <a:r>
                        <a:rPr lang="en-GB" sz="2400" b="1" dirty="0">
                          <a:solidFill>
                            <a:srgbClr val="00B0F0"/>
                          </a:solidFill>
                          <a:latin typeface="Century Gothic" panose="020B0502020202020204" pitchFamily="34" charset="0"/>
                        </a:rPr>
                        <a:t> mercado</a:t>
                      </a:r>
                    </a:p>
                  </a:txBody>
                  <a:tcPr/>
                </a:tc>
                <a:tc>
                  <a:txBody>
                    <a:bodyPr/>
                    <a:lstStyle/>
                    <a:p>
                      <a:r>
                        <a:rPr lang="en-GB" sz="2400" b="1" dirty="0">
                          <a:solidFill>
                            <a:srgbClr val="00B0F0"/>
                          </a:solidFill>
                          <a:latin typeface="Century Gothic" panose="020B0502020202020204" pitchFamily="34" charset="0"/>
                        </a:rPr>
                        <a:t>vas</a:t>
                      </a:r>
                    </a:p>
                  </a:txBody>
                  <a:tcPr/>
                </a:tc>
                <a:extLst>
                  <a:ext uri="{0D108BD9-81ED-4DB2-BD59-A6C34878D82A}">
                    <a16:rowId xmlns:a16="http://schemas.microsoft.com/office/drawing/2014/main" val="1164559424"/>
                  </a:ext>
                </a:extLst>
              </a:tr>
              <a:tr h="893952">
                <a:tc rowSpan="2">
                  <a:txBody>
                    <a:bodyPr/>
                    <a:lstStyle/>
                    <a:p>
                      <a:endParaRPr lang="en-GB" sz="2400" dirty="0">
                        <a:solidFill>
                          <a:srgbClr val="002060"/>
                        </a:solidFill>
                        <a:latin typeface="Century Gothic" panose="020B0502020202020204" pitchFamily="34" charset="0"/>
                      </a:endParaRPr>
                    </a:p>
                  </a:txBody>
                  <a:tcPr/>
                </a:tc>
                <a:tc>
                  <a:txBody>
                    <a:bodyPr/>
                    <a:lstStyle/>
                    <a:p>
                      <a:r>
                        <a:rPr lang="en-GB" sz="2400" b="1" dirty="0">
                          <a:solidFill>
                            <a:srgbClr val="92D050"/>
                          </a:solidFill>
                          <a:latin typeface="Century Gothic" panose="020B0502020202020204" pitchFamily="34" charset="0"/>
                        </a:rPr>
                        <a:t>voy</a:t>
                      </a:r>
                    </a:p>
                  </a:txBody>
                  <a:tcPr/>
                </a:tc>
                <a:tc>
                  <a:txBody>
                    <a:bodyPr/>
                    <a:lstStyle/>
                    <a:p>
                      <a:r>
                        <a:rPr lang="en-GB" sz="2400" b="1" dirty="0" err="1">
                          <a:solidFill>
                            <a:srgbClr val="92D050"/>
                          </a:solidFill>
                          <a:latin typeface="Century Gothic" panose="020B0502020202020204" pitchFamily="34" charset="0"/>
                        </a:rPr>
                        <a:t>ir</a:t>
                      </a:r>
                      <a:endParaRPr lang="en-GB" sz="2400" b="1" dirty="0">
                        <a:solidFill>
                          <a:srgbClr val="92D050"/>
                        </a:solidFill>
                        <a:latin typeface="Century Gothic" panose="020B0502020202020204" pitchFamily="34" charset="0"/>
                      </a:endParaRPr>
                    </a:p>
                  </a:txBody>
                  <a:tcPr/>
                </a:tc>
                <a:tc>
                  <a:txBody>
                    <a:bodyPr/>
                    <a:lstStyle/>
                    <a:p>
                      <a:r>
                        <a:rPr lang="en-GB" sz="2400" b="1" dirty="0" err="1">
                          <a:solidFill>
                            <a:srgbClr val="92D050"/>
                          </a:solidFill>
                          <a:latin typeface="Century Gothic" panose="020B0502020202020204" pitchFamily="34" charset="0"/>
                        </a:rPr>
                        <a:t>el</a:t>
                      </a:r>
                      <a:r>
                        <a:rPr lang="en-GB" sz="2400" b="1" dirty="0">
                          <a:solidFill>
                            <a:srgbClr val="92D050"/>
                          </a:solidFill>
                          <a:latin typeface="Century Gothic" panose="020B0502020202020204" pitchFamily="34" charset="0"/>
                        </a:rPr>
                        <a:t> </a:t>
                      </a:r>
                      <a:r>
                        <a:rPr lang="en-GB" sz="2400" b="1" dirty="0" err="1">
                          <a:solidFill>
                            <a:srgbClr val="92D050"/>
                          </a:solidFill>
                          <a:latin typeface="Century Gothic" panose="020B0502020202020204" pitchFamily="34" charset="0"/>
                        </a:rPr>
                        <a:t>río</a:t>
                      </a:r>
                      <a:endParaRPr lang="en-GB" sz="2400" b="1" dirty="0">
                        <a:solidFill>
                          <a:srgbClr val="92D050"/>
                        </a:solidFill>
                        <a:latin typeface="Century Gothic" panose="020B0502020202020204" pitchFamily="34" charset="0"/>
                      </a:endParaRPr>
                    </a:p>
                  </a:txBody>
                  <a:tcPr/>
                </a:tc>
                <a:extLst>
                  <a:ext uri="{0D108BD9-81ED-4DB2-BD59-A6C34878D82A}">
                    <a16:rowId xmlns:a16="http://schemas.microsoft.com/office/drawing/2014/main" val="760878619"/>
                  </a:ext>
                </a:extLst>
              </a:tr>
              <a:tr h="893952">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400" b="1" dirty="0">
                          <a:solidFill>
                            <a:srgbClr val="92D050"/>
                          </a:solidFill>
                          <a:latin typeface="Century Gothic" panose="020B0502020202020204" pitchFamily="34" charset="0"/>
                        </a:rPr>
                        <a:t>la </a:t>
                      </a:r>
                      <a:r>
                        <a:rPr lang="en-GB" sz="2400" b="1" dirty="0" err="1">
                          <a:solidFill>
                            <a:srgbClr val="92D050"/>
                          </a:solidFill>
                          <a:latin typeface="Century Gothic" panose="020B0502020202020204" pitchFamily="34" charset="0"/>
                        </a:rPr>
                        <a:t>bandera</a:t>
                      </a:r>
                      <a:endParaRPr lang="en-GB" sz="2400" b="1" dirty="0">
                        <a:solidFill>
                          <a:srgbClr val="92D050"/>
                        </a:solidFill>
                        <a:latin typeface="Century Gothic" panose="020B0502020202020204" pitchFamily="34" charset="0"/>
                      </a:endParaRPr>
                    </a:p>
                  </a:txBody>
                  <a:tcPr/>
                </a:tc>
                <a:tc>
                  <a:txBody>
                    <a:bodyPr/>
                    <a:lstStyle/>
                    <a:p>
                      <a:r>
                        <a:rPr lang="en-GB" sz="2400" b="1" dirty="0" err="1">
                          <a:solidFill>
                            <a:srgbClr val="92D050"/>
                          </a:solidFill>
                          <a:latin typeface="Century Gothic" panose="020B0502020202020204" pitchFamily="34" charset="0"/>
                        </a:rPr>
                        <a:t>el</a:t>
                      </a:r>
                      <a:r>
                        <a:rPr lang="en-GB" sz="2400" b="1" dirty="0">
                          <a:solidFill>
                            <a:srgbClr val="92D050"/>
                          </a:solidFill>
                          <a:latin typeface="Century Gothic" panose="020B0502020202020204" pitchFamily="34" charset="0"/>
                        </a:rPr>
                        <a:t> </a:t>
                      </a:r>
                      <a:r>
                        <a:rPr lang="en-GB" sz="2400" b="1" dirty="0" err="1">
                          <a:solidFill>
                            <a:srgbClr val="92D050"/>
                          </a:solidFill>
                          <a:latin typeface="Century Gothic" panose="020B0502020202020204" pitchFamily="34" charset="0"/>
                        </a:rPr>
                        <a:t>aeropuerto</a:t>
                      </a:r>
                      <a:endParaRPr lang="en-GB" sz="2400" b="1" dirty="0">
                        <a:solidFill>
                          <a:srgbClr val="92D050"/>
                        </a:solidFill>
                        <a:latin typeface="Century Gothic" panose="020B0502020202020204" pitchFamily="34" charset="0"/>
                      </a:endParaRPr>
                    </a:p>
                  </a:txBody>
                  <a:tcPr/>
                </a:tc>
                <a:tc>
                  <a:txBody>
                    <a:bodyPr/>
                    <a:lstStyle/>
                    <a:p>
                      <a:r>
                        <a:rPr lang="en-GB" sz="2400" b="1" dirty="0" err="1">
                          <a:solidFill>
                            <a:srgbClr val="92D050"/>
                          </a:solidFill>
                          <a:latin typeface="Century Gothic" panose="020B0502020202020204" pitchFamily="34" charset="0"/>
                        </a:rPr>
                        <a:t>el</a:t>
                      </a:r>
                      <a:r>
                        <a:rPr lang="en-GB" sz="2400" b="1" dirty="0">
                          <a:solidFill>
                            <a:srgbClr val="92D050"/>
                          </a:solidFill>
                          <a:latin typeface="Century Gothic" panose="020B0502020202020204" pitchFamily="34" charset="0"/>
                        </a:rPr>
                        <a:t> </a:t>
                      </a:r>
                      <a:r>
                        <a:rPr lang="en-GB" sz="2400" b="1" dirty="0" err="1">
                          <a:solidFill>
                            <a:srgbClr val="92D050"/>
                          </a:solidFill>
                          <a:latin typeface="Century Gothic" panose="020B0502020202020204" pitchFamily="34" charset="0"/>
                        </a:rPr>
                        <a:t>puerto</a:t>
                      </a:r>
                      <a:endParaRPr lang="en-GB" sz="2400" b="1" dirty="0">
                        <a:solidFill>
                          <a:srgbClr val="92D050"/>
                        </a:solidFill>
                        <a:latin typeface="Century Gothic" panose="020B0502020202020204" pitchFamily="34" charset="0"/>
                      </a:endParaRPr>
                    </a:p>
                  </a:txBody>
                  <a:tcPr/>
                </a:tc>
                <a:extLst>
                  <a:ext uri="{0D108BD9-81ED-4DB2-BD59-A6C34878D82A}">
                    <a16:rowId xmlns:a16="http://schemas.microsoft.com/office/drawing/2014/main" val="1047692962"/>
                  </a:ext>
                </a:extLst>
              </a:tr>
              <a:tr h="893952">
                <a:tc rowSpan="2">
                  <a:txBody>
                    <a:bodyPr/>
                    <a:lstStyle/>
                    <a:p>
                      <a:endParaRPr lang="en-GB" sz="2400" dirty="0"/>
                    </a:p>
                  </a:txBody>
                  <a:tcPr/>
                </a:tc>
                <a:tc>
                  <a:txBody>
                    <a:bodyPr/>
                    <a:lstStyle/>
                    <a:p>
                      <a:r>
                        <a:rPr lang="en-GB" sz="2400" b="1" dirty="0" err="1">
                          <a:solidFill>
                            <a:srgbClr val="FF3399"/>
                          </a:solidFill>
                          <a:latin typeface="Century Gothic" panose="020B0502020202020204" pitchFamily="34" charset="0"/>
                        </a:rPr>
                        <a:t>quiero</a:t>
                      </a:r>
                      <a:endParaRPr lang="en-GB" sz="2400" b="1" dirty="0">
                        <a:solidFill>
                          <a:srgbClr val="FF3399"/>
                        </a:solidFill>
                        <a:latin typeface="Century Gothic" panose="020B0502020202020204" pitchFamily="34" charset="0"/>
                      </a:endParaRPr>
                    </a:p>
                  </a:txBody>
                  <a:tcPr/>
                </a:tc>
                <a:tc>
                  <a:txBody>
                    <a:bodyPr/>
                    <a:lstStyle/>
                    <a:p>
                      <a:r>
                        <a:rPr lang="en-GB" sz="2400" b="1" dirty="0" err="1">
                          <a:solidFill>
                            <a:srgbClr val="FF3399"/>
                          </a:solidFill>
                          <a:latin typeface="Century Gothic" panose="020B0502020202020204" pitchFamily="34" charset="0"/>
                        </a:rPr>
                        <a:t>quiere</a:t>
                      </a:r>
                      <a:endParaRPr lang="en-GB" sz="2400" b="1" dirty="0">
                        <a:solidFill>
                          <a:srgbClr val="FF3399"/>
                        </a:solidFill>
                        <a:latin typeface="Century Gothic" panose="020B0502020202020204" pitchFamily="34" charset="0"/>
                      </a:endParaRPr>
                    </a:p>
                  </a:txBody>
                  <a:tcPr/>
                </a:tc>
                <a:tc>
                  <a:txBody>
                    <a:bodyPr/>
                    <a:lstStyle/>
                    <a:p>
                      <a:r>
                        <a:rPr lang="en-GB" sz="2400" b="1" dirty="0">
                          <a:solidFill>
                            <a:srgbClr val="FF3399"/>
                          </a:solidFill>
                          <a:latin typeface="Century Gothic" panose="020B0502020202020204" pitchFamily="34" charset="0"/>
                        </a:rPr>
                        <a:t>aburrido</a:t>
                      </a:r>
                    </a:p>
                  </a:txBody>
                  <a:tcPr/>
                </a:tc>
                <a:extLst>
                  <a:ext uri="{0D108BD9-81ED-4DB2-BD59-A6C34878D82A}">
                    <a16:rowId xmlns:a16="http://schemas.microsoft.com/office/drawing/2014/main" val="3343226472"/>
                  </a:ext>
                </a:extLst>
              </a:tr>
              <a:tr h="893952">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400" b="1" dirty="0" err="1">
                          <a:solidFill>
                            <a:srgbClr val="FF3399"/>
                          </a:solidFill>
                          <a:latin typeface="Century Gothic" panose="020B0502020202020204" pitchFamily="34" charset="0"/>
                        </a:rPr>
                        <a:t>quieres</a:t>
                      </a:r>
                      <a:endParaRPr lang="en-GB" sz="2400" b="1" dirty="0">
                        <a:solidFill>
                          <a:srgbClr val="FF3399"/>
                        </a:solidFill>
                        <a:latin typeface="Century Gothic" panose="020B0502020202020204" pitchFamily="34" charset="0"/>
                      </a:endParaRPr>
                    </a:p>
                  </a:txBody>
                  <a:tcPr/>
                </a:tc>
                <a:tc>
                  <a:txBody>
                    <a:bodyPr/>
                    <a:lstStyle/>
                    <a:p>
                      <a:r>
                        <a:rPr lang="en-GB" sz="2400" b="1" dirty="0" err="1">
                          <a:solidFill>
                            <a:srgbClr val="FF3399"/>
                          </a:solidFill>
                          <a:latin typeface="Century Gothic" panose="020B0502020202020204" pitchFamily="34" charset="0"/>
                        </a:rPr>
                        <a:t>el</a:t>
                      </a:r>
                      <a:r>
                        <a:rPr lang="en-GB" sz="2400" b="1" dirty="0">
                          <a:solidFill>
                            <a:srgbClr val="FF3399"/>
                          </a:solidFill>
                          <a:latin typeface="Century Gothic" panose="020B0502020202020204" pitchFamily="34" charset="0"/>
                        </a:rPr>
                        <a:t> </a:t>
                      </a:r>
                      <a:r>
                        <a:rPr lang="en-GB" sz="2400" b="1" dirty="0" err="1">
                          <a:solidFill>
                            <a:srgbClr val="FF3399"/>
                          </a:solidFill>
                          <a:latin typeface="Century Gothic" panose="020B0502020202020204" pitchFamily="34" charset="0"/>
                        </a:rPr>
                        <a:t>avión</a:t>
                      </a:r>
                      <a:endParaRPr lang="en-GB" sz="2400" b="1" dirty="0">
                        <a:solidFill>
                          <a:srgbClr val="FF3399"/>
                        </a:solidFill>
                        <a:latin typeface="Century Gothic" panose="020B0502020202020204" pitchFamily="34" charset="0"/>
                      </a:endParaRPr>
                    </a:p>
                  </a:txBody>
                  <a:tcPr/>
                </a:tc>
                <a:tc>
                  <a:txBody>
                    <a:bodyPr/>
                    <a:lstStyle/>
                    <a:p>
                      <a:r>
                        <a:rPr lang="en-GB" sz="2400" b="1" dirty="0" err="1">
                          <a:solidFill>
                            <a:srgbClr val="FF3399"/>
                          </a:solidFill>
                          <a:latin typeface="Century Gothic" panose="020B0502020202020204" pitchFamily="34" charset="0"/>
                        </a:rPr>
                        <a:t>probar</a:t>
                      </a:r>
                      <a:endParaRPr lang="en-GB" sz="2400" b="1" dirty="0">
                        <a:solidFill>
                          <a:srgbClr val="FF3399"/>
                        </a:solidFill>
                        <a:latin typeface="Century Gothic" panose="020B0502020202020204" pitchFamily="34" charset="0"/>
                      </a:endParaRPr>
                    </a:p>
                  </a:txBody>
                  <a:tcPr/>
                </a:tc>
                <a:extLst>
                  <a:ext uri="{0D108BD9-81ED-4DB2-BD59-A6C34878D82A}">
                    <a16:rowId xmlns:a16="http://schemas.microsoft.com/office/drawing/2014/main" val="3232139915"/>
                  </a:ext>
                </a:extLst>
              </a:tr>
            </a:tbl>
          </a:graphicData>
        </a:graphic>
      </p:graphicFrame>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0" y="87041"/>
            <a:ext cx="2866431"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extra: </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3339385" y="-292175"/>
            <a:ext cx="1082031" cy="1015663"/>
          </a:xfrm>
          <a:prstGeom prst="rect">
            <a:avLst/>
          </a:prstGeom>
          <a:noFill/>
        </p:spPr>
        <p:txBody>
          <a:bodyPr wrap="square" rtlCol="0">
            <a:spAutoFit/>
          </a:bodyPr>
          <a:lstStyle/>
          <a:p>
            <a:r>
              <a:rPr lang="en-GB" sz="6000" i="1" dirty="0">
                <a:solidFill>
                  <a:srgbClr val="002060"/>
                </a:solidFill>
                <a:latin typeface="Century Gothic" panose="020B0502020202020204" pitchFamily="34" charset="0"/>
                <a:sym typeface="Wingdings" panose="05000000000000000000" pitchFamily="2" charset="2"/>
              </a:rPr>
              <a:t></a:t>
            </a:r>
            <a:endParaRPr lang="en-GB" sz="6000" i="1" dirty="0">
              <a:solidFill>
                <a:srgbClr val="002060"/>
              </a:solidFill>
              <a:latin typeface="Century Gothic" panose="020B0502020202020204" pitchFamily="34" charset="0"/>
            </a:endParaRPr>
          </a:p>
        </p:txBody>
      </p:sp>
      <p:sp>
        <p:nvSpPr>
          <p:cNvPr id="33" name="Google Shape;167;p2">
            <a:extLst>
              <a:ext uri="{FF2B5EF4-FFF2-40B4-BE49-F238E27FC236}">
                <a16:creationId xmlns:a16="http://schemas.microsoft.com/office/drawing/2014/main" id="{F6EBF477-5B38-42D2-8306-ABF1F35CD572}"/>
              </a:ext>
            </a:extLst>
          </p:cNvPr>
          <p:cNvSpPr/>
          <p:nvPr/>
        </p:nvSpPr>
        <p:spPr>
          <a:xfrm>
            <a:off x="123171" y="12850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pic>
        <p:nvPicPr>
          <p:cNvPr id="16" name="Picture 15">
            <a:extLst>
              <a:ext uri="{FF2B5EF4-FFF2-40B4-BE49-F238E27FC236}">
                <a16:creationId xmlns:a16="http://schemas.microsoft.com/office/drawing/2014/main" id="{8A43963B-8E6C-493A-AB06-F6A1E6B784AE}"/>
              </a:ext>
            </a:extLst>
          </p:cNvPr>
          <p:cNvPicPr>
            <a:picLocks noChangeAspect="1"/>
          </p:cNvPicPr>
          <p:nvPr/>
        </p:nvPicPr>
        <p:blipFill>
          <a:blip r:embed="rId3"/>
          <a:stretch>
            <a:fillRect/>
          </a:stretch>
        </p:blipFill>
        <p:spPr>
          <a:xfrm>
            <a:off x="508473" y="3279523"/>
            <a:ext cx="1186070" cy="1080360"/>
          </a:xfrm>
          <a:prstGeom prst="rect">
            <a:avLst/>
          </a:prstGeom>
        </p:spPr>
      </p:pic>
      <p:pic>
        <p:nvPicPr>
          <p:cNvPr id="17" name="Picture 16" descr="Icon&#10;&#10;Description automatically generated">
            <a:extLst>
              <a:ext uri="{FF2B5EF4-FFF2-40B4-BE49-F238E27FC236}">
                <a16:creationId xmlns:a16="http://schemas.microsoft.com/office/drawing/2014/main" id="{76F5DE42-56AD-477E-8BDF-AAE4F0152D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367" y="1486279"/>
            <a:ext cx="1186070" cy="1186070"/>
          </a:xfrm>
          <a:prstGeom prst="rect">
            <a:avLst/>
          </a:prstGeom>
        </p:spPr>
      </p:pic>
      <p:pic>
        <p:nvPicPr>
          <p:cNvPr id="18" name="Picture 17">
            <a:extLst>
              <a:ext uri="{FF2B5EF4-FFF2-40B4-BE49-F238E27FC236}">
                <a16:creationId xmlns:a16="http://schemas.microsoft.com/office/drawing/2014/main" id="{B6527085-18D2-4A23-B940-7C3BB2B3605A}"/>
              </a:ext>
            </a:extLst>
          </p:cNvPr>
          <p:cNvPicPr>
            <a:picLocks noChangeAspect="1"/>
          </p:cNvPicPr>
          <p:nvPr/>
        </p:nvPicPr>
        <p:blipFill>
          <a:blip r:embed="rId5"/>
          <a:stretch>
            <a:fillRect/>
          </a:stretch>
        </p:blipFill>
        <p:spPr>
          <a:xfrm>
            <a:off x="508473" y="5005545"/>
            <a:ext cx="1162417" cy="1101237"/>
          </a:xfrm>
          <a:prstGeom prst="rect">
            <a:avLst/>
          </a:prstGeom>
        </p:spPr>
      </p:pic>
      <p:pic>
        <p:nvPicPr>
          <p:cNvPr id="19" name="Picture 2" descr="Brain, Idea, Think, Creativity">
            <a:extLst>
              <a:ext uri="{FF2B5EF4-FFF2-40B4-BE49-F238E27FC236}">
                <a16:creationId xmlns:a16="http://schemas.microsoft.com/office/drawing/2014/main" id="{B593F4DD-12E6-42AD-B4D7-FEBC5F5E0C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57226" y="151544"/>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902C8F7A-60E1-47BA-A5D2-269092E24632}"/>
              </a:ext>
            </a:extLst>
          </p:cNvPr>
          <p:cNvSpPr txBox="1"/>
          <p:nvPr/>
        </p:nvSpPr>
        <p:spPr>
          <a:xfrm>
            <a:off x="4301371" y="117656"/>
            <a:ext cx="5640577" cy="830997"/>
          </a:xfrm>
          <a:prstGeom prst="rect">
            <a:avLst/>
          </a:prstGeom>
          <a:noFill/>
        </p:spPr>
        <p:txBody>
          <a:bodyPr wrap="square" rtlCol="0">
            <a:spAutoFit/>
          </a:bodyPr>
          <a:lstStyle/>
          <a:p>
            <a:r>
              <a:rPr lang="en-GB" sz="2400" b="1" dirty="0">
                <a:solidFill>
                  <a:srgbClr val="002060"/>
                </a:solidFill>
                <a:latin typeface="Century Gothic" panose="020B0502020202020204" pitchFamily="34" charset="0"/>
              </a:rPr>
              <a:t>Escribe </a:t>
            </a:r>
            <a:r>
              <a:rPr lang="en-GB" sz="2400" b="1" dirty="0" err="1">
                <a:solidFill>
                  <a:srgbClr val="002060"/>
                </a:solidFill>
                <a:latin typeface="Century Gothic" panose="020B0502020202020204" pitchFamily="34" charset="0"/>
              </a:rPr>
              <a:t>en</a:t>
            </a:r>
            <a:r>
              <a:rPr lang="en-GB" sz="2400" b="1" dirty="0">
                <a:solidFill>
                  <a:srgbClr val="002060"/>
                </a:solidFill>
                <a:latin typeface="Century Gothic" panose="020B0502020202020204" pitchFamily="34" charset="0"/>
              </a:rPr>
              <a:t> </a:t>
            </a:r>
            <a:r>
              <a:rPr lang="en-GB" sz="2400" b="1" dirty="0" err="1">
                <a:solidFill>
                  <a:srgbClr val="002060"/>
                </a:solidFill>
                <a:latin typeface="Century Gothic" panose="020B0502020202020204" pitchFamily="34" charset="0"/>
              </a:rPr>
              <a:t>inglés</a:t>
            </a:r>
            <a:r>
              <a:rPr lang="en-GB" sz="2400" b="1" dirty="0">
                <a:solidFill>
                  <a:srgbClr val="002060"/>
                </a:solidFill>
                <a:latin typeface="Century Gothic" panose="020B0502020202020204" pitchFamily="34" charset="0"/>
              </a:rPr>
              <a:t>: </a:t>
            </a:r>
            <a:r>
              <a:rPr lang="en-GB" sz="2400" dirty="0">
                <a:solidFill>
                  <a:srgbClr val="002060"/>
                </a:solidFill>
                <a:latin typeface="Century Gothic" panose="020B0502020202020204" pitchFamily="34" charset="0"/>
              </a:rPr>
              <a:t>can you get at least 15 points?</a:t>
            </a:r>
          </a:p>
        </p:txBody>
      </p:sp>
      <p:sp>
        <p:nvSpPr>
          <p:cNvPr id="21" name="TextBox 20">
            <a:extLst>
              <a:ext uri="{FF2B5EF4-FFF2-40B4-BE49-F238E27FC236}">
                <a16:creationId xmlns:a16="http://schemas.microsoft.com/office/drawing/2014/main" id="{8E74BF02-0DE5-4017-9FA7-FF275A8EEC21}"/>
              </a:ext>
            </a:extLst>
          </p:cNvPr>
          <p:cNvSpPr txBox="1"/>
          <p:nvPr/>
        </p:nvSpPr>
        <p:spPr>
          <a:xfrm>
            <a:off x="1480103" y="5423551"/>
            <a:ext cx="60946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x1</a:t>
            </a:r>
          </a:p>
        </p:txBody>
      </p:sp>
      <p:sp>
        <p:nvSpPr>
          <p:cNvPr id="23" name="TextBox 22">
            <a:extLst>
              <a:ext uri="{FF2B5EF4-FFF2-40B4-BE49-F238E27FC236}">
                <a16:creationId xmlns:a16="http://schemas.microsoft.com/office/drawing/2014/main" id="{C5E8C9D4-E96C-43D4-95E0-35A6F737BFDD}"/>
              </a:ext>
            </a:extLst>
          </p:cNvPr>
          <p:cNvSpPr txBox="1"/>
          <p:nvPr/>
        </p:nvSpPr>
        <p:spPr>
          <a:xfrm>
            <a:off x="1366159" y="3884778"/>
            <a:ext cx="60946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x2</a:t>
            </a:r>
          </a:p>
        </p:txBody>
      </p:sp>
      <p:sp>
        <p:nvSpPr>
          <p:cNvPr id="24" name="TextBox 23">
            <a:extLst>
              <a:ext uri="{FF2B5EF4-FFF2-40B4-BE49-F238E27FC236}">
                <a16:creationId xmlns:a16="http://schemas.microsoft.com/office/drawing/2014/main" id="{BC94866C-68D6-459C-82A5-6B580851EF43}"/>
              </a:ext>
            </a:extLst>
          </p:cNvPr>
          <p:cNvSpPr txBox="1"/>
          <p:nvPr/>
        </p:nvSpPr>
        <p:spPr>
          <a:xfrm>
            <a:off x="1410086" y="2317679"/>
            <a:ext cx="60946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x3</a:t>
            </a:r>
          </a:p>
        </p:txBody>
      </p:sp>
      <p:sp>
        <p:nvSpPr>
          <p:cNvPr id="25" name="Title 1">
            <a:extLst>
              <a:ext uri="{FF2B5EF4-FFF2-40B4-BE49-F238E27FC236}">
                <a16:creationId xmlns:a16="http://schemas.microsoft.com/office/drawing/2014/main" id="{58F43770-8286-4189-9C2F-AFB22573CCB0}"/>
              </a:ext>
            </a:extLst>
          </p:cNvPr>
          <p:cNvSpPr txBox="1">
            <a:spLocks/>
          </p:cNvSpPr>
          <p:nvPr/>
        </p:nvSpPr>
        <p:spPr>
          <a:xfrm>
            <a:off x="10431110" y="1333754"/>
            <a:ext cx="1698356" cy="403881"/>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latin typeface="Century Gothic" panose="020B0502020202020204" pitchFamily="34" charset="0"/>
              </a:rPr>
              <a:t>vocabulario</a:t>
            </a:r>
          </a:p>
        </p:txBody>
      </p:sp>
      <p:sp>
        <p:nvSpPr>
          <p:cNvPr id="27" name="TextBox 26">
            <a:extLst>
              <a:ext uri="{FF2B5EF4-FFF2-40B4-BE49-F238E27FC236}">
                <a16:creationId xmlns:a16="http://schemas.microsoft.com/office/drawing/2014/main" id="{8E91EBFD-B466-4965-9469-F2748DA1485E}"/>
              </a:ext>
            </a:extLst>
          </p:cNvPr>
          <p:cNvSpPr txBox="1"/>
          <p:nvPr/>
        </p:nvSpPr>
        <p:spPr>
          <a:xfrm>
            <a:off x="2301777" y="6019556"/>
            <a:ext cx="2749742"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You want</a:t>
            </a:r>
          </a:p>
        </p:txBody>
      </p:sp>
      <p:sp>
        <p:nvSpPr>
          <p:cNvPr id="29" name="TextBox 28">
            <a:extLst>
              <a:ext uri="{FF2B5EF4-FFF2-40B4-BE49-F238E27FC236}">
                <a16:creationId xmlns:a16="http://schemas.microsoft.com/office/drawing/2014/main" id="{C76FE1AD-4946-4740-8517-0D1662F488E0}"/>
              </a:ext>
            </a:extLst>
          </p:cNvPr>
          <p:cNvSpPr txBox="1"/>
          <p:nvPr/>
        </p:nvSpPr>
        <p:spPr>
          <a:xfrm>
            <a:off x="4868520" y="5988778"/>
            <a:ext cx="3884516"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(the) plane</a:t>
            </a:r>
          </a:p>
        </p:txBody>
      </p:sp>
      <p:sp>
        <p:nvSpPr>
          <p:cNvPr id="30" name="TextBox 29">
            <a:extLst>
              <a:ext uri="{FF2B5EF4-FFF2-40B4-BE49-F238E27FC236}">
                <a16:creationId xmlns:a16="http://schemas.microsoft.com/office/drawing/2014/main" id="{4EAEAF29-DC2A-4A84-A343-84B356D8DD04}"/>
              </a:ext>
            </a:extLst>
          </p:cNvPr>
          <p:cNvSpPr txBox="1"/>
          <p:nvPr/>
        </p:nvSpPr>
        <p:spPr>
          <a:xfrm>
            <a:off x="7764059" y="6028925"/>
            <a:ext cx="2517291"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to try, trying</a:t>
            </a:r>
          </a:p>
        </p:txBody>
      </p:sp>
      <p:sp>
        <p:nvSpPr>
          <p:cNvPr id="31" name="TextBox 30">
            <a:extLst>
              <a:ext uri="{FF2B5EF4-FFF2-40B4-BE49-F238E27FC236}">
                <a16:creationId xmlns:a16="http://schemas.microsoft.com/office/drawing/2014/main" id="{89ABE632-2167-4385-8184-1CE809CDE0EE}"/>
              </a:ext>
            </a:extLst>
          </p:cNvPr>
          <p:cNvSpPr txBox="1"/>
          <p:nvPr/>
        </p:nvSpPr>
        <p:spPr>
          <a:xfrm>
            <a:off x="2250052" y="5111249"/>
            <a:ext cx="2330338"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I want</a:t>
            </a:r>
          </a:p>
        </p:txBody>
      </p:sp>
      <p:sp>
        <p:nvSpPr>
          <p:cNvPr id="32" name="TextBox 31">
            <a:extLst>
              <a:ext uri="{FF2B5EF4-FFF2-40B4-BE49-F238E27FC236}">
                <a16:creationId xmlns:a16="http://schemas.microsoft.com/office/drawing/2014/main" id="{6FB7D641-BFDC-45BB-8697-2A075D07FE3B}"/>
              </a:ext>
            </a:extLst>
          </p:cNvPr>
          <p:cNvSpPr txBox="1"/>
          <p:nvPr/>
        </p:nvSpPr>
        <p:spPr>
          <a:xfrm>
            <a:off x="4817971" y="5093174"/>
            <a:ext cx="2711453"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s/he wants</a:t>
            </a:r>
          </a:p>
        </p:txBody>
      </p:sp>
      <p:sp>
        <p:nvSpPr>
          <p:cNvPr id="34" name="TextBox 33">
            <a:extLst>
              <a:ext uri="{FF2B5EF4-FFF2-40B4-BE49-F238E27FC236}">
                <a16:creationId xmlns:a16="http://schemas.microsoft.com/office/drawing/2014/main" id="{14728464-02EF-4D58-A5BC-DF14CBB41329}"/>
              </a:ext>
            </a:extLst>
          </p:cNvPr>
          <p:cNvSpPr txBox="1"/>
          <p:nvPr/>
        </p:nvSpPr>
        <p:spPr>
          <a:xfrm>
            <a:off x="7610034" y="5111249"/>
            <a:ext cx="2517291"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boring</a:t>
            </a:r>
          </a:p>
        </p:txBody>
      </p:sp>
      <p:sp>
        <p:nvSpPr>
          <p:cNvPr id="35" name="TextBox 34">
            <a:extLst>
              <a:ext uri="{FF2B5EF4-FFF2-40B4-BE49-F238E27FC236}">
                <a16:creationId xmlns:a16="http://schemas.microsoft.com/office/drawing/2014/main" id="{AB9ED005-4454-41B8-A663-C21826A85C58}"/>
              </a:ext>
            </a:extLst>
          </p:cNvPr>
          <p:cNvSpPr txBox="1"/>
          <p:nvPr/>
        </p:nvSpPr>
        <p:spPr>
          <a:xfrm>
            <a:off x="2285433" y="4199228"/>
            <a:ext cx="2211554"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(the) flag</a:t>
            </a:r>
          </a:p>
        </p:txBody>
      </p:sp>
      <p:sp>
        <p:nvSpPr>
          <p:cNvPr id="36" name="TextBox 35">
            <a:extLst>
              <a:ext uri="{FF2B5EF4-FFF2-40B4-BE49-F238E27FC236}">
                <a16:creationId xmlns:a16="http://schemas.microsoft.com/office/drawing/2014/main" id="{35A2D6B4-08E4-4B63-AE01-B33B44B11FC9}"/>
              </a:ext>
            </a:extLst>
          </p:cNvPr>
          <p:cNvSpPr txBox="1"/>
          <p:nvPr/>
        </p:nvSpPr>
        <p:spPr>
          <a:xfrm>
            <a:off x="4851229" y="4226267"/>
            <a:ext cx="2620016" cy="430887"/>
          </a:xfrm>
          <a:prstGeom prst="rect">
            <a:avLst/>
          </a:prstGeom>
          <a:noFill/>
        </p:spPr>
        <p:txBody>
          <a:bodyPr wrap="square" rtlCol="0">
            <a:spAutoFit/>
          </a:bodyPr>
          <a:lstStyle/>
          <a:p>
            <a:r>
              <a:rPr lang="en-GB" sz="2200" dirty="0">
                <a:solidFill>
                  <a:srgbClr val="002060"/>
                </a:solidFill>
                <a:latin typeface="Century Gothic" panose="020B0502020202020204" pitchFamily="34" charset="0"/>
              </a:rPr>
              <a:t>(the) airport</a:t>
            </a:r>
          </a:p>
        </p:txBody>
      </p:sp>
      <p:sp>
        <p:nvSpPr>
          <p:cNvPr id="37" name="TextBox 36">
            <a:extLst>
              <a:ext uri="{FF2B5EF4-FFF2-40B4-BE49-F238E27FC236}">
                <a16:creationId xmlns:a16="http://schemas.microsoft.com/office/drawing/2014/main" id="{4D0124B0-6CC7-4AA0-91A1-EE073678A85E}"/>
              </a:ext>
            </a:extLst>
          </p:cNvPr>
          <p:cNvSpPr txBox="1"/>
          <p:nvPr/>
        </p:nvSpPr>
        <p:spPr>
          <a:xfrm>
            <a:off x="7602654" y="4238720"/>
            <a:ext cx="2828456"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(the) port</a:t>
            </a:r>
          </a:p>
        </p:txBody>
      </p:sp>
      <p:sp>
        <p:nvSpPr>
          <p:cNvPr id="38" name="TextBox 37">
            <a:extLst>
              <a:ext uri="{FF2B5EF4-FFF2-40B4-BE49-F238E27FC236}">
                <a16:creationId xmlns:a16="http://schemas.microsoft.com/office/drawing/2014/main" id="{9948D3E4-A156-4947-B376-6644CC24CCDC}"/>
              </a:ext>
            </a:extLst>
          </p:cNvPr>
          <p:cNvSpPr txBox="1"/>
          <p:nvPr/>
        </p:nvSpPr>
        <p:spPr>
          <a:xfrm>
            <a:off x="2212827" y="3315331"/>
            <a:ext cx="1905525"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I go</a:t>
            </a:r>
          </a:p>
        </p:txBody>
      </p:sp>
      <p:sp>
        <p:nvSpPr>
          <p:cNvPr id="39" name="TextBox 38">
            <a:extLst>
              <a:ext uri="{FF2B5EF4-FFF2-40B4-BE49-F238E27FC236}">
                <a16:creationId xmlns:a16="http://schemas.microsoft.com/office/drawing/2014/main" id="{E9CBBF2E-97E2-4F06-9FC1-F5BA50F78FE3}"/>
              </a:ext>
            </a:extLst>
          </p:cNvPr>
          <p:cNvSpPr txBox="1"/>
          <p:nvPr/>
        </p:nvSpPr>
        <p:spPr>
          <a:xfrm>
            <a:off x="4779681" y="3345921"/>
            <a:ext cx="2749743"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to go, going</a:t>
            </a:r>
          </a:p>
        </p:txBody>
      </p:sp>
      <p:sp>
        <p:nvSpPr>
          <p:cNvPr id="40" name="TextBox 39">
            <a:extLst>
              <a:ext uri="{FF2B5EF4-FFF2-40B4-BE49-F238E27FC236}">
                <a16:creationId xmlns:a16="http://schemas.microsoft.com/office/drawing/2014/main" id="{4DCD1128-AD1B-4DC0-81CE-BBD68C5201EB}"/>
              </a:ext>
            </a:extLst>
          </p:cNvPr>
          <p:cNvSpPr txBox="1"/>
          <p:nvPr/>
        </p:nvSpPr>
        <p:spPr>
          <a:xfrm>
            <a:off x="7529424" y="3313312"/>
            <a:ext cx="2569354"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(the) river</a:t>
            </a:r>
          </a:p>
        </p:txBody>
      </p:sp>
      <p:sp>
        <p:nvSpPr>
          <p:cNvPr id="41" name="TextBox 40">
            <a:extLst>
              <a:ext uri="{FF2B5EF4-FFF2-40B4-BE49-F238E27FC236}">
                <a16:creationId xmlns:a16="http://schemas.microsoft.com/office/drawing/2014/main" id="{A8C023EB-CECF-43FD-9C50-2E1FD3D043F9}"/>
              </a:ext>
            </a:extLst>
          </p:cNvPr>
          <p:cNvSpPr txBox="1"/>
          <p:nvPr/>
        </p:nvSpPr>
        <p:spPr>
          <a:xfrm>
            <a:off x="2292739" y="2436234"/>
            <a:ext cx="2211554"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(the) city</a:t>
            </a:r>
          </a:p>
        </p:txBody>
      </p:sp>
      <p:sp>
        <p:nvSpPr>
          <p:cNvPr id="42" name="TextBox 41">
            <a:extLst>
              <a:ext uri="{FF2B5EF4-FFF2-40B4-BE49-F238E27FC236}">
                <a16:creationId xmlns:a16="http://schemas.microsoft.com/office/drawing/2014/main" id="{441CCF8C-6A2B-42D1-9A29-267D4A3E95B2}"/>
              </a:ext>
            </a:extLst>
          </p:cNvPr>
          <p:cNvSpPr txBox="1"/>
          <p:nvPr/>
        </p:nvSpPr>
        <p:spPr>
          <a:xfrm>
            <a:off x="4759352" y="2439789"/>
            <a:ext cx="2749743"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(the) market</a:t>
            </a:r>
          </a:p>
        </p:txBody>
      </p:sp>
      <p:sp>
        <p:nvSpPr>
          <p:cNvPr id="43" name="TextBox 42">
            <a:extLst>
              <a:ext uri="{FF2B5EF4-FFF2-40B4-BE49-F238E27FC236}">
                <a16:creationId xmlns:a16="http://schemas.microsoft.com/office/drawing/2014/main" id="{2C443888-DD79-4634-8C3F-DA91CF2D2866}"/>
              </a:ext>
            </a:extLst>
          </p:cNvPr>
          <p:cNvSpPr txBox="1"/>
          <p:nvPr/>
        </p:nvSpPr>
        <p:spPr>
          <a:xfrm>
            <a:off x="7556475" y="2426329"/>
            <a:ext cx="2828456"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You go</a:t>
            </a:r>
          </a:p>
        </p:txBody>
      </p:sp>
      <p:sp>
        <p:nvSpPr>
          <p:cNvPr id="44" name="TextBox 43">
            <a:extLst>
              <a:ext uri="{FF2B5EF4-FFF2-40B4-BE49-F238E27FC236}">
                <a16:creationId xmlns:a16="http://schemas.microsoft.com/office/drawing/2014/main" id="{034E71BE-7DD3-4ED1-AFF3-AD0B6BA003B0}"/>
              </a:ext>
            </a:extLst>
          </p:cNvPr>
          <p:cNvSpPr txBox="1"/>
          <p:nvPr/>
        </p:nvSpPr>
        <p:spPr>
          <a:xfrm>
            <a:off x="2124299" y="1544958"/>
            <a:ext cx="2399228"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(the) coast</a:t>
            </a:r>
          </a:p>
        </p:txBody>
      </p:sp>
      <p:sp>
        <p:nvSpPr>
          <p:cNvPr id="45" name="TextBox 44">
            <a:extLst>
              <a:ext uri="{FF2B5EF4-FFF2-40B4-BE49-F238E27FC236}">
                <a16:creationId xmlns:a16="http://schemas.microsoft.com/office/drawing/2014/main" id="{F0A700A9-502F-490C-9292-3D9EF8010AF9}"/>
              </a:ext>
            </a:extLst>
          </p:cNvPr>
          <p:cNvSpPr txBox="1"/>
          <p:nvPr/>
        </p:nvSpPr>
        <p:spPr>
          <a:xfrm>
            <a:off x="4805081" y="1551096"/>
            <a:ext cx="2552492"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s/he goes</a:t>
            </a:r>
          </a:p>
        </p:txBody>
      </p:sp>
      <p:sp>
        <p:nvSpPr>
          <p:cNvPr id="46" name="TextBox 45">
            <a:extLst>
              <a:ext uri="{FF2B5EF4-FFF2-40B4-BE49-F238E27FC236}">
                <a16:creationId xmlns:a16="http://schemas.microsoft.com/office/drawing/2014/main" id="{0D315BE0-C647-4370-B56C-1C292BED493E}"/>
              </a:ext>
            </a:extLst>
          </p:cNvPr>
          <p:cNvSpPr txBox="1"/>
          <p:nvPr/>
        </p:nvSpPr>
        <p:spPr>
          <a:xfrm>
            <a:off x="7529424" y="1523107"/>
            <a:ext cx="3392552"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(the) theatre</a:t>
            </a:r>
          </a:p>
        </p:txBody>
      </p:sp>
    </p:spTree>
    <p:extLst>
      <p:ext uri="{BB962C8B-B14F-4D97-AF65-F5344CB8AC3E}">
        <p14:creationId xmlns:p14="http://schemas.microsoft.com/office/powerpoint/2010/main" val="3673061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p:bldP spid="30" grpId="0"/>
      <p:bldP spid="31" grpId="0"/>
      <p:bldP spid="32" grpId="0"/>
      <p:bldP spid="34" grpId="0"/>
      <p:bldP spid="35" grpId="0"/>
      <p:bldP spid="36" grpId="0"/>
      <p:bldP spid="37" grpId="0"/>
      <p:bldP spid="38" grpId="0"/>
      <p:bldP spid="39" grpId="0"/>
      <p:bldP spid="40" grpId="0"/>
      <p:bldP spid="41" grpId="0"/>
      <p:bldP spid="42" grpId="0"/>
      <p:bldP spid="43" grpId="0"/>
      <p:bldP spid="44" grpId="0"/>
      <p:bldP spid="45" grpId="0"/>
      <p:bldP spid="4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4">
            <a:extLst>
              <a:ext uri="{FF2B5EF4-FFF2-40B4-BE49-F238E27FC236}">
                <a16:creationId xmlns:a16="http://schemas.microsoft.com/office/drawing/2014/main" id="{4DB7913D-724A-4B00-BB96-ADDC7286CFA1}"/>
              </a:ext>
            </a:extLst>
          </p:cNvPr>
          <p:cNvGraphicFramePr>
            <a:graphicFrameLocks noGrp="1"/>
          </p:cNvGraphicFramePr>
          <p:nvPr>
            <p:extLst>
              <p:ext uri="{D42A27DB-BD31-4B8C-83A1-F6EECF244321}">
                <p14:modId xmlns:p14="http://schemas.microsoft.com/office/powerpoint/2010/main" val="3036433348"/>
              </p:ext>
            </p:extLst>
          </p:nvPr>
        </p:nvGraphicFramePr>
        <p:xfrm>
          <a:off x="312452" y="1102402"/>
          <a:ext cx="9987248" cy="5363712"/>
        </p:xfrm>
        <a:graphic>
          <a:graphicData uri="http://schemas.openxmlformats.org/drawingml/2006/table">
            <a:tbl>
              <a:tblPr firstRow="1" bandRow="1">
                <a:tableStyleId>{5940675A-B579-460E-94D1-54222C63F5DA}</a:tableStyleId>
              </a:tblPr>
              <a:tblGrid>
                <a:gridCol w="1761573">
                  <a:extLst>
                    <a:ext uri="{9D8B030D-6E8A-4147-A177-3AD203B41FA5}">
                      <a16:colId xmlns:a16="http://schemas.microsoft.com/office/drawing/2014/main" val="1203737284"/>
                    </a:ext>
                  </a:extLst>
                </a:gridCol>
                <a:gridCol w="2713875">
                  <a:extLst>
                    <a:ext uri="{9D8B030D-6E8A-4147-A177-3AD203B41FA5}">
                      <a16:colId xmlns:a16="http://schemas.microsoft.com/office/drawing/2014/main" val="1810222861"/>
                    </a:ext>
                  </a:extLst>
                </a:gridCol>
                <a:gridCol w="2769908">
                  <a:extLst>
                    <a:ext uri="{9D8B030D-6E8A-4147-A177-3AD203B41FA5}">
                      <a16:colId xmlns:a16="http://schemas.microsoft.com/office/drawing/2014/main" val="274413866"/>
                    </a:ext>
                  </a:extLst>
                </a:gridCol>
                <a:gridCol w="2741892">
                  <a:extLst>
                    <a:ext uri="{9D8B030D-6E8A-4147-A177-3AD203B41FA5}">
                      <a16:colId xmlns:a16="http://schemas.microsoft.com/office/drawing/2014/main" val="2706468897"/>
                    </a:ext>
                  </a:extLst>
                </a:gridCol>
              </a:tblGrid>
              <a:tr h="893952">
                <a:tc rowSpan="2">
                  <a:txBody>
                    <a:bodyPr/>
                    <a:lstStyle/>
                    <a:p>
                      <a:endParaRPr lang="en-GB" sz="2400" dirty="0">
                        <a:solidFill>
                          <a:srgbClr val="002060"/>
                        </a:solidFill>
                        <a:latin typeface="Century Gothic" panose="020B0502020202020204" pitchFamily="34" charset="0"/>
                      </a:endParaRPr>
                    </a:p>
                  </a:txBody>
                  <a:tcPr/>
                </a:tc>
                <a:tc>
                  <a:txBody>
                    <a:bodyPr/>
                    <a:lstStyle/>
                    <a:p>
                      <a:r>
                        <a:rPr lang="en-GB" sz="2400" b="1" dirty="0">
                          <a:solidFill>
                            <a:srgbClr val="00B0F0"/>
                          </a:solidFill>
                          <a:latin typeface="Century Gothic" panose="020B0502020202020204" pitchFamily="34" charset="0"/>
                        </a:rPr>
                        <a:t>S/he goes</a:t>
                      </a:r>
                    </a:p>
                  </a:txBody>
                  <a:tcPr/>
                </a:tc>
                <a:tc>
                  <a:txBody>
                    <a:bodyPr/>
                    <a:lstStyle/>
                    <a:p>
                      <a:r>
                        <a:rPr lang="en-GB" sz="2400" b="1" dirty="0">
                          <a:solidFill>
                            <a:srgbClr val="00B0F0"/>
                          </a:solidFill>
                          <a:latin typeface="Century Gothic" panose="020B0502020202020204" pitchFamily="34" charset="0"/>
                        </a:rPr>
                        <a:t>(the) coast</a:t>
                      </a:r>
                    </a:p>
                  </a:txBody>
                  <a:tcPr/>
                </a:tc>
                <a:tc>
                  <a:txBody>
                    <a:bodyPr/>
                    <a:lstStyle/>
                    <a:p>
                      <a:r>
                        <a:rPr lang="en-GB" sz="2400" b="1" dirty="0">
                          <a:solidFill>
                            <a:srgbClr val="00B0F0"/>
                          </a:solidFill>
                          <a:latin typeface="Century Gothic" panose="020B0502020202020204" pitchFamily="34" charset="0"/>
                        </a:rPr>
                        <a:t>(the) city</a:t>
                      </a:r>
                    </a:p>
                  </a:txBody>
                  <a:tcPr/>
                </a:tc>
                <a:extLst>
                  <a:ext uri="{0D108BD9-81ED-4DB2-BD59-A6C34878D82A}">
                    <a16:rowId xmlns:a16="http://schemas.microsoft.com/office/drawing/2014/main" val="1256656619"/>
                  </a:ext>
                </a:extLst>
              </a:tr>
              <a:tr h="893952">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400" b="1" dirty="0">
                          <a:solidFill>
                            <a:srgbClr val="00B0F0"/>
                          </a:solidFill>
                          <a:latin typeface="Century Gothic" panose="020B0502020202020204" pitchFamily="34" charset="0"/>
                        </a:rPr>
                        <a:t>(the) market</a:t>
                      </a:r>
                    </a:p>
                  </a:txBody>
                  <a:tcPr/>
                </a:tc>
                <a:tc>
                  <a:txBody>
                    <a:bodyPr/>
                    <a:lstStyle/>
                    <a:p>
                      <a:r>
                        <a:rPr lang="en-GB" sz="2400" b="1" dirty="0">
                          <a:solidFill>
                            <a:srgbClr val="00B0F0"/>
                          </a:solidFill>
                          <a:latin typeface="Century Gothic" panose="020B0502020202020204" pitchFamily="34" charset="0"/>
                        </a:rPr>
                        <a:t>You go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rgbClr val="00B0F0"/>
                          </a:solidFill>
                          <a:latin typeface="Century Gothic" panose="020B0502020202020204" pitchFamily="34" charset="0"/>
                        </a:rPr>
                        <a:t>(the) theatre</a:t>
                      </a:r>
                    </a:p>
                    <a:p>
                      <a:endParaRPr lang="en-GB" sz="2400" b="1" dirty="0">
                        <a:solidFill>
                          <a:srgbClr val="00B0F0"/>
                        </a:solidFill>
                        <a:latin typeface="Century Gothic" panose="020B0502020202020204" pitchFamily="34" charset="0"/>
                      </a:endParaRPr>
                    </a:p>
                  </a:txBody>
                  <a:tcPr/>
                </a:tc>
                <a:extLst>
                  <a:ext uri="{0D108BD9-81ED-4DB2-BD59-A6C34878D82A}">
                    <a16:rowId xmlns:a16="http://schemas.microsoft.com/office/drawing/2014/main" val="1164559424"/>
                  </a:ext>
                </a:extLst>
              </a:tr>
              <a:tr h="893952">
                <a:tc rowSpan="2">
                  <a:txBody>
                    <a:bodyPr/>
                    <a:lstStyle/>
                    <a:p>
                      <a:endParaRPr lang="en-GB" sz="2400" dirty="0">
                        <a:solidFill>
                          <a:srgbClr val="002060"/>
                        </a:solidFill>
                        <a:latin typeface="Century Gothic" panose="020B0502020202020204" pitchFamily="34" charset="0"/>
                      </a:endParaRPr>
                    </a:p>
                  </a:txBody>
                  <a:tcPr/>
                </a:tc>
                <a:tc>
                  <a:txBody>
                    <a:bodyPr/>
                    <a:lstStyle/>
                    <a:p>
                      <a:r>
                        <a:rPr lang="en-GB" sz="2400" b="1" dirty="0">
                          <a:solidFill>
                            <a:srgbClr val="92D050"/>
                          </a:solidFill>
                          <a:latin typeface="Century Gothic" panose="020B0502020202020204" pitchFamily="34" charset="0"/>
                        </a:rPr>
                        <a:t>(the)  port</a:t>
                      </a:r>
                    </a:p>
                  </a:txBody>
                  <a:tcPr/>
                </a:tc>
                <a:tc>
                  <a:txBody>
                    <a:bodyPr/>
                    <a:lstStyle/>
                    <a:p>
                      <a:r>
                        <a:rPr lang="en-GB" sz="2400" b="1" dirty="0">
                          <a:solidFill>
                            <a:srgbClr val="92D050"/>
                          </a:solidFill>
                          <a:latin typeface="Century Gothic" panose="020B0502020202020204" pitchFamily="34" charset="0"/>
                        </a:rPr>
                        <a:t>(the) flag</a:t>
                      </a:r>
                    </a:p>
                  </a:txBody>
                  <a:tcPr/>
                </a:tc>
                <a:tc>
                  <a:txBody>
                    <a:bodyPr/>
                    <a:lstStyle/>
                    <a:p>
                      <a:r>
                        <a:rPr lang="en-GB" sz="2400" b="1" dirty="0">
                          <a:solidFill>
                            <a:srgbClr val="92D050"/>
                          </a:solidFill>
                          <a:latin typeface="Century Gothic" panose="020B0502020202020204" pitchFamily="34" charset="0"/>
                        </a:rPr>
                        <a:t>to go, going</a:t>
                      </a:r>
                    </a:p>
                  </a:txBody>
                  <a:tcPr/>
                </a:tc>
                <a:extLst>
                  <a:ext uri="{0D108BD9-81ED-4DB2-BD59-A6C34878D82A}">
                    <a16:rowId xmlns:a16="http://schemas.microsoft.com/office/drawing/2014/main" val="760878619"/>
                  </a:ext>
                </a:extLst>
              </a:tr>
              <a:tr h="893952">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400" b="1" dirty="0">
                          <a:solidFill>
                            <a:srgbClr val="92D050"/>
                          </a:solidFill>
                          <a:latin typeface="Century Gothic" panose="020B0502020202020204" pitchFamily="34" charset="0"/>
                        </a:rPr>
                        <a:t>(the) river</a:t>
                      </a:r>
                    </a:p>
                  </a:txBody>
                  <a:tcPr/>
                </a:tc>
                <a:tc>
                  <a:txBody>
                    <a:bodyPr/>
                    <a:lstStyle/>
                    <a:p>
                      <a:r>
                        <a:rPr lang="en-GB" sz="2400" b="1" dirty="0">
                          <a:solidFill>
                            <a:srgbClr val="92D050"/>
                          </a:solidFill>
                          <a:latin typeface="Century Gothic" panose="020B0502020202020204" pitchFamily="34" charset="0"/>
                        </a:rPr>
                        <a:t>(the) river</a:t>
                      </a:r>
                    </a:p>
                  </a:txBody>
                  <a:tcPr/>
                </a:tc>
                <a:tc>
                  <a:txBody>
                    <a:bodyPr/>
                    <a:lstStyle/>
                    <a:p>
                      <a:r>
                        <a:rPr lang="en-GB" sz="2400" b="1" dirty="0">
                          <a:solidFill>
                            <a:srgbClr val="92D050"/>
                          </a:solidFill>
                          <a:latin typeface="Century Gothic" panose="020B0502020202020204" pitchFamily="34" charset="0"/>
                        </a:rPr>
                        <a:t>I go</a:t>
                      </a:r>
                    </a:p>
                  </a:txBody>
                  <a:tcPr/>
                </a:tc>
                <a:extLst>
                  <a:ext uri="{0D108BD9-81ED-4DB2-BD59-A6C34878D82A}">
                    <a16:rowId xmlns:a16="http://schemas.microsoft.com/office/drawing/2014/main" val="1047692962"/>
                  </a:ext>
                </a:extLst>
              </a:tr>
              <a:tr h="893952">
                <a:tc rowSpan="2">
                  <a:txBody>
                    <a:bodyPr/>
                    <a:lstStyle/>
                    <a:p>
                      <a:endParaRPr lang="en-GB" sz="2400" dirty="0"/>
                    </a:p>
                  </a:txBody>
                  <a:tcPr/>
                </a:tc>
                <a:tc>
                  <a:txBody>
                    <a:bodyPr/>
                    <a:lstStyle/>
                    <a:p>
                      <a:r>
                        <a:rPr lang="en-GB" sz="2400" b="1" dirty="0">
                          <a:solidFill>
                            <a:srgbClr val="FF3399"/>
                          </a:solidFill>
                          <a:latin typeface="Century Gothic" panose="020B0502020202020204" pitchFamily="34" charset="0"/>
                        </a:rPr>
                        <a:t>to try, trying</a:t>
                      </a:r>
                    </a:p>
                  </a:txBody>
                  <a:tcPr/>
                </a:tc>
                <a:tc>
                  <a:txBody>
                    <a:bodyPr/>
                    <a:lstStyle/>
                    <a:p>
                      <a:r>
                        <a:rPr lang="en-GB" sz="2400" b="1" dirty="0">
                          <a:solidFill>
                            <a:srgbClr val="FF3399"/>
                          </a:solidFill>
                          <a:latin typeface="Century Gothic" panose="020B0502020202020204" pitchFamily="34" charset="0"/>
                        </a:rPr>
                        <a:t>(the) plane</a:t>
                      </a:r>
                    </a:p>
                  </a:txBody>
                  <a:tcPr/>
                </a:tc>
                <a:tc>
                  <a:txBody>
                    <a:bodyPr/>
                    <a:lstStyle/>
                    <a:p>
                      <a:r>
                        <a:rPr lang="en-GB" sz="2400" b="1" dirty="0">
                          <a:solidFill>
                            <a:srgbClr val="FF3399"/>
                          </a:solidFill>
                          <a:latin typeface="Century Gothic" panose="020B0502020202020204" pitchFamily="34" charset="0"/>
                        </a:rPr>
                        <a:t>You want</a:t>
                      </a:r>
                    </a:p>
                  </a:txBody>
                  <a:tcPr/>
                </a:tc>
                <a:extLst>
                  <a:ext uri="{0D108BD9-81ED-4DB2-BD59-A6C34878D82A}">
                    <a16:rowId xmlns:a16="http://schemas.microsoft.com/office/drawing/2014/main" val="3343226472"/>
                  </a:ext>
                </a:extLst>
              </a:tr>
              <a:tr h="893952">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400" b="1" dirty="0">
                          <a:solidFill>
                            <a:srgbClr val="FF3399"/>
                          </a:solidFill>
                          <a:latin typeface="Century Gothic" panose="020B0502020202020204" pitchFamily="34" charset="0"/>
                        </a:rPr>
                        <a:t>s/he wants</a:t>
                      </a:r>
                    </a:p>
                  </a:txBody>
                  <a:tcPr/>
                </a:tc>
                <a:tc>
                  <a:txBody>
                    <a:bodyPr/>
                    <a:lstStyle/>
                    <a:p>
                      <a:r>
                        <a:rPr lang="en-GB" sz="2400" b="1" dirty="0">
                          <a:solidFill>
                            <a:srgbClr val="FF3399"/>
                          </a:solidFill>
                          <a:latin typeface="Century Gothic" panose="020B0502020202020204" pitchFamily="34" charset="0"/>
                        </a:rPr>
                        <a:t>I want</a:t>
                      </a:r>
                    </a:p>
                  </a:txBody>
                  <a:tcPr/>
                </a:tc>
                <a:tc>
                  <a:txBody>
                    <a:bodyPr/>
                    <a:lstStyle/>
                    <a:p>
                      <a:r>
                        <a:rPr lang="en-GB" sz="2400" b="1" dirty="0">
                          <a:solidFill>
                            <a:srgbClr val="FF3399"/>
                          </a:solidFill>
                          <a:latin typeface="Century Gothic" panose="020B0502020202020204" pitchFamily="34" charset="0"/>
                        </a:rPr>
                        <a:t>boring</a:t>
                      </a:r>
                    </a:p>
                  </a:txBody>
                  <a:tcPr/>
                </a:tc>
                <a:extLst>
                  <a:ext uri="{0D108BD9-81ED-4DB2-BD59-A6C34878D82A}">
                    <a16:rowId xmlns:a16="http://schemas.microsoft.com/office/drawing/2014/main" val="3232139915"/>
                  </a:ext>
                </a:extLst>
              </a:tr>
            </a:tbl>
          </a:graphicData>
        </a:graphic>
      </p:graphicFrame>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0" y="87041"/>
            <a:ext cx="2866431"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5: </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3339385" y="-292175"/>
            <a:ext cx="1082031" cy="1015663"/>
          </a:xfrm>
          <a:prstGeom prst="rect">
            <a:avLst/>
          </a:prstGeom>
          <a:noFill/>
        </p:spPr>
        <p:txBody>
          <a:bodyPr wrap="square" rtlCol="0">
            <a:spAutoFit/>
          </a:bodyPr>
          <a:lstStyle/>
          <a:p>
            <a:r>
              <a:rPr lang="en-GB" sz="6000" i="1" dirty="0">
                <a:solidFill>
                  <a:srgbClr val="002060"/>
                </a:solidFill>
                <a:latin typeface="Century Gothic" panose="020B0502020202020204" pitchFamily="34" charset="0"/>
                <a:sym typeface="Wingdings" panose="05000000000000000000" pitchFamily="2" charset="2"/>
              </a:rPr>
              <a:t></a:t>
            </a:r>
            <a:endParaRPr lang="en-GB" sz="6000" i="1" dirty="0">
              <a:solidFill>
                <a:srgbClr val="002060"/>
              </a:solidFill>
              <a:latin typeface="Century Gothic" panose="020B0502020202020204" pitchFamily="34" charset="0"/>
            </a:endParaRPr>
          </a:p>
        </p:txBody>
      </p:sp>
      <p:sp>
        <p:nvSpPr>
          <p:cNvPr id="33" name="Google Shape;167;p2">
            <a:extLst>
              <a:ext uri="{FF2B5EF4-FFF2-40B4-BE49-F238E27FC236}">
                <a16:creationId xmlns:a16="http://schemas.microsoft.com/office/drawing/2014/main" id="{F6EBF477-5B38-42D2-8306-ABF1F35CD572}"/>
              </a:ext>
            </a:extLst>
          </p:cNvPr>
          <p:cNvSpPr/>
          <p:nvPr/>
        </p:nvSpPr>
        <p:spPr>
          <a:xfrm>
            <a:off x="123171" y="12850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pic>
        <p:nvPicPr>
          <p:cNvPr id="16" name="Picture 15">
            <a:extLst>
              <a:ext uri="{FF2B5EF4-FFF2-40B4-BE49-F238E27FC236}">
                <a16:creationId xmlns:a16="http://schemas.microsoft.com/office/drawing/2014/main" id="{8A43963B-8E6C-493A-AB06-F6A1E6B784AE}"/>
              </a:ext>
            </a:extLst>
          </p:cNvPr>
          <p:cNvPicPr>
            <a:picLocks noChangeAspect="1"/>
          </p:cNvPicPr>
          <p:nvPr/>
        </p:nvPicPr>
        <p:blipFill>
          <a:blip r:embed="rId3"/>
          <a:stretch>
            <a:fillRect/>
          </a:stretch>
        </p:blipFill>
        <p:spPr>
          <a:xfrm>
            <a:off x="508473" y="3279523"/>
            <a:ext cx="1186070" cy="1080360"/>
          </a:xfrm>
          <a:prstGeom prst="rect">
            <a:avLst/>
          </a:prstGeom>
        </p:spPr>
      </p:pic>
      <p:pic>
        <p:nvPicPr>
          <p:cNvPr id="17" name="Picture 16" descr="Icon&#10;&#10;Description automatically generated">
            <a:extLst>
              <a:ext uri="{FF2B5EF4-FFF2-40B4-BE49-F238E27FC236}">
                <a16:creationId xmlns:a16="http://schemas.microsoft.com/office/drawing/2014/main" id="{76F5DE42-56AD-477E-8BDF-AAE4F0152D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367" y="1486279"/>
            <a:ext cx="1186070" cy="1186070"/>
          </a:xfrm>
          <a:prstGeom prst="rect">
            <a:avLst/>
          </a:prstGeom>
        </p:spPr>
      </p:pic>
      <p:pic>
        <p:nvPicPr>
          <p:cNvPr id="18" name="Picture 17">
            <a:extLst>
              <a:ext uri="{FF2B5EF4-FFF2-40B4-BE49-F238E27FC236}">
                <a16:creationId xmlns:a16="http://schemas.microsoft.com/office/drawing/2014/main" id="{B6527085-18D2-4A23-B940-7C3BB2B3605A}"/>
              </a:ext>
            </a:extLst>
          </p:cNvPr>
          <p:cNvPicPr>
            <a:picLocks noChangeAspect="1"/>
          </p:cNvPicPr>
          <p:nvPr/>
        </p:nvPicPr>
        <p:blipFill>
          <a:blip r:embed="rId5"/>
          <a:stretch>
            <a:fillRect/>
          </a:stretch>
        </p:blipFill>
        <p:spPr>
          <a:xfrm>
            <a:off x="508473" y="5005545"/>
            <a:ext cx="1162417" cy="1101237"/>
          </a:xfrm>
          <a:prstGeom prst="rect">
            <a:avLst/>
          </a:prstGeom>
        </p:spPr>
      </p:pic>
      <p:pic>
        <p:nvPicPr>
          <p:cNvPr id="19" name="Picture 2" descr="Brain, Idea, Think, Creativity">
            <a:extLst>
              <a:ext uri="{FF2B5EF4-FFF2-40B4-BE49-F238E27FC236}">
                <a16:creationId xmlns:a16="http://schemas.microsoft.com/office/drawing/2014/main" id="{B593F4DD-12E6-42AD-B4D7-FEBC5F5E0C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57226" y="151544"/>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902C8F7A-60E1-47BA-A5D2-269092E24632}"/>
              </a:ext>
            </a:extLst>
          </p:cNvPr>
          <p:cNvSpPr txBox="1"/>
          <p:nvPr/>
        </p:nvSpPr>
        <p:spPr>
          <a:xfrm>
            <a:off x="4301371" y="117656"/>
            <a:ext cx="5640577" cy="830997"/>
          </a:xfrm>
          <a:prstGeom prst="rect">
            <a:avLst/>
          </a:prstGeom>
          <a:noFill/>
        </p:spPr>
        <p:txBody>
          <a:bodyPr wrap="square" rtlCol="0">
            <a:spAutoFit/>
          </a:bodyPr>
          <a:lstStyle/>
          <a:p>
            <a:r>
              <a:rPr lang="en-GB" sz="2400" b="1" dirty="0">
                <a:solidFill>
                  <a:srgbClr val="002060"/>
                </a:solidFill>
                <a:latin typeface="Century Gothic" panose="020B0502020202020204" pitchFamily="34" charset="0"/>
              </a:rPr>
              <a:t>Escribe en español: </a:t>
            </a:r>
            <a:r>
              <a:rPr lang="en-GB" sz="2400" dirty="0">
                <a:solidFill>
                  <a:srgbClr val="002060"/>
                </a:solidFill>
                <a:latin typeface="Century Gothic" panose="020B0502020202020204" pitchFamily="34" charset="0"/>
              </a:rPr>
              <a:t>can you get at least 15 points?</a:t>
            </a:r>
          </a:p>
        </p:txBody>
      </p:sp>
      <p:sp>
        <p:nvSpPr>
          <p:cNvPr id="21" name="TextBox 20">
            <a:extLst>
              <a:ext uri="{FF2B5EF4-FFF2-40B4-BE49-F238E27FC236}">
                <a16:creationId xmlns:a16="http://schemas.microsoft.com/office/drawing/2014/main" id="{8E74BF02-0DE5-4017-9FA7-FF275A8EEC21}"/>
              </a:ext>
            </a:extLst>
          </p:cNvPr>
          <p:cNvSpPr txBox="1"/>
          <p:nvPr/>
        </p:nvSpPr>
        <p:spPr>
          <a:xfrm>
            <a:off x="1480103" y="5423551"/>
            <a:ext cx="60946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x1</a:t>
            </a:r>
          </a:p>
        </p:txBody>
      </p:sp>
      <p:sp>
        <p:nvSpPr>
          <p:cNvPr id="23" name="TextBox 22">
            <a:extLst>
              <a:ext uri="{FF2B5EF4-FFF2-40B4-BE49-F238E27FC236}">
                <a16:creationId xmlns:a16="http://schemas.microsoft.com/office/drawing/2014/main" id="{C5E8C9D4-E96C-43D4-95E0-35A6F737BFDD}"/>
              </a:ext>
            </a:extLst>
          </p:cNvPr>
          <p:cNvSpPr txBox="1"/>
          <p:nvPr/>
        </p:nvSpPr>
        <p:spPr>
          <a:xfrm>
            <a:off x="1366159" y="3884778"/>
            <a:ext cx="60946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x2</a:t>
            </a:r>
          </a:p>
        </p:txBody>
      </p:sp>
      <p:sp>
        <p:nvSpPr>
          <p:cNvPr id="24" name="TextBox 23">
            <a:extLst>
              <a:ext uri="{FF2B5EF4-FFF2-40B4-BE49-F238E27FC236}">
                <a16:creationId xmlns:a16="http://schemas.microsoft.com/office/drawing/2014/main" id="{BC94866C-68D6-459C-82A5-6B580851EF43}"/>
              </a:ext>
            </a:extLst>
          </p:cNvPr>
          <p:cNvSpPr txBox="1"/>
          <p:nvPr/>
        </p:nvSpPr>
        <p:spPr>
          <a:xfrm>
            <a:off x="1410086" y="2317679"/>
            <a:ext cx="60946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x3</a:t>
            </a:r>
          </a:p>
        </p:txBody>
      </p:sp>
      <p:sp>
        <p:nvSpPr>
          <p:cNvPr id="25" name="Title 1">
            <a:extLst>
              <a:ext uri="{FF2B5EF4-FFF2-40B4-BE49-F238E27FC236}">
                <a16:creationId xmlns:a16="http://schemas.microsoft.com/office/drawing/2014/main" id="{58F43770-8286-4189-9C2F-AFB22573CCB0}"/>
              </a:ext>
            </a:extLst>
          </p:cNvPr>
          <p:cNvSpPr txBox="1">
            <a:spLocks/>
          </p:cNvSpPr>
          <p:nvPr/>
        </p:nvSpPr>
        <p:spPr>
          <a:xfrm>
            <a:off x="10431110" y="1333754"/>
            <a:ext cx="1698356" cy="403881"/>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latin typeface="Century Gothic" panose="020B0502020202020204" pitchFamily="34" charset="0"/>
              </a:rPr>
              <a:t>vocabulario</a:t>
            </a:r>
          </a:p>
        </p:txBody>
      </p:sp>
      <p:sp>
        <p:nvSpPr>
          <p:cNvPr id="27" name="TextBox 26">
            <a:extLst>
              <a:ext uri="{FF2B5EF4-FFF2-40B4-BE49-F238E27FC236}">
                <a16:creationId xmlns:a16="http://schemas.microsoft.com/office/drawing/2014/main" id="{8E91EBFD-B466-4965-9469-F2748DA1485E}"/>
              </a:ext>
            </a:extLst>
          </p:cNvPr>
          <p:cNvSpPr txBox="1"/>
          <p:nvPr/>
        </p:nvSpPr>
        <p:spPr>
          <a:xfrm>
            <a:off x="2301777" y="6019556"/>
            <a:ext cx="2749742"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quiere</a:t>
            </a:r>
            <a:endParaRPr lang="en-GB" sz="2400" dirty="0">
              <a:solidFill>
                <a:srgbClr val="002060"/>
              </a:solidFill>
              <a:latin typeface="Century Gothic" panose="020B0502020202020204" pitchFamily="34" charset="0"/>
            </a:endParaRPr>
          </a:p>
        </p:txBody>
      </p:sp>
      <p:sp>
        <p:nvSpPr>
          <p:cNvPr id="29" name="TextBox 28">
            <a:extLst>
              <a:ext uri="{FF2B5EF4-FFF2-40B4-BE49-F238E27FC236}">
                <a16:creationId xmlns:a16="http://schemas.microsoft.com/office/drawing/2014/main" id="{C76FE1AD-4946-4740-8517-0D1662F488E0}"/>
              </a:ext>
            </a:extLst>
          </p:cNvPr>
          <p:cNvSpPr txBox="1"/>
          <p:nvPr/>
        </p:nvSpPr>
        <p:spPr>
          <a:xfrm>
            <a:off x="4868520" y="5988778"/>
            <a:ext cx="3884516"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quiero</a:t>
            </a:r>
            <a:endParaRPr lang="en-GB" sz="2400" dirty="0">
              <a:solidFill>
                <a:srgbClr val="002060"/>
              </a:solidFill>
              <a:latin typeface="Century Gothic" panose="020B0502020202020204" pitchFamily="34" charset="0"/>
            </a:endParaRPr>
          </a:p>
        </p:txBody>
      </p:sp>
      <p:sp>
        <p:nvSpPr>
          <p:cNvPr id="30" name="TextBox 29">
            <a:extLst>
              <a:ext uri="{FF2B5EF4-FFF2-40B4-BE49-F238E27FC236}">
                <a16:creationId xmlns:a16="http://schemas.microsoft.com/office/drawing/2014/main" id="{4EAEAF29-DC2A-4A84-A343-84B356D8DD04}"/>
              </a:ext>
            </a:extLst>
          </p:cNvPr>
          <p:cNvSpPr txBox="1"/>
          <p:nvPr/>
        </p:nvSpPr>
        <p:spPr>
          <a:xfrm>
            <a:off x="7764059" y="6028925"/>
            <a:ext cx="2517291"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aburrido</a:t>
            </a:r>
          </a:p>
        </p:txBody>
      </p:sp>
      <p:sp>
        <p:nvSpPr>
          <p:cNvPr id="31" name="TextBox 30">
            <a:extLst>
              <a:ext uri="{FF2B5EF4-FFF2-40B4-BE49-F238E27FC236}">
                <a16:creationId xmlns:a16="http://schemas.microsoft.com/office/drawing/2014/main" id="{89ABE632-2167-4385-8184-1CE809CDE0EE}"/>
              </a:ext>
            </a:extLst>
          </p:cNvPr>
          <p:cNvSpPr txBox="1"/>
          <p:nvPr/>
        </p:nvSpPr>
        <p:spPr>
          <a:xfrm>
            <a:off x="2250052" y="5111249"/>
            <a:ext cx="2330338"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probar</a:t>
            </a:r>
            <a:endParaRPr lang="en-GB" sz="2400" dirty="0">
              <a:solidFill>
                <a:srgbClr val="002060"/>
              </a:solidFill>
              <a:latin typeface="Century Gothic" panose="020B0502020202020204" pitchFamily="34" charset="0"/>
            </a:endParaRPr>
          </a:p>
        </p:txBody>
      </p:sp>
      <p:sp>
        <p:nvSpPr>
          <p:cNvPr id="32" name="TextBox 31">
            <a:extLst>
              <a:ext uri="{FF2B5EF4-FFF2-40B4-BE49-F238E27FC236}">
                <a16:creationId xmlns:a16="http://schemas.microsoft.com/office/drawing/2014/main" id="{6FB7D641-BFDC-45BB-8697-2A075D07FE3B}"/>
              </a:ext>
            </a:extLst>
          </p:cNvPr>
          <p:cNvSpPr txBox="1"/>
          <p:nvPr/>
        </p:nvSpPr>
        <p:spPr>
          <a:xfrm>
            <a:off x="4817971" y="5093174"/>
            <a:ext cx="2711453"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el</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avión</a:t>
            </a:r>
            <a:endParaRPr lang="en-GB" sz="2400" dirty="0">
              <a:solidFill>
                <a:srgbClr val="002060"/>
              </a:solidFill>
              <a:latin typeface="Century Gothic" panose="020B0502020202020204" pitchFamily="34" charset="0"/>
            </a:endParaRPr>
          </a:p>
        </p:txBody>
      </p:sp>
      <p:sp>
        <p:nvSpPr>
          <p:cNvPr id="34" name="TextBox 33">
            <a:extLst>
              <a:ext uri="{FF2B5EF4-FFF2-40B4-BE49-F238E27FC236}">
                <a16:creationId xmlns:a16="http://schemas.microsoft.com/office/drawing/2014/main" id="{14728464-02EF-4D58-A5BC-DF14CBB41329}"/>
              </a:ext>
            </a:extLst>
          </p:cNvPr>
          <p:cNvSpPr txBox="1"/>
          <p:nvPr/>
        </p:nvSpPr>
        <p:spPr>
          <a:xfrm>
            <a:off x="7610034" y="5111249"/>
            <a:ext cx="2517291"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quieres</a:t>
            </a:r>
            <a:endParaRPr lang="en-GB" sz="2400" dirty="0">
              <a:solidFill>
                <a:srgbClr val="002060"/>
              </a:solidFill>
              <a:latin typeface="Century Gothic" panose="020B0502020202020204" pitchFamily="34" charset="0"/>
            </a:endParaRPr>
          </a:p>
        </p:txBody>
      </p:sp>
      <p:sp>
        <p:nvSpPr>
          <p:cNvPr id="35" name="TextBox 34">
            <a:extLst>
              <a:ext uri="{FF2B5EF4-FFF2-40B4-BE49-F238E27FC236}">
                <a16:creationId xmlns:a16="http://schemas.microsoft.com/office/drawing/2014/main" id="{AB9ED005-4454-41B8-A663-C21826A85C58}"/>
              </a:ext>
            </a:extLst>
          </p:cNvPr>
          <p:cNvSpPr txBox="1"/>
          <p:nvPr/>
        </p:nvSpPr>
        <p:spPr>
          <a:xfrm>
            <a:off x="2285433" y="4199228"/>
            <a:ext cx="2211554"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el</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río</a:t>
            </a:r>
            <a:endParaRPr lang="en-GB" sz="2400" dirty="0">
              <a:solidFill>
                <a:srgbClr val="002060"/>
              </a:solidFill>
              <a:latin typeface="Century Gothic" panose="020B0502020202020204" pitchFamily="34" charset="0"/>
            </a:endParaRPr>
          </a:p>
        </p:txBody>
      </p:sp>
      <p:sp>
        <p:nvSpPr>
          <p:cNvPr id="36" name="TextBox 35">
            <a:extLst>
              <a:ext uri="{FF2B5EF4-FFF2-40B4-BE49-F238E27FC236}">
                <a16:creationId xmlns:a16="http://schemas.microsoft.com/office/drawing/2014/main" id="{35A2D6B4-08E4-4B63-AE01-B33B44B11FC9}"/>
              </a:ext>
            </a:extLst>
          </p:cNvPr>
          <p:cNvSpPr txBox="1"/>
          <p:nvPr/>
        </p:nvSpPr>
        <p:spPr>
          <a:xfrm>
            <a:off x="4851229" y="4226267"/>
            <a:ext cx="2620016"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el</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aeropuerto</a:t>
            </a:r>
            <a:endParaRPr lang="en-GB" sz="2400" dirty="0">
              <a:solidFill>
                <a:srgbClr val="002060"/>
              </a:solidFill>
              <a:latin typeface="Century Gothic" panose="020B0502020202020204" pitchFamily="34" charset="0"/>
            </a:endParaRPr>
          </a:p>
        </p:txBody>
      </p:sp>
      <p:sp>
        <p:nvSpPr>
          <p:cNvPr id="37" name="TextBox 36">
            <a:extLst>
              <a:ext uri="{FF2B5EF4-FFF2-40B4-BE49-F238E27FC236}">
                <a16:creationId xmlns:a16="http://schemas.microsoft.com/office/drawing/2014/main" id="{4D0124B0-6CC7-4AA0-91A1-EE073678A85E}"/>
              </a:ext>
            </a:extLst>
          </p:cNvPr>
          <p:cNvSpPr txBox="1"/>
          <p:nvPr/>
        </p:nvSpPr>
        <p:spPr>
          <a:xfrm>
            <a:off x="7602654" y="4238720"/>
            <a:ext cx="2828456"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voy</a:t>
            </a:r>
          </a:p>
        </p:txBody>
      </p:sp>
      <p:sp>
        <p:nvSpPr>
          <p:cNvPr id="38" name="TextBox 37">
            <a:extLst>
              <a:ext uri="{FF2B5EF4-FFF2-40B4-BE49-F238E27FC236}">
                <a16:creationId xmlns:a16="http://schemas.microsoft.com/office/drawing/2014/main" id="{9948D3E4-A156-4947-B376-6644CC24CCDC}"/>
              </a:ext>
            </a:extLst>
          </p:cNvPr>
          <p:cNvSpPr txBox="1"/>
          <p:nvPr/>
        </p:nvSpPr>
        <p:spPr>
          <a:xfrm>
            <a:off x="2159040" y="3279473"/>
            <a:ext cx="1905525"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el</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puerto</a:t>
            </a:r>
            <a:endParaRPr lang="en-GB" sz="2400" dirty="0">
              <a:solidFill>
                <a:srgbClr val="002060"/>
              </a:solidFill>
              <a:latin typeface="Century Gothic" panose="020B0502020202020204" pitchFamily="34" charset="0"/>
            </a:endParaRPr>
          </a:p>
        </p:txBody>
      </p:sp>
      <p:sp>
        <p:nvSpPr>
          <p:cNvPr id="39" name="TextBox 38">
            <a:extLst>
              <a:ext uri="{FF2B5EF4-FFF2-40B4-BE49-F238E27FC236}">
                <a16:creationId xmlns:a16="http://schemas.microsoft.com/office/drawing/2014/main" id="{E9CBBF2E-97E2-4F06-9FC1-F5BA50F78FE3}"/>
              </a:ext>
            </a:extLst>
          </p:cNvPr>
          <p:cNvSpPr txBox="1"/>
          <p:nvPr/>
        </p:nvSpPr>
        <p:spPr>
          <a:xfrm>
            <a:off x="4779681" y="3345921"/>
            <a:ext cx="2749743"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la </a:t>
            </a:r>
            <a:r>
              <a:rPr lang="en-GB" sz="2400" dirty="0" err="1">
                <a:solidFill>
                  <a:srgbClr val="002060"/>
                </a:solidFill>
                <a:latin typeface="Century Gothic" panose="020B0502020202020204" pitchFamily="34" charset="0"/>
              </a:rPr>
              <a:t>bandera</a:t>
            </a:r>
            <a:endParaRPr lang="en-GB" sz="2400" dirty="0">
              <a:solidFill>
                <a:srgbClr val="002060"/>
              </a:solidFill>
              <a:latin typeface="Century Gothic" panose="020B0502020202020204" pitchFamily="34" charset="0"/>
            </a:endParaRPr>
          </a:p>
        </p:txBody>
      </p:sp>
      <p:sp>
        <p:nvSpPr>
          <p:cNvPr id="40" name="TextBox 39">
            <a:extLst>
              <a:ext uri="{FF2B5EF4-FFF2-40B4-BE49-F238E27FC236}">
                <a16:creationId xmlns:a16="http://schemas.microsoft.com/office/drawing/2014/main" id="{4DCD1128-AD1B-4DC0-81CE-BBD68C5201EB}"/>
              </a:ext>
            </a:extLst>
          </p:cNvPr>
          <p:cNvSpPr txBox="1"/>
          <p:nvPr/>
        </p:nvSpPr>
        <p:spPr>
          <a:xfrm>
            <a:off x="7529424" y="3313312"/>
            <a:ext cx="2569354"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ir</a:t>
            </a:r>
            <a:endParaRPr lang="en-GB" sz="2400" dirty="0">
              <a:solidFill>
                <a:srgbClr val="002060"/>
              </a:solidFill>
              <a:latin typeface="Century Gothic" panose="020B0502020202020204" pitchFamily="34" charset="0"/>
            </a:endParaRPr>
          </a:p>
        </p:txBody>
      </p:sp>
      <p:sp>
        <p:nvSpPr>
          <p:cNvPr id="41" name="TextBox 40">
            <a:extLst>
              <a:ext uri="{FF2B5EF4-FFF2-40B4-BE49-F238E27FC236}">
                <a16:creationId xmlns:a16="http://schemas.microsoft.com/office/drawing/2014/main" id="{A8C023EB-CECF-43FD-9C50-2E1FD3D043F9}"/>
              </a:ext>
            </a:extLst>
          </p:cNvPr>
          <p:cNvSpPr txBox="1"/>
          <p:nvPr/>
        </p:nvSpPr>
        <p:spPr>
          <a:xfrm>
            <a:off x="2185165" y="2400376"/>
            <a:ext cx="2211554"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el</a:t>
            </a:r>
            <a:r>
              <a:rPr lang="en-GB" sz="2400" dirty="0">
                <a:solidFill>
                  <a:srgbClr val="002060"/>
                </a:solidFill>
                <a:latin typeface="Century Gothic" panose="020B0502020202020204" pitchFamily="34" charset="0"/>
              </a:rPr>
              <a:t> mercado</a:t>
            </a:r>
          </a:p>
        </p:txBody>
      </p:sp>
      <p:sp>
        <p:nvSpPr>
          <p:cNvPr id="42" name="TextBox 41">
            <a:extLst>
              <a:ext uri="{FF2B5EF4-FFF2-40B4-BE49-F238E27FC236}">
                <a16:creationId xmlns:a16="http://schemas.microsoft.com/office/drawing/2014/main" id="{441CCF8C-6A2B-42D1-9A29-267D4A3E95B2}"/>
              </a:ext>
            </a:extLst>
          </p:cNvPr>
          <p:cNvSpPr txBox="1"/>
          <p:nvPr/>
        </p:nvSpPr>
        <p:spPr>
          <a:xfrm>
            <a:off x="4759352" y="2439789"/>
            <a:ext cx="2749743"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vas</a:t>
            </a:r>
          </a:p>
        </p:txBody>
      </p:sp>
      <p:sp>
        <p:nvSpPr>
          <p:cNvPr id="43" name="TextBox 42">
            <a:extLst>
              <a:ext uri="{FF2B5EF4-FFF2-40B4-BE49-F238E27FC236}">
                <a16:creationId xmlns:a16="http://schemas.microsoft.com/office/drawing/2014/main" id="{2C443888-DD79-4634-8C3F-DA91CF2D2866}"/>
              </a:ext>
            </a:extLst>
          </p:cNvPr>
          <p:cNvSpPr txBox="1"/>
          <p:nvPr/>
        </p:nvSpPr>
        <p:spPr>
          <a:xfrm>
            <a:off x="7556475" y="2426329"/>
            <a:ext cx="2828456"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el</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teatro</a:t>
            </a:r>
            <a:endParaRPr lang="en-GB" sz="2400" dirty="0">
              <a:solidFill>
                <a:srgbClr val="002060"/>
              </a:solidFill>
              <a:latin typeface="Century Gothic" panose="020B0502020202020204" pitchFamily="34" charset="0"/>
            </a:endParaRPr>
          </a:p>
        </p:txBody>
      </p:sp>
      <p:sp>
        <p:nvSpPr>
          <p:cNvPr id="44" name="TextBox 43">
            <a:extLst>
              <a:ext uri="{FF2B5EF4-FFF2-40B4-BE49-F238E27FC236}">
                <a16:creationId xmlns:a16="http://schemas.microsoft.com/office/drawing/2014/main" id="{034E71BE-7DD3-4ED1-AFF3-AD0B6BA003B0}"/>
              </a:ext>
            </a:extLst>
          </p:cNvPr>
          <p:cNvSpPr txBox="1"/>
          <p:nvPr/>
        </p:nvSpPr>
        <p:spPr>
          <a:xfrm>
            <a:off x="2124299" y="1544958"/>
            <a:ext cx="2399228"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va</a:t>
            </a:r>
            <a:endParaRPr lang="en-GB" sz="2400" dirty="0">
              <a:solidFill>
                <a:srgbClr val="002060"/>
              </a:solidFill>
              <a:latin typeface="Century Gothic" panose="020B0502020202020204" pitchFamily="34" charset="0"/>
            </a:endParaRPr>
          </a:p>
        </p:txBody>
      </p:sp>
      <p:sp>
        <p:nvSpPr>
          <p:cNvPr id="45" name="TextBox 44">
            <a:extLst>
              <a:ext uri="{FF2B5EF4-FFF2-40B4-BE49-F238E27FC236}">
                <a16:creationId xmlns:a16="http://schemas.microsoft.com/office/drawing/2014/main" id="{F0A700A9-502F-490C-9292-3D9EF8010AF9}"/>
              </a:ext>
            </a:extLst>
          </p:cNvPr>
          <p:cNvSpPr txBox="1"/>
          <p:nvPr/>
        </p:nvSpPr>
        <p:spPr>
          <a:xfrm>
            <a:off x="4805081" y="1551096"/>
            <a:ext cx="2552492"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la costa</a:t>
            </a:r>
          </a:p>
        </p:txBody>
      </p:sp>
      <p:sp>
        <p:nvSpPr>
          <p:cNvPr id="46" name="TextBox 45">
            <a:extLst>
              <a:ext uri="{FF2B5EF4-FFF2-40B4-BE49-F238E27FC236}">
                <a16:creationId xmlns:a16="http://schemas.microsoft.com/office/drawing/2014/main" id="{0D315BE0-C647-4370-B56C-1C292BED493E}"/>
              </a:ext>
            </a:extLst>
          </p:cNvPr>
          <p:cNvSpPr txBox="1"/>
          <p:nvPr/>
        </p:nvSpPr>
        <p:spPr>
          <a:xfrm>
            <a:off x="7529424" y="1523107"/>
            <a:ext cx="3392552"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la ciudad</a:t>
            </a:r>
          </a:p>
        </p:txBody>
      </p:sp>
    </p:spTree>
    <p:extLst>
      <p:ext uri="{BB962C8B-B14F-4D97-AF65-F5344CB8AC3E}">
        <p14:creationId xmlns:p14="http://schemas.microsoft.com/office/powerpoint/2010/main" val="171748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p:bldP spid="30" grpId="0"/>
      <p:bldP spid="31" grpId="0"/>
      <p:bldP spid="32" grpId="0"/>
      <p:bldP spid="34" grpId="0"/>
      <p:bldP spid="35" grpId="0"/>
      <p:bldP spid="36" grpId="0"/>
      <p:bldP spid="37" grpId="0"/>
      <p:bldP spid="38" grpId="0"/>
      <p:bldP spid="39" grpId="0"/>
      <p:bldP spid="40" grpId="0"/>
      <p:bldP spid="41" grpId="0"/>
      <p:bldP spid="42" grpId="0"/>
      <p:bldP spid="43" grpId="0"/>
      <p:bldP spid="44" grpId="0"/>
      <p:bldP spid="45" grpId="0"/>
      <p:bldP spid="4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6" name="Google Shape;419;p21" descr="background rectangle">
            <a:extLst>
              <a:ext uri="{FF2B5EF4-FFF2-40B4-BE49-F238E27FC236}">
                <a16:creationId xmlns:a16="http://schemas.microsoft.com/office/drawing/2014/main" id="{6ADDCC5E-D66B-4BFB-8CC7-7FF7A6326B2C}"/>
              </a:ext>
            </a:extLst>
          </p:cNvPr>
          <p:cNvSpPr/>
          <p:nvPr/>
        </p:nvSpPr>
        <p:spPr>
          <a:xfrm>
            <a:off x="0" y="0"/>
            <a:ext cx="4350984" cy="6858000"/>
          </a:xfrm>
          <a:prstGeom prst="rect">
            <a:avLst/>
          </a:prstGeom>
          <a:solidFill>
            <a:srgbClr val="0070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entury Gothic"/>
              <a:ea typeface="Century Gothic"/>
              <a:cs typeface="Century Gothic"/>
              <a:sym typeface="Century Gothic"/>
            </a:endParaRPr>
          </a:p>
        </p:txBody>
      </p:sp>
      <p:pic>
        <p:nvPicPr>
          <p:cNvPr id="420" name="Google Shape;420;p21"/>
          <p:cNvPicPr preferRelativeResize="0"/>
          <p:nvPr/>
        </p:nvPicPr>
        <p:blipFill rotWithShape="1">
          <a:blip r:embed="rId3">
            <a:alphaModFix/>
          </a:blip>
          <a:srcRect/>
          <a:stretch/>
        </p:blipFill>
        <p:spPr>
          <a:xfrm>
            <a:off x="5254752" y="304800"/>
            <a:ext cx="4953631" cy="4247588"/>
          </a:xfrm>
          <a:prstGeom prst="rect">
            <a:avLst/>
          </a:prstGeom>
          <a:noFill/>
          <a:ln>
            <a:noFill/>
          </a:ln>
        </p:spPr>
      </p:pic>
      <p:sp>
        <p:nvSpPr>
          <p:cNvPr id="2" name="Title 1">
            <a:extLst>
              <a:ext uri="{FF2B5EF4-FFF2-40B4-BE49-F238E27FC236}">
                <a16:creationId xmlns:a16="http://schemas.microsoft.com/office/drawing/2014/main" id="{904F55C3-A2F8-4910-ADD9-148ED941E651}"/>
              </a:ext>
            </a:extLst>
          </p:cNvPr>
          <p:cNvSpPr>
            <a:spLocks noGrp="1"/>
          </p:cNvSpPr>
          <p:nvPr>
            <p:ph type="title"/>
          </p:nvPr>
        </p:nvSpPr>
        <p:spPr>
          <a:xfrm rot="20356302">
            <a:off x="187038" y="2904693"/>
            <a:ext cx="3976907" cy="1325563"/>
          </a:xfrm>
        </p:spPr>
        <p:txBody>
          <a:bodyPr>
            <a:normAutofit/>
          </a:bodyPr>
          <a:lstStyle/>
          <a:p>
            <a:pPr lvl="0" algn="ctr">
              <a:lnSpc>
                <a:spcPct val="100000"/>
              </a:lnSpc>
            </a:pPr>
            <a:r>
              <a:rPr lang="en-GB" sz="8000" b="1" dirty="0">
                <a:solidFill>
                  <a:srgbClr val="FFFFFF"/>
                </a:solidFill>
                <a:latin typeface="Segoe Print" panose="02000600000000000000" pitchFamily="2" charset="0"/>
                <a:cs typeface="Arial" panose="020B0604020202020204" pitchFamily="34" charset="0"/>
                <a:sym typeface="Arial"/>
              </a:rPr>
              <a:t>¡</a:t>
            </a:r>
            <a:r>
              <a:rPr lang="en-GB" sz="8000" b="1" dirty="0" err="1">
                <a:solidFill>
                  <a:srgbClr val="FFFFFF"/>
                </a:solidFill>
                <a:latin typeface="Segoe Print" panose="02000600000000000000" pitchFamily="2" charset="0"/>
                <a:cs typeface="Arial" panose="020B0604020202020204" pitchFamily="34" charset="0"/>
                <a:sym typeface="Arial"/>
              </a:rPr>
              <a:t>adiós</a:t>
            </a:r>
            <a:r>
              <a:rPr lang="en-GB" sz="8000" b="1" dirty="0">
                <a:solidFill>
                  <a:srgbClr val="FFFFFF"/>
                </a:solidFill>
                <a:latin typeface="Segoe Print" panose="02000600000000000000" pitchFamily="2" charset="0"/>
                <a:cs typeface="Arial" panose="020B0604020202020204" pitchFamily="34" charset="0"/>
                <a:sym typeface="Arial"/>
              </a:rPr>
              <a:t>!</a:t>
            </a:r>
            <a:endParaRPr lang="en-GB" dirty="0"/>
          </a:p>
        </p:txBody>
      </p:sp>
      <p:sp>
        <p:nvSpPr>
          <p:cNvPr id="7" name="Google Shape;421;p21">
            <a:extLst>
              <a:ext uri="{FF2B5EF4-FFF2-40B4-BE49-F238E27FC236}">
                <a16:creationId xmlns:a16="http://schemas.microsoft.com/office/drawing/2014/main" id="{C56FA95A-3C48-4E74-BF3B-4E41A382A86D}"/>
              </a:ext>
            </a:extLst>
          </p:cNvPr>
          <p:cNvSpPr/>
          <p:nvPr/>
        </p:nvSpPr>
        <p:spPr>
          <a:xfrm>
            <a:off x="6215144" y="5128536"/>
            <a:ext cx="5955117" cy="15696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3333"/>
              </a:buClr>
              <a:buSzPts val="9600"/>
              <a:buFont typeface="Arial"/>
              <a:buNone/>
            </a:pPr>
            <a:r>
              <a:rPr lang="en-GB" sz="9600" b="1" i="0" u="none" strike="noStrike" cap="none" dirty="0" err="1">
                <a:solidFill>
                  <a:srgbClr val="0070C0"/>
                </a:solidFill>
                <a:latin typeface="Modern Love" panose="04090805081005020601" pitchFamily="82" charset="0"/>
                <a:ea typeface="Arial"/>
                <a:cs typeface="Aharoni" panose="02010803020104030203" pitchFamily="2" charset="-79"/>
                <a:sym typeface="Arial"/>
              </a:rPr>
              <a:t>azul</a:t>
            </a:r>
            <a:endParaRPr dirty="0">
              <a:solidFill>
                <a:srgbClr val="0070C0"/>
              </a:solidFill>
              <a:latin typeface="Modern Love" panose="04090805081005020601" pitchFamily="82" charset="0"/>
              <a:cs typeface="Aharoni" panose="02010803020104030203" pitchFamily="2" charset="-79"/>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4">
            <a:extLst>
              <a:ext uri="{FF2B5EF4-FFF2-40B4-BE49-F238E27FC236}">
                <a16:creationId xmlns:a16="http://schemas.microsoft.com/office/drawing/2014/main" id="{4DB7913D-724A-4B00-BB96-ADDC7286CFA1}"/>
              </a:ext>
            </a:extLst>
          </p:cNvPr>
          <p:cNvGraphicFramePr>
            <a:graphicFrameLocks noGrp="1"/>
          </p:cNvGraphicFramePr>
          <p:nvPr>
            <p:extLst>
              <p:ext uri="{D42A27DB-BD31-4B8C-83A1-F6EECF244321}">
                <p14:modId xmlns:p14="http://schemas.microsoft.com/office/powerpoint/2010/main" val="2187266338"/>
              </p:ext>
            </p:extLst>
          </p:nvPr>
        </p:nvGraphicFramePr>
        <p:xfrm>
          <a:off x="571674" y="1102402"/>
          <a:ext cx="9370274" cy="5363712"/>
        </p:xfrm>
        <a:graphic>
          <a:graphicData uri="http://schemas.openxmlformats.org/drawingml/2006/table">
            <a:tbl>
              <a:tblPr firstRow="1" bandRow="1">
                <a:tableStyleId>{5940675A-B579-460E-94D1-54222C63F5DA}</a:tableStyleId>
              </a:tblPr>
              <a:tblGrid>
                <a:gridCol w="1652750">
                  <a:extLst>
                    <a:ext uri="{9D8B030D-6E8A-4147-A177-3AD203B41FA5}">
                      <a16:colId xmlns:a16="http://schemas.microsoft.com/office/drawing/2014/main" val="1203737284"/>
                    </a:ext>
                  </a:extLst>
                </a:gridCol>
                <a:gridCol w="2290772">
                  <a:extLst>
                    <a:ext uri="{9D8B030D-6E8A-4147-A177-3AD203B41FA5}">
                      <a16:colId xmlns:a16="http://schemas.microsoft.com/office/drawing/2014/main" val="1810222861"/>
                    </a:ext>
                  </a:extLst>
                </a:gridCol>
                <a:gridCol w="2854244">
                  <a:extLst>
                    <a:ext uri="{9D8B030D-6E8A-4147-A177-3AD203B41FA5}">
                      <a16:colId xmlns:a16="http://schemas.microsoft.com/office/drawing/2014/main" val="274413866"/>
                    </a:ext>
                  </a:extLst>
                </a:gridCol>
                <a:gridCol w="2572508">
                  <a:extLst>
                    <a:ext uri="{9D8B030D-6E8A-4147-A177-3AD203B41FA5}">
                      <a16:colId xmlns:a16="http://schemas.microsoft.com/office/drawing/2014/main" val="2706468897"/>
                    </a:ext>
                  </a:extLst>
                </a:gridCol>
              </a:tblGrid>
              <a:tr h="893952">
                <a:tc rowSpan="2">
                  <a:txBody>
                    <a:bodyPr/>
                    <a:lstStyle/>
                    <a:p>
                      <a:endParaRPr lang="en-GB" sz="2800" b="0" dirty="0">
                        <a:solidFill>
                          <a:srgbClr val="002060"/>
                        </a:solidFill>
                        <a:latin typeface="Century Gothic" panose="020B0502020202020204" pitchFamily="34" charset="0"/>
                      </a:endParaRPr>
                    </a:p>
                  </a:txBody>
                  <a:tcPr/>
                </a:tc>
                <a:tc>
                  <a:txBody>
                    <a:bodyPr/>
                    <a:lstStyle/>
                    <a:p>
                      <a:r>
                        <a:rPr lang="en-GB" sz="2400" b="0" dirty="0">
                          <a:solidFill>
                            <a:srgbClr val="002060"/>
                          </a:solidFill>
                          <a:latin typeface="Century Gothic" panose="020B0502020202020204" pitchFamily="34" charset="0"/>
                        </a:rPr>
                        <a:t>la costa</a:t>
                      </a:r>
                    </a:p>
                  </a:txBody>
                  <a:tcPr/>
                </a:tc>
                <a:tc>
                  <a:txBody>
                    <a:bodyPr/>
                    <a:lstStyle/>
                    <a:p>
                      <a:r>
                        <a:rPr lang="en-GB" sz="2400" b="0" dirty="0" err="1">
                          <a:solidFill>
                            <a:srgbClr val="002060"/>
                          </a:solidFill>
                          <a:latin typeface="Century Gothic" panose="020B0502020202020204" pitchFamily="34" charset="0"/>
                        </a:rPr>
                        <a:t>va</a:t>
                      </a:r>
                      <a:endParaRPr lang="en-GB" sz="2400" b="0" dirty="0">
                        <a:solidFill>
                          <a:srgbClr val="002060"/>
                        </a:solidFill>
                        <a:latin typeface="Century Gothic" panose="020B0502020202020204" pitchFamily="34" charset="0"/>
                      </a:endParaRPr>
                    </a:p>
                  </a:txBody>
                  <a:tcPr/>
                </a:tc>
                <a:tc>
                  <a:txBody>
                    <a:bodyPr/>
                    <a:lstStyle/>
                    <a:p>
                      <a:r>
                        <a:rPr lang="en-GB" sz="2400" b="0" dirty="0" err="1">
                          <a:solidFill>
                            <a:srgbClr val="002060"/>
                          </a:solidFill>
                          <a:latin typeface="Century Gothic" panose="020B0502020202020204" pitchFamily="34" charset="0"/>
                        </a:rPr>
                        <a:t>el</a:t>
                      </a:r>
                      <a:r>
                        <a:rPr lang="en-GB" sz="2400" b="0" dirty="0">
                          <a:solidFill>
                            <a:srgbClr val="002060"/>
                          </a:solidFill>
                          <a:latin typeface="Century Gothic" panose="020B0502020202020204" pitchFamily="34" charset="0"/>
                        </a:rPr>
                        <a:t> </a:t>
                      </a:r>
                      <a:r>
                        <a:rPr lang="en-GB" sz="2400" b="0" dirty="0" err="1">
                          <a:solidFill>
                            <a:srgbClr val="002060"/>
                          </a:solidFill>
                          <a:latin typeface="Century Gothic" panose="020B0502020202020204" pitchFamily="34" charset="0"/>
                        </a:rPr>
                        <a:t>teatro</a:t>
                      </a:r>
                      <a:endParaRPr lang="en-GB" sz="2400" b="0" dirty="0">
                        <a:solidFill>
                          <a:srgbClr val="002060"/>
                        </a:solidFill>
                        <a:latin typeface="Century Gothic" panose="020B0502020202020204" pitchFamily="34" charset="0"/>
                      </a:endParaRPr>
                    </a:p>
                  </a:txBody>
                  <a:tcPr/>
                </a:tc>
                <a:extLst>
                  <a:ext uri="{0D108BD9-81ED-4DB2-BD59-A6C34878D82A}">
                    <a16:rowId xmlns:a16="http://schemas.microsoft.com/office/drawing/2014/main" val="1256656619"/>
                  </a:ext>
                </a:extLst>
              </a:tr>
              <a:tr h="893952">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400" b="0" dirty="0">
                          <a:solidFill>
                            <a:srgbClr val="002060"/>
                          </a:solidFill>
                          <a:latin typeface="Century Gothic" panose="020B0502020202020204" pitchFamily="34" charset="0"/>
                        </a:rPr>
                        <a:t>la ciudad</a:t>
                      </a:r>
                    </a:p>
                  </a:txBody>
                  <a:tcPr/>
                </a:tc>
                <a:tc>
                  <a:txBody>
                    <a:bodyPr/>
                    <a:lstStyle/>
                    <a:p>
                      <a:r>
                        <a:rPr lang="en-GB" sz="2400" b="0" dirty="0" err="1">
                          <a:solidFill>
                            <a:srgbClr val="002060"/>
                          </a:solidFill>
                          <a:latin typeface="Century Gothic" panose="020B0502020202020204" pitchFamily="34" charset="0"/>
                        </a:rPr>
                        <a:t>el</a:t>
                      </a:r>
                      <a:r>
                        <a:rPr lang="en-GB" sz="2400" b="0" dirty="0">
                          <a:solidFill>
                            <a:srgbClr val="002060"/>
                          </a:solidFill>
                          <a:latin typeface="Century Gothic" panose="020B0502020202020204" pitchFamily="34" charset="0"/>
                        </a:rPr>
                        <a:t> mercado</a:t>
                      </a:r>
                    </a:p>
                  </a:txBody>
                  <a:tcPr/>
                </a:tc>
                <a:tc>
                  <a:txBody>
                    <a:bodyPr/>
                    <a:lstStyle/>
                    <a:p>
                      <a:r>
                        <a:rPr lang="en-GB" sz="2400" b="0" dirty="0">
                          <a:solidFill>
                            <a:srgbClr val="002060"/>
                          </a:solidFill>
                          <a:latin typeface="Century Gothic" panose="020B0502020202020204" pitchFamily="34" charset="0"/>
                        </a:rPr>
                        <a:t>vas</a:t>
                      </a:r>
                    </a:p>
                  </a:txBody>
                  <a:tcPr/>
                </a:tc>
                <a:extLst>
                  <a:ext uri="{0D108BD9-81ED-4DB2-BD59-A6C34878D82A}">
                    <a16:rowId xmlns:a16="http://schemas.microsoft.com/office/drawing/2014/main" val="1164559424"/>
                  </a:ext>
                </a:extLst>
              </a:tr>
              <a:tr h="893952">
                <a:tc rowSpan="2">
                  <a:txBody>
                    <a:bodyPr/>
                    <a:lstStyle/>
                    <a:p>
                      <a:endParaRPr lang="en-GB" sz="2800" b="0" dirty="0">
                        <a:solidFill>
                          <a:srgbClr val="002060"/>
                        </a:solidFill>
                        <a:latin typeface="Century Gothic" panose="020B0502020202020204" pitchFamily="34" charset="0"/>
                      </a:endParaRPr>
                    </a:p>
                  </a:txBody>
                  <a:tcPr/>
                </a:tc>
                <a:tc>
                  <a:txBody>
                    <a:bodyPr/>
                    <a:lstStyle/>
                    <a:p>
                      <a:r>
                        <a:rPr lang="en-GB" sz="2400" b="0" dirty="0">
                          <a:solidFill>
                            <a:srgbClr val="002060"/>
                          </a:solidFill>
                          <a:latin typeface="Century Gothic" panose="020B0502020202020204" pitchFamily="34" charset="0"/>
                        </a:rPr>
                        <a:t>voy</a:t>
                      </a:r>
                    </a:p>
                  </a:txBody>
                  <a:tcPr/>
                </a:tc>
                <a:tc>
                  <a:txBody>
                    <a:bodyPr/>
                    <a:lstStyle/>
                    <a:p>
                      <a:r>
                        <a:rPr lang="en-GB" sz="2400" b="0" dirty="0" err="1">
                          <a:solidFill>
                            <a:srgbClr val="002060"/>
                          </a:solidFill>
                          <a:latin typeface="Century Gothic" panose="020B0502020202020204" pitchFamily="34" charset="0"/>
                        </a:rPr>
                        <a:t>ir</a:t>
                      </a:r>
                      <a:endParaRPr lang="en-GB" sz="2400" b="0" dirty="0">
                        <a:solidFill>
                          <a:srgbClr val="002060"/>
                        </a:solidFill>
                        <a:latin typeface="Century Gothic" panose="020B0502020202020204" pitchFamily="34" charset="0"/>
                      </a:endParaRPr>
                    </a:p>
                  </a:txBody>
                  <a:tcPr/>
                </a:tc>
                <a:tc>
                  <a:txBody>
                    <a:bodyPr/>
                    <a:lstStyle/>
                    <a:p>
                      <a:r>
                        <a:rPr lang="en-GB" sz="2400" b="0" dirty="0" err="1">
                          <a:solidFill>
                            <a:srgbClr val="002060"/>
                          </a:solidFill>
                          <a:latin typeface="Century Gothic" panose="020B0502020202020204" pitchFamily="34" charset="0"/>
                        </a:rPr>
                        <a:t>el</a:t>
                      </a:r>
                      <a:r>
                        <a:rPr lang="en-GB" sz="2400" b="0" dirty="0">
                          <a:solidFill>
                            <a:srgbClr val="002060"/>
                          </a:solidFill>
                          <a:latin typeface="Century Gothic" panose="020B0502020202020204" pitchFamily="34" charset="0"/>
                        </a:rPr>
                        <a:t> </a:t>
                      </a:r>
                      <a:r>
                        <a:rPr lang="en-GB" sz="2400" b="0" dirty="0" err="1">
                          <a:solidFill>
                            <a:srgbClr val="002060"/>
                          </a:solidFill>
                          <a:latin typeface="Century Gothic" panose="020B0502020202020204" pitchFamily="34" charset="0"/>
                        </a:rPr>
                        <a:t>río</a:t>
                      </a:r>
                      <a:endParaRPr lang="en-GB" sz="2400" b="0" dirty="0">
                        <a:solidFill>
                          <a:srgbClr val="002060"/>
                        </a:solidFill>
                        <a:latin typeface="Century Gothic" panose="020B0502020202020204" pitchFamily="34" charset="0"/>
                      </a:endParaRPr>
                    </a:p>
                  </a:txBody>
                  <a:tcPr/>
                </a:tc>
                <a:extLst>
                  <a:ext uri="{0D108BD9-81ED-4DB2-BD59-A6C34878D82A}">
                    <a16:rowId xmlns:a16="http://schemas.microsoft.com/office/drawing/2014/main" val="760878619"/>
                  </a:ext>
                </a:extLst>
              </a:tr>
              <a:tr h="893952">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400" b="0" dirty="0">
                          <a:solidFill>
                            <a:srgbClr val="002060"/>
                          </a:solidFill>
                          <a:latin typeface="Century Gothic" panose="020B0502020202020204" pitchFamily="34" charset="0"/>
                        </a:rPr>
                        <a:t>la </a:t>
                      </a:r>
                      <a:r>
                        <a:rPr lang="en-GB" sz="2400" b="0" dirty="0" err="1">
                          <a:solidFill>
                            <a:srgbClr val="002060"/>
                          </a:solidFill>
                          <a:latin typeface="Century Gothic" panose="020B0502020202020204" pitchFamily="34" charset="0"/>
                        </a:rPr>
                        <a:t>bandera</a:t>
                      </a:r>
                      <a:endParaRPr lang="en-GB" sz="2400" b="0" dirty="0">
                        <a:solidFill>
                          <a:srgbClr val="002060"/>
                        </a:solidFill>
                        <a:latin typeface="Century Gothic" panose="020B0502020202020204" pitchFamily="34" charset="0"/>
                      </a:endParaRPr>
                    </a:p>
                  </a:txBody>
                  <a:tcPr/>
                </a:tc>
                <a:tc>
                  <a:txBody>
                    <a:bodyPr/>
                    <a:lstStyle/>
                    <a:p>
                      <a:r>
                        <a:rPr lang="en-GB" sz="2400" b="0" dirty="0" err="1">
                          <a:solidFill>
                            <a:srgbClr val="002060"/>
                          </a:solidFill>
                          <a:latin typeface="Century Gothic" panose="020B0502020202020204" pitchFamily="34" charset="0"/>
                        </a:rPr>
                        <a:t>el</a:t>
                      </a:r>
                      <a:r>
                        <a:rPr lang="en-GB" sz="2400" b="0" dirty="0">
                          <a:solidFill>
                            <a:srgbClr val="002060"/>
                          </a:solidFill>
                          <a:latin typeface="Century Gothic" panose="020B0502020202020204" pitchFamily="34" charset="0"/>
                        </a:rPr>
                        <a:t> </a:t>
                      </a:r>
                      <a:r>
                        <a:rPr lang="en-GB" sz="2400" b="0" dirty="0" err="1">
                          <a:solidFill>
                            <a:srgbClr val="002060"/>
                          </a:solidFill>
                          <a:latin typeface="Century Gothic" panose="020B0502020202020204" pitchFamily="34" charset="0"/>
                        </a:rPr>
                        <a:t>aeropuerto</a:t>
                      </a:r>
                      <a:endParaRPr lang="en-GB" sz="2400" b="0" dirty="0">
                        <a:solidFill>
                          <a:srgbClr val="002060"/>
                        </a:solidFill>
                        <a:latin typeface="Century Gothic" panose="020B0502020202020204" pitchFamily="34" charset="0"/>
                      </a:endParaRPr>
                    </a:p>
                  </a:txBody>
                  <a:tcPr/>
                </a:tc>
                <a:tc>
                  <a:txBody>
                    <a:bodyPr/>
                    <a:lstStyle/>
                    <a:p>
                      <a:r>
                        <a:rPr lang="en-GB" sz="2400" b="0" dirty="0" err="1">
                          <a:solidFill>
                            <a:srgbClr val="002060"/>
                          </a:solidFill>
                          <a:latin typeface="Century Gothic" panose="020B0502020202020204" pitchFamily="34" charset="0"/>
                        </a:rPr>
                        <a:t>el</a:t>
                      </a:r>
                      <a:r>
                        <a:rPr lang="en-GB" sz="2400" b="0" dirty="0">
                          <a:solidFill>
                            <a:srgbClr val="002060"/>
                          </a:solidFill>
                          <a:latin typeface="Century Gothic" panose="020B0502020202020204" pitchFamily="34" charset="0"/>
                        </a:rPr>
                        <a:t> </a:t>
                      </a:r>
                      <a:r>
                        <a:rPr lang="en-GB" sz="2400" b="0" dirty="0" err="1">
                          <a:solidFill>
                            <a:srgbClr val="002060"/>
                          </a:solidFill>
                          <a:latin typeface="Century Gothic" panose="020B0502020202020204" pitchFamily="34" charset="0"/>
                        </a:rPr>
                        <a:t>puerto</a:t>
                      </a:r>
                      <a:endParaRPr lang="en-GB" sz="2400" b="0" dirty="0">
                        <a:solidFill>
                          <a:srgbClr val="002060"/>
                        </a:solidFill>
                        <a:latin typeface="Century Gothic" panose="020B0502020202020204" pitchFamily="34" charset="0"/>
                      </a:endParaRPr>
                    </a:p>
                  </a:txBody>
                  <a:tcPr/>
                </a:tc>
                <a:extLst>
                  <a:ext uri="{0D108BD9-81ED-4DB2-BD59-A6C34878D82A}">
                    <a16:rowId xmlns:a16="http://schemas.microsoft.com/office/drawing/2014/main" val="1047692962"/>
                  </a:ext>
                </a:extLst>
              </a:tr>
              <a:tr h="893952">
                <a:tc rowSpan="2">
                  <a:txBody>
                    <a:bodyPr/>
                    <a:lstStyle/>
                    <a:p>
                      <a:endParaRPr lang="en-GB" sz="2800" b="0" dirty="0">
                        <a:solidFill>
                          <a:srgbClr val="002060"/>
                        </a:solidFill>
                      </a:endParaRPr>
                    </a:p>
                  </a:txBody>
                  <a:tcPr/>
                </a:tc>
                <a:tc>
                  <a:txBody>
                    <a:bodyPr/>
                    <a:lstStyle/>
                    <a:p>
                      <a:r>
                        <a:rPr lang="en-GB" sz="2400" b="0" dirty="0" err="1">
                          <a:solidFill>
                            <a:srgbClr val="002060"/>
                          </a:solidFill>
                          <a:latin typeface="Century Gothic" panose="020B0502020202020204" pitchFamily="34" charset="0"/>
                        </a:rPr>
                        <a:t>quiero</a:t>
                      </a:r>
                      <a:endParaRPr lang="en-GB" sz="2400" b="0" dirty="0">
                        <a:solidFill>
                          <a:srgbClr val="002060"/>
                        </a:solidFill>
                        <a:latin typeface="Century Gothic" panose="020B0502020202020204" pitchFamily="34" charset="0"/>
                      </a:endParaRPr>
                    </a:p>
                  </a:txBody>
                  <a:tcPr/>
                </a:tc>
                <a:tc>
                  <a:txBody>
                    <a:bodyPr/>
                    <a:lstStyle/>
                    <a:p>
                      <a:r>
                        <a:rPr lang="en-GB" sz="2400" b="0" dirty="0" err="1">
                          <a:solidFill>
                            <a:srgbClr val="002060"/>
                          </a:solidFill>
                          <a:latin typeface="Century Gothic" panose="020B0502020202020204" pitchFamily="34" charset="0"/>
                        </a:rPr>
                        <a:t>quiere</a:t>
                      </a:r>
                      <a:endParaRPr lang="en-GB" sz="2400" b="0" dirty="0">
                        <a:solidFill>
                          <a:srgbClr val="002060"/>
                        </a:solidFill>
                        <a:latin typeface="Century Gothic" panose="020B0502020202020204" pitchFamily="34" charset="0"/>
                      </a:endParaRPr>
                    </a:p>
                  </a:txBody>
                  <a:tcPr/>
                </a:tc>
                <a:tc>
                  <a:txBody>
                    <a:bodyPr/>
                    <a:lstStyle/>
                    <a:p>
                      <a:r>
                        <a:rPr lang="en-GB" sz="2400" b="0" dirty="0">
                          <a:solidFill>
                            <a:srgbClr val="002060"/>
                          </a:solidFill>
                          <a:latin typeface="Century Gothic" panose="020B0502020202020204" pitchFamily="34" charset="0"/>
                        </a:rPr>
                        <a:t>aburrido</a:t>
                      </a:r>
                    </a:p>
                  </a:txBody>
                  <a:tcPr/>
                </a:tc>
                <a:extLst>
                  <a:ext uri="{0D108BD9-81ED-4DB2-BD59-A6C34878D82A}">
                    <a16:rowId xmlns:a16="http://schemas.microsoft.com/office/drawing/2014/main" val="3343226472"/>
                  </a:ext>
                </a:extLst>
              </a:tr>
              <a:tr h="893952">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400" b="0" dirty="0" err="1">
                          <a:solidFill>
                            <a:srgbClr val="002060"/>
                          </a:solidFill>
                          <a:latin typeface="Century Gothic" panose="020B0502020202020204" pitchFamily="34" charset="0"/>
                        </a:rPr>
                        <a:t>quieres</a:t>
                      </a:r>
                      <a:endParaRPr lang="en-GB" sz="2400" b="0" dirty="0">
                        <a:solidFill>
                          <a:srgbClr val="002060"/>
                        </a:solidFill>
                        <a:latin typeface="Century Gothic" panose="020B0502020202020204" pitchFamily="34" charset="0"/>
                      </a:endParaRPr>
                    </a:p>
                  </a:txBody>
                  <a:tcPr/>
                </a:tc>
                <a:tc>
                  <a:txBody>
                    <a:bodyPr/>
                    <a:lstStyle/>
                    <a:p>
                      <a:r>
                        <a:rPr lang="en-GB" sz="2400" b="0" dirty="0" err="1">
                          <a:solidFill>
                            <a:srgbClr val="002060"/>
                          </a:solidFill>
                          <a:latin typeface="Century Gothic" panose="020B0502020202020204" pitchFamily="34" charset="0"/>
                        </a:rPr>
                        <a:t>el</a:t>
                      </a:r>
                      <a:r>
                        <a:rPr lang="en-GB" sz="2400" b="0" dirty="0">
                          <a:solidFill>
                            <a:srgbClr val="002060"/>
                          </a:solidFill>
                          <a:latin typeface="Century Gothic" panose="020B0502020202020204" pitchFamily="34" charset="0"/>
                        </a:rPr>
                        <a:t> </a:t>
                      </a:r>
                      <a:r>
                        <a:rPr lang="en-GB" sz="2400" b="0" dirty="0" err="1">
                          <a:solidFill>
                            <a:srgbClr val="002060"/>
                          </a:solidFill>
                          <a:latin typeface="Century Gothic" panose="020B0502020202020204" pitchFamily="34" charset="0"/>
                        </a:rPr>
                        <a:t>avión</a:t>
                      </a:r>
                      <a:endParaRPr lang="en-GB" sz="2400" b="0" dirty="0">
                        <a:solidFill>
                          <a:srgbClr val="002060"/>
                        </a:solidFill>
                        <a:latin typeface="Century Gothic" panose="020B0502020202020204" pitchFamily="34" charset="0"/>
                      </a:endParaRPr>
                    </a:p>
                  </a:txBody>
                  <a:tcPr/>
                </a:tc>
                <a:tc>
                  <a:txBody>
                    <a:bodyPr/>
                    <a:lstStyle/>
                    <a:p>
                      <a:r>
                        <a:rPr lang="en-GB" sz="2400" b="0" dirty="0" err="1">
                          <a:solidFill>
                            <a:srgbClr val="002060"/>
                          </a:solidFill>
                          <a:latin typeface="Century Gothic" panose="020B0502020202020204" pitchFamily="34" charset="0"/>
                        </a:rPr>
                        <a:t>probar</a:t>
                      </a:r>
                      <a:endParaRPr lang="en-GB" sz="2400" b="0" dirty="0">
                        <a:solidFill>
                          <a:srgbClr val="002060"/>
                        </a:solidFill>
                        <a:latin typeface="Century Gothic" panose="020B0502020202020204" pitchFamily="34" charset="0"/>
                      </a:endParaRPr>
                    </a:p>
                  </a:txBody>
                  <a:tcPr/>
                </a:tc>
                <a:extLst>
                  <a:ext uri="{0D108BD9-81ED-4DB2-BD59-A6C34878D82A}">
                    <a16:rowId xmlns:a16="http://schemas.microsoft.com/office/drawing/2014/main" val="3232139915"/>
                  </a:ext>
                </a:extLst>
              </a:tr>
            </a:tbl>
          </a:graphicData>
        </a:graphic>
      </p:graphicFrame>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0" y="87041"/>
            <a:ext cx="2866431" cy="582075"/>
          </a:xfrm>
        </p:spPr>
        <p:txBody>
          <a:bodyPr>
            <a:normAutofit fontScale="90000"/>
          </a:bodyPr>
          <a:lstStyle/>
          <a:p>
            <a:r>
              <a:rPr lang="en-GB" sz="2800" b="1" dirty="0">
                <a:solidFill>
                  <a:srgbClr val="002060"/>
                </a:solidFill>
                <a:latin typeface="Century Gothic" panose="020B0502020202020204" pitchFamily="34" charset="0"/>
                <a:sym typeface="Century Gothic"/>
              </a:rPr>
              <a:t>Handout: follow up 5 extra</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3339385" y="-292175"/>
            <a:ext cx="1082031" cy="1015663"/>
          </a:xfrm>
          <a:prstGeom prst="rect">
            <a:avLst/>
          </a:prstGeom>
          <a:noFill/>
        </p:spPr>
        <p:txBody>
          <a:bodyPr wrap="square" rtlCol="0">
            <a:spAutoFit/>
          </a:bodyPr>
          <a:lstStyle/>
          <a:p>
            <a:r>
              <a:rPr lang="en-GB" sz="6000" i="1" dirty="0">
                <a:solidFill>
                  <a:srgbClr val="002060"/>
                </a:solidFill>
                <a:latin typeface="Century Gothic" panose="020B0502020202020204" pitchFamily="34" charset="0"/>
                <a:sym typeface="Wingdings" panose="05000000000000000000" pitchFamily="2" charset="2"/>
              </a:rPr>
              <a:t></a:t>
            </a:r>
            <a:endParaRPr lang="en-GB" sz="6000" i="1" dirty="0">
              <a:solidFill>
                <a:srgbClr val="002060"/>
              </a:solidFill>
              <a:latin typeface="Century Gothic" panose="020B0502020202020204" pitchFamily="34" charset="0"/>
            </a:endParaRPr>
          </a:p>
        </p:txBody>
      </p:sp>
      <p:sp>
        <p:nvSpPr>
          <p:cNvPr id="33" name="Google Shape;167;p2">
            <a:extLst>
              <a:ext uri="{FF2B5EF4-FFF2-40B4-BE49-F238E27FC236}">
                <a16:creationId xmlns:a16="http://schemas.microsoft.com/office/drawing/2014/main" id="{F6EBF477-5B38-42D2-8306-ABF1F35CD572}"/>
              </a:ext>
            </a:extLst>
          </p:cNvPr>
          <p:cNvSpPr/>
          <p:nvPr/>
        </p:nvSpPr>
        <p:spPr>
          <a:xfrm>
            <a:off x="123171" y="12850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pic>
        <p:nvPicPr>
          <p:cNvPr id="16" name="Picture 15">
            <a:extLst>
              <a:ext uri="{FF2B5EF4-FFF2-40B4-BE49-F238E27FC236}">
                <a16:creationId xmlns:a16="http://schemas.microsoft.com/office/drawing/2014/main" id="{8A43963B-8E6C-493A-AB06-F6A1E6B784AE}"/>
              </a:ext>
            </a:extLst>
          </p:cNvPr>
          <p:cNvPicPr>
            <a:picLocks noChangeAspect="1"/>
          </p:cNvPicPr>
          <p:nvPr/>
        </p:nvPicPr>
        <p:blipFill>
          <a:blip r:embed="rId3"/>
          <a:stretch>
            <a:fillRect/>
          </a:stretch>
        </p:blipFill>
        <p:spPr>
          <a:xfrm>
            <a:off x="711647" y="3173684"/>
            <a:ext cx="1186070" cy="1080360"/>
          </a:xfrm>
          <a:prstGeom prst="rect">
            <a:avLst/>
          </a:prstGeom>
        </p:spPr>
      </p:pic>
      <p:pic>
        <p:nvPicPr>
          <p:cNvPr id="17" name="Picture 16" descr="Icon&#10;&#10;Description automatically generated">
            <a:extLst>
              <a:ext uri="{FF2B5EF4-FFF2-40B4-BE49-F238E27FC236}">
                <a16:creationId xmlns:a16="http://schemas.microsoft.com/office/drawing/2014/main" id="{76F5DE42-56AD-477E-8BDF-AAE4F0152D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541" y="1380440"/>
            <a:ext cx="1186070" cy="1186070"/>
          </a:xfrm>
          <a:prstGeom prst="rect">
            <a:avLst/>
          </a:prstGeom>
        </p:spPr>
      </p:pic>
      <p:pic>
        <p:nvPicPr>
          <p:cNvPr id="18" name="Picture 17">
            <a:extLst>
              <a:ext uri="{FF2B5EF4-FFF2-40B4-BE49-F238E27FC236}">
                <a16:creationId xmlns:a16="http://schemas.microsoft.com/office/drawing/2014/main" id="{B6527085-18D2-4A23-B940-7C3BB2B3605A}"/>
              </a:ext>
            </a:extLst>
          </p:cNvPr>
          <p:cNvPicPr>
            <a:picLocks noChangeAspect="1"/>
          </p:cNvPicPr>
          <p:nvPr/>
        </p:nvPicPr>
        <p:blipFill>
          <a:blip r:embed="rId5"/>
          <a:stretch>
            <a:fillRect/>
          </a:stretch>
        </p:blipFill>
        <p:spPr>
          <a:xfrm>
            <a:off x="711647" y="4899706"/>
            <a:ext cx="1162417" cy="1101237"/>
          </a:xfrm>
          <a:prstGeom prst="rect">
            <a:avLst/>
          </a:prstGeom>
        </p:spPr>
      </p:pic>
      <p:pic>
        <p:nvPicPr>
          <p:cNvPr id="19" name="Picture 2" descr="Brain, Idea, Think, Creativity">
            <a:extLst>
              <a:ext uri="{FF2B5EF4-FFF2-40B4-BE49-F238E27FC236}">
                <a16:creationId xmlns:a16="http://schemas.microsoft.com/office/drawing/2014/main" id="{B593F4DD-12E6-42AD-B4D7-FEBC5F5E0C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57226" y="151544"/>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902C8F7A-60E1-47BA-A5D2-269092E24632}"/>
              </a:ext>
            </a:extLst>
          </p:cNvPr>
          <p:cNvSpPr txBox="1"/>
          <p:nvPr/>
        </p:nvSpPr>
        <p:spPr>
          <a:xfrm>
            <a:off x="4326249" y="57625"/>
            <a:ext cx="5640577" cy="830997"/>
          </a:xfrm>
          <a:prstGeom prst="rect">
            <a:avLst/>
          </a:prstGeom>
          <a:noFill/>
        </p:spPr>
        <p:txBody>
          <a:bodyPr wrap="square" rtlCol="0">
            <a:spAutoFit/>
          </a:bodyPr>
          <a:lstStyle/>
          <a:p>
            <a:r>
              <a:rPr lang="en-GB" sz="2400" b="1" dirty="0">
                <a:solidFill>
                  <a:srgbClr val="002060"/>
                </a:solidFill>
                <a:latin typeface="Century Gothic" panose="020B0502020202020204" pitchFamily="34" charset="0"/>
              </a:rPr>
              <a:t>Escribe </a:t>
            </a:r>
            <a:r>
              <a:rPr lang="en-GB" sz="2400" b="1" dirty="0" err="1">
                <a:solidFill>
                  <a:srgbClr val="002060"/>
                </a:solidFill>
                <a:latin typeface="Century Gothic" panose="020B0502020202020204" pitchFamily="34" charset="0"/>
              </a:rPr>
              <a:t>en</a:t>
            </a:r>
            <a:r>
              <a:rPr lang="en-GB" sz="2400" b="1" dirty="0">
                <a:solidFill>
                  <a:srgbClr val="002060"/>
                </a:solidFill>
                <a:latin typeface="Century Gothic" panose="020B0502020202020204" pitchFamily="34" charset="0"/>
              </a:rPr>
              <a:t> </a:t>
            </a:r>
            <a:r>
              <a:rPr lang="en-GB" sz="2400" b="1" dirty="0" err="1">
                <a:solidFill>
                  <a:srgbClr val="002060"/>
                </a:solidFill>
                <a:latin typeface="Century Gothic" panose="020B0502020202020204" pitchFamily="34" charset="0"/>
              </a:rPr>
              <a:t>inglés</a:t>
            </a:r>
            <a:r>
              <a:rPr lang="en-GB" sz="2400" b="1" dirty="0">
                <a:solidFill>
                  <a:srgbClr val="002060"/>
                </a:solidFill>
                <a:latin typeface="Century Gothic" panose="020B0502020202020204" pitchFamily="34" charset="0"/>
              </a:rPr>
              <a:t>: </a:t>
            </a:r>
            <a:r>
              <a:rPr lang="en-GB" sz="2400" dirty="0">
                <a:solidFill>
                  <a:srgbClr val="002060"/>
                </a:solidFill>
                <a:latin typeface="Century Gothic" panose="020B0502020202020204" pitchFamily="34" charset="0"/>
              </a:rPr>
              <a:t>can you get at least 15 points?</a:t>
            </a:r>
          </a:p>
        </p:txBody>
      </p:sp>
      <p:sp>
        <p:nvSpPr>
          <p:cNvPr id="21" name="TextBox 20">
            <a:extLst>
              <a:ext uri="{FF2B5EF4-FFF2-40B4-BE49-F238E27FC236}">
                <a16:creationId xmlns:a16="http://schemas.microsoft.com/office/drawing/2014/main" id="{8E74BF02-0DE5-4017-9FA7-FF275A8EEC21}"/>
              </a:ext>
            </a:extLst>
          </p:cNvPr>
          <p:cNvSpPr txBox="1"/>
          <p:nvPr/>
        </p:nvSpPr>
        <p:spPr>
          <a:xfrm>
            <a:off x="1683277" y="5317712"/>
            <a:ext cx="60946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x1</a:t>
            </a:r>
          </a:p>
        </p:txBody>
      </p:sp>
      <p:sp>
        <p:nvSpPr>
          <p:cNvPr id="23" name="TextBox 22">
            <a:extLst>
              <a:ext uri="{FF2B5EF4-FFF2-40B4-BE49-F238E27FC236}">
                <a16:creationId xmlns:a16="http://schemas.microsoft.com/office/drawing/2014/main" id="{C5E8C9D4-E96C-43D4-95E0-35A6F737BFDD}"/>
              </a:ext>
            </a:extLst>
          </p:cNvPr>
          <p:cNvSpPr txBox="1"/>
          <p:nvPr/>
        </p:nvSpPr>
        <p:spPr>
          <a:xfrm>
            <a:off x="1569333" y="3778939"/>
            <a:ext cx="60946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x2</a:t>
            </a:r>
          </a:p>
        </p:txBody>
      </p:sp>
      <p:sp>
        <p:nvSpPr>
          <p:cNvPr id="24" name="TextBox 23">
            <a:extLst>
              <a:ext uri="{FF2B5EF4-FFF2-40B4-BE49-F238E27FC236}">
                <a16:creationId xmlns:a16="http://schemas.microsoft.com/office/drawing/2014/main" id="{BC94866C-68D6-459C-82A5-6B580851EF43}"/>
              </a:ext>
            </a:extLst>
          </p:cNvPr>
          <p:cNvSpPr txBox="1"/>
          <p:nvPr/>
        </p:nvSpPr>
        <p:spPr>
          <a:xfrm>
            <a:off x="1613260" y="2211840"/>
            <a:ext cx="60946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x3</a:t>
            </a:r>
          </a:p>
        </p:txBody>
      </p:sp>
      <p:sp>
        <p:nvSpPr>
          <p:cNvPr id="25" name="Title 1">
            <a:extLst>
              <a:ext uri="{FF2B5EF4-FFF2-40B4-BE49-F238E27FC236}">
                <a16:creationId xmlns:a16="http://schemas.microsoft.com/office/drawing/2014/main" id="{58F43770-8286-4189-9C2F-AFB22573CCB0}"/>
              </a:ext>
            </a:extLst>
          </p:cNvPr>
          <p:cNvSpPr txBox="1">
            <a:spLocks/>
          </p:cNvSpPr>
          <p:nvPr/>
        </p:nvSpPr>
        <p:spPr>
          <a:xfrm>
            <a:off x="10431110" y="1333754"/>
            <a:ext cx="1698356" cy="403881"/>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latin typeface="Century Gothic" panose="020B0502020202020204" pitchFamily="34" charset="0"/>
              </a:rPr>
              <a:t>vocabulario</a:t>
            </a:r>
          </a:p>
        </p:txBody>
      </p:sp>
    </p:spTree>
    <p:extLst>
      <p:ext uri="{BB962C8B-B14F-4D97-AF65-F5344CB8AC3E}">
        <p14:creationId xmlns:p14="http://schemas.microsoft.com/office/powerpoint/2010/main" val="3510239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1: </a:t>
            </a:r>
            <a:endParaRPr lang="en-GB" sz="2800" dirty="0">
              <a:latin typeface="Century Gothic" panose="020B0502020202020204" pitchFamily="34" charset="0"/>
            </a:endParaRPr>
          </a:p>
        </p:txBody>
      </p:sp>
      <p:sp>
        <p:nvSpPr>
          <p:cNvPr id="33" name="Google Shape;167;p2">
            <a:extLst>
              <a:ext uri="{FF2B5EF4-FFF2-40B4-BE49-F238E27FC236}">
                <a16:creationId xmlns:a16="http://schemas.microsoft.com/office/drawing/2014/main" id="{F6EBF477-5B38-42D2-8306-ABF1F35CD572}"/>
              </a:ext>
            </a:extLst>
          </p:cNvPr>
          <p:cNvSpPr/>
          <p:nvPr/>
        </p:nvSpPr>
        <p:spPr>
          <a:xfrm>
            <a:off x="123171" y="12850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31" name="Google Shape;111;p3" descr="Speech Icon, Voice, Talking, Audio, Speech">
            <a:extLst>
              <a:ext uri="{FF2B5EF4-FFF2-40B4-BE49-F238E27FC236}">
                <a16:creationId xmlns:a16="http://schemas.microsoft.com/office/drawing/2014/main" id="{3772488E-BF4E-CB06-90B4-233DD735B9C2}"/>
              </a:ext>
            </a:extLst>
          </p:cNvPr>
          <p:cNvPicPr preferRelativeResize="0"/>
          <p:nvPr/>
        </p:nvPicPr>
        <p:blipFill rotWithShape="1">
          <a:blip r:embed="rId3">
            <a:alphaModFix/>
          </a:blip>
          <a:srcRect/>
          <a:stretch/>
        </p:blipFill>
        <p:spPr>
          <a:xfrm>
            <a:off x="11102687" y="135741"/>
            <a:ext cx="776168" cy="776168"/>
          </a:xfrm>
          <a:prstGeom prst="rect">
            <a:avLst/>
          </a:prstGeom>
          <a:noFill/>
          <a:ln>
            <a:noFill/>
          </a:ln>
        </p:spPr>
      </p:pic>
      <p:sp>
        <p:nvSpPr>
          <p:cNvPr id="132" name="Google Shape;112;p3">
            <a:extLst>
              <a:ext uri="{FF2B5EF4-FFF2-40B4-BE49-F238E27FC236}">
                <a16:creationId xmlns:a16="http://schemas.microsoft.com/office/drawing/2014/main" id="{6783428C-2C08-7C05-D5D4-E2B16278736F}"/>
              </a:ext>
            </a:extLst>
          </p:cNvPr>
          <p:cNvSpPr txBox="1"/>
          <p:nvPr/>
        </p:nvSpPr>
        <p:spPr>
          <a:xfrm>
            <a:off x="10334843" y="971171"/>
            <a:ext cx="1544012" cy="400110"/>
          </a:xfrm>
          <a:prstGeom prst="rect">
            <a:avLst/>
          </a:prstGeom>
          <a:solidFill>
            <a:srgbClr val="FF4B94"/>
          </a:solidFill>
          <a:ln>
            <a:solidFill>
              <a:srgbClr val="FF4B94"/>
            </a:solid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000"/>
              <a:buFont typeface="Century Gothic"/>
              <a:buNone/>
            </a:pPr>
            <a:r>
              <a:rPr lang="en-GB" sz="2000" b="1" i="0" u="none" strike="noStrike" cap="none" dirty="0" err="1">
                <a:solidFill>
                  <a:srgbClr val="FFFFFF"/>
                </a:solidFill>
                <a:latin typeface="Century Gothic"/>
                <a:ea typeface="Century Gothic"/>
                <a:cs typeface="Century Gothic"/>
                <a:sym typeface="Century Gothic"/>
              </a:rPr>
              <a:t>pronunciar</a:t>
            </a:r>
            <a:endParaRPr sz="2000" b="1" i="0" u="none" strike="noStrike" cap="none" dirty="0">
              <a:solidFill>
                <a:srgbClr val="FFFFFF"/>
              </a:solidFill>
              <a:latin typeface="Century Gothic"/>
              <a:ea typeface="Century Gothic"/>
              <a:cs typeface="Century Gothic"/>
              <a:sym typeface="Century Gothic"/>
            </a:endParaRPr>
          </a:p>
        </p:txBody>
      </p:sp>
      <p:sp>
        <p:nvSpPr>
          <p:cNvPr id="138" name="Google Shape;153;p2">
            <a:hlinkClick r:id="" action="ppaction://noaction">
              <a:snd r:embed="rId4" name="e.wav"/>
            </a:hlinkClick>
            <a:extLst>
              <a:ext uri="{FF2B5EF4-FFF2-40B4-BE49-F238E27FC236}">
                <a16:creationId xmlns:a16="http://schemas.microsoft.com/office/drawing/2014/main" id="{2811B5A1-E4EC-7B29-397E-4D5DCCCA58D9}"/>
              </a:ext>
            </a:extLst>
          </p:cNvPr>
          <p:cNvSpPr txBox="1"/>
          <p:nvPr/>
        </p:nvSpPr>
        <p:spPr>
          <a:xfrm>
            <a:off x="8324464" y="133431"/>
            <a:ext cx="3867536" cy="58473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3200" b="1" kern="0" dirty="0">
                <a:solidFill>
                  <a:srgbClr val="002060"/>
                </a:solidFill>
                <a:latin typeface="Century Gothic"/>
                <a:ea typeface="Calibri"/>
                <a:cs typeface="Calibri"/>
                <a:sym typeface="Century Gothic"/>
              </a:rPr>
              <a:t>SSC </a:t>
            </a:r>
            <a:r>
              <a:rPr kumimoji="0" lang="en-GB" sz="3200" b="1" i="0" u="none" strike="noStrike" kern="0" cap="none" spc="0" normalizeH="0" baseline="0" noProof="0" dirty="0">
                <a:ln>
                  <a:noFill/>
                </a:ln>
                <a:solidFill>
                  <a:srgbClr val="002060"/>
                </a:solidFill>
                <a:effectLst/>
                <a:uLnTx/>
                <a:uFillTx/>
                <a:latin typeface="Century Gothic"/>
                <a:ea typeface="Calibri"/>
                <a:cs typeface="Calibri"/>
                <a:sym typeface="Century Gothic"/>
              </a:rPr>
              <a:t>Repaso</a:t>
            </a:r>
            <a:endParaRPr kumimoji="0" sz="3200" i="0" u="none" strike="noStrike" kern="0" cap="none" spc="0" normalizeH="0" baseline="0" noProof="0" dirty="0">
              <a:ln>
                <a:noFill/>
              </a:ln>
              <a:solidFill>
                <a:srgbClr val="000000"/>
              </a:solidFill>
              <a:effectLst/>
              <a:uLnTx/>
              <a:uFillTx/>
              <a:latin typeface="Calibri"/>
              <a:ea typeface="Calibri"/>
              <a:cs typeface="Calibri"/>
              <a:sym typeface="Calibri"/>
            </a:endParaRPr>
          </a:p>
        </p:txBody>
      </p:sp>
      <p:pic>
        <p:nvPicPr>
          <p:cNvPr id="139" name="Graphic 138" descr="Teacher">
            <a:extLst>
              <a:ext uri="{FF2B5EF4-FFF2-40B4-BE49-F238E27FC236}">
                <a16:creationId xmlns:a16="http://schemas.microsoft.com/office/drawing/2014/main" id="{7C5ED0CD-85A1-2BDF-66FE-9A69851BF59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324" y="616976"/>
            <a:ext cx="914400" cy="914400"/>
          </a:xfrm>
          <a:prstGeom prst="rect">
            <a:avLst/>
          </a:prstGeom>
        </p:spPr>
      </p:pic>
      <p:sp>
        <p:nvSpPr>
          <p:cNvPr id="140" name="TextBox 139">
            <a:hlinkClick r:id="" action="ppaction://noaction">
              <a:snd r:embed="rId7" name="1_1.wav"/>
            </a:hlinkClick>
            <a:extLst>
              <a:ext uri="{FF2B5EF4-FFF2-40B4-BE49-F238E27FC236}">
                <a16:creationId xmlns:a16="http://schemas.microsoft.com/office/drawing/2014/main" id="{483195BF-5F5F-2932-6E43-73E00F47CB26}"/>
              </a:ext>
            </a:extLst>
          </p:cNvPr>
          <p:cNvSpPr txBox="1"/>
          <p:nvPr/>
        </p:nvSpPr>
        <p:spPr>
          <a:xfrm>
            <a:off x="1182208" y="769688"/>
            <a:ext cx="505960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700" i="0" u="none" strike="noStrike" kern="1200" cap="none" spc="0" normalizeH="0" baseline="0" noProof="0" dirty="0" err="1">
                <a:ln>
                  <a:noFill/>
                </a:ln>
                <a:solidFill>
                  <a:srgbClr val="002060"/>
                </a:solidFill>
                <a:effectLst/>
                <a:uLnTx/>
                <a:uFillTx/>
                <a:latin typeface="Century Gothic" panose="020B0502020202020204" pitchFamily="34" charset="0"/>
              </a:rPr>
              <a:t>Practica</a:t>
            </a:r>
            <a:r>
              <a:rPr kumimoji="0" lang="en-GB" sz="2700" i="0" u="none" strike="noStrike" kern="1200" cap="none" spc="0" normalizeH="0" baseline="0" noProof="0" dirty="0">
                <a:ln>
                  <a:noFill/>
                </a:ln>
                <a:solidFill>
                  <a:srgbClr val="002060"/>
                </a:solidFill>
                <a:effectLst/>
                <a:uLnTx/>
                <a:uFillTx/>
                <a:latin typeface="Century Gothic" panose="020B0502020202020204" pitchFamily="34" charset="0"/>
              </a:rPr>
              <a:t> </a:t>
            </a:r>
            <a:r>
              <a:rPr kumimoji="0" lang="en-GB" sz="2700" i="0" u="none" strike="noStrike" kern="1200" cap="none" spc="0" normalizeH="0" baseline="0" noProof="0" dirty="0" err="1">
                <a:ln>
                  <a:noFill/>
                </a:ln>
                <a:solidFill>
                  <a:srgbClr val="002060"/>
                </a:solidFill>
                <a:effectLst/>
                <a:uLnTx/>
                <a:uFillTx/>
                <a:latin typeface="Century Gothic" panose="020B0502020202020204" pitchFamily="34" charset="0"/>
              </a:rPr>
              <a:t>el</a:t>
            </a:r>
            <a:r>
              <a:rPr kumimoji="0" lang="en-GB" sz="2700" i="0" u="none" strike="noStrike" kern="1200" cap="none" spc="0" normalizeH="0" baseline="0" noProof="0" dirty="0">
                <a:ln>
                  <a:noFill/>
                </a:ln>
                <a:solidFill>
                  <a:srgbClr val="002060"/>
                </a:solidFill>
                <a:effectLst/>
                <a:uLnTx/>
                <a:uFillTx/>
                <a:latin typeface="Century Gothic" panose="020B0502020202020204" pitchFamily="34" charset="0"/>
              </a:rPr>
              <a:t> </a:t>
            </a:r>
            <a:r>
              <a:rPr kumimoji="0" lang="en-GB" sz="2700" i="0" u="none" strike="noStrike" kern="1200" cap="none" spc="0" normalizeH="0" baseline="0" noProof="0" dirty="0" err="1">
                <a:ln>
                  <a:noFill/>
                </a:ln>
                <a:solidFill>
                  <a:srgbClr val="002060"/>
                </a:solidFill>
                <a:effectLst/>
                <a:uLnTx/>
                <a:uFillTx/>
                <a:latin typeface="Century Gothic" panose="020B0502020202020204" pitchFamily="34" charset="0"/>
              </a:rPr>
              <a:t>trabalenguas</a:t>
            </a:r>
            <a:r>
              <a:rPr kumimoji="0" lang="en-GB" sz="2700" i="0" u="none" strike="noStrike" kern="1200" cap="none" spc="0" normalizeH="0" baseline="0" noProof="0" dirty="0">
                <a:ln>
                  <a:noFill/>
                </a:ln>
                <a:solidFill>
                  <a:srgbClr val="002060"/>
                </a:solidFill>
                <a:effectLst/>
                <a:uLnTx/>
                <a:uFillTx/>
                <a:latin typeface="Century Gothic" panose="020B0502020202020204" pitchFamily="34" charset="0"/>
              </a:rPr>
              <a:t>.</a:t>
            </a:r>
            <a:r>
              <a:rPr kumimoji="0" lang="en-GB" sz="2700" i="0" u="none" strike="noStrike" kern="1200" cap="none" spc="0" normalizeH="0" noProof="0" dirty="0">
                <a:ln>
                  <a:noFill/>
                </a:ln>
                <a:solidFill>
                  <a:srgbClr val="002060"/>
                </a:solidFill>
                <a:effectLst/>
                <a:uLnTx/>
                <a:uFillTx/>
                <a:latin typeface="Century Gothic" panose="020B0502020202020204" pitchFamily="34" charset="0"/>
              </a:rPr>
              <a:t> </a:t>
            </a:r>
            <a:endParaRPr kumimoji="0" lang="en-GB" sz="270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141" name="Speech Bubble: Rectangle with Corners Rounded 140">
            <a:extLst>
              <a:ext uri="{FF2B5EF4-FFF2-40B4-BE49-F238E27FC236}">
                <a16:creationId xmlns:a16="http://schemas.microsoft.com/office/drawing/2014/main" id="{7AA46DB2-9CF2-9557-683E-94F436EA0545}"/>
              </a:ext>
            </a:extLst>
          </p:cNvPr>
          <p:cNvSpPr/>
          <p:nvPr/>
        </p:nvSpPr>
        <p:spPr>
          <a:xfrm>
            <a:off x="1113343" y="781831"/>
            <a:ext cx="4449030" cy="519576"/>
          </a:xfrm>
          <a:prstGeom prst="wedgeRoundRectCallout">
            <a:avLst>
              <a:gd name="adj1" fmla="val -53155"/>
              <a:gd name="adj2" fmla="val 25196"/>
              <a:gd name="adj3" fmla="val 16667"/>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42" name="Picture 4" descr="Face, Smile, Tongue, Yummy, Delicious, Tasty, Happy">
            <a:extLst>
              <a:ext uri="{FF2B5EF4-FFF2-40B4-BE49-F238E27FC236}">
                <a16:creationId xmlns:a16="http://schemas.microsoft.com/office/drawing/2014/main" id="{5857A6F6-A0CD-667A-FD01-287BF1A70E2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14891" y="546488"/>
            <a:ext cx="880308" cy="804343"/>
          </a:xfrm>
          <a:prstGeom prst="rect">
            <a:avLst/>
          </a:prstGeom>
          <a:noFill/>
          <a:extLst>
            <a:ext uri="{909E8E84-426E-40DD-AFC4-6F175D3DCCD1}">
              <a14:hiddenFill xmlns:a14="http://schemas.microsoft.com/office/drawing/2010/main">
                <a:solidFill>
                  <a:srgbClr val="FFFFFF"/>
                </a:solidFill>
              </a14:hiddenFill>
            </a:ext>
          </a:extLst>
        </p:spPr>
      </p:pic>
      <p:pic>
        <p:nvPicPr>
          <p:cNvPr id="143" name="Google Shape;338;p8">
            <a:hlinkClick r:id="" action="ppaction://noaction">
              <a:snd r:embed="rId9" name="1_2.wav"/>
            </a:hlinkClick>
            <a:extLst>
              <a:ext uri="{FF2B5EF4-FFF2-40B4-BE49-F238E27FC236}">
                <a16:creationId xmlns:a16="http://schemas.microsoft.com/office/drawing/2014/main" id="{69148F68-6A80-A2C9-118D-F8668C595A8E}"/>
              </a:ext>
            </a:extLst>
          </p:cNvPr>
          <p:cNvPicPr preferRelativeResize="0"/>
          <p:nvPr/>
        </p:nvPicPr>
        <p:blipFill rotWithShape="1">
          <a:blip r:embed="rId10">
            <a:alphaModFix/>
          </a:blip>
          <a:srcRect/>
          <a:stretch/>
        </p:blipFill>
        <p:spPr>
          <a:xfrm>
            <a:off x="423423" y="1836474"/>
            <a:ext cx="534978" cy="523220"/>
          </a:xfrm>
          <a:prstGeom prst="rect">
            <a:avLst/>
          </a:prstGeom>
          <a:noFill/>
          <a:ln>
            <a:noFill/>
          </a:ln>
          <a:effectLst>
            <a:outerShdw blurRad="50800" dist="38100" dir="5400000" algn="t" rotWithShape="0">
              <a:prstClr val="black">
                <a:alpha val="40000"/>
              </a:prstClr>
            </a:outerShdw>
          </a:effectLst>
        </p:spPr>
      </p:pic>
      <p:pic>
        <p:nvPicPr>
          <p:cNvPr id="144" name="Google Shape;338;p8">
            <a:hlinkClick r:id="" action="ppaction://noaction">
              <a:snd r:embed="rId11" name="1_3.wav"/>
            </a:hlinkClick>
            <a:extLst>
              <a:ext uri="{FF2B5EF4-FFF2-40B4-BE49-F238E27FC236}">
                <a16:creationId xmlns:a16="http://schemas.microsoft.com/office/drawing/2014/main" id="{DD26A3D5-C33D-F4FC-F32E-67A56417FE3B}"/>
              </a:ext>
            </a:extLst>
          </p:cNvPr>
          <p:cNvPicPr preferRelativeResize="0"/>
          <p:nvPr/>
        </p:nvPicPr>
        <p:blipFill rotWithShape="1">
          <a:blip r:embed="rId10">
            <a:alphaModFix/>
          </a:blip>
          <a:srcRect/>
          <a:stretch/>
        </p:blipFill>
        <p:spPr>
          <a:xfrm>
            <a:off x="395446" y="3038850"/>
            <a:ext cx="534978" cy="523220"/>
          </a:xfrm>
          <a:prstGeom prst="rect">
            <a:avLst/>
          </a:prstGeom>
          <a:noFill/>
          <a:ln>
            <a:noFill/>
          </a:ln>
          <a:effectLst>
            <a:outerShdw blurRad="50800" dist="38100" dir="5400000" algn="t" rotWithShape="0">
              <a:prstClr val="black">
                <a:alpha val="40000"/>
              </a:prstClr>
            </a:outerShdw>
          </a:effectLst>
        </p:spPr>
      </p:pic>
      <p:pic>
        <p:nvPicPr>
          <p:cNvPr id="145" name="Google Shape;338;p8">
            <a:hlinkClick r:id="" action="ppaction://noaction">
              <a:snd r:embed="rId12" name="1_4.wav"/>
            </a:hlinkClick>
            <a:extLst>
              <a:ext uri="{FF2B5EF4-FFF2-40B4-BE49-F238E27FC236}">
                <a16:creationId xmlns:a16="http://schemas.microsoft.com/office/drawing/2014/main" id="{82E55A45-F114-20CA-3B67-4ADC0BC89387}"/>
              </a:ext>
            </a:extLst>
          </p:cNvPr>
          <p:cNvPicPr preferRelativeResize="0"/>
          <p:nvPr/>
        </p:nvPicPr>
        <p:blipFill rotWithShape="1">
          <a:blip r:embed="rId10">
            <a:alphaModFix/>
          </a:blip>
          <a:srcRect/>
          <a:stretch/>
        </p:blipFill>
        <p:spPr>
          <a:xfrm>
            <a:off x="381379" y="4363981"/>
            <a:ext cx="534978" cy="523220"/>
          </a:xfrm>
          <a:prstGeom prst="rect">
            <a:avLst/>
          </a:prstGeom>
          <a:noFill/>
          <a:ln>
            <a:noFill/>
          </a:ln>
          <a:effectLst>
            <a:outerShdw blurRad="50800" dist="38100" dir="5400000" algn="t" rotWithShape="0">
              <a:prstClr val="black">
                <a:alpha val="40000"/>
              </a:prstClr>
            </a:outerShdw>
          </a:effectLst>
        </p:spPr>
      </p:pic>
      <p:pic>
        <p:nvPicPr>
          <p:cNvPr id="146" name="Google Shape;338;p8">
            <a:hlinkClick r:id="" action="ppaction://noaction">
              <a:snd r:embed="rId13" name="1_5.wav"/>
            </a:hlinkClick>
            <a:extLst>
              <a:ext uri="{FF2B5EF4-FFF2-40B4-BE49-F238E27FC236}">
                <a16:creationId xmlns:a16="http://schemas.microsoft.com/office/drawing/2014/main" id="{FEB27A17-E00B-4E7D-7C24-5B68942E49E6}"/>
              </a:ext>
            </a:extLst>
          </p:cNvPr>
          <p:cNvPicPr preferRelativeResize="0"/>
          <p:nvPr/>
        </p:nvPicPr>
        <p:blipFill rotWithShape="1">
          <a:blip r:embed="rId10">
            <a:alphaModFix/>
          </a:blip>
          <a:srcRect/>
          <a:stretch/>
        </p:blipFill>
        <p:spPr>
          <a:xfrm>
            <a:off x="334710" y="5699185"/>
            <a:ext cx="534978" cy="523220"/>
          </a:xfrm>
          <a:prstGeom prst="rect">
            <a:avLst/>
          </a:prstGeom>
          <a:noFill/>
          <a:ln>
            <a:noFill/>
          </a:ln>
          <a:effectLst>
            <a:outerShdw blurRad="50800" dist="38100" dir="5400000" algn="t" rotWithShape="0">
              <a:prstClr val="black">
                <a:alpha val="40000"/>
              </a:prstClr>
            </a:outerShdw>
          </a:effectLst>
        </p:spPr>
      </p:pic>
      <p:sp>
        <p:nvSpPr>
          <p:cNvPr id="147" name="TextBox 146">
            <a:extLst>
              <a:ext uri="{FF2B5EF4-FFF2-40B4-BE49-F238E27FC236}">
                <a16:creationId xmlns:a16="http://schemas.microsoft.com/office/drawing/2014/main" id="{48C03E27-3BD3-9DA8-1B4B-278C8ADF5A33}"/>
              </a:ext>
            </a:extLst>
          </p:cNvPr>
          <p:cNvSpPr txBox="1"/>
          <p:nvPr/>
        </p:nvSpPr>
        <p:spPr>
          <a:xfrm>
            <a:off x="1170249" y="1687702"/>
            <a:ext cx="8816741" cy="4534703"/>
          </a:xfrm>
          <a:prstGeom prst="rect">
            <a:avLst/>
          </a:prstGeom>
          <a:noFill/>
        </p:spPr>
        <p:txBody>
          <a:bodyPr wrap="square">
            <a:spAutoFit/>
          </a:bodyPr>
          <a:lstStyle/>
          <a:p>
            <a:pPr>
              <a:lnSpc>
                <a:spcPct val="150000"/>
              </a:lnSpc>
            </a:pPr>
            <a:r>
              <a:rPr lang="en-GB" sz="2800" dirty="0" err="1">
                <a:solidFill>
                  <a:srgbClr val="002060"/>
                </a:solidFill>
                <a:latin typeface="Century Gothic" panose="020B0502020202020204" pitchFamily="34" charset="0"/>
              </a:rPr>
              <a:t>Pablito</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clavó</a:t>
            </a:r>
            <a:r>
              <a:rPr lang="en-GB" sz="2800" dirty="0">
                <a:solidFill>
                  <a:srgbClr val="002060"/>
                </a:solidFill>
                <a:latin typeface="Century Gothic" panose="020B0502020202020204" pitchFamily="34" charset="0"/>
              </a:rPr>
              <a:t> un </a:t>
            </a:r>
            <a:r>
              <a:rPr lang="en-GB" sz="2800" dirty="0" err="1">
                <a:solidFill>
                  <a:srgbClr val="002060"/>
                </a:solidFill>
                <a:latin typeface="Century Gothic" panose="020B0502020202020204" pitchFamily="34" charset="0"/>
              </a:rPr>
              <a:t>clavito</a:t>
            </a:r>
            <a:endParaRPr lang="en-GB" sz="2800" dirty="0">
              <a:solidFill>
                <a:srgbClr val="002060"/>
              </a:solidFill>
              <a:latin typeface="Century Gothic" panose="020B0502020202020204" pitchFamily="34" charset="0"/>
            </a:endParaRPr>
          </a:p>
          <a:p>
            <a:pPr>
              <a:lnSpc>
                <a:spcPct val="150000"/>
              </a:lnSpc>
            </a:pPr>
            <a:endParaRPr lang="en-GB" sz="2800" dirty="0">
              <a:solidFill>
                <a:srgbClr val="002060"/>
              </a:solidFill>
              <a:latin typeface="Century Gothic" panose="020B0502020202020204" pitchFamily="34" charset="0"/>
            </a:endParaRPr>
          </a:p>
          <a:p>
            <a:pPr>
              <a:lnSpc>
                <a:spcPct val="150000"/>
              </a:lnSpc>
            </a:pPr>
            <a:r>
              <a:rPr lang="en-GB" sz="2800" dirty="0">
                <a:solidFill>
                  <a:srgbClr val="002060"/>
                </a:solidFill>
                <a:latin typeface="Century Gothic" panose="020B0502020202020204" pitchFamily="34" charset="0"/>
              </a:rPr>
              <a:t>¿Qué </a:t>
            </a:r>
            <a:r>
              <a:rPr lang="en-GB" sz="2800" dirty="0" err="1">
                <a:solidFill>
                  <a:srgbClr val="002060"/>
                </a:solidFill>
                <a:latin typeface="Century Gothic" panose="020B0502020202020204" pitchFamily="34" charset="0"/>
              </a:rPr>
              <a:t>clavito</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clavó</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Pablito</a:t>
            </a:r>
            <a:r>
              <a:rPr lang="en-GB" sz="2800" dirty="0">
                <a:solidFill>
                  <a:srgbClr val="002060"/>
                </a:solidFill>
                <a:latin typeface="Century Gothic" panose="020B0502020202020204" pitchFamily="34" charset="0"/>
              </a:rPr>
              <a:t>?</a:t>
            </a:r>
          </a:p>
          <a:p>
            <a:pPr>
              <a:lnSpc>
                <a:spcPct val="150000"/>
              </a:lnSpc>
            </a:pPr>
            <a:endParaRPr lang="en-GB" sz="2800" dirty="0">
              <a:solidFill>
                <a:srgbClr val="002060"/>
              </a:solidFill>
              <a:latin typeface="Century Gothic" panose="020B0502020202020204" pitchFamily="34" charset="0"/>
            </a:endParaRPr>
          </a:p>
          <a:p>
            <a:pPr>
              <a:lnSpc>
                <a:spcPct val="150000"/>
              </a:lnSpc>
            </a:pPr>
            <a:r>
              <a:rPr lang="en-GB" sz="2800" dirty="0">
                <a:solidFill>
                  <a:srgbClr val="002060"/>
                </a:solidFill>
                <a:latin typeface="Century Gothic" panose="020B0502020202020204" pitchFamily="34" charset="0"/>
              </a:rPr>
              <a:t>El </a:t>
            </a:r>
            <a:r>
              <a:rPr lang="en-GB" sz="2800" dirty="0" err="1">
                <a:solidFill>
                  <a:srgbClr val="002060"/>
                </a:solidFill>
                <a:latin typeface="Century Gothic" panose="020B0502020202020204" pitchFamily="34" charset="0"/>
              </a:rPr>
              <a:t>clavo</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quedó</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clavado</a:t>
            </a:r>
            <a:endParaRPr lang="en-GB" sz="2800" dirty="0">
              <a:solidFill>
                <a:srgbClr val="002060"/>
              </a:solidFill>
              <a:latin typeface="Century Gothic" panose="020B0502020202020204" pitchFamily="34" charset="0"/>
            </a:endParaRPr>
          </a:p>
          <a:p>
            <a:pPr>
              <a:lnSpc>
                <a:spcPct val="150000"/>
              </a:lnSpc>
            </a:pPr>
            <a:endParaRPr lang="en-GB" sz="2800" dirty="0">
              <a:solidFill>
                <a:srgbClr val="002060"/>
              </a:solidFill>
              <a:latin typeface="Century Gothic" panose="020B0502020202020204" pitchFamily="34" charset="0"/>
            </a:endParaRPr>
          </a:p>
          <a:p>
            <a:pPr>
              <a:lnSpc>
                <a:spcPct val="150000"/>
              </a:lnSpc>
            </a:pPr>
            <a:r>
              <a:rPr lang="en-GB" sz="2800" dirty="0">
                <a:solidFill>
                  <a:srgbClr val="002060"/>
                </a:solidFill>
                <a:latin typeface="Century Gothic" panose="020B0502020202020204" pitchFamily="34" charset="0"/>
              </a:rPr>
              <a:t>¡Claro! Lo </a:t>
            </a:r>
            <a:r>
              <a:rPr lang="en-GB" sz="2800" dirty="0" err="1">
                <a:solidFill>
                  <a:srgbClr val="002060"/>
                </a:solidFill>
                <a:latin typeface="Century Gothic" panose="020B0502020202020204" pitchFamily="34" charset="0"/>
              </a:rPr>
              <a:t>clavó</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Pablito</a:t>
            </a:r>
            <a:endParaRPr lang="en-GB" sz="2800" dirty="0">
              <a:solidFill>
                <a:srgbClr val="002060"/>
              </a:solidFill>
              <a:latin typeface="Century Gothic" panose="020B0502020202020204" pitchFamily="34" charset="0"/>
            </a:endParaRPr>
          </a:p>
        </p:txBody>
      </p:sp>
      <p:pic>
        <p:nvPicPr>
          <p:cNvPr id="148" name="Picture 4" descr="Gráficos vectoriales gratis de Martillo">
            <a:extLst>
              <a:ext uri="{FF2B5EF4-FFF2-40B4-BE49-F238E27FC236}">
                <a16:creationId xmlns:a16="http://schemas.microsoft.com/office/drawing/2014/main" id="{8C4B8CB8-6ABA-AAAF-843B-907AC6053B9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90039" y="1669719"/>
            <a:ext cx="692532" cy="1126607"/>
          </a:xfrm>
          <a:prstGeom prst="rect">
            <a:avLst/>
          </a:prstGeom>
          <a:noFill/>
          <a:extLst>
            <a:ext uri="{909E8E84-426E-40DD-AFC4-6F175D3DCCD1}">
              <a14:hiddenFill xmlns:a14="http://schemas.microsoft.com/office/drawing/2010/main">
                <a:solidFill>
                  <a:srgbClr val="FFFFFF"/>
                </a:solidFill>
              </a14:hiddenFill>
            </a:ext>
          </a:extLst>
        </p:spPr>
      </p:pic>
      <p:sp>
        <p:nvSpPr>
          <p:cNvPr id="149" name="TextBox 148">
            <a:extLst>
              <a:ext uri="{FF2B5EF4-FFF2-40B4-BE49-F238E27FC236}">
                <a16:creationId xmlns:a16="http://schemas.microsoft.com/office/drawing/2014/main" id="{F73D5638-F6B7-E058-5BB0-38F8261E9CCE}"/>
              </a:ext>
            </a:extLst>
          </p:cNvPr>
          <p:cNvSpPr txBox="1"/>
          <p:nvPr/>
        </p:nvSpPr>
        <p:spPr>
          <a:xfrm>
            <a:off x="1139642" y="2197076"/>
            <a:ext cx="8816741" cy="495457"/>
          </a:xfrm>
          <a:prstGeom prst="rect">
            <a:avLst/>
          </a:prstGeom>
          <a:noFill/>
        </p:spPr>
        <p:txBody>
          <a:bodyPr wrap="square">
            <a:spAutoFit/>
          </a:bodyPr>
          <a:lstStyle/>
          <a:p>
            <a:pPr>
              <a:lnSpc>
                <a:spcPct val="150000"/>
              </a:lnSpc>
            </a:pPr>
            <a:r>
              <a:rPr lang="en-GB" sz="2000" i="1" dirty="0">
                <a:solidFill>
                  <a:srgbClr val="002060"/>
                </a:solidFill>
                <a:latin typeface="Century Gothic" panose="020B0502020202020204" pitchFamily="34" charset="0"/>
              </a:rPr>
              <a:t>(</a:t>
            </a:r>
            <a:r>
              <a:rPr lang="en-GB" sz="2000" i="1" dirty="0" err="1">
                <a:solidFill>
                  <a:srgbClr val="002060"/>
                </a:solidFill>
                <a:latin typeface="Century Gothic" panose="020B0502020202020204" pitchFamily="34" charset="0"/>
              </a:rPr>
              <a:t>Pablito</a:t>
            </a:r>
            <a:r>
              <a:rPr lang="en-GB" sz="2000" i="1" dirty="0">
                <a:solidFill>
                  <a:srgbClr val="002060"/>
                </a:solidFill>
                <a:latin typeface="Century Gothic" panose="020B0502020202020204" pitchFamily="34" charset="0"/>
              </a:rPr>
              <a:t> nailed a tiny nail)</a:t>
            </a:r>
          </a:p>
        </p:txBody>
      </p:sp>
      <p:sp>
        <p:nvSpPr>
          <p:cNvPr id="150" name="TextBox 149">
            <a:extLst>
              <a:ext uri="{FF2B5EF4-FFF2-40B4-BE49-F238E27FC236}">
                <a16:creationId xmlns:a16="http://schemas.microsoft.com/office/drawing/2014/main" id="{88393D30-21D8-5EDC-9D2B-D9A1FFEA2183}"/>
              </a:ext>
            </a:extLst>
          </p:cNvPr>
          <p:cNvSpPr txBox="1"/>
          <p:nvPr/>
        </p:nvSpPr>
        <p:spPr>
          <a:xfrm>
            <a:off x="1139641" y="3530273"/>
            <a:ext cx="8816741" cy="495457"/>
          </a:xfrm>
          <a:prstGeom prst="rect">
            <a:avLst/>
          </a:prstGeom>
          <a:noFill/>
        </p:spPr>
        <p:txBody>
          <a:bodyPr wrap="square">
            <a:spAutoFit/>
          </a:bodyPr>
          <a:lstStyle/>
          <a:p>
            <a:pPr>
              <a:lnSpc>
                <a:spcPct val="150000"/>
              </a:lnSpc>
            </a:pPr>
            <a:r>
              <a:rPr lang="en-GB" sz="2000" i="1" dirty="0">
                <a:solidFill>
                  <a:srgbClr val="002060"/>
                </a:solidFill>
                <a:latin typeface="Century Gothic" panose="020B0502020202020204" pitchFamily="34" charset="0"/>
              </a:rPr>
              <a:t>(What tiny nail did </a:t>
            </a:r>
            <a:r>
              <a:rPr lang="en-GB" sz="2000" i="1" dirty="0" err="1">
                <a:solidFill>
                  <a:srgbClr val="002060"/>
                </a:solidFill>
                <a:latin typeface="Century Gothic" panose="020B0502020202020204" pitchFamily="34" charset="0"/>
              </a:rPr>
              <a:t>Pablito</a:t>
            </a:r>
            <a:r>
              <a:rPr lang="en-GB" sz="2000" i="1" dirty="0">
                <a:solidFill>
                  <a:srgbClr val="002060"/>
                </a:solidFill>
                <a:latin typeface="Century Gothic" panose="020B0502020202020204" pitchFamily="34" charset="0"/>
              </a:rPr>
              <a:t> nail?)</a:t>
            </a:r>
          </a:p>
        </p:txBody>
      </p:sp>
      <p:sp>
        <p:nvSpPr>
          <p:cNvPr id="151" name="TextBox 150">
            <a:extLst>
              <a:ext uri="{FF2B5EF4-FFF2-40B4-BE49-F238E27FC236}">
                <a16:creationId xmlns:a16="http://schemas.microsoft.com/office/drawing/2014/main" id="{40D0CF5F-B234-7B48-5A6F-87200D6AF653}"/>
              </a:ext>
            </a:extLst>
          </p:cNvPr>
          <p:cNvSpPr txBox="1"/>
          <p:nvPr/>
        </p:nvSpPr>
        <p:spPr>
          <a:xfrm>
            <a:off x="1113343" y="4868018"/>
            <a:ext cx="8816741" cy="495457"/>
          </a:xfrm>
          <a:prstGeom prst="rect">
            <a:avLst/>
          </a:prstGeom>
          <a:noFill/>
        </p:spPr>
        <p:txBody>
          <a:bodyPr wrap="square">
            <a:spAutoFit/>
          </a:bodyPr>
          <a:lstStyle/>
          <a:p>
            <a:pPr>
              <a:lnSpc>
                <a:spcPct val="150000"/>
              </a:lnSpc>
            </a:pPr>
            <a:r>
              <a:rPr lang="en-GB" sz="2000" i="1" dirty="0">
                <a:solidFill>
                  <a:srgbClr val="002060"/>
                </a:solidFill>
                <a:latin typeface="Century Gothic" panose="020B0502020202020204" pitchFamily="34" charset="0"/>
              </a:rPr>
              <a:t>(The nail stayed nailed)</a:t>
            </a:r>
          </a:p>
        </p:txBody>
      </p:sp>
      <p:sp>
        <p:nvSpPr>
          <p:cNvPr id="152" name="TextBox 151">
            <a:extLst>
              <a:ext uri="{FF2B5EF4-FFF2-40B4-BE49-F238E27FC236}">
                <a16:creationId xmlns:a16="http://schemas.microsoft.com/office/drawing/2014/main" id="{C6A0B92B-CC99-80C5-49BC-B024FE08EB47}"/>
              </a:ext>
            </a:extLst>
          </p:cNvPr>
          <p:cNvSpPr txBox="1"/>
          <p:nvPr/>
        </p:nvSpPr>
        <p:spPr>
          <a:xfrm>
            <a:off x="1179295" y="6137381"/>
            <a:ext cx="8816741" cy="495457"/>
          </a:xfrm>
          <a:prstGeom prst="rect">
            <a:avLst/>
          </a:prstGeom>
          <a:noFill/>
        </p:spPr>
        <p:txBody>
          <a:bodyPr wrap="square">
            <a:spAutoFit/>
          </a:bodyPr>
          <a:lstStyle/>
          <a:p>
            <a:pPr>
              <a:lnSpc>
                <a:spcPct val="150000"/>
              </a:lnSpc>
            </a:pPr>
            <a:r>
              <a:rPr lang="en-GB" sz="2000" i="1" dirty="0">
                <a:solidFill>
                  <a:srgbClr val="002060"/>
                </a:solidFill>
                <a:latin typeface="Century Gothic" panose="020B0502020202020204" pitchFamily="34" charset="0"/>
              </a:rPr>
              <a:t>(Of course! </a:t>
            </a:r>
            <a:r>
              <a:rPr lang="en-GB" sz="2000" i="1" dirty="0" err="1">
                <a:solidFill>
                  <a:srgbClr val="002060"/>
                </a:solidFill>
                <a:latin typeface="Century Gothic" panose="020B0502020202020204" pitchFamily="34" charset="0"/>
              </a:rPr>
              <a:t>Pablito</a:t>
            </a:r>
            <a:r>
              <a:rPr lang="en-GB" sz="2000" i="1" dirty="0">
                <a:solidFill>
                  <a:srgbClr val="002060"/>
                </a:solidFill>
                <a:latin typeface="Century Gothic" panose="020B0502020202020204" pitchFamily="34" charset="0"/>
              </a:rPr>
              <a:t> nailed the tiny nail)</a:t>
            </a:r>
          </a:p>
        </p:txBody>
      </p:sp>
      <p:sp>
        <p:nvSpPr>
          <p:cNvPr id="153" name="Google Shape;387;p19">
            <a:extLst>
              <a:ext uri="{FF2B5EF4-FFF2-40B4-BE49-F238E27FC236}">
                <a16:creationId xmlns:a16="http://schemas.microsoft.com/office/drawing/2014/main" id="{E84B980C-F2D6-B5A9-3EE1-022D4151B892}"/>
              </a:ext>
            </a:extLst>
          </p:cNvPr>
          <p:cNvSpPr/>
          <p:nvPr/>
        </p:nvSpPr>
        <p:spPr>
          <a:xfrm>
            <a:off x="10966288" y="2021317"/>
            <a:ext cx="502131" cy="4156257"/>
          </a:xfrm>
          <a:prstGeom prst="rect">
            <a:avLst/>
          </a:prstGeom>
          <a:solidFill>
            <a:srgbClr val="CC0099"/>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4" name="Google Shape;388;p19">
            <a:extLst>
              <a:ext uri="{FF2B5EF4-FFF2-40B4-BE49-F238E27FC236}">
                <a16:creationId xmlns:a16="http://schemas.microsoft.com/office/drawing/2014/main" id="{265F10EE-A460-AA0E-4A74-CFB58027285B}"/>
              </a:ext>
            </a:extLst>
          </p:cNvPr>
          <p:cNvSpPr/>
          <p:nvPr/>
        </p:nvSpPr>
        <p:spPr>
          <a:xfrm>
            <a:off x="10963921" y="2021315"/>
            <a:ext cx="503528" cy="4156259"/>
          </a:xfrm>
          <a:prstGeom prst="rect">
            <a:avLst/>
          </a:prstGeom>
          <a:solidFill>
            <a:srgbClr val="85CFE1"/>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cxnSp>
        <p:nvCxnSpPr>
          <p:cNvPr id="155" name="Google Shape;389;p19">
            <a:extLst>
              <a:ext uri="{FF2B5EF4-FFF2-40B4-BE49-F238E27FC236}">
                <a16:creationId xmlns:a16="http://schemas.microsoft.com/office/drawing/2014/main" id="{D6EA423F-293F-8896-D756-7DD6EE8BFD90}"/>
              </a:ext>
            </a:extLst>
          </p:cNvPr>
          <p:cNvCxnSpPr/>
          <p:nvPr/>
        </p:nvCxnSpPr>
        <p:spPr>
          <a:xfrm>
            <a:off x="11649660" y="2009889"/>
            <a:ext cx="0" cy="4156259"/>
          </a:xfrm>
          <a:prstGeom prst="straightConnector1">
            <a:avLst/>
          </a:prstGeom>
          <a:noFill/>
          <a:ln w="28575" cap="flat" cmpd="sng">
            <a:solidFill>
              <a:srgbClr val="1E4E79"/>
            </a:solidFill>
            <a:prstDash val="solid"/>
            <a:round/>
            <a:headEnd type="none" w="med" len="med"/>
            <a:tailEnd type="none" w="med" len="med"/>
          </a:ln>
        </p:spPr>
      </p:cxnSp>
      <p:cxnSp>
        <p:nvCxnSpPr>
          <p:cNvPr id="156" name="Google Shape;390;p19">
            <a:extLst>
              <a:ext uri="{FF2B5EF4-FFF2-40B4-BE49-F238E27FC236}">
                <a16:creationId xmlns:a16="http://schemas.microsoft.com/office/drawing/2014/main" id="{CA540FFA-6B14-729F-246B-E3E9BBCC087A}"/>
              </a:ext>
            </a:extLst>
          </p:cNvPr>
          <p:cNvCxnSpPr/>
          <p:nvPr/>
        </p:nvCxnSpPr>
        <p:spPr>
          <a:xfrm>
            <a:off x="11639751" y="2009888"/>
            <a:ext cx="216791" cy="0"/>
          </a:xfrm>
          <a:prstGeom prst="straightConnector1">
            <a:avLst/>
          </a:prstGeom>
          <a:noFill/>
          <a:ln w="28575" cap="flat" cmpd="sng">
            <a:solidFill>
              <a:srgbClr val="1E4E79"/>
            </a:solidFill>
            <a:prstDash val="solid"/>
            <a:round/>
            <a:headEnd type="none" w="med" len="med"/>
            <a:tailEnd type="none" w="med" len="med"/>
          </a:ln>
        </p:spPr>
      </p:cxnSp>
      <p:cxnSp>
        <p:nvCxnSpPr>
          <p:cNvPr id="157" name="Google Shape;391;p19">
            <a:extLst>
              <a:ext uri="{FF2B5EF4-FFF2-40B4-BE49-F238E27FC236}">
                <a16:creationId xmlns:a16="http://schemas.microsoft.com/office/drawing/2014/main" id="{E3EE7F85-DA49-CAD1-9EA3-542B5E02471F}"/>
              </a:ext>
            </a:extLst>
          </p:cNvPr>
          <p:cNvCxnSpPr/>
          <p:nvPr/>
        </p:nvCxnSpPr>
        <p:spPr>
          <a:xfrm>
            <a:off x="11649661" y="6166147"/>
            <a:ext cx="216791" cy="0"/>
          </a:xfrm>
          <a:prstGeom prst="straightConnector1">
            <a:avLst/>
          </a:prstGeom>
          <a:noFill/>
          <a:ln w="28575" cap="flat" cmpd="sng">
            <a:solidFill>
              <a:srgbClr val="1E4E79"/>
            </a:solidFill>
            <a:prstDash val="solid"/>
            <a:round/>
            <a:headEnd type="none" w="med" len="med"/>
            <a:tailEnd type="none" w="med" len="med"/>
          </a:ln>
        </p:spPr>
      </p:cxnSp>
      <p:sp>
        <p:nvSpPr>
          <p:cNvPr id="158" name="Google Shape;393;p19">
            <a:extLst>
              <a:ext uri="{FF2B5EF4-FFF2-40B4-BE49-F238E27FC236}">
                <a16:creationId xmlns:a16="http://schemas.microsoft.com/office/drawing/2014/main" id="{F7EFA027-EB9F-B6AC-F9B4-49E7E13A9F63}"/>
              </a:ext>
            </a:extLst>
          </p:cNvPr>
          <p:cNvSpPr txBox="1"/>
          <p:nvPr/>
        </p:nvSpPr>
        <p:spPr>
          <a:xfrm>
            <a:off x="11793915" y="1836474"/>
            <a:ext cx="641420" cy="36929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lang="en-GB" b="1" kern="0" dirty="0">
                <a:solidFill>
                  <a:srgbClr val="1E4E79"/>
                </a:solidFill>
                <a:latin typeface="Century Gothic"/>
                <a:ea typeface="Century Gothic"/>
                <a:cs typeface="Century Gothic"/>
                <a:sym typeface="Arial"/>
              </a:rPr>
              <a:t>60</a:t>
            </a:r>
            <a:endParaRPr b="1" kern="0" dirty="0">
              <a:solidFill>
                <a:srgbClr val="1E4E79"/>
              </a:solidFill>
              <a:latin typeface="Century Gothic"/>
              <a:ea typeface="Century Gothic"/>
              <a:cs typeface="Century Gothic"/>
              <a:sym typeface="Arial"/>
            </a:endParaRPr>
          </a:p>
        </p:txBody>
      </p:sp>
      <p:sp>
        <p:nvSpPr>
          <p:cNvPr id="159" name="Google Shape;394;p19">
            <a:extLst>
              <a:ext uri="{FF2B5EF4-FFF2-40B4-BE49-F238E27FC236}">
                <a16:creationId xmlns:a16="http://schemas.microsoft.com/office/drawing/2014/main" id="{520658D5-E634-5E9C-0E16-2EC2A263AFEE}"/>
              </a:ext>
            </a:extLst>
          </p:cNvPr>
          <p:cNvSpPr txBox="1"/>
          <p:nvPr/>
        </p:nvSpPr>
        <p:spPr>
          <a:xfrm>
            <a:off x="11732625" y="5759878"/>
            <a:ext cx="872611"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0</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60" name="Google Shape;395;p19">
            <a:extLst>
              <a:ext uri="{FF2B5EF4-FFF2-40B4-BE49-F238E27FC236}">
                <a16:creationId xmlns:a16="http://schemas.microsoft.com/office/drawing/2014/main" id="{AD71CCEA-1F4E-6416-AB6C-3B2CBA484B2E}"/>
              </a:ext>
            </a:extLst>
          </p:cNvPr>
          <p:cNvSpPr/>
          <p:nvPr/>
        </p:nvSpPr>
        <p:spPr>
          <a:xfrm>
            <a:off x="10823338" y="6396567"/>
            <a:ext cx="1058732" cy="382082"/>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entury Gothic"/>
              <a:buNone/>
              <a:tabLst/>
              <a:defRPr/>
            </a:pPr>
            <a:r>
              <a:rPr kumimoji="0" lang="en-GB" sz="1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INICIO</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7229275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0"/>
                    </p:tgtEl>
                  </p:cond>
                </p:stCondLst>
                <p:endSync evt="end" delay="0">
                  <p:rtn val="all"/>
                </p:endSync>
                <p:childTnLst>
                  <p:par>
                    <p:cTn id="3" fill="hold">
                      <p:stCondLst>
                        <p:cond delay="0"/>
                      </p:stCondLst>
                      <p:childTnLst>
                        <p:par>
                          <p:cTn id="4" fill="hold">
                            <p:stCondLst>
                              <p:cond delay="0"/>
                            </p:stCondLst>
                            <p:childTnLst>
                              <p:par>
                                <p:cTn id="5" presetID="12" presetClass="exit" presetSubtype="4" fill="remove" grpId="0" nodeType="clickEffect">
                                  <p:stCondLst>
                                    <p:cond delay="0"/>
                                  </p:stCondLst>
                                  <p:childTnLst>
                                    <p:anim calcmode="lin" valueType="num">
                                      <p:cBhvr additive="base">
                                        <p:cTn id="6" dur="59000"/>
                                        <p:tgtEl>
                                          <p:spTgt spid="154"/>
                                        </p:tgtEl>
                                        <p:attrNameLst>
                                          <p:attrName>ppt_y</p:attrName>
                                        </p:attrNameLst>
                                      </p:cBhvr>
                                      <p:tavLst>
                                        <p:tav tm="0">
                                          <p:val>
                                            <p:strVal val="#ppt_y"/>
                                          </p:val>
                                        </p:tav>
                                        <p:tav tm="100000">
                                          <p:val>
                                            <p:strVal val="#ppt_y+#ppt_h*1.125000"/>
                                          </p:val>
                                        </p:tav>
                                      </p:tavLst>
                                    </p:anim>
                                    <p:animEffect transition="out" filter="wipe(down)">
                                      <p:cBhvr>
                                        <p:cTn id="7" dur="59000"/>
                                        <p:tgtEl>
                                          <p:spTgt spid="154"/>
                                        </p:tgtEl>
                                      </p:cBhvr>
                                    </p:animEffect>
                                    <p:set>
                                      <p:cBhvr>
                                        <p:cTn id="8" dur="1" fill="hold">
                                          <p:stCondLst>
                                            <p:cond delay="58999"/>
                                          </p:stCondLst>
                                        </p:cTn>
                                        <p:tgtEl>
                                          <p:spTgt spid="154"/>
                                        </p:tgtEl>
                                        <p:attrNameLst>
                                          <p:attrName>style.visibility</p:attrName>
                                        </p:attrNameLst>
                                      </p:cBhvr>
                                      <p:to>
                                        <p:strVal val="hidden"/>
                                      </p:to>
                                    </p:set>
                                  </p:childTnLst>
                                </p:cTn>
                              </p:par>
                            </p:childTnLst>
                          </p:cTn>
                        </p:par>
                      </p:childTnLst>
                    </p:cTn>
                  </p:par>
                </p:childTnLst>
              </p:cTn>
              <p:nextCondLst>
                <p:cond evt="onClick" delay="0">
                  <p:tgtEl>
                    <p:spTgt spid="160"/>
                  </p:tgtEl>
                </p:cond>
              </p:nextCondLst>
            </p:seq>
          </p:childTnLst>
        </p:cTn>
      </p:par>
    </p:tnLst>
    <p:bldLst>
      <p:bldP spid="1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4">
            <a:extLst>
              <a:ext uri="{FF2B5EF4-FFF2-40B4-BE49-F238E27FC236}">
                <a16:creationId xmlns:a16="http://schemas.microsoft.com/office/drawing/2014/main" id="{4DB7913D-724A-4B00-BB96-ADDC7286CFA1}"/>
              </a:ext>
            </a:extLst>
          </p:cNvPr>
          <p:cNvGraphicFramePr>
            <a:graphicFrameLocks noGrp="1"/>
          </p:cNvGraphicFramePr>
          <p:nvPr>
            <p:extLst>
              <p:ext uri="{D42A27DB-BD31-4B8C-83A1-F6EECF244321}">
                <p14:modId xmlns:p14="http://schemas.microsoft.com/office/powerpoint/2010/main" val="3089067974"/>
              </p:ext>
            </p:extLst>
          </p:nvPr>
        </p:nvGraphicFramePr>
        <p:xfrm>
          <a:off x="571674" y="1102402"/>
          <a:ext cx="9370274" cy="5363712"/>
        </p:xfrm>
        <a:graphic>
          <a:graphicData uri="http://schemas.openxmlformats.org/drawingml/2006/table">
            <a:tbl>
              <a:tblPr firstRow="1" bandRow="1">
                <a:tableStyleId>{5940675A-B579-460E-94D1-54222C63F5DA}</a:tableStyleId>
              </a:tblPr>
              <a:tblGrid>
                <a:gridCol w="1652750">
                  <a:extLst>
                    <a:ext uri="{9D8B030D-6E8A-4147-A177-3AD203B41FA5}">
                      <a16:colId xmlns:a16="http://schemas.microsoft.com/office/drawing/2014/main" val="1203737284"/>
                    </a:ext>
                  </a:extLst>
                </a:gridCol>
                <a:gridCol w="2290772">
                  <a:extLst>
                    <a:ext uri="{9D8B030D-6E8A-4147-A177-3AD203B41FA5}">
                      <a16:colId xmlns:a16="http://schemas.microsoft.com/office/drawing/2014/main" val="1810222861"/>
                    </a:ext>
                  </a:extLst>
                </a:gridCol>
                <a:gridCol w="2854244">
                  <a:extLst>
                    <a:ext uri="{9D8B030D-6E8A-4147-A177-3AD203B41FA5}">
                      <a16:colId xmlns:a16="http://schemas.microsoft.com/office/drawing/2014/main" val="274413866"/>
                    </a:ext>
                  </a:extLst>
                </a:gridCol>
                <a:gridCol w="2572508">
                  <a:extLst>
                    <a:ext uri="{9D8B030D-6E8A-4147-A177-3AD203B41FA5}">
                      <a16:colId xmlns:a16="http://schemas.microsoft.com/office/drawing/2014/main" val="2706468897"/>
                    </a:ext>
                  </a:extLst>
                </a:gridCol>
              </a:tblGrid>
              <a:tr h="893952">
                <a:tc rowSpan="2">
                  <a:txBody>
                    <a:bodyPr/>
                    <a:lstStyle/>
                    <a:p>
                      <a:endParaRPr lang="en-GB" sz="2800" b="0" dirty="0">
                        <a:solidFill>
                          <a:srgbClr val="002060"/>
                        </a:solidFill>
                        <a:latin typeface="Century Gothic" panose="020B0502020202020204" pitchFamily="34" charset="0"/>
                      </a:endParaRPr>
                    </a:p>
                  </a:txBody>
                  <a:tcPr/>
                </a:tc>
                <a:tc>
                  <a:txBody>
                    <a:bodyPr/>
                    <a:lstStyle/>
                    <a:p>
                      <a:r>
                        <a:rPr lang="en-GB" sz="2400" b="0" dirty="0">
                          <a:solidFill>
                            <a:srgbClr val="002060"/>
                          </a:solidFill>
                          <a:latin typeface="Century Gothic" panose="020B0502020202020204" pitchFamily="34" charset="0"/>
                        </a:rPr>
                        <a:t>S/he goes</a:t>
                      </a:r>
                    </a:p>
                  </a:txBody>
                  <a:tcPr/>
                </a:tc>
                <a:tc>
                  <a:txBody>
                    <a:bodyPr/>
                    <a:lstStyle/>
                    <a:p>
                      <a:r>
                        <a:rPr lang="en-GB" sz="2400" b="0" dirty="0">
                          <a:solidFill>
                            <a:srgbClr val="002060"/>
                          </a:solidFill>
                          <a:latin typeface="Century Gothic" panose="020B0502020202020204" pitchFamily="34" charset="0"/>
                        </a:rPr>
                        <a:t>(the) coast</a:t>
                      </a:r>
                    </a:p>
                  </a:txBody>
                  <a:tcPr/>
                </a:tc>
                <a:tc>
                  <a:txBody>
                    <a:bodyPr/>
                    <a:lstStyle/>
                    <a:p>
                      <a:r>
                        <a:rPr lang="en-GB" sz="2400" b="0" dirty="0">
                          <a:solidFill>
                            <a:srgbClr val="002060"/>
                          </a:solidFill>
                          <a:latin typeface="Century Gothic" panose="020B0502020202020204" pitchFamily="34" charset="0"/>
                        </a:rPr>
                        <a:t>(the) city</a:t>
                      </a:r>
                    </a:p>
                  </a:txBody>
                  <a:tcPr/>
                </a:tc>
                <a:extLst>
                  <a:ext uri="{0D108BD9-81ED-4DB2-BD59-A6C34878D82A}">
                    <a16:rowId xmlns:a16="http://schemas.microsoft.com/office/drawing/2014/main" val="1256656619"/>
                  </a:ext>
                </a:extLst>
              </a:tr>
              <a:tr h="893952">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400" b="0" dirty="0">
                          <a:solidFill>
                            <a:srgbClr val="002060"/>
                          </a:solidFill>
                          <a:latin typeface="Century Gothic" panose="020B0502020202020204" pitchFamily="34" charset="0"/>
                        </a:rPr>
                        <a:t>(the) market</a:t>
                      </a:r>
                    </a:p>
                  </a:txBody>
                  <a:tcPr/>
                </a:tc>
                <a:tc>
                  <a:txBody>
                    <a:bodyPr/>
                    <a:lstStyle/>
                    <a:p>
                      <a:r>
                        <a:rPr lang="en-GB" sz="2400" b="0" dirty="0">
                          <a:solidFill>
                            <a:srgbClr val="002060"/>
                          </a:solidFill>
                          <a:latin typeface="Century Gothic" panose="020B0502020202020204" pitchFamily="34" charset="0"/>
                        </a:rPr>
                        <a:t>You go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0" dirty="0">
                          <a:solidFill>
                            <a:srgbClr val="002060"/>
                          </a:solidFill>
                          <a:latin typeface="Century Gothic" panose="020B0502020202020204" pitchFamily="34" charset="0"/>
                        </a:rPr>
                        <a:t>(the) theatre</a:t>
                      </a:r>
                    </a:p>
                  </a:txBody>
                  <a:tcPr/>
                </a:tc>
                <a:extLst>
                  <a:ext uri="{0D108BD9-81ED-4DB2-BD59-A6C34878D82A}">
                    <a16:rowId xmlns:a16="http://schemas.microsoft.com/office/drawing/2014/main" val="1164559424"/>
                  </a:ext>
                </a:extLst>
              </a:tr>
              <a:tr h="893952">
                <a:tc rowSpan="2">
                  <a:txBody>
                    <a:bodyPr/>
                    <a:lstStyle/>
                    <a:p>
                      <a:endParaRPr lang="en-GB" sz="2800" b="0" dirty="0">
                        <a:solidFill>
                          <a:srgbClr val="002060"/>
                        </a:solidFill>
                        <a:latin typeface="Century Gothic" panose="020B0502020202020204" pitchFamily="34" charset="0"/>
                      </a:endParaRPr>
                    </a:p>
                  </a:txBody>
                  <a:tcPr/>
                </a:tc>
                <a:tc>
                  <a:txBody>
                    <a:bodyPr/>
                    <a:lstStyle/>
                    <a:p>
                      <a:r>
                        <a:rPr lang="en-GB" sz="2400" b="0" dirty="0">
                          <a:solidFill>
                            <a:srgbClr val="002060"/>
                          </a:solidFill>
                          <a:latin typeface="Century Gothic" panose="020B0502020202020204" pitchFamily="34" charset="0"/>
                        </a:rPr>
                        <a:t>(the)  port</a:t>
                      </a:r>
                    </a:p>
                  </a:txBody>
                  <a:tcPr/>
                </a:tc>
                <a:tc>
                  <a:txBody>
                    <a:bodyPr/>
                    <a:lstStyle/>
                    <a:p>
                      <a:r>
                        <a:rPr lang="en-GB" sz="2400" b="0" dirty="0">
                          <a:solidFill>
                            <a:srgbClr val="002060"/>
                          </a:solidFill>
                          <a:latin typeface="Century Gothic" panose="020B0502020202020204" pitchFamily="34" charset="0"/>
                        </a:rPr>
                        <a:t>(the) flag</a:t>
                      </a:r>
                    </a:p>
                  </a:txBody>
                  <a:tcPr/>
                </a:tc>
                <a:tc>
                  <a:txBody>
                    <a:bodyPr/>
                    <a:lstStyle/>
                    <a:p>
                      <a:r>
                        <a:rPr lang="en-GB" sz="2400" b="0" dirty="0">
                          <a:solidFill>
                            <a:srgbClr val="002060"/>
                          </a:solidFill>
                          <a:latin typeface="Century Gothic" panose="020B0502020202020204" pitchFamily="34" charset="0"/>
                        </a:rPr>
                        <a:t>to go, going</a:t>
                      </a:r>
                    </a:p>
                  </a:txBody>
                  <a:tcPr/>
                </a:tc>
                <a:extLst>
                  <a:ext uri="{0D108BD9-81ED-4DB2-BD59-A6C34878D82A}">
                    <a16:rowId xmlns:a16="http://schemas.microsoft.com/office/drawing/2014/main" val="760878619"/>
                  </a:ext>
                </a:extLst>
              </a:tr>
              <a:tr h="893952">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400" b="0" dirty="0">
                          <a:solidFill>
                            <a:srgbClr val="002060"/>
                          </a:solidFill>
                          <a:latin typeface="Century Gothic" panose="020B0502020202020204" pitchFamily="34" charset="0"/>
                        </a:rPr>
                        <a:t>(the) river</a:t>
                      </a:r>
                    </a:p>
                  </a:txBody>
                  <a:tcPr/>
                </a:tc>
                <a:tc>
                  <a:txBody>
                    <a:bodyPr/>
                    <a:lstStyle/>
                    <a:p>
                      <a:r>
                        <a:rPr lang="en-GB" sz="2400" b="0" dirty="0">
                          <a:solidFill>
                            <a:srgbClr val="002060"/>
                          </a:solidFill>
                          <a:latin typeface="Century Gothic" panose="020B0502020202020204" pitchFamily="34" charset="0"/>
                        </a:rPr>
                        <a:t>(the) river</a:t>
                      </a:r>
                    </a:p>
                  </a:txBody>
                  <a:tcPr/>
                </a:tc>
                <a:tc>
                  <a:txBody>
                    <a:bodyPr/>
                    <a:lstStyle/>
                    <a:p>
                      <a:r>
                        <a:rPr lang="en-GB" sz="2400" b="0" dirty="0">
                          <a:solidFill>
                            <a:srgbClr val="002060"/>
                          </a:solidFill>
                          <a:latin typeface="Century Gothic" panose="020B0502020202020204" pitchFamily="34" charset="0"/>
                        </a:rPr>
                        <a:t>I go</a:t>
                      </a:r>
                    </a:p>
                  </a:txBody>
                  <a:tcPr/>
                </a:tc>
                <a:extLst>
                  <a:ext uri="{0D108BD9-81ED-4DB2-BD59-A6C34878D82A}">
                    <a16:rowId xmlns:a16="http://schemas.microsoft.com/office/drawing/2014/main" val="1047692962"/>
                  </a:ext>
                </a:extLst>
              </a:tr>
              <a:tr h="893952">
                <a:tc rowSpan="2">
                  <a:txBody>
                    <a:bodyPr/>
                    <a:lstStyle/>
                    <a:p>
                      <a:endParaRPr lang="en-GB" sz="2800" b="0" dirty="0">
                        <a:solidFill>
                          <a:srgbClr val="002060"/>
                        </a:solidFill>
                      </a:endParaRPr>
                    </a:p>
                  </a:txBody>
                  <a:tcPr/>
                </a:tc>
                <a:tc>
                  <a:txBody>
                    <a:bodyPr/>
                    <a:lstStyle/>
                    <a:p>
                      <a:r>
                        <a:rPr lang="en-GB" sz="2400" b="0" dirty="0">
                          <a:solidFill>
                            <a:srgbClr val="002060"/>
                          </a:solidFill>
                          <a:latin typeface="Century Gothic" panose="020B0502020202020204" pitchFamily="34" charset="0"/>
                        </a:rPr>
                        <a:t>to try, trying</a:t>
                      </a:r>
                    </a:p>
                  </a:txBody>
                  <a:tcPr/>
                </a:tc>
                <a:tc>
                  <a:txBody>
                    <a:bodyPr/>
                    <a:lstStyle/>
                    <a:p>
                      <a:r>
                        <a:rPr lang="en-GB" sz="2400" b="0" dirty="0">
                          <a:solidFill>
                            <a:srgbClr val="002060"/>
                          </a:solidFill>
                          <a:latin typeface="Century Gothic" panose="020B0502020202020204" pitchFamily="34" charset="0"/>
                        </a:rPr>
                        <a:t>(the) plane</a:t>
                      </a:r>
                    </a:p>
                  </a:txBody>
                  <a:tcPr/>
                </a:tc>
                <a:tc>
                  <a:txBody>
                    <a:bodyPr/>
                    <a:lstStyle/>
                    <a:p>
                      <a:r>
                        <a:rPr lang="en-GB" sz="2400" b="0" dirty="0">
                          <a:solidFill>
                            <a:srgbClr val="002060"/>
                          </a:solidFill>
                          <a:latin typeface="Century Gothic" panose="020B0502020202020204" pitchFamily="34" charset="0"/>
                        </a:rPr>
                        <a:t>You want</a:t>
                      </a:r>
                    </a:p>
                  </a:txBody>
                  <a:tcPr/>
                </a:tc>
                <a:extLst>
                  <a:ext uri="{0D108BD9-81ED-4DB2-BD59-A6C34878D82A}">
                    <a16:rowId xmlns:a16="http://schemas.microsoft.com/office/drawing/2014/main" val="3343226472"/>
                  </a:ext>
                </a:extLst>
              </a:tr>
              <a:tr h="893952">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400" b="0" dirty="0">
                          <a:solidFill>
                            <a:srgbClr val="002060"/>
                          </a:solidFill>
                          <a:latin typeface="Century Gothic" panose="020B0502020202020204" pitchFamily="34" charset="0"/>
                        </a:rPr>
                        <a:t>s/he wants</a:t>
                      </a:r>
                    </a:p>
                  </a:txBody>
                  <a:tcPr/>
                </a:tc>
                <a:tc>
                  <a:txBody>
                    <a:bodyPr/>
                    <a:lstStyle/>
                    <a:p>
                      <a:r>
                        <a:rPr lang="en-GB" sz="2400" b="0" dirty="0">
                          <a:solidFill>
                            <a:srgbClr val="002060"/>
                          </a:solidFill>
                          <a:latin typeface="Century Gothic" panose="020B0502020202020204" pitchFamily="34" charset="0"/>
                        </a:rPr>
                        <a:t>I want</a:t>
                      </a:r>
                    </a:p>
                  </a:txBody>
                  <a:tcPr/>
                </a:tc>
                <a:tc>
                  <a:txBody>
                    <a:bodyPr/>
                    <a:lstStyle/>
                    <a:p>
                      <a:r>
                        <a:rPr lang="en-GB" sz="2400" b="0" dirty="0">
                          <a:solidFill>
                            <a:srgbClr val="002060"/>
                          </a:solidFill>
                          <a:latin typeface="Century Gothic" panose="020B0502020202020204" pitchFamily="34" charset="0"/>
                        </a:rPr>
                        <a:t>boring</a:t>
                      </a:r>
                    </a:p>
                  </a:txBody>
                  <a:tcPr/>
                </a:tc>
                <a:extLst>
                  <a:ext uri="{0D108BD9-81ED-4DB2-BD59-A6C34878D82A}">
                    <a16:rowId xmlns:a16="http://schemas.microsoft.com/office/drawing/2014/main" val="3232139915"/>
                  </a:ext>
                </a:extLst>
              </a:tr>
            </a:tbl>
          </a:graphicData>
        </a:graphic>
      </p:graphicFrame>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0" y="87041"/>
            <a:ext cx="2866431" cy="582075"/>
          </a:xfrm>
        </p:spPr>
        <p:txBody>
          <a:bodyPr>
            <a:normAutofit fontScale="90000"/>
          </a:bodyPr>
          <a:lstStyle/>
          <a:p>
            <a:r>
              <a:rPr lang="en-GB" sz="2800" b="1" dirty="0">
                <a:solidFill>
                  <a:srgbClr val="002060"/>
                </a:solidFill>
                <a:latin typeface="Century Gothic" panose="020B0502020202020204" pitchFamily="34" charset="0"/>
                <a:sym typeface="Century Gothic"/>
              </a:rPr>
              <a:t>Handout: follow up 5</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3339385" y="-292175"/>
            <a:ext cx="1082031" cy="1015663"/>
          </a:xfrm>
          <a:prstGeom prst="rect">
            <a:avLst/>
          </a:prstGeom>
          <a:noFill/>
        </p:spPr>
        <p:txBody>
          <a:bodyPr wrap="square" rtlCol="0">
            <a:spAutoFit/>
          </a:bodyPr>
          <a:lstStyle/>
          <a:p>
            <a:r>
              <a:rPr lang="en-GB" sz="6000" i="1" dirty="0">
                <a:solidFill>
                  <a:srgbClr val="002060"/>
                </a:solidFill>
                <a:latin typeface="Century Gothic" panose="020B0502020202020204" pitchFamily="34" charset="0"/>
                <a:sym typeface="Wingdings" panose="05000000000000000000" pitchFamily="2" charset="2"/>
              </a:rPr>
              <a:t></a:t>
            </a:r>
            <a:endParaRPr lang="en-GB" sz="6000" i="1" dirty="0">
              <a:solidFill>
                <a:srgbClr val="002060"/>
              </a:solidFill>
              <a:latin typeface="Century Gothic" panose="020B0502020202020204" pitchFamily="34" charset="0"/>
            </a:endParaRPr>
          </a:p>
        </p:txBody>
      </p:sp>
      <p:sp>
        <p:nvSpPr>
          <p:cNvPr id="33" name="Google Shape;167;p2">
            <a:extLst>
              <a:ext uri="{FF2B5EF4-FFF2-40B4-BE49-F238E27FC236}">
                <a16:creationId xmlns:a16="http://schemas.microsoft.com/office/drawing/2014/main" id="{F6EBF477-5B38-42D2-8306-ABF1F35CD572}"/>
              </a:ext>
            </a:extLst>
          </p:cNvPr>
          <p:cNvSpPr/>
          <p:nvPr/>
        </p:nvSpPr>
        <p:spPr>
          <a:xfrm>
            <a:off x="123171" y="12850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pic>
        <p:nvPicPr>
          <p:cNvPr id="16" name="Picture 15">
            <a:extLst>
              <a:ext uri="{FF2B5EF4-FFF2-40B4-BE49-F238E27FC236}">
                <a16:creationId xmlns:a16="http://schemas.microsoft.com/office/drawing/2014/main" id="{8A43963B-8E6C-493A-AB06-F6A1E6B784AE}"/>
              </a:ext>
            </a:extLst>
          </p:cNvPr>
          <p:cNvPicPr>
            <a:picLocks noChangeAspect="1"/>
          </p:cNvPicPr>
          <p:nvPr/>
        </p:nvPicPr>
        <p:blipFill>
          <a:blip r:embed="rId3"/>
          <a:stretch>
            <a:fillRect/>
          </a:stretch>
        </p:blipFill>
        <p:spPr>
          <a:xfrm>
            <a:off x="711647" y="3173684"/>
            <a:ext cx="1186070" cy="1080360"/>
          </a:xfrm>
          <a:prstGeom prst="rect">
            <a:avLst/>
          </a:prstGeom>
        </p:spPr>
      </p:pic>
      <p:pic>
        <p:nvPicPr>
          <p:cNvPr id="17" name="Picture 16" descr="Icon&#10;&#10;Description automatically generated">
            <a:extLst>
              <a:ext uri="{FF2B5EF4-FFF2-40B4-BE49-F238E27FC236}">
                <a16:creationId xmlns:a16="http://schemas.microsoft.com/office/drawing/2014/main" id="{76F5DE42-56AD-477E-8BDF-AAE4F0152D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541" y="1380440"/>
            <a:ext cx="1186070" cy="1186070"/>
          </a:xfrm>
          <a:prstGeom prst="rect">
            <a:avLst/>
          </a:prstGeom>
        </p:spPr>
      </p:pic>
      <p:pic>
        <p:nvPicPr>
          <p:cNvPr id="18" name="Picture 17">
            <a:extLst>
              <a:ext uri="{FF2B5EF4-FFF2-40B4-BE49-F238E27FC236}">
                <a16:creationId xmlns:a16="http://schemas.microsoft.com/office/drawing/2014/main" id="{B6527085-18D2-4A23-B940-7C3BB2B3605A}"/>
              </a:ext>
            </a:extLst>
          </p:cNvPr>
          <p:cNvPicPr>
            <a:picLocks noChangeAspect="1"/>
          </p:cNvPicPr>
          <p:nvPr/>
        </p:nvPicPr>
        <p:blipFill>
          <a:blip r:embed="rId5"/>
          <a:stretch>
            <a:fillRect/>
          </a:stretch>
        </p:blipFill>
        <p:spPr>
          <a:xfrm>
            <a:off x="711647" y="4899706"/>
            <a:ext cx="1162417" cy="1101237"/>
          </a:xfrm>
          <a:prstGeom prst="rect">
            <a:avLst/>
          </a:prstGeom>
        </p:spPr>
      </p:pic>
      <p:pic>
        <p:nvPicPr>
          <p:cNvPr id="19" name="Picture 2" descr="Brain, Idea, Think, Creativity">
            <a:extLst>
              <a:ext uri="{FF2B5EF4-FFF2-40B4-BE49-F238E27FC236}">
                <a16:creationId xmlns:a16="http://schemas.microsoft.com/office/drawing/2014/main" id="{B593F4DD-12E6-42AD-B4D7-FEBC5F5E0C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57226" y="151544"/>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902C8F7A-60E1-47BA-A5D2-269092E24632}"/>
              </a:ext>
            </a:extLst>
          </p:cNvPr>
          <p:cNvSpPr txBox="1"/>
          <p:nvPr/>
        </p:nvSpPr>
        <p:spPr>
          <a:xfrm>
            <a:off x="4326249" y="57625"/>
            <a:ext cx="5640577" cy="830997"/>
          </a:xfrm>
          <a:prstGeom prst="rect">
            <a:avLst/>
          </a:prstGeom>
          <a:noFill/>
        </p:spPr>
        <p:txBody>
          <a:bodyPr wrap="square" rtlCol="0">
            <a:spAutoFit/>
          </a:bodyPr>
          <a:lstStyle/>
          <a:p>
            <a:r>
              <a:rPr lang="en-GB" sz="2400" b="1" dirty="0">
                <a:solidFill>
                  <a:srgbClr val="002060"/>
                </a:solidFill>
                <a:latin typeface="Century Gothic" panose="020B0502020202020204" pitchFamily="34" charset="0"/>
              </a:rPr>
              <a:t>Escribe </a:t>
            </a:r>
            <a:r>
              <a:rPr lang="en-GB" sz="2400" b="1" dirty="0" err="1">
                <a:solidFill>
                  <a:srgbClr val="002060"/>
                </a:solidFill>
                <a:latin typeface="Century Gothic" panose="020B0502020202020204" pitchFamily="34" charset="0"/>
              </a:rPr>
              <a:t>en</a:t>
            </a:r>
            <a:r>
              <a:rPr lang="en-GB" sz="2400" b="1" dirty="0">
                <a:solidFill>
                  <a:srgbClr val="002060"/>
                </a:solidFill>
                <a:latin typeface="Century Gothic" panose="020B0502020202020204" pitchFamily="34" charset="0"/>
              </a:rPr>
              <a:t> </a:t>
            </a:r>
            <a:r>
              <a:rPr lang="en-GB" sz="2400" b="1" dirty="0" err="1">
                <a:solidFill>
                  <a:srgbClr val="002060"/>
                </a:solidFill>
                <a:latin typeface="Century Gothic" panose="020B0502020202020204" pitchFamily="34" charset="0"/>
              </a:rPr>
              <a:t>español</a:t>
            </a:r>
            <a:r>
              <a:rPr lang="en-GB" sz="2400" b="1" dirty="0">
                <a:solidFill>
                  <a:srgbClr val="002060"/>
                </a:solidFill>
                <a:latin typeface="Century Gothic" panose="020B0502020202020204" pitchFamily="34" charset="0"/>
              </a:rPr>
              <a:t>: </a:t>
            </a:r>
            <a:r>
              <a:rPr lang="en-GB" sz="2400" dirty="0">
                <a:solidFill>
                  <a:srgbClr val="002060"/>
                </a:solidFill>
                <a:latin typeface="Century Gothic" panose="020B0502020202020204" pitchFamily="34" charset="0"/>
              </a:rPr>
              <a:t>can you get at least 15 points?</a:t>
            </a:r>
          </a:p>
        </p:txBody>
      </p:sp>
      <p:sp>
        <p:nvSpPr>
          <p:cNvPr id="21" name="TextBox 20">
            <a:extLst>
              <a:ext uri="{FF2B5EF4-FFF2-40B4-BE49-F238E27FC236}">
                <a16:creationId xmlns:a16="http://schemas.microsoft.com/office/drawing/2014/main" id="{8E74BF02-0DE5-4017-9FA7-FF275A8EEC21}"/>
              </a:ext>
            </a:extLst>
          </p:cNvPr>
          <p:cNvSpPr txBox="1"/>
          <p:nvPr/>
        </p:nvSpPr>
        <p:spPr>
          <a:xfrm>
            <a:off x="1683277" y="5317712"/>
            <a:ext cx="60946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x1</a:t>
            </a:r>
          </a:p>
        </p:txBody>
      </p:sp>
      <p:sp>
        <p:nvSpPr>
          <p:cNvPr id="23" name="TextBox 22">
            <a:extLst>
              <a:ext uri="{FF2B5EF4-FFF2-40B4-BE49-F238E27FC236}">
                <a16:creationId xmlns:a16="http://schemas.microsoft.com/office/drawing/2014/main" id="{C5E8C9D4-E96C-43D4-95E0-35A6F737BFDD}"/>
              </a:ext>
            </a:extLst>
          </p:cNvPr>
          <p:cNvSpPr txBox="1"/>
          <p:nvPr/>
        </p:nvSpPr>
        <p:spPr>
          <a:xfrm>
            <a:off x="1569333" y="3778939"/>
            <a:ext cx="60946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x2</a:t>
            </a:r>
          </a:p>
        </p:txBody>
      </p:sp>
      <p:sp>
        <p:nvSpPr>
          <p:cNvPr id="24" name="TextBox 23">
            <a:extLst>
              <a:ext uri="{FF2B5EF4-FFF2-40B4-BE49-F238E27FC236}">
                <a16:creationId xmlns:a16="http://schemas.microsoft.com/office/drawing/2014/main" id="{BC94866C-68D6-459C-82A5-6B580851EF43}"/>
              </a:ext>
            </a:extLst>
          </p:cNvPr>
          <p:cNvSpPr txBox="1"/>
          <p:nvPr/>
        </p:nvSpPr>
        <p:spPr>
          <a:xfrm>
            <a:off x="1613260" y="2211840"/>
            <a:ext cx="60946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x3</a:t>
            </a:r>
          </a:p>
        </p:txBody>
      </p:sp>
      <p:sp>
        <p:nvSpPr>
          <p:cNvPr id="25" name="Title 1">
            <a:extLst>
              <a:ext uri="{FF2B5EF4-FFF2-40B4-BE49-F238E27FC236}">
                <a16:creationId xmlns:a16="http://schemas.microsoft.com/office/drawing/2014/main" id="{58F43770-8286-4189-9C2F-AFB22573CCB0}"/>
              </a:ext>
            </a:extLst>
          </p:cNvPr>
          <p:cNvSpPr txBox="1">
            <a:spLocks/>
          </p:cNvSpPr>
          <p:nvPr/>
        </p:nvSpPr>
        <p:spPr>
          <a:xfrm>
            <a:off x="10431110" y="1333754"/>
            <a:ext cx="1698356" cy="403881"/>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latin typeface="Century Gothic" panose="020B0502020202020204" pitchFamily="34" charset="0"/>
              </a:rPr>
              <a:t>vocabulario</a:t>
            </a:r>
          </a:p>
        </p:txBody>
      </p:sp>
    </p:spTree>
    <p:extLst>
      <p:ext uri="{BB962C8B-B14F-4D97-AF65-F5344CB8AC3E}">
        <p14:creationId xmlns:p14="http://schemas.microsoft.com/office/powerpoint/2010/main" val="1802415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1: </a:t>
            </a:r>
            <a:endParaRPr lang="en-GB" sz="2800" dirty="0">
              <a:latin typeface="Century Gothic" panose="020B0502020202020204" pitchFamily="34" charset="0"/>
            </a:endParaRPr>
          </a:p>
        </p:txBody>
      </p:sp>
      <p:sp>
        <p:nvSpPr>
          <p:cNvPr id="33" name="Google Shape;167;p2">
            <a:extLst>
              <a:ext uri="{FF2B5EF4-FFF2-40B4-BE49-F238E27FC236}">
                <a16:creationId xmlns:a16="http://schemas.microsoft.com/office/drawing/2014/main" id="{F6EBF477-5B38-42D2-8306-ABF1F35CD572}"/>
              </a:ext>
            </a:extLst>
          </p:cNvPr>
          <p:cNvSpPr/>
          <p:nvPr/>
        </p:nvSpPr>
        <p:spPr>
          <a:xfrm>
            <a:off x="123171" y="12850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31" name="Google Shape;111;p3" descr="Speech Icon, Voice, Talking, Audio, Speech">
            <a:extLst>
              <a:ext uri="{FF2B5EF4-FFF2-40B4-BE49-F238E27FC236}">
                <a16:creationId xmlns:a16="http://schemas.microsoft.com/office/drawing/2014/main" id="{3772488E-BF4E-CB06-90B4-233DD735B9C2}"/>
              </a:ext>
            </a:extLst>
          </p:cNvPr>
          <p:cNvPicPr preferRelativeResize="0"/>
          <p:nvPr/>
        </p:nvPicPr>
        <p:blipFill rotWithShape="1">
          <a:blip r:embed="rId4">
            <a:alphaModFix/>
          </a:blip>
          <a:srcRect/>
          <a:stretch/>
        </p:blipFill>
        <p:spPr>
          <a:xfrm>
            <a:off x="11102687" y="135741"/>
            <a:ext cx="776168" cy="776168"/>
          </a:xfrm>
          <a:prstGeom prst="rect">
            <a:avLst/>
          </a:prstGeom>
          <a:noFill/>
          <a:ln>
            <a:noFill/>
          </a:ln>
        </p:spPr>
      </p:pic>
      <p:sp>
        <p:nvSpPr>
          <p:cNvPr id="132" name="Google Shape;112;p3">
            <a:extLst>
              <a:ext uri="{FF2B5EF4-FFF2-40B4-BE49-F238E27FC236}">
                <a16:creationId xmlns:a16="http://schemas.microsoft.com/office/drawing/2014/main" id="{6783428C-2C08-7C05-D5D4-E2B16278736F}"/>
              </a:ext>
            </a:extLst>
          </p:cNvPr>
          <p:cNvSpPr txBox="1"/>
          <p:nvPr/>
        </p:nvSpPr>
        <p:spPr>
          <a:xfrm>
            <a:off x="10334843" y="971171"/>
            <a:ext cx="1544012" cy="400110"/>
          </a:xfrm>
          <a:prstGeom prst="rect">
            <a:avLst/>
          </a:prstGeom>
          <a:solidFill>
            <a:srgbClr val="FF4B94"/>
          </a:solidFill>
          <a:ln>
            <a:solidFill>
              <a:srgbClr val="FF4B94"/>
            </a:solid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000"/>
              <a:buFont typeface="Century Gothic"/>
              <a:buNone/>
            </a:pPr>
            <a:r>
              <a:rPr lang="en-GB" sz="2000" b="1" i="0" u="none" strike="noStrike" cap="none" dirty="0" err="1">
                <a:solidFill>
                  <a:srgbClr val="FFFFFF"/>
                </a:solidFill>
                <a:latin typeface="Century Gothic"/>
                <a:ea typeface="Century Gothic"/>
                <a:cs typeface="Century Gothic"/>
                <a:sym typeface="Century Gothic"/>
              </a:rPr>
              <a:t>pronunciar</a:t>
            </a:r>
            <a:endParaRPr sz="2000" b="1" i="0" u="none" strike="noStrike" cap="none" dirty="0">
              <a:solidFill>
                <a:srgbClr val="FFFFFF"/>
              </a:solidFill>
              <a:latin typeface="Century Gothic"/>
              <a:ea typeface="Century Gothic"/>
              <a:cs typeface="Century Gothic"/>
              <a:sym typeface="Century Gothic"/>
            </a:endParaRPr>
          </a:p>
        </p:txBody>
      </p:sp>
      <p:sp>
        <p:nvSpPr>
          <p:cNvPr id="138" name="Google Shape;153;p2">
            <a:hlinkClick r:id="" action="ppaction://noaction">
              <a:snd r:embed="rId5" name="e.wav"/>
            </a:hlinkClick>
            <a:extLst>
              <a:ext uri="{FF2B5EF4-FFF2-40B4-BE49-F238E27FC236}">
                <a16:creationId xmlns:a16="http://schemas.microsoft.com/office/drawing/2014/main" id="{2811B5A1-E4EC-7B29-397E-4D5DCCCA58D9}"/>
              </a:ext>
            </a:extLst>
          </p:cNvPr>
          <p:cNvSpPr txBox="1"/>
          <p:nvPr/>
        </p:nvSpPr>
        <p:spPr>
          <a:xfrm>
            <a:off x="8324464" y="36059"/>
            <a:ext cx="5874852" cy="58473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3200" b="1" kern="0" dirty="0">
                <a:solidFill>
                  <a:srgbClr val="002060"/>
                </a:solidFill>
                <a:latin typeface="Century Gothic"/>
                <a:ea typeface="Calibri"/>
                <a:cs typeface="Calibri"/>
                <a:sym typeface="Century Gothic"/>
              </a:rPr>
              <a:t>SSC </a:t>
            </a:r>
            <a:r>
              <a:rPr kumimoji="0" lang="en-GB" sz="3200" b="1" i="0" u="none" strike="noStrike" kern="0" cap="none" spc="0" normalizeH="0" baseline="0" noProof="0" dirty="0">
                <a:ln>
                  <a:noFill/>
                </a:ln>
                <a:solidFill>
                  <a:srgbClr val="002060"/>
                </a:solidFill>
                <a:effectLst/>
                <a:uLnTx/>
                <a:uFillTx/>
                <a:latin typeface="Century Gothic"/>
                <a:ea typeface="Calibri"/>
                <a:cs typeface="Calibri"/>
                <a:sym typeface="Century Gothic"/>
              </a:rPr>
              <a:t>Repaso</a:t>
            </a:r>
            <a:endParaRPr kumimoji="0" sz="3200" i="0" u="none" strike="noStrike" kern="0" cap="none" spc="0" normalizeH="0" baseline="0" noProof="0" dirty="0">
              <a:ln>
                <a:noFill/>
              </a:ln>
              <a:solidFill>
                <a:srgbClr val="000000"/>
              </a:solidFill>
              <a:effectLst/>
              <a:uLnTx/>
              <a:uFillTx/>
              <a:latin typeface="Calibri"/>
              <a:ea typeface="Calibri"/>
              <a:cs typeface="Calibri"/>
              <a:sym typeface="Calibri"/>
            </a:endParaRPr>
          </a:p>
        </p:txBody>
      </p:sp>
      <p:pic>
        <p:nvPicPr>
          <p:cNvPr id="139" name="Graphic 138" descr="Teacher">
            <a:extLst>
              <a:ext uri="{FF2B5EF4-FFF2-40B4-BE49-F238E27FC236}">
                <a16:creationId xmlns:a16="http://schemas.microsoft.com/office/drawing/2014/main" id="{7C5ED0CD-85A1-2BDF-66FE-9A69851BF59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324" y="616976"/>
            <a:ext cx="914400" cy="914400"/>
          </a:xfrm>
          <a:prstGeom prst="rect">
            <a:avLst/>
          </a:prstGeom>
        </p:spPr>
      </p:pic>
      <p:sp>
        <p:nvSpPr>
          <p:cNvPr id="140" name="TextBox 139">
            <a:extLst>
              <a:ext uri="{FF2B5EF4-FFF2-40B4-BE49-F238E27FC236}">
                <a16:creationId xmlns:a16="http://schemas.microsoft.com/office/drawing/2014/main" id="{483195BF-5F5F-2932-6E43-73E00F47CB26}"/>
              </a:ext>
            </a:extLst>
          </p:cNvPr>
          <p:cNvSpPr txBox="1"/>
          <p:nvPr/>
        </p:nvSpPr>
        <p:spPr>
          <a:xfrm>
            <a:off x="1182208" y="769688"/>
            <a:ext cx="505960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700" i="0" u="none" strike="noStrike" kern="1200" cap="none" spc="0" normalizeH="0" baseline="0" noProof="0" dirty="0">
                <a:ln>
                  <a:noFill/>
                </a:ln>
                <a:solidFill>
                  <a:srgbClr val="002060"/>
                </a:solidFill>
                <a:effectLst/>
                <a:uLnTx/>
                <a:uFillTx/>
                <a:latin typeface="Century Gothic" panose="020B0502020202020204" pitchFamily="34" charset="0"/>
              </a:rPr>
              <a:t>Escucha y </a:t>
            </a:r>
            <a:r>
              <a:rPr kumimoji="0" lang="en-GB" sz="2700" i="0" u="none" strike="noStrike" kern="1200" cap="none" spc="0" normalizeH="0" baseline="0" noProof="0" dirty="0" err="1">
                <a:ln>
                  <a:noFill/>
                </a:ln>
                <a:solidFill>
                  <a:srgbClr val="002060"/>
                </a:solidFill>
                <a:effectLst/>
                <a:uLnTx/>
                <a:uFillTx/>
                <a:latin typeface="Century Gothic" panose="020B0502020202020204" pitchFamily="34" charset="0"/>
              </a:rPr>
              <a:t>practica</a:t>
            </a:r>
            <a:r>
              <a:rPr kumimoji="0" lang="en-GB" sz="2700" i="0" u="none" strike="noStrike" kern="1200" cap="none" spc="0" normalizeH="0" baseline="0" noProof="0" dirty="0">
                <a:ln>
                  <a:noFill/>
                </a:ln>
                <a:solidFill>
                  <a:srgbClr val="002060"/>
                </a:solidFill>
                <a:effectLst/>
                <a:uLnTx/>
                <a:uFillTx/>
                <a:latin typeface="Century Gothic" panose="020B0502020202020204" pitchFamily="34" charset="0"/>
              </a:rPr>
              <a:t>.</a:t>
            </a:r>
          </a:p>
        </p:txBody>
      </p:sp>
      <p:sp>
        <p:nvSpPr>
          <p:cNvPr id="141" name="Speech Bubble: Rectangle with Corners Rounded 140">
            <a:extLst>
              <a:ext uri="{FF2B5EF4-FFF2-40B4-BE49-F238E27FC236}">
                <a16:creationId xmlns:a16="http://schemas.microsoft.com/office/drawing/2014/main" id="{7AA46DB2-9CF2-9557-683E-94F436EA0545}"/>
              </a:ext>
            </a:extLst>
          </p:cNvPr>
          <p:cNvSpPr/>
          <p:nvPr/>
        </p:nvSpPr>
        <p:spPr>
          <a:xfrm>
            <a:off x="1113343" y="781831"/>
            <a:ext cx="3622377" cy="519576"/>
          </a:xfrm>
          <a:prstGeom prst="wedgeRoundRectCallout">
            <a:avLst>
              <a:gd name="adj1" fmla="val -53155"/>
              <a:gd name="adj2" fmla="val 25196"/>
              <a:gd name="adj3" fmla="val 16667"/>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42" name="Picture 4" descr="Face, Smile, Tongue, Yummy, Delicious, Tasty, Happy">
            <a:extLst>
              <a:ext uri="{FF2B5EF4-FFF2-40B4-BE49-F238E27FC236}">
                <a16:creationId xmlns:a16="http://schemas.microsoft.com/office/drawing/2014/main" id="{5857A6F6-A0CD-667A-FD01-287BF1A70E2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09811" y="639447"/>
            <a:ext cx="880308" cy="804343"/>
          </a:xfrm>
          <a:prstGeom prst="rect">
            <a:avLst/>
          </a:prstGeom>
          <a:noFill/>
          <a:extLst>
            <a:ext uri="{909E8E84-426E-40DD-AFC4-6F175D3DCCD1}">
              <a14:hiddenFill xmlns:a14="http://schemas.microsoft.com/office/drawing/2010/main">
                <a:solidFill>
                  <a:srgbClr val="FFFFFF"/>
                </a:solidFill>
              </a14:hiddenFill>
            </a:ext>
          </a:extLst>
        </p:spPr>
      </p:pic>
      <p:pic>
        <p:nvPicPr>
          <p:cNvPr id="26" name="Online Media 1" title="Trabalenguas pablito clavó un clavito Practicar español, aprender español tongue twister in Spanish">
            <a:hlinkClick r:id="" action="ppaction://media"/>
            <a:extLst>
              <a:ext uri="{FF2B5EF4-FFF2-40B4-BE49-F238E27FC236}">
                <a16:creationId xmlns:a16="http://schemas.microsoft.com/office/drawing/2014/main" id="{07BD7588-FB82-9D6B-0673-8FCB71EB32ED}"/>
              </a:ext>
            </a:extLst>
          </p:cNvPr>
          <p:cNvPicPr>
            <a:picLocks noRot="1" noChangeAspect="1"/>
          </p:cNvPicPr>
          <p:nvPr>
            <a:videoFile r:link="rId1"/>
          </p:nvPr>
        </p:nvPicPr>
        <p:blipFill>
          <a:blip r:embed="rId9"/>
          <a:stretch>
            <a:fillRect/>
          </a:stretch>
        </p:blipFill>
        <p:spPr>
          <a:xfrm>
            <a:off x="896076" y="1631948"/>
            <a:ext cx="8320421" cy="4701038"/>
          </a:xfrm>
          <a:prstGeom prst="rect">
            <a:avLst/>
          </a:prstGeom>
        </p:spPr>
      </p:pic>
    </p:spTree>
    <p:extLst>
      <p:ext uri="{BB962C8B-B14F-4D97-AF65-F5344CB8AC3E}">
        <p14:creationId xmlns:p14="http://schemas.microsoft.com/office/powerpoint/2010/main" val="6659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6"/>
                                        </p:tgtEl>
                                      </p:cBhvr>
                                    </p:cmd>
                                  </p:childTnLst>
                                </p:cTn>
                              </p:par>
                            </p:childTnLst>
                          </p:cTn>
                        </p:par>
                      </p:childTnLst>
                    </p:cTn>
                  </p:par>
                </p:childTnLst>
              </p:cTn>
              <p:nextCondLst>
                <p:cond evt="onClick" delay="0">
                  <p:tgtEl>
                    <p:spTgt spid="26"/>
                  </p:tgtEl>
                </p:cond>
              </p:nextCondLst>
            </p:seq>
            <p:video>
              <p:cMediaNode vol="80000">
                <p:cTn id="12" fill="hold" display="0">
                  <p:stCondLst>
                    <p:cond delay="indefinite"/>
                  </p:stCondLst>
                </p:cTn>
                <p:tgtEl>
                  <p:spTgt spid="26"/>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67" name="Google Shape;167;p2"/>
          <p:cNvSpPr/>
          <p:nvPr/>
        </p:nvSpPr>
        <p:spPr>
          <a:xfrm>
            <a:off x="123171" y="12850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AR"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3176626" cy="675762"/>
          </a:xfrm>
        </p:spPr>
        <p:txBody>
          <a:bodyPr>
            <a:normAutofit/>
          </a:bodyPr>
          <a:lstStyle/>
          <a:p>
            <a:r>
              <a:rPr lang="es-AR" sz="3200" b="1" dirty="0">
                <a:solidFill>
                  <a:srgbClr val="002060"/>
                </a:solidFill>
                <a:latin typeface="Century Gothic"/>
                <a:ea typeface="Century Gothic"/>
                <a:cs typeface="Century Gothic"/>
                <a:sym typeface="Century Gothic"/>
              </a:rPr>
              <a:t>Follow up 2</a:t>
            </a:r>
            <a:endParaRPr lang="es-AR" sz="3200" dirty="0"/>
          </a:p>
        </p:txBody>
      </p:sp>
      <p:sp>
        <p:nvSpPr>
          <p:cNvPr id="34" name="Title 1">
            <a:extLst>
              <a:ext uri="{FF2B5EF4-FFF2-40B4-BE49-F238E27FC236}">
                <a16:creationId xmlns:a16="http://schemas.microsoft.com/office/drawing/2014/main" id="{EFD5CE98-56CD-44AC-B3F6-4190D01C0DEC}"/>
              </a:ext>
            </a:extLst>
          </p:cNvPr>
          <p:cNvSpPr txBox="1">
            <a:spLocks/>
          </p:cNvSpPr>
          <p:nvPr/>
        </p:nvSpPr>
        <p:spPr>
          <a:xfrm>
            <a:off x="10813143" y="980388"/>
            <a:ext cx="1247678" cy="402356"/>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800" b="1">
                <a:solidFill>
                  <a:schemeClr val="bg1"/>
                </a:solidFill>
                <a:latin typeface="Century Gothic" panose="020B0502020202020204" pitchFamily="34" charset="0"/>
              </a:rPr>
              <a:t>palabras</a:t>
            </a:r>
            <a:endParaRPr lang="en-GB" sz="1800" b="1" dirty="0">
              <a:solidFill>
                <a:schemeClr val="bg1"/>
              </a:solidFill>
              <a:latin typeface="Century Gothic" panose="020B0502020202020204" pitchFamily="34" charset="0"/>
            </a:endParaRPr>
          </a:p>
        </p:txBody>
      </p:sp>
      <p:pic>
        <p:nvPicPr>
          <p:cNvPr id="35" name="Picture 2" descr="Brain, Idea, Think, Creativity">
            <a:extLst>
              <a:ext uri="{FF2B5EF4-FFF2-40B4-BE49-F238E27FC236}">
                <a16:creationId xmlns:a16="http://schemas.microsoft.com/office/drawing/2014/main" id="{80077330-AC85-49EF-A10D-278C5C4683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65168" y="58981"/>
            <a:ext cx="869361" cy="869361"/>
          </a:xfrm>
          <a:prstGeom prst="rect">
            <a:avLst/>
          </a:prstGeom>
          <a:noFill/>
          <a:extLst>
            <a:ext uri="{909E8E84-426E-40DD-AFC4-6F175D3DCCD1}">
              <a14:hiddenFill xmlns:a14="http://schemas.microsoft.com/office/drawing/2010/main">
                <a:solidFill>
                  <a:srgbClr val="FFFFFF"/>
                </a:solidFill>
              </a14:hiddenFill>
            </a:ext>
          </a:extLst>
        </p:spPr>
      </p:pic>
      <p:sp>
        <p:nvSpPr>
          <p:cNvPr id="47" name="Google Shape;108;p3">
            <a:extLst>
              <a:ext uri="{FF2B5EF4-FFF2-40B4-BE49-F238E27FC236}">
                <a16:creationId xmlns:a16="http://schemas.microsoft.com/office/drawing/2014/main" id="{6550A44E-C48F-D494-CBD5-0351F03B091F}"/>
              </a:ext>
            </a:extLst>
          </p:cNvPr>
          <p:cNvSpPr txBox="1"/>
          <p:nvPr/>
        </p:nvSpPr>
        <p:spPr>
          <a:xfrm>
            <a:off x="123171" y="878433"/>
            <a:ext cx="4572000" cy="769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11500"/>
              <a:buFont typeface="Century Gothic"/>
              <a:buNone/>
            </a:pPr>
            <a:r>
              <a:rPr lang="en-GB" sz="4400" b="1" dirty="0">
                <a:solidFill>
                  <a:srgbClr val="002060"/>
                </a:solidFill>
                <a:latin typeface="Century Gothic"/>
                <a:ea typeface="Calibri"/>
                <a:cs typeface="Calibri"/>
                <a:sym typeface="Century Gothic"/>
              </a:rPr>
              <a:t>¡Bingo!</a:t>
            </a:r>
            <a:endParaRPr sz="4400" b="1" i="0" u="none" strike="noStrike" cap="none" dirty="0">
              <a:solidFill>
                <a:srgbClr val="000000"/>
              </a:solidFill>
              <a:latin typeface="Calibri"/>
              <a:ea typeface="Calibri"/>
              <a:cs typeface="Calibri"/>
              <a:sym typeface="Calibri"/>
            </a:endParaRPr>
          </a:p>
        </p:txBody>
      </p:sp>
      <p:sp>
        <p:nvSpPr>
          <p:cNvPr id="78" name="Speech Bubble: Rectangle with Corners Rounded 77">
            <a:extLst>
              <a:ext uri="{FF2B5EF4-FFF2-40B4-BE49-F238E27FC236}">
                <a16:creationId xmlns:a16="http://schemas.microsoft.com/office/drawing/2014/main" id="{EB3CF31B-6025-5B61-9333-D379B66D0387}"/>
              </a:ext>
            </a:extLst>
          </p:cNvPr>
          <p:cNvSpPr/>
          <p:nvPr/>
        </p:nvSpPr>
        <p:spPr>
          <a:xfrm>
            <a:off x="4272461" y="128499"/>
            <a:ext cx="6052413" cy="606243"/>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dirty="0">
                <a:solidFill>
                  <a:schemeClr val="bg1"/>
                </a:solidFill>
                <a:latin typeface="Century Gothic" panose="020B0502020202020204" pitchFamily="34" charset="0"/>
              </a:rPr>
              <a:t>Escribe </a:t>
            </a:r>
            <a:r>
              <a:rPr lang="en-GB" sz="2800" b="1" dirty="0" err="1">
                <a:solidFill>
                  <a:schemeClr val="bg1"/>
                </a:solidFill>
                <a:latin typeface="Century Gothic" panose="020B0502020202020204" pitchFamily="34" charset="0"/>
              </a:rPr>
              <a:t>nueve</a:t>
            </a:r>
            <a:r>
              <a:rPr lang="en-GB" sz="2800" b="1" dirty="0">
                <a:solidFill>
                  <a:schemeClr val="bg1"/>
                </a:solidFill>
                <a:latin typeface="Century Gothic" panose="020B0502020202020204" pitchFamily="34" charset="0"/>
              </a:rPr>
              <a:t> palabras en inglés.</a:t>
            </a:r>
            <a:endPar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endParaRPr>
          </a:p>
        </p:txBody>
      </p:sp>
      <p:pic>
        <p:nvPicPr>
          <p:cNvPr id="79" name="Graphic 78" descr="Teacher">
            <a:extLst>
              <a:ext uri="{FF2B5EF4-FFF2-40B4-BE49-F238E27FC236}">
                <a16:creationId xmlns:a16="http://schemas.microsoft.com/office/drawing/2014/main" id="{CF6C9BC6-AC64-00AB-E306-9F9FF143321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40477" y="-41384"/>
            <a:ext cx="914400" cy="914400"/>
          </a:xfrm>
          <a:prstGeom prst="rect">
            <a:avLst/>
          </a:prstGeom>
        </p:spPr>
      </p:pic>
      <p:graphicFrame>
        <p:nvGraphicFramePr>
          <p:cNvPr id="86" name="Table 4">
            <a:extLst>
              <a:ext uri="{FF2B5EF4-FFF2-40B4-BE49-F238E27FC236}">
                <a16:creationId xmlns:a16="http://schemas.microsoft.com/office/drawing/2014/main" id="{ED1ADCEA-3906-254D-571D-AF1D946011C1}"/>
              </a:ext>
            </a:extLst>
          </p:cNvPr>
          <p:cNvGraphicFramePr>
            <a:graphicFrameLocks noGrp="1"/>
          </p:cNvGraphicFramePr>
          <p:nvPr>
            <p:extLst>
              <p:ext uri="{D42A27DB-BD31-4B8C-83A1-F6EECF244321}">
                <p14:modId xmlns:p14="http://schemas.microsoft.com/office/powerpoint/2010/main" val="3473625158"/>
              </p:ext>
            </p:extLst>
          </p:nvPr>
        </p:nvGraphicFramePr>
        <p:xfrm>
          <a:off x="147880" y="1859889"/>
          <a:ext cx="6934239" cy="4799814"/>
        </p:xfrm>
        <a:graphic>
          <a:graphicData uri="http://schemas.openxmlformats.org/drawingml/2006/table">
            <a:tbl>
              <a:tblPr firstRow="1" bandRow="1">
                <a:tableStyleId>{5940675A-B579-460E-94D1-54222C63F5DA}</a:tableStyleId>
              </a:tblPr>
              <a:tblGrid>
                <a:gridCol w="2311413">
                  <a:extLst>
                    <a:ext uri="{9D8B030D-6E8A-4147-A177-3AD203B41FA5}">
                      <a16:colId xmlns:a16="http://schemas.microsoft.com/office/drawing/2014/main" val="1874927922"/>
                    </a:ext>
                  </a:extLst>
                </a:gridCol>
                <a:gridCol w="2311413">
                  <a:extLst>
                    <a:ext uri="{9D8B030D-6E8A-4147-A177-3AD203B41FA5}">
                      <a16:colId xmlns:a16="http://schemas.microsoft.com/office/drawing/2014/main" val="2707594328"/>
                    </a:ext>
                  </a:extLst>
                </a:gridCol>
                <a:gridCol w="2311413">
                  <a:extLst>
                    <a:ext uri="{9D8B030D-6E8A-4147-A177-3AD203B41FA5}">
                      <a16:colId xmlns:a16="http://schemas.microsoft.com/office/drawing/2014/main" val="3989845559"/>
                    </a:ext>
                  </a:extLst>
                </a:gridCol>
              </a:tblGrid>
              <a:tr h="1599938">
                <a:tc>
                  <a:txBody>
                    <a:bodyPr/>
                    <a:lstStyle/>
                    <a:p>
                      <a:endParaRPr lang="en-GB" dirty="0"/>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2060"/>
                      </a:solidFill>
                      <a:prstDash val="sysDash"/>
                      <a:round/>
                      <a:headEnd type="none" w="med" len="med"/>
                      <a:tailEnd type="none" w="med" len="med"/>
                    </a:lnT>
                    <a:lnB w="12700" cap="flat" cmpd="sng" algn="ctr">
                      <a:solidFill>
                        <a:srgbClr val="00206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2060"/>
                      </a:solidFill>
                      <a:prstDash val="sysDash"/>
                      <a:round/>
                      <a:headEnd type="none" w="med" len="med"/>
                      <a:tailEnd type="none" w="med" len="med"/>
                    </a:lnT>
                    <a:lnB w="12700" cap="flat" cmpd="sng" algn="ctr">
                      <a:solidFill>
                        <a:srgbClr val="00206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2060"/>
                      </a:solidFill>
                      <a:prstDash val="sysDash"/>
                      <a:round/>
                      <a:headEnd type="none" w="med" len="med"/>
                      <a:tailEnd type="none" w="med" len="med"/>
                    </a:lnT>
                    <a:lnB w="12700" cap="flat" cmpd="sng" algn="ctr">
                      <a:solidFill>
                        <a:srgbClr val="00206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02880041"/>
                  </a:ext>
                </a:extLst>
              </a:tr>
              <a:tr h="1599938">
                <a:tc>
                  <a:txBody>
                    <a:bodyPr/>
                    <a:lstStyle/>
                    <a:p>
                      <a:endParaRPr lang="en-GB"/>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2060"/>
                      </a:solidFill>
                      <a:prstDash val="sysDash"/>
                      <a:round/>
                      <a:headEnd type="none" w="med" len="med"/>
                      <a:tailEnd type="none" w="med" len="med"/>
                    </a:lnT>
                    <a:lnB w="12700" cap="flat" cmpd="sng" algn="ctr">
                      <a:solidFill>
                        <a:srgbClr val="00206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2060"/>
                      </a:solidFill>
                      <a:prstDash val="sysDash"/>
                      <a:round/>
                      <a:headEnd type="none" w="med" len="med"/>
                      <a:tailEnd type="none" w="med" len="med"/>
                    </a:lnT>
                    <a:lnB w="12700" cap="flat" cmpd="sng" algn="ctr">
                      <a:solidFill>
                        <a:srgbClr val="00206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2060"/>
                      </a:solidFill>
                      <a:prstDash val="sysDash"/>
                      <a:round/>
                      <a:headEnd type="none" w="med" len="med"/>
                      <a:tailEnd type="none" w="med" len="med"/>
                    </a:lnT>
                    <a:lnB w="12700" cap="flat" cmpd="sng" algn="ctr">
                      <a:solidFill>
                        <a:srgbClr val="00206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29603696"/>
                  </a:ext>
                </a:extLst>
              </a:tr>
              <a:tr h="1599938">
                <a:tc>
                  <a:txBody>
                    <a:bodyPr/>
                    <a:lstStyle/>
                    <a:p>
                      <a:endParaRPr lang="en-GB" dirty="0"/>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2060"/>
                      </a:solidFill>
                      <a:prstDash val="sysDash"/>
                      <a:round/>
                      <a:headEnd type="none" w="med" len="med"/>
                      <a:tailEnd type="none" w="med" len="med"/>
                    </a:lnT>
                    <a:lnB w="12700" cap="flat" cmpd="sng" algn="ctr">
                      <a:solidFill>
                        <a:srgbClr val="00206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2060"/>
                      </a:solidFill>
                      <a:prstDash val="sysDash"/>
                      <a:round/>
                      <a:headEnd type="none" w="med" len="med"/>
                      <a:tailEnd type="none" w="med" len="med"/>
                    </a:lnT>
                    <a:lnB w="12700" cap="flat" cmpd="sng" algn="ctr">
                      <a:solidFill>
                        <a:srgbClr val="00206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2060"/>
                      </a:solidFill>
                      <a:prstDash val="sysDash"/>
                      <a:round/>
                      <a:headEnd type="none" w="med" len="med"/>
                      <a:tailEnd type="none" w="med" len="med"/>
                    </a:lnT>
                    <a:lnB w="12700" cap="flat" cmpd="sng" algn="ctr">
                      <a:solidFill>
                        <a:srgbClr val="00206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11519367"/>
                  </a:ext>
                </a:extLst>
              </a:tr>
            </a:tbl>
          </a:graphicData>
        </a:graphic>
      </p:graphicFrame>
      <p:graphicFrame>
        <p:nvGraphicFramePr>
          <p:cNvPr id="87" name="Table 6">
            <a:extLst>
              <a:ext uri="{FF2B5EF4-FFF2-40B4-BE49-F238E27FC236}">
                <a16:creationId xmlns:a16="http://schemas.microsoft.com/office/drawing/2014/main" id="{627AB7E4-3D55-665D-ABFD-52B6C3317AA4}"/>
              </a:ext>
            </a:extLst>
          </p:cNvPr>
          <p:cNvGraphicFramePr>
            <a:graphicFrameLocks noGrp="1"/>
          </p:cNvGraphicFramePr>
          <p:nvPr>
            <p:extLst>
              <p:ext uri="{D42A27DB-BD31-4B8C-83A1-F6EECF244321}">
                <p14:modId xmlns:p14="http://schemas.microsoft.com/office/powerpoint/2010/main" val="3486025050"/>
              </p:ext>
            </p:extLst>
          </p:nvPr>
        </p:nvGraphicFramePr>
        <p:xfrm>
          <a:off x="7395727" y="1859889"/>
          <a:ext cx="4438802" cy="4762238"/>
        </p:xfrm>
        <a:graphic>
          <a:graphicData uri="http://schemas.openxmlformats.org/drawingml/2006/table">
            <a:tbl>
              <a:tblPr firstRow="1" bandRow="1">
                <a:tableStyleId>{5940675A-B579-460E-94D1-54222C63F5DA}</a:tableStyleId>
              </a:tblPr>
              <a:tblGrid>
                <a:gridCol w="2219401">
                  <a:extLst>
                    <a:ext uri="{9D8B030D-6E8A-4147-A177-3AD203B41FA5}">
                      <a16:colId xmlns:a16="http://schemas.microsoft.com/office/drawing/2014/main" val="167100322"/>
                    </a:ext>
                  </a:extLst>
                </a:gridCol>
                <a:gridCol w="2219401">
                  <a:extLst>
                    <a:ext uri="{9D8B030D-6E8A-4147-A177-3AD203B41FA5}">
                      <a16:colId xmlns:a16="http://schemas.microsoft.com/office/drawing/2014/main" val="2071663219"/>
                    </a:ext>
                  </a:extLst>
                </a:gridCol>
              </a:tblGrid>
              <a:tr h="768443">
                <a:tc>
                  <a:txBody>
                    <a:bodyPr/>
                    <a:lstStyle/>
                    <a:p>
                      <a:pPr algn="ctr"/>
                      <a:r>
                        <a:rPr lang="en-GB" sz="2800" dirty="0" err="1">
                          <a:solidFill>
                            <a:srgbClr val="002060"/>
                          </a:solidFill>
                          <a:latin typeface="Century Gothic" panose="020B0502020202020204" pitchFamily="34" charset="0"/>
                        </a:rPr>
                        <a:t>quiero</a:t>
                      </a:r>
                      <a:endParaRPr lang="en-GB" sz="2800" dirty="0">
                        <a:solidFill>
                          <a:srgbClr val="002060"/>
                        </a:solidFill>
                        <a:latin typeface="Century Gothic" panose="020B0502020202020204" pitchFamily="34" charset="0"/>
                      </a:endParaRPr>
                    </a:p>
                  </a:txBody>
                  <a:tcPr anchor="ct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2060"/>
                      </a:solidFill>
                      <a:prstDash val="sysDash"/>
                      <a:round/>
                      <a:headEnd type="none" w="med" len="med"/>
                      <a:tailEnd type="none" w="med" len="med"/>
                    </a:lnT>
                    <a:lnB w="12700" cap="flat" cmpd="sng" algn="ctr">
                      <a:solidFill>
                        <a:srgbClr val="002060"/>
                      </a:solidFill>
                      <a:prstDash val="sysDash"/>
                      <a:round/>
                      <a:headEnd type="none" w="med" len="med"/>
                      <a:tailEnd type="none" w="med" len="med"/>
                    </a:lnB>
                    <a:solidFill>
                      <a:srgbClr val="FFD5E6"/>
                    </a:solidFill>
                  </a:tcPr>
                </a:tc>
                <a:tc>
                  <a:txBody>
                    <a:bodyPr/>
                    <a:lstStyle/>
                    <a:p>
                      <a:pPr algn="ctr"/>
                      <a:r>
                        <a:rPr lang="en-GB" sz="2800" dirty="0" err="1">
                          <a:solidFill>
                            <a:srgbClr val="002060"/>
                          </a:solidFill>
                          <a:latin typeface="Century Gothic" panose="020B0502020202020204" pitchFamily="34" charset="0"/>
                        </a:rPr>
                        <a:t>quiere</a:t>
                      </a:r>
                      <a:endParaRPr lang="en-GB" sz="2800" dirty="0">
                        <a:solidFill>
                          <a:srgbClr val="002060"/>
                        </a:solidFill>
                        <a:latin typeface="Century Gothic" panose="020B0502020202020204" pitchFamily="34" charset="0"/>
                      </a:endParaRPr>
                    </a:p>
                  </a:txBody>
                  <a:tcPr anchor="ct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2060"/>
                      </a:solidFill>
                      <a:prstDash val="sysDash"/>
                      <a:round/>
                      <a:headEnd type="none" w="med" len="med"/>
                      <a:tailEnd type="none" w="med" len="med"/>
                    </a:lnT>
                    <a:lnB w="12700" cap="flat" cmpd="sng" algn="ctr">
                      <a:solidFill>
                        <a:srgbClr val="002060"/>
                      </a:solidFill>
                      <a:prstDash val="sysDash"/>
                      <a:round/>
                      <a:headEnd type="none" w="med" len="med"/>
                      <a:tailEnd type="none" w="med" len="med"/>
                    </a:lnB>
                    <a:solidFill>
                      <a:srgbClr val="FFD5E6"/>
                    </a:solidFill>
                  </a:tcPr>
                </a:tc>
                <a:extLst>
                  <a:ext uri="{0D108BD9-81ED-4DB2-BD59-A6C34878D82A}">
                    <a16:rowId xmlns:a16="http://schemas.microsoft.com/office/drawing/2014/main" val="3045211992"/>
                  </a:ext>
                </a:extLst>
              </a:tr>
              <a:tr h="768443">
                <a:tc>
                  <a:txBody>
                    <a:bodyPr/>
                    <a:lstStyle/>
                    <a:p>
                      <a:pPr algn="ctr"/>
                      <a:r>
                        <a:rPr lang="en-GB" sz="2800" dirty="0" err="1">
                          <a:solidFill>
                            <a:srgbClr val="002060"/>
                          </a:solidFill>
                          <a:latin typeface="Century Gothic" panose="020B0502020202020204" pitchFamily="34" charset="0"/>
                        </a:rPr>
                        <a:t>quieres</a:t>
                      </a:r>
                      <a:endParaRPr lang="en-GB" sz="2800" dirty="0">
                        <a:solidFill>
                          <a:srgbClr val="002060"/>
                        </a:solidFill>
                        <a:latin typeface="Century Gothic" panose="020B0502020202020204" pitchFamily="34" charset="0"/>
                      </a:endParaRPr>
                    </a:p>
                  </a:txBody>
                  <a:tcPr anchor="ct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2060"/>
                      </a:solidFill>
                      <a:prstDash val="sysDash"/>
                      <a:round/>
                      <a:headEnd type="none" w="med" len="med"/>
                      <a:tailEnd type="none" w="med" len="med"/>
                    </a:lnT>
                    <a:lnB w="12700" cap="flat" cmpd="sng" algn="ctr">
                      <a:solidFill>
                        <a:srgbClr val="002060"/>
                      </a:solidFill>
                      <a:prstDash val="sysDash"/>
                      <a:round/>
                      <a:headEnd type="none" w="med" len="med"/>
                      <a:tailEnd type="none" w="med" len="med"/>
                    </a:lnB>
                    <a:solidFill>
                      <a:srgbClr val="FFD5E6"/>
                    </a:solidFill>
                  </a:tcPr>
                </a:tc>
                <a:tc>
                  <a:txBody>
                    <a:bodyPr/>
                    <a:lstStyle/>
                    <a:p>
                      <a:pPr algn="ctr"/>
                      <a:r>
                        <a:rPr lang="en-GB" sz="2800" dirty="0">
                          <a:solidFill>
                            <a:srgbClr val="002060"/>
                          </a:solidFill>
                          <a:latin typeface="Century Gothic" panose="020B0502020202020204" pitchFamily="34" charset="0"/>
                        </a:rPr>
                        <a:t>aburrido</a:t>
                      </a:r>
                    </a:p>
                  </a:txBody>
                  <a:tcPr anchor="ct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2060"/>
                      </a:solidFill>
                      <a:prstDash val="sysDash"/>
                      <a:round/>
                      <a:headEnd type="none" w="med" len="med"/>
                      <a:tailEnd type="none" w="med" len="med"/>
                    </a:lnT>
                    <a:lnB w="12700" cap="flat" cmpd="sng" algn="ctr">
                      <a:solidFill>
                        <a:srgbClr val="002060"/>
                      </a:solidFill>
                      <a:prstDash val="sysDash"/>
                      <a:round/>
                      <a:headEnd type="none" w="med" len="med"/>
                      <a:tailEnd type="none" w="med" len="med"/>
                    </a:lnB>
                    <a:solidFill>
                      <a:srgbClr val="FFD5E6"/>
                    </a:solidFill>
                  </a:tcPr>
                </a:tc>
                <a:extLst>
                  <a:ext uri="{0D108BD9-81ED-4DB2-BD59-A6C34878D82A}">
                    <a16:rowId xmlns:a16="http://schemas.microsoft.com/office/drawing/2014/main" val="4199060981"/>
                  </a:ext>
                </a:extLst>
              </a:tr>
              <a:tr h="768443">
                <a:tc>
                  <a:txBody>
                    <a:bodyPr/>
                    <a:lstStyle/>
                    <a:p>
                      <a:pPr algn="ctr"/>
                      <a:r>
                        <a:rPr lang="en-GB" sz="2800" dirty="0" err="1">
                          <a:solidFill>
                            <a:srgbClr val="002060"/>
                          </a:solidFill>
                          <a:latin typeface="Century Gothic" panose="020B0502020202020204" pitchFamily="34" charset="0"/>
                        </a:rPr>
                        <a:t>el</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avión</a:t>
                      </a:r>
                      <a:endParaRPr lang="en-GB" sz="2800" dirty="0">
                        <a:solidFill>
                          <a:srgbClr val="002060"/>
                        </a:solidFill>
                        <a:latin typeface="Century Gothic" panose="020B0502020202020204" pitchFamily="34" charset="0"/>
                      </a:endParaRPr>
                    </a:p>
                  </a:txBody>
                  <a:tcPr anchor="ct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2060"/>
                      </a:solidFill>
                      <a:prstDash val="sysDash"/>
                      <a:round/>
                      <a:headEnd type="none" w="med" len="med"/>
                      <a:tailEnd type="none" w="med" len="med"/>
                    </a:lnT>
                    <a:lnB w="12700" cap="flat" cmpd="sng" algn="ctr">
                      <a:solidFill>
                        <a:srgbClr val="002060"/>
                      </a:solidFill>
                      <a:prstDash val="sysDash"/>
                      <a:round/>
                      <a:headEnd type="none" w="med" len="med"/>
                      <a:tailEnd type="none" w="med" len="med"/>
                    </a:lnB>
                    <a:solidFill>
                      <a:srgbClr val="FFD5E6"/>
                    </a:solidFill>
                  </a:tcPr>
                </a:tc>
                <a:tc>
                  <a:txBody>
                    <a:bodyPr/>
                    <a:lstStyle/>
                    <a:p>
                      <a:pPr algn="ctr"/>
                      <a:r>
                        <a:rPr lang="en-GB" sz="2800" dirty="0" err="1">
                          <a:solidFill>
                            <a:srgbClr val="002060"/>
                          </a:solidFill>
                          <a:latin typeface="Century Gothic" panose="020B0502020202020204" pitchFamily="34" charset="0"/>
                        </a:rPr>
                        <a:t>probar</a:t>
                      </a:r>
                      <a:endParaRPr lang="en-GB" sz="2800" dirty="0">
                        <a:solidFill>
                          <a:srgbClr val="002060"/>
                        </a:solidFill>
                        <a:latin typeface="Century Gothic" panose="020B0502020202020204" pitchFamily="34" charset="0"/>
                      </a:endParaRPr>
                    </a:p>
                  </a:txBody>
                  <a:tcPr anchor="ct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2060"/>
                      </a:solidFill>
                      <a:prstDash val="sysDash"/>
                      <a:round/>
                      <a:headEnd type="none" w="med" len="med"/>
                      <a:tailEnd type="none" w="med" len="med"/>
                    </a:lnT>
                    <a:lnB w="12700" cap="flat" cmpd="sng" algn="ctr">
                      <a:solidFill>
                        <a:srgbClr val="002060"/>
                      </a:solidFill>
                      <a:prstDash val="sysDash"/>
                      <a:round/>
                      <a:headEnd type="none" w="med" len="med"/>
                      <a:tailEnd type="none" w="med" len="med"/>
                    </a:lnB>
                    <a:solidFill>
                      <a:srgbClr val="FFD5E6"/>
                    </a:solidFill>
                  </a:tcPr>
                </a:tc>
                <a:extLst>
                  <a:ext uri="{0D108BD9-81ED-4DB2-BD59-A6C34878D82A}">
                    <a16:rowId xmlns:a16="http://schemas.microsoft.com/office/drawing/2014/main" val="1552798191"/>
                  </a:ext>
                </a:extLst>
              </a:tr>
              <a:tr h="768443">
                <a:tc>
                  <a:txBody>
                    <a:bodyPr/>
                    <a:lstStyle/>
                    <a:p>
                      <a:pPr algn="ctr"/>
                      <a:r>
                        <a:rPr lang="en-GB" sz="2800" dirty="0" err="1">
                          <a:solidFill>
                            <a:srgbClr val="002060"/>
                          </a:solidFill>
                          <a:latin typeface="Century Gothic" panose="020B0502020202020204" pitchFamily="34" charset="0"/>
                        </a:rPr>
                        <a:t>el</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verano</a:t>
                      </a:r>
                      <a:endParaRPr lang="en-GB" sz="2800" dirty="0">
                        <a:solidFill>
                          <a:srgbClr val="002060"/>
                        </a:solidFill>
                        <a:latin typeface="Century Gothic" panose="020B0502020202020204" pitchFamily="34" charset="0"/>
                      </a:endParaRPr>
                    </a:p>
                  </a:txBody>
                  <a:tcPr anchor="ct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2060"/>
                      </a:solidFill>
                      <a:prstDash val="sysDash"/>
                      <a:round/>
                      <a:headEnd type="none" w="med" len="med"/>
                      <a:tailEnd type="none" w="med" len="med"/>
                    </a:lnT>
                    <a:lnB w="12700" cap="flat" cmpd="sng" algn="ctr">
                      <a:solidFill>
                        <a:srgbClr val="002060"/>
                      </a:solidFill>
                      <a:prstDash val="sysDash"/>
                      <a:round/>
                      <a:headEnd type="none" w="med" len="med"/>
                      <a:tailEnd type="none" w="med" len="med"/>
                    </a:lnB>
                    <a:solidFill>
                      <a:srgbClr val="FFD5E6"/>
                    </a:solidFill>
                  </a:tcPr>
                </a:tc>
                <a:tc>
                  <a:txBody>
                    <a:bodyPr/>
                    <a:lstStyle/>
                    <a:p>
                      <a:pPr algn="ctr"/>
                      <a:r>
                        <a:rPr lang="en-GB" sz="2800" dirty="0">
                          <a:solidFill>
                            <a:srgbClr val="002060"/>
                          </a:solidFill>
                          <a:latin typeface="Century Gothic" panose="020B0502020202020204" pitchFamily="34" charset="0"/>
                        </a:rPr>
                        <a:t>la gente</a:t>
                      </a:r>
                    </a:p>
                  </a:txBody>
                  <a:tcPr anchor="ct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2060"/>
                      </a:solidFill>
                      <a:prstDash val="sysDash"/>
                      <a:round/>
                      <a:headEnd type="none" w="med" len="med"/>
                      <a:tailEnd type="none" w="med" len="med"/>
                    </a:lnT>
                    <a:lnB w="12700" cap="flat" cmpd="sng" algn="ctr">
                      <a:solidFill>
                        <a:srgbClr val="002060"/>
                      </a:solidFill>
                      <a:prstDash val="sysDash"/>
                      <a:round/>
                      <a:headEnd type="none" w="med" len="med"/>
                      <a:tailEnd type="none" w="med" len="med"/>
                    </a:lnB>
                    <a:solidFill>
                      <a:srgbClr val="FFD5E6"/>
                    </a:solidFill>
                  </a:tcPr>
                </a:tc>
                <a:extLst>
                  <a:ext uri="{0D108BD9-81ED-4DB2-BD59-A6C34878D82A}">
                    <a16:rowId xmlns:a16="http://schemas.microsoft.com/office/drawing/2014/main" val="294662517"/>
                  </a:ext>
                </a:extLst>
              </a:tr>
              <a:tr h="920023">
                <a:tc>
                  <a:txBody>
                    <a:bodyPr/>
                    <a:lstStyle/>
                    <a:p>
                      <a:pPr algn="ctr"/>
                      <a:r>
                        <a:rPr lang="en-GB" sz="2800" dirty="0" err="1">
                          <a:solidFill>
                            <a:srgbClr val="002060"/>
                          </a:solidFill>
                          <a:latin typeface="Century Gothic" panose="020B0502020202020204" pitchFamily="34" charset="0"/>
                        </a:rPr>
                        <a:t>descansar</a:t>
                      </a:r>
                      <a:endParaRPr lang="en-GB" sz="2800" dirty="0">
                        <a:solidFill>
                          <a:srgbClr val="002060"/>
                        </a:solidFill>
                        <a:latin typeface="Century Gothic" panose="020B0502020202020204" pitchFamily="34" charset="0"/>
                      </a:endParaRPr>
                    </a:p>
                  </a:txBody>
                  <a:tcPr anchor="ct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2060"/>
                      </a:solidFill>
                      <a:prstDash val="sysDash"/>
                      <a:round/>
                      <a:headEnd type="none" w="med" len="med"/>
                      <a:tailEnd type="none" w="med" len="med"/>
                    </a:lnT>
                    <a:lnB w="12700" cap="flat" cmpd="sng" algn="ctr">
                      <a:solidFill>
                        <a:srgbClr val="002060"/>
                      </a:solidFill>
                      <a:prstDash val="sysDash"/>
                      <a:round/>
                      <a:headEnd type="none" w="med" len="med"/>
                      <a:tailEnd type="none" w="med" len="med"/>
                    </a:lnB>
                    <a:solidFill>
                      <a:srgbClr val="FFD5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dirty="0" err="1">
                          <a:solidFill>
                            <a:srgbClr val="002060"/>
                          </a:solidFill>
                          <a:latin typeface="Century Gothic" panose="020B0502020202020204" pitchFamily="34" charset="0"/>
                        </a:rPr>
                        <a:t>el</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viaje</a:t>
                      </a:r>
                      <a:endParaRPr lang="en-GB" sz="2800" dirty="0">
                        <a:solidFill>
                          <a:srgbClr val="002060"/>
                        </a:solidFill>
                        <a:latin typeface="Century Gothic" panose="020B0502020202020204" pitchFamily="34" charset="0"/>
                      </a:endParaRPr>
                    </a:p>
                  </a:txBody>
                  <a:tcPr anchor="ct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2060"/>
                      </a:solidFill>
                      <a:prstDash val="sysDash"/>
                      <a:round/>
                      <a:headEnd type="none" w="med" len="med"/>
                      <a:tailEnd type="none" w="med" len="med"/>
                    </a:lnT>
                    <a:lnB w="12700" cap="flat" cmpd="sng" algn="ctr">
                      <a:solidFill>
                        <a:srgbClr val="002060"/>
                      </a:solidFill>
                      <a:prstDash val="sysDash"/>
                      <a:round/>
                      <a:headEnd type="none" w="med" len="med"/>
                      <a:tailEnd type="none" w="med" len="med"/>
                    </a:lnB>
                    <a:solidFill>
                      <a:srgbClr val="FFD5E6"/>
                    </a:solidFill>
                  </a:tcPr>
                </a:tc>
                <a:extLst>
                  <a:ext uri="{0D108BD9-81ED-4DB2-BD59-A6C34878D82A}">
                    <a16:rowId xmlns:a16="http://schemas.microsoft.com/office/drawing/2014/main" val="3393038436"/>
                  </a:ext>
                </a:extLst>
              </a:tr>
              <a:tr h="768443">
                <a:tc>
                  <a:txBody>
                    <a:bodyPr/>
                    <a:lstStyle/>
                    <a:p>
                      <a:pPr algn="ctr"/>
                      <a:r>
                        <a:rPr lang="en-GB" sz="2800" dirty="0">
                          <a:solidFill>
                            <a:srgbClr val="002060"/>
                          </a:solidFill>
                          <a:latin typeface="Century Gothic" panose="020B0502020202020204" pitchFamily="34" charset="0"/>
                        </a:rPr>
                        <a:t>la ciudad</a:t>
                      </a:r>
                    </a:p>
                  </a:txBody>
                  <a:tcPr anchor="ct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2060"/>
                      </a:solidFill>
                      <a:prstDash val="sysDash"/>
                      <a:round/>
                      <a:headEnd type="none" w="med" len="med"/>
                      <a:tailEnd type="none" w="med" len="med"/>
                    </a:lnT>
                    <a:lnB w="12700" cap="flat" cmpd="sng" algn="ctr">
                      <a:solidFill>
                        <a:srgbClr val="002060"/>
                      </a:solidFill>
                      <a:prstDash val="sysDash"/>
                      <a:round/>
                      <a:headEnd type="none" w="med" len="med"/>
                      <a:tailEnd type="none" w="med" len="med"/>
                    </a:lnB>
                    <a:solidFill>
                      <a:srgbClr val="FFD5E6"/>
                    </a:solidFill>
                  </a:tcPr>
                </a:tc>
                <a:tc>
                  <a:txBody>
                    <a:bodyPr/>
                    <a:lstStyle/>
                    <a:p>
                      <a:pPr algn="ctr"/>
                      <a:r>
                        <a:rPr lang="en-GB" sz="2800" dirty="0" err="1">
                          <a:solidFill>
                            <a:srgbClr val="002060"/>
                          </a:solidFill>
                          <a:latin typeface="Century Gothic" panose="020B0502020202020204" pitchFamily="34" charset="0"/>
                        </a:rPr>
                        <a:t>ir</a:t>
                      </a:r>
                      <a:endParaRPr lang="en-GB" sz="2800" dirty="0">
                        <a:solidFill>
                          <a:srgbClr val="002060"/>
                        </a:solidFill>
                        <a:latin typeface="Century Gothic" panose="020B0502020202020204" pitchFamily="34" charset="0"/>
                      </a:endParaRPr>
                    </a:p>
                  </a:txBody>
                  <a:tcPr anchor="ct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2060"/>
                      </a:solidFill>
                      <a:prstDash val="sysDash"/>
                      <a:round/>
                      <a:headEnd type="none" w="med" len="med"/>
                      <a:tailEnd type="none" w="med" len="med"/>
                    </a:lnT>
                    <a:lnB w="12700" cap="flat" cmpd="sng" algn="ctr">
                      <a:solidFill>
                        <a:srgbClr val="002060"/>
                      </a:solidFill>
                      <a:prstDash val="sysDash"/>
                      <a:round/>
                      <a:headEnd type="none" w="med" len="med"/>
                      <a:tailEnd type="none" w="med" len="med"/>
                    </a:lnB>
                    <a:solidFill>
                      <a:srgbClr val="FFD5E6"/>
                    </a:solidFill>
                  </a:tcPr>
                </a:tc>
                <a:extLst>
                  <a:ext uri="{0D108BD9-81ED-4DB2-BD59-A6C34878D82A}">
                    <a16:rowId xmlns:a16="http://schemas.microsoft.com/office/drawing/2014/main" val="2331669303"/>
                  </a:ext>
                </a:extLst>
              </a:tr>
            </a:tbl>
          </a:graphicData>
        </a:graphic>
      </p:graphicFrame>
      <p:sp>
        <p:nvSpPr>
          <p:cNvPr id="88" name="Speech Bubble: Rectangle with Corners Rounded 87">
            <a:extLst>
              <a:ext uri="{FF2B5EF4-FFF2-40B4-BE49-F238E27FC236}">
                <a16:creationId xmlns:a16="http://schemas.microsoft.com/office/drawing/2014/main" id="{B3D1897E-1912-B8C6-5B27-0E1B98404B17}"/>
              </a:ext>
            </a:extLst>
          </p:cNvPr>
          <p:cNvSpPr/>
          <p:nvPr/>
        </p:nvSpPr>
        <p:spPr>
          <a:xfrm>
            <a:off x="3883584" y="960011"/>
            <a:ext cx="5278346" cy="606243"/>
          </a:xfrm>
          <a:prstGeom prst="wedgeRoundRectCallout">
            <a:avLst>
              <a:gd name="adj1" fmla="val -49955"/>
              <a:gd name="adj2" fmla="val -84479"/>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rPr>
              <a:t>¿</a:t>
            </a:r>
            <a:r>
              <a:rPr kumimoji="0" lang="en-GB" sz="2800" b="1" i="0" u="none" strike="noStrike" kern="1200" cap="none" spc="0" normalizeH="0" baseline="0" noProof="0" dirty="0" err="1">
                <a:ln>
                  <a:noFill/>
                </a:ln>
                <a:solidFill>
                  <a:schemeClr val="bg1"/>
                </a:solidFill>
                <a:effectLst/>
                <a:uLnTx/>
                <a:uFillTx/>
                <a:latin typeface="Century Gothic" panose="020B0502020202020204" pitchFamily="34" charset="0"/>
              </a:rPr>
              <a:t>Tienes</a:t>
            </a:r>
            <a:r>
              <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rPr>
              <a:t> 3? </a:t>
            </a:r>
            <a:r>
              <a:rPr kumimoji="0" lang="en-GB" sz="2800" b="1" i="0" u="none" strike="noStrike" kern="1200" cap="none" spc="0" normalizeH="0" baseline="0" noProof="0" dirty="0" err="1">
                <a:ln>
                  <a:noFill/>
                </a:ln>
                <a:solidFill>
                  <a:schemeClr val="bg1"/>
                </a:solidFill>
                <a:effectLst/>
                <a:uLnTx/>
                <a:uFillTx/>
                <a:latin typeface="Century Gothic" panose="020B0502020202020204" pitchFamily="34" charset="0"/>
              </a:rPr>
              <a:t>Responde</a:t>
            </a:r>
            <a:r>
              <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rPr>
              <a:t> ‘</a:t>
            </a:r>
            <a:r>
              <a:rPr kumimoji="0" lang="en-GB" sz="2800" b="1" i="0" u="none" strike="noStrike" kern="1200" cap="none" spc="0" normalizeH="0" baseline="0" noProof="0" dirty="0" err="1">
                <a:ln>
                  <a:noFill/>
                </a:ln>
                <a:solidFill>
                  <a:schemeClr val="bg1"/>
                </a:solidFill>
                <a:effectLst/>
                <a:uLnTx/>
                <a:uFillTx/>
                <a:latin typeface="Century Gothic" panose="020B0502020202020204" pitchFamily="34" charset="0"/>
              </a:rPr>
              <a:t>línea</a:t>
            </a:r>
            <a:r>
              <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rPr>
              <a:t>’</a:t>
            </a:r>
          </a:p>
        </p:txBody>
      </p:sp>
      <p:sp>
        <p:nvSpPr>
          <p:cNvPr id="89" name="Speech Bubble: Oval 88">
            <a:extLst>
              <a:ext uri="{FF2B5EF4-FFF2-40B4-BE49-F238E27FC236}">
                <a16:creationId xmlns:a16="http://schemas.microsoft.com/office/drawing/2014/main" id="{B8F817E6-CD84-E791-1FD3-961F733BCD88}"/>
              </a:ext>
            </a:extLst>
          </p:cNvPr>
          <p:cNvSpPr/>
          <p:nvPr/>
        </p:nvSpPr>
        <p:spPr>
          <a:xfrm>
            <a:off x="949563" y="4378621"/>
            <a:ext cx="2293019" cy="1324814"/>
          </a:xfrm>
          <a:prstGeom prst="wedgeEllipseCallout">
            <a:avLst>
              <a:gd name="adj1" fmla="val 37533"/>
              <a:gd name="adj2" fmla="val 65984"/>
            </a:avLst>
          </a:prstGeom>
          <a:solidFill>
            <a:srgbClr val="C0E399"/>
          </a:solidFill>
          <a:ln>
            <a:solidFill>
              <a:srgbClr val="C0E3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err="1">
                <a:solidFill>
                  <a:srgbClr val="002060"/>
                </a:solidFill>
                <a:latin typeface="Segoe Print" panose="02000600000000000000" pitchFamily="2" charset="0"/>
              </a:rPr>
              <a:t>línea</a:t>
            </a:r>
            <a:endParaRPr lang="en-GB" sz="3600" b="1" dirty="0">
              <a:latin typeface="Segoe Print" panose="02000600000000000000" pitchFamily="2" charset="0"/>
            </a:endParaRPr>
          </a:p>
        </p:txBody>
      </p:sp>
      <p:sp>
        <p:nvSpPr>
          <p:cNvPr id="90" name="Speech Bubble: Oval 89">
            <a:extLst>
              <a:ext uri="{FF2B5EF4-FFF2-40B4-BE49-F238E27FC236}">
                <a16:creationId xmlns:a16="http://schemas.microsoft.com/office/drawing/2014/main" id="{551C5F80-496A-E52B-3D7D-B16A7D0A3695}"/>
              </a:ext>
            </a:extLst>
          </p:cNvPr>
          <p:cNvSpPr/>
          <p:nvPr/>
        </p:nvSpPr>
        <p:spPr>
          <a:xfrm>
            <a:off x="3448713" y="4399365"/>
            <a:ext cx="2647287" cy="1324814"/>
          </a:xfrm>
          <a:prstGeom prst="wedgeEllipseCallout">
            <a:avLst>
              <a:gd name="adj1" fmla="val -35029"/>
              <a:gd name="adj2" fmla="val 60841"/>
            </a:avLst>
          </a:prstGeom>
          <a:solidFill>
            <a:srgbClr val="7DDDFF"/>
          </a:solidFill>
          <a:ln>
            <a:solidFill>
              <a:srgbClr val="7DDD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srgbClr val="002060"/>
                </a:solidFill>
                <a:latin typeface="Segoe Print" panose="02000600000000000000" pitchFamily="2" charset="0"/>
              </a:rPr>
              <a:t>bingo</a:t>
            </a:r>
          </a:p>
        </p:txBody>
      </p:sp>
      <p:sp>
        <p:nvSpPr>
          <p:cNvPr id="92" name="Speech Bubble: Rectangle with Corners Rounded 91">
            <a:extLst>
              <a:ext uri="{FF2B5EF4-FFF2-40B4-BE49-F238E27FC236}">
                <a16:creationId xmlns:a16="http://schemas.microsoft.com/office/drawing/2014/main" id="{4BBD0C0A-EBD8-CC5A-245F-76CA3377B181}"/>
              </a:ext>
            </a:extLst>
          </p:cNvPr>
          <p:cNvSpPr/>
          <p:nvPr/>
        </p:nvSpPr>
        <p:spPr>
          <a:xfrm>
            <a:off x="3901416" y="986127"/>
            <a:ext cx="5278346" cy="606243"/>
          </a:xfrm>
          <a:prstGeom prst="wedgeRoundRectCallout">
            <a:avLst>
              <a:gd name="adj1" fmla="val -49955"/>
              <a:gd name="adj2" fmla="val -84479"/>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rPr>
              <a:t>¿</a:t>
            </a:r>
            <a:r>
              <a:rPr kumimoji="0" lang="en-GB" sz="2800" b="1" i="0" u="none" strike="noStrike" kern="1200" cap="none" spc="0" normalizeH="0" baseline="0" noProof="0" dirty="0" err="1">
                <a:ln>
                  <a:noFill/>
                </a:ln>
                <a:solidFill>
                  <a:schemeClr val="bg1"/>
                </a:solidFill>
                <a:effectLst/>
                <a:uLnTx/>
                <a:uFillTx/>
                <a:latin typeface="Century Gothic" panose="020B0502020202020204" pitchFamily="34" charset="0"/>
              </a:rPr>
              <a:t>Tienes</a:t>
            </a:r>
            <a:r>
              <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rPr>
              <a:t> </a:t>
            </a:r>
            <a:r>
              <a:rPr lang="en-GB" sz="2800" b="1" dirty="0">
                <a:solidFill>
                  <a:schemeClr val="bg1"/>
                </a:solidFill>
                <a:latin typeface="Century Gothic" panose="020B0502020202020204" pitchFamily="34" charset="0"/>
              </a:rPr>
              <a:t>9</a:t>
            </a:r>
            <a:r>
              <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rPr>
              <a:t>? </a:t>
            </a:r>
            <a:r>
              <a:rPr kumimoji="0" lang="en-GB" sz="2800" b="1" i="0" u="none" strike="noStrike" kern="1200" cap="none" spc="0" normalizeH="0" baseline="0" noProof="0" dirty="0" err="1">
                <a:ln>
                  <a:noFill/>
                </a:ln>
                <a:solidFill>
                  <a:schemeClr val="bg1"/>
                </a:solidFill>
                <a:effectLst/>
                <a:uLnTx/>
                <a:uFillTx/>
                <a:latin typeface="Century Gothic" panose="020B0502020202020204" pitchFamily="34" charset="0"/>
              </a:rPr>
              <a:t>Responde</a:t>
            </a:r>
            <a:r>
              <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rPr>
              <a:t> ‘bingo’</a:t>
            </a:r>
          </a:p>
        </p:txBody>
      </p:sp>
    </p:spTree>
    <p:extLst>
      <p:ext uri="{BB962C8B-B14F-4D97-AF65-F5344CB8AC3E}">
        <p14:creationId xmlns:p14="http://schemas.microsoft.com/office/powerpoint/2010/main" val="3988899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
                                        <p:tgtEl>
                                          <p:spTgt spid="8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2"/>
                                        </p:tgtEl>
                                        <p:attrNameLst>
                                          <p:attrName>style.visibility</p:attrName>
                                        </p:attrNameLst>
                                      </p:cBhvr>
                                      <p:to>
                                        <p:strVal val="visible"/>
                                      </p:to>
                                    </p:set>
                                    <p:animEffect transition="in" filter="fade">
                                      <p:cBhvr>
                                        <p:cTn id="12" dur="500"/>
                                        <p:tgtEl>
                                          <p:spTgt spid="9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9"/>
                                        </p:tgtEl>
                                        <p:attrNameLst>
                                          <p:attrName>style.visibility</p:attrName>
                                        </p:attrNameLst>
                                      </p:cBhvr>
                                      <p:to>
                                        <p:strVal val="visible"/>
                                      </p:to>
                                    </p:set>
                                    <p:animEffect transition="in" filter="fade">
                                      <p:cBhvr>
                                        <p:cTn id="17" dur="500"/>
                                        <p:tgtEl>
                                          <p:spTgt spid="8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0"/>
                                        </p:tgtEl>
                                        <p:attrNameLst>
                                          <p:attrName>style.visibility</p:attrName>
                                        </p:attrNameLst>
                                      </p:cBhvr>
                                      <p:to>
                                        <p:strVal val="visible"/>
                                      </p:to>
                                    </p:set>
                                    <p:animEffect transition="in" filter="fade">
                                      <p:cBhvr>
                                        <p:cTn id="20"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2" name="Title 1">
            <a:extLst>
              <a:ext uri="{FF2B5EF4-FFF2-40B4-BE49-F238E27FC236}">
                <a16:creationId xmlns:a16="http://schemas.microsoft.com/office/drawing/2014/main" id="{94C6BAEF-8EAF-4934-944C-3F1767C20A4E}"/>
              </a:ext>
            </a:extLst>
          </p:cNvPr>
          <p:cNvSpPr>
            <a:spLocks noGrp="1"/>
          </p:cNvSpPr>
          <p:nvPr>
            <p:ph type="title"/>
          </p:nvPr>
        </p:nvSpPr>
        <p:spPr>
          <a:xfrm>
            <a:off x="718945" y="96564"/>
            <a:ext cx="2506012" cy="563783"/>
          </a:xfrm>
        </p:spPr>
        <p:txBody>
          <a:bodyPr/>
          <a:lstStyle/>
          <a:p>
            <a:pPr lvl="0">
              <a:lnSpc>
                <a:spcPct val="100000"/>
              </a:lnSpc>
              <a:defRPr/>
            </a:pPr>
            <a:r>
              <a:rPr lang="en-GB" sz="2800" b="1" dirty="0">
                <a:solidFill>
                  <a:srgbClr val="002060"/>
                </a:solidFill>
                <a:latin typeface="Century Gothic"/>
                <a:ea typeface="Century Gothic"/>
                <a:cs typeface="Century Gothic"/>
                <a:sym typeface="Century Gothic"/>
              </a:rPr>
              <a:t>Follow up 3: </a:t>
            </a:r>
            <a:endParaRPr lang="en-GB" dirty="0"/>
          </a:p>
        </p:txBody>
      </p:sp>
      <p:sp>
        <p:nvSpPr>
          <p:cNvPr id="56" name="Google Shape;390;p8">
            <a:extLst>
              <a:ext uri="{FF2B5EF4-FFF2-40B4-BE49-F238E27FC236}">
                <a16:creationId xmlns:a16="http://schemas.microsoft.com/office/drawing/2014/main" id="{278FB546-801B-4FC4-BA26-4F43642401DB}"/>
              </a:ext>
            </a:extLst>
          </p:cNvPr>
          <p:cNvSpPr/>
          <p:nvPr/>
        </p:nvSpPr>
        <p:spPr>
          <a:xfrm>
            <a:off x="123171" y="128500"/>
            <a:ext cx="521370" cy="478471"/>
          </a:xfrm>
          <a:prstGeom prst="roundRect">
            <a:avLst>
              <a:gd name="adj" fmla="val 16667"/>
            </a:avLst>
          </a:prstGeom>
          <a:solidFill>
            <a:srgbClr val="0070C0"/>
          </a:solid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17" name="TextBox 116">
            <a:extLst>
              <a:ext uri="{FF2B5EF4-FFF2-40B4-BE49-F238E27FC236}">
                <a16:creationId xmlns:a16="http://schemas.microsoft.com/office/drawing/2014/main" id="{D06A669E-966F-5594-DEB4-3B7E70724B5C}"/>
              </a:ext>
            </a:extLst>
          </p:cNvPr>
          <p:cNvSpPr txBox="1"/>
          <p:nvPr/>
        </p:nvSpPr>
        <p:spPr>
          <a:xfrm>
            <a:off x="730063" y="4332424"/>
            <a:ext cx="6225822" cy="523220"/>
          </a:xfrm>
          <a:prstGeom prst="rect">
            <a:avLst/>
          </a:prstGeom>
          <a:solidFill>
            <a:schemeClr val="bg1"/>
          </a:solidFill>
        </p:spPr>
        <p:txBody>
          <a:bodyPr wrap="square" rtlCol="0">
            <a:spAutoFit/>
          </a:bodyPr>
          <a:lstStyle/>
          <a:p>
            <a:r>
              <a:rPr lang="en-GB" sz="2800" dirty="0" err="1">
                <a:solidFill>
                  <a:srgbClr val="002060"/>
                </a:solidFill>
                <a:latin typeface="Century Gothic" panose="020B0502020202020204" pitchFamily="34" charset="0"/>
              </a:rPr>
              <a:t>Quiero</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ver</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montañ</a:t>
            </a:r>
            <a:r>
              <a:rPr lang="en-GB" sz="2800" b="1" dirty="0" err="1">
                <a:solidFill>
                  <a:srgbClr val="FF0000"/>
                </a:solidFill>
                <a:latin typeface="Century Gothic" panose="020B0502020202020204" pitchFamily="34" charset="0"/>
              </a:rPr>
              <a:t>as</a:t>
            </a:r>
            <a:r>
              <a:rPr lang="en-GB" sz="2800" dirty="0">
                <a:solidFill>
                  <a:srgbClr val="002060"/>
                </a:solidFill>
                <a:latin typeface="Century Gothic" panose="020B0502020202020204" pitchFamily="34" charset="0"/>
              </a:rPr>
              <a:t> </a:t>
            </a:r>
            <a:r>
              <a:rPr lang="en-GB" sz="2800" b="1" dirty="0" err="1">
                <a:solidFill>
                  <a:srgbClr val="002060"/>
                </a:solidFill>
                <a:latin typeface="Century Gothic" panose="020B0502020202020204" pitchFamily="34" charset="0"/>
              </a:rPr>
              <a:t>bonit</a:t>
            </a:r>
            <a:r>
              <a:rPr lang="en-GB" sz="2800" b="1" dirty="0" err="1">
                <a:solidFill>
                  <a:srgbClr val="FF0000"/>
                </a:solidFill>
                <a:latin typeface="Century Gothic" panose="020B0502020202020204" pitchFamily="34" charset="0"/>
              </a:rPr>
              <a:t>as</a:t>
            </a:r>
            <a:r>
              <a:rPr lang="en-GB" sz="2800" dirty="0">
                <a:solidFill>
                  <a:srgbClr val="002060"/>
                </a:solidFill>
                <a:latin typeface="Century Gothic" panose="020B0502020202020204" pitchFamily="34" charset="0"/>
              </a:rPr>
              <a:t>. </a:t>
            </a:r>
            <a:endParaRPr lang="en-GB" sz="2800" b="1" dirty="0">
              <a:solidFill>
                <a:srgbClr val="002060"/>
              </a:solidFill>
              <a:latin typeface="Century Gothic" panose="020B0502020202020204" pitchFamily="34" charset="0"/>
            </a:endParaRPr>
          </a:p>
        </p:txBody>
      </p:sp>
      <p:sp>
        <p:nvSpPr>
          <p:cNvPr id="118" name="TextBox 117">
            <a:extLst>
              <a:ext uri="{FF2B5EF4-FFF2-40B4-BE49-F238E27FC236}">
                <a16:creationId xmlns:a16="http://schemas.microsoft.com/office/drawing/2014/main" id="{D9BE4A51-DE8A-FF7C-698D-F29E12C5AD82}"/>
              </a:ext>
            </a:extLst>
          </p:cNvPr>
          <p:cNvSpPr txBox="1"/>
          <p:nvPr/>
        </p:nvSpPr>
        <p:spPr>
          <a:xfrm>
            <a:off x="724790" y="4870502"/>
            <a:ext cx="6184296" cy="523220"/>
          </a:xfrm>
          <a:prstGeom prst="rect">
            <a:avLst/>
          </a:prstGeom>
          <a:solidFill>
            <a:schemeClr val="bg1"/>
          </a:solidFill>
        </p:spPr>
        <p:txBody>
          <a:bodyPr wrap="square" rtlCol="0">
            <a:spAutoFit/>
          </a:bodyPr>
          <a:lstStyle/>
          <a:p>
            <a:r>
              <a:rPr lang="en-GB" sz="2800" dirty="0">
                <a:solidFill>
                  <a:srgbClr val="002060"/>
                </a:solidFill>
                <a:latin typeface="Century Gothic" panose="020B0502020202020204" pitchFamily="34" charset="0"/>
              </a:rPr>
              <a:t>I want to see </a:t>
            </a:r>
            <a:r>
              <a:rPr lang="en-GB" sz="2800" b="1" dirty="0">
                <a:solidFill>
                  <a:srgbClr val="002060"/>
                </a:solidFill>
                <a:latin typeface="Century Gothic" panose="020B0502020202020204" pitchFamily="34" charset="0"/>
              </a:rPr>
              <a:t>beautiful</a:t>
            </a:r>
            <a:r>
              <a:rPr lang="en-GB" sz="2800" dirty="0">
                <a:solidFill>
                  <a:srgbClr val="002060"/>
                </a:solidFill>
                <a:latin typeface="Century Gothic" panose="020B0502020202020204" pitchFamily="34" charset="0"/>
              </a:rPr>
              <a:t> mountain</a:t>
            </a:r>
            <a:r>
              <a:rPr lang="en-GB" sz="2800" b="1" dirty="0">
                <a:solidFill>
                  <a:srgbClr val="002060"/>
                </a:solidFill>
                <a:latin typeface="Century Gothic" panose="020B0502020202020204" pitchFamily="34" charset="0"/>
              </a:rPr>
              <a:t>s</a:t>
            </a:r>
            <a:r>
              <a:rPr lang="en-GB" sz="2800" dirty="0">
                <a:solidFill>
                  <a:srgbClr val="002060"/>
                </a:solidFill>
                <a:latin typeface="Century Gothic" panose="020B0502020202020204" pitchFamily="34" charset="0"/>
              </a:rPr>
              <a:t>. </a:t>
            </a:r>
            <a:endParaRPr lang="en-GB" sz="2800" b="1" dirty="0">
              <a:solidFill>
                <a:srgbClr val="002060"/>
              </a:solidFill>
              <a:latin typeface="Century Gothic" panose="020B0502020202020204" pitchFamily="34" charset="0"/>
            </a:endParaRPr>
          </a:p>
        </p:txBody>
      </p:sp>
      <p:sp>
        <p:nvSpPr>
          <p:cNvPr id="119" name="TextBox 118">
            <a:extLst>
              <a:ext uri="{FF2B5EF4-FFF2-40B4-BE49-F238E27FC236}">
                <a16:creationId xmlns:a16="http://schemas.microsoft.com/office/drawing/2014/main" id="{237A59E6-4F16-9E3A-8153-88574718EBEE}"/>
              </a:ext>
            </a:extLst>
          </p:cNvPr>
          <p:cNvSpPr txBox="1"/>
          <p:nvPr/>
        </p:nvSpPr>
        <p:spPr>
          <a:xfrm>
            <a:off x="662501" y="5686301"/>
            <a:ext cx="6225822" cy="523220"/>
          </a:xfrm>
          <a:prstGeom prst="rect">
            <a:avLst/>
          </a:prstGeom>
          <a:solidFill>
            <a:schemeClr val="bg1"/>
          </a:solidFill>
        </p:spPr>
        <p:txBody>
          <a:bodyPr wrap="square" rtlCol="0">
            <a:spAutoFit/>
          </a:bodyPr>
          <a:lstStyle/>
          <a:p>
            <a:r>
              <a:rPr lang="en-GB" sz="2800" dirty="0" err="1">
                <a:solidFill>
                  <a:srgbClr val="002060"/>
                </a:solidFill>
                <a:latin typeface="Century Gothic" panose="020B0502020202020204" pitchFamily="34" charset="0"/>
              </a:rPr>
              <a:t>Quiero</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ir</a:t>
            </a:r>
            <a:r>
              <a:rPr lang="en-GB" sz="2800" dirty="0">
                <a:solidFill>
                  <a:srgbClr val="002060"/>
                </a:solidFill>
                <a:latin typeface="Century Gothic" panose="020B0502020202020204" pitchFamily="34" charset="0"/>
              </a:rPr>
              <a:t> a mercad</a:t>
            </a:r>
            <a:r>
              <a:rPr lang="en-GB" sz="2800" b="1" dirty="0">
                <a:solidFill>
                  <a:srgbClr val="0070C0"/>
                </a:solidFill>
                <a:latin typeface="Century Gothic" panose="020B0502020202020204" pitchFamily="34" charset="0"/>
              </a:rPr>
              <a:t>os</a:t>
            </a:r>
            <a:r>
              <a:rPr lang="en-GB" sz="2800" dirty="0">
                <a:solidFill>
                  <a:srgbClr val="002060"/>
                </a:solidFill>
                <a:latin typeface="Century Gothic" panose="020B0502020202020204" pitchFamily="34" charset="0"/>
              </a:rPr>
              <a:t> </a:t>
            </a:r>
            <a:r>
              <a:rPr lang="en-GB" sz="2800" b="1" dirty="0">
                <a:solidFill>
                  <a:srgbClr val="002060"/>
                </a:solidFill>
                <a:latin typeface="Century Gothic" panose="020B0502020202020204" pitchFamily="34" charset="0"/>
              </a:rPr>
              <a:t>bonit</a:t>
            </a:r>
            <a:r>
              <a:rPr lang="en-GB" sz="2800" b="1" dirty="0">
                <a:solidFill>
                  <a:srgbClr val="0070C0"/>
                </a:solidFill>
                <a:latin typeface="Century Gothic" panose="020B0502020202020204" pitchFamily="34" charset="0"/>
              </a:rPr>
              <a:t>os</a:t>
            </a:r>
            <a:r>
              <a:rPr lang="en-GB" sz="2800" dirty="0">
                <a:solidFill>
                  <a:srgbClr val="002060"/>
                </a:solidFill>
                <a:latin typeface="Century Gothic" panose="020B0502020202020204" pitchFamily="34" charset="0"/>
              </a:rPr>
              <a:t>. </a:t>
            </a:r>
            <a:endParaRPr lang="en-GB" sz="2800" b="1" dirty="0">
              <a:solidFill>
                <a:srgbClr val="002060"/>
              </a:solidFill>
              <a:latin typeface="Century Gothic" panose="020B0502020202020204" pitchFamily="34" charset="0"/>
            </a:endParaRPr>
          </a:p>
        </p:txBody>
      </p:sp>
      <p:sp>
        <p:nvSpPr>
          <p:cNvPr id="120" name="TextBox 119">
            <a:extLst>
              <a:ext uri="{FF2B5EF4-FFF2-40B4-BE49-F238E27FC236}">
                <a16:creationId xmlns:a16="http://schemas.microsoft.com/office/drawing/2014/main" id="{38B6FD41-B911-48D2-3FE0-3ADB73163641}"/>
              </a:ext>
            </a:extLst>
          </p:cNvPr>
          <p:cNvSpPr txBox="1"/>
          <p:nvPr/>
        </p:nvSpPr>
        <p:spPr>
          <a:xfrm>
            <a:off x="724790" y="6245292"/>
            <a:ext cx="6184296" cy="523220"/>
          </a:xfrm>
          <a:prstGeom prst="rect">
            <a:avLst/>
          </a:prstGeom>
          <a:solidFill>
            <a:schemeClr val="bg1"/>
          </a:solidFill>
        </p:spPr>
        <p:txBody>
          <a:bodyPr wrap="square" rtlCol="0">
            <a:spAutoFit/>
          </a:bodyPr>
          <a:lstStyle/>
          <a:p>
            <a:r>
              <a:rPr lang="en-GB" sz="2800" dirty="0">
                <a:solidFill>
                  <a:srgbClr val="002060"/>
                </a:solidFill>
                <a:latin typeface="Century Gothic" panose="020B0502020202020204" pitchFamily="34" charset="0"/>
              </a:rPr>
              <a:t>I want to go to </a:t>
            </a:r>
            <a:r>
              <a:rPr lang="en-GB" sz="2800" b="1" dirty="0">
                <a:solidFill>
                  <a:srgbClr val="002060"/>
                </a:solidFill>
                <a:latin typeface="Century Gothic" panose="020B0502020202020204" pitchFamily="34" charset="0"/>
              </a:rPr>
              <a:t>beautiful</a:t>
            </a:r>
            <a:r>
              <a:rPr lang="en-GB" sz="2800" dirty="0">
                <a:solidFill>
                  <a:srgbClr val="002060"/>
                </a:solidFill>
                <a:latin typeface="Century Gothic" panose="020B0502020202020204" pitchFamily="34" charset="0"/>
              </a:rPr>
              <a:t> market</a:t>
            </a:r>
            <a:r>
              <a:rPr lang="en-GB" sz="2800" b="1" dirty="0">
                <a:solidFill>
                  <a:srgbClr val="002060"/>
                </a:solidFill>
                <a:latin typeface="Century Gothic" panose="020B0502020202020204" pitchFamily="34" charset="0"/>
              </a:rPr>
              <a:t>s</a:t>
            </a:r>
            <a:r>
              <a:rPr lang="en-GB" sz="2800" dirty="0">
                <a:solidFill>
                  <a:srgbClr val="002060"/>
                </a:solidFill>
                <a:latin typeface="Century Gothic" panose="020B0502020202020204" pitchFamily="34" charset="0"/>
              </a:rPr>
              <a:t>. </a:t>
            </a:r>
            <a:endParaRPr lang="en-GB" sz="2800" b="1" dirty="0">
              <a:solidFill>
                <a:srgbClr val="002060"/>
              </a:solidFill>
              <a:latin typeface="Century Gothic" panose="020B0502020202020204" pitchFamily="34" charset="0"/>
            </a:endParaRPr>
          </a:p>
        </p:txBody>
      </p:sp>
      <p:sp>
        <p:nvSpPr>
          <p:cNvPr id="121" name="Title 1">
            <a:extLst>
              <a:ext uri="{FF2B5EF4-FFF2-40B4-BE49-F238E27FC236}">
                <a16:creationId xmlns:a16="http://schemas.microsoft.com/office/drawing/2014/main" id="{265E6CB3-F2D0-F044-95A5-69029A3A3157}"/>
              </a:ext>
            </a:extLst>
          </p:cNvPr>
          <p:cNvSpPr txBox="1">
            <a:spLocks/>
          </p:cNvSpPr>
          <p:nvPr/>
        </p:nvSpPr>
        <p:spPr>
          <a:xfrm>
            <a:off x="2896736" y="0"/>
            <a:ext cx="10515600" cy="7701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buClr>
                <a:srgbClr val="1E4E79"/>
              </a:buClr>
              <a:buSzPts val="8625"/>
              <a:buFont typeface="Century Gothic"/>
              <a:buNone/>
            </a:pPr>
            <a:r>
              <a:rPr lang="en-GB" sz="2800" b="1" dirty="0">
                <a:solidFill>
                  <a:srgbClr val="002060"/>
                </a:solidFill>
                <a:latin typeface="Century Gothic" panose="020B0502020202020204" pitchFamily="34" charset="0"/>
                <a:ea typeface="Century Gothic"/>
                <a:cs typeface="Century Gothic"/>
                <a:sym typeface="Century Gothic"/>
              </a:rPr>
              <a:t>Adjectives following the noun</a:t>
            </a:r>
          </a:p>
        </p:txBody>
      </p:sp>
      <p:sp>
        <p:nvSpPr>
          <p:cNvPr id="122" name="TextBox 121">
            <a:extLst>
              <a:ext uri="{FF2B5EF4-FFF2-40B4-BE49-F238E27FC236}">
                <a16:creationId xmlns:a16="http://schemas.microsoft.com/office/drawing/2014/main" id="{6F01C336-00EE-3F75-D6C0-6EB5875EDE27}"/>
              </a:ext>
            </a:extLst>
          </p:cNvPr>
          <p:cNvSpPr txBox="1"/>
          <p:nvPr/>
        </p:nvSpPr>
        <p:spPr>
          <a:xfrm>
            <a:off x="55982" y="984381"/>
            <a:ext cx="10222815" cy="523220"/>
          </a:xfrm>
          <a:prstGeom prst="rect">
            <a:avLst/>
          </a:prstGeom>
          <a:noFill/>
        </p:spPr>
        <p:txBody>
          <a:bodyPr wrap="square" rtlCol="0">
            <a:spAutoFit/>
          </a:bodyPr>
          <a:lstStyle/>
          <a:p>
            <a:r>
              <a:rPr lang="en-GB" sz="2800" dirty="0">
                <a:solidFill>
                  <a:srgbClr val="002060"/>
                </a:solidFill>
                <a:latin typeface="Century Gothic" panose="020B0502020202020204" pitchFamily="34" charset="0"/>
              </a:rPr>
              <a:t>We have learned that many adjectives </a:t>
            </a:r>
            <a:r>
              <a:rPr lang="en-GB" sz="2800" b="1" dirty="0">
                <a:solidFill>
                  <a:srgbClr val="002060"/>
                </a:solidFill>
                <a:latin typeface="Century Gothic" panose="020B0502020202020204" pitchFamily="34" charset="0"/>
              </a:rPr>
              <a:t>follow</a:t>
            </a:r>
            <a:r>
              <a:rPr lang="en-GB" sz="2800" dirty="0">
                <a:solidFill>
                  <a:srgbClr val="002060"/>
                </a:solidFill>
                <a:latin typeface="Century Gothic" panose="020B0502020202020204" pitchFamily="34" charset="0"/>
              </a:rPr>
              <a:t> the noun:</a:t>
            </a:r>
          </a:p>
        </p:txBody>
      </p:sp>
      <p:sp>
        <p:nvSpPr>
          <p:cNvPr id="123" name="TextBox 122">
            <a:extLst>
              <a:ext uri="{FF2B5EF4-FFF2-40B4-BE49-F238E27FC236}">
                <a16:creationId xmlns:a16="http://schemas.microsoft.com/office/drawing/2014/main" id="{9809A90D-60A0-151F-BC9A-35D15AA0FCDB}"/>
              </a:ext>
            </a:extLst>
          </p:cNvPr>
          <p:cNvSpPr txBox="1"/>
          <p:nvPr/>
        </p:nvSpPr>
        <p:spPr>
          <a:xfrm>
            <a:off x="106326" y="1782426"/>
            <a:ext cx="5580821" cy="523220"/>
          </a:xfrm>
          <a:prstGeom prst="rect">
            <a:avLst/>
          </a:prstGeom>
          <a:noFill/>
        </p:spPr>
        <p:txBody>
          <a:bodyPr wrap="square" rtlCol="0">
            <a:spAutoFit/>
          </a:bodyPr>
          <a:lstStyle/>
          <a:p>
            <a:r>
              <a:rPr lang="en-GB" sz="2800" dirty="0" err="1">
                <a:solidFill>
                  <a:srgbClr val="002060"/>
                </a:solidFill>
                <a:latin typeface="Century Gothic" panose="020B0502020202020204" pitchFamily="34" charset="0"/>
              </a:rPr>
              <a:t>Quiero</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ir</a:t>
            </a:r>
            <a:r>
              <a:rPr lang="en-GB" sz="2800" dirty="0">
                <a:solidFill>
                  <a:srgbClr val="002060"/>
                </a:solidFill>
                <a:latin typeface="Century Gothic" panose="020B0502020202020204" pitchFamily="34" charset="0"/>
              </a:rPr>
              <a:t> a </a:t>
            </a:r>
            <a:r>
              <a:rPr lang="en-GB" sz="2800" dirty="0" err="1">
                <a:solidFill>
                  <a:srgbClr val="002060"/>
                </a:solidFill>
                <a:latin typeface="Century Gothic" panose="020B0502020202020204" pitchFamily="34" charset="0"/>
              </a:rPr>
              <a:t>una</a:t>
            </a:r>
            <a:r>
              <a:rPr lang="en-GB" sz="2800" dirty="0">
                <a:solidFill>
                  <a:srgbClr val="002060"/>
                </a:solidFill>
                <a:latin typeface="Century Gothic" panose="020B0502020202020204" pitchFamily="34" charset="0"/>
              </a:rPr>
              <a:t> playa </a:t>
            </a:r>
            <a:r>
              <a:rPr lang="en-GB" sz="2800" b="1" dirty="0" err="1">
                <a:solidFill>
                  <a:srgbClr val="002060"/>
                </a:solidFill>
                <a:latin typeface="Century Gothic" panose="020B0502020202020204" pitchFamily="34" charset="0"/>
              </a:rPr>
              <a:t>bonita</a:t>
            </a:r>
            <a:r>
              <a:rPr lang="en-GB" sz="2800" dirty="0">
                <a:solidFill>
                  <a:srgbClr val="002060"/>
                </a:solidFill>
                <a:latin typeface="Century Gothic" panose="020B0502020202020204" pitchFamily="34" charset="0"/>
              </a:rPr>
              <a:t>.</a:t>
            </a:r>
            <a:endParaRPr lang="en-GB" sz="2800" b="1" dirty="0">
              <a:solidFill>
                <a:srgbClr val="002060"/>
              </a:solidFill>
              <a:latin typeface="Century Gothic" panose="020B0502020202020204" pitchFamily="34" charset="0"/>
            </a:endParaRPr>
          </a:p>
        </p:txBody>
      </p:sp>
      <p:sp>
        <p:nvSpPr>
          <p:cNvPr id="124" name="TextBox 123">
            <a:extLst>
              <a:ext uri="{FF2B5EF4-FFF2-40B4-BE49-F238E27FC236}">
                <a16:creationId xmlns:a16="http://schemas.microsoft.com/office/drawing/2014/main" id="{C3CC7DA8-FF3C-89B0-3916-671F1EFE99CC}"/>
              </a:ext>
            </a:extLst>
          </p:cNvPr>
          <p:cNvSpPr txBox="1"/>
          <p:nvPr/>
        </p:nvSpPr>
        <p:spPr>
          <a:xfrm>
            <a:off x="937445" y="2555606"/>
            <a:ext cx="9719924" cy="523220"/>
          </a:xfrm>
          <a:prstGeom prst="rect">
            <a:avLst/>
          </a:prstGeom>
          <a:noFill/>
        </p:spPr>
        <p:txBody>
          <a:bodyPr wrap="square" rtlCol="0">
            <a:spAutoFit/>
          </a:bodyPr>
          <a:lstStyle/>
          <a:p>
            <a:r>
              <a:rPr lang="en-GB" sz="2800" dirty="0">
                <a:solidFill>
                  <a:srgbClr val="002060"/>
                </a:solidFill>
                <a:latin typeface="Century Gothic" panose="020B0502020202020204" pitchFamily="34" charset="0"/>
              </a:rPr>
              <a:t>I want to go to a </a:t>
            </a:r>
            <a:r>
              <a:rPr lang="en-GB" sz="2800" b="1" dirty="0">
                <a:solidFill>
                  <a:srgbClr val="002060"/>
                </a:solidFill>
                <a:latin typeface="Century Gothic" panose="020B0502020202020204" pitchFamily="34" charset="0"/>
              </a:rPr>
              <a:t>beautiful</a:t>
            </a:r>
            <a:r>
              <a:rPr lang="en-GB" sz="2800" dirty="0">
                <a:solidFill>
                  <a:srgbClr val="002060"/>
                </a:solidFill>
                <a:latin typeface="Century Gothic" panose="020B0502020202020204" pitchFamily="34" charset="0"/>
              </a:rPr>
              <a:t> beach.</a:t>
            </a:r>
            <a:endParaRPr lang="en-GB" sz="2800" b="1" dirty="0">
              <a:solidFill>
                <a:srgbClr val="002060"/>
              </a:solidFill>
              <a:latin typeface="Century Gothic" panose="020B0502020202020204" pitchFamily="34" charset="0"/>
            </a:endParaRPr>
          </a:p>
        </p:txBody>
      </p:sp>
      <p:pic>
        <p:nvPicPr>
          <p:cNvPr id="125" name="Google Shape;170;p8" descr="Jigsaw, Puzzle, Piece, Game, Concept, Solution">
            <a:extLst>
              <a:ext uri="{FF2B5EF4-FFF2-40B4-BE49-F238E27FC236}">
                <a16:creationId xmlns:a16="http://schemas.microsoft.com/office/drawing/2014/main" id="{C3C78A98-C866-160C-344C-2BAE9AC2DF79}"/>
              </a:ext>
            </a:extLst>
          </p:cNvPr>
          <p:cNvPicPr preferRelativeResize="0"/>
          <p:nvPr/>
        </p:nvPicPr>
        <p:blipFill rotWithShape="1">
          <a:blip r:embed="rId3">
            <a:alphaModFix/>
          </a:blip>
          <a:srcRect/>
          <a:stretch/>
        </p:blipFill>
        <p:spPr>
          <a:xfrm>
            <a:off x="10657369" y="76217"/>
            <a:ext cx="1330395" cy="1332245"/>
          </a:xfrm>
          <a:prstGeom prst="rect">
            <a:avLst/>
          </a:prstGeom>
          <a:noFill/>
          <a:ln>
            <a:noFill/>
          </a:ln>
        </p:spPr>
      </p:pic>
      <p:pic>
        <p:nvPicPr>
          <p:cNvPr id="126" name="Google Shape;183;p8">
            <a:extLst>
              <a:ext uri="{FF2B5EF4-FFF2-40B4-BE49-F238E27FC236}">
                <a16:creationId xmlns:a16="http://schemas.microsoft.com/office/drawing/2014/main" id="{135B88ED-BBF6-26B8-AB9D-198C4C959C49}"/>
              </a:ext>
            </a:extLst>
          </p:cNvPr>
          <p:cNvPicPr preferRelativeResize="0"/>
          <p:nvPr/>
        </p:nvPicPr>
        <p:blipFill rotWithShape="1">
          <a:blip r:embed="rId4">
            <a:alphaModFix/>
          </a:blip>
          <a:srcRect/>
          <a:stretch/>
        </p:blipFill>
        <p:spPr>
          <a:xfrm>
            <a:off x="175930" y="2472934"/>
            <a:ext cx="634523" cy="671647"/>
          </a:xfrm>
          <a:prstGeom prst="rect">
            <a:avLst/>
          </a:prstGeom>
          <a:noFill/>
          <a:ln>
            <a:noFill/>
          </a:ln>
        </p:spPr>
      </p:pic>
      <p:pic>
        <p:nvPicPr>
          <p:cNvPr id="127" name="Google Shape;183;p8">
            <a:extLst>
              <a:ext uri="{FF2B5EF4-FFF2-40B4-BE49-F238E27FC236}">
                <a16:creationId xmlns:a16="http://schemas.microsoft.com/office/drawing/2014/main" id="{D05ACF9F-6950-4CD7-4FF5-8D771C09F458}"/>
              </a:ext>
            </a:extLst>
          </p:cNvPr>
          <p:cNvPicPr preferRelativeResize="0"/>
          <p:nvPr/>
        </p:nvPicPr>
        <p:blipFill rotWithShape="1">
          <a:blip r:embed="rId4">
            <a:alphaModFix/>
          </a:blip>
          <a:srcRect/>
          <a:stretch/>
        </p:blipFill>
        <p:spPr>
          <a:xfrm>
            <a:off x="94065" y="4758370"/>
            <a:ext cx="634523" cy="671647"/>
          </a:xfrm>
          <a:prstGeom prst="rect">
            <a:avLst/>
          </a:prstGeom>
          <a:noFill/>
          <a:ln>
            <a:noFill/>
          </a:ln>
        </p:spPr>
      </p:pic>
      <p:sp>
        <p:nvSpPr>
          <p:cNvPr id="128" name="TextBox 127">
            <a:extLst>
              <a:ext uri="{FF2B5EF4-FFF2-40B4-BE49-F238E27FC236}">
                <a16:creationId xmlns:a16="http://schemas.microsoft.com/office/drawing/2014/main" id="{01BF58B3-8403-79B4-A334-594741685FE4}"/>
              </a:ext>
            </a:extLst>
          </p:cNvPr>
          <p:cNvSpPr txBox="1"/>
          <p:nvPr/>
        </p:nvSpPr>
        <p:spPr>
          <a:xfrm>
            <a:off x="55982" y="3192980"/>
            <a:ext cx="12136018" cy="954107"/>
          </a:xfrm>
          <a:prstGeom prst="rect">
            <a:avLst/>
          </a:prstGeom>
          <a:noFill/>
        </p:spPr>
        <p:txBody>
          <a:bodyPr wrap="square">
            <a:spAutoFit/>
          </a:bodyPr>
          <a:lstStyle/>
          <a:p>
            <a:r>
              <a:rPr lang="en-GB" sz="2800" dirty="0">
                <a:solidFill>
                  <a:srgbClr val="002060"/>
                </a:solidFill>
                <a:latin typeface="Century Gothic" panose="020B0502020202020204" pitchFamily="34" charset="0"/>
              </a:rPr>
              <a:t>They also agree (match) in </a:t>
            </a:r>
            <a:r>
              <a:rPr lang="en-GB" sz="2800" u="sng" dirty="0">
                <a:solidFill>
                  <a:srgbClr val="002060"/>
                </a:solidFill>
                <a:latin typeface="Century Gothic" panose="020B0502020202020204" pitchFamily="34" charset="0"/>
              </a:rPr>
              <a:t>gender</a:t>
            </a:r>
            <a:r>
              <a:rPr lang="en-GB" sz="2800" dirty="0">
                <a:solidFill>
                  <a:srgbClr val="002060"/>
                </a:solidFill>
                <a:latin typeface="Century Gothic" panose="020B0502020202020204" pitchFamily="34" charset="0"/>
              </a:rPr>
              <a:t> (masculine or feminine)and </a:t>
            </a:r>
            <a:r>
              <a:rPr lang="en-GB" sz="2800" u="sng" dirty="0">
                <a:solidFill>
                  <a:srgbClr val="002060"/>
                </a:solidFill>
                <a:latin typeface="Century Gothic" panose="020B0502020202020204" pitchFamily="34" charset="0"/>
              </a:rPr>
              <a:t>number</a:t>
            </a:r>
            <a:r>
              <a:rPr lang="en-GB" sz="2800" dirty="0">
                <a:solidFill>
                  <a:srgbClr val="002060"/>
                </a:solidFill>
                <a:latin typeface="Century Gothic" panose="020B0502020202020204" pitchFamily="34" charset="0"/>
              </a:rPr>
              <a:t> (singular or plural) with the noun they are describing.</a:t>
            </a:r>
          </a:p>
        </p:txBody>
      </p:sp>
      <p:sp>
        <p:nvSpPr>
          <p:cNvPr id="129" name="TextBox 128">
            <a:extLst>
              <a:ext uri="{FF2B5EF4-FFF2-40B4-BE49-F238E27FC236}">
                <a16:creationId xmlns:a16="http://schemas.microsoft.com/office/drawing/2014/main" id="{3C76D4E3-B75F-0B21-05C3-71255F92EAED}"/>
              </a:ext>
            </a:extLst>
          </p:cNvPr>
          <p:cNvSpPr txBox="1"/>
          <p:nvPr/>
        </p:nvSpPr>
        <p:spPr>
          <a:xfrm>
            <a:off x="2932594" y="1519812"/>
            <a:ext cx="760144" cy="369332"/>
          </a:xfrm>
          <a:prstGeom prst="rect">
            <a:avLst/>
          </a:prstGeom>
          <a:solidFill>
            <a:srgbClr val="DCF0C6"/>
          </a:solidFill>
        </p:spPr>
        <p:txBody>
          <a:bodyPr wrap="none" rtlCol="0">
            <a:spAutoFit/>
          </a:bodyPr>
          <a:lstStyle/>
          <a:p>
            <a:r>
              <a:rPr lang="en-GB" b="1" dirty="0">
                <a:solidFill>
                  <a:srgbClr val="002060"/>
                </a:solidFill>
                <a:latin typeface="Segoe Print" panose="02000600000000000000" pitchFamily="2" charset="0"/>
              </a:rPr>
              <a:t>noun</a:t>
            </a:r>
          </a:p>
        </p:txBody>
      </p:sp>
      <p:sp>
        <p:nvSpPr>
          <p:cNvPr id="130" name="TextBox 129">
            <a:extLst>
              <a:ext uri="{FF2B5EF4-FFF2-40B4-BE49-F238E27FC236}">
                <a16:creationId xmlns:a16="http://schemas.microsoft.com/office/drawing/2014/main" id="{0D011CD6-120A-4ECA-DEAD-B2F97DAC877C}"/>
              </a:ext>
            </a:extLst>
          </p:cNvPr>
          <p:cNvSpPr txBox="1"/>
          <p:nvPr/>
        </p:nvSpPr>
        <p:spPr>
          <a:xfrm>
            <a:off x="4178688" y="1511927"/>
            <a:ext cx="1200970" cy="369332"/>
          </a:xfrm>
          <a:prstGeom prst="rect">
            <a:avLst/>
          </a:prstGeom>
          <a:solidFill>
            <a:srgbClr val="DCF0C6"/>
          </a:solidFill>
        </p:spPr>
        <p:txBody>
          <a:bodyPr wrap="none" rtlCol="0">
            <a:spAutoFit/>
          </a:bodyPr>
          <a:lstStyle/>
          <a:p>
            <a:r>
              <a:rPr lang="en-GB" b="1" dirty="0">
                <a:solidFill>
                  <a:srgbClr val="002060"/>
                </a:solidFill>
                <a:latin typeface="Segoe Print" panose="02000600000000000000" pitchFamily="2" charset="0"/>
              </a:rPr>
              <a:t>adjective</a:t>
            </a:r>
          </a:p>
        </p:txBody>
      </p:sp>
      <p:sp>
        <p:nvSpPr>
          <p:cNvPr id="131" name="TextBox 130">
            <a:extLst>
              <a:ext uri="{FF2B5EF4-FFF2-40B4-BE49-F238E27FC236}">
                <a16:creationId xmlns:a16="http://schemas.microsoft.com/office/drawing/2014/main" id="{1CBCF370-FCF8-C174-D8C5-9888E6600BA4}"/>
              </a:ext>
            </a:extLst>
          </p:cNvPr>
          <p:cNvSpPr txBox="1"/>
          <p:nvPr/>
        </p:nvSpPr>
        <p:spPr>
          <a:xfrm>
            <a:off x="5709870" y="2277713"/>
            <a:ext cx="760144" cy="369332"/>
          </a:xfrm>
          <a:prstGeom prst="rect">
            <a:avLst/>
          </a:prstGeom>
          <a:solidFill>
            <a:srgbClr val="DCF0C6"/>
          </a:solidFill>
        </p:spPr>
        <p:txBody>
          <a:bodyPr wrap="none" rtlCol="0">
            <a:spAutoFit/>
          </a:bodyPr>
          <a:lstStyle/>
          <a:p>
            <a:r>
              <a:rPr lang="en-GB" b="1" dirty="0">
                <a:solidFill>
                  <a:srgbClr val="002060"/>
                </a:solidFill>
                <a:latin typeface="Segoe Print" panose="02000600000000000000" pitchFamily="2" charset="0"/>
              </a:rPr>
              <a:t>noun</a:t>
            </a:r>
          </a:p>
        </p:txBody>
      </p:sp>
      <p:sp>
        <p:nvSpPr>
          <p:cNvPr id="132" name="TextBox 131">
            <a:extLst>
              <a:ext uri="{FF2B5EF4-FFF2-40B4-BE49-F238E27FC236}">
                <a16:creationId xmlns:a16="http://schemas.microsoft.com/office/drawing/2014/main" id="{5CA76BA6-2AEC-3714-3099-9FB0D00BD7CC}"/>
              </a:ext>
            </a:extLst>
          </p:cNvPr>
          <p:cNvSpPr txBox="1"/>
          <p:nvPr/>
        </p:nvSpPr>
        <p:spPr>
          <a:xfrm>
            <a:off x="4214546" y="2269788"/>
            <a:ext cx="1200970" cy="369332"/>
          </a:xfrm>
          <a:prstGeom prst="rect">
            <a:avLst/>
          </a:prstGeom>
          <a:solidFill>
            <a:srgbClr val="DCF0C6"/>
          </a:solidFill>
        </p:spPr>
        <p:txBody>
          <a:bodyPr wrap="none" rtlCol="0">
            <a:spAutoFit/>
          </a:bodyPr>
          <a:lstStyle/>
          <a:p>
            <a:r>
              <a:rPr lang="en-GB" b="1" dirty="0">
                <a:solidFill>
                  <a:srgbClr val="002060"/>
                </a:solidFill>
                <a:latin typeface="Segoe Print" panose="02000600000000000000" pitchFamily="2" charset="0"/>
              </a:rPr>
              <a:t>adjective</a:t>
            </a:r>
          </a:p>
        </p:txBody>
      </p:sp>
      <p:pic>
        <p:nvPicPr>
          <p:cNvPr id="133" name="Google Shape;183;p8">
            <a:extLst>
              <a:ext uri="{FF2B5EF4-FFF2-40B4-BE49-F238E27FC236}">
                <a16:creationId xmlns:a16="http://schemas.microsoft.com/office/drawing/2014/main" id="{64FFB937-09C5-93CE-29B1-F710E0E998DD}"/>
              </a:ext>
            </a:extLst>
          </p:cNvPr>
          <p:cNvPicPr preferRelativeResize="0"/>
          <p:nvPr/>
        </p:nvPicPr>
        <p:blipFill rotWithShape="1">
          <a:blip r:embed="rId4">
            <a:alphaModFix/>
          </a:blip>
          <a:srcRect/>
          <a:stretch/>
        </p:blipFill>
        <p:spPr>
          <a:xfrm>
            <a:off x="52539" y="6077851"/>
            <a:ext cx="634523" cy="671647"/>
          </a:xfrm>
          <a:prstGeom prst="rect">
            <a:avLst/>
          </a:prstGeom>
          <a:noFill/>
          <a:ln>
            <a:noFill/>
          </a:ln>
        </p:spPr>
      </p:pic>
      <p:sp>
        <p:nvSpPr>
          <p:cNvPr id="134" name="Speech Bubble: Rectangle with Corners Rounded 133">
            <a:extLst>
              <a:ext uri="{FF2B5EF4-FFF2-40B4-BE49-F238E27FC236}">
                <a16:creationId xmlns:a16="http://schemas.microsoft.com/office/drawing/2014/main" id="{D7687581-C963-5FDF-4A25-7529FEF04C65}"/>
              </a:ext>
            </a:extLst>
          </p:cNvPr>
          <p:cNvSpPr/>
          <p:nvPr/>
        </p:nvSpPr>
        <p:spPr>
          <a:xfrm>
            <a:off x="7725360" y="4294180"/>
            <a:ext cx="3805388" cy="1915341"/>
          </a:xfrm>
          <a:prstGeom prst="wedgeRoundRectCallout">
            <a:avLst>
              <a:gd name="adj1" fmla="val -42617"/>
              <a:gd name="adj2" fmla="val 71031"/>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2400" dirty="0">
                <a:solidFill>
                  <a:srgbClr val="002060"/>
                </a:solidFill>
                <a:latin typeface="Century Gothic" panose="020B0502020202020204" pitchFamily="34" charset="0"/>
              </a:rPr>
              <a:t>When we describe </a:t>
            </a:r>
            <a:r>
              <a:rPr lang="en-GB" sz="2400" b="1" dirty="0">
                <a:solidFill>
                  <a:srgbClr val="002060"/>
                </a:solidFill>
                <a:latin typeface="Century Gothic" panose="020B0502020202020204" pitchFamily="34" charset="0"/>
              </a:rPr>
              <a:t>more than one </a:t>
            </a:r>
            <a:r>
              <a:rPr lang="en-GB" sz="2400" dirty="0">
                <a:solidFill>
                  <a:srgbClr val="002060"/>
                </a:solidFill>
                <a:latin typeface="Century Gothic" panose="020B0502020202020204" pitchFamily="34" charset="0"/>
              </a:rPr>
              <a:t>person or animal, we add an ‘</a:t>
            </a:r>
            <a:r>
              <a:rPr lang="en-GB" sz="2400" b="1" dirty="0">
                <a:solidFill>
                  <a:srgbClr val="002060"/>
                </a:solidFill>
                <a:latin typeface="Century Gothic" panose="020B0502020202020204" pitchFamily="34" charset="0"/>
              </a:rPr>
              <a:t>s’ </a:t>
            </a:r>
            <a:r>
              <a:rPr lang="en-GB" sz="2400" dirty="0" err="1">
                <a:solidFill>
                  <a:srgbClr val="002060"/>
                </a:solidFill>
                <a:latin typeface="Century Gothic" panose="020B0502020202020204" pitchFamily="34" charset="0"/>
              </a:rPr>
              <a:t>after‘</a:t>
            </a:r>
            <a:r>
              <a:rPr lang="en-GB" sz="2400" b="1" dirty="0" err="1">
                <a:solidFill>
                  <a:srgbClr val="0070C0"/>
                </a:solidFill>
                <a:latin typeface="Century Gothic" panose="020B0502020202020204" pitchFamily="34" charset="0"/>
              </a:rPr>
              <a:t>o</a:t>
            </a:r>
            <a:r>
              <a:rPr lang="en-GB" sz="2400" dirty="0">
                <a:solidFill>
                  <a:srgbClr val="002060"/>
                </a:solidFill>
                <a:latin typeface="Century Gothic" panose="020B0502020202020204" pitchFamily="34" charset="0"/>
              </a:rPr>
              <a:t>’, ‘</a:t>
            </a:r>
            <a:r>
              <a:rPr lang="en-GB" sz="2400" b="1" dirty="0">
                <a:solidFill>
                  <a:srgbClr val="FF0000"/>
                </a:solidFill>
                <a:latin typeface="Century Gothic"/>
                <a:ea typeface="Century Gothic"/>
                <a:cs typeface="Century Gothic"/>
                <a:sym typeface="Century Gothic"/>
              </a:rPr>
              <a:t>a</a:t>
            </a:r>
            <a:r>
              <a:rPr lang="en-GB" sz="2400" dirty="0">
                <a:solidFill>
                  <a:srgbClr val="002060"/>
                </a:solidFill>
                <a:latin typeface="Century Gothic" panose="020B0502020202020204" pitchFamily="34" charset="0"/>
              </a:rPr>
              <a:t>’ and ‘</a:t>
            </a:r>
            <a:r>
              <a:rPr lang="en-GB" sz="2400" b="1" dirty="0">
                <a:solidFill>
                  <a:srgbClr val="002060"/>
                </a:solidFill>
                <a:latin typeface="Century Gothic" panose="020B0502020202020204" pitchFamily="34" charset="0"/>
              </a:rPr>
              <a:t>e</a:t>
            </a:r>
            <a:r>
              <a:rPr lang="en-GB" sz="2400" dirty="0">
                <a:solidFill>
                  <a:srgbClr val="002060"/>
                </a:solidFill>
                <a:latin typeface="Century Gothic" panose="020B0502020202020204" pitchFamily="34" charset="0"/>
              </a:rPr>
              <a:t>’.</a:t>
            </a:r>
            <a:r>
              <a:rPr lang="en-GB" sz="2400" b="1" dirty="0">
                <a:solidFill>
                  <a:srgbClr val="002060"/>
                </a:solidFill>
                <a:latin typeface="Century Gothic" panose="020B0502020202020204" pitchFamily="34" charset="0"/>
              </a:rPr>
              <a:t> </a:t>
            </a:r>
          </a:p>
        </p:txBody>
      </p:sp>
      <p:sp>
        <p:nvSpPr>
          <p:cNvPr id="135" name="TextBox 134">
            <a:extLst>
              <a:ext uri="{FF2B5EF4-FFF2-40B4-BE49-F238E27FC236}">
                <a16:creationId xmlns:a16="http://schemas.microsoft.com/office/drawing/2014/main" id="{08788058-F4A9-FBB7-C082-E8B5E54BC1A6}"/>
              </a:ext>
            </a:extLst>
          </p:cNvPr>
          <p:cNvSpPr txBox="1"/>
          <p:nvPr/>
        </p:nvSpPr>
        <p:spPr>
          <a:xfrm>
            <a:off x="770259" y="4318901"/>
            <a:ext cx="6225822" cy="523220"/>
          </a:xfrm>
          <a:prstGeom prst="rect">
            <a:avLst/>
          </a:prstGeom>
          <a:solidFill>
            <a:schemeClr val="bg1"/>
          </a:solidFill>
        </p:spPr>
        <p:txBody>
          <a:bodyPr wrap="square" rtlCol="0">
            <a:spAutoFit/>
          </a:bodyPr>
          <a:lstStyle/>
          <a:p>
            <a:r>
              <a:rPr lang="en-GB" sz="2800" dirty="0" err="1">
                <a:solidFill>
                  <a:srgbClr val="002060"/>
                </a:solidFill>
                <a:latin typeface="Century Gothic" panose="020B0502020202020204" pitchFamily="34" charset="0"/>
              </a:rPr>
              <a:t>Quiero</a:t>
            </a:r>
            <a:r>
              <a:rPr lang="en-GB" sz="2800" dirty="0">
                <a:solidFill>
                  <a:srgbClr val="002060"/>
                </a:solidFill>
                <a:latin typeface="Century Gothic" panose="020B0502020202020204" pitchFamily="34" charset="0"/>
              </a:rPr>
              <a:t> comer comid</a:t>
            </a:r>
            <a:r>
              <a:rPr lang="en-GB" sz="2800" b="1" dirty="0">
                <a:solidFill>
                  <a:srgbClr val="FF0000"/>
                </a:solidFill>
                <a:latin typeface="Century Gothic" panose="020B0502020202020204" pitchFamily="34" charset="0"/>
              </a:rPr>
              <a:t>a</a:t>
            </a:r>
            <a:r>
              <a:rPr lang="en-GB" sz="2800" dirty="0">
                <a:solidFill>
                  <a:srgbClr val="002060"/>
                </a:solidFill>
                <a:latin typeface="Century Gothic" panose="020B0502020202020204" pitchFamily="34" charset="0"/>
              </a:rPr>
              <a:t> </a:t>
            </a:r>
            <a:r>
              <a:rPr lang="en-GB" sz="2800" b="1" dirty="0" err="1">
                <a:solidFill>
                  <a:srgbClr val="002060"/>
                </a:solidFill>
                <a:latin typeface="Century Gothic" panose="020B0502020202020204" pitchFamily="34" charset="0"/>
              </a:rPr>
              <a:t>rápid</a:t>
            </a:r>
            <a:r>
              <a:rPr lang="en-GB" sz="2800" b="1" dirty="0" err="1">
                <a:solidFill>
                  <a:srgbClr val="FF0000"/>
                </a:solidFill>
                <a:latin typeface="Century Gothic" panose="020B0502020202020204" pitchFamily="34" charset="0"/>
              </a:rPr>
              <a:t>a</a:t>
            </a:r>
            <a:r>
              <a:rPr lang="en-GB" sz="2800" dirty="0">
                <a:solidFill>
                  <a:srgbClr val="002060"/>
                </a:solidFill>
                <a:latin typeface="Century Gothic" panose="020B0502020202020204" pitchFamily="34" charset="0"/>
              </a:rPr>
              <a:t>. </a:t>
            </a:r>
            <a:endParaRPr lang="en-GB" sz="2800" b="1" dirty="0">
              <a:solidFill>
                <a:srgbClr val="002060"/>
              </a:solidFill>
              <a:latin typeface="Century Gothic" panose="020B0502020202020204" pitchFamily="34" charset="0"/>
            </a:endParaRPr>
          </a:p>
        </p:txBody>
      </p:sp>
      <p:sp>
        <p:nvSpPr>
          <p:cNvPr id="136" name="TextBox 135">
            <a:extLst>
              <a:ext uri="{FF2B5EF4-FFF2-40B4-BE49-F238E27FC236}">
                <a16:creationId xmlns:a16="http://schemas.microsoft.com/office/drawing/2014/main" id="{38728CDC-6D7F-3BAA-09E6-FF77E74E85F5}"/>
              </a:ext>
            </a:extLst>
          </p:cNvPr>
          <p:cNvSpPr txBox="1"/>
          <p:nvPr/>
        </p:nvSpPr>
        <p:spPr>
          <a:xfrm>
            <a:off x="770259" y="4870502"/>
            <a:ext cx="5319683" cy="523220"/>
          </a:xfrm>
          <a:prstGeom prst="rect">
            <a:avLst/>
          </a:prstGeom>
          <a:solidFill>
            <a:schemeClr val="bg1"/>
          </a:solidFill>
        </p:spPr>
        <p:txBody>
          <a:bodyPr wrap="square" rtlCol="0">
            <a:spAutoFit/>
          </a:bodyPr>
          <a:lstStyle/>
          <a:p>
            <a:r>
              <a:rPr lang="en-GB" sz="2800" dirty="0">
                <a:solidFill>
                  <a:srgbClr val="002060"/>
                </a:solidFill>
                <a:latin typeface="Century Gothic" panose="020B0502020202020204" pitchFamily="34" charset="0"/>
              </a:rPr>
              <a:t>I want to eat </a:t>
            </a:r>
            <a:r>
              <a:rPr lang="en-GB" sz="2800" b="1" dirty="0" err="1">
                <a:solidFill>
                  <a:srgbClr val="002060"/>
                </a:solidFill>
                <a:latin typeface="Century Gothic" panose="020B0502020202020204" pitchFamily="34" charset="0"/>
              </a:rPr>
              <a:t>fast</a:t>
            </a:r>
            <a:r>
              <a:rPr lang="en-GB" sz="2800" dirty="0" err="1">
                <a:solidFill>
                  <a:srgbClr val="002060"/>
                </a:solidFill>
                <a:latin typeface="Century Gothic" panose="020B0502020202020204" pitchFamily="34" charset="0"/>
              </a:rPr>
              <a:t>food</a:t>
            </a:r>
            <a:r>
              <a:rPr lang="en-GB" sz="2800" dirty="0">
                <a:solidFill>
                  <a:srgbClr val="002060"/>
                </a:solidFill>
                <a:latin typeface="Century Gothic" panose="020B0502020202020204" pitchFamily="34" charset="0"/>
              </a:rPr>
              <a:t>. </a:t>
            </a:r>
            <a:endParaRPr lang="en-GB" sz="2800" b="1" dirty="0">
              <a:solidFill>
                <a:srgbClr val="002060"/>
              </a:solidFill>
              <a:latin typeface="Century Gothic" panose="020B0502020202020204" pitchFamily="34" charset="0"/>
            </a:endParaRPr>
          </a:p>
        </p:txBody>
      </p:sp>
      <p:sp>
        <p:nvSpPr>
          <p:cNvPr id="137" name="TextBox 136">
            <a:extLst>
              <a:ext uri="{FF2B5EF4-FFF2-40B4-BE49-F238E27FC236}">
                <a16:creationId xmlns:a16="http://schemas.microsoft.com/office/drawing/2014/main" id="{4EC0A899-E55F-FA71-8242-2043E2DE819B}"/>
              </a:ext>
            </a:extLst>
          </p:cNvPr>
          <p:cNvSpPr txBox="1"/>
          <p:nvPr/>
        </p:nvSpPr>
        <p:spPr>
          <a:xfrm>
            <a:off x="770259" y="5675842"/>
            <a:ext cx="6225822" cy="523220"/>
          </a:xfrm>
          <a:prstGeom prst="rect">
            <a:avLst/>
          </a:prstGeom>
          <a:solidFill>
            <a:schemeClr val="bg1"/>
          </a:solidFill>
        </p:spPr>
        <p:txBody>
          <a:bodyPr wrap="square" rtlCol="0">
            <a:spAutoFit/>
          </a:bodyPr>
          <a:lstStyle/>
          <a:p>
            <a:r>
              <a:rPr lang="en-GB" sz="2800" dirty="0" err="1">
                <a:solidFill>
                  <a:srgbClr val="002060"/>
                </a:solidFill>
                <a:latin typeface="Century Gothic" panose="020B0502020202020204" pitchFamily="34" charset="0"/>
              </a:rPr>
              <a:t>Quiero</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visitar</a:t>
            </a:r>
            <a:r>
              <a:rPr lang="en-GB" sz="2800" dirty="0">
                <a:solidFill>
                  <a:srgbClr val="002060"/>
                </a:solidFill>
                <a:latin typeface="Century Gothic" panose="020B0502020202020204" pitchFamily="34" charset="0"/>
              </a:rPr>
              <a:t> un </a:t>
            </a:r>
            <a:r>
              <a:rPr lang="en-GB" sz="2800" dirty="0" err="1">
                <a:solidFill>
                  <a:srgbClr val="002060"/>
                </a:solidFill>
                <a:latin typeface="Century Gothic" panose="020B0502020202020204" pitchFamily="34" charset="0"/>
              </a:rPr>
              <a:t>teatro</a:t>
            </a:r>
            <a:r>
              <a:rPr lang="en-GB" sz="2800" dirty="0">
                <a:solidFill>
                  <a:srgbClr val="002060"/>
                </a:solidFill>
                <a:latin typeface="Century Gothic" panose="020B0502020202020204" pitchFamily="34" charset="0"/>
              </a:rPr>
              <a:t> bonit</a:t>
            </a:r>
            <a:r>
              <a:rPr lang="en-GB" sz="2800" b="1" dirty="0">
                <a:solidFill>
                  <a:srgbClr val="0070C0"/>
                </a:solidFill>
                <a:latin typeface="Century Gothic" panose="020B0502020202020204" pitchFamily="34" charset="0"/>
              </a:rPr>
              <a:t>o</a:t>
            </a:r>
            <a:r>
              <a:rPr lang="en-GB" sz="2800" dirty="0">
                <a:solidFill>
                  <a:srgbClr val="002060"/>
                </a:solidFill>
                <a:latin typeface="Century Gothic" panose="020B0502020202020204" pitchFamily="34" charset="0"/>
              </a:rPr>
              <a:t>.</a:t>
            </a:r>
            <a:endParaRPr lang="en-GB" sz="2800" b="1" dirty="0">
              <a:solidFill>
                <a:srgbClr val="002060"/>
              </a:solidFill>
              <a:latin typeface="Century Gothic" panose="020B0502020202020204" pitchFamily="34" charset="0"/>
            </a:endParaRPr>
          </a:p>
        </p:txBody>
      </p:sp>
      <p:sp>
        <p:nvSpPr>
          <p:cNvPr id="138" name="TextBox 137">
            <a:extLst>
              <a:ext uri="{FF2B5EF4-FFF2-40B4-BE49-F238E27FC236}">
                <a16:creationId xmlns:a16="http://schemas.microsoft.com/office/drawing/2014/main" id="{8F1AD00B-12C7-17D7-25D7-0C674A60EC72}"/>
              </a:ext>
            </a:extLst>
          </p:cNvPr>
          <p:cNvSpPr txBox="1"/>
          <p:nvPr/>
        </p:nvSpPr>
        <p:spPr>
          <a:xfrm>
            <a:off x="681004" y="6226278"/>
            <a:ext cx="6795562" cy="523220"/>
          </a:xfrm>
          <a:prstGeom prst="rect">
            <a:avLst/>
          </a:prstGeom>
          <a:solidFill>
            <a:schemeClr val="bg1"/>
          </a:solidFill>
        </p:spPr>
        <p:txBody>
          <a:bodyPr wrap="square" rtlCol="0">
            <a:spAutoFit/>
          </a:bodyPr>
          <a:lstStyle/>
          <a:p>
            <a:r>
              <a:rPr lang="en-GB" sz="2800" dirty="0">
                <a:solidFill>
                  <a:srgbClr val="002060"/>
                </a:solidFill>
                <a:latin typeface="Century Gothic" panose="020B0502020202020204" pitchFamily="34" charset="0"/>
              </a:rPr>
              <a:t>I want to visit a </a:t>
            </a:r>
            <a:r>
              <a:rPr lang="en-GB" sz="2800" b="1" dirty="0">
                <a:solidFill>
                  <a:srgbClr val="002060"/>
                </a:solidFill>
                <a:latin typeface="Century Gothic" panose="020B0502020202020204" pitchFamily="34" charset="0"/>
              </a:rPr>
              <a:t>beautiful</a:t>
            </a:r>
            <a:r>
              <a:rPr lang="en-GB" sz="2800" dirty="0">
                <a:solidFill>
                  <a:srgbClr val="002060"/>
                </a:solidFill>
                <a:latin typeface="Century Gothic" panose="020B0502020202020204" pitchFamily="34" charset="0"/>
              </a:rPr>
              <a:t> theatre. </a:t>
            </a:r>
            <a:endParaRPr lang="en-GB" sz="2800" b="1" dirty="0">
              <a:solidFill>
                <a:srgbClr val="002060"/>
              </a:solidFill>
              <a:latin typeface="Century Gothic" panose="020B0502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9"/>
                                        </p:tgtEl>
                                        <p:attrNameLst>
                                          <p:attrName>style.visibility</p:attrName>
                                        </p:attrNameLst>
                                      </p:cBhvr>
                                      <p:to>
                                        <p:strVal val="visible"/>
                                      </p:to>
                                    </p:set>
                                    <p:animEffect transition="in" filter="fade">
                                      <p:cBhvr>
                                        <p:cTn id="15" dur="500"/>
                                        <p:tgtEl>
                                          <p:spTgt spid="12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0"/>
                                        </p:tgtEl>
                                        <p:attrNameLst>
                                          <p:attrName>style.visibility</p:attrName>
                                        </p:attrNameLst>
                                      </p:cBhvr>
                                      <p:to>
                                        <p:strVal val="visible"/>
                                      </p:to>
                                    </p:set>
                                    <p:animEffect transition="in" filter="fade">
                                      <p:cBhvr>
                                        <p:cTn id="20" dur="500"/>
                                        <p:tgtEl>
                                          <p:spTgt spid="13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26"/>
                                        </p:tgtEl>
                                        <p:attrNameLst>
                                          <p:attrName>style.visibility</p:attrName>
                                        </p:attrNameLst>
                                      </p:cBhvr>
                                      <p:to>
                                        <p:strVal val="visible"/>
                                      </p:to>
                                    </p:set>
                                    <p:animEffect transition="in" filter="fade">
                                      <p:cBhvr>
                                        <p:cTn id="25" dur="500"/>
                                        <p:tgtEl>
                                          <p:spTgt spid="12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24"/>
                                        </p:tgtEl>
                                        <p:attrNameLst>
                                          <p:attrName>style.visibility</p:attrName>
                                        </p:attrNameLst>
                                      </p:cBhvr>
                                      <p:to>
                                        <p:strVal val="visible"/>
                                      </p:to>
                                    </p:set>
                                    <p:animEffect transition="in" filter="fade">
                                      <p:cBhvr>
                                        <p:cTn id="30" dur="500"/>
                                        <p:tgtEl>
                                          <p:spTgt spid="12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32"/>
                                        </p:tgtEl>
                                        <p:attrNameLst>
                                          <p:attrName>style.visibility</p:attrName>
                                        </p:attrNameLst>
                                      </p:cBhvr>
                                      <p:to>
                                        <p:strVal val="visible"/>
                                      </p:to>
                                    </p:set>
                                    <p:animEffect transition="in" filter="fade">
                                      <p:cBhvr>
                                        <p:cTn id="35" dur="500"/>
                                        <p:tgtEl>
                                          <p:spTgt spid="13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31"/>
                                        </p:tgtEl>
                                        <p:attrNameLst>
                                          <p:attrName>style.visibility</p:attrName>
                                        </p:attrNameLst>
                                      </p:cBhvr>
                                      <p:to>
                                        <p:strVal val="visible"/>
                                      </p:to>
                                    </p:set>
                                    <p:animEffect transition="in" filter="fade">
                                      <p:cBhvr>
                                        <p:cTn id="40" dur="500"/>
                                        <p:tgtEl>
                                          <p:spTgt spid="13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28"/>
                                        </p:tgtEl>
                                        <p:attrNameLst>
                                          <p:attrName>style.visibility</p:attrName>
                                        </p:attrNameLst>
                                      </p:cBhvr>
                                      <p:to>
                                        <p:strVal val="visible"/>
                                      </p:to>
                                    </p:set>
                                    <p:animEffect transition="in" filter="fade">
                                      <p:cBhvr>
                                        <p:cTn id="45" dur="500"/>
                                        <p:tgtEl>
                                          <p:spTgt spid="128"/>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35"/>
                                        </p:tgtEl>
                                        <p:attrNameLst>
                                          <p:attrName>style.visibility</p:attrName>
                                        </p:attrNameLst>
                                      </p:cBhvr>
                                      <p:to>
                                        <p:strVal val="visible"/>
                                      </p:to>
                                    </p:set>
                                    <p:animEffect transition="in" filter="fade">
                                      <p:cBhvr>
                                        <p:cTn id="50" dur="500"/>
                                        <p:tgtEl>
                                          <p:spTgt spid="135"/>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27"/>
                                        </p:tgtEl>
                                        <p:attrNameLst>
                                          <p:attrName>style.visibility</p:attrName>
                                        </p:attrNameLst>
                                      </p:cBhvr>
                                      <p:to>
                                        <p:strVal val="visible"/>
                                      </p:to>
                                    </p:set>
                                    <p:animEffect transition="in" filter="fade">
                                      <p:cBhvr>
                                        <p:cTn id="55" dur="500"/>
                                        <p:tgtEl>
                                          <p:spTgt spid="12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36"/>
                                        </p:tgtEl>
                                        <p:attrNameLst>
                                          <p:attrName>style.visibility</p:attrName>
                                        </p:attrNameLst>
                                      </p:cBhvr>
                                      <p:to>
                                        <p:strVal val="visible"/>
                                      </p:to>
                                    </p:set>
                                    <p:animEffect transition="in" filter="fade">
                                      <p:cBhvr>
                                        <p:cTn id="60" dur="500"/>
                                        <p:tgtEl>
                                          <p:spTgt spid="136"/>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37"/>
                                        </p:tgtEl>
                                        <p:attrNameLst>
                                          <p:attrName>style.visibility</p:attrName>
                                        </p:attrNameLst>
                                      </p:cBhvr>
                                      <p:to>
                                        <p:strVal val="visible"/>
                                      </p:to>
                                    </p:set>
                                    <p:animEffect transition="in" filter="fade">
                                      <p:cBhvr>
                                        <p:cTn id="65" dur="500"/>
                                        <p:tgtEl>
                                          <p:spTgt spid="137"/>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133"/>
                                        </p:tgtEl>
                                        <p:attrNameLst>
                                          <p:attrName>style.visibility</p:attrName>
                                        </p:attrNameLst>
                                      </p:cBhvr>
                                      <p:to>
                                        <p:strVal val="visible"/>
                                      </p:to>
                                    </p:set>
                                    <p:animEffect transition="in" filter="fade">
                                      <p:cBhvr>
                                        <p:cTn id="70" dur="500"/>
                                        <p:tgtEl>
                                          <p:spTgt spid="133"/>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38"/>
                                        </p:tgtEl>
                                        <p:attrNameLst>
                                          <p:attrName>style.visibility</p:attrName>
                                        </p:attrNameLst>
                                      </p:cBhvr>
                                      <p:to>
                                        <p:strVal val="visible"/>
                                      </p:to>
                                    </p:set>
                                    <p:animEffect transition="in" filter="fade">
                                      <p:cBhvr>
                                        <p:cTn id="75" dur="500"/>
                                        <p:tgtEl>
                                          <p:spTgt spid="138"/>
                                        </p:tgtEl>
                                      </p:cBhvr>
                                    </p:animEffect>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134"/>
                                        </p:tgtEl>
                                        <p:attrNameLst>
                                          <p:attrName>style.visibility</p:attrName>
                                        </p:attrNameLst>
                                      </p:cBhvr>
                                      <p:to>
                                        <p:strVal val="visible"/>
                                      </p:to>
                                    </p:set>
                                    <p:anim calcmode="lin" valueType="num">
                                      <p:cBhvr additive="base">
                                        <p:cTn id="80" dur="500" fill="hold"/>
                                        <p:tgtEl>
                                          <p:spTgt spid="134"/>
                                        </p:tgtEl>
                                        <p:attrNameLst>
                                          <p:attrName>ppt_x</p:attrName>
                                        </p:attrNameLst>
                                      </p:cBhvr>
                                      <p:tavLst>
                                        <p:tav tm="0">
                                          <p:val>
                                            <p:strVal val="#ppt_x"/>
                                          </p:val>
                                        </p:tav>
                                        <p:tav tm="100000">
                                          <p:val>
                                            <p:strVal val="#ppt_x"/>
                                          </p:val>
                                        </p:tav>
                                      </p:tavLst>
                                    </p:anim>
                                    <p:anim calcmode="lin" valueType="num">
                                      <p:cBhvr additive="base">
                                        <p:cTn id="81"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10" presetClass="exit" presetSubtype="0" fill="hold" grpId="1" nodeType="clickEffect">
                                  <p:stCondLst>
                                    <p:cond delay="0"/>
                                  </p:stCondLst>
                                  <p:childTnLst>
                                    <p:animEffect transition="out" filter="fade">
                                      <p:cBhvr>
                                        <p:cTn id="85" dur="500"/>
                                        <p:tgtEl>
                                          <p:spTgt spid="135"/>
                                        </p:tgtEl>
                                      </p:cBhvr>
                                    </p:animEffect>
                                    <p:set>
                                      <p:cBhvr>
                                        <p:cTn id="86" dur="1" fill="hold">
                                          <p:stCondLst>
                                            <p:cond delay="499"/>
                                          </p:stCondLst>
                                        </p:cTn>
                                        <p:tgtEl>
                                          <p:spTgt spid="135"/>
                                        </p:tgtEl>
                                        <p:attrNameLst>
                                          <p:attrName>style.visibility</p:attrName>
                                        </p:attrNameLst>
                                      </p:cBhvr>
                                      <p:to>
                                        <p:strVal val="hidden"/>
                                      </p:to>
                                    </p:set>
                                  </p:childTnLst>
                                </p:cTn>
                              </p:par>
                              <p:par>
                                <p:cTn id="87" presetID="10" presetClass="exit" presetSubtype="0" fill="hold" grpId="1" nodeType="withEffect">
                                  <p:stCondLst>
                                    <p:cond delay="0"/>
                                  </p:stCondLst>
                                  <p:childTnLst>
                                    <p:animEffect transition="out" filter="fade">
                                      <p:cBhvr>
                                        <p:cTn id="88" dur="500"/>
                                        <p:tgtEl>
                                          <p:spTgt spid="136"/>
                                        </p:tgtEl>
                                      </p:cBhvr>
                                    </p:animEffect>
                                    <p:set>
                                      <p:cBhvr>
                                        <p:cTn id="89" dur="1" fill="hold">
                                          <p:stCondLst>
                                            <p:cond delay="499"/>
                                          </p:stCondLst>
                                        </p:cTn>
                                        <p:tgtEl>
                                          <p:spTgt spid="136"/>
                                        </p:tgtEl>
                                        <p:attrNameLst>
                                          <p:attrName>style.visibility</p:attrName>
                                        </p:attrNameLst>
                                      </p:cBhvr>
                                      <p:to>
                                        <p:strVal val="hidden"/>
                                      </p:to>
                                    </p:set>
                                  </p:childTnLst>
                                </p:cTn>
                              </p:par>
                              <p:par>
                                <p:cTn id="90" presetID="10" presetClass="exit" presetSubtype="0" fill="hold" grpId="1" nodeType="withEffect">
                                  <p:stCondLst>
                                    <p:cond delay="0"/>
                                  </p:stCondLst>
                                  <p:childTnLst>
                                    <p:animEffect transition="out" filter="fade">
                                      <p:cBhvr>
                                        <p:cTn id="91" dur="500"/>
                                        <p:tgtEl>
                                          <p:spTgt spid="137"/>
                                        </p:tgtEl>
                                      </p:cBhvr>
                                    </p:animEffect>
                                    <p:set>
                                      <p:cBhvr>
                                        <p:cTn id="92" dur="1" fill="hold">
                                          <p:stCondLst>
                                            <p:cond delay="499"/>
                                          </p:stCondLst>
                                        </p:cTn>
                                        <p:tgtEl>
                                          <p:spTgt spid="137"/>
                                        </p:tgtEl>
                                        <p:attrNameLst>
                                          <p:attrName>style.visibility</p:attrName>
                                        </p:attrNameLst>
                                      </p:cBhvr>
                                      <p:to>
                                        <p:strVal val="hidden"/>
                                      </p:to>
                                    </p:set>
                                  </p:childTnLst>
                                </p:cTn>
                              </p:par>
                              <p:par>
                                <p:cTn id="93" presetID="10" presetClass="exit" presetSubtype="0" fill="hold" grpId="1" nodeType="withEffect">
                                  <p:stCondLst>
                                    <p:cond delay="0"/>
                                  </p:stCondLst>
                                  <p:childTnLst>
                                    <p:animEffect transition="out" filter="fade">
                                      <p:cBhvr>
                                        <p:cTn id="94" dur="500"/>
                                        <p:tgtEl>
                                          <p:spTgt spid="138"/>
                                        </p:tgtEl>
                                      </p:cBhvr>
                                    </p:animEffect>
                                    <p:set>
                                      <p:cBhvr>
                                        <p:cTn id="95" dur="1" fill="hold">
                                          <p:stCondLst>
                                            <p:cond delay="499"/>
                                          </p:stCondLst>
                                        </p:cTn>
                                        <p:tgtEl>
                                          <p:spTgt spid="138"/>
                                        </p:tgtEl>
                                        <p:attrNameLst>
                                          <p:attrName>style.visibility</p:attrName>
                                        </p:attrNameLst>
                                      </p:cBhvr>
                                      <p:to>
                                        <p:strVal val="hidden"/>
                                      </p:to>
                                    </p:set>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nodeType="clickEffect">
                                  <p:stCondLst>
                                    <p:cond delay="0"/>
                                  </p:stCondLst>
                                  <p:childTnLst>
                                    <p:set>
                                      <p:cBhvr>
                                        <p:cTn id="99" dur="1" fill="hold">
                                          <p:stCondLst>
                                            <p:cond delay="0"/>
                                          </p:stCondLst>
                                        </p:cTn>
                                        <p:tgtEl>
                                          <p:spTgt spid="117">
                                            <p:txEl>
                                              <p:pRg st="0" end="0"/>
                                            </p:txEl>
                                          </p:spTgt>
                                        </p:tgtEl>
                                        <p:attrNameLst>
                                          <p:attrName>style.visibility</p:attrName>
                                        </p:attrNameLst>
                                      </p:cBhvr>
                                      <p:to>
                                        <p:strVal val="visible"/>
                                      </p:to>
                                    </p:set>
                                  </p:childTnLst>
                                </p:cTn>
                              </p:par>
                            </p:childTnLst>
                          </p:cTn>
                        </p:par>
                      </p:childTnLst>
                    </p:cTn>
                  </p:par>
                  <p:par>
                    <p:cTn id="100" fill="hold">
                      <p:stCondLst>
                        <p:cond delay="indefinite"/>
                      </p:stCondLst>
                      <p:childTnLst>
                        <p:par>
                          <p:cTn id="101" fill="hold">
                            <p:stCondLst>
                              <p:cond delay="0"/>
                            </p:stCondLst>
                            <p:childTnLst>
                              <p:par>
                                <p:cTn id="102" presetID="1" presetClass="entr" presetSubtype="0" fill="hold" nodeType="clickEffect">
                                  <p:stCondLst>
                                    <p:cond delay="0"/>
                                  </p:stCondLst>
                                  <p:childTnLst>
                                    <p:set>
                                      <p:cBhvr>
                                        <p:cTn id="103" dur="1" fill="hold">
                                          <p:stCondLst>
                                            <p:cond delay="0"/>
                                          </p:stCondLst>
                                        </p:cTn>
                                        <p:tgtEl>
                                          <p:spTgt spid="118">
                                            <p:txEl>
                                              <p:pRg st="0" end="0"/>
                                            </p:txEl>
                                          </p:spTgt>
                                        </p:tgtEl>
                                        <p:attrNameLst>
                                          <p:attrName>style.visibility</p:attrName>
                                        </p:attrNameLst>
                                      </p:cBhvr>
                                      <p:to>
                                        <p:strVal val="visible"/>
                                      </p:to>
                                    </p:set>
                                  </p:childTnLst>
                                </p:cTn>
                              </p:par>
                            </p:childTnLst>
                          </p:cTn>
                        </p:par>
                      </p:childTnLst>
                    </p:cTn>
                  </p:par>
                  <p:par>
                    <p:cTn id="104" fill="hold">
                      <p:stCondLst>
                        <p:cond delay="indefinite"/>
                      </p:stCondLst>
                      <p:childTnLst>
                        <p:par>
                          <p:cTn id="105" fill="hold">
                            <p:stCondLst>
                              <p:cond delay="0"/>
                            </p:stCondLst>
                            <p:childTnLst>
                              <p:par>
                                <p:cTn id="106" presetID="1" presetClass="entr" presetSubtype="0" fill="hold" nodeType="clickEffect">
                                  <p:stCondLst>
                                    <p:cond delay="0"/>
                                  </p:stCondLst>
                                  <p:childTnLst>
                                    <p:set>
                                      <p:cBhvr>
                                        <p:cTn id="107" dur="1" fill="hold">
                                          <p:stCondLst>
                                            <p:cond delay="0"/>
                                          </p:stCondLst>
                                        </p:cTn>
                                        <p:tgtEl>
                                          <p:spTgt spid="119">
                                            <p:txEl>
                                              <p:pRg st="0" end="0"/>
                                            </p:txEl>
                                          </p:spTgt>
                                        </p:tgtEl>
                                        <p:attrNameLst>
                                          <p:attrName>style.visibility</p:attrName>
                                        </p:attrNameLst>
                                      </p:cBhvr>
                                      <p:to>
                                        <p:strVal val="visible"/>
                                      </p:to>
                                    </p:set>
                                  </p:childTnLst>
                                </p:cTn>
                              </p:par>
                            </p:childTnLst>
                          </p:cTn>
                        </p:par>
                      </p:childTnLst>
                    </p:cTn>
                  </p:par>
                  <p:par>
                    <p:cTn id="108" fill="hold">
                      <p:stCondLst>
                        <p:cond delay="indefinite"/>
                      </p:stCondLst>
                      <p:childTnLst>
                        <p:par>
                          <p:cTn id="109" fill="hold">
                            <p:stCondLst>
                              <p:cond delay="0"/>
                            </p:stCondLst>
                            <p:childTnLst>
                              <p:par>
                                <p:cTn id="110" presetID="1" presetClass="entr" presetSubtype="0" fill="hold" nodeType="clickEffect">
                                  <p:stCondLst>
                                    <p:cond delay="0"/>
                                  </p:stCondLst>
                                  <p:childTnLst>
                                    <p:set>
                                      <p:cBhvr>
                                        <p:cTn id="111" dur="1" fill="hold">
                                          <p:stCondLst>
                                            <p:cond delay="0"/>
                                          </p:stCondLst>
                                        </p:cTn>
                                        <p:tgtEl>
                                          <p:spTgt spid="12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128" grpId="0"/>
      <p:bldP spid="129" grpId="0" animBg="1"/>
      <p:bldP spid="130" grpId="0" animBg="1"/>
      <p:bldP spid="131" grpId="0" animBg="1"/>
      <p:bldP spid="132" grpId="0" animBg="1"/>
      <p:bldP spid="134" grpId="0" animBg="1"/>
      <p:bldP spid="135" grpId="0" animBg="1"/>
      <p:bldP spid="135" grpId="1" animBg="1"/>
      <p:bldP spid="136" grpId="0" animBg="1"/>
      <p:bldP spid="136" grpId="1" animBg="1"/>
      <p:bldP spid="137" grpId="0" animBg="1"/>
      <p:bldP spid="137" grpId="1" animBg="1"/>
      <p:bldP spid="138" grpId="0" animBg="1"/>
      <p:bldP spid="138"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2" name="Title 1">
            <a:extLst>
              <a:ext uri="{FF2B5EF4-FFF2-40B4-BE49-F238E27FC236}">
                <a16:creationId xmlns:a16="http://schemas.microsoft.com/office/drawing/2014/main" id="{94C6BAEF-8EAF-4934-944C-3F1767C20A4E}"/>
              </a:ext>
            </a:extLst>
          </p:cNvPr>
          <p:cNvSpPr>
            <a:spLocks noGrp="1"/>
          </p:cNvSpPr>
          <p:nvPr>
            <p:ph type="title"/>
          </p:nvPr>
        </p:nvSpPr>
        <p:spPr>
          <a:xfrm>
            <a:off x="718945" y="96564"/>
            <a:ext cx="2506012" cy="563783"/>
          </a:xfrm>
        </p:spPr>
        <p:txBody>
          <a:bodyPr/>
          <a:lstStyle/>
          <a:p>
            <a:pPr lvl="0">
              <a:lnSpc>
                <a:spcPct val="100000"/>
              </a:lnSpc>
              <a:defRPr/>
            </a:pPr>
            <a:r>
              <a:rPr lang="en-GB" sz="2800" b="1" dirty="0">
                <a:solidFill>
                  <a:srgbClr val="002060"/>
                </a:solidFill>
                <a:latin typeface="Century Gothic"/>
                <a:ea typeface="Century Gothic"/>
                <a:cs typeface="Century Gothic"/>
                <a:sym typeface="Century Gothic"/>
              </a:rPr>
              <a:t>Follow up 3: </a:t>
            </a:r>
            <a:endParaRPr lang="en-GB" dirty="0"/>
          </a:p>
        </p:txBody>
      </p:sp>
      <p:sp>
        <p:nvSpPr>
          <p:cNvPr id="56" name="Google Shape;390;p8">
            <a:extLst>
              <a:ext uri="{FF2B5EF4-FFF2-40B4-BE49-F238E27FC236}">
                <a16:creationId xmlns:a16="http://schemas.microsoft.com/office/drawing/2014/main" id="{278FB546-801B-4FC4-BA26-4F43642401DB}"/>
              </a:ext>
            </a:extLst>
          </p:cNvPr>
          <p:cNvSpPr/>
          <p:nvPr/>
        </p:nvSpPr>
        <p:spPr>
          <a:xfrm>
            <a:off x="123171" y="128500"/>
            <a:ext cx="521370" cy="478471"/>
          </a:xfrm>
          <a:prstGeom prst="roundRect">
            <a:avLst>
              <a:gd name="adj" fmla="val 16667"/>
            </a:avLst>
          </a:prstGeom>
          <a:solidFill>
            <a:srgbClr val="0070C0"/>
          </a:solid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53" name="Graphic 52" descr="Teacher">
            <a:extLst>
              <a:ext uri="{FF2B5EF4-FFF2-40B4-BE49-F238E27FC236}">
                <a16:creationId xmlns:a16="http://schemas.microsoft.com/office/drawing/2014/main" id="{76E70C2C-FAF7-876A-6B57-5B2B924D052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8217" y="728407"/>
            <a:ext cx="914400" cy="914400"/>
          </a:xfrm>
          <a:prstGeom prst="rect">
            <a:avLst/>
          </a:prstGeom>
        </p:spPr>
      </p:pic>
      <p:pic>
        <p:nvPicPr>
          <p:cNvPr id="65" name="Google Shape;319;p15" descr="Speech Icon, Voice, Talking, Audio, Speech">
            <a:extLst>
              <a:ext uri="{FF2B5EF4-FFF2-40B4-BE49-F238E27FC236}">
                <a16:creationId xmlns:a16="http://schemas.microsoft.com/office/drawing/2014/main" id="{D0CAC835-8396-15E1-7A17-A263D36A1F34}"/>
              </a:ext>
            </a:extLst>
          </p:cNvPr>
          <p:cNvPicPr preferRelativeResize="0"/>
          <p:nvPr/>
        </p:nvPicPr>
        <p:blipFill rotWithShape="1">
          <a:blip r:embed="rId6">
            <a:alphaModFix/>
          </a:blip>
          <a:srcRect/>
          <a:stretch/>
        </p:blipFill>
        <p:spPr>
          <a:xfrm>
            <a:off x="11185441" y="64107"/>
            <a:ext cx="776168" cy="776168"/>
          </a:xfrm>
          <a:prstGeom prst="rect">
            <a:avLst/>
          </a:prstGeom>
          <a:noFill/>
          <a:ln>
            <a:noFill/>
          </a:ln>
        </p:spPr>
      </p:pic>
      <p:sp>
        <p:nvSpPr>
          <p:cNvPr id="66" name="Title 1">
            <a:extLst>
              <a:ext uri="{FF2B5EF4-FFF2-40B4-BE49-F238E27FC236}">
                <a16:creationId xmlns:a16="http://schemas.microsoft.com/office/drawing/2014/main" id="{BD1EF01E-230D-27EE-3FB8-60D3C6230105}"/>
              </a:ext>
            </a:extLst>
          </p:cNvPr>
          <p:cNvSpPr txBox="1">
            <a:spLocks/>
          </p:cNvSpPr>
          <p:nvPr/>
        </p:nvSpPr>
        <p:spPr>
          <a:xfrm>
            <a:off x="11043792" y="890123"/>
            <a:ext cx="1059466" cy="461665"/>
          </a:xfrm>
          <a:prstGeom prst="rect">
            <a:avLst/>
          </a:prstGeom>
          <a:solidFill>
            <a:srgbClr val="86CFE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rgbClr val="002060"/>
                </a:solidFill>
                <a:effectLst/>
                <a:uLnTx/>
                <a:uFillTx/>
                <a:latin typeface="Century Gothic" panose="020B0502020202020204" pitchFamily="34" charset="0"/>
                <a:ea typeface="+mj-ea"/>
                <a:cs typeface="+mj-cs"/>
              </a:rPr>
              <a:t>hablar</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endParaRPr>
          </a:p>
        </p:txBody>
      </p:sp>
      <p:pic>
        <p:nvPicPr>
          <p:cNvPr id="71" name="Google Shape;282;p13" descr="Reading, Book, Symbol, Icon, Reader, Man">
            <a:extLst>
              <a:ext uri="{FF2B5EF4-FFF2-40B4-BE49-F238E27FC236}">
                <a16:creationId xmlns:a16="http://schemas.microsoft.com/office/drawing/2014/main" id="{0BC2918E-17DC-C9A8-7464-29DB7ED9A8BB}"/>
              </a:ext>
            </a:extLst>
          </p:cNvPr>
          <p:cNvPicPr preferRelativeResize="0"/>
          <p:nvPr/>
        </p:nvPicPr>
        <p:blipFill rotWithShape="1">
          <a:blip r:embed="rId7">
            <a:alphaModFix/>
            <a:duotone>
              <a:schemeClr val="accent6">
                <a:shade val="45000"/>
                <a:satMod val="135000"/>
              </a:schemeClr>
              <a:prstClr val="white"/>
            </a:duotone>
            <a:extLst>
              <a:ext uri="{BEBA8EAE-BF5A-486C-A8C5-ECC9F3942E4B}">
                <a14:imgProps xmlns:a14="http://schemas.microsoft.com/office/drawing/2010/main">
                  <a14:imgLayer r:embed="rId8">
                    <a14:imgEffect>
                      <a14:artisticPaintStrokes/>
                    </a14:imgEffect>
                  </a14:imgLayer>
                </a14:imgProps>
              </a:ext>
            </a:extLst>
          </a:blip>
          <a:srcRect/>
          <a:stretch/>
        </p:blipFill>
        <p:spPr>
          <a:xfrm>
            <a:off x="10226236" y="128071"/>
            <a:ext cx="782801" cy="782801"/>
          </a:xfrm>
          <a:prstGeom prst="roundRect">
            <a:avLst/>
          </a:prstGeom>
          <a:solidFill>
            <a:srgbClr val="92D050"/>
          </a:solidFill>
          <a:ln>
            <a:noFill/>
          </a:ln>
        </p:spPr>
      </p:pic>
      <p:sp>
        <p:nvSpPr>
          <p:cNvPr id="85" name="Title 1">
            <a:extLst>
              <a:ext uri="{FF2B5EF4-FFF2-40B4-BE49-F238E27FC236}">
                <a16:creationId xmlns:a16="http://schemas.microsoft.com/office/drawing/2014/main" id="{E49567CE-82DC-593F-03A4-DCDE6C9FB364}"/>
              </a:ext>
            </a:extLst>
          </p:cNvPr>
          <p:cNvSpPr txBox="1">
            <a:spLocks/>
          </p:cNvSpPr>
          <p:nvPr/>
        </p:nvSpPr>
        <p:spPr>
          <a:xfrm>
            <a:off x="10294126" y="936152"/>
            <a:ext cx="657080" cy="400110"/>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a:solidFill>
                  <a:schemeClr val="bg1"/>
                </a:solidFill>
                <a:latin typeface="Century Gothic" panose="020B0502020202020204" pitchFamily="34" charset="0"/>
              </a:rPr>
              <a:t>leer</a:t>
            </a:r>
            <a:endParaRPr lang="en-GB" sz="2000" b="1" dirty="0">
              <a:solidFill>
                <a:schemeClr val="bg1"/>
              </a:solidFill>
              <a:latin typeface="Century Gothic" panose="020B0502020202020204" pitchFamily="34" charset="0"/>
            </a:endParaRPr>
          </a:p>
        </p:txBody>
      </p:sp>
      <p:sp>
        <p:nvSpPr>
          <p:cNvPr id="93" name="Speech Bubble: Oval 92">
            <a:extLst>
              <a:ext uri="{FF2B5EF4-FFF2-40B4-BE49-F238E27FC236}">
                <a16:creationId xmlns:a16="http://schemas.microsoft.com/office/drawing/2014/main" id="{A1461D11-6214-CEF7-6DE7-C74A7FE7D35E}"/>
              </a:ext>
            </a:extLst>
          </p:cNvPr>
          <p:cNvSpPr/>
          <p:nvPr/>
        </p:nvSpPr>
        <p:spPr>
          <a:xfrm>
            <a:off x="5413787" y="1506437"/>
            <a:ext cx="4812449" cy="2161923"/>
          </a:xfrm>
          <a:prstGeom prst="wedgeEllipseCallout">
            <a:avLst>
              <a:gd name="adj1" fmla="val 63032"/>
              <a:gd name="adj2" fmla="val 57690"/>
            </a:avLst>
          </a:prstGeom>
          <a:solidFill>
            <a:srgbClr val="FFD5E6"/>
          </a:solidFill>
          <a:ln w="76200">
            <a:solidFill>
              <a:srgbClr val="FFD5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3200" dirty="0" err="1">
                <a:solidFill>
                  <a:srgbClr val="002060"/>
                </a:solidFill>
                <a:latin typeface="Segoe Print" panose="02000600000000000000" pitchFamily="2" charset="0"/>
              </a:rPr>
              <a:t>Quiero</a:t>
            </a:r>
            <a:r>
              <a:rPr lang="en-GB" sz="3200" dirty="0">
                <a:solidFill>
                  <a:srgbClr val="002060"/>
                </a:solidFill>
                <a:latin typeface="Segoe Print" panose="02000600000000000000" pitchFamily="2" charset="0"/>
              </a:rPr>
              <a:t> </a:t>
            </a:r>
            <a:r>
              <a:rPr lang="en-GB" sz="3200" dirty="0" err="1">
                <a:solidFill>
                  <a:srgbClr val="002060"/>
                </a:solidFill>
                <a:latin typeface="Segoe Print" panose="02000600000000000000" pitchFamily="2" charset="0"/>
              </a:rPr>
              <a:t>visitar</a:t>
            </a:r>
            <a:r>
              <a:rPr lang="en-GB" sz="3200" dirty="0">
                <a:solidFill>
                  <a:srgbClr val="002060"/>
                </a:solidFill>
                <a:latin typeface="Segoe Print" panose="02000600000000000000" pitchFamily="2" charset="0"/>
              </a:rPr>
              <a:t> un </a:t>
            </a:r>
            <a:r>
              <a:rPr lang="en-GB" sz="3200" dirty="0" err="1">
                <a:solidFill>
                  <a:srgbClr val="002060"/>
                </a:solidFill>
                <a:latin typeface="Segoe Print" panose="02000600000000000000" pitchFamily="2" charset="0"/>
              </a:rPr>
              <a:t>teatro</a:t>
            </a:r>
            <a:r>
              <a:rPr lang="en-GB" sz="3200" dirty="0">
                <a:solidFill>
                  <a:srgbClr val="002060"/>
                </a:solidFill>
                <a:latin typeface="Segoe Print" panose="02000600000000000000" pitchFamily="2" charset="0"/>
              </a:rPr>
              <a:t> </a:t>
            </a:r>
            <a:r>
              <a:rPr lang="en-GB" sz="3200" dirty="0" err="1">
                <a:solidFill>
                  <a:srgbClr val="002060"/>
                </a:solidFill>
                <a:latin typeface="Segoe Print" panose="02000600000000000000" pitchFamily="2" charset="0"/>
              </a:rPr>
              <a:t>importante</a:t>
            </a:r>
            <a:r>
              <a:rPr lang="en-GB" sz="3200" dirty="0">
                <a:solidFill>
                  <a:srgbClr val="002060"/>
                </a:solidFill>
                <a:latin typeface="Segoe Print" panose="02000600000000000000" pitchFamily="2" charset="0"/>
              </a:rPr>
              <a:t>. </a:t>
            </a:r>
          </a:p>
        </p:txBody>
      </p:sp>
      <p:sp>
        <p:nvSpPr>
          <p:cNvPr id="95" name="Rectangle: Rounded Corners 94">
            <a:extLst>
              <a:ext uri="{FF2B5EF4-FFF2-40B4-BE49-F238E27FC236}">
                <a16:creationId xmlns:a16="http://schemas.microsoft.com/office/drawing/2014/main" id="{49039123-5F22-9D0F-CDD1-512F057B43D4}"/>
              </a:ext>
            </a:extLst>
          </p:cNvPr>
          <p:cNvSpPr/>
          <p:nvPr/>
        </p:nvSpPr>
        <p:spPr>
          <a:xfrm>
            <a:off x="3173781" y="4176995"/>
            <a:ext cx="2223232"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rgbClr val="002060"/>
                </a:solidFill>
                <a:latin typeface="Century Gothic" panose="020B0502020202020204" pitchFamily="34" charset="0"/>
              </a:rPr>
              <a:t>importante</a:t>
            </a:r>
            <a:endParaRPr lang="en-GB" sz="2800" b="1" dirty="0">
              <a:solidFill>
                <a:srgbClr val="002060"/>
              </a:solidFill>
              <a:latin typeface="Century Gothic" panose="020B0502020202020204" pitchFamily="34" charset="0"/>
            </a:endParaRPr>
          </a:p>
        </p:txBody>
      </p:sp>
      <p:sp>
        <p:nvSpPr>
          <p:cNvPr id="96" name="TextBox 95">
            <a:extLst>
              <a:ext uri="{FF2B5EF4-FFF2-40B4-BE49-F238E27FC236}">
                <a16:creationId xmlns:a16="http://schemas.microsoft.com/office/drawing/2014/main" id="{A94979F4-A65C-BB71-9D7F-B24427ABFDCD}"/>
              </a:ext>
            </a:extLst>
          </p:cNvPr>
          <p:cNvSpPr txBox="1"/>
          <p:nvPr/>
        </p:nvSpPr>
        <p:spPr>
          <a:xfrm>
            <a:off x="126389" y="2325789"/>
            <a:ext cx="5204434" cy="954107"/>
          </a:xfrm>
          <a:prstGeom prst="rect">
            <a:avLst/>
          </a:prstGeom>
          <a:solidFill>
            <a:schemeClr val="bg1"/>
          </a:solidFill>
          <a:ln w="57150">
            <a:solidFill>
              <a:srgbClr val="FF4B94"/>
            </a:solidFill>
          </a:ln>
        </p:spPr>
        <p:txBody>
          <a:bodyPr wrap="square">
            <a:spAutoFit/>
          </a:bodyPr>
          <a:lstStyle/>
          <a:p>
            <a:pPr lvl="0" algn="ctr">
              <a:defRPr/>
            </a:pPr>
            <a:r>
              <a:rPr lang="en-GB" sz="2800" b="1" dirty="0">
                <a:solidFill>
                  <a:srgbClr val="002060"/>
                </a:solidFill>
                <a:latin typeface="Century Gothic" panose="020B0502020202020204" pitchFamily="34" charset="0"/>
              </a:rPr>
              <a:t>I want to visit an important theatre.</a:t>
            </a:r>
          </a:p>
        </p:txBody>
      </p:sp>
      <p:sp>
        <p:nvSpPr>
          <p:cNvPr id="97" name="Rectangle: Rounded Corners 96">
            <a:extLst>
              <a:ext uri="{FF2B5EF4-FFF2-40B4-BE49-F238E27FC236}">
                <a16:creationId xmlns:a16="http://schemas.microsoft.com/office/drawing/2014/main" id="{3E32B41E-ACEE-E9F5-09CD-B1B8005500B4}"/>
              </a:ext>
            </a:extLst>
          </p:cNvPr>
          <p:cNvSpPr/>
          <p:nvPr/>
        </p:nvSpPr>
        <p:spPr>
          <a:xfrm>
            <a:off x="930052" y="4110301"/>
            <a:ext cx="1635295"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rgbClr val="002060"/>
                </a:solidFill>
                <a:latin typeface="Century Gothic" panose="020B0502020202020204" pitchFamily="34" charset="0"/>
              </a:rPr>
              <a:t>visitar</a:t>
            </a:r>
            <a:endParaRPr lang="en-GB" sz="2800" b="1" dirty="0">
              <a:solidFill>
                <a:srgbClr val="002060"/>
              </a:solidFill>
              <a:latin typeface="Century Gothic" panose="020B0502020202020204" pitchFamily="34" charset="0"/>
            </a:endParaRPr>
          </a:p>
        </p:txBody>
      </p:sp>
      <p:sp>
        <p:nvSpPr>
          <p:cNvPr id="101" name="Rectangle: Rounded Corners 100">
            <a:extLst>
              <a:ext uri="{FF2B5EF4-FFF2-40B4-BE49-F238E27FC236}">
                <a16:creationId xmlns:a16="http://schemas.microsoft.com/office/drawing/2014/main" id="{1107BAE9-0ED1-0B87-525D-0D0B396032D9}"/>
              </a:ext>
            </a:extLst>
          </p:cNvPr>
          <p:cNvSpPr/>
          <p:nvPr/>
        </p:nvSpPr>
        <p:spPr>
          <a:xfrm>
            <a:off x="545524" y="5201070"/>
            <a:ext cx="1933903"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2060"/>
                </a:solidFill>
                <a:latin typeface="Century Gothic" panose="020B0502020202020204" pitchFamily="34" charset="0"/>
              </a:rPr>
              <a:t>un </a:t>
            </a:r>
            <a:r>
              <a:rPr lang="en-GB" sz="2800" b="1" dirty="0" err="1">
                <a:solidFill>
                  <a:srgbClr val="002060"/>
                </a:solidFill>
                <a:latin typeface="Century Gothic" panose="020B0502020202020204" pitchFamily="34" charset="0"/>
              </a:rPr>
              <a:t>teatro</a:t>
            </a:r>
            <a:endParaRPr lang="en-GB" sz="2800" b="1" dirty="0">
              <a:solidFill>
                <a:srgbClr val="002060"/>
              </a:solidFill>
              <a:latin typeface="Century Gothic" panose="020B0502020202020204" pitchFamily="34" charset="0"/>
            </a:endParaRPr>
          </a:p>
        </p:txBody>
      </p:sp>
      <p:sp>
        <p:nvSpPr>
          <p:cNvPr id="102" name="Rectangle: Rounded Corners 101">
            <a:extLst>
              <a:ext uri="{FF2B5EF4-FFF2-40B4-BE49-F238E27FC236}">
                <a16:creationId xmlns:a16="http://schemas.microsoft.com/office/drawing/2014/main" id="{C873B9AA-38CD-7CF6-40AC-A8ED3671A1AC}"/>
              </a:ext>
            </a:extLst>
          </p:cNvPr>
          <p:cNvSpPr/>
          <p:nvPr/>
        </p:nvSpPr>
        <p:spPr>
          <a:xfrm>
            <a:off x="3419430" y="5249553"/>
            <a:ext cx="1550949"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rgbClr val="002060"/>
                </a:solidFill>
                <a:latin typeface="Century Gothic" panose="020B0502020202020204" pitchFamily="34" charset="0"/>
              </a:rPr>
              <a:t>quiero</a:t>
            </a:r>
            <a:endParaRPr lang="en-GB" sz="2800" b="1" dirty="0">
              <a:solidFill>
                <a:srgbClr val="002060"/>
              </a:solidFill>
              <a:latin typeface="Century Gothic" panose="020B0502020202020204" pitchFamily="34" charset="0"/>
            </a:endParaRPr>
          </a:p>
        </p:txBody>
      </p:sp>
      <p:sp>
        <p:nvSpPr>
          <p:cNvPr id="103" name="Rectangle: Rounded Corners 102">
            <a:extLst>
              <a:ext uri="{FF2B5EF4-FFF2-40B4-BE49-F238E27FC236}">
                <a16:creationId xmlns:a16="http://schemas.microsoft.com/office/drawing/2014/main" id="{90AA381A-E686-4D4D-A84C-DBCA8DABFA29}"/>
              </a:ext>
            </a:extLst>
          </p:cNvPr>
          <p:cNvSpPr/>
          <p:nvPr/>
        </p:nvSpPr>
        <p:spPr>
          <a:xfrm>
            <a:off x="5772439" y="5216627"/>
            <a:ext cx="1933903"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rgbClr val="002060"/>
                </a:solidFill>
                <a:latin typeface="Century Gothic" panose="020B0502020202020204" pitchFamily="34" charset="0"/>
              </a:rPr>
              <a:t>quiere</a:t>
            </a:r>
            <a:endParaRPr lang="en-GB" sz="2800" b="1" dirty="0">
              <a:solidFill>
                <a:srgbClr val="002060"/>
              </a:solidFill>
              <a:latin typeface="Century Gothic" panose="020B0502020202020204" pitchFamily="34" charset="0"/>
            </a:endParaRPr>
          </a:p>
        </p:txBody>
      </p:sp>
      <p:sp>
        <p:nvSpPr>
          <p:cNvPr id="104" name="Rectangle: Rounded Corners 103">
            <a:extLst>
              <a:ext uri="{FF2B5EF4-FFF2-40B4-BE49-F238E27FC236}">
                <a16:creationId xmlns:a16="http://schemas.microsoft.com/office/drawing/2014/main" id="{E0902AE5-678C-797E-6C10-77CF322E0DD8}"/>
              </a:ext>
            </a:extLst>
          </p:cNvPr>
          <p:cNvSpPr/>
          <p:nvPr/>
        </p:nvSpPr>
        <p:spPr>
          <a:xfrm>
            <a:off x="5693021" y="4176994"/>
            <a:ext cx="2606046"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rgbClr val="002060"/>
                </a:solidFill>
                <a:latin typeface="Century Gothic" panose="020B0502020202020204" pitchFamily="34" charset="0"/>
              </a:rPr>
              <a:t>importantes</a:t>
            </a:r>
            <a:endParaRPr lang="en-GB" sz="2800" b="1" dirty="0">
              <a:solidFill>
                <a:srgbClr val="002060"/>
              </a:solidFill>
              <a:latin typeface="Century Gothic" panose="020B0502020202020204" pitchFamily="34" charset="0"/>
            </a:endParaRPr>
          </a:p>
        </p:txBody>
      </p:sp>
      <p:sp>
        <p:nvSpPr>
          <p:cNvPr id="105" name="TextBox 104">
            <a:extLst>
              <a:ext uri="{FF2B5EF4-FFF2-40B4-BE49-F238E27FC236}">
                <a16:creationId xmlns:a16="http://schemas.microsoft.com/office/drawing/2014/main" id="{1D8DBCB6-08EB-44EA-4433-4DF6A8C6EA42}"/>
              </a:ext>
            </a:extLst>
          </p:cNvPr>
          <p:cNvSpPr txBox="1"/>
          <p:nvPr/>
        </p:nvSpPr>
        <p:spPr>
          <a:xfrm>
            <a:off x="85454" y="6166147"/>
            <a:ext cx="719519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n-GB" sz="24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You do not need all of the words!</a:t>
            </a:r>
          </a:p>
        </p:txBody>
      </p:sp>
      <p:sp>
        <p:nvSpPr>
          <p:cNvPr id="106" name="Speech Bubble: Rectangle with Corners Rounded 105">
            <a:extLst>
              <a:ext uri="{FF2B5EF4-FFF2-40B4-BE49-F238E27FC236}">
                <a16:creationId xmlns:a16="http://schemas.microsoft.com/office/drawing/2014/main" id="{D47DCB12-AE66-EF70-C3D8-1D4627F02C91}"/>
              </a:ext>
            </a:extLst>
          </p:cNvPr>
          <p:cNvSpPr/>
          <p:nvPr/>
        </p:nvSpPr>
        <p:spPr>
          <a:xfrm>
            <a:off x="1240794" y="763234"/>
            <a:ext cx="5369791" cy="710134"/>
          </a:xfrm>
          <a:prstGeom prst="wedgeRoundRectCallout">
            <a:avLst>
              <a:gd name="adj1" fmla="val -55670"/>
              <a:gd name="adj2" fmla="val 12212"/>
              <a:gd name="adj3" fmla="val 16667"/>
            </a:avLst>
          </a:prstGeom>
          <a:solidFill>
            <a:schemeClr val="bg1"/>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72849DCE-9C58-B1DA-FD6B-EA1BA258ECCF}"/>
              </a:ext>
            </a:extLst>
          </p:cNvPr>
          <p:cNvSpPr txBox="1"/>
          <p:nvPr/>
        </p:nvSpPr>
        <p:spPr>
          <a:xfrm>
            <a:off x="1240803" y="849146"/>
            <a:ext cx="4985660" cy="523220"/>
          </a:xfrm>
          <a:prstGeom prst="rect">
            <a:avLst/>
          </a:prstGeom>
          <a:noFill/>
        </p:spPr>
        <p:txBody>
          <a:bodyPr wrap="none" rtlCol="0">
            <a:spAutoFit/>
          </a:bodyPr>
          <a:lstStyle/>
          <a:p>
            <a:pPr lvl="0">
              <a:defRPr/>
            </a:pPr>
            <a:r>
              <a:rPr lang="en-GB" sz="2800" b="1" dirty="0">
                <a:solidFill>
                  <a:srgbClr val="002060"/>
                </a:solidFill>
                <a:latin typeface="Century Gothic" panose="020B0502020202020204" pitchFamily="34" charset="0"/>
              </a:rPr>
              <a:t>Traduce la </a:t>
            </a:r>
            <a:r>
              <a:rPr lang="en-GB" sz="2800" b="1" dirty="0" err="1">
                <a:solidFill>
                  <a:srgbClr val="002060"/>
                </a:solidFill>
                <a:latin typeface="Century Gothic" panose="020B0502020202020204" pitchFamily="34" charset="0"/>
              </a:rPr>
              <a:t>frase</a:t>
            </a:r>
            <a:r>
              <a:rPr lang="en-GB" sz="2800" b="1" dirty="0">
                <a:solidFill>
                  <a:srgbClr val="002060"/>
                </a:solidFill>
                <a:latin typeface="Century Gothic" panose="020B0502020202020204" pitchFamily="34" charset="0"/>
              </a:rPr>
              <a:t> al español.</a:t>
            </a:r>
          </a:p>
        </p:txBody>
      </p:sp>
      <p:sp>
        <p:nvSpPr>
          <p:cNvPr id="108" name="Google Shape;387;p19">
            <a:extLst>
              <a:ext uri="{FF2B5EF4-FFF2-40B4-BE49-F238E27FC236}">
                <a16:creationId xmlns:a16="http://schemas.microsoft.com/office/drawing/2014/main" id="{6A1AA2D3-5FD0-E47C-358C-873D18AEBE3F}"/>
              </a:ext>
            </a:extLst>
          </p:cNvPr>
          <p:cNvSpPr/>
          <p:nvPr/>
        </p:nvSpPr>
        <p:spPr>
          <a:xfrm>
            <a:off x="10966288" y="2021317"/>
            <a:ext cx="502131" cy="4156257"/>
          </a:xfrm>
          <a:prstGeom prst="rect">
            <a:avLst/>
          </a:prstGeom>
          <a:solidFill>
            <a:srgbClr val="CC0099"/>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09" name="Google Shape;388;p19">
            <a:extLst>
              <a:ext uri="{FF2B5EF4-FFF2-40B4-BE49-F238E27FC236}">
                <a16:creationId xmlns:a16="http://schemas.microsoft.com/office/drawing/2014/main" id="{FA91EFBB-497F-475B-5B1F-263BF1C6C9E6}"/>
              </a:ext>
            </a:extLst>
          </p:cNvPr>
          <p:cNvSpPr/>
          <p:nvPr/>
        </p:nvSpPr>
        <p:spPr>
          <a:xfrm>
            <a:off x="10963921" y="2021315"/>
            <a:ext cx="503528" cy="4156259"/>
          </a:xfrm>
          <a:prstGeom prst="rect">
            <a:avLst/>
          </a:prstGeom>
          <a:solidFill>
            <a:srgbClr val="85CFE1"/>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cxnSp>
        <p:nvCxnSpPr>
          <p:cNvPr id="110" name="Google Shape;389;p19">
            <a:extLst>
              <a:ext uri="{FF2B5EF4-FFF2-40B4-BE49-F238E27FC236}">
                <a16:creationId xmlns:a16="http://schemas.microsoft.com/office/drawing/2014/main" id="{C745436E-519F-63C4-42B0-9E543209AEEC}"/>
              </a:ext>
            </a:extLst>
          </p:cNvPr>
          <p:cNvCxnSpPr/>
          <p:nvPr/>
        </p:nvCxnSpPr>
        <p:spPr>
          <a:xfrm>
            <a:off x="11649660" y="2009889"/>
            <a:ext cx="0" cy="4156259"/>
          </a:xfrm>
          <a:prstGeom prst="straightConnector1">
            <a:avLst/>
          </a:prstGeom>
          <a:noFill/>
          <a:ln w="28575" cap="flat" cmpd="sng">
            <a:solidFill>
              <a:srgbClr val="1E4E79"/>
            </a:solidFill>
            <a:prstDash val="solid"/>
            <a:round/>
            <a:headEnd type="none" w="med" len="med"/>
            <a:tailEnd type="none" w="med" len="med"/>
          </a:ln>
        </p:spPr>
      </p:cxnSp>
      <p:cxnSp>
        <p:nvCxnSpPr>
          <p:cNvPr id="111" name="Google Shape;390;p19">
            <a:extLst>
              <a:ext uri="{FF2B5EF4-FFF2-40B4-BE49-F238E27FC236}">
                <a16:creationId xmlns:a16="http://schemas.microsoft.com/office/drawing/2014/main" id="{678AD874-F91E-321A-FB20-FFB1898DA4F7}"/>
              </a:ext>
            </a:extLst>
          </p:cNvPr>
          <p:cNvCxnSpPr/>
          <p:nvPr/>
        </p:nvCxnSpPr>
        <p:spPr>
          <a:xfrm>
            <a:off x="11639751" y="2009888"/>
            <a:ext cx="216791" cy="0"/>
          </a:xfrm>
          <a:prstGeom prst="straightConnector1">
            <a:avLst/>
          </a:prstGeom>
          <a:noFill/>
          <a:ln w="28575" cap="flat" cmpd="sng">
            <a:solidFill>
              <a:srgbClr val="1E4E79"/>
            </a:solidFill>
            <a:prstDash val="solid"/>
            <a:round/>
            <a:headEnd type="none" w="med" len="med"/>
            <a:tailEnd type="none" w="med" len="med"/>
          </a:ln>
        </p:spPr>
      </p:cxnSp>
      <p:cxnSp>
        <p:nvCxnSpPr>
          <p:cNvPr id="112" name="Google Shape;391;p19">
            <a:extLst>
              <a:ext uri="{FF2B5EF4-FFF2-40B4-BE49-F238E27FC236}">
                <a16:creationId xmlns:a16="http://schemas.microsoft.com/office/drawing/2014/main" id="{D9E9A493-DD2A-D9A0-0832-6A1572E12B64}"/>
              </a:ext>
            </a:extLst>
          </p:cNvPr>
          <p:cNvCxnSpPr/>
          <p:nvPr/>
        </p:nvCxnSpPr>
        <p:spPr>
          <a:xfrm>
            <a:off x="11649661" y="6166147"/>
            <a:ext cx="216791" cy="0"/>
          </a:xfrm>
          <a:prstGeom prst="straightConnector1">
            <a:avLst/>
          </a:prstGeom>
          <a:noFill/>
          <a:ln w="28575" cap="flat" cmpd="sng">
            <a:solidFill>
              <a:srgbClr val="1E4E79"/>
            </a:solidFill>
            <a:prstDash val="solid"/>
            <a:round/>
            <a:headEnd type="none" w="med" len="med"/>
            <a:tailEnd type="none" w="med" len="med"/>
          </a:ln>
        </p:spPr>
      </p:cxnSp>
      <p:sp>
        <p:nvSpPr>
          <p:cNvPr id="113" name="Google Shape;393;p19">
            <a:extLst>
              <a:ext uri="{FF2B5EF4-FFF2-40B4-BE49-F238E27FC236}">
                <a16:creationId xmlns:a16="http://schemas.microsoft.com/office/drawing/2014/main" id="{E99B5079-1A01-E2E8-D482-265C325A0DBF}"/>
              </a:ext>
            </a:extLst>
          </p:cNvPr>
          <p:cNvSpPr txBox="1"/>
          <p:nvPr/>
        </p:nvSpPr>
        <p:spPr>
          <a:xfrm>
            <a:off x="11793914" y="1789421"/>
            <a:ext cx="957385" cy="36929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lang="en-GB" b="1" kern="0" dirty="0">
                <a:solidFill>
                  <a:srgbClr val="1E4E79"/>
                </a:solidFill>
                <a:latin typeface="Century Gothic"/>
                <a:ea typeface="Century Gothic"/>
                <a:cs typeface="Century Gothic"/>
                <a:sym typeface="Arial"/>
              </a:rPr>
              <a:t>30</a:t>
            </a:r>
            <a:endParaRPr b="1" kern="0" dirty="0">
              <a:solidFill>
                <a:srgbClr val="1E4E79"/>
              </a:solidFill>
              <a:latin typeface="Century Gothic"/>
              <a:ea typeface="Century Gothic"/>
              <a:cs typeface="Century Gothic"/>
              <a:sym typeface="Arial"/>
            </a:endParaRPr>
          </a:p>
        </p:txBody>
      </p:sp>
      <p:sp>
        <p:nvSpPr>
          <p:cNvPr id="114" name="Google Shape;394;p19">
            <a:extLst>
              <a:ext uri="{FF2B5EF4-FFF2-40B4-BE49-F238E27FC236}">
                <a16:creationId xmlns:a16="http://schemas.microsoft.com/office/drawing/2014/main" id="{895B7797-A087-B792-E3DF-985280B76680}"/>
              </a:ext>
            </a:extLst>
          </p:cNvPr>
          <p:cNvSpPr txBox="1"/>
          <p:nvPr/>
        </p:nvSpPr>
        <p:spPr>
          <a:xfrm>
            <a:off x="11732625" y="5759878"/>
            <a:ext cx="872611"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0</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15" name="Google Shape;395;p19">
            <a:extLst>
              <a:ext uri="{FF2B5EF4-FFF2-40B4-BE49-F238E27FC236}">
                <a16:creationId xmlns:a16="http://schemas.microsoft.com/office/drawing/2014/main" id="{FD3AA134-C827-C5D9-0FB9-276E026D209D}"/>
              </a:ext>
            </a:extLst>
          </p:cNvPr>
          <p:cNvSpPr/>
          <p:nvPr/>
        </p:nvSpPr>
        <p:spPr>
          <a:xfrm>
            <a:off x="10823338" y="6396567"/>
            <a:ext cx="1058732" cy="382082"/>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entury Gothic"/>
              <a:buNone/>
              <a:tabLst/>
              <a:defRPr/>
            </a:pPr>
            <a:r>
              <a:rPr kumimoji="0" lang="en-GB" sz="1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INICIO</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16" name="TextBox 115">
            <a:extLst>
              <a:ext uri="{FF2B5EF4-FFF2-40B4-BE49-F238E27FC236}">
                <a16:creationId xmlns:a16="http://schemas.microsoft.com/office/drawing/2014/main" id="{B7D5494B-40A9-A4A7-6D12-DA14BC05D32C}"/>
              </a:ext>
            </a:extLst>
          </p:cNvPr>
          <p:cNvSpPr txBox="1"/>
          <p:nvPr/>
        </p:nvSpPr>
        <p:spPr>
          <a:xfrm>
            <a:off x="3173781" y="111905"/>
            <a:ext cx="6606988" cy="584775"/>
          </a:xfrm>
          <a:prstGeom prst="rect">
            <a:avLst/>
          </a:prstGeom>
          <a:noFill/>
        </p:spPr>
        <p:txBody>
          <a:bodyPr wrap="square">
            <a:spAutoFit/>
          </a:bodyPr>
          <a:lstStyle/>
          <a:p>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[1</a:t>
            </a:r>
            <a:r>
              <a:rPr kumimoji="0" lang="en-GB" sz="32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/5</a:t>
            </a: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endParaRPr lang="en-GB" sz="3200" dirty="0"/>
          </a:p>
        </p:txBody>
      </p:sp>
    </p:spTree>
    <p:extLst>
      <p:ext uri="{BB962C8B-B14F-4D97-AF65-F5344CB8AC3E}">
        <p14:creationId xmlns:p14="http://schemas.microsoft.com/office/powerpoint/2010/main" val="163946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500"/>
                                        <p:tgtEl>
                                          <p:spTgt spid="106"/>
                                        </p:tgtEl>
                                      </p:cBhvr>
                                    </p:animEffect>
                                  </p:childTnLst>
                                  <p:subTnLst>
                                    <p:audio>
                                      <p:cMediaNode>
                                        <p:cTn display="0" masterRel="sameClick">
                                          <p:stCondLst>
                                            <p:cond evt="begin" delay="0">
                                              <p:tn val="5"/>
                                            </p:cond>
                                          </p:stCondLst>
                                          <p:endCondLst>
                                            <p:cond evt="onStopAudio" delay="0">
                                              <p:tgtEl>
                                                <p:sldTgt/>
                                              </p:tgtEl>
                                            </p:cond>
                                          </p:endCondLst>
                                        </p:cTn>
                                        <p:tgtEl>
                                          <p:sndTgt r:embed="rId3" name="3_6.wav"/>
                                        </p:tgtEl>
                                      </p:cMediaNode>
                                    </p:audio>
                                  </p:subTnLst>
                                </p:cTn>
                              </p:par>
                              <p:par>
                                <p:cTn id="8" presetID="10" presetClass="entr" presetSubtype="0" fill="hold" grpId="0" nodeType="withEffect">
                                  <p:stCondLst>
                                    <p:cond delay="0"/>
                                  </p:stCondLst>
                                  <p:childTnLst>
                                    <p:set>
                                      <p:cBhvr>
                                        <p:cTn id="9" dur="1" fill="hold">
                                          <p:stCondLst>
                                            <p:cond delay="0"/>
                                          </p:stCondLst>
                                        </p:cTn>
                                        <p:tgtEl>
                                          <p:spTgt spid="107"/>
                                        </p:tgtEl>
                                        <p:attrNameLst>
                                          <p:attrName>style.visibility</p:attrName>
                                        </p:attrNameLst>
                                      </p:cBhvr>
                                      <p:to>
                                        <p:strVal val="visible"/>
                                      </p:to>
                                    </p:set>
                                    <p:animEffect transition="in" filter="fade">
                                      <p:cBhvr>
                                        <p:cTn id="10" dur="500"/>
                                        <p:tgtEl>
                                          <p:spTgt spid="10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93"/>
                                        </p:tgtEl>
                                        <p:attrNameLst>
                                          <p:attrName>style.visibility</p:attrName>
                                        </p:attrNameLst>
                                      </p:cBhvr>
                                      <p:to>
                                        <p:strVal val="visible"/>
                                      </p:to>
                                    </p:set>
                                    <p:anim calcmode="lin" valueType="num">
                                      <p:cBhvr additive="base">
                                        <p:cTn id="35" dur="500" fill="hold"/>
                                        <p:tgtEl>
                                          <p:spTgt spid="93"/>
                                        </p:tgtEl>
                                        <p:attrNameLst>
                                          <p:attrName>ppt_x</p:attrName>
                                        </p:attrNameLst>
                                      </p:cBhvr>
                                      <p:tavLst>
                                        <p:tav tm="0">
                                          <p:val>
                                            <p:strVal val="#ppt_x"/>
                                          </p:val>
                                        </p:tav>
                                        <p:tav tm="100000">
                                          <p:val>
                                            <p:strVal val="#ppt_x"/>
                                          </p:val>
                                        </p:tav>
                                      </p:tavLst>
                                    </p:anim>
                                    <p:anim calcmode="lin" valueType="num">
                                      <p:cBhvr additive="base">
                                        <p:cTn id="36" dur="500" fill="hold"/>
                                        <p:tgtEl>
                                          <p:spTgt spid="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115"/>
                    </p:tgtEl>
                  </p:cond>
                </p:stCondLst>
                <p:endSync evt="end" delay="0">
                  <p:rtn val="all"/>
                </p:endSync>
                <p:childTnLst>
                  <p:par>
                    <p:cTn id="38" fill="hold">
                      <p:stCondLst>
                        <p:cond delay="0"/>
                      </p:stCondLst>
                      <p:childTnLst>
                        <p:par>
                          <p:cTn id="39" fill="hold">
                            <p:stCondLst>
                              <p:cond delay="0"/>
                            </p:stCondLst>
                            <p:childTnLst>
                              <p:par>
                                <p:cTn id="40" presetID="12" presetClass="exit" presetSubtype="4" fill="remove" grpId="0" nodeType="clickEffect">
                                  <p:stCondLst>
                                    <p:cond delay="0"/>
                                  </p:stCondLst>
                                  <p:childTnLst>
                                    <p:anim calcmode="lin" valueType="num">
                                      <p:cBhvr additive="base">
                                        <p:cTn id="41" dur="30000"/>
                                        <p:tgtEl>
                                          <p:spTgt spid="109"/>
                                        </p:tgtEl>
                                        <p:attrNameLst>
                                          <p:attrName>ppt_y</p:attrName>
                                        </p:attrNameLst>
                                      </p:cBhvr>
                                      <p:tavLst>
                                        <p:tav tm="0">
                                          <p:val>
                                            <p:strVal val="#ppt_y"/>
                                          </p:val>
                                        </p:tav>
                                        <p:tav tm="100000">
                                          <p:val>
                                            <p:strVal val="#ppt_y+#ppt_h*1.125000"/>
                                          </p:val>
                                        </p:tav>
                                      </p:tavLst>
                                    </p:anim>
                                    <p:animEffect transition="out" filter="wipe(down)">
                                      <p:cBhvr>
                                        <p:cTn id="42" dur="30000"/>
                                        <p:tgtEl>
                                          <p:spTgt spid="109"/>
                                        </p:tgtEl>
                                      </p:cBhvr>
                                    </p:animEffect>
                                    <p:set>
                                      <p:cBhvr>
                                        <p:cTn id="43" dur="1" fill="hold">
                                          <p:stCondLst>
                                            <p:cond delay="29999"/>
                                          </p:stCondLst>
                                        </p:cTn>
                                        <p:tgtEl>
                                          <p:spTgt spid="109"/>
                                        </p:tgtEl>
                                        <p:attrNameLst>
                                          <p:attrName>style.visibility</p:attrName>
                                        </p:attrNameLst>
                                      </p:cBhvr>
                                      <p:to>
                                        <p:strVal val="hidden"/>
                                      </p:to>
                                    </p:set>
                                  </p:childTnLst>
                                </p:cTn>
                              </p:par>
                            </p:childTnLst>
                          </p:cTn>
                        </p:par>
                      </p:childTnLst>
                    </p:cTn>
                  </p:par>
                </p:childTnLst>
              </p:cTn>
              <p:nextCondLst>
                <p:cond evt="onClick" delay="0">
                  <p:tgtEl>
                    <p:spTgt spid="115"/>
                  </p:tgtEl>
                </p:cond>
              </p:nextCondLst>
            </p:seq>
          </p:childTnLst>
        </p:cTn>
      </p:par>
    </p:tnLst>
    <p:bldLst>
      <p:bldP spid="93" grpId="0" animBg="1"/>
      <p:bldP spid="95" grpId="0" animBg="1"/>
      <p:bldP spid="96" grpId="0" animBg="1"/>
      <p:bldP spid="97" grpId="0" animBg="1"/>
      <p:bldP spid="101" grpId="0" animBg="1"/>
      <p:bldP spid="102" grpId="0" animBg="1"/>
      <p:bldP spid="103" grpId="0" animBg="1"/>
      <p:bldP spid="104" grpId="0" animBg="1"/>
      <p:bldP spid="105" grpId="0"/>
      <p:bldP spid="106" grpId="0" animBg="1"/>
      <p:bldP spid="107" grpId="0"/>
      <p:bldP spid="10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2" name="Title 1">
            <a:extLst>
              <a:ext uri="{FF2B5EF4-FFF2-40B4-BE49-F238E27FC236}">
                <a16:creationId xmlns:a16="http://schemas.microsoft.com/office/drawing/2014/main" id="{94C6BAEF-8EAF-4934-944C-3F1767C20A4E}"/>
              </a:ext>
            </a:extLst>
          </p:cNvPr>
          <p:cNvSpPr>
            <a:spLocks noGrp="1"/>
          </p:cNvSpPr>
          <p:nvPr>
            <p:ph type="title"/>
          </p:nvPr>
        </p:nvSpPr>
        <p:spPr>
          <a:xfrm>
            <a:off x="718945" y="96564"/>
            <a:ext cx="2506012" cy="563783"/>
          </a:xfrm>
        </p:spPr>
        <p:txBody>
          <a:bodyPr/>
          <a:lstStyle/>
          <a:p>
            <a:pPr lvl="0">
              <a:lnSpc>
                <a:spcPct val="100000"/>
              </a:lnSpc>
              <a:defRPr/>
            </a:pPr>
            <a:r>
              <a:rPr lang="en-GB" sz="2800" b="1" dirty="0">
                <a:solidFill>
                  <a:srgbClr val="002060"/>
                </a:solidFill>
                <a:latin typeface="Century Gothic"/>
                <a:ea typeface="Century Gothic"/>
                <a:cs typeface="Century Gothic"/>
                <a:sym typeface="Century Gothic"/>
              </a:rPr>
              <a:t>Follow up 3: </a:t>
            </a:r>
            <a:endParaRPr lang="en-GB" dirty="0"/>
          </a:p>
        </p:txBody>
      </p:sp>
      <p:sp>
        <p:nvSpPr>
          <p:cNvPr id="56" name="Google Shape;390;p8">
            <a:extLst>
              <a:ext uri="{FF2B5EF4-FFF2-40B4-BE49-F238E27FC236}">
                <a16:creationId xmlns:a16="http://schemas.microsoft.com/office/drawing/2014/main" id="{278FB546-801B-4FC4-BA26-4F43642401DB}"/>
              </a:ext>
            </a:extLst>
          </p:cNvPr>
          <p:cNvSpPr/>
          <p:nvPr/>
        </p:nvSpPr>
        <p:spPr>
          <a:xfrm>
            <a:off x="123171" y="128500"/>
            <a:ext cx="521370" cy="478471"/>
          </a:xfrm>
          <a:prstGeom prst="roundRect">
            <a:avLst>
              <a:gd name="adj" fmla="val 16667"/>
            </a:avLst>
          </a:prstGeom>
          <a:solidFill>
            <a:srgbClr val="0070C0"/>
          </a:solid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53" name="Graphic 52" descr="Teacher">
            <a:extLst>
              <a:ext uri="{FF2B5EF4-FFF2-40B4-BE49-F238E27FC236}">
                <a16:creationId xmlns:a16="http://schemas.microsoft.com/office/drawing/2014/main" id="{76E70C2C-FAF7-876A-6B57-5B2B924D052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8217" y="728407"/>
            <a:ext cx="914400" cy="914400"/>
          </a:xfrm>
          <a:prstGeom prst="rect">
            <a:avLst/>
          </a:prstGeom>
        </p:spPr>
      </p:pic>
      <p:pic>
        <p:nvPicPr>
          <p:cNvPr id="65" name="Google Shape;319;p15" descr="Speech Icon, Voice, Talking, Audio, Speech">
            <a:extLst>
              <a:ext uri="{FF2B5EF4-FFF2-40B4-BE49-F238E27FC236}">
                <a16:creationId xmlns:a16="http://schemas.microsoft.com/office/drawing/2014/main" id="{D0CAC835-8396-15E1-7A17-A263D36A1F34}"/>
              </a:ext>
            </a:extLst>
          </p:cNvPr>
          <p:cNvPicPr preferRelativeResize="0"/>
          <p:nvPr/>
        </p:nvPicPr>
        <p:blipFill rotWithShape="1">
          <a:blip r:embed="rId5">
            <a:alphaModFix/>
          </a:blip>
          <a:srcRect/>
          <a:stretch/>
        </p:blipFill>
        <p:spPr>
          <a:xfrm>
            <a:off x="11185441" y="64107"/>
            <a:ext cx="776168" cy="776168"/>
          </a:xfrm>
          <a:prstGeom prst="rect">
            <a:avLst/>
          </a:prstGeom>
          <a:noFill/>
          <a:ln>
            <a:noFill/>
          </a:ln>
        </p:spPr>
      </p:pic>
      <p:sp>
        <p:nvSpPr>
          <p:cNvPr id="66" name="Title 1">
            <a:extLst>
              <a:ext uri="{FF2B5EF4-FFF2-40B4-BE49-F238E27FC236}">
                <a16:creationId xmlns:a16="http://schemas.microsoft.com/office/drawing/2014/main" id="{BD1EF01E-230D-27EE-3FB8-60D3C6230105}"/>
              </a:ext>
            </a:extLst>
          </p:cNvPr>
          <p:cNvSpPr txBox="1">
            <a:spLocks/>
          </p:cNvSpPr>
          <p:nvPr/>
        </p:nvSpPr>
        <p:spPr>
          <a:xfrm>
            <a:off x="11043792" y="890123"/>
            <a:ext cx="1059466" cy="461665"/>
          </a:xfrm>
          <a:prstGeom prst="rect">
            <a:avLst/>
          </a:prstGeom>
          <a:solidFill>
            <a:srgbClr val="86CFE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rgbClr val="002060"/>
                </a:solidFill>
                <a:effectLst/>
                <a:uLnTx/>
                <a:uFillTx/>
                <a:latin typeface="Century Gothic" panose="020B0502020202020204" pitchFamily="34" charset="0"/>
                <a:ea typeface="+mj-ea"/>
                <a:cs typeface="+mj-cs"/>
              </a:rPr>
              <a:t>hablar</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endParaRPr>
          </a:p>
        </p:txBody>
      </p:sp>
      <p:pic>
        <p:nvPicPr>
          <p:cNvPr id="71" name="Google Shape;282;p13" descr="Reading, Book, Symbol, Icon, Reader, Man">
            <a:extLst>
              <a:ext uri="{FF2B5EF4-FFF2-40B4-BE49-F238E27FC236}">
                <a16:creationId xmlns:a16="http://schemas.microsoft.com/office/drawing/2014/main" id="{0BC2918E-17DC-C9A8-7464-29DB7ED9A8BB}"/>
              </a:ext>
            </a:extLst>
          </p:cNvPr>
          <p:cNvPicPr preferRelativeResize="0"/>
          <p:nvPr/>
        </p:nvPicPr>
        <p:blipFill rotWithShape="1">
          <a:blip r:embed="rId6">
            <a:alphaModFix/>
            <a:duotone>
              <a:schemeClr val="accent6">
                <a:shade val="45000"/>
                <a:satMod val="135000"/>
              </a:schemeClr>
              <a:prstClr val="white"/>
            </a:duotone>
            <a:extLst>
              <a:ext uri="{BEBA8EAE-BF5A-486C-A8C5-ECC9F3942E4B}">
                <a14:imgProps xmlns:a14="http://schemas.microsoft.com/office/drawing/2010/main">
                  <a14:imgLayer r:embed="rId7">
                    <a14:imgEffect>
                      <a14:artisticPaintStrokes/>
                    </a14:imgEffect>
                  </a14:imgLayer>
                </a14:imgProps>
              </a:ext>
            </a:extLst>
          </a:blip>
          <a:srcRect/>
          <a:stretch/>
        </p:blipFill>
        <p:spPr>
          <a:xfrm>
            <a:off x="10226236" y="128071"/>
            <a:ext cx="782801" cy="782801"/>
          </a:xfrm>
          <a:prstGeom prst="roundRect">
            <a:avLst/>
          </a:prstGeom>
          <a:solidFill>
            <a:srgbClr val="92D050"/>
          </a:solidFill>
          <a:ln>
            <a:noFill/>
          </a:ln>
        </p:spPr>
      </p:pic>
      <p:sp>
        <p:nvSpPr>
          <p:cNvPr id="85" name="Title 1">
            <a:extLst>
              <a:ext uri="{FF2B5EF4-FFF2-40B4-BE49-F238E27FC236}">
                <a16:creationId xmlns:a16="http://schemas.microsoft.com/office/drawing/2014/main" id="{E49567CE-82DC-593F-03A4-DCDE6C9FB364}"/>
              </a:ext>
            </a:extLst>
          </p:cNvPr>
          <p:cNvSpPr txBox="1">
            <a:spLocks/>
          </p:cNvSpPr>
          <p:nvPr/>
        </p:nvSpPr>
        <p:spPr>
          <a:xfrm>
            <a:off x="10294126" y="936152"/>
            <a:ext cx="657080" cy="400110"/>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a:solidFill>
                  <a:schemeClr val="bg1"/>
                </a:solidFill>
                <a:latin typeface="Century Gothic" panose="020B0502020202020204" pitchFamily="34" charset="0"/>
              </a:rPr>
              <a:t>leer</a:t>
            </a:r>
            <a:endParaRPr lang="en-GB" sz="2000" b="1" dirty="0">
              <a:solidFill>
                <a:schemeClr val="bg1"/>
              </a:solidFill>
              <a:latin typeface="Century Gothic" panose="020B0502020202020204" pitchFamily="34" charset="0"/>
            </a:endParaRPr>
          </a:p>
        </p:txBody>
      </p:sp>
      <p:sp>
        <p:nvSpPr>
          <p:cNvPr id="93" name="Speech Bubble: Oval 92">
            <a:extLst>
              <a:ext uri="{FF2B5EF4-FFF2-40B4-BE49-F238E27FC236}">
                <a16:creationId xmlns:a16="http://schemas.microsoft.com/office/drawing/2014/main" id="{A1461D11-6214-CEF7-6DE7-C74A7FE7D35E}"/>
              </a:ext>
            </a:extLst>
          </p:cNvPr>
          <p:cNvSpPr/>
          <p:nvPr/>
        </p:nvSpPr>
        <p:spPr>
          <a:xfrm>
            <a:off x="5413787" y="1506437"/>
            <a:ext cx="4812449" cy="2161923"/>
          </a:xfrm>
          <a:prstGeom prst="wedgeEllipseCallout">
            <a:avLst>
              <a:gd name="adj1" fmla="val 63032"/>
              <a:gd name="adj2" fmla="val 57690"/>
            </a:avLst>
          </a:prstGeom>
          <a:solidFill>
            <a:srgbClr val="FFD5E6"/>
          </a:solidFill>
          <a:ln w="76200">
            <a:solidFill>
              <a:srgbClr val="FFD5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3200" dirty="0" err="1">
                <a:solidFill>
                  <a:srgbClr val="002060"/>
                </a:solidFill>
                <a:latin typeface="Segoe Print" panose="02000600000000000000" pitchFamily="2" charset="0"/>
              </a:rPr>
              <a:t>Quieres</a:t>
            </a:r>
            <a:r>
              <a:rPr lang="en-GB" sz="3200" dirty="0">
                <a:solidFill>
                  <a:srgbClr val="002060"/>
                </a:solidFill>
                <a:latin typeface="Segoe Print" panose="02000600000000000000" pitchFamily="2" charset="0"/>
              </a:rPr>
              <a:t> </a:t>
            </a:r>
            <a:r>
              <a:rPr lang="en-GB" sz="3200" dirty="0" err="1">
                <a:solidFill>
                  <a:srgbClr val="002060"/>
                </a:solidFill>
                <a:latin typeface="Segoe Print" panose="02000600000000000000" pitchFamily="2" charset="0"/>
              </a:rPr>
              <a:t>ver</a:t>
            </a:r>
            <a:r>
              <a:rPr lang="en-GB" sz="3200" dirty="0">
                <a:solidFill>
                  <a:srgbClr val="002060"/>
                </a:solidFill>
                <a:latin typeface="Segoe Print" panose="02000600000000000000" pitchFamily="2" charset="0"/>
              </a:rPr>
              <a:t> </a:t>
            </a:r>
            <a:r>
              <a:rPr lang="en-GB" sz="3200" dirty="0" err="1">
                <a:solidFill>
                  <a:srgbClr val="002060"/>
                </a:solidFill>
                <a:latin typeface="Segoe Print" panose="02000600000000000000" pitchFamily="2" charset="0"/>
              </a:rPr>
              <a:t>una</a:t>
            </a:r>
            <a:r>
              <a:rPr lang="en-GB" sz="3200" dirty="0">
                <a:solidFill>
                  <a:srgbClr val="002060"/>
                </a:solidFill>
                <a:latin typeface="Segoe Print" panose="02000600000000000000" pitchFamily="2" charset="0"/>
              </a:rPr>
              <a:t> </a:t>
            </a:r>
            <a:r>
              <a:rPr lang="en-GB" sz="3200" dirty="0" err="1">
                <a:solidFill>
                  <a:srgbClr val="002060"/>
                </a:solidFill>
                <a:latin typeface="Segoe Print" panose="02000600000000000000" pitchFamily="2" charset="0"/>
              </a:rPr>
              <a:t>película</a:t>
            </a:r>
            <a:r>
              <a:rPr lang="en-GB" sz="3200" dirty="0">
                <a:solidFill>
                  <a:srgbClr val="002060"/>
                </a:solidFill>
                <a:latin typeface="Segoe Print" panose="02000600000000000000" pitchFamily="2" charset="0"/>
              </a:rPr>
              <a:t> </a:t>
            </a:r>
            <a:r>
              <a:rPr lang="en-GB" sz="3200" dirty="0" err="1">
                <a:solidFill>
                  <a:srgbClr val="002060"/>
                </a:solidFill>
                <a:latin typeface="Segoe Print" panose="02000600000000000000" pitchFamily="2" charset="0"/>
              </a:rPr>
              <a:t>aburrida</a:t>
            </a:r>
            <a:r>
              <a:rPr lang="en-GB" sz="3200" dirty="0">
                <a:solidFill>
                  <a:srgbClr val="002060"/>
                </a:solidFill>
                <a:latin typeface="Segoe Print" panose="02000600000000000000" pitchFamily="2" charset="0"/>
              </a:rPr>
              <a:t>.</a:t>
            </a:r>
          </a:p>
        </p:txBody>
      </p:sp>
      <p:sp>
        <p:nvSpPr>
          <p:cNvPr id="95" name="Rectangle: Rounded Corners 94">
            <a:extLst>
              <a:ext uri="{FF2B5EF4-FFF2-40B4-BE49-F238E27FC236}">
                <a16:creationId xmlns:a16="http://schemas.microsoft.com/office/drawing/2014/main" id="{49039123-5F22-9D0F-CDD1-512F057B43D4}"/>
              </a:ext>
            </a:extLst>
          </p:cNvPr>
          <p:cNvSpPr/>
          <p:nvPr/>
        </p:nvSpPr>
        <p:spPr>
          <a:xfrm>
            <a:off x="3173781" y="4176995"/>
            <a:ext cx="1933903"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2060"/>
                </a:solidFill>
                <a:latin typeface="Century Gothic" panose="020B0502020202020204" pitchFamily="34" charset="0"/>
              </a:rPr>
              <a:t>aburridas</a:t>
            </a:r>
          </a:p>
        </p:txBody>
      </p:sp>
      <p:sp>
        <p:nvSpPr>
          <p:cNvPr id="96" name="TextBox 95">
            <a:extLst>
              <a:ext uri="{FF2B5EF4-FFF2-40B4-BE49-F238E27FC236}">
                <a16:creationId xmlns:a16="http://schemas.microsoft.com/office/drawing/2014/main" id="{A94979F4-A65C-BB71-9D7F-B24427ABFDCD}"/>
              </a:ext>
            </a:extLst>
          </p:cNvPr>
          <p:cNvSpPr txBox="1"/>
          <p:nvPr/>
        </p:nvSpPr>
        <p:spPr>
          <a:xfrm>
            <a:off x="126389" y="2325789"/>
            <a:ext cx="5204434" cy="954107"/>
          </a:xfrm>
          <a:prstGeom prst="rect">
            <a:avLst/>
          </a:prstGeom>
          <a:solidFill>
            <a:schemeClr val="bg1"/>
          </a:solidFill>
          <a:ln w="57150">
            <a:solidFill>
              <a:srgbClr val="FF4B94"/>
            </a:solidFill>
          </a:ln>
        </p:spPr>
        <p:txBody>
          <a:bodyPr wrap="square">
            <a:spAutoFit/>
          </a:bodyPr>
          <a:lstStyle/>
          <a:p>
            <a:pPr lvl="0" algn="ctr">
              <a:defRPr/>
            </a:pPr>
            <a:r>
              <a:rPr lang="en-GB" sz="2800" b="1" dirty="0">
                <a:solidFill>
                  <a:srgbClr val="002060"/>
                </a:solidFill>
                <a:latin typeface="Century Gothic" panose="020B0502020202020204" pitchFamily="34" charset="0"/>
              </a:rPr>
              <a:t>You want to watch a boring film.</a:t>
            </a:r>
          </a:p>
        </p:txBody>
      </p:sp>
      <p:sp>
        <p:nvSpPr>
          <p:cNvPr id="97" name="Rectangle: Rounded Corners 96">
            <a:extLst>
              <a:ext uri="{FF2B5EF4-FFF2-40B4-BE49-F238E27FC236}">
                <a16:creationId xmlns:a16="http://schemas.microsoft.com/office/drawing/2014/main" id="{3E32B41E-ACEE-E9F5-09CD-B1B8005500B4}"/>
              </a:ext>
            </a:extLst>
          </p:cNvPr>
          <p:cNvSpPr/>
          <p:nvPr/>
        </p:nvSpPr>
        <p:spPr>
          <a:xfrm>
            <a:off x="930052" y="4110301"/>
            <a:ext cx="1635295"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2060"/>
                </a:solidFill>
                <a:latin typeface="Century Gothic" panose="020B0502020202020204" pitchFamily="34" charset="0"/>
              </a:rPr>
              <a:t>leer</a:t>
            </a:r>
          </a:p>
        </p:txBody>
      </p:sp>
      <p:sp>
        <p:nvSpPr>
          <p:cNvPr id="101" name="Rectangle: Rounded Corners 100">
            <a:extLst>
              <a:ext uri="{FF2B5EF4-FFF2-40B4-BE49-F238E27FC236}">
                <a16:creationId xmlns:a16="http://schemas.microsoft.com/office/drawing/2014/main" id="{1107BAE9-0ED1-0B87-525D-0D0B396032D9}"/>
              </a:ext>
            </a:extLst>
          </p:cNvPr>
          <p:cNvSpPr/>
          <p:nvPr/>
        </p:nvSpPr>
        <p:spPr>
          <a:xfrm>
            <a:off x="545524" y="5201070"/>
            <a:ext cx="1933903"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rgbClr val="002060"/>
                </a:solidFill>
                <a:latin typeface="Century Gothic" panose="020B0502020202020204" pitchFamily="34" charset="0"/>
              </a:rPr>
              <a:t>ver</a:t>
            </a:r>
            <a:endParaRPr lang="en-GB" sz="2800" b="1" dirty="0">
              <a:solidFill>
                <a:srgbClr val="002060"/>
              </a:solidFill>
              <a:latin typeface="Century Gothic" panose="020B0502020202020204" pitchFamily="34" charset="0"/>
            </a:endParaRPr>
          </a:p>
        </p:txBody>
      </p:sp>
      <p:sp>
        <p:nvSpPr>
          <p:cNvPr id="102" name="Rectangle: Rounded Corners 101">
            <a:extLst>
              <a:ext uri="{FF2B5EF4-FFF2-40B4-BE49-F238E27FC236}">
                <a16:creationId xmlns:a16="http://schemas.microsoft.com/office/drawing/2014/main" id="{C873B9AA-38CD-7CF6-40AC-A8ED3671A1AC}"/>
              </a:ext>
            </a:extLst>
          </p:cNvPr>
          <p:cNvSpPr/>
          <p:nvPr/>
        </p:nvSpPr>
        <p:spPr>
          <a:xfrm>
            <a:off x="3150214" y="5250261"/>
            <a:ext cx="1550949"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rgbClr val="002060"/>
                </a:solidFill>
                <a:latin typeface="Century Gothic" panose="020B0502020202020204" pitchFamily="34" charset="0"/>
              </a:rPr>
              <a:t>quiero</a:t>
            </a:r>
            <a:endParaRPr lang="en-GB" sz="2800" b="1" dirty="0">
              <a:solidFill>
                <a:srgbClr val="002060"/>
              </a:solidFill>
              <a:latin typeface="Century Gothic" panose="020B0502020202020204" pitchFamily="34" charset="0"/>
            </a:endParaRPr>
          </a:p>
        </p:txBody>
      </p:sp>
      <p:sp>
        <p:nvSpPr>
          <p:cNvPr id="103" name="Rectangle: Rounded Corners 102">
            <a:extLst>
              <a:ext uri="{FF2B5EF4-FFF2-40B4-BE49-F238E27FC236}">
                <a16:creationId xmlns:a16="http://schemas.microsoft.com/office/drawing/2014/main" id="{90AA381A-E686-4D4D-A84C-DBCA8DABFA29}"/>
              </a:ext>
            </a:extLst>
          </p:cNvPr>
          <p:cNvSpPr/>
          <p:nvPr/>
        </p:nvSpPr>
        <p:spPr>
          <a:xfrm>
            <a:off x="5287720" y="5237739"/>
            <a:ext cx="1933903"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rgbClr val="002060"/>
                </a:solidFill>
                <a:latin typeface="Century Gothic" panose="020B0502020202020204" pitchFamily="34" charset="0"/>
              </a:rPr>
              <a:t>quieres</a:t>
            </a:r>
            <a:endParaRPr lang="en-GB" sz="2800" b="1" dirty="0">
              <a:solidFill>
                <a:srgbClr val="002060"/>
              </a:solidFill>
              <a:latin typeface="Century Gothic" panose="020B0502020202020204" pitchFamily="34" charset="0"/>
            </a:endParaRPr>
          </a:p>
        </p:txBody>
      </p:sp>
      <p:sp>
        <p:nvSpPr>
          <p:cNvPr id="104" name="Rectangle: Rounded Corners 103">
            <a:extLst>
              <a:ext uri="{FF2B5EF4-FFF2-40B4-BE49-F238E27FC236}">
                <a16:creationId xmlns:a16="http://schemas.microsoft.com/office/drawing/2014/main" id="{E0902AE5-678C-797E-6C10-77CF322E0DD8}"/>
              </a:ext>
            </a:extLst>
          </p:cNvPr>
          <p:cNvSpPr/>
          <p:nvPr/>
        </p:nvSpPr>
        <p:spPr>
          <a:xfrm>
            <a:off x="5693021" y="4176994"/>
            <a:ext cx="1933903"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rgbClr val="002060"/>
                </a:solidFill>
                <a:latin typeface="Century Gothic" panose="020B0502020202020204" pitchFamily="34" charset="0"/>
              </a:rPr>
              <a:t>aburrida</a:t>
            </a:r>
            <a:endParaRPr lang="en-GB" sz="2800" b="1" dirty="0">
              <a:solidFill>
                <a:srgbClr val="002060"/>
              </a:solidFill>
              <a:latin typeface="Century Gothic" panose="020B0502020202020204" pitchFamily="34" charset="0"/>
            </a:endParaRPr>
          </a:p>
        </p:txBody>
      </p:sp>
      <p:sp>
        <p:nvSpPr>
          <p:cNvPr id="105" name="TextBox 104">
            <a:extLst>
              <a:ext uri="{FF2B5EF4-FFF2-40B4-BE49-F238E27FC236}">
                <a16:creationId xmlns:a16="http://schemas.microsoft.com/office/drawing/2014/main" id="{1D8DBCB6-08EB-44EA-4433-4DF6A8C6EA42}"/>
              </a:ext>
            </a:extLst>
          </p:cNvPr>
          <p:cNvSpPr txBox="1"/>
          <p:nvPr/>
        </p:nvSpPr>
        <p:spPr>
          <a:xfrm>
            <a:off x="85454" y="6166147"/>
            <a:ext cx="719519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n-GB" sz="24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You do not need all of the words!</a:t>
            </a:r>
          </a:p>
        </p:txBody>
      </p:sp>
      <p:sp>
        <p:nvSpPr>
          <p:cNvPr id="106" name="Speech Bubble: Rectangle with Corners Rounded 105">
            <a:extLst>
              <a:ext uri="{FF2B5EF4-FFF2-40B4-BE49-F238E27FC236}">
                <a16:creationId xmlns:a16="http://schemas.microsoft.com/office/drawing/2014/main" id="{D47DCB12-AE66-EF70-C3D8-1D4627F02C91}"/>
              </a:ext>
            </a:extLst>
          </p:cNvPr>
          <p:cNvSpPr/>
          <p:nvPr/>
        </p:nvSpPr>
        <p:spPr>
          <a:xfrm>
            <a:off x="1240794" y="763234"/>
            <a:ext cx="5369791" cy="710134"/>
          </a:xfrm>
          <a:prstGeom prst="wedgeRoundRectCallout">
            <a:avLst>
              <a:gd name="adj1" fmla="val -55670"/>
              <a:gd name="adj2" fmla="val 12212"/>
              <a:gd name="adj3" fmla="val 16667"/>
            </a:avLst>
          </a:prstGeom>
          <a:solidFill>
            <a:schemeClr val="bg1"/>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72849DCE-9C58-B1DA-FD6B-EA1BA258ECCF}"/>
              </a:ext>
            </a:extLst>
          </p:cNvPr>
          <p:cNvSpPr txBox="1"/>
          <p:nvPr/>
        </p:nvSpPr>
        <p:spPr>
          <a:xfrm>
            <a:off x="1240803" y="849146"/>
            <a:ext cx="4985660" cy="523220"/>
          </a:xfrm>
          <a:prstGeom prst="rect">
            <a:avLst/>
          </a:prstGeom>
          <a:noFill/>
        </p:spPr>
        <p:txBody>
          <a:bodyPr wrap="none" rtlCol="0">
            <a:spAutoFit/>
          </a:bodyPr>
          <a:lstStyle/>
          <a:p>
            <a:pPr lvl="0">
              <a:defRPr/>
            </a:pPr>
            <a:r>
              <a:rPr lang="en-GB" sz="2800" b="1" dirty="0">
                <a:solidFill>
                  <a:srgbClr val="002060"/>
                </a:solidFill>
                <a:latin typeface="Century Gothic" panose="020B0502020202020204" pitchFamily="34" charset="0"/>
              </a:rPr>
              <a:t>Traduce la </a:t>
            </a:r>
            <a:r>
              <a:rPr lang="en-GB" sz="2800" b="1" dirty="0" err="1">
                <a:solidFill>
                  <a:srgbClr val="002060"/>
                </a:solidFill>
                <a:latin typeface="Century Gothic" panose="020B0502020202020204" pitchFamily="34" charset="0"/>
              </a:rPr>
              <a:t>frase</a:t>
            </a:r>
            <a:r>
              <a:rPr lang="en-GB" sz="2800" b="1" dirty="0">
                <a:solidFill>
                  <a:srgbClr val="002060"/>
                </a:solidFill>
                <a:latin typeface="Century Gothic" panose="020B0502020202020204" pitchFamily="34" charset="0"/>
              </a:rPr>
              <a:t> al español.</a:t>
            </a:r>
          </a:p>
        </p:txBody>
      </p:sp>
      <p:sp>
        <p:nvSpPr>
          <p:cNvPr id="108" name="Google Shape;387;p19">
            <a:extLst>
              <a:ext uri="{FF2B5EF4-FFF2-40B4-BE49-F238E27FC236}">
                <a16:creationId xmlns:a16="http://schemas.microsoft.com/office/drawing/2014/main" id="{6A1AA2D3-5FD0-E47C-358C-873D18AEBE3F}"/>
              </a:ext>
            </a:extLst>
          </p:cNvPr>
          <p:cNvSpPr/>
          <p:nvPr/>
        </p:nvSpPr>
        <p:spPr>
          <a:xfrm>
            <a:off x="10966288" y="2021317"/>
            <a:ext cx="502131" cy="4156257"/>
          </a:xfrm>
          <a:prstGeom prst="rect">
            <a:avLst/>
          </a:prstGeom>
          <a:solidFill>
            <a:srgbClr val="CC0099"/>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09" name="Google Shape;388;p19">
            <a:extLst>
              <a:ext uri="{FF2B5EF4-FFF2-40B4-BE49-F238E27FC236}">
                <a16:creationId xmlns:a16="http://schemas.microsoft.com/office/drawing/2014/main" id="{FA91EFBB-497F-475B-5B1F-263BF1C6C9E6}"/>
              </a:ext>
            </a:extLst>
          </p:cNvPr>
          <p:cNvSpPr/>
          <p:nvPr/>
        </p:nvSpPr>
        <p:spPr>
          <a:xfrm>
            <a:off x="10963921" y="2021315"/>
            <a:ext cx="503528" cy="4156259"/>
          </a:xfrm>
          <a:prstGeom prst="rect">
            <a:avLst/>
          </a:prstGeom>
          <a:solidFill>
            <a:srgbClr val="85CFE1"/>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cxnSp>
        <p:nvCxnSpPr>
          <p:cNvPr id="110" name="Google Shape;389;p19">
            <a:extLst>
              <a:ext uri="{FF2B5EF4-FFF2-40B4-BE49-F238E27FC236}">
                <a16:creationId xmlns:a16="http://schemas.microsoft.com/office/drawing/2014/main" id="{C745436E-519F-63C4-42B0-9E543209AEEC}"/>
              </a:ext>
            </a:extLst>
          </p:cNvPr>
          <p:cNvCxnSpPr/>
          <p:nvPr/>
        </p:nvCxnSpPr>
        <p:spPr>
          <a:xfrm>
            <a:off x="11649660" y="2009889"/>
            <a:ext cx="0" cy="4156259"/>
          </a:xfrm>
          <a:prstGeom prst="straightConnector1">
            <a:avLst/>
          </a:prstGeom>
          <a:noFill/>
          <a:ln w="28575" cap="flat" cmpd="sng">
            <a:solidFill>
              <a:srgbClr val="1E4E79"/>
            </a:solidFill>
            <a:prstDash val="solid"/>
            <a:round/>
            <a:headEnd type="none" w="med" len="med"/>
            <a:tailEnd type="none" w="med" len="med"/>
          </a:ln>
        </p:spPr>
      </p:cxnSp>
      <p:cxnSp>
        <p:nvCxnSpPr>
          <p:cNvPr id="111" name="Google Shape;390;p19">
            <a:extLst>
              <a:ext uri="{FF2B5EF4-FFF2-40B4-BE49-F238E27FC236}">
                <a16:creationId xmlns:a16="http://schemas.microsoft.com/office/drawing/2014/main" id="{678AD874-F91E-321A-FB20-FFB1898DA4F7}"/>
              </a:ext>
            </a:extLst>
          </p:cNvPr>
          <p:cNvCxnSpPr/>
          <p:nvPr/>
        </p:nvCxnSpPr>
        <p:spPr>
          <a:xfrm>
            <a:off x="11639751" y="2009888"/>
            <a:ext cx="216791" cy="0"/>
          </a:xfrm>
          <a:prstGeom prst="straightConnector1">
            <a:avLst/>
          </a:prstGeom>
          <a:noFill/>
          <a:ln w="28575" cap="flat" cmpd="sng">
            <a:solidFill>
              <a:srgbClr val="1E4E79"/>
            </a:solidFill>
            <a:prstDash val="solid"/>
            <a:round/>
            <a:headEnd type="none" w="med" len="med"/>
            <a:tailEnd type="none" w="med" len="med"/>
          </a:ln>
        </p:spPr>
      </p:cxnSp>
      <p:cxnSp>
        <p:nvCxnSpPr>
          <p:cNvPr id="112" name="Google Shape;391;p19">
            <a:extLst>
              <a:ext uri="{FF2B5EF4-FFF2-40B4-BE49-F238E27FC236}">
                <a16:creationId xmlns:a16="http://schemas.microsoft.com/office/drawing/2014/main" id="{D9E9A493-DD2A-D9A0-0832-6A1572E12B64}"/>
              </a:ext>
            </a:extLst>
          </p:cNvPr>
          <p:cNvCxnSpPr/>
          <p:nvPr/>
        </p:nvCxnSpPr>
        <p:spPr>
          <a:xfrm>
            <a:off x="11649661" y="6166147"/>
            <a:ext cx="216791" cy="0"/>
          </a:xfrm>
          <a:prstGeom prst="straightConnector1">
            <a:avLst/>
          </a:prstGeom>
          <a:noFill/>
          <a:ln w="28575" cap="flat" cmpd="sng">
            <a:solidFill>
              <a:srgbClr val="1E4E79"/>
            </a:solidFill>
            <a:prstDash val="solid"/>
            <a:round/>
            <a:headEnd type="none" w="med" len="med"/>
            <a:tailEnd type="none" w="med" len="med"/>
          </a:ln>
        </p:spPr>
      </p:cxnSp>
      <p:sp>
        <p:nvSpPr>
          <p:cNvPr id="113" name="Google Shape;393;p19">
            <a:extLst>
              <a:ext uri="{FF2B5EF4-FFF2-40B4-BE49-F238E27FC236}">
                <a16:creationId xmlns:a16="http://schemas.microsoft.com/office/drawing/2014/main" id="{E99B5079-1A01-E2E8-D482-265C325A0DBF}"/>
              </a:ext>
            </a:extLst>
          </p:cNvPr>
          <p:cNvSpPr txBox="1"/>
          <p:nvPr/>
        </p:nvSpPr>
        <p:spPr>
          <a:xfrm>
            <a:off x="11793914" y="1789421"/>
            <a:ext cx="957385" cy="36929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lang="en-GB" b="1" kern="0" dirty="0">
                <a:solidFill>
                  <a:srgbClr val="1E4E79"/>
                </a:solidFill>
                <a:latin typeface="Century Gothic"/>
                <a:ea typeface="Century Gothic"/>
                <a:cs typeface="Century Gothic"/>
                <a:sym typeface="Arial"/>
              </a:rPr>
              <a:t>30</a:t>
            </a:r>
            <a:endParaRPr b="1" kern="0" dirty="0">
              <a:solidFill>
                <a:srgbClr val="1E4E79"/>
              </a:solidFill>
              <a:latin typeface="Century Gothic"/>
              <a:ea typeface="Century Gothic"/>
              <a:cs typeface="Century Gothic"/>
              <a:sym typeface="Arial"/>
            </a:endParaRPr>
          </a:p>
        </p:txBody>
      </p:sp>
      <p:sp>
        <p:nvSpPr>
          <p:cNvPr id="114" name="Google Shape;394;p19">
            <a:extLst>
              <a:ext uri="{FF2B5EF4-FFF2-40B4-BE49-F238E27FC236}">
                <a16:creationId xmlns:a16="http://schemas.microsoft.com/office/drawing/2014/main" id="{895B7797-A087-B792-E3DF-985280B76680}"/>
              </a:ext>
            </a:extLst>
          </p:cNvPr>
          <p:cNvSpPr txBox="1"/>
          <p:nvPr/>
        </p:nvSpPr>
        <p:spPr>
          <a:xfrm>
            <a:off x="11732625" y="5759878"/>
            <a:ext cx="872611"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0</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15" name="Google Shape;395;p19">
            <a:extLst>
              <a:ext uri="{FF2B5EF4-FFF2-40B4-BE49-F238E27FC236}">
                <a16:creationId xmlns:a16="http://schemas.microsoft.com/office/drawing/2014/main" id="{FD3AA134-C827-C5D9-0FB9-276E026D209D}"/>
              </a:ext>
            </a:extLst>
          </p:cNvPr>
          <p:cNvSpPr/>
          <p:nvPr/>
        </p:nvSpPr>
        <p:spPr>
          <a:xfrm>
            <a:off x="10823338" y="6396567"/>
            <a:ext cx="1058732" cy="382082"/>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entury Gothic"/>
              <a:buNone/>
              <a:tabLst/>
              <a:defRPr/>
            </a:pPr>
            <a:r>
              <a:rPr kumimoji="0" lang="en-GB" sz="1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INICIO</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16" name="TextBox 115">
            <a:extLst>
              <a:ext uri="{FF2B5EF4-FFF2-40B4-BE49-F238E27FC236}">
                <a16:creationId xmlns:a16="http://schemas.microsoft.com/office/drawing/2014/main" id="{B7D5494B-40A9-A4A7-6D12-DA14BC05D32C}"/>
              </a:ext>
            </a:extLst>
          </p:cNvPr>
          <p:cNvSpPr txBox="1"/>
          <p:nvPr/>
        </p:nvSpPr>
        <p:spPr>
          <a:xfrm>
            <a:off x="3173781" y="111905"/>
            <a:ext cx="6606988" cy="584775"/>
          </a:xfrm>
          <a:prstGeom prst="rect">
            <a:avLst/>
          </a:prstGeom>
          <a:noFill/>
        </p:spPr>
        <p:txBody>
          <a:bodyPr wrap="square">
            <a:spAutoFit/>
          </a:bodyPr>
          <a:lstStyle/>
          <a:p>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[2</a:t>
            </a:r>
            <a:r>
              <a:rPr kumimoji="0" lang="en-GB" sz="32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/5</a:t>
            </a: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endParaRPr lang="en-GB" sz="3200" dirty="0"/>
          </a:p>
        </p:txBody>
      </p:sp>
      <p:sp>
        <p:nvSpPr>
          <p:cNvPr id="29" name="Rectangle: Rounded Corners 28">
            <a:extLst>
              <a:ext uri="{FF2B5EF4-FFF2-40B4-BE49-F238E27FC236}">
                <a16:creationId xmlns:a16="http://schemas.microsoft.com/office/drawing/2014/main" id="{D4BACB95-32BA-B771-549E-3C54456B8A9F}"/>
              </a:ext>
            </a:extLst>
          </p:cNvPr>
          <p:cNvSpPr/>
          <p:nvPr/>
        </p:nvSpPr>
        <p:spPr>
          <a:xfrm>
            <a:off x="8058112" y="4150212"/>
            <a:ext cx="1933903"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2060"/>
                </a:solidFill>
                <a:latin typeface="Century Gothic" panose="020B0502020202020204" pitchFamily="34" charset="0"/>
              </a:rPr>
              <a:t>aburrido</a:t>
            </a:r>
          </a:p>
        </p:txBody>
      </p:sp>
      <p:sp>
        <p:nvSpPr>
          <p:cNvPr id="30" name="Rectangle: Rounded Corners 29">
            <a:extLst>
              <a:ext uri="{FF2B5EF4-FFF2-40B4-BE49-F238E27FC236}">
                <a16:creationId xmlns:a16="http://schemas.microsoft.com/office/drawing/2014/main" id="{4F1966B0-960C-1ABA-EED2-FDE7B8669270}"/>
              </a:ext>
            </a:extLst>
          </p:cNvPr>
          <p:cNvSpPr/>
          <p:nvPr/>
        </p:nvSpPr>
        <p:spPr>
          <a:xfrm>
            <a:off x="7577114" y="5248375"/>
            <a:ext cx="2717012"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rgbClr val="002060"/>
                </a:solidFill>
                <a:latin typeface="Century Gothic" panose="020B0502020202020204" pitchFamily="34" charset="0"/>
              </a:rPr>
              <a:t>una</a:t>
            </a:r>
            <a:r>
              <a:rPr lang="en-GB" sz="2800" b="1" dirty="0">
                <a:solidFill>
                  <a:srgbClr val="002060"/>
                </a:solidFill>
                <a:latin typeface="Century Gothic" panose="020B0502020202020204" pitchFamily="34" charset="0"/>
              </a:rPr>
              <a:t> </a:t>
            </a:r>
            <a:r>
              <a:rPr lang="en-GB" sz="2800" b="1" dirty="0" err="1">
                <a:solidFill>
                  <a:srgbClr val="002060"/>
                </a:solidFill>
                <a:latin typeface="Century Gothic" panose="020B0502020202020204" pitchFamily="34" charset="0"/>
              </a:rPr>
              <a:t>película</a:t>
            </a:r>
            <a:endParaRPr lang="en-GB" sz="2800" b="1"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21390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3"/>
                                        </p:tgtEl>
                                        <p:attrNameLst>
                                          <p:attrName>style.visibility</p:attrName>
                                        </p:attrNameLst>
                                      </p:cBhvr>
                                      <p:to>
                                        <p:strVal val="visible"/>
                                      </p:to>
                                    </p:set>
                                    <p:anim calcmode="lin" valueType="num">
                                      <p:cBhvr additive="base">
                                        <p:cTn id="27" dur="500" fill="hold"/>
                                        <p:tgtEl>
                                          <p:spTgt spid="93"/>
                                        </p:tgtEl>
                                        <p:attrNameLst>
                                          <p:attrName>ppt_x</p:attrName>
                                        </p:attrNameLst>
                                      </p:cBhvr>
                                      <p:tavLst>
                                        <p:tav tm="0">
                                          <p:val>
                                            <p:strVal val="#ppt_x"/>
                                          </p:val>
                                        </p:tav>
                                        <p:tav tm="100000">
                                          <p:val>
                                            <p:strVal val="#ppt_x"/>
                                          </p:val>
                                        </p:tav>
                                      </p:tavLst>
                                    </p:anim>
                                    <p:anim calcmode="lin" valueType="num">
                                      <p:cBhvr additive="base">
                                        <p:cTn id="28" dur="500" fill="hold"/>
                                        <p:tgtEl>
                                          <p:spTgt spid="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115"/>
                    </p:tgtEl>
                  </p:cond>
                </p:stCondLst>
                <p:endSync evt="end" delay="0">
                  <p:rtn val="all"/>
                </p:endSync>
                <p:childTnLst>
                  <p:par>
                    <p:cTn id="30" fill="hold">
                      <p:stCondLst>
                        <p:cond delay="0"/>
                      </p:stCondLst>
                      <p:childTnLst>
                        <p:par>
                          <p:cTn id="31" fill="hold">
                            <p:stCondLst>
                              <p:cond delay="0"/>
                            </p:stCondLst>
                            <p:childTnLst>
                              <p:par>
                                <p:cTn id="32" presetID="12" presetClass="exit" presetSubtype="4" fill="remove" grpId="0" nodeType="clickEffect">
                                  <p:stCondLst>
                                    <p:cond delay="0"/>
                                  </p:stCondLst>
                                  <p:childTnLst>
                                    <p:anim calcmode="lin" valueType="num">
                                      <p:cBhvr additive="base">
                                        <p:cTn id="33" dur="30000"/>
                                        <p:tgtEl>
                                          <p:spTgt spid="109"/>
                                        </p:tgtEl>
                                        <p:attrNameLst>
                                          <p:attrName>ppt_y</p:attrName>
                                        </p:attrNameLst>
                                      </p:cBhvr>
                                      <p:tavLst>
                                        <p:tav tm="0">
                                          <p:val>
                                            <p:strVal val="#ppt_y"/>
                                          </p:val>
                                        </p:tav>
                                        <p:tav tm="100000">
                                          <p:val>
                                            <p:strVal val="#ppt_y+#ppt_h*1.125000"/>
                                          </p:val>
                                        </p:tav>
                                      </p:tavLst>
                                    </p:anim>
                                    <p:animEffect transition="out" filter="wipe(down)">
                                      <p:cBhvr>
                                        <p:cTn id="34" dur="30000"/>
                                        <p:tgtEl>
                                          <p:spTgt spid="109"/>
                                        </p:tgtEl>
                                      </p:cBhvr>
                                    </p:animEffect>
                                    <p:set>
                                      <p:cBhvr>
                                        <p:cTn id="35" dur="1" fill="hold">
                                          <p:stCondLst>
                                            <p:cond delay="29999"/>
                                          </p:stCondLst>
                                        </p:cTn>
                                        <p:tgtEl>
                                          <p:spTgt spid="109"/>
                                        </p:tgtEl>
                                        <p:attrNameLst>
                                          <p:attrName>style.visibility</p:attrName>
                                        </p:attrNameLst>
                                      </p:cBhvr>
                                      <p:to>
                                        <p:strVal val="hidden"/>
                                      </p:to>
                                    </p:set>
                                  </p:childTnLst>
                                </p:cTn>
                              </p:par>
                            </p:childTnLst>
                          </p:cTn>
                        </p:par>
                      </p:childTnLst>
                    </p:cTn>
                  </p:par>
                </p:childTnLst>
              </p:cTn>
              <p:nextCondLst>
                <p:cond evt="onClick" delay="0">
                  <p:tgtEl>
                    <p:spTgt spid="115"/>
                  </p:tgtEl>
                </p:cond>
              </p:nextCondLst>
            </p:seq>
          </p:childTnLst>
        </p:cTn>
      </p:par>
    </p:tnLst>
    <p:bldLst>
      <p:bldP spid="93" grpId="0" animBg="1"/>
      <p:bldP spid="95" grpId="0" animBg="1"/>
      <p:bldP spid="96" grpId="0" animBg="1"/>
      <p:bldP spid="97" grpId="0" animBg="1"/>
      <p:bldP spid="101" grpId="0" animBg="1"/>
      <p:bldP spid="102" grpId="0" animBg="1"/>
      <p:bldP spid="103" grpId="0" animBg="1"/>
      <p:bldP spid="104" grpId="0" animBg="1"/>
      <p:bldP spid="109" grpId="0" animBg="1"/>
      <p:bldP spid="29" grpId="0" animBg="1"/>
      <p:bldP spid="3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2" name="Title 1">
            <a:extLst>
              <a:ext uri="{FF2B5EF4-FFF2-40B4-BE49-F238E27FC236}">
                <a16:creationId xmlns:a16="http://schemas.microsoft.com/office/drawing/2014/main" id="{94C6BAEF-8EAF-4934-944C-3F1767C20A4E}"/>
              </a:ext>
            </a:extLst>
          </p:cNvPr>
          <p:cNvSpPr>
            <a:spLocks noGrp="1"/>
          </p:cNvSpPr>
          <p:nvPr>
            <p:ph type="title"/>
          </p:nvPr>
        </p:nvSpPr>
        <p:spPr>
          <a:xfrm>
            <a:off x="718945" y="96564"/>
            <a:ext cx="2506012" cy="563783"/>
          </a:xfrm>
        </p:spPr>
        <p:txBody>
          <a:bodyPr/>
          <a:lstStyle/>
          <a:p>
            <a:pPr lvl="0">
              <a:lnSpc>
                <a:spcPct val="100000"/>
              </a:lnSpc>
              <a:defRPr/>
            </a:pPr>
            <a:r>
              <a:rPr lang="en-GB" sz="2800" b="1" dirty="0">
                <a:solidFill>
                  <a:srgbClr val="002060"/>
                </a:solidFill>
                <a:latin typeface="Century Gothic"/>
                <a:ea typeface="Century Gothic"/>
                <a:cs typeface="Century Gothic"/>
                <a:sym typeface="Century Gothic"/>
              </a:rPr>
              <a:t>Follow up 3: </a:t>
            </a:r>
            <a:endParaRPr lang="en-GB" dirty="0"/>
          </a:p>
        </p:txBody>
      </p:sp>
      <p:sp>
        <p:nvSpPr>
          <p:cNvPr id="56" name="Google Shape;390;p8">
            <a:extLst>
              <a:ext uri="{FF2B5EF4-FFF2-40B4-BE49-F238E27FC236}">
                <a16:creationId xmlns:a16="http://schemas.microsoft.com/office/drawing/2014/main" id="{278FB546-801B-4FC4-BA26-4F43642401DB}"/>
              </a:ext>
            </a:extLst>
          </p:cNvPr>
          <p:cNvSpPr/>
          <p:nvPr/>
        </p:nvSpPr>
        <p:spPr>
          <a:xfrm>
            <a:off x="123171" y="128500"/>
            <a:ext cx="521370" cy="478471"/>
          </a:xfrm>
          <a:prstGeom prst="roundRect">
            <a:avLst>
              <a:gd name="adj" fmla="val 16667"/>
            </a:avLst>
          </a:prstGeom>
          <a:solidFill>
            <a:srgbClr val="0070C0"/>
          </a:solid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53" name="Graphic 52" descr="Teacher">
            <a:extLst>
              <a:ext uri="{FF2B5EF4-FFF2-40B4-BE49-F238E27FC236}">
                <a16:creationId xmlns:a16="http://schemas.microsoft.com/office/drawing/2014/main" id="{76E70C2C-FAF7-876A-6B57-5B2B924D052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8217" y="728407"/>
            <a:ext cx="914400" cy="914400"/>
          </a:xfrm>
          <a:prstGeom prst="rect">
            <a:avLst/>
          </a:prstGeom>
        </p:spPr>
      </p:pic>
      <p:pic>
        <p:nvPicPr>
          <p:cNvPr id="65" name="Google Shape;319;p15" descr="Speech Icon, Voice, Talking, Audio, Speech">
            <a:extLst>
              <a:ext uri="{FF2B5EF4-FFF2-40B4-BE49-F238E27FC236}">
                <a16:creationId xmlns:a16="http://schemas.microsoft.com/office/drawing/2014/main" id="{D0CAC835-8396-15E1-7A17-A263D36A1F34}"/>
              </a:ext>
            </a:extLst>
          </p:cNvPr>
          <p:cNvPicPr preferRelativeResize="0"/>
          <p:nvPr/>
        </p:nvPicPr>
        <p:blipFill rotWithShape="1">
          <a:blip r:embed="rId5">
            <a:alphaModFix/>
          </a:blip>
          <a:srcRect/>
          <a:stretch/>
        </p:blipFill>
        <p:spPr>
          <a:xfrm>
            <a:off x="11185441" y="64107"/>
            <a:ext cx="776168" cy="776168"/>
          </a:xfrm>
          <a:prstGeom prst="rect">
            <a:avLst/>
          </a:prstGeom>
          <a:noFill/>
          <a:ln>
            <a:noFill/>
          </a:ln>
        </p:spPr>
      </p:pic>
      <p:sp>
        <p:nvSpPr>
          <p:cNvPr id="66" name="Title 1">
            <a:extLst>
              <a:ext uri="{FF2B5EF4-FFF2-40B4-BE49-F238E27FC236}">
                <a16:creationId xmlns:a16="http://schemas.microsoft.com/office/drawing/2014/main" id="{BD1EF01E-230D-27EE-3FB8-60D3C6230105}"/>
              </a:ext>
            </a:extLst>
          </p:cNvPr>
          <p:cNvSpPr txBox="1">
            <a:spLocks/>
          </p:cNvSpPr>
          <p:nvPr/>
        </p:nvSpPr>
        <p:spPr>
          <a:xfrm>
            <a:off x="11043792" y="890123"/>
            <a:ext cx="1059466" cy="461665"/>
          </a:xfrm>
          <a:prstGeom prst="rect">
            <a:avLst/>
          </a:prstGeom>
          <a:solidFill>
            <a:srgbClr val="86CFE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rgbClr val="002060"/>
                </a:solidFill>
                <a:effectLst/>
                <a:uLnTx/>
                <a:uFillTx/>
                <a:latin typeface="Century Gothic" panose="020B0502020202020204" pitchFamily="34" charset="0"/>
                <a:ea typeface="+mj-ea"/>
                <a:cs typeface="+mj-cs"/>
              </a:rPr>
              <a:t>hablar</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endParaRPr>
          </a:p>
        </p:txBody>
      </p:sp>
      <p:pic>
        <p:nvPicPr>
          <p:cNvPr id="71" name="Google Shape;282;p13" descr="Reading, Book, Symbol, Icon, Reader, Man">
            <a:extLst>
              <a:ext uri="{FF2B5EF4-FFF2-40B4-BE49-F238E27FC236}">
                <a16:creationId xmlns:a16="http://schemas.microsoft.com/office/drawing/2014/main" id="{0BC2918E-17DC-C9A8-7464-29DB7ED9A8BB}"/>
              </a:ext>
            </a:extLst>
          </p:cNvPr>
          <p:cNvPicPr preferRelativeResize="0"/>
          <p:nvPr/>
        </p:nvPicPr>
        <p:blipFill rotWithShape="1">
          <a:blip r:embed="rId6">
            <a:alphaModFix/>
            <a:duotone>
              <a:schemeClr val="accent6">
                <a:shade val="45000"/>
                <a:satMod val="135000"/>
              </a:schemeClr>
              <a:prstClr val="white"/>
            </a:duotone>
            <a:extLst>
              <a:ext uri="{BEBA8EAE-BF5A-486C-A8C5-ECC9F3942E4B}">
                <a14:imgProps xmlns:a14="http://schemas.microsoft.com/office/drawing/2010/main">
                  <a14:imgLayer r:embed="rId7">
                    <a14:imgEffect>
                      <a14:artisticPaintStrokes/>
                    </a14:imgEffect>
                  </a14:imgLayer>
                </a14:imgProps>
              </a:ext>
            </a:extLst>
          </a:blip>
          <a:srcRect/>
          <a:stretch/>
        </p:blipFill>
        <p:spPr>
          <a:xfrm>
            <a:off x="10226236" y="128071"/>
            <a:ext cx="782801" cy="782801"/>
          </a:xfrm>
          <a:prstGeom prst="roundRect">
            <a:avLst/>
          </a:prstGeom>
          <a:solidFill>
            <a:srgbClr val="92D050"/>
          </a:solidFill>
          <a:ln>
            <a:noFill/>
          </a:ln>
        </p:spPr>
      </p:pic>
      <p:sp>
        <p:nvSpPr>
          <p:cNvPr id="85" name="Title 1">
            <a:extLst>
              <a:ext uri="{FF2B5EF4-FFF2-40B4-BE49-F238E27FC236}">
                <a16:creationId xmlns:a16="http://schemas.microsoft.com/office/drawing/2014/main" id="{E49567CE-82DC-593F-03A4-DCDE6C9FB364}"/>
              </a:ext>
            </a:extLst>
          </p:cNvPr>
          <p:cNvSpPr txBox="1">
            <a:spLocks/>
          </p:cNvSpPr>
          <p:nvPr/>
        </p:nvSpPr>
        <p:spPr>
          <a:xfrm>
            <a:off x="10294126" y="936152"/>
            <a:ext cx="657080" cy="400110"/>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a:solidFill>
                  <a:schemeClr val="bg1"/>
                </a:solidFill>
                <a:latin typeface="Century Gothic" panose="020B0502020202020204" pitchFamily="34" charset="0"/>
              </a:rPr>
              <a:t>leer</a:t>
            </a:r>
            <a:endParaRPr lang="en-GB" sz="2000" b="1" dirty="0">
              <a:solidFill>
                <a:schemeClr val="bg1"/>
              </a:solidFill>
              <a:latin typeface="Century Gothic" panose="020B0502020202020204" pitchFamily="34" charset="0"/>
            </a:endParaRPr>
          </a:p>
        </p:txBody>
      </p:sp>
      <p:sp>
        <p:nvSpPr>
          <p:cNvPr id="93" name="Speech Bubble: Oval 92">
            <a:extLst>
              <a:ext uri="{FF2B5EF4-FFF2-40B4-BE49-F238E27FC236}">
                <a16:creationId xmlns:a16="http://schemas.microsoft.com/office/drawing/2014/main" id="{A1461D11-6214-CEF7-6DE7-C74A7FE7D35E}"/>
              </a:ext>
            </a:extLst>
          </p:cNvPr>
          <p:cNvSpPr/>
          <p:nvPr/>
        </p:nvSpPr>
        <p:spPr>
          <a:xfrm>
            <a:off x="5413787" y="1506437"/>
            <a:ext cx="4812449" cy="2161923"/>
          </a:xfrm>
          <a:prstGeom prst="wedgeEllipseCallout">
            <a:avLst>
              <a:gd name="adj1" fmla="val 63032"/>
              <a:gd name="adj2" fmla="val 57690"/>
            </a:avLst>
          </a:prstGeom>
          <a:solidFill>
            <a:srgbClr val="FFD5E6"/>
          </a:solidFill>
          <a:ln w="76200">
            <a:solidFill>
              <a:srgbClr val="FFD5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3200" dirty="0" err="1">
                <a:solidFill>
                  <a:srgbClr val="002060"/>
                </a:solidFill>
                <a:latin typeface="Segoe Print" panose="02000600000000000000" pitchFamily="2" charset="0"/>
              </a:rPr>
              <a:t>Quiero</a:t>
            </a:r>
            <a:r>
              <a:rPr lang="en-GB" sz="3200" dirty="0">
                <a:solidFill>
                  <a:srgbClr val="002060"/>
                </a:solidFill>
                <a:latin typeface="Segoe Print" panose="02000600000000000000" pitchFamily="2" charset="0"/>
              </a:rPr>
              <a:t> leer </a:t>
            </a:r>
            <a:r>
              <a:rPr lang="en-GB" sz="3200" dirty="0" err="1">
                <a:solidFill>
                  <a:srgbClr val="002060"/>
                </a:solidFill>
                <a:latin typeface="Segoe Print" panose="02000600000000000000" pitchFamily="2" charset="0"/>
              </a:rPr>
              <a:t>libros</a:t>
            </a:r>
            <a:r>
              <a:rPr lang="en-GB" sz="3200" dirty="0">
                <a:solidFill>
                  <a:srgbClr val="002060"/>
                </a:solidFill>
                <a:latin typeface="Segoe Print" panose="02000600000000000000" pitchFamily="2" charset="0"/>
              </a:rPr>
              <a:t> </a:t>
            </a:r>
            <a:r>
              <a:rPr lang="en-GB" sz="3200" dirty="0" err="1">
                <a:solidFill>
                  <a:srgbClr val="002060"/>
                </a:solidFill>
                <a:latin typeface="Segoe Print" panose="02000600000000000000" pitchFamily="2" charset="0"/>
              </a:rPr>
              <a:t>divertidos</a:t>
            </a:r>
            <a:r>
              <a:rPr lang="en-GB" sz="3200" dirty="0">
                <a:solidFill>
                  <a:srgbClr val="002060"/>
                </a:solidFill>
                <a:latin typeface="Segoe Print" panose="02000600000000000000" pitchFamily="2" charset="0"/>
              </a:rPr>
              <a:t>.</a:t>
            </a:r>
          </a:p>
        </p:txBody>
      </p:sp>
      <p:sp>
        <p:nvSpPr>
          <p:cNvPr id="96" name="TextBox 95">
            <a:extLst>
              <a:ext uri="{FF2B5EF4-FFF2-40B4-BE49-F238E27FC236}">
                <a16:creationId xmlns:a16="http://schemas.microsoft.com/office/drawing/2014/main" id="{A94979F4-A65C-BB71-9D7F-B24427ABFDCD}"/>
              </a:ext>
            </a:extLst>
          </p:cNvPr>
          <p:cNvSpPr txBox="1"/>
          <p:nvPr/>
        </p:nvSpPr>
        <p:spPr>
          <a:xfrm>
            <a:off x="126389" y="2325789"/>
            <a:ext cx="5204434" cy="523220"/>
          </a:xfrm>
          <a:prstGeom prst="rect">
            <a:avLst/>
          </a:prstGeom>
          <a:solidFill>
            <a:schemeClr val="bg1"/>
          </a:solidFill>
          <a:ln w="57150">
            <a:solidFill>
              <a:srgbClr val="FF4B94"/>
            </a:solidFill>
          </a:ln>
        </p:spPr>
        <p:txBody>
          <a:bodyPr wrap="square">
            <a:spAutoFit/>
          </a:bodyPr>
          <a:lstStyle/>
          <a:p>
            <a:pPr lvl="0" algn="ctr">
              <a:defRPr/>
            </a:pPr>
            <a:r>
              <a:rPr lang="en-GB" sz="2800" b="1" dirty="0">
                <a:solidFill>
                  <a:srgbClr val="002060"/>
                </a:solidFill>
                <a:latin typeface="Century Gothic" panose="020B0502020202020204" pitchFamily="34" charset="0"/>
              </a:rPr>
              <a:t>I want to read fun books.</a:t>
            </a:r>
          </a:p>
        </p:txBody>
      </p:sp>
      <p:sp>
        <p:nvSpPr>
          <p:cNvPr id="97" name="Rectangle: Rounded Corners 96">
            <a:extLst>
              <a:ext uri="{FF2B5EF4-FFF2-40B4-BE49-F238E27FC236}">
                <a16:creationId xmlns:a16="http://schemas.microsoft.com/office/drawing/2014/main" id="{3E32B41E-ACEE-E9F5-09CD-B1B8005500B4}"/>
              </a:ext>
            </a:extLst>
          </p:cNvPr>
          <p:cNvSpPr/>
          <p:nvPr/>
        </p:nvSpPr>
        <p:spPr>
          <a:xfrm>
            <a:off x="930052" y="4110301"/>
            <a:ext cx="1635295"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2060"/>
                </a:solidFill>
                <a:latin typeface="Century Gothic" panose="020B0502020202020204" pitchFamily="34" charset="0"/>
              </a:rPr>
              <a:t>pasar</a:t>
            </a:r>
          </a:p>
        </p:txBody>
      </p:sp>
      <p:sp>
        <p:nvSpPr>
          <p:cNvPr id="101" name="Rectangle: Rounded Corners 100">
            <a:extLst>
              <a:ext uri="{FF2B5EF4-FFF2-40B4-BE49-F238E27FC236}">
                <a16:creationId xmlns:a16="http://schemas.microsoft.com/office/drawing/2014/main" id="{1107BAE9-0ED1-0B87-525D-0D0B396032D9}"/>
              </a:ext>
            </a:extLst>
          </p:cNvPr>
          <p:cNvSpPr/>
          <p:nvPr/>
        </p:nvSpPr>
        <p:spPr>
          <a:xfrm>
            <a:off x="545524" y="5201070"/>
            <a:ext cx="1933903"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2060"/>
                </a:solidFill>
                <a:latin typeface="Century Gothic" panose="020B0502020202020204" pitchFamily="34" charset="0"/>
              </a:rPr>
              <a:t>leer</a:t>
            </a:r>
          </a:p>
        </p:txBody>
      </p:sp>
      <p:sp>
        <p:nvSpPr>
          <p:cNvPr id="102" name="Rectangle: Rounded Corners 101">
            <a:extLst>
              <a:ext uri="{FF2B5EF4-FFF2-40B4-BE49-F238E27FC236}">
                <a16:creationId xmlns:a16="http://schemas.microsoft.com/office/drawing/2014/main" id="{C873B9AA-38CD-7CF6-40AC-A8ED3671A1AC}"/>
              </a:ext>
            </a:extLst>
          </p:cNvPr>
          <p:cNvSpPr/>
          <p:nvPr/>
        </p:nvSpPr>
        <p:spPr>
          <a:xfrm>
            <a:off x="3276281" y="4099806"/>
            <a:ext cx="1550949"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rgbClr val="002060"/>
                </a:solidFill>
                <a:latin typeface="Century Gothic" panose="020B0502020202020204" pitchFamily="34" charset="0"/>
              </a:rPr>
              <a:t>quiero</a:t>
            </a:r>
            <a:endParaRPr lang="en-GB" sz="2800" b="1" dirty="0">
              <a:solidFill>
                <a:srgbClr val="002060"/>
              </a:solidFill>
              <a:latin typeface="Century Gothic" panose="020B0502020202020204" pitchFamily="34" charset="0"/>
            </a:endParaRPr>
          </a:p>
        </p:txBody>
      </p:sp>
      <p:sp>
        <p:nvSpPr>
          <p:cNvPr id="103" name="Rectangle: Rounded Corners 102">
            <a:extLst>
              <a:ext uri="{FF2B5EF4-FFF2-40B4-BE49-F238E27FC236}">
                <a16:creationId xmlns:a16="http://schemas.microsoft.com/office/drawing/2014/main" id="{90AA381A-E686-4D4D-A84C-DBCA8DABFA29}"/>
              </a:ext>
            </a:extLst>
          </p:cNvPr>
          <p:cNvSpPr/>
          <p:nvPr/>
        </p:nvSpPr>
        <p:spPr>
          <a:xfrm>
            <a:off x="5413787" y="4087284"/>
            <a:ext cx="1933903"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rgbClr val="002060"/>
                </a:solidFill>
                <a:latin typeface="Century Gothic" panose="020B0502020202020204" pitchFamily="34" charset="0"/>
              </a:rPr>
              <a:t>libros</a:t>
            </a:r>
            <a:endParaRPr lang="en-GB" sz="2800" b="1" dirty="0">
              <a:solidFill>
                <a:srgbClr val="002060"/>
              </a:solidFill>
              <a:latin typeface="Century Gothic" panose="020B0502020202020204" pitchFamily="34" charset="0"/>
            </a:endParaRPr>
          </a:p>
        </p:txBody>
      </p:sp>
      <p:sp>
        <p:nvSpPr>
          <p:cNvPr id="105" name="TextBox 104">
            <a:extLst>
              <a:ext uri="{FF2B5EF4-FFF2-40B4-BE49-F238E27FC236}">
                <a16:creationId xmlns:a16="http://schemas.microsoft.com/office/drawing/2014/main" id="{1D8DBCB6-08EB-44EA-4433-4DF6A8C6EA42}"/>
              </a:ext>
            </a:extLst>
          </p:cNvPr>
          <p:cNvSpPr txBox="1"/>
          <p:nvPr/>
        </p:nvSpPr>
        <p:spPr>
          <a:xfrm>
            <a:off x="85454" y="6166147"/>
            <a:ext cx="719519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n-GB" sz="24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You do not need all of the words!</a:t>
            </a:r>
          </a:p>
        </p:txBody>
      </p:sp>
      <p:sp>
        <p:nvSpPr>
          <p:cNvPr id="106" name="Speech Bubble: Rectangle with Corners Rounded 105">
            <a:extLst>
              <a:ext uri="{FF2B5EF4-FFF2-40B4-BE49-F238E27FC236}">
                <a16:creationId xmlns:a16="http://schemas.microsoft.com/office/drawing/2014/main" id="{D47DCB12-AE66-EF70-C3D8-1D4627F02C91}"/>
              </a:ext>
            </a:extLst>
          </p:cNvPr>
          <p:cNvSpPr/>
          <p:nvPr/>
        </p:nvSpPr>
        <p:spPr>
          <a:xfrm>
            <a:off x="1240794" y="763234"/>
            <a:ext cx="5369791" cy="710134"/>
          </a:xfrm>
          <a:prstGeom prst="wedgeRoundRectCallout">
            <a:avLst>
              <a:gd name="adj1" fmla="val -55670"/>
              <a:gd name="adj2" fmla="val 12212"/>
              <a:gd name="adj3" fmla="val 16667"/>
            </a:avLst>
          </a:prstGeom>
          <a:solidFill>
            <a:schemeClr val="bg1"/>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72849DCE-9C58-B1DA-FD6B-EA1BA258ECCF}"/>
              </a:ext>
            </a:extLst>
          </p:cNvPr>
          <p:cNvSpPr txBox="1"/>
          <p:nvPr/>
        </p:nvSpPr>
        <p:spPr>
          <a:xfrm>
            <a:off x="1240803" y="849146"/>
            <a:ext cx="4985660" cy="523220"/>
          </a:xfrm>
          <a:prstGeom prst="rect">
            <a:avLst/>
          </a:prstGeom>
          <a:noFill/>
        </p:spPr>
        <p:txBody>
          <a:bodyPr wrap="none" rtlCol="0">
            <a:spAutoFit/>
          </a:bodyPr>
          <a:lstStyle/>
          <a:p>
            <a:pPr lvl="0">
              <a:defRPr/>
            </a:pPr>
            <a:r>
              <a:rPr lang="en-GB" sz="2800" b="1" dirty="0">
                <a:solidFill>
                  <a:srgbClr val="002060"/>
                </a:solidFill>
                <a:latin typeface="Century Gothic" panose="020B0502020202020204" pitchFamily="34" charset="0"/>
              </a:rPr>
              <a:t>Traduce la </a:t>
            </a:r>
            <a:r>
              <a:rPr lang="en-GB" sz="2800" b="1" dirty="0" err="1">
                <a:solidFill>
                  <a:srgbClr val="002060"/>
                </a:solidFill>
                <a:latin typeface="Century Gothic" panose="020B0502020202020204" pitchFamily="34" charset="0"/>
              </a:rPr>
              <a:t>frase</a:t>
            </a:r>
            <a:r>
              <a:rPr lang="en-GB" sz="2800" b="1" dirty="0">
                <a:solidFill>
                  <a:srgbClr val="002060"/>
                </a:solidFill>
                <a:latin typeface="Century Gothic" panose="020B0502020202020204" pitchFamily="34" charset="0"/>
              </a:rPr>
              <a:t> al español.</a:t>
            </a:r>
          </a:p>
        </p:txBody>
      </p:sp>
      <p:sp>
        <p:nvSpPr>
          <p:cNvPr id="108" name="Google Shape;387;p19">
            <a:extLst>
              <a:ext uri="{FF2B5EF4-FFF2-40B4-BE49-F238E27FC236}">
                <a16:creationId xmlns:a16="http://schemas.microsoft.com/office/drawing/2014/main" id="{6A1AA2D3-5FD0-E47C-358C-873D18AEBE3F}"/>
              </a:ext>
            </a:extLst>
          </p:cNvPr>
          <p:cNvSpPr/>
          <p:nvPr/>
        </p:nvSpPr>
        <p:spPr>
          <a:xfrm>
            <a:off x="10966288" y="2021317"/>
            <a:ext cx="502131" cy="4156257"/>
          </a:xfrm>
          <a:prstGeom prst="rect">
            <a:avLst/>
          </a:prstGeom>
          <a:solidFill>
            <a:srgbClr val="CC0099"/>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09" name="Google Shape;388;p19">
            <a:extLst>
              <a:ext uri="{FF2B5EF4-FFF2-40B4-BE49-F238E27FC236}">
                <a16:creationId xmlns:a16="http://schemas.microsoft.com/office/drawing/2014/main" id="{FA91EFBB-497F-475B-5B1F-263BF1C6C9E6}"/>
              </a:ext>
            </a:extLst>
          </p:cNvPr>
          <p:cNvSpPr/>
          <p:nvPr/>
        </p:nvSpPr>
        <p:spPr>
          <a:xfrm>
            <a:off x="10963921" y="2021315"/>
            <a:ext cx="503528" cy="4156259"/>
          </a:xfrm>
          <a:prstGeom prst="rect">
            <a:avLst/>
          </a:prstGeom>
          <a:solidFill>
            <a:srgbClr val="85CFE1"/>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cxnSp>
        <p:nvCxnSpPr>
          <p:cNvPr id="110" name="Google Shape;389;p19">
            <a:extLst>
              <a:ext uri="{FF2B5EF4-FFF2-40B4-BE49-F238E27FC236}">
                <a16:creationId xmlns:a16="http://schemas.microsoft.com/office/drawing/2014/main" id="{C745436E-519F-63C4-42B0-9E543209AEEC}"/>
              </a:ext>
            </a:extLst>
          </p:cNvPr>
          <p:cNvCxnSpPr/>
          <p:nvPr/>
        </p:nvCxnSpPr>
        <p:spPr>
          <a:xfrm>
            <a:off x="11649660" y="2009889"/>
            <a:ext cx="0" cy="4156259"/>
          </a:xfrm>
          <a:prstGeom prst="straightConnector1">
            <a:avLst/>
          </a:prstGeom>
          <a:noFill/>
          <a:ln w="28575" cap="flat" cmpd="sng">
            <a:solidFill>
              <a:srgbClr val="1E4E79"/>
            </a:solidFill>
            <a:prstDash val="solid"/>
            <a:round/>
            <a:headEnd type="none" w="med" len="med"/>
            <a:tailEnd type="none" w="med" len="med"/>
          </a:ln>
        </p:spPr>
      </p:cxnSp>
      <p:cxnSp>
        <p:nvCxnSpPr>
          <p:cNvPr id="111" name="Google Shape;390;p19">
            <a:extLst>
              <a:ext uri="{FF2B5EF4-FFF2-40B4-BE49-F238E27FC236}">
                <a16:creationId xmlns:a16="http://schemas.microsoft.com/office/drawing/2014/main" id="{678AD874-F91E-321A-FB20-FFB1898DA4F7}"/>
              </a:ext>
            </a:extLst>
          </p:cNvPr>
          <p:cNvCxnSpPr/>
          <p:nvPr/>
        </p:nvCxnSpPr>
        <p:spPr>
          <a:xfrm>
            <a:off x="11639751" y="2009888"/>
            <a:ext cx="216791" cy="0"/>
          </a:xfrm>
          <a:prstGeom prst="straightConnector1">
            <a:avLst/>
          </a:prstGeom>
          <a:noFill/>
          <a:ln w="28575" cap="flat" cmpd="sng">
            <a:solidFill>
              <a:srgbClr val="1E4E79"/>
            </a:solidFill>
            <a:prstDash val="solid"/>
            <a:round/>
            <a:headEnd type="none" w="med" len="med"/>
            <a:tailEnd type="none" w="med" len="med"/>
          </a:ln>
        </p:spPr>
      </p:cxnSp>
      <p:cxnSp>
        <p:nvCxnSpPr>
          <p:cNvPr id="112" name="Google Shape;391;p19">
            <a:extLst>
              <a:ext uri="{FF2B5EF4-FFF2-40B4-BE49-F238E27FC236}">
                <a16:creationId xmlns:a16="http://schemas.microsoft.com/office/drawing/2014/main" id="{D9E9A493-DD2A-D9A0-0832-6A1572E12B64}"/>
              </a:ext>
            </a:extLst>
          </p:cNvPr>
          <p:cNvCxnSpPr/>
          <p:nvPr/>
        </p:nvCxnSpPr>
        <p:spPr>
          <a:xfrm>
            <a:off x="11649661" y="6166147"/>
            <a:ext cx="216791" cy="0"/>
          </a:xfrm>
          <a:prstGeom prst="straightConnector1">
            <a:avLst/>
          </a:prstGeom>
          <a:noFill/>
          <a:ln w="28575" cap="flat" cmpd="sng">
            <a:solidFill>
              <a:srgbClr val="1E4E79"/>
            </a:solidFill>
            <a:prstDash val="solid"/>
            <a:round/>
            <a:headEnd type="none" w="med" len="med"/>
            <a:tailEnd type="none" w="med" len="med"/>
          </a:ln>
        </p:spPr>
      </p:cxnSp>
      <p:sp>
        <p:nvSpPr>
          <p:cNvPr id="113" name="Google Shape;393;p19">
            <a:extLst>
              <a:ext uri="{FF2B5EF4-FFF2-40B4-BE49-F238E27FC236}">
                <a16:creationId xmlns:a16="http://schemas.microsoft.com/office/drawing/2014/main" id="{E99B5079-1A01-E2E8-D482-265C325A0DBF}"/>
              </a:ext>
            </a:extLst>
          </p:cNvPr>
          <p:cNvSpPr txBox="1"/>
          <p:nvPr/>
        </p:nvSpPr>
        <p:spPr>
          <a:xfrm>
            <a:off x="11793914" y="1789421"/>
            <a:ext cx="957385" cy="36929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lang="en-GB" b="1" kern="0" dirty="0">
                <a:solidFill>
                  <a:srgbClr val="1E4E79"/>
                </a:solidFill>
                <a:latin typeface="Century Gothic"/>
                <a:ea typeface="Century Gothic"/>
                <a:cs typeface="Century Gothic"/>
                <a:sym typeface="Arial"/>
              </a:rPr>
              <a:t>30</a:t>
            </a:r>
            <a:endParaRPr b="1" kern="0" dirty="0">
              <a:solidFill>
                <a:srgbClr val="1E4E79"/>
              </a:solidFill>
              <a:latin typeface="Century Gothic"/>
              <a:ea typeface="Century Gothic"/>
              <a:cs typeface="Century Gothic"/>
              <a:sym typeface="Arial"/>
            </a:endParaRPr>
          </a:p>
        </p:txBody>
      </p:sp>
      <p:sp>
        <p:nvSpPr>
          <p:cNvPr id="114" name="Google Shape;394;p19">
            <a:extLst>
              <a:ext uri="{FF2B5EF4-FFF2-40B4-BE49-F238E27FC236}">
                <a16:creationId xmlns:a16="http://schemas.microsoft.com/office/drawing/2014/main" id="{895B7797-A087-B792-E3DF-985280B76680}"/>
              </a:ext>
            </a:extLst>
          </p:cNvPr>
          <p:cNvSpPr txBox="1"/>
          <p:nvPr/>
        </p:nvSpPr>
        <p:spPr>
          <a:xfrm>
            <a:off x="11732625" y="5759878"/>
            <a:ext cx="872611"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0</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15" name="Google Shape;395;p19">
            <a:extLst>
              <a:ext uri="{FF2B5EF4-FFF2-40B4-BE49-F238E27FC236}">
                <a16:creationId xmlns:a16="http://schemas.microsoft.com/office/drawing/2014/main" id="{FD3AA134-C827-C5D9-0FB9-276E026D209D}"/>
              </a:ext>
            </a:extLst>
          </p:cNvPr>
          <p:cNvSpPr/>
          <p:nvPr/>
        </p:nvSpPr>
        <p:spPr>
          <a:xfrm>
            <a:off x="10823338" y="6396567"/>
            <a:ext cx="1058732" cy="382082"/>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entury Gothic"/>
              <a:buNone/>
              <a:tabLst/>
              <a:defRPr/>
            </a:pPr>
            <a:r>
              <a:rPr kumimoji="0" lang="en-GB" sz="1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INICIO</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16" name="TextBox 115">
            <a:extLst>
              <a:ext uri="{FF2B5EF4-FFF2-40B4-BE49-F238E27FC236}">
                <a16:creationId xmlns:a16="http://schemas.microsoft.com/office/drawing/2014/main" id="{B7D5494B-40A9-A4A7-6D12-DA14BC05D32C}"/>
              </a:ext>
            </a:extLst>
          </p:cNvPr>
          <p:cNvSpPr txBox="1"/>
          <p:nvPr/>
        </p:nvSpPr>
        <p:spPr>
          <a:xfrm>
            <a:off x="3173781" y="111905"/>
            <a:ext cx="6606988" cy="584775"/>
          </a:xfrm>
          <a:prstGeom prst="rect">
            <a:avLst/>
          </a:prstGeom>
          <a:noFill/>
        </p:spPr>
        <p:txBody>
          <a:bodyPr wrap="square">
            <a:spAutoFit/>
          </a:bodyPr>
          <a:lstStyle/>
          <a:p>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[3</a:t>
            </a:r>
            <a:r>
              <a:rPr kumimoji="0" lang="en-GB" sz="32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/5</a:t>
            </a: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endParaRPr lang="en-GB" sz="3200" dirty="0"/>
          </a:p>
        </p:txBody>
      </p:sp>
      <p:sp>
        <p:nvSpPr>
          <p:cNvPr id="29" name="Rectangle: Rounded Corners 28">
            <a:extLst>
              <a:ext uri="{FF2B5EF4-FFF2-40B4-BE49-F238E27FC236}">
                <a16:creationId xmlns:a16="http://schemas.microsoft.com/office/drawing/2014/main" id="{D4BACB95-32BA-B771-549E-3C54456B8A9F}"/>
              </a:ext>
            </a:extLst>
          </p:cNvPr>
          <p:cNvSpPr/>
          <p:nvPr/>
        </p:nvSpPr>
        <p:spPr>
          <a:xfrm>
            <a:off x="8058112" y="4150212"/>
            <a:ext cx="2376806"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rgbClr val="002060"/>
                </a:solidFill>
                <a:latin typeface="Century Gothic" panose="020B0502020202020204" pitchFamily="34" charset="0"/>
              </a:rPr>
              <a:t>divertidas</a:t>
            </a:r>
            <a:endParaRPr lang="en-GB" sz="2800" b="1" dirty="0">
              <a:solidFill>
                <a:srgbClr val="002060"/>
              </a:solidFill>
              <a:latin typeface="Century Gothic" panose="020B0502020202020204" pitchFamily="34" charset="0"/>
            </a:endParaRPr>
          </a:p>
        </p:txBody>
      </p:sp>
      <p:sp>
        <p:nvSpPr>
          <p:cNvPr id="30" name="Rectangle: Rounded Corners 29">
            <a:extLst>
              <a:ext uri="{FF2B5EF4-FFF2-40B4-BE49-F238E27FC236}">
                <a16:creationId xmlns:a16="http://schemas.microsoft.com/office/drawing/2014/main" id="{4F1966B0-960C-1ABA-EED2-FDE7B8669270}"/>
              </a:ext>
            </a:extLst>
          </p:cNvPr>
          <p:cNvSpPr/>
          <p:nvPr/>
        </p:nvSpPr>
        <p:spPr>
          <a:xfrm>
            <a:off x="8108008" y="5248375"/>
            <a:ext cx="2186117"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rgbClr val="002060"/>
                </a:solidFill>
                <a:latin typeface="Century Gothic" panose="020B0502020202020204" pitchFamily="34" charset="0"/>
              </a:rPr>
              <a:t>quiere</a:t>
            </a:r>
            <a:endParaRPr lang="en-GB" sz="2800" b="1" dirty="0">
              <a:solidFill>
                <a:srgbClr val="002060"/>
              </a:solidFill>
              <a:latin typeface="Century Gothic" panose="020B0502020202020204" pitchFamily="34" charset="0"/>
            </a:endParaRPr>
          </a:p>
        </p:txBody>
      </p:sp>
      <p:sp>
        <p:nvSpPr>
          <p:cNvPr id="31" name="Rectangle: Rounded Corners 30">
            <a:extLst>
              <a:ext uri="{FF2B5EF4-FFF2-40B4-BE49-F238E27FC236}">
                <a16:creationId xmlns:a16="http://schemas.microsoft.com/office/drawing/2014/main" id="{70588776-70CB-F9EA-BAD7-9522E48A280B}"/>
              </a:ext>
            </a:extLst>
          </p:cNvPr>
          <p:cNvSpPr/>
          <p:nvPr/>
        </p:nvSpPr>
        <p:spPr>
          <a:xfrm>
            <a:off x="2917181" y="5200181"/>
            <a:ext cx="1933903"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rgbClr val="002060"/>
                </a:solidFill>
                <a:latin typeface="Century Gothic" panose="020B0502020202020204" pitchFamily="34" charset="0"/>
              </a:rPr>
              <a:t>divertido</a:t>
            </a:r>
            <a:endParaRPr lang="en-GB" sz="2800" b="1" dirty="0">
              <a:solidFill>
                <a:srgbClr val="002060"/>
              </a:solidFill>
              <a:latin typeface="Century Gothic" panose="020B0502020202020204" pitchFamily="34" charset="0"/>
            </a:endParaRPr>
          </a:p>
        </p:txBody>
      </p:sp>
      <p:sp>
        <p:nvSpPr>
          <p:cNvPr id="32" name="Rectangle: Rounded Corners 31">
            <a:extLst>
              <a:ext uri="{FF2B5EF4-FFF2-40B4-BE49-F238E27FC236}">
                <a16:creationId xmlns:a16="http://schemas.microsoft.com/office/drawing/2014/main" id="{AC93792C-C6C0-FEA1-CBD2-DA9EC7F98C66}"/>
              </a:ext>
            </a:extLst>
          </p:cNvPr>
          <p:cNvSpPr/>
          <p:nvPr/>
        </p:nvSpPr>
        <p:spPr>
          <a:xfrm>
            <a:off x="5436421" y="5200180"/>
            <a:ext cx="1933903"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rgbClr val="002060"/>
                </a:solidFill>
                <a:latin typeface="Century Gothic" panose="020B0502020202020204" pitchFamily="34" charset="0"/>
              </a:rPr>
              <a:t>divertidos</a:t>
            </a:r>
            <a:endParaRPr lang="en-GB" sz="2800" b="1"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3234848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3"/>
                                        </p:tgtEl>
                                        <p:attrNameLst>
                                          <p:attrName>style.visibility</p:attrName>
                                        </p:attrNameLst>
                                      </p:cBhvr>
                                      <p:to>
                                        <p:strVal val="visible"/>
                                      </p:to>
                                    </p:set>
                                    <p:anim calcmode="lin" valueType="num">
                                      <p:cBhvr additive="base">
                                        <p:cTn id="27" dur="500" fill="hold"/>
                                        <p:tgtEl>
                                          <p:spTgt spid="93"/>
                                        </p:tgtEl>
                                        <p:attrNameLst>
                                          <p:attrName>ppt_x</p:attrName>
                                        </p:attrNameLst>
                                      </p:cBhvr>
                                      <p:tavLst>
                                        <p:tav tm="0">
                                          <p:val>
                                            <p:strVal val="#ppt_x"/>
                                          </p:val>
                                        </p:tav>
                                        <p:tav tm="100000">
                                          <p:val>
                                            <p:strVal val="#ppt_x"/>
                                          </p:val>
                                        </p:tav>
                                      </p:tavLst>
                                    </p:anim>
                                    <p:anim calcmode="lin" valueType="num">
                                      <p:cBhvr additive="base">
                                        <p:cTn id="28" dur="500" fill="hold"/>
                                        <p:tgtEl>
                                          <p:spTgt spid="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115"/>
                    </p:tgtEl>
                  </p:cond>
                </p:stCondLst>
                <p:endSync evt="end" delay="0">
                  <p:rtn val="all"/>
                </p:endSync>
                <p:childTnLst>
                  <p:par>
                    <p:cTn id="30" fill="hold">
                      <p:stCondLst>
                        <p:cond delay="0"/>
                      </p:stCondLst>
                      <p:childTnLst>
                        <p:par>
                          <p:cTn id="31" fill="hold">
                            <p:stCondLst>
                              <p:cond delay="0"/>
                            </p:stCondLst>
                            <p:childTnLst>
                              <p:par>
                                <p:cTn id="32" presetID="12" presetClass="exit" presetSubtype="4" fill="remove" grpId="0" nodeType="clickEffect">
                                  <p:stCondLst>
                                    <p:cond delay="0"/>
                                  </p:stCondLst>
                                  <p:childTnLst>
                                    <p:anim calcmode="lin" valueType="num">
                                      <p:cBhvr additive="base">
                                        <p:cTn id="33" dur="30000"/>
                                        <p:tgtEl>
                                          <p:spTgt spid="109"/>
                                        </p:tgtEl>
                                        <p:attrNameLst>
                                          <p:attrName>ppt_y</p:attrName>
                                        </p:attrNameLst>
                                      </p:cBhvr>
                                      <p:tavLst>
                                        <p:tav tm="0">
                                          <p:val>
                                            <p:strVal val="#ppt_y"/>
                                          </p:val>
                                        </p:tav>
                                        <p:tav tm="100000">
                                          <p:val>
                                            <p:strVal val="#ppt_y+#ppt_h*1.125000"/>
                                          </p:val>
                                        </p:tav>
                                      </p:tavLst>
                                    </p:anim>
                                    <p:animEffect transition="out" filter="wipe(down)">
                                      <p:cBhvr>
                                        <p:cTn id="34" dur="30000"/>
                                        <p:tgtEl>
                                          <p:spTgt spid="109"/>
                                        </p:tgtEl>
                                      </p:cBhvr>
                                    </p:animEffect>
                                    <p:set>
                                      <p:cBhvr>
                                        <p:cTn id="35" dur="1" fill="hold">
                                          <p:stCondLst>
                                            <p:cond delay="29999"/>
                                          </p:stCondLst>
                                        </p:cTn>
                                        <p:tgtEl>
                                          <p:spTgt spid="109"/>
                                        </p:tgtEl>
                                        <p:attrNameLst>
                                          <p:attrName>style.visibility</p:attrName>
                                        </p:attrNameLst>
                                      </p:cBhvr>
                                      <p:to>
                                        <p:strVal val="hidden"/>
                                      </p:to>
                                    </p:set>
                                  </p:childTnLst>
                                </p:cTn>
                              </p:par>
                            </p:childTnLst>
                          </p:cTn>
                        </p:par>
                      </p:childTnLst>
                    </p:cTn>
                  </p:par>
                </p:childTnLst>
              </p:cTn>
              <p:nextCondLst>
                <p:cond evt="onClick" delay="0">
                  <p:tgtEl>
                    <p:spTgt spid="115"/>
                  </p:tgtEl>
                </p:cond>
              </p:nextCondLst>
            </p:seq>
          </p:childTnLst>
        </p:cTn>
      </p:par>
    </p:tnLst>
    <p:bldLst>
      <p:bldP spid="93" grpId="0" animBg="1"/>
      <p:bldP spid="96" grpId="0" animBg="1"/>
      <p:bldP spid="97" grpId="0" animBg="1"/>
      <p:bldP spid="101" grpId="0" animBg="1"/>
      <p:bldP spid="102" grpId="0" animBg="1"/>
      <p:bldP spid="103" grpId="0" animBg="1"/>
      <p:bldP spid="109" grpId="0" animBg="1"/>
      <p:bldP spid="29" grpId="0" animBg="1"/>
      <p:bldP spid="30" grpId="0" animBg="1"/>
      <p:bldP spid="31" grpId="0" animBg="1"/>
      <p:bldP spid="3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2" name="Title 1">
            <a:extLst>
              <a:ext uri="{FF2B5EF4-FFF2-40B4-BE49-F238E27FC236}">
                <a16:creationId xmlns:a16="http://schemas.microsoft.com/office/drawing/2014/main" id="{94C6BAEF-8EAF-4934-944C-3F1767C20A4E}"/>
              </a:ext>
            </a:extLst>
          </p:cNvPr>
          <p:cNvSpPr>
            <a:spLocks noGrp="1"/>
          </p:cNvSpPr>
          <p:nvPr>
            <p:ph type="title"/>
          </p:nvPr>
        </p:nvSpPr>
        <p:spPr>
          <a:xfrm>
            <a:off x="718945" y="96564"/>
            <a:ext cx="2506012" cy="563783"/>
          </a:xfrm>
        </p:spPr>
        <p:txBody>
          <a:bodyPr/>
          <a:lstStyle/>
          <a:p>
            <a:pPr lvl="0">
              <a:lnSpc>
                <a:spcPct val="100000"/>
              </a:lnSpc>
              <a:defRPr/>
            </a:pPr>
            <a:r>
              <a:rPr lang="en-GB" sz="2800" b="1" dirty="0">
                <a:solidFill>
                  <a:srgbClr val="002060"/>
                </a:solidFill>
                <a:latin typeface="Century Gothic"/>
                <a:ea typeface="Century Gothic"/>
                <a:cs typeface="Century Gothic"/>
                <a:sym typeface="Century Gothic"/>
              </a:rPr>
              <a:t>Follow up 3: </a:t>
            </a:r>
            <a:endParaRPr lang="en-GB" dirty="0"/>
          </a:p>
        </p:txBody>
      </p:sp>
      <p:sp>
        <p:nvSpPr>
          <p:cNvPr id="56" name="Google Shape;390;p8">
            <a:extLst>
              <a:ext uri="{FF2B5EF4-FFF2-40B4-BE49-F238E27FC236}">
                <a16:creationId xmlns:a16="http://schemas.microsoft.com/office/drawing/2014/main" id="{278FB546-801B-4FC4-BA26-4F43642401DB}"/>
              </a:ext>
            </a:extLst>
          </p:cNvPr>
          <p:cNvSpPr/>
          <p:nvPr/>
        </p:nvSpPr>
        <p:spPr>
          <a:xfrm>
            <a:off x="123171" y="128500"/>
            <a:ext cx="521370" cy="478471"/>
          </a:xfrm>
          <a:prstGeom prst="roundRect">
            <a:avLst>
              <a:gd name="adj" fmla="val 16667"/>
            </a:avLst>
          </a:prstGeom>
          <a:solidFill>
            <a:srgbClr val="0070C0"/>
          </a:solid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53" name="Graphic 52" descr="Teacher">
            <a:extLst>
              <a:ext uri="{FF2B5EF4-FFF2-40B4-BE49-F238E27FC236}">
                <a16:creationId xmlns:a16="http://schemas.microsoft.com/office/drawing/2014/main" id="{76E70C2C-FAF7-876A-6B57-5B2B924D052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8217" y="728407"/>
            <a:ext cx="914400" cy="914400"/>
          </a:xfrm>
          <a:prstGeom prst="rect">
            <a:avLst/>
          </a:prstGeom>
        </p:spPr>
      </p:pic>
      <p:pic>
        <p:nvPicPr>
          <p:cNvPr id="65" name="Google Shape;319;p15" descr="Speech Icon, Voice, Talking, Audio, Speech">
            <a:extLst>
              <a:ext uri="{FF2B5EF4-FFF2-40B4-BE49-F238E27FC236}">
                <a16:creationId xmlns:a16="http://schemas.microsoft.com/office/drawing/2014/main" id="{D0CAC835-8396-15E1-7A17-A263D36A1F34}"/>
              </a:ext>
            </a:extLst>
          </p:cNvPr>
          <p:cNvPicPr preferRelativeResize="0"/>
          <p:nvPr/>
        </p:nvPicPr>
        <p:blipFill rotWithShape="1">
          <a:blip r:embed="rId5">
            <a:alphaModFix/>
          </a:blip>
          <a:srcRect/>
          <a:stretch/>
        </p:blipFill>
        <p:spPr>
          <a:xfrm>
            <a:off x="11185441" y="64107"/>
            <a:ext cx="776168" cy="776168"/>
          </a:xfrm>
          <a:prstGeom prst="rect">
            <a:avLst/>
          </a:prstGeom>
          <a:noFill/>
          <a:ln>
            <a:noFill/>
          </a:ln>
        </p:spPr>
      </p:pic>
      <p:sp>
        <p:nvSpPr>
          <p:cNvPr id="66" name="Title 1">
            <a:extLst>
              <a:ext uri="{FF2B5EF4-FFF2-40B4-BE49-F238E27FC236}">
                <a16:creationId xmlns:a16="http://schemas.microsoft.com/office/drawing/2014/main" id="{BD1EF01E-230D-27EE-3FB8-60D3C6230105}"/>
              </a:ext>
            </a:extLst>
          </p:cNvPr>
          <p:cNvSpPr txBox="1">
            <a:spLocks/>
          </p:cNvSpPr>
          <p:nvPr/>
        </p:nvSpPr>
        <p:spPr>
          <a:xfrm>
            <a:off x="11043792" y="890123"/>
            <a:ext cx="1059466" cy="461665"/>
          </a:xfrm>
          <a:prstGeom prst="rect">
            <a:avLst/>
          </a:prstGeom>
          <a:solidFill>
            <a:srgbClr val="86CFE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rgbClr val="002060"/>
                </a:solidFill>
                <a:effectLst/>
                <a:uLnTx/>
                <a:uFillTx/>
                <a:latin typeface="Century Gothic" panose="020B0502020202020204" pitchFamily="34" charset="0"/>
                <a:ea typeface="+mj-ea"/>
                <a:cs typeface="+mj-cs"/>
              </a:rPr>
              <a:t>hablar</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endParaRPr>
          </a:p>
        </p:txBody>
      </p:sp>
      <p:pic>
        <p:nvPicPr>
          <p:cNvPr id="71" name="Google Shape;282;p13" descr="Reading, Book, Symbol, Icon, Reader, Man">
            <a:extLst>
              <a:ext uri="{FF2B5EF4-FFF2-40B4-BE49-F238E27FC236}">
                <a16:creationId xmlns:a16="http://schemas.microsoft.com/office/drawing/2014/main" id="{0BC2918E-17DC-C9A8-7464-29DB7ED9A8BB}"/>
              </a:ext>
            </a:extLst>
          </p:cNvPr>
          <p:cNvPicPr preferRelativeResize="0"/>
          <p:nvPr/>
        </p:nvPicPr>
        <p:blipFill rotWithShape="1">
          <a:blip r:embed="rId6">
            <a:alphaModFix/>
            <a:duotone>
              <a:schemeClr val="accent6">
                <a:shade val="45000"/>
                <a:satMod val="135000"/>
              </a:schemeClr>
              <a:prstClr val="white"/>
            </a:duotone>
            <a:extLst>
              <a:ext uri="{BEBA8EAE-BF5A-486C-A8C5-ECC9F3942E4B}">
                <a14:imgProps xmlns:a14="http://schemas.microsoft.com/office/drawing/2010/main">
                  <a14:imgLayer r:embed="rId7">
                    <a14:imgEffect>
                      <a14:artisticPaintStrokes/>
                    </a14:imgEffect>
                  </a14:imgLayer>
                </a14:imgProps>
              </a:ext>
            </a:extLst>
          </a:blip>
          <a:srcRect/>
          <a:stretch/>
        </p:blipFill>
        <p:spPr>
          <a:xfrm>
            <a:off x="10226236" y="128071"/>
            <a:ext cx="782801" cy="782801"/>
          </a:xfrm>
          <a:prstGeom prst="roundRect">
            <a:avLst/>
          </a:prstGeom>
          <a:solidFill>
            <a:srgbClr val="92D050"/>
          </a:solidFill>
          <a:ln>
            <a:noFill/>
          </a:ln>
        </p:spPr>
      </p:pic>
      <p:sp>
        <p:nvSpPr>
          <p:cNvPr id="85" name="Title 1">
            <a:extLst>
              <a:ext uri="{FF2B5EF4-FFF2-40B4-BE49-F238E27FC236}">
                <a16:creationId xmlns:a16="http://schemas.microsoft.com/office/drawing/2014/main" id="{E49567CE-82DC-593F-03A4-DCDE6C9FB364}"/>
              </a:ext>
            </a:extLst>
          </p:cNvPr>
          <p:cNvSpPr txBox="1">
            <a:spLocks/>
          </p:cNvSpPr>
          <p:nvPr/>
        </p:nvSpPr>
        <p:spPr>
          <a:xfrm>
            <a:off x="10294126" y="936152"/>
            <a:ext cx="657080" cy="400110"/>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a:solidFill>
                  <a:schemeClr val="bg1"/>
                </a:solidFill>
                <a:latin typeface="Century Gothic" panose="020B0502020202020204" pitchFamily="34" charset="0"/>
              </a:rPr>
              <a:t>leer</a:t>
            </a:r>
            <a:endParaRPr lang="en-GB" sz="2000" b="1" dirty="0">
              <a:solidFill>
                <a:schemeClr val="bg1"/>
              </a:solidFill>
              <a:latin typeface="Century Gothic" panose="020B0502020202020204" pitchFamily="34" charset="0"/>
            </a:endParaRPr>
          </a:p>
        </p:txBody>
      </p:sp>
      <p:sp>
        <p:nvSpPr>
          <p:cNvPr id="93" name="Speech Bubble: Oval 92">
            <a:extLst>
              <a:ext uri="{FF2B5EF4-FFF2-40B4-BE49-F238E27FC236}">
                <a16:creationId xmlns:a16="http://schemas.microsoft.com/office/drawing/2014/main" id="{A1461D11-6214-CEF7-6DE7-C74A7FE7D35E}"/>
              </a:ext>
            </a:extLst>
          </p:cNvPr>
          <p:cNvSpPr/>
          <p:nvPr/>
        </p:nvSpPr>
        <p:spPr>
          <a:xfrm>
            <a:off x="5413787" y="1506437"/>
            <a:ext cx="4812449" cy="2161923"/>
          </a:xfrm>
          <a:prstGeom prst="wedgeEllipseCallout">
            <a:avLst>
              <a:gd name="adj1" fmla="val 63032"/>
              <a:gd name="adj2" fmla="val 57690"/>
            </a:avLst>
          </a:prstGeom>
          <a:solidFill>
            <a:srgbClr val="FFD5E6"/>
          </a:solidFill>
          <a:ln w="76200">
            <a:solidFill>
              <a:srgbClr val="FFD5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3200" dirty="0" err="1">
                <a:solidFill>
                  <a:srgbClr val="002060"/>
                </a:solidFill>
                <a:latin typeface="Segoe Print" panose="02000600000000000000" pitchFamily="2" charset="0"/>
              </a:rPr>
              <a:t>Quiero</a:t>
            </a:r>
            <a:r>
              <a:rPr lang="en-GB" sz="3200" dirty="0">
                <a:solidFill>
                  <a:srgbClr val="002060"/>
                </a:solidFill>
                <a:latin typeface="Segoe Print" panose="02000600000000000000" pitchFamily="2" charset="0"/>
              </a:rPr>
              <a:t> </a:t>
            </a:r>
            <a:r>
              <a:rPr lang="en-GB" sz="3200" dirty="0" err="1">
                <a:solidFill>
                  <a:srgbClr val="002060"/>
                </a:solidFill>
                <a:latin typeface="Segoe Print" panose="02000600000000000000" pitchFamily="2" charset="0"/>
              </a:rPr>
              <a:t>probar</a:t>
            </a:r>
            <a:r>
              <a:rPr lang="en-GB" sz="3200" dirty="0">
                <a:solidFill>
                  <a:srgbClr val="002060"/>
                </a:solidFill>
                <a:latin typeface="Segoe Print" panose="02000600000000000000" pitchFamily="2" charset="0"/>
              </a:rPr>
              <a:t> tapas </a:t>
            </a:r>
            <a:r>
              <a:rPr lang="en-GB" sz="3200" dirty="0" err="1">
                <a:solidFill>
                  <a:srgbClr val="002060"/>
                </a:solidFill>
                <a:latin typeface="Segoe Print" panose="02000600000000000000" pitchFamily="2" charset="0"/>
              </a:rPr>
              <a:t>pequeñas</a:t>
            </a:r>
            <a:r>
              <a:rPr lang="en-GB" sz="3200" dirty="0">
                <a:solidFill>
                  <a:srgbClr val="002060"/>
                </a:solidFill>
                <a:latin typeface="Segoe Print" panose="02000600000000000000" pitchFamily="2" charset="0"/>
              </a:rPr>
              <a:t>.</a:t>
            </a:r>
          </a:p>
        </p:txBody>
      </p:sp>
      <p:sp>
        <p:nvSpPr>
          <p:cNvPr id="96" name="TextBox 95">
            <a:extLst>
              <a:ext uri="{FF2B5EF4-FFF2-40B4-BE49-F238E27FC236}">
                <a16:creationId xmlns:a16="http://schemas.microsoft.com/office/drawing/2014/main" id="{A94979F4-A65C-BB71-9D7F-B24427ABFDCD}"/>
              </a:ext>
            </a:extLst>
          </p:cNvPr>
          <p:cNvSpPr txBox="1"/>
          <p:nvPr/>
        </p:nvSpPr>
        <p:spPr>
          <a:xfrm>
            <a:off x="126389" y="2325789"/>
            <a:ext cx="5204434" cy="523220"/>
          </a:xfrm>
          <a:prstGeom prst="rect">
            <a:avLst/>
          </a:prstGeom>
          <a:solidFill>
            <a:schemeClr val="bg1"/>
          </a:solidFill>
          <a:ln w="57150">
            <a:solidFill>
              <a:srgbClr val="FF4B94"/>
            </a:solidFill>
          </a:ln>
        </p:spPr>
        <p:txBody>
          <a:bodyPr wrap="square">
            <a:spAutoFit/>
          </a:bodyPr>
          <a:lstStyle/>
          <a:p>
            <a:pPr lvl="0" algn="ctr">
              <a:defRPr/>
            </a:pPr>
            <a:r>
              <a:rPr lang="en-GB" sz="2800" b="1" dirty="0">
                <a:solidFill>
                  <a:srgbClr val="002060"/>
                </a:solidFill>
                <a:latin typeface="Century Gothic" panose="020B0502020202020204" pitchFamily="34" charset="0"/>
              </a:rPr>
              <a:t>I want to try small tapas.</a:t>
            </a:r>
          </a:p>
        </p:txBody>
      </p:sp>
      <p:sp>
        <p:nvSpPr>
          <p:cNvPr id="97" name="Rectangle: Rounded Corners 96">
            <a:extLst>
              <a:ext uri="{FF2B5EF4-FFF2-40B4-BE49-F238E27FC236}">
                <a16:creationId xmlns:a16="http://schemas.microsoft.com/office/drawing/2014/main" id="{3E32B41E-ACEE-E9F5-09CD-B1B8005500B4}"/>
              </a:ext>
            </a:extLst>
          </p:cNvPr>
          <p:cNvSpPr/>
          <p:nvPr/>
        </p:nvSpPr>
        <p:spPr>
          <a:xfrm>
            <a:off x="542340" y="4110301"/>
            <a:ext cx="2023008"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rgbClr val="002060"/>
                </a:solidFill>
                <a:latin typeface="Century Gothic" panose="020B0502020202020204" pitchFamily="34" charset="0"/>
              </a:rPr>
              <a:t>practicar</a:t>
            </a:r>
            <a:endParaRPr lang="en-GB" sz="2800" b="1" dirty="0">
              <a:solidFill>
                <a:srgbClr val="002060"/>
              </a:solidFill>
              <a:latin typeface="Century Gothic" panose="020B0502020202020204" pitchFamily="34" charset="0"/>
            </a:endParaRPr>
          </a:p>
        </p:txBody>
      </p:sp>
      <p:sp>
        <p:nvSpPr>
          <p:cNvPr id="101" name="Rectangle: Rounded Corners 100">
            <a:extLst>
              <a:ext uri="{FF2B5EF4-FFF2-40B4-BE49-F238E27FC236}">
                <a16:creationId xmlns:a16="http://schemas.microsoft.com/office/drawing/2014/main" id="{1107BAE9-0ED1-0B87-525D-0D0B396032D9}"/>
              </a:ext>
            </a:extLst>
          </p:cNvPr>
          <p:cNvSpPr/>
          <p:nvPr/>
        </p:nvSpPr>
        <p:spPr>
          <a:xfrm>
            <a:off x="545524" y="5201070"/>
            <a:ext cx="1933903"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rgbClr val="002060"/>
                </a:solidFill>
                <a:latin typeface="Century Gothic" panose="020B0502020202020204" pitchFamily="34" charset="0"/>
              </a:rPr>
              <a:t>probar</a:t>
            </a:r>
            <a:endParaRPr lang="en-GB" sz="2800" b="1" dirty="0">
              <a:solidFill>
                <a:srgbClr val="002060"/>
              </a:solidFill>
              <a:latin typeface="Century Gothic" panose="020B0502020202020204" pitchFamily="34" charset="0"/>
            </a:endParaRPr>
          </a:p>
        </p:txBody>
      </p:sp>
      <p:sp>
        <p:nvSpPr>
          <p:cNvPr id="102" name="Rectangle: Rounded Corners 101">
            <a:extLst>
              <a:ext uri="{FF2B5EF4-FFF2-40B4-BE49-F238E27FC236}">
                <a16:creationId xmlns:a16="http://schemas.microsoft.com/office/drawing/2014/main" id="{C873B9AA-38CD-7CF6-40AC-A8ED3671A1AC}"/>
              </a:ext>
            </a:extLst>
          </p:cNvPr>
          <p:cNvSpPr/>
          <p:nvPr/>
        </p:nvSpPr>
        <p:spPr>
          <a:xfrm>
            <a:off x="3276281" y="4099806"/>
            <a:ext cx="1550949"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rgbClr val="002060"/>
                </a:solidFill>
                <a:latin typeface="Century Gothic" panose="020B0502020202020204" pitchFamily="34" charset="0"/>
              </a:rPr>
              <a:t>quiero</a:t>
            </a:r>
            <a:endParaRPr lang="en-GB" sz="2800" b="1" dirty="0">
              <a:solidFill>
                <a:srgbClr val="002060"/>
              </a:solidFill>
              <a:latin typeface="Century Gothic" panose="020B0502020202020204" pitchFamily="34" charset="0"/>
            </a:endParaRPr>
          </a:p>
        </p:txBody>
      </p:sp>
      <p:sp>
        <p:nvSpPr>
          <p:cNvPr id="103" name="Rectangle: Rounded Corners 102">
            <a:extLst>
              <a:ext uri="{FF2B5EF4-FFF2-40B4-BE49-F238E27FC236}">
                <a16:creationId xmlns:a16="http://schemas.microsoft.com/office/drawing/2014/main" id="{90AA381A-E686-4D4D-A84C-DBCA8DABFA29}"/>
              </a:ext>
            </a:extLst>
          </p:cNvPr>
          <p:cNvSpPr/>
          <p:nvPr/>
        </p:nvSpPr>
        <p:spPr>
          <a:xfrm>
            <a:off x="5413787" y="4087284"/>
            <a:ext cx="1933903"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2060"/>
                </a:solidFill>
                <a:latin typeface="Century Gothic" panose="020B0502020202020204" pitchFamily="34" charset="0"/>
              </a:rPr>
              <a:t>tapas</a:t>
            </a:r>
          </a:p>
        </p:txBody>
      </p:sp>
      <p:sp>
        <p:nvSpPr>
          <p:cNvPr id="105" name="TextBox 104">
            <a:extLst>
              <a:ext uri="{FF2B5EF4-FFF2-40B4-BE49-F238E27FC236}">
                <a16:creationId xmlns:a16="http://schemas.microsoft.com/office/drawing/2014/main" id="{1D8DBCB6-08EB-44EA-4433-4DF6A8C6EA42}"/>
              </a:ext>
            </a:extLst>
          </p:cNvPr>
          <p:cNvSpPr txBox="1"/>
          <p:nvPr/>
        </p:nvSpPr>
        <p:spPr>
          <a:xfrm>
            <a:off x="85454" y="6166147"/>
            <a:ext cx="719519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n-GB" sz="24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You do not need all of the words!</a:t>
            </a:r>
          </a:p>
        </p:txBody>
      </p:sp>
      <p:sp>
        <p:nvSpPr>
          <p:cNvPr id="106" name="Speech Bubble: Rectangle with Corners Rounded 105">
            <a:extLst>
              <a:ext uri="{FF2B5EF4-FFF2-40B4-BE49-F238E27FC236}">
                <a16:creationId xmlns:a16="http://schemas.microsoft.com/office/drawing/2014/main" id="{D47DCB12-AE66-EF70-C3D8-1D4627F02C91}"/>
              </a:ext>
            </a:extLst>
          </p:cNvPr>
          <p:cNvSpPr/>
          <p:nvPr/>
        </p:nvSpPr>
        <p:spPr>
          <a:xfrm>
            <a:off x="1240794" y="763234"/>
            <a:ext cx="5369791" cy="710134"/>
          </a:xfrm>
          <a:prstGeom prst="wedgeRoundRectCallout">
            <a:avLst>
              <a:gd name="adj1" fmla="val -55670"/>
              <a:gd name="adj2" fmla="val 12212"/>
              <a:gd name="adj3" fmla="val 16667"/>
            </a:avLst>
          </a:prstGeom>
          <a:solidFill>
            <a:schemeClr val="bg1"/>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72849DCE-9C58-B1DA-FD6B-EA1BA258ECCF}"/>
              </a:ext>
            </a:extLst>
          </p:cNvPr>
          <p:cNvSpPr txBox="1"/>
          <p:nvPr/>
        </p:nvSpPr>
        <p:spPr>
          <a:xfrm>
            <a:off x="1240803" y="849146"/>
            <a:ext cx="4985660" cy="523220"/>
          </a:xfrm>
          <a:prstGeom prst="rect">
            <a:avLst/>
          </a:prstGeom>
          <a:noFill/>
        </p:spPr>
        <p:txBody>
          <a:bodyPr wrap="none" rtlCol="0">
            <a:spAutoFit/>
          </a:bodyPr>
          <a:lstStyle/>
          <a:p>
            <a:pPr lvl="0">
              <a:defRPr/>
            </a:pPr>
            <a:r>
              <a:rPr lang="en-GB" sz="2800" b="1" dirty="0">
                <a:solidFill>
                  <a:srgbClr val="002060"/>
                </a:solidFill>
                <a:latin typeface="Century Gothic" panose="020B0502020202020204" pitchFamily="34" charset="0"/>
              </a:rPr>
              <a:t>Traduce la </a:t>
            </a:r>
            <a:r>
              <a:rPr lang="en-GB" sz="2800" b="1" dirty="0" err="1">
                <a:solidFill>
                  <a:srgbClr val="002060"/>
                </a:solidFill>
                <a:latin typeface="Century Gothic" panose="020B0502020202020204" pitchFamily="34" charset="0"/>
              </a:rPr>
              <a:t>frase</a:t>
            </a:r>
            <a:r>
              <a:rPr lang="en-GB" sz="2800" b="1" dirty="0">
                <a:solidFill>
                  <a:srgbClr val="002060"/>
                </a:solidFill>
                <a:latin typeface="Century Gothic" panose="020B0502020202020204" pitchFamily="34" charset="0"/>
              </a:rPr>
              <a:t> al español.</a:t>
            </a:r>
          </a:p>
        </p:txBody>
      </p:sp>
      <p:sp>
        <p:nvSpPr>
          <p:cNvPr id="108" name="Google Shape;387;p19">
            <a:extLst>
              <a:ext uri="{FF2B5EF4-FFF2-40B4-BE49-F238E27FC236}">
                <a16:creationId xmlns:a16="http://schemas.microsoft.com/office/drawing/2014/main" id="{6A1AA2D3-5FD0-E47C-358C-873D18AEBE3F}"/>
              </a:ext>
            </a:extLst>
          </p:cNvPr>
          <p:cNvSpPr/>
          <p:nvPr/>
        </p:nvSpPr>
        <p:spPr>
          <a:xfrm>
            <a:off x="10966288" y="2021317"/>
            <a:ext cx="502131" cy="4156257"/>
          </a:xfrm>
          <a:prstGeom prst="rect">
            <a:avLst/>
          </a:prstGeom>
          <a:solidFill>
            <a:srgbClr val="CC0099"/>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09" name="Google Shape;388;p19">
            <a:extLst>
              <a:ext uri="{FF2B5EF4-FFF2-40B4-BE49-F238E27FC236}">
                <a16:creationId xmlns:a16="http://schemas.microsoft.com/office/drawing/2014/main" id="{FA91EFBB-497F-475B-5B1F-263BF1C6C9E6}"/>
              </a:ext>
            </a:extLst>
          </p:cNvPr>
          <p:cNvSpPr/>
          <p:nvPr/>
        </p:nvSpPr>
        <p:spPr>
          <a:xfrm>
            <a:off x="10963921" y="2021315"/>
            <a:ext cx="503528" cy="4156259"/>
          </a:xfrm>
          <a:prstGeom prst="rect">
            <a:avLst/>
          </a:prstGeom>
          <a:solidFill>
            <a:srgbClr val="85CFE1"/>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cxnSp>
        <p:nvCxnSpPr>
          <p:cNvPr id="110" name="Google Shape;389;p19">
            <a:extLst>
              <a:ext uri="{FF2B5EF4-FFF2-40B4-BE49-F238E27FC236}">
                <a16:creationId xmlns:a16="http://schemas.microsoft.com/office/drawing/2014/main" id="{C745436E-519F-63C4-42B0-9E543209AEEC}"/>
              </a:ext>
            </a:extLst>
          </p:cNvPr>
          <p:cNvCxnSpPr/>
          <p:nvPr/>
        </p:nvCxnSpPr>
        <p:spPr>
          <a:xfrm>
            <a:off x="11649660" y="2009889"/>
            <a:ext cx="0" cy="4156259"/>
          </a:xfrm>
          <a:prstGeom prst="straightConnector1">
            <a:avLst/>
          </a:prstGeom>
          <a:noFill/>
          <a:ln w="28575" cap="flat" cmpd="sng">
            <a:solidFill>
              <a:srgbClr val="1E4E79"/>
            </a:solidFill>
            <a:prstDash val="solid"/>
            <a:round/>
            <a:headEnd type="none" w="med" len="med"/>
            <a:tailEnd type="none" w="med" len="med"/>
          </a:ln>
        </p:spPr>
      </p:cxnSp>
      <p:cxnSp>
        <p:nvCxnSpPr>
          <p:cNvPr id="111" name="Google Shape;390;p19">
            <a:extLst>
              <a:ext uri="{FF2B5EF4-FFF2-40B4-BE49-F238E27FC236}">
                <a16:creationId xmlns:a16="http://schemas.microsoft.com/office/drawing/2014/main" id="{678AD874-F91E-321A-FB20-FFB1898DA4F7}"/>
              </a:ext>
            </a:extLst>
          </p:cNvPr>
          <p:cNvCxnSpPr/>
          <p:nvPr/>
        </p:nvCxnSpPr>
        <p:spPr>
          <a:xfrm>
            <a:off x="11639751" y="2009888"/>
            <a:ext cx="216791" cy="0"/>
          </a:xfrm>
          <a:prstGeom prst="straightConnector1">
            <a:avLst/>
          </a:prstGeom>
          <a:noFill/>
          <a:ln w="28575" cap="flat" cmpd="sng">
            <a:solidFill>
              <a:srgbClr val="1E4E79"/>
            </a:solidFill>
            <a:prstDash val="solid"/>
            <a:round/>
            <a:headEnd type="none" w="med" len="med"/>
            <a:tailEnd type="none" w="med" len="med"/>
          </a:ln>
        </p:spPr>
      </p:cxnSp>
      <p:cxnSp>
        <p:nvCxnSpPr>
          <p:cNvPr id="112" name="Google Shape;391;p19">
            <a:extLst>
              <a:ext uri="{FF2B5EF4-FFF2-40B4-BE49-F238E27FC236}">
                <a16:creationId xmlns:a16="http://schemas.microsoft.com/office/drawing/2014/main" id="{D9E9A493-DD2A-D9A0-0832-6A1572E12B64}"/>
              </a:ext>
            </a:extLst>
          </p:cNvPr>
          <p:cNvCxnSpPr/>
          <p:nvPr/>
        </p:nvCxnSpPr>
        <p:spPr>
          <a:xfrm>
            <a:off x="11649661" y="6166147"/>
            <a:ext cx="216791" cy="0"/>
          </a:xfrm>
          <a:prstGeom prst="straightConnector1">
            <a:avLst/>
          </a:prstGeom>
          <a:noFill/>
          <a:ln w="28575" cap="flat" cmpd="sng">
            <a:solidFill>
              <a:srgbClr val="1E4E79"/>
            </a:solidFill>
            <a:prstDash val="solid"/>
            <a:round/>
            <a:headEnd type="none" w="med" len="med"/>
            <a:tailEnd type="none" w="med" len="med"/>
          </a:ln>
        </p:spPr>
      </p:cxnSp>
      <p:sp>
        <p:nvSpPr>
          <p:cNvPr id="113" name="Google Shape;393;p19">
            <a:extLst>
              <a:ext uri="{FF2B5EF4-FFF2-40B4-BE49-F238E27FC236}">
                <a16:creationId xmlns:a16="http://schemas.microsoft.com/office/drawing/2014/main" id="{E99B5079-1A01-E2E8-D482-265C325A0DBF}"/>
              </a:ext>
            </a:extLst>
          </p:cNvPr>
          <p:cNvSpPr txBox="1"/>
          <p:nvPr/>
        </p:nvSpPr>
        <p:spPr>
          <a:xfrm>
            <a:off x="11793914" y="1789421"/>
            <a:ext cx="957385" cy="36929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lang="en-GB" b="1" kern="0" dirty="0">
                <a:solidFill>
                  <a:srgbClr val="1E4E79"/>
                </a:solidFill>
                <a:latin typeface="Century Gothic"/>
                <a:ea typeface="Century Gothic"/>
                <a:cs typeface="Century Gothic"/>
                <a:sym typeface="Arial"/>
              </a:rPr>
              <a:t>30</a:t>
            </a:r>
            <a:endParaRPr b="1" kern="0" dirty="0">
              <a:solidFill>
                <a:srgbClr val="1E4E79"/>
              </a:solidFill>
              <a:latin typeface="Century Gothic"/>
              <a:ea typeface="Century Gothic"/>
              <a:cs typeface="Century Gothic"/>
              <a:sym typeface="Arial"/>
            </a:endParaRPr>
          </a:p>
        </p:txBody>
      </p:sp>
      <p:sp>
        <p:nvSpPr>
          <p:cNvPr id="114" name="Google Shape;394;p19">
            <a:extLst>
              <a:ext uri="{FF2B5EF4-FFF2-40B4-BE49-F238E27FC236}">
                <a16:creationId xmlns:a16="http://schemas.microsoft.com/office/drawing/2014/main" id="{895B7797-A087-B792-E3DF-985280B76680}"/>
              </a:ext>
            </a:extLst>
          </p:cNvPr>
          <p:cNvSpPr txBox="1"/>
          <p:nvPr/>
        </p:nvSpPr>
        <p:spPr>
          <a:xfrm>
            <a:off x="11732625" y="5759878"/>
            <a:ext cx="872611"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0</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15" name="Google Shape;395;p19">
            <a:extLst>
              <a:ext uri="{FF2B5EF4-FFF2-40B4-BE49-F238E27FC236}">
                <a16:creationId xmlns:a16="http://schemas.microsoft.com/office/drawing/2014/main" id="{FD3AA134-C827-C5D9-0FB9-276E026D209D}"/>
              </a:ext>
            </a:extLst>
          </p:cNvPr>
          <p:cNvSpPr/>
          <p:nvPr/>
        </p:nvSpPr>
        <p:spPr>
          <a:xfrm>
            <a:off x="10823338" y="6396567"/>
            <a:ext cx="1058732" cy="382082"/>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entury Gothic"/>
              <a:buNone/>
              <a:tabLst/>
              <a:defRPr/>
            </a:pPr>
            <a:r>
              <a:rPr kumimoji="0" lang="en-GB" sz="1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INICIO</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16" name="TextBox 115">
            <a:extLst>
              <a:ext uri="{FF2B5EF4-FFF2-40B4-BE49-F238E27FC236}">
                <a16:creationId xmlns:a16="http://schemas.microsoft.com/office/drawing/2014/main" id="{B7D5494B-40A9-A4A7-6D12-DA14BC05D32C}"/>
              </a:ext>
            </a:extLst>
          </p:cNvPr>
          <p:cNvSpPr txBox="1"/>
          <p:nvPr/>
        </p:nvSpPr>
        <p:spPr>
          <a:xfrm>
            <a:off x="3173781" y="111905"/>
            <a:ext cx="6606988" cy="584775"/>
          </a:xfrm>
          <a:prstGeom prst="rect">
            <a:avLst/>
          </a:prstGeom>
          <a:noFill/>
        </p:spPr>
        <p:txBody>
          <a:bodyPr wrap="square">
            <a:spAutoFit/>
          </a:bodyPr>
          <a:lstStyle/>
          <a:p>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[4</a:t>
            </a:r>
            <a:r>
              <a:rPr kumimoji="0" lang="en-GB" sz="32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/5</a:t>
            </a: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endParaRPr lang="en-GB" sz="3200" dirty="0"/>
          </a:p>
        </p:txBody>
      </p:sp>
      <p:sp>
        <p:nvSpPr>
          <p:cNvPr id="29" name="Rectangle: Rounded Corners 28">
            <a:extLst>
              <a:ext uri="{FF2B5EF4-FFF2-40B4-BE49-F238E27FC236}">
                <a16:creationId xmlns:a16="http://schemas.microsoft.com/office/drawing/2014/main" id="{D4BACB95-32BA-B771-549E-3C54456B8A9F}"/>
              </a:ext>
            </a:extLst>
          </p:cNvPr>
          <p:cNvSpPr/>
          <p:nvPr/>
        </p:nvSpPr>
        <p:spPr>
          <a:xfrm>
            <a:off x="8058112" y="4150212"/>
            <a:ext cx="2376806"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rgbClr val="002060"/>
                </a:solidFill>
                <a:latin typeface="Century Gothic" panose="020B0502020202020204" pitchFamily="34" charset="0"/>
              </a:rPr>
              <a:t>pequeñas</a:t>
            </a:r>
            <a:endParaRPr lang="en-GB" sz="2800" b="1" dirty="0">
              <a:solidFill>
                <a:srgbClr val="002060"/>
              </a:solidFill>
              <a:latin typeface="Century Gothic" panose="020B0502020202020204" pitchFamily="34" charset="0"/>
            </a:endParaRPr>
          </a:p>
        </p:txBody>
      </p:sp>
      <p:sp>
        <p:nvSpPr>
          <p:cNvPr id="30" name="Rectangle: Rounded Corners 29">
            <a:extLst>
              <a:ext uri="{FF2B5EF4-FFF2-40B4-BE49-F238E27FC236}">
                <a16:creationId xmlns:a16="http://schemas.microsoft.com/office/drawing/2014/main" id="{4F1966B0-960C-1ABA-EED2-FDE7B8669270}"/>
              </a:ext>
            </a:extLst>
          </p:cNvPr>
          <p:cNvSpPr/>
          <p:nvPr/>
        </p:nvSpPr>
        <p:spPr>
          <a:xfrm>
            <a:off x="8108008" y="5248375"/>
            <a:ext cx="2186117"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rgbClr val="002060"/>
                </a:solidFill>
                <a:latin typeface="Century Gothic" panose="020B0502020202020204" pitchFamily="34" charset="0"/>
              </a:rPr>
              <a:t>quiere</a:t>
            </a:r>
            <a:endParaRPr lang="en-GB" sz="2800" b="1" dirty="0">
              <a:solidFill>
                <a:srgbClr val="002060"/>
              </a:solidFill>
              <a:latin typeface="Century Gothic" panose="020B0502020202020204" pitchFamily="34" charset="0"/>
            </a:endParaRPr>
          </a:p>
        </p:txBody>
      </p:sp>
      <p:sp>
        <p:nvSpPr>
          <p:cNvPr id="31" name="Rectangle: Rounded Corners 30">
            <a:extLst>
              <a:ext uri="{FF2B5EF4-FFF2-40B4-BE49-F238E27FC236}">
                <a16:creationId xmlns:a16="http://schemas.microsoft.com/office/drawing/2014/main" id="{70588776-70CB-F9EA-BAD7-9522E48A280B}"/>
              </a:ext>
            </a:extLst>
          </p:cNvPr>
          <p:cNvSpPr/>
          <p:nvPr/>
        </p:nvSpPr>
        <p:spPr>
          <a:xfrm>
            <a:off x="2917181" y="5200181"/>
            <a:ext cx="1933903"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rgbClr val="002060"/>
                </a:solidFill>
                <a:latin typeface="Century Gothic" panose="020B0502020202020204" pitchFamily="34" charset="0"/>
              </a:rPr>
              <a:t>pequeña</a:t>
            </a:r>
            <a:endParaRPr lang="en-GB" sz="2800" b="1" dirty="0">
              <a:solidFill>
                <a:srgbClr val="002060"/>
              </a:solidFill>
              <a:latin typeface="Century Gothic" panose="020B0502020202020204" pitchFamily="34" charset="0"/>
            </a:endParaRPr>
          </a:p>
        </p:txBody>
      </p:sp>
      <p:sp>
        <p:nvSpPr>
          <p:cNvPr id="32" name="Rectangle: Rounded Corners 31">
            <a:extLst>
              <a:ext uri="{FF2B5EF4-FFF2-40B4-BE49-F238E27FC236}">
                <a16:creationId xmlns:a16="http://schemas.microsoft.com/office/drawing/2014/main" id="{AC93792C-C6C0-FEA1-CBD2-DA9EC7F98C66}"/>
              </a:ext>
            </a:extLst>
          </p:cNvPr>
          <p:cNvSpPr/>
          <p:nvPr/>
        </p:nvSpPr>
        <p:spPr>
          <a:xfrm>
            <a:off x="5436421" y="5200180"/>
            <a:ext cx="1933903"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rgbClr val="002060"/>
                </a:solidFill>
                <a:latin typeface="Century Gothic" panose="020B0502020202020204" pitchFamily="34" charset="0"/>
              </a:rPr>
              <a:t>querer</a:t>
            </a:r>
            <a:endParaRPr lang="en-GB" sz="2800" b="1"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1964841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3"/>
                                        </p:tgtEl>
                                        <p:attrNameLst>
                                          <p:attrName>style.visibility</p:attrName>
                                        </p:attrNameLst>
                                      </p:cBhvr>
                                      <p:to>
                                        <p:strVal val="visible"/>
                                      </p:to>
                                    </p:set>
                                    <p:anim calcmode="lin" valueType="num">
                                      <p:cBhvr additive="base">
                                        <p:cTn id="27" dur="500" fill="hold"/>
                                        <p:tgtEl>
                                          <p:spTgt spid="93"/>
                                        </p:tgtEl>
                                        <p:attrNameLst>
                                          <p:attrName>ppt_x</p:attrName>
                                        </p:attrNameLst>
                                      </p:cBhvr>
                                      <p:tavLst>
                                        <p:tav tm="0">
                                          <p:val>
                                            <p:strVal val="#ppt_x"/>
                                          </p:val>
                                        </p:tav>
                                        <p:tav tm="100000">
                                          <p:val>
                                            <p:strVal val="#ppt_x"/>
                                          </p:val>
                                        </p:tav>
                                      </p:tavLst>
                                    </p:anim>
                                    <p:anim calcmode="lin" valueType="num">
                                      <p:cBhvr additive="base">
                                        <p:cTn id="28" dur="500" fill="hold"/>
                                        <p:tgtEl>
                                          <p:spTgt spid="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115"/>
                    </p:tgtEl>
                  </p:cond>
                </p:stCondLst>
                <p:endSync evt="end" delay="0">
                  <p:rtn val="all"/>
                </p:endSync>
                <p:childTnLst>
                  <p:par>
                    <p:cTn id="30" fill="hold">
                      <p:stCondLst>
                        <p:cond delay="0"/>
                      </p:stCondLst>
                      <p:childTnLst>
                        <p:par>
                          <p:cTn id="31" fill="hold">
                            <p:stCondLst>
                              <p:cond delay="0"/>
                            </p:stCondLst>
                            <p:childTnLst>
                              <p:par>
                                <p:cTn id="32" presetID="12" presetClass="exit" presetSubtype="4" fill="remove" grpId="0" nodeType="clickEffect">
                                  <p:stCondLst>
                                    <p:cond delay="0"/>
                                  </p:stCondLst>
                                  <p:childTnLst>
                                    <p:anim calcmode="lin" valueType="num">
                                      <p:cBhvr additive="base">
                                        <p:cTn id="33" dur="30000"/>
                                        <p:tgtEl>
                                          <p:spTgt spid="109"/>
                                        </p:tgtEl>
                                        <p:attrNameLst>
                                          <p:attrName>ppt_y</p:attrName>
                                        </p:attrNameLst>
                                      </p:cBhvr>
                                      <p:tavLst>
                                        <p:tav tm="0">
                                          <p:val>
                                            <p:strVal val="#ppt_y"/>
                                          </p:val>
                                        </p:tav>
                                        <p:tav tm="100000">
                                          <p:val>
                                            <p:strVal val="#ppt_y+#ppt_h*1.125000"/>
                                          </p:val>
                                        </p:tav>
                                      </p:tavLst>
                                    </p:anim>
                                    <p:animEffect transition="out" filter="wipe(down)">
                                      <p:cBhvr>
                                        <p:cTn id="34" dur="30000"/>
                                        <p:tgtEl>
                                          <p:spTgt spid="109"/>
                                        </p:tgtEl>
                                      </p:cBhvr>
                                    </p:animEffect>
                                    <p:set>
                                      <p:cBhvr>
                                        <p:cTn id="35" dur="1" fill="hold">
                                          <p:stCondLst>
                                            <p:cond delay="29999"/>
                                          </p:stCondLst>
                                        </p:cTn>
                                        <p:tgtEl>
                                          <p:spTgt spid="109"/>
                                        </p:tgtEl>
                                        <p:attrNameLst>
                                          <p:attrName>style.visibility</p:attrName>
                                        </p:attrNameLst>
                                      </p:cBhvr>
                                      <p:to>
                                        <p:strVal val="hidden"/>
                                      </p:to>
                                    </p:set>
                                  </p:childTnLst>
                                </p:cTn>
                              </p:par>
                            </p:childTnLst>
                          </p:cTn>
                        </p:par>
                      </p:childTnLst>
                    </p:cTn>
                  </p:par>
                </p:childTnLst>
              </p:cTn>
              <p:nextCondLst>
                <p:cond evt="onClick" delay="0">
                  <p:tgtEl>
                    <p:spTgt spid="115"/>
                  </p:tgtEl>
                </p:cond>
              </p:nextCondLst>
            </p:seq>
          </p:childTnLst>
        </p:cTn>
      </p:par>
    </p:tnLst>
    <p:bldLst>
      <p:bldP spid="93" grpId="0" animBg="1"/>
      <p:bldP spid="96" grpId="0" animBg="1"/>
      <p:bldP spid="97" grpId="0" animBg="1"/>
      <p:bldP spid="101" grpId="0" animBg="1"/>
      <p:bldP spid="102" grpId="0" animBg="1"/>
      <p:bldP spid="103" grpId="0" animBg="1"/>
      <p:bldP spid="109" grpId="0" animBg="1"/>
      <p:bldP spid="29" grpId="0" animBg="1"/>
      <p:bldP spid="30" grpId="0" animBg="1"/>
      <p:bldP spid="31" grpId="0" animBg="1"/>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6074</TotalTime>
  <Words>3163</Words>
  <Application>Microsoft Office PowerPoint</Application>
  <PresentationFormat>Widescreen</PresentationFormat>
  <Paragraphs>543</Paragraphs>
  <Slides>20</Slides>
  <Notes>20</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Calibri</vt:lpstr>
      <vt:lpstr>Calibri Light</vt:lpstr>
      <vt:lpstr>Century Gothic</vt:lpstr>
      <vt:lpstr>docs-Century Gothic</vt:lpstr>
      <vt:lpstr>Dreaming Outloud Pro</vt:lpstr>
      <vt:lpstr>Modern Love</vt:lpstr>
      <vt:lpstr>Segoe Print</vt:lpstr>
      <vt:lpstr>Office Theme</vt:lpstr>
      <vt:lpstr>Saying what I and others want to do</vt:lpstr>
      <vt:lpstr>Follow up 1: </vt:lpstr>
      <vt:lpstr>Follow up 1: </vt:lpstr>
      <vt:lpstr>Follow up 2</vt:lpstr>
      <vt:lpstr>Follow up 3: </vt:lpstr>
      <vt:lpstr>Follow up 3: </vt:lpstr>
      <vt:lpstr>Follow up 3: </vt:lpstr>
      <vt:lpstr>Follow up 3: </vt:lpstr>
      <vt:lpstr>Follow up 3: </vt:lpstr>
      <vt:lpstr>Follow up 3: </vt:lpstr>
      <vt:lpstr>Follow up 4: </vt:lpstr>
      <vt:lpstr>Follow up 4: </vt:lpstr>
      <vt:lpstr>Follow up 4: </vt:lpstr>
      <vt:lpstr>Follow up 4: </vt:lpstr>
      <vt:lpstr>Follow up 4: </vt:lpstr>
      <vt:lpstr>follow up extra: </vt:lpstr>
      <vt:lpstr>follow up 5: </vt:lpstr>
      <vt:lpstr>¡adiós!</vt:lpstr>
      <vt:lpstr>Handout: follow up 5 extra</vt:lpstr>
      <vt:lpstr>Handout: follow up 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Saying what me and others do</dc:title>
  <dc:creator>Paula Vázquez-Valero</dc:creator>
  <cp:lastModifiedBy>Rachel Hawkes</cp:lastModifiedBy>
  <cp:revision>44</cp:revision>
  <dcterms:created xsi:type="dcterms:W3CDTF">2022-01-14T14:50:57Z</dcterms:created>
  <dcterms:modified xsi:type="dcterms:W3CDTF">2023-05-17T06:54:15Z</dcterms:modified>
</cp:coreProperties>
</file>