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86" r:id="rId2"/>
    <p:sldId id="477" r:id="rId3"/>
    <p:sldId id="828" r:id="rId4"/>
    <p:sldId id="562" r:id="rId5"/>
    <p:sldId id="511" r:id="rId6"/>
    <p:sldId id="986" r:id="rId7"/>
    <p:sldId id="501" r:id="rId8"/>
    <p:sldId id="972" r:id="rId9"/>
    <p:sldId id="987" r:id="rId10"/>
    <p:sldId id="989" r:id="rId11"/>
    <p:sldId id="991" r:id="rId12"/>
    <p:sldId id="992" r:id="rId13"/>
    <p:sldId id="990" r:id="rId14"/>
    <p:sldId id="993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A7CC"/>
    <a:srgbClr val="E2F0D9"/>
    <a:srgbClr val="2994B2"/>
    <a:srgbClr val="7DDDFF"/>
    <a:srgbClr val="FF0066"/>
    <a:srgbClr val="FFCCFF"/>
    <a:srgbClr val="FF6DA8"/>
    <a:srgbClr val="9CDCEE"/>
    <a:srgbClr val="B4EAE4"/>
    <a:srgbClr val="68D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541389-5602-4A9B-B332-B4A1CB0AB312}" v="113" dt="2022-08-13T15:36:44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6" autoAdjust="0"/>
    <p:restoredTop sz="81115" autoAdjust="0"/>
  </p:normalViewPr>
  <p:slideViewPr>
    <p:cSldViewPr snapToGrid="0">
      <p:cViewPr varScale="1">
        <p:scale>
          <a:sx n="89" d="100"/>
          <a:sy n="89" d="100"/>
        </p:scale>
        <p:origin x="106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B5541389-5602-4A9B-B332-B4A1CB0AB312}"/>
    <pc:docChg chg="undo custSel modSld">
      <pc:chgData name="Tom Dawes" userId="fe899cd594ff6f3a" providerId="LiveId" clId="{B5541389-5602-4A9B-B332-B4A1CB0AB312}" dt="2022-08-13T15:36:44.243" v="146"/>
      <pc:docMkLst>
        <pc:docMk/>
      </pc:docMkLst>
      <pc:sldChg chg="delSp mod">
        <pc:chgData name="Tom Dawes" userId="fe899cd594ff6f3a" providerId="LiveId" clId="{B5541389-5602-4A9B-B332-B4A1CB0AB312}" dt="2022-08-13T13:29:09.758" v="1" actId="478"/>
        <pc:sldMkLst>
          <pc:docMk/>
          <pc:sldMk cId="0" sldId="477"/>
        </pc:sldMkLst>
        <pc:spChg chg="del">
          <ac:chgData name="Tom Dawes" userId="fe899cd594ff6f3a" providerId="LiveId" clId="{B5541389-5602-4A9B-B332-B4A1CB0AB312}" dt="2022-08-13T13:29:09.758" v="1" actId="478"/>
          <ac:spMkLst>
            <pc:docMk/>
            <pc:sldMk cId="0" sldId="477"/>
            <ac:spMk id="3" creationId="{96903409-CDFC-4AA6-9224-A3DFE905943D}"/>
          </ac:spMkLst>
        </pc:spChg>
        <pc:spChg chg="del">
          <ac:chgData name="Tom Dawes" userId="fe899cd594ff6f3a" providerId="LiveId" clId="{B5541389-5602-4A9B-B332-B4A1CB0AB312}" dt="2022-08-13T13:28:59.238" v="0" actId="478"/>
          <ac:spMkLst>
            <pc:docMk/>
            <pc:sldMk cId="0" sldId="477"/>
            <ac:spMk id="13" creationId="{16C5FD99-7620-4D3F-AC02-13FC7D77536C}"/>
          </ac:spMkLst>
        </pc:spChg>
      </pc:sldChg>
      <pc:sldChg chg="modAnim">
        <pc:chgData name="Tom Dawes" userId="fe899cd594ff6f3a" providerId="LiveId" clId="{B5541389-5602-4A9B-B332-B4A1CB0AB312}" dt="2022-08-13T14:28:36.635" v="24"/>
        <pc:sldMkLst>
          <pc:docMk/>
          <pc:sldMk cId="3771193821" sldId="501"/>
        </pc:sldMkLst>
      </pc:sldChg>
      <pc:sldChg chg="modAnim">
        <pc:chgData name="Tom Dawes" userId="fe899cd594ff6f3a" providerId="LiveId" clId="{B5541389-5602-4A9B-B332-B4A1CB0AB312}" dt="2022-08-13T14:23:26.649" v="17"/>
        <pc:sldMkLst>
          <pc:docMk/>
          <pc:sldMk cId="1210386863" sldId="511"/>
        </pc:sldMkLst>
      </pc:sldChg>
      <pc:sldChg chg="modAnim">
        <pc:chgData name="Tom Dawes" userId="fe899cd594ff6f3a" providerId="LiveId" clId="{B5541389-5602-4A9B-B332-B4A1CB0AB312}" dt="2022-08-13T14:15:31.327" v="6"/>
        <pc:sldMkLst>
          <pc:docMk/>
          <pc:sldMk cId="230807631" sldId="562"/>
        </pc:sldMkLst>
      </pc:sldChg>
      <pc:sldChg chg="modAnim">
        <pc:chgData name="Tom Dawes" userId="fe899cd594ff6f3a" providerId="LiveId" clId="{B5541389-5602-4A9B-B332-B4A1CB0AB312}" dt="2022-08-13T13:32:23.009" v="2"/>
        <pc:sldMkLst>
          <pc:docMk/>
          <pc:sldMk cId="0" sldId="828"/>
        </pc:sldMkLst>
      </pc:sldChg>
      <pc:sldChg chg="addSp delSp modSp mod modAnim">
        <pc:chgData name="Tom Dawes" userId="fe899cd594ff6f3a" providerId="LiveId" clId="{B5541389-5602-4A9B-B332-B4A1CB0AB312}" dt="2022-08-13T14:44:22.518" v="36" actId="207"/>
        <pc:sldMkLst>
          <pc:docMk/>
          <pc:sldMk cId="2192905747" sldId="972"/>
        </pc:sldMkLst>
        <pc:spChg chg="del">
          <ac:chgData name="Tom Dawes" userId="fe899cd594ff6f3a" providerId="LiveId" clId="{B5541389-5602-4A9B-B332-B4A1CB0AB312}" dt="2022-08-13T14:43:52.122" v="34" actId="478"/>
          <ac:spMkLst>
            <pc:docMk/>
            <pc:sldMk cId="2192905747" sldId="972"/>
            <ac:spMk id="22" creationId="{0DA31E0D-B42F-FCA2-8F00-D5DF82D3C078}"/>
          </ac:spMkLst>
        </pc:spChg>
        <pc:spChg chg="del">
          <ac:chgData name="Tom Dawes" userId="fe899cd594ff6f3a" providerId="LiveId" clId="{B5541389-5602-4A9B-B332-B4A1CB0AB312}" dt="2022-08-13T14:43:52.122" v="34" actId="478"/>
          <ac:spMkLst>
            <pc:docMk/>
            <pc:sldMk cId="2192905747" sldId="972"/>
            <ac:spMk id="23" creationId="{BEFB2F91-437C-B616-27E0-E56DFE06470B}"/>
          </ac:spMkLst>
        </pc:spChg>
        <pc:spChg chg="del">
          <ac:chgData name="Tom Dawes" userId="fe899cd594ff6f3a" providerId="LiveId" clId="{B5541389-5602-4A9B-B332-B4A1CB0AB312}" dt="2022-08-13T14:43:52.122" v="34" actId="478"/>
          <ac:spMkLst>
            <pc:docMk/>
            <pc:sldMk cId="2192905747" sldId="972"/>
            <ac:spMk id="24" creationId="{8FF644DF-62B6-DA6F-EE4C-160264A70254}"/>
          </ac:spMkLst>
        </pc:spChg>
        <pc:spChg chg="del">
          <ac:chgData name="Tom Dawes" userId="fe899cd594ff6f3a" providerId="LiveId" clId="{B5541389-5602-4A9B-B332-B4A1CB0AB312}" dt="2022-08-13T14:43:52.122" v="34" actId="478"/>
          <ac:spMkLst>
            <pc:docMk/>
            <pc:sldMk cId="2192905747" sldId="972"/>
            <ac:spMk id="25" creationId="{D6DD22D8-BF89-9B35-2CDF-1874D38A239F}"/>
          </ac:spMkLst>
        </pc:spChg>
        <pc:spChg chg="del">
          <ac:chgData name="Tom Dawes" userId="fe899cd594ff6f3a" providerId="LiveId" clId="{B5541389-5602-4A9B-B332-B4A1CB0AB312}" dt="2022-08-13T14:43:52.122" v="34" actId="478"/>
          <ac:spMkLst>
            <pc:docMk/>
            <pc:sldMk cId="2192905747" sldId="972"/>
            <ac:spMk id="26" creationId="{989EC447-5BBD-2F4C-BDD9-77C39C83FB09}"/>
          </ac:spMkLst>
        </pc:spChg>
        <pc:spChg chg="del">
          <ac:chgData name="Tom Dawes" userId="fe899cd594ff6f3a" providerId="LiveId" clId="{B5541389-5602-4A9B-B332-B4A1CB0AB312}" dt="2022-08-13T14:43:52.122" v="34" actId="478"/>
          <ac:spMkLst>
            <pc:docMk/>
            <pc:sldMk cId="2192905747" sldId="972"/>
            <ac:spMk id="41" creationId="{33CA5D3D-B162-3822-E462-367A6C47E6E7}"/>
          </ac:spMkLst>
        </pc:spChg>
        <pc:spChg chg="add mod">
          <ac:chgData name="Tom Dawes" userId="fe899cd594ff6f3a" providerId="LiveId" clId="{B5541389-5602-4A9B-B332-B4A1CB0AB312}" dt="2022-08-13T14:41:34.208" v="28" actId="1076"/>
          <ac:spMkLst>
            <pc:docMk/>
            <pc:sldMk cId="2192905747" sldId="972"/>
            <ac:spMk id="47" creationId="{BE739CAA-45F8-F29B-C462-D7B82C2B770D}"/>
          </ac:spMkLst>
        </pc:spChg>
        <pc:spChg chg="add mod">
          <ac:chgData name="Tom Dawes" userId="fe899cd594ff6f3a" providerId="LiveId" clId="{B5541389-5602-4A9B-B332-B4A1CB0AB312}" dt="2022-08-13T14:44:22.518" v="36" actId="207"/>
          <ac:spMkLst>
            <pc:docMk/>
            <pc:sldMk cId="2192905747" sldId="972"/>
            <ac:spMk id="48" creationId="{98230413-925E-89DD-AD79-2E08CE50AF7A}"/>
          </ac:spMkLst>
        </pc:spChg>
        <pc:spChg chg="add mod">
          <ac:chgData name="Tom Dawes" userId="fe899cd594ff6f3a" providerId="LiveId" clId="{B5541389-5602-4A9B-B332-B4A1CB0AB312}" dt="2022-08-13T14:44:22.518" v="36" actId="207"/>
          <ac:spMkLst>
            <pc:docMk/>
            <pc:sldMk cId="2192905747" sldId="972"/>
            <ac:spMk id="50" creationId="{E07FB834-3D5C-7C9D-DB2C-195DAD28C0E8}"/>
          </ac:spMkLst>
        </pc:spChg>
        <pc:spChg chg="del">
          <ac:chgData name="Tom Dawes" userId="fe899cd594ff6f3a" providerId="LiveId" clId="{B5541389-5602-4A9B-B332-B4A1CB0AB312}" dt="2022-08-13T14:41:25.532" v="25" actId="478"/>
          <ac:spMkLst>
            <pc:docMk/>
            <pc:sldMk cId="2192905747" sldId="972"/>
            <ac:spMk id="51" creationId="{F203E0BE-9A27-0C9A-B87C-36ED3E6F9307}"/>
          </ac:spMkLst>
        </pc:spChg>
        <pc:spChg chg="add mod">
          <ac:chgData name="Tom Dawes" userId="fe899cd594ff6f3a" providerId="LiveId" clId="{B5541389-5602-4A9B-B332-B4A1CB0AB312}" dt="2022-08-13T14:44:22.518" v="36" actId="207"/>
          <ac:spMkLst>
            <pc:docMk/>
            <pc:sldMk cId="2192905747" sldId="972"/>
            <ac:spMk id="52" creationId="{15B07DB7-90AB-5E52-3512-D821212A4994}"/>
          </ac:spMkLst>
        </pc:spChg>
        <pc:spChg chg="add mod">
          <ac:chgData name="Tom Dawes" userId="fe899cd594ff6f3a" providerId="LiveId" clId="{B5541389-5602-4A9B-B332-B4A1CB0AB312}" dt="2022-08-13T14:44:22.518" v="36" actId="207"/>
          <ac:spMkLst>
            <pc:docMk/>
            <pc:sldMk cId="2192905747" sldId="972"/>
            <ac:spMk id="53" creationId="{AA27CB4A-7812-B270-663F-720A20AD2480}"/>
          </ac:spMkLst>
        </pc:spChg>
        <pc:spChg chg="add mod">
          <ac:chgData name="Tom Dawes" userId="fe899cd594ff6f3a" providerId="LiveId" clId="{B5541389-5602-4A9B-B332-B4A1CB0AB312}" dt="2022-08-13T14:44:22.518" v="36" actId="207"/>
          <ac:spMkLst>
            <pc:docMk/>
            <pc:sldMk cId="2192905747" sldId="972"/>
            <ac:spMk id="54" creationId="{FC744E40-F3B5-BF29-0D22-317E687EF0D2}"/>
          </ac:spMkLst>
        </pc:spChg>
        <pc:spChg chg="add mod">
          <ac:chgData name="Tom Dawes" userId="fe899cd594ff6f3a" providerId="LiveId" clId="{B5541389-5602-4A9B-B332-B4A1CB0AB312}" dt="2022-08-13T14:44:22.518" v="36" actId="207"/>
          <ac:spMkLst>
            <pc:docMk/>
            <pc:sldMk cId="2192905747" sldId="972"/>
            <ac:spMk id="55" creationId="{0D353531-E488-2AA3-27B6-2260308D21DC}"/>
          </ac:spMkLst>
        </pc:spChg>
      </pc:sldChg>
      <pc:sldChg chg="modAnim">
        <pc:chgData name="Tom Dawes" userId="fe899cd594ff6f3a" providerId="LiveId" clId="{B5541389-5602-4A9B-B332-B4A1CB0AB312}" dt="2022-08-13T14:26:09.794" v="21"/>
        <pc:sldMkLst>
          <pc:docMk/>
          <pc:sldMk cId="2522356612" sldId="986"/>
        </pc:sldMkLst>
      </pc:sldChg>
      <pc:sldChg chg="modSp mod modAnim">
        <pc:chgData name="Tom Dawes" userId="fe899cd594ff6f3a" providerId="LiveId" clId="{B5541389-5602-4A9B-B332-B4A1CB0AB312}" dt="2022-08-13T15:23:16.830" v="53"/>
        <pc:sldMkLst>
          <pc:docMk/>
          <pc:sldMk cId="3561545346" sldId="987"/>
        </pc:sldMkLst>
        <pc:spChg chg="mod">
          <ac:chgData name="Tom Dawes" userId="fe899cd594ff6f3a" providerId="LiveId" clId="{B5541389-5602-4A9B-B332-B4A1CB0AB312}" dt="2022-08-13T15:22:05.013" v="42" actId="14100"/>
          <ac:spMkLst>
            <pc:docMk/>
            <pc:sldMk cId="3561545346" sldId="987"/>
            <ac:spMk id="43" creationId="{7B8C6F07-AB0D-49A9-A4B1-A9FFE056AD50}"/>
          </ac:spMkLst>
        </pc:spChg>
      </pc:sldChg>
      <pc:sldChg chg="addSp delSp modSp mod delAnim modAnim">
        <pc:chgData name="Tom Dawes" userId="fe899cd594ff6f3a" providerId="LiveId" clId="{B5541389-5602-4A9B-B332-B4A1CB0AB312}" dt="2022-08-13T15:25:23.865" v="70"/>
        <pc:sldMkLst>
          <pc:docMk/>
          <pc:sldMk cId="1692864165" sldId="989"/>
        </pc:sldMkLst>
        <pc:spChg chg="add del mod">
          <ac:chgData name="Tom Dawes" userId="fe899cd594ff6f3a" providerId="LiveId" clId="{B5541389-5602-4A9B-B332-B4A1CB0AB312}" dt="2022-08-13T15:21:59.375" v="41"/>
          <ac:spMkLst>
            <pc:docMk/>
            <pc:sldMk cId="1692864165" sldId="989"/>
            <ac:spMk id="29" creationId="{A5B5D227-7184-AE1F-2799-3A0CBE094248}"/>
          </ac:spMkLst>
        </pc:spChg>
        <pc:spChg chg="add del mod">
          <ac:chgData name="Tom Dawes" userId="fe899cd594ff6f3a" providerId="LiveId" clId="{B5541389-5602-4A9B-B332-B4A1CB0AB312}" dt="2022-08-13T15:21:59.375" v="41"/>
          <ac:spMkLst>
            <pc:docMk/>
            <pc:sldMk cId="1692864165" sldId="989"/>
            <ac:spMk id="34" creationId="{6DF6AB75-0FE6-883C-EFB1-74BEEEBFCB44}"/>
          </ac:spMkLst>
        </pc:spChg>
        <pc:spChg chg="add del mod">
          <ac:chgData name="Tom Dawes" userId="fe899cd594ff6f3a" providerId="LiveId" clId="{B5541389-5602-4A9B-B332-B4A1CB0AB312}" dt="2022-08-13T15:21:59.375" v="41"/>
          <ac:spMkLst>
            <pc:docMk/>
            <pc:sldMk cId="1692864165" sldId="989"/>
            <ac:spMk id="37" creationId="{C2C78C46-976F-385B-51B6-ADB896FDC741}"/>
          </ac:spMkLst>
        </pc:spChg>
        <pc:spChg chg="add mod">
          <ac:chgData name="Tom Dawes" userId="fe899cd594ff6f3a" providerId="LiveId" clId="{B5541389-5602-4A9B-B332-B4A1CB0AB312}" dt="2022-08-13T15:22:12.484" v="43"/>
          <ac:spMkLst>
            <pc:docMk/>
            <pc:sldMk cId="1692864165" sldId="989"/>
            <ac:spMk id="38" creationId="{55CA94BE-0E5C-5D25-E68B-40E081709D0A}"/>
          </ac:spMkLst>
        </pc:spChg>
        <pc:spChg chg="add mod">
          <ac:chgData name="Tom Dawes" userId="fe899cd594ff6f3a" providerId="LiveId" clId="{B5541389-5602-4A9B-B332-B4A1CB0AB312}" dt="2022-08-13T15:22:12.484" v="43"/>
          <ac:spMkLst>
            <pc:docMk/>
            <pc:sldMk cId="1692864165" sldId="989"/>
            <ac:spMk id="39" creationId="{363B7ACE-409B-427D-30E1-200152B01DC6}"/>
          </ac:spMkLst>
        </pc:spChg>
        <pc:spChg chg="del">
          <ac:chgData name="Tom Dawes" userId="fe899cd594ff6f3a" providerId="LiveId" clId="{B5541389-5602-4A9B-B332-B4A1CB0AB312}" dt="2022-08-13T15:21:52.224" v="38" actId="478"/>
          <ac:spMkLst>
            <pc:docMk/>
            <pc:sldMk cId="1692864165" sldId="989"/>
            <ac:spMk id="41" creationId="{2DF35671-069A-4773-87A6-3BDBA7E690C7}"/>
          </ac:spMkLst>
        </pc:spChg>
        <pc:spChg chg="add mod">
          <ac:chgData name="Tom Dawes" userId="fe899cd594ff6f3a" providerId="LiveId" clId="{B5541389-5602-4A9B-B332-B4A1CB0AB312}" dt="2022-08-13T15:22:12.484" v="43"/>
          <ac:spMkLst>
            <pc:docMk/>
            <pc:sldMk cId="1692864165" sldId="989"/>
            <ac:spMk id="42" creationId="{1AB79AE9-4E01-4BE0-A025-B355C5B77260}"/>
          </ac:spMkLst>
        </pc:spChg>
        <pc:spChg chg="del">
          <ac:chgData name="Tom Dawes" userId="fe899cd594ff6f3a" providerId="LiveId" clId="{B5541389-5602-4A9B-B332-B4A1CB0AB312}" dt="2022-08-13T15:21:55.778" v="39" actId="478"/>
          <ac:spMkLst>
            <pc:docMk/>
            <pc:sldMk cId="1692864165" sldId="989"/>
            <ac:spMk id="43" creationId="{7B8C6F07-AB0D-49A9-A4B1-A9FFE056AD50}"/>
          </ac:spMkLst>
        </pc:spChg>
        <pc:spChg chg="add mod">
          <ac:chgData name="Tom Dawes" userId="fe899cd594ff6f3a" providerId="LiveId" clId="{B5541389-5602-4A9B-B332-B4A1CB0AB312}" dt="2022-08-13T15:22:12.484" v="43"/>
          <ac:spMkLst>
            <pc:docMk/>
            <pc:sldMk cId="1692864165" sldId="989"/>
            <ac:spMk id="45" creationId="{DBB39B49-DEAD-A4AF-58D0-FDB8F6799CEF}"/>
          </ac:spMkLst>
        </pc:spChg>
        <pc:spChg chg="add mod">
          <ac:chgData name="Tom Dawes" userId="fe899cd594ff6f3a" providerId="LiveId" clId="{B5541389-5602-4A9B-B332-B4A1CB0AB312}" dt="2022-08-13T15:23:30.751" v="55"/>
          <ac:spMkLst>
            <pc:docMk/>
            <pc:sldMk cId="1692864165" sldId="989"/>
            <ac:spMk id="46" creationId="{6A07141E-9E05-3CD8-2FC3-48F5E5AF6E9D}"/>
          </ac:spMkLst>
        </pc:spChg>
        <pc:spChg chg="add mod">
          <ac:chgData name="Tom Dawes" userId="fe899cd594ff6f3a" providerId="LiveId" clId="{B5541389-5602-4A9B-B332-B4A1CB0AB312}" dt="2022-08-13T15:23:30.751" v="55"/>
          <ac:spMkLst>
            <pc:docMk/>
            <pc:sldMk cId="1692864165" sldId="989"/>
            <ac:spMk id="48" creationId="{3D785E20-0FE6-2B95-EF4B-EB6B18847880}"/>
          </ac:spMkLst>
        </pc:spChg>
        <pc:spChg chg="del">
          <ac:chgData name="Tom Dawes" userId="fe899cd594ff6f3a" providerId="LiveId" clId="{B5541389-5602-4A9B-B332-B4A1CB0AB312}" dt="2022-08-13T15:23:29.903" v="54" actId="478"/>
          <ac:spMkLst>
            <pc:docMk/>
            <pc:sldMk cId="1692864165" sldId="989"/>
            <ac:spMk id="61" creationId="{8972E878-F6DA-2295-1A4E-6D9D345A7474}"/>
          </ac:spMkLst>
        </pc:spChg>
        <pc:spChg chg="del">
          <ac:chgData name="Tom Dawes" userId="fe899cd594ff6f3a" providerId="LiveId" clId="{B5541389-5602-4A9B-B332-B4A1CB0AB312}" dt="2022-08-13T15:23:29.903" v="54" actId="478"/>
          <ac:spMkLst>
            <pc:docMk/>
            <pc:sldMk cId="1692864165" sldId="989"/>
            <ac:spMk id="62" creationId="{7F5B62F5-CAAE-3C55-1857-93995514CCFF}"/>
          </ac:spMkLst>
        </pc:spChg>
        <pc:spChg chg="del">
          <ac:chgData name="Tom Dawes" userId="fe899cd594ff6f3a" providerId="LiveId" clId="{B5541389-5602-4A9B-B332-B4A1CB0AB312}" dt="2022-08-13T15:21:52.224" v="38" actId="478"/>
          <ac:spMkLst>
            <pc:docMk/>
            <pc:sldMk cId="1692864165" sldId="989"/>
            <ac:spMk id="131" creationId="{B656B908-C902-D75D-24D9-A624B42D62FF}"/>
          </ac:spMkLst>
        </pc:spChg>
        <pc:spChg chg="del">
          <ac:chgData name="Tom Dawes" userId="fe899cd594ff6f3a" providerId="LiveId" clId="{B5541389-5602-4A9B-B332-B4A1CB0AB312}" dt="2022-08-13T15:21:52.224" v="38" actId="478"/>
          <ac:spMkLst>
            <pc:docMk/>
            <pc:sldMk cId="1692864165" sldId="989"/>
            <ac:spMk id="132" creationId="{16394E89-94AC-0FA3-4430-A1C81D83AE6B}"/>
          </ac:spMkLst>
        </pc:spChg>
        <pc:picChg chg="add del mod">
          <ac:chgData name="Tom Dawes" userId="fe899cd594ff6f3a" providerId="LiveId" clId="{B5541389-5602-4A9B-B332-B4A1CB0AB312}" dt="2022-08-13T15:21:59.375" v="41"/>
          <ac:picMkLst>
            <pc:docMk/>
            <pc:sldMk cId="1692864165" sldId="989"/>
            <ac:picMk id="32" creationId="{73B4C4BB-0CEB-22CE-18DB-67D2BAD42CD9}"/>
          </ac:picMkLst>
        </pc:picChg>
        <pc:picChg chg="add mod">
          <ac:chgData name="Tom Dawes" userId="fe899cd594ff6f3a" providerId="LiveId" clId="{B5541389-5602-4A9B-B332-B4A1CB0AB312}" dt="2022-08-13T15:22:12.484" v="43"/>
          <ac:picMkLst>
            <pc:docMk/>
            <pc:sldMk cId="1692864165" sldId="989"/>
            <ac:picMk id="40" creationId="{828D12B0-64BD-200D-869E-5E831963F0A0}"/>
          </ac:picMkLst>
        </pc:picChg>
        <pc:picChg chg="del">
          <ac:chgData name="Tom Dawes" userId="fe899cd594ff6f3a" providerId="LiveId" clId="{B5541389-5602-4A9B-B332-B4A1CB0AB312}" dt="2022-08-13T15:21:52.224" v="38" actId="478"/>
          <ac:picMkLst>
            <pc:docMk/>
            <pc:sldMk cId="1692864165" sldId="989"/>
            <ac:picMk id="44" creationId="{B62C6D64-0B21-4AE8-8759-83AFFB915452}"/>
          </ac:picMkLst>
        </pc:picChg>
      </pc:sldChg>
      <pc:sldChg chg="addSp delSp modSp mod delAnim modAnim">
        <pc:chgData name="Tom Dawes" userId="fe899cd594ff6f3a" providerId="LiveId" clId="{B5541389-5602-4A9B-B332-B4A1CB0AB312}" dt="2022-08-13T15:25:45.331" v="73"/>
        <pc:sldMkLst>
          <pc:docMk/>
          <pc:sldMk cId="289441091" sldId="990"/>
        </pc:sldMkLst>
        <pc:spChg chg="add mod">
          <ac:chgData name="Tom Dawes" userId="fe899cd594ff6f3a" providerId="LiveId" clId="{B5541389-5602-4A9B-B332-B4A1CB0AB312}" dt="2022-08-13T15:22:35.402" v="52"/>
          <ac:spMkLst>
            <pc:docMk/>
            <pc:sldMk cId="289441091" sldId="990"/>
            <ac:spMk id="31" creationId="{9DC14735-57BE-D692-5F88-B50C5A120BB8}"/>
          </ac:spMkLst>
        </pc:spChg>
        <pc:spChg chg="add mod">
          <ac:chgData name="Tom Dawes" userId="fe899cd594ff6f3a" providerId="LiveId" clId="{B5541389-5602-4A9B-B332-B4A1CB0AB312}" dt="2022-08-13T15:22:35.402" v="52"/>
          <ac:spMkLst>
            <pc:docMk/>
            <pc:sldMk cId="289441091" sldId="990"/>
            <ac:spMk id="33" creationId="{80031FA4-5783-281E-70DF-1CA32752BF55}"/>
          </ac:spMkLst>
        </pc:spChg>
        <pc:spChg chg="add mod">
          <ac:chgData name="Tom Dawes" userId="fe899cd594ff6f3a" providerId="LiveId" clId="{B5541389-5602-4A9B-B332-B4A1CB0AB312}" dt="2022-08-13T15:22:35.402" v="52"/>
          <ac:spMkLst>
            <pc:docMk/>
            <pc:sldMk cId="289441091" sldId="990"/>
            <ac:spMk id="39" creationId="{460F9303-36F2-356F-7D17-EB3F00231469}"/>
          </ac:spMkLst>
        </pc:spChg>
        <pc:spChg chg="add mod">
          <ac:chgData name="Tom Dawes" userId="fe899cd594ff6f3a" providerId="LiveId" clId="{B5541389-5602-4A9B-B332-B4A1CB0AB312}" dt="2022-08-13T15:22:35.402" v="52"/>
          <ac:spMkLst>
            <pc:docMk/>
            <pc:sldMk cId="289441091" sldId="990"/>
            <ac:spMk id="40" creationId="{98CE9BE1-939B-812B-87D4-9CCE635BED8F}"/>
          </ac:spMkLst>
        </pc:spChg>
        <pc:spChg chg="del">
          <ac:chgData name="Tom Dawes" userId="fe899cd594ff6f3a" providerId="LiveId" clId="{B5541389-5602-4A9B-B332-B4A1CB0AB312}" dt="2022-08-13T15:22:33.352" v="50" actId="478"/>
          <ac:spMkLst>
            <pc:docMk/>
            <pc:sldMk cId="289441091" sldId="990"/>
            <ac:spMk id="41" creationId="{2DF35671-069A-4773-87A6-3BDBA7E690C7}"/>
          </ac:spMkLst>
        </pc:spChg>
        <pc:spChg chg="add mod">
          <ac:chgData name="Tom Dawes" userId="fe899cd594ff6f3a" providerId="LiveId" clId="{B5541389-5602-4A9B-B332-B4A1CB0AB312}" dt="2022-08-13T15:23:48.915" v="61"/>
          <ac:spMkLst>
            <pc:docMk/>
            <pc:sldMk cId="289441091" sldId="990"/>
            <ac:spMk id="42" creationId="{B00B975C-4DA3-65FC-4C78-6C04A92B4141}"/>
          </ac:spMkLst>
        </pc:spChg>
        <pc:spChg chg="del">
          <ac:chgData name="Tom Dawes" userId="fe899cd594ff6f3a" providerId="LiveId" clId="{B5541389-5602-4A9B-B332-B4A1CB0AB312}" dt="2022-08-13T15:22:34.312" v="51" actId="478"/>
          <ac:spMkLst>
            <pc:docMk/>
            <pc:sldMk cId="289441091" sldId="990"/>
            <ac:spMk id="43" creationId="{7B8C6F07-AB0D-49A9-A4B1-A9FFE056AD50}"/>
          </ac:spMkLst>
        </pc:spChg>
        <pc:spChg chg="add mod">
          <ac:chgData name="Tom Dawes" userId="fe899cd594ff6f3a" providerId="LiveId" clId="{B5541389-5602-4A9B-B332-B4A1CB0AB312}" dt="2022-08-13T15:23:48.915" v="61"/>
          <ac:spMkLst>
            <pc:docMk/>
            <pc:sldMk cId="289441091" sldId="990"/>
            <ac:spMk id="45" creationId="{01BDDD50-9FC3-F944-76AF-EC18A2AB6C45}"/>
          </ac:spMkLst>
        </pc:spChg>
        <pc:spChg chg="del">
          <ac:chgData name="Tom Dawes" userId="fe899cd594ff6f3a" providerId="LiveId" clId="{B5541389-5602-4A9B-B332-B4A1CB0AB312}" dt="2022-08-13T15:23:48.174" v="60" actId="478"/>
          <ac:spMkLst>
            <pc:docMk/>
            <pc:sldMk cId="289441091" sldId="990"/>
            <ac:spMk id="61" creationId="{8972E878-F6DA-2295-1A4E-6D9D345A7474}"/>
          </ac:spMkLst>
        </pc:spChg>
        <pc:spChg chg="del">
          <ac:chgData name="Tom Dawes" userId="fe899cd594ff6f3a" providerId="LiveId" clId="{B5541389-5602-4A9B-B332-B4A1CB0AB312}" dt="2022-08-13T15:23:48.174" v="60" actId="478"/>
          <ac:spMkLst>
            <pc:docMk/>
            <pc:sldMk cId="289441091" sldId="990"/>
            <ac:spMk id="62" creationId="{7F5B62F5-CAAE-3C55-1857-93995514CCFF}"/>
          </ac:spMkLst>
        </pc:spChg>
        <pc:spChg chg="del">
          <ac:chgData name="Tom Dawes" userId="fe899cd594ff6f3a" providerId="LiveId" clId="{B5541389-5602-4A9B-B332-B4A1CB0AB312}" dt="2022-08-13T15:22:33.352" v="50" actId="478"/>
          <ac:spMkLst>
            <pc:docMk/>
            <pc:sldMk cId="289441091" sldId="990"/>
            <ac:spMk id="131" creationId="{B656B908-C902-D75D-24D9-A624B42D62FF}"/>
          </ac:spMkLst>
        </pc:spChg>
        <pc:spChg chg="del">
          <ac:chgData name="Tom Dawes" userId="fe899cd594ff6f3a" providerId="LiveId" clId="{B5541389-5602-4A9B-B332-B4A1CB0AB312}" dt="2022-08-13T15:22:33.352" v="50" actId="478"/>
          <ac:spMkLst>
            <pc:docMk/>
            <pc:sldMk cId="289441091" sldId="990"/>
            <ac:spMk id="132" creationId="{16394E89-94AC-0FA3-4430-A1C81D83AE6B}"/>
          </ac:spMkLst>
        </pc:spChg>
        <pc:picChg chg="add mod">
          <ac:chgData name="Tom Dawes" userId="fe899cd594ff6f3a" providerId="LiveId" clId="{B5541389-5602-4A9B-B332-B4A1CB0AB312}" dt="2022-08-13T15:22:35.402" v="52"/>
          <ac:picMkLst>
            <pc:docMk/>
            <pc:sldMk cId="289441091" sldId="990"/>
            <ac:picMk id="38" creationId="{8B45D7EC-B0FC-857E-0D09-D5005185D198}"/>
          </ac:picMkLst>
        </pc:picChg>
        <pc:picChg chg="del">
          <ac:chgData name="Tom Dawes" userId="fe899cd594ff6f3a" providerId="LiveId" clId="{B5541389-5602-4A9B-B332-B4A1CB0AB312}" dt="2022-08-13T15:22:33.352" v="50" actId="478"/>
          <ac:picMkLst>
            <pc:docMk/>
            <pc:sldMk cId="289441091" sldId="990"/>
            <ac:picMk id="44" creationId="{B62C6D64-0B21-4AE8-8759-83AFFB915452}"/>
          </ac:picMkLst>
        </pc:picChg>
      </pc:sldChg>
      <pc:sldChg chg="addSp delSp modSp mod delAnim modAnim">
        <pc:chgData name="Tom Dawes" userId="fe899cd594ff6f3a" providerId="LiveId" clId="{B5541389-5602-4A9B-B332-B4A1CB0AB312}" dt="2022-08-13T15:25:12.024" v="69"/>
        <pc:sldMkLst>
          <pc:docMk/>
          <pc:sldMk cId="491811911" sldId="991"/>
        </pc:sldMkLst>
        <pc:spChg chg="add mod">
          <ac:chgData name="Tom Dawes" userId="fe899cd594ff6f3a" providerId="LiveId" clId="{B5541389-5602-4A9B-B332-B4A1CB0AB312}" dt="2022-08-13T15:22:20.897" v="46"/>
          <ac:spMkLst>
            <pc:docMk/>
            <pc:sldMk cId="491811911" sldId="991"/>
            <ac:spMk id="30" creationId="{9382E1E1-52AD-0CE1-2017-83C4A2B14E34}"/>
          </ac:spMkLst>
        </pc:spChg>
        <pc:spChg chg="add mod">
          <ac:chgData name="Tom Dawes" userId="fe899cd594ff6f3a" providerId="LiveId" clId="{B5541389-5602-4A9B-B332-B4A1CB0AB312}" dt="2022-08-13T15:22:20.897" v="46"/>
          <ac:spMkLst>
            <pc:docMk/>
            <pc:sldMk cId="491811911" sldId="991"/>
            <ac:spMk id="31" creationId="{95ACAA7E-DAA6-08C2-BE71-D4EA4B1D40D3}"/>
          </ac:spMkLst>
        </pc:spChg>
        <pc:spChg chg="add mod">
          <ac:chgData name="Tom Dawes" userId="fe899cd594ff6f3a" providerId="LiveId" clId="{B5541389-5602-4A9B-B332-B4A1CB0AB312}" dt="2022-08-13T15:22:20.897" v="46"/>
          <ac:spMkLst>
            <pc:docMk/>
            <pc:sldMk cId="491811911" sldId="991"/>
            <ac:spMk id="39" creationId="{A314C46D-1162-1285-42C4-6C4F59702518}"/>
          </ac:spMkLst>
        </pc:spChg>
        <pc:spChg chg="add mod">
          <ac:chgData name="Tom Dawes" userId="fe899cd594ff6f3a" providerId="LiveId" clId="{B5541389-5602-4A9B-B332-B4A1CB0AB312}" dt="2022-08-13T15:22:20.897" v="46"/>
          <ac:spMkLst>
            <pc:docMk/>
            <pc:sldMk cId="491811911" sldId="991"/>
            <ac:spMk id="40" creationId="{BF45AE49-CC29-5267-DA2F-DC3326C44ED2}"/>
          </ac:spMkLst>
        </pc:spChg>
        <pc:spChg chg="del">
          <ac:chgData name="Tom Dawes" userId="fe899cd594ff6f3a" providerId="LiveId" clId="{B5541389-5602-4A9B-B332-B4A1CB0AB312}" dt="2022-08-13T15:22:18.095" v="44" actId="478"/>
          <ac:spMkLst>
            <pc:docMk/>
            <pc:sldMk cId="491811911" sldId="991"/>
            <ac:spMk id="41" creationId="{2DF35671-069A-4773-87A6-3BDBA7E690C7}"/>
          </ac:spMkLst>
        </pc:spChg>
        <pc:spChg chg="add mod">
          <ac:chgData name="Tom Dawes" userId="fe899cd594ff6f3a" providerId="LiveId" clId="{B5541389-5602-4A9B-B332-B4A1CB0AB312}" dt="2022-08-13T15:23:37.327" v="57"/>
          <ac:spMkLst>
            <pc:docMk/>
            <pc:sldMk cId="491811911" sldId="991"/>
            <ac:spMk id="42" creationId="{FF42AB1B-C6C0-21BE-B885-9FA2E5988434}"/>
          </ac:spMkLst>
        </pc:spChg>
        <pc:spChg chg="del">
          <ac:chgData name="Tom Dawes" userId="fe899cd594ff6f3a" providerId="LiveId" clId="{B5541389-5602-4A9B-B332-B4A1CB0AB312}" dt="2022-08-13T15:22:19.703" v="45" actId="478"/>
          <ac:spMkLst>
            <pc:docMk/>
            <pc:sldMk cId="491811911" sldId="991"/>
            <ac:spMk id="43" creationId="{7B8C6F07-AB0D-49A9-A4B1-A9FFE056AD50}"/>
          </ac:spMkLst>
        </pc:spChg>
        <pc:spChg chg="add mod">
          <ac:chgData name="Tom Dawes" userId="fe899cd594ff6f3a" providerId="LiveId" clId="{B5541389-5602-4A9B-B332-B4A1CB0AB312}" dt="2022-08-13T15:23:37.327" v="57"/>
          <ac:spMkLst>
            <pc:docMk/>
            <pc:sldMk cId="491811911" sldId="991"/>
            <ac:spMk id="45" creationId="{9A1ADEC6-A745-E89F-D744-4F89C07F0DC5}"/>
          </ac:spMkLst>
        </pc:spChg>
        <pc:spChg chg="del">
          <ac:chgData name="Tom Dawes" userId="fe899cd594ff6f3a" providerId="LiveId" clId="{B5541389-5602-4A9B-B332-B4A1CB0AB312}" dt="2022-08-13T15:23:36.188" v="56" actId="478"/>
          <ac:spMkLst>
            <pc:docMk/>
            <pc:sldMk cId="491811911" sldId="991"/>
            <ac:spMk id="61" creationId="{8972E878-F6DA-2295-1A4E-6D9D345A7474}"/>
          </ac:spMkLst>
        </pc:spChg>
        <pc:spChg chg="del">
          <ac:chgData name="Tom Dawes" userId="fe899cd594ff6f3a" providerId="LiveId" clId="{B5541389-5602-4A9B-B332-B4A1CB0AB312}" dt="2022-08-13T15:23:36.188" v="56" actId="478"/>
          <ac:spMkLst>
            <pc:docMk/>
            <pc:sldMk cId="491811911" sldId="991"/>
            <ac:spMk id="62" creationId="{7F5B62F5-CAAE-3C55-1857-93995514CCFF}"/>
          </ac:spMkLst>
        </pc:spChg>
        <pc:spChg chg="del">
          <ac:chgData name="Tom Dawes" userId="fe899cd594ff6f3a" providerId="LiveId" clId="{B5541389-5602-4A9B-B332-B4A1CB0AB312}" dt="2022-08-13T15:22:18.095" v="44" actId="478"/>
          <ac:spMkLst>
            <pc:docMk/>
            <pc:sldMk cId="491811911" sldId="991"/>
            <ac:spMk id="131" creationId="{B656B908-C902-D75D-24D9-A624B42D62FF}"/>
          </ac:spMkLst>
        </pc:spChg>
        <pc:spChg chg="del">
          <ac:chgData name="Tom Dawes" userId="fe899cd594ff6f3a" providerId="LiveId" clId="{B5541389-5602-4A9B-B332-B4A1CB0AB312}" dt="2022-08-13T15:22:18.095" v="44" actId="478"/>
          <ac:spMkLst>
            <pc:docMk/>
            <pc:sldMk cId="491811911" sldId="991"/>
            <ac:spMk id="132" creationId="{16394E89-94AC-0FA3-4430-A1C81D83AE6B}"/>
          </ac:spMkLst>
        </pc:spChg>
        <pc:picChg chg="add mod">
          <ac:chgData name="Tom Dawes" userId="fe899cd594ff6f3a" providerId="LiveId" clId="{B5541389-5602-4A9B-B332-B4A1CB0AB312}" dt="2022-08-13T15:22:20.897" v="46"/>
          <ac:picMkLst>
            <pc:docMk/>
            <pc:sldMk cId="491811911" sldId="991"/>
            <ac:picMk id="37" creationId="{71CE767D-E0DE-FE49-B289-BC0F724CA86B}"/>
          </ac:picMkLst>
        </pc:picChg>
        <pc:picChg chg="del">
          <ac:chgData name="Tom Dawes" userId="fe899cd594ff6f3a" providerId="LiveId" clId="{B5541389-5602-4A9B-B332-B4A1CB0AB312}" dt="2022-08-13T15:22:18.095" v="44" actId="478"/>
          <ac:picMkLst>
            <pc:docMk/>
            <pc:sldMk cId="491811911" sldId="991"/>
            <ac:picMk id="44" creationId="{B62C6D64-0B21-4AE8-8759-83AFFB915452}"/>
          </ac:picMkLst>
        </pc:picChg>
      </pc:sldChg>
      <pc:sldChg chg="addSp delSp modSp mod delAnim modAnim">
        <pc:chgData name="Tom Dawes" userId="fe899cd594ff6f3a" providerId="LiveId" clId="{B5541389-5602-4A9B-B332-B4A1CB0AB312}" dt="2022-08-13T15:25:37.295" v="72"/>
        <pc:sldMkLst>
          <pc:docMk/>
          <pc:sldMk cId="835689284" sldId="992"/>
        </pc:sldMkLst>
        <pc:spChg chg="add mod">
          <ac:chgData name="Tom Dawes" userId="fe899cd594ff6f3a" providerId="LiveId" clId="{B5541389-5602-4A9B-B332-B4A1CB0AB312}" dt="2022-08-13T15:22:28.194" v="49"/>
          <ac:spMkLst>
            <pc:docMk/>
            <pc:sldMk cId="835689284" sldId="992"/>
            <ac:spMk id="29" creationId="{E2754519-EBDE-D617-A4F0-4C6A96218956}"/>
          </ac:spMkLst>
        </pc:spChg>
        <pc:spChg chg="add mod">
          <ac:chgData name="Tom Dawes" userId="fe899cd594ff6f3a" providerId="LiveId" clId="{B5541389-5602-4A9B-B332-B4A1CB0AB312}" dt="2022-08-13T15:22:28.194" v="49"/>
          <ac:spMkLst>
            <pc:docMk/>
            <pc:sldMk cId="835689284" sldId="992"/>
            <ac:spMk id="31" creationId="{7397765E-5C1A-EDC0-8A03-50F0F59081A8}"/>
          </ac:spMkLst>
        </pc:spChg>
        <pc:spChg chg="add mod">
          <ac:chgData name="Tom Dawes" userId="fe899cd594ff6f3a" providerId="LiveId" clId="{B5541389-5602-4A9B-B332-B4A1CB0AB312}" dt="2022-08-13T15:22:28.194" v="49"/>
          <ac:spMkLst>
            <pc:docMk/>
            <pc:sldMk cId="835689284" sldId="992"/>
            <ac:spMk id="34" creationId="{1D0863F8-9418-322E-94D4-F848ADE8387E}"/>
          </ac:spMkLst>
        </pc:spChg>
        <pc:spChg chg="add mod">
          <ac:chgData name="Tom Dawes" userId="fe899cd594ff6f3a" providerId="LiveId" clId="{B5541389-5602-4A9B-B332-B4A1CB0AB312}" dt="2022-08-13T15:22:28.194" v="49"/>
          <ac:spMkLst>
            <pc:docMk/>
            <pc:sldMk cId="835689284" sldId="992"/>
            <ac:spMk id="37" creationId="{E5B0F437-1983-0FF8-E7EB-DDC19991026C}"/>
          </ac:spMkLst>
        </pc:spChg>
        <pc:spChg chg="add mod">
          <ac:chgData name="Tom Dawes" userId="fe899cd594ff6f3a" providerId="LiveId" clId="{B5541389-5602-4A9B-B332-B4A1CB0AB312}" dt="2022-08-13T15:23:43.216" v="59"/>
          <ac:spMkLst>
            <pc:docMk/>
            <pc:sldMk cId="835689284" sldId="992"/>
            <ac:spMk id="39" creationId="{DFE5AE8A-DC02-A974-D805-3820AC157BB1}"/>
          </ac:spMkLst>
        </pc:spChg>
        <pc:spChg chg="add mod">
          <ac:chgData name="Tom Dawes" userId="fe899cd594ff6f3a" providerId="LiveId" clId="{B5541389-5602-4A9B-B332-B4A1CB0AB312}" dt="2022-08-13T15:23:43.216" v="59"/>
          <ac:spMkLst>
            <pc:docMk/>
            <pc:sldMk cId="835689284" sldId="992"/>
            <ac:spMk id="40" creationId="{06169FAB-53AE-4F61-F5ED-ECEB6C9026C1}"/>
          </ac:spMkLst>
        </pc:spChg>
        <pc:spChg chg="del">
          <ac:chgData name="Tom Dawes" userId="fe899cd594ff6f3a" providerId="LiveId" clId="{B5541389-5602-4A9B-B332-B4A1CB0AB312}" dt="2022-08-13T15:22:25.399" v="47" actId="478"/>
          <ac:spMkLst>
            <pc:docMk/>
            <pc:sldMk cId="835689284" sldId="992"/>
            <ac:spMk id="41" creationId="{2DF35671-069A-4773-87A6-3BDBA7E690C7}"/>
          </ac:spMkLst>
        </pc:spChg>
        <pc:spChg chg="del">
          <ac:chgData name="Tom Dawes" userId="fe899cd594ff6f3a" providerId="LiveId" clId="{B5541389-5602-4A9B-B332-B4A1CB0AB312}" dt="2022-08-13T15:22:27.172" v="48" actId="478"/>
          <ac:spMkLst>
            <pc:docMk/>
            <pc:sldMk cId="835689284" sldId="992"/>
            <ac:spMk id="43" creationId="{7B8C6F07-AB0D-49A9-A4B1-A9FFE056AD50}"/>
          </ac:spMkLst>
        </pc:spChg>
        <pc:spChg chg="del">
          <ac:chgData name="Tom Dawes" userId="fe899cd594ff6f3a" providerId="LiveId" clId="{B5541389-5602-4A9B-B332-B4A1CB0AB312}" dt="2022-08-13T15:23:42.474" v="58" actId="478"/>
          <ac:spMkLst>
            <pc:docMk/>
            <pc:sldMk cId="835689284" sldId="992"/>
            <ac:spMk id="61" creationId="{8972E878-F6DA-2295-1A4E-6D9D345A7474}"/>
          </ac:spMkLst>
        </pc:spChg>
        <pc:spChg chg="del">
          <ac:chgData name="Tom Dawes" userId="fe899cd594ff6f3a" providerId="LiveId" clId="{B5541389-5602-4A9B-B332-B4A1CB0AB312}" dt="2022-08-13T15:23:42.474" v="58" actId="478"/>
          <ac:spMkLst>
            <pc:docMk/>
            <pc:sldMk cId="835689284" sldId="992"/>
            <ac:spMk id="62" creationId="{7F5B62F5-CAAE-3C55-1857-93995514CCFF}"/>
          </ac:spMkLst>
        </pc:spChg>
        <pc:spChg chg="del">
          <ac:chgData name="Tom Dawes" userId="fe899cd594ff6f3a" providerId="LiveId" clId="{B5541389-5602-4A9B-B332-B4A1CB0AB312}" dt="2022-08-13T15:22:25.399" v="47" actId="478"/>
          <ac:spMkLst>
            <pc:docMk/>
            <pc:sldMk cId="835689284" sldId="992"/>
            <ac:spMk id="131" creationId="{B656B908-C902-D75D-24D9-A624B42D62FF}"/>
          </ac:spMkLst>
        </pc:spChg>
        <pc:spChg chg="del">
          <ac:chgData name="Tom Dawes" userId="fe899cd594ff6f3a" providerId="LiveId" clId="{B5541389-5602-4A9B-B332-B4A1CB0AB312}" dt="2022-08-13T15:22:25.399" v="47" actId="478"/>
          <ac:spMkLst>
            <pc:docMk/>
            <pc:sldMk cId="835689284" sldId="992"/>
            <ac:spMk id="132" creationId="{16394E89-94AC-0FA3-4430-A1C81D83AE6B}"/>
          </ac:spMkLst>
        </pc:spChg>
        <pc:picChg chg="add mod">
          <ac:chgData name="Tom Dawes" userId="fe899cd594ff6f3a" providerId="LiveId" clId="{B5541389-5602-4A9B-B332-B4A1CB0AB312}" dt="2022-08-13T15:22:28.194" v="49"/>
          <ac:picMkLst>
            <pc:docMk/>
            <pc:sldMk cId="835689284" sldId="992"/>
            <ac:picMk id="33" creationId="{3454447C-AF42-D45C-421D-8E7182825630}"/>
          </ac:picMkLst>
        </pc:picChg>
        <pc:picChg chg="del">
          <ac:chgData name="Tom Dawes" userId="fe899cd594ff6f3a" providerId="LiveId" clId="{B5541389-5602-4A9B-B332-B4A1CB0AB312}" dt="2022-08-13T15:22:25.399" v="47" actId="478"/>
          <ac:picMkLst>
            <pc:docMk/>
            <pc:sldMk cId="835689284" sldId="992"/>
            <ac:picMk id="44" creationId="{B62C6D64-0B21-4AE8-8759-83AFFB915452}"/>
          </ac:picMkLst>
        </pc:picChg>
      </pc:sldChg>
      <pc:sldChg chg="addSp delSp modSp mod modAnim">
        <pc:chgData name="Tom Dawes" userId="fe899cd594ff6f3a" providerId="LiveId" clId="{B5541389-5602-4A9B-B332-B4A1CB0AB312}" dt="2022-08-13T15:36:44.243" v="146"/>
        <pc:sldMkLst>
          <pc:docMk/>
          <pc:sldMk cId="14696265" sldId="993"/>
        </pc:sldMkLst>
        <pc:spChg chg="add mod">
          <ac:chgData name="Tom Dawes" userId="fe899cd594ff6f3a" providerId="LiveId" clId="{B5541389-5602-4A9B-B332-B4A1CB0AB312}" dt="2022-08-13T15:34:23.472" v="141" actId="14100"/>
          <ac:spMkLst>
            <pc:docMk/>
            <pc:sldMk cId="14696265" sldId="993"/>
            <ac:spMk id="3" creationId="{B5D50A46-8230-67F8-8D03-C56363E82D58}"/>
          </ac:spMkLst>
        </pc:spChg>
        <pc:spChg chg="add del mod">
          <ac:chgData name="Tom Dawes" userId="fe899cd594ff6f3a" providerId="LiveId" clId="{B5541389-5602-4A9B-B332-B4A1CB0AB312}" dt="2022-08-13T15:29:19.014" v="80"/>
          <ac:spMkLst>
            <pc:docMk/>
            <pc:sldMk cId="14696265" sldId="993"/>
            <ac:spMk id="25" creationId="{4148EE36-7614-AC81-2A00-9BAB7DBA855E}"/>
          </ac:spMkLst>
        </pc:spChg>
        <pc:spChg chg="add del mod">
          <ac:chgData name="Tom Dawes" userId="fe899cd594ff6f3a" providerId="LiveId" clId="{B5541389-5602-4A9B-B332-B4A1CB0AB312}" dt="2022-08-13T15:29:19.014" v="80"/>
          <ac:spMkLst>
            <pc:docMk/>
            <pc:sldMk cId="14696265" sldId="993"/>
            <ac:spMk id="26" creationId="{A12034C1-8536-9950-27B4-2B148E915C99}"/>
          </ac:spMkLst>
        </pc:spChg>
        <pc:spChg chg="add mod">
          <ac:chgData name="Tom Dawes" userId="fe899cd594ff6f3a" providerId="LiveId" clId="{B5541389-5602-4A9B-B332-B4A1CB0AB312}" dt="2022-08-13T15:34:27.176" v="142" actId="14100"/>
          <ac:spMkLst>
            <pc:docMk/>
            <pc:sldMk cId="14696265" sldId="993"/>
            <ac:spMk id="27" creationId="{89DE24EF-7188-6B77-FF71-BEC94C8D58A1}"/>
          </ac:spMkLst>
        </pc:spChg>
        <pc:spChg chg="add mod">
          <ac:chgData name="Tom Dawes" userId="fe899cd594ff6f3a" providerId="LiveId" clId="{B5541389-5602-4A9B-B332-B4A1CB0AB312}" dt="2022-08-13T15:30:50.936" v="118" actId="1076"/>
          <ac:spMkLst>
            <pc:docMk/>
            <pc:sldMk cId="14696265" sldId="993"/>
            <ac:spMk id="28" creationId="{8C8165F4-CD1D-6A99-FB70-3AC387CBB57C}"/>
          </ac:spMkLst>
        </pc:spChg>
        <pc:spChg chg="add mod">
          <ac:chgData name="Tom Dawes" userId="fe899cd594ff6f3a" providerId="LiveId" clId="{B5541389-5602-4A9B-B332-B4A1CB0AB312}" dt="2022-08-13T15:32:14.944" v="138" actId="1076"/>
          <ac:spMkLst>
            <pc:docMk/>
            <pc:sldMk cId="14696265" sldId="993"/>
            <ac:spMk id="30" creationId="{CA351FC6-27A4-AD4F-432B-9D190D93FFF9}"/>
          </ac:spMkLst>
        </pc:spChg>
        <pc:spChg chg="add mod">
          <ac:chgData name="Tom Dawes" userId="fe899cd594ff6f3a" providerId="LiveId" clId="{B5541389-5602-4A9B-B332-B4A1CB0AB312}" dt="2022-08-13T15:34:31.720" v="143" actId="14100"/>
          <ac:spMkLst>
            <pc:docMk/>
            <pc:sldMk cId="14696265" sldId="993"/>
            <ac:spMk id="32" creationId="{B1297DB9-1279-4BC5-0EA3-D81BD542EFE7}"/>
          </ac:spMkLst>
        </pc:spChg>
        <pc:spChg chg="add mod">
          <ac:chgData name="Tom Dawes" userId="fe899cd594ff6f3a" providerId="LiveId" clId="{B5541389-5602-4A9B-B332-B4A1CB0AB312}" dt="2022-08-13T15:32:25.145" v="140" actId="1076"/>
          <ac:spMkLst>
            <pc:docMk/>
            <pc:sldMk cId="14696265" sldId="993"/>
            <ac:spMk id="34" creationId="{97D4879C-DA0B-7B70-7E55-33E1A2E3BFEF}"/>
          </ac:spMkLst>
        </pc:spChg>
        <pc:graphicFrameChg chg="modGraphic">
          <ac:chgData name="Tom Dawes" userId="fe899cd594ff6f3a" providerId="LiveId" clId="{B5541389-5602-4A9B-B332-B4A1CB0AB312}" dt="2022-08-13T15:32:10.205" v="137" actId="6549"/>
          <ac:graphicFrameMkLst>
            <pc:docMk/>
            <pc:sldMk cId="14696265" sldId="993"/>
            <ac:graphicFrameMk id="76" creationId="{E2C2792D-FC9F-02C4-574E-9EB3BC87A3CB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SSC revision 2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n-GB" sz="2800" dirty="0"/>
              <a:t>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deber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[71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silencio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[[518]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tarde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[457]</a:t>
            </a:r>
            <a:r>
              <a:rPr lang="en-GB" sz="2800" dirty="0"/>
              <a:t>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olegio </a:t>
            </a:r>
            <a:r>
              <a:rPr lang="en-GB" sz="180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[628]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deberes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[2187]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bandera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[2446]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desfile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[4514] pan [1342]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visitante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[2428]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mucho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[472]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mundo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</a:t>
            </a:r>
            <a:r>
              <a:rPr lang="en-GB" sz="28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ir [33] voy va cine [952] ciudad [178]  España [&gt;5000] este [24] norte [624] oeste [2416] sur [661] a [8] el [1] la [1]</a:t>
            </a:r>
            <a:r>
              <a:rPr lang="es-ES" sz="2800" dirty="0"/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 err="1">
                <a:effectLst/>
                <a:latin typeface="Calibri" panose="020F0502020204030204" pitchFamily="34" charset="0"/>
              </a:rPr>
              <a:t>norma</a:t>
            </a:r>
            <a:r>
              <a:rPr lang="en-GB" sz="1800" b="0" dirty="0">
                <a:effectLst/>
                <a:latin typeface="Calibri" panose="020F0502020204030204" pitchFamily="34" charset="0"/>
              </a:rPr>
              <a:t> [1174] </a:t>
            </a:r>
            <a:r>
              <a:rPr lang="en-US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US" sz="1800" b="1" dirty="0" err="1"/>
              <a:t>aburrido</a:t>
            </a:r>
            <a:r>
              <a:rPr lang="en-US" sz="1800" b="1" dirty="0"/>
              <a:t> </a:t>
            </a:r>
            <a:r>
              <a:rPr lang="en-US" sz="1800" b="0" dirty="0"/>
              <a:t>[3917]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dirty="0"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7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r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eading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to differentiate between 1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and 3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rd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person singular of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deber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; written comprehension of key vocabulary introduced this week.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Quique is sending messages to Rubén.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identify de if it’s Quique (</a:t>
            </a:r>
            <a:r>
              <a:rPr lang="en-GB" dirty="0" err="1"/>
              <a:t>yo</a:t>
            </a:r>
            <a:r>
              <a:rPr lang="en-GB" dirty="0"/>
              <a:t> = I), or Sofía (</a:t>
            </a:r>
            <a:r>
              <a:rPr lang="en-GB" dirty="0" err="1"/>
              <a:t>ella</a:t>
            </a:r>
            <a:r>
              <a:rPr lang="en-GB" dirty="0"/>
              <a:t> = she).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part 2 – checking understanding of infinitive verb and elicit oral response.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267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7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r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eading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to differentiate between 1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and 3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rd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person singular of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deber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; written comprehension of key vocabulary introduced this week.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Quique is sending messages to Rubén.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identify de if it’s Quique (</a:t>
            </a:r>
            <a:r>
              <a:rPr lang="en-GB" dirty="0" err="1"/>
              <a:t>yo</a:t>
            </a:r>
            <a:r>
              <a:rPr lang="en-GB" dirty="0"/>
              <a:t> = I), or Sofía (</a:t>
            </a:r>
            <a:r>
              <a:rPr lang="en-GB" dirty="0" err="1"/>
              <a:t>ella</a:t>
            </a:r>
            <a:r>
              <a:rPr lang="en-GB" dirty="0"/>
              <a:t> = she).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part 2 – checking understanding of infinitive verb and elicit oral response.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259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7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r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eading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to differentiate between 1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and 3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rd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person singular of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deber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; written comprehension of key vocabulary introduced this week.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Quique is sending messages to Rubén.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identify de if it’s Quique (</a:t>
            </a:r>
            <a:r>
              <a:rPr lang="en-GB" dirty="0" err="1"/>
              <a:t>yo</a:t>
            </a:r>
            <a:r>
              <a:rPr lang="en-GB" dirty="0"/>
              <a:t> = I), or Sofía (</a:t>
            </a:r>
            <a:r>
              <a:rPr lang="en-GB" dirty="0" err="1"/>
              <a:t>ella</a:t>
            </a:r>
            <a:r>
              <a:rPr lang="en-GB" dirty="0"/>
              <a:t> = she).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part 2 – checking understanding of infinitive verb and elicit oral response.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968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reading comprehension of both newly introduced and revisited vocabulary &amp; apply logic to the statements.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x2 to bring up speech bubbles and model the conversation.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 take turns to read statements 1-6 and react to them according to their own opinion.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aburrido</a:t>
            </a:r>
            <a:r>
              <a:rPr lang="en-US" b="1" dirty="0"/>
              <a:t> </a:t>
            </a:r>
            <a:r>
              <a:rPr lang="en-US" b="0" dirty="0"/>
              <a:t>[3917]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353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Aim:</a:t>
            </a:r>
            <a:r>
              <a:rPr lang="en-GB" sz="1200" b="0" dirty="0"/>
              <a:t> </a:t>
            </a:r>
            <a:r>
              <a:rPr lang="en-GB" b="0" dirty="0"/>
              <a:t>to revisit term 1-3 SSC. </a:t>
            </a:r>
            <a:r>
              <a:rPr lang="en-GB" sz="1200" b="0" dirty="0"/>
              <a:t>[</a:t>
            </a:r>
            <a:r>
              <a:rPr lang="en-GB" sz="1200" b="0" dirty="0" err="1"/>
              <a:t>rr</a:t>
            </a:r>
            <a:r>
              <a:rPr lang="en-GB" sz="1200" b="0" dirty="0"/>
              <a:t>] [a] [e] [i] [o] [u] [j] [ga] [</a:t>
            </a:r>
            <a:r>
              <a:rPr lang="en-GB" sz="1200" b="0" dirty="0" err="1"/>
              <a:t>gu</a:t>
            </a:r>
            <a:r>
              <a:rPr lang="en-GB" sz="1200" b="0" dirty="0"/>
              <a:t>] [</a:t>
            </a:r>
            <a:r>
              <a:rPr lang="en-GB" sz="1200" b="0" dirty="0" err="1"/>
              <a:t>gi</a:t>
            </a:r>
            <a:r>
              <a:rPr lang="en-GB" sz="1200" b="0" dirty="0"/>
              <a:t>] [</a:t>
            </a:r>
            <a:r>
              <a:rPr lang="en-GB" sz="1200" b="0" dirty="0" err="1"/>
              <a:t>gue</a:t>
            </a:r>
            <a:r>
              <a:rPr lang="en-GB" sz="1200" b="0" dirty="0"/>
              <a:t>] [v] [z] [</a:t>
            </a:r>
            <a:r>
              <a:rPr lang="en-GB" sz="1200" b="0" dirty="0" err="1"/>
              <a:t>rr</a:t>
            </a:r>
            <a:r>
              <a:rPr lang="en-GB" sz="1200" b="0" dirty="0"/>
              <a:t>] [r] [v] [</a:t>
            </a:r>
            <a:r>
              <a:rPr lang="en-GB" sz="1200" b="0" dirty="0" err="1"/>
              <a:t>ll</a:t>
            </a:r>
            <a:r>
              <a:rPr lang="en-GB" sz="1200" b="0" dirty="0"/>
              <a:t>] [l] [</a:t>
            </a:r>
            <a:r>
              <a:rPr lang="en-GB" sz="1200" b="0" dirty="0" err="1"/>
              <a:t>eu</a:t>
            </a:r>
            <a:r>
              <a:rPr lang="en-GB" sz="1200" b="0" dirty="0"/>
              <a:t>] [</a:t>
            </a:r>
            <a:r>
              <a:rPr lang="en-GB" sz="1200" b="0" dirty="0" err="1"/>
              <a:t>ee</a:t>
            </a:r>
            <a:r>
              <a:rPr lang="en-GB" sz="1200" b="0" dirty="0"/>
              <a:t>] [</a:t>
            </a:r>
            <a:r>
              <a:rPr lang="en-GB" sz="1200" b="0" dirty="0" err="1"/>
              <a:t>ei</a:t>
            </a:r>
            <a:r>
              <a:rPr lang="en-GB" sz="1200" b="0" dirty="0"/>
              <a:t>] [</a:t>
            </a:r>
            <a:r>
              <a:rPr lang="en-GB" sz="1200" b="0" dirty="0" err="1"/>
              <a:t>ua</a:t>
            </a:r>
            <a:r>
              <a:rPr lang="en-GB" sz="1200" b="0" dirty="0"/>
              <a:t>] [qui] [ñ] [ci] [</a:t>
            </a:r>
            <a:r>
              <a:rPr lang="en-GB" sz="1200" b="0" dirty="0" err="1"/>
              <a:t>ce</a:t>
            </a:r>
            <a:r>
              <a:rPr lang="en-GB" sz="1200" b="0" dirty="0"/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 They can choose where to start and have one minute to collect as many coins as possible.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Divide the class in A &amp; B and click to indicate it’s ‘persona A’’s turn.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A starts from either ‘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paño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’, ‘gusto’ or ‘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agua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’, and follows the path to pronounce the words and collect the corresponding coins.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bring up Persona B’s turn.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picture, English) &amp;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pictures,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brings up hints – pupils work in pairs trying to recall the Spanish.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Elicit answers from pupils (from left to right).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infinitive verbs and nouns from previous weeks (and the 3 new nouns introduced this week).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10 items have been seen and heard.</a:t>
            </a:r>
            <a:br>
              <a:rPr lang="en-GB" b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0" dirty="0" err="1"/>
              <a:t>deber</a:t>
            </a:r>
            <a:r>
              <a:rPr lang="en-GB" b="0" dirty="0"/>
              <a:t> (2-verb structure) in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singular; revisit negatives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 [2 slides]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sz="1800" b="1" dirty="0"/>
              <a:t>Aim: </a:t>
            </a:r>
            <a:r>
              <a:rPr lang="en-US" sz="1800" b="0" dirty="0"/>
              <a:t>to </a:t>
            </a:r>
            <a:r>
              <a:rPr lang="en-US" sz="1800" b="0" dirty="0" err="1"/>
              <a:t>practise</a:t>
            </a:r>
            <a:r>
              <a:rPr lang="en-US" sz="1800" b="0" dirty="0"/>
              <a:t> connection of the 1</a:t>
            </a:r>
            <a:r>
              <a:rPr lang="en-US" sz="1800" b="0" baseline="30000" dirty="0"/>
              <a:t>st</a:t>
            </a:r>
            <a:r>
              <a:rPr lang="en-US" sz="1800" b="0" dirty="0"/>
              <a:t> and 3</a:t>
            </a:r>
            <a:r>
              <a:rPr lang="en-US" sz="1800" b="0" baseline="30000" dirty="0"/>
              <a:t>rd</a:t>
            </a:r>
            <a:r>
              <a:rPr lang="en-US" sz="1800" b="0" dirty="0"/>
              <a:t> person singular of </a:t>
            </a:r>
            <a:r>
              <a:rPr lang="en-US" sz="1800" b="0" dirty="0" err="1"/>
              <a:t>deber</a:t>
            </a:r>
            <a:r>
              <a:rPr lang="en-US" sz="1800" b="0" dirty="0"/>
              <a:t>, and negative form.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Attending to the verb ending,  pupils decide if it’s ‘I’ or ‘s/he’ and whether it’s a negative statement.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endParaRPr lang="es-AR" sz="12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[yo] no debo correr en casa.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[él] debe escuchar a la profesora.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[él] debe comer en el patio.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[yo] no debo comer en clase.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[él] no debe tener un boli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[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yo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Debo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beber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 menudo.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effectLst/>
                <a:latin typeface="Calibri" panose="020F0502020204030204" pitchFamily="34" charset="0"/>
              </a:rPr>
              <a:t>norma</a:t>
            </a:r>
            <a:r>
              <a:rPr lang="en-GB" sz="1200" b="0" dirty="0">
                <a:effectLst/>
                <a:latin typeface="Calibri" panose="020F0502020204030204" pitchFamily="34" charset="0"/>
              </a:rPr>
              <a:t> [1174]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aural recognition of the infinitive verb; aural comprehension of vocabulary. </a:t>
            </a:r>
            <a:endParaRPr lang="en-GB" sz="12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 and do the example with them. At this stage pupils focus on </a:t>
            </a:r>
            <a:r>
              <a:rPr lang="en-GB" b="0" dirty="0"/>
              <a:t>understanding more information about each sentences.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transcribe the infinitive verb and can select any extra info they pick up.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Teachers can elicit full English translation.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endParaRPr lang="es-AR" sz="12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[yo] no debo correr en casa.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[él] debe escuchar a la profesora.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[él] debe comer en el patio.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[yo] no debo comer en clase.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[él] no debe tener un boli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[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yo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Debo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beber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 menudo.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319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r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eading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to differentiate between 1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and 3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rd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person singular of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deber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; written comprehension of key vocabulary introduced this week.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Quique is sending messages to Rubén.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identify de if it’s Quique (</a:t>
            </a:r>
            <a:r>
              <a:rPr lang="en-GB" dirty="0" err="1"/>
              <a:t>yo</a:t>
            </a:r>
            <a:r>
              <a:rPr lang="en-GB" dirty="0"/>
              <a:t> = I), or Sofía (</a:t>
            </a:r>
            <a:r>
              <a:rPr lang="en-GB" dirty="0" err="1"/>
              <a:t>ella</a:t>
            </a:r>
            <a:r>
              <a:rPr lang="en-GB" dirty="0"/>
              <a:t> = she).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part 2 – checking understanding of infinitive verb and elicit oral response.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16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7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r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eading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to differentiate between 1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and 3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rd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person singular of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deber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; written comprehension of key vocabulary introduced this week.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Quique is sending messages to Rubén.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identify de if it’s Quique (</a:t>
            </a:r>
            <a:r>
              <a:rPr lang="en-GB" dirty="0" err="1"/>
              <a:t>yo</a:t>
            </a:r>
            <a:r>
              <a:rPr lang="en-GB" dirty="0"/>
              <a:t> = I), or Sofía (</a:t>
            </a:r>
            <a:r>
              <a:rPr lang="en-GB" dirty="0" err="1"/>
              <a:t>ella</a:t>
            </a:r>
            <a:r>
              <a:rPr lang="en-GB" dirty="0"/>
              <a:t> = she).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part 2 – checking understanding of infinitive verb and elicit oral response.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33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audio" Target="../media/audio54.wav"/><Relationship Id="rId7" Type="http://schemas.openxmlformats.org/officeDocument/2006/relationships/audio" Target="../media/audio57.wav"/><Relationship Id="rId12" Type="http://schemas.openxmlformats.org/officeDocument/2006/relationships/audio" Target="../media/audio5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audio" Target="../media/audio58.wav"/><Relationship Id="rId4" Type="http://schemas.openxmlformats.org/officeDocument/2006/relationships/audio" Target="../media/audio55.wav"/><Relationship Id="rId9" Type="http://schemas.openxmlformats.org/officeDocument/2006/relationships/image" Target="../media/image27.gif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2.png"/><Relationship Id="rId3" Type="http://schemas.openxmlformats.org/officeDocument/2006/relationships/audio" Target="../media/audio54.wav"/><Relationship Id="rId7" Type="http://schemas.openxmlformats.org/officeDocument/2006/relationships/audio" Target="../media/audio57.wav"/><Relationship Id="rId12" Type="http://schemas.openxmlformats.org/officeDocument/2006/relationships/image" Target="../media/image31.png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audio" Target="../media/audio56.wav"/><Relationship Id="rId10" Type="http://schemas.openxmlformats.org/officeDocument/2006/relationships/audio" Target="../media/audio58.wav"/><Relationship Id="rId4" Type="http://schemas.openxmlformats.org/officeDocument/2006/relationships/audio" Target="../media/audio55.wav"/><Relationship Id="rId9" Type="http://schemas.openxmlformats.org/officeDocument/2006/relationships/image" Target="../media/image27.gif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6.wav"/><Relationship Id="rId3" Type="http://schemas.openxmlformats.org/officeDocument/2006/relationships/audio" Target="../media/audio54.wav"/><Relationship Id="rId7" Type="http://schemas.openxmlformats.org/officeDocument/2006/relationships/audio" Target="../media/audio57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13.svg"/><Relationship Id="rId10" Type="http://schemas.openxmlformats.org/officeDocument/2006/relationships/audio" Target="../media/audio58.wav"/><Relationship Id="rId4" Type="http://schemas.openxmlformats.org/officeDocument/2006/relationships/audio" Target="../media/audio55.wav"/><Relationship Id="rId9" Type="http://schemas.openxmlformats.org/officeDocument/2006/relationships/image" Target="../media/image27.gif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audio" Target="../media/audio54.wav"/><Relationship Id="rId7" Type="http://schemas.openxmlformats.org/officeDocument/2006/relationships/audio" Target="../media/audio57.wav"/><Relationship Id="rId12" Type="http://schemas.openxmlformats.org/officeDocument/2006/relationships/audio" Target="../media/audio5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audio" Target="../media/audio58.wav"/><Relationship Id="rId4" Type="http://schemas.openxmlformats.org/officeDocument/2006/relationships/audio" Target="../media/audio55.wav"/><Relationship Id="rId9" Type="http://schemas.openxmlformats.org/officeDocument/2006/relationships/image" Target="../media/image27.gif"/><Relationship Id="rId1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audio" Target="../media/audio64.wav"/><Relationship Id="rId18" Type="http://schemas.openxmlformats.org/officeDocument/2006/relationships/audio" Target="../media/audio67.wav"/><Relationship Id="rId3" Type="http://schemas.openxmlformats.org/officeDocument/2006/relationships/audio" Target="../media/audio59.wav"/><Relationship Id="rId21" Type="http://schemas.openxmlformats.org/officeDocument/2006/relationships/audio" Target="../media/audio70.wav"/><Relationship Id="rId7" Type="http://schemas.openxmlformats.org/officeDocument/2006/relationships/image" Target="../media/image26.png"/><Relationship Id="rId12" Type="http://schemas.openxmlformats.org/officeDocument/2006/relationships/audio" Target="../media/audio63.wav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6.png"/><Relationship Id="rId20" Type="http://schemas.openxmlformats.org/officeDocument/2006/relationships/audio" Target="../media/audio6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13.svg"/><Relationship Id="rId5" Type="http://schemas.openxmlformats.org/officeDocument/2006/relationships/audio" Target="../media/audio61.wav"/><Relationship Id="rId15" Type="http://schemas.openxmlformats.org/officeDocument/2006/relationships/audio" Target="../media/audio66.wav"/><Relationship Id="rId23" Type="http://schemas.openxmlformats.org/officeDocument/2006/relationships/audio" Target="../media/audio72.wav"/><Relationship Id="rId10" Type="http://schemas.openxmlformats.org/officeDocument/2006/relationships/image" Target="../media/image12.png"/><Relationship Id="rId19" Type="http://schemas.openxmlformats.org/officeDocument/2006/relationships/audio" Target="../media/audio68.wav"/><Relationship Id="rId4" Type="http://schemas.openxmlformats.org/officeDocument/2006/relationships/audio" Target="../media/audio60.wav"/><Relationship Id="rId9" Type="http://schemas.openxmlformats.org/officeDocument/2006/relationships/audio" Target="../media/audio62.wav"/><Relationship Id="rId14" Type="http://schemas.openxmlformats.org/officeDocument/2006/relationships/audio" Target="../media/audio65.wav"/><Relationship Id="rId22" Type="http://schemas.openxmlformats.org/officeDocument/2006/relationships/audio" Target="../media/audio7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26" Type="http://schemas.openxmlformats.org/officeDocument/2006/relationships/audio" Target="../media/audio21.wav"/><Relationship Id="rId3" Type="http://schemas.openxmlformats.org/officeDocument/2006/relationships/audio" Target="../media/audio1.wav"/><Relationship Id="rId21" Type="http://schemas.openxmlformats.org/officeDocument/2006/relationships/audio" Target="../media/audio17.wav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29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24" Type="http://schemas.openxmlformats.org/officeDocument/2006/relationships/audio" Target="../media/audio20.wav"/><Relationship Id="rId5" Type="http://schemas.openxmlformats.org/officeDocument/2006/relationships/image" Target="../media/image10.png"/><Relationship Id="rId15" Type="http://schemas.openxmlformats.org/officeDocument/2006/relationships/audio" Target="../media/audio11.wav"/><Relationship Id="rId23" Type="http://schemas.openxmlformats.org/officeDocument/2006/relationships/audio" Target="../media/audio19.wav"/><Relationship Id="rId28" Type="http://schemas.openxmlformats.org/officeDocument/2006/relationships/image" Target="../media/image12.png"/><Relationship Id="rId10" Type="http://schemas.openxmlformats.org/officeDocument/2006/relationships/audio" Target="../media/audio6.wav"/><Relationship Id="rId19" Type="http://schemas.openxmlformats.org/officeDocument/2006/relationships/audio" Target="../media/audio15.wav"/><Relationship Id="rId4" Type="http://schemas.openxmlformats.org/officeDocument/2006/relationships/image" Target="../media/image9.png"/><Relationship Id="rId9" Type="http://schemas.openxmlformats.org/officeDocument/2006/relationships/audio" Target="../media/audio5.wav"/><Relationship Id="rId14" Type="http://schemas.openxmlformats.org/officeDocument/2006/relationships/audio" Target="../media/audio10.wav"/><Relationship Id="rId22" Type="http://schemas.openxmlformats.org/officeDocument/2006/relationships/audio" Target="../media/audio18.wav"/><Relationship Id="rId27" Type="http://schemas.openxmlformats.org/officeDocument/2006/relationships/audio" Target="../media/audio2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3.wav"/><Relationship Id="rId7" Type="http://schemas.openxmlformats.org/officeDocument/2006/relationships/audio" Target="../media/audio26.wav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8.jpeg"/><Relationship Id="rId5" Type="http://schemas.openxmlformats.org/officeDocument/2006/relationships/audio" Target="../media/audio25.wav"/><Relationship Id="rId10" Type="http://schemas.openxmlformats.org/officeDocument/2006/relationships/image" Target="../media/image17.png"/><Relationship Id="rId4" Type="http://schemas.openxmlformats.org/officeDocument/2006/relationships/audio" Target="../media/audio24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image" Target="../media/image14.png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12" Type="http://schemas.openxmlformats.org/officeDocument/2006/relationships/audio" Target="../media/audio36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0.wav"/><Relationship Id="rId11" Type="http://schemas.openxmlformats.org/officeDocument/2006/relationships/audio" Target="../media/audio35.wav"/><Relationship Id="rId5" Type="http://schemas.openxmlformats.org/officeDocument/2006/relationships/audio" Target="../media/audio29.wav"/><Relationship Id="rId15" Type="http://schemas.openxmlformats.org/officeDocument/2006/relationships/image" Target="../media/image20.png"/><Relationship Id="rId10" Type="http://schemas.openxmlformats.org/officeDocument/2006/relationships/audio" Target="../media/audio34.wav"/><Relationship Id="rId4" Type="http://schemas.openxmlformats.org/officeDocument/2006/relationships/audio" Target="../media/audio28.wav"/><Relationship Id="rId9" Type="http://schemas.openxmlformats.org/officeDocument/2006/relationships/audio" Target="../media/audio33.wav"/><Relationship Id="rId14" Type="http://schemas.openxmlformats.org/officeDocument/2006/relationships/audio" Target="../media/audio3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audio" Target="../media/audio38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4" Type="http://schemas.openxmlformats.org/officeDocument/2006/relationships/audio" Target="../media/audio39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audio" Target="../media/audio51.wav"/><Relationship Id="rId18" Type="http://schemas.openxmlformats.org/officeDocument/2006/relationships/image" Target="../media/image7.png"/><Relationship Id="rId3" Type="http://schemas.openxmlformats.org/officeDocument/2006/relationships/audio" Target="../media/audio43.wav"/><Relationship Id="rId7" Type="http://schemas.openxmlformats.org/officeDocument/2006/relationships/audio" Target="../media/audio46.wav"/><Relationship Id="rId12" Type="http://schemas.openxmlformats.org/officeDocument/2006/relationships/image" Target="../media/image25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5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audio" Target="../media/audio50.wav"/><Relationship Id="rId5" Type="http://schemas.openxmlformats.org/officeDocument/2006/relationships/audio" Target="../media/audio45.wav"/><Relationship Id="rId15" Type="http://schemas.openxmlformats.org/officeDocument/2006/relationships/image" Target="../media/image21.svg"/><Relationship Id="rId10" Type="http://schemas.openxmlformats.org/officeDocument/2006/relationships/audio" Target="../media/audio49.wav"/><Relationship Id="rId19" Type="http://schemas.openxmlformats.org/officeDocument/2006/relationships/image" Target="../media/image8.png"/><Relationship Id="rId4" Type="http://schemas.openxmlformats.org/officeDocument/2006/relationships/audio" Target="../media/audio44.wav"/><Relationship Id="rId9" Type="http://schemas.openxmlformats.org/officeDocument/2006/relationships/audio" Target="../media/audio48.wav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52.wav"/><Relationship Id="rId3" Type="http://schemas.openxmlformats.org/officeDocument/2006/relationships/audio" Target="../media/audio53.wav"/><Relationship Id="rId7" Type="http://schemas.openxmlformats.org/officeDocument/2006/relationships/audio" Target="../media/audio51.wav"/><Relationship Id="rId12" Type="http://schemas.openxmlformats.org/officeDocument/2006/relationships/audio" Target="../media/audio50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11" Type="http://schemas.openxmlformats.org/officeDocument/2006/relationships/audio" Target="../media/audio49.wav"/><Relationship Id="rId5" Type="http://schemas.openxmlformats.org/officeDocument/2006/relationships/image" Target="../media/image20.png"/><Relationship Id="rId10" Type="http://schemas.openxmlformats.org/officeDocument/2006/relationships/audio" Target="../media/audio48.wav"/><Relationship Id="rId4" Type="http://schemas.openxmlformats.org/officeDocument/2006/relationships/image" Target="../media/image24.png"/><Relationship Id="rId9" Type="http://schemas.openxmlformats.org/officeDocument/2006/relationships/audio" Target="../media/audio4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3" Type="http://schemas.openxmlformats.org/officeDocument/2006/relationships/audio" Target="../media/audio54.wav"/><Relationship Id="rId7" Type="http://schemas.openxmlformats.org/officeDocument/2006/relationships/audio" Target="../media/audio56.wav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6.png"/><Relationship Id="rId15" Type="http://schemas.openxmlformats.org/officeDocument/2006/relationships/audio" Target="../media/audio58.wav"/><Relationship Id="rId10" Type="http://schemas.openxmlformats.org/officeDocument/2006/relationships/audio" Target="../media/audio57.wav"/><Relationship Id="rId4" Type="http://schemas.openxmlformats.org/officeDocument/2006/relationships/audio" Target="../media/audio55.wav"/><Relationship Id="rId9" Type="http://schemas.openxmlformats.org/officeDocument/2006/relationships/image" Target="../media/image13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02962"/>
            <a:ext cx="2864489" cy="156966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Debo estar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silencio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en clase.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27368" y="3137729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7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505717" y="3108584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6646619" y="118930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526E307-4F5D-5569-A9D7-07F03AA48B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36" name="Picture 3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D375697-A2F3-7A9D-B719-76EF56D2C1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47" name="Rectangle 46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FE162-7505-D62C-B335-FFFE663612A9}"/>
              </a:ext>
            </a:extLst>
          </p:cNvPr>
          <p:cNvSpPr txBox="1"/>
          <p:nvPr/>
        </p:nvSpPr>
        <p:spPr>
          <a:xfrm>
            <a:off x="6331348" y="3507562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5910A7-E6B1-D1A8-E435-BE246099E6E4}"/>
              </a:ext>
            </a:extLst>
          </p:cNvPr>
          <p:cNvSpPr txBox="1"/>
          <p:nvPr/>
        </p:nvSpPr>
        <p:spPr>
          <a:xfrm>
            <a:off x="6255870" y="2354809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ella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F91C61-A8B6-0FCC-5B07-D24ABF626E6F}"/>
              </a:ext>
            </a:extLst>
          </p:cNvPr>
          <p:cNvSpPr/>
          <p:nvPr/>
        </p:nvSpPr>
        <p:spPr>
          <a:xfrm>
            <a:off x="8218507" y="5915062"/>
            <a:ext cx="2738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be 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F7A767-6E07-5B4A-4D1A-3C0F244158D1}"/>
              </a:ext>
            </a:extLst>
          </p:cNvPr>
          <p:cNvSpPr/>
          <p:nvPr/>
        </p:nvSpPr>
        <p:spPr>
          <a:xfrm>
            <a:off x="1004949" y="5517592"/>
            <a:ext cx="27388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learn, learning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33" name="Picture 2" descr="Archivo Vectorial, Hombre, Canción, Hombre Cantando">
            <a:extLst>
              <a:ext uri="{FF2B5EF4-FFF2-40B4-BE49-F238E27FC236}">
                <a16:creationId xmlns:a16="http://schemas.microsoft.com/office/drawing/2014/main" id="{9AAAD56F-E52D-3BB5-2920-89B9D8F8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58" y="5338464"/>
            <a:ext cx="1159014" cy="12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55CA94BE-0E5C-5D25-E68B-40E081709D0A}"/>
              </a:ext>
            </a:extLst>
          </p:cNvPr>
          <p:cNvSpPr/>
          <p:nvPr/>
        </p:nvSpPr>
        <p:spPr>
          <a:xfrm>
            <a:off x="1175631" y="228889"/>
            <a:ext cx="5393895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hlinkClick r:id="" action="ppaction://noaction">
              <a:snd r:embed="rId12" name="9_1.wav"/>
            </a:hlinkClick>
            <a:extLst>
              <a:ext uri="{FF2B5EF4-FFF2-40B4-BE49-F238E27FC236}">
                <a16:creationId xmlns:a16="http://schemas.microsoft.com/office/drawing/2014/main" id="{363B7ACE-409B-427D-30E1-200152B01DC6}"/>
              </a:ext>
            </a:extLst>
          </p:cNvPr>
          <p:cNvSpPr txBox="1"/>
          <p:nvPr/>
        </p:nvSpPr>
        <p:spPr>
          <a:xfrm>
            <a:off x="1198030" y="235860"/>
            <a:ext cx="53714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 a Luis. </a:t>
            </a: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828D12B0-64BD-200D-869E-5E831963F0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1AB79AE9-4E01-4BE0-A025-B355C5B77260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B39B49-DEAD-A4AF-58D0-FDB8F6799CEF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6A07141E-9E05-3CD8-2FC3-48F5E5AF6E9D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785E20-0FE6-2B95-EF4B-EB6B18847880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16928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47" grpId="1" animBg="1"/>
      <p:bldP spid="52" grpId="0" animBg="1"/>
      <p:bldP spid="52" grpId="1" animBg="1"/>
      <p:bldP spid="53" grpId="0" animBg="1"/>
      <p:bldP spid="30" grpId="0"/>
      <p:bldP spid="31" grpId="0"/>
      <p:bldP spid="31" grpId="1"/>
      <p:bldP spid="42" grpId="0" animBg="1"/>
      <p:bldP spid="45" grpId="0"/>
      <p:bldP spid="46" grpId="0" animBg="1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02962"/>
            <a:ext cx="2864489" cy="156966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Debe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recreo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27368" y="3137729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7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539034" y="2043249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6646619" y="118930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526E307-4F5D-5569-A9D7-07F03AA48B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36" name="Picture 3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D375697-A2F3-7A9D-B719-76EF56D2C1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47" name="Rectangle 46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FE162-7505-D62C-B335-FFFE663612A9}"/>
              </a:ext>
            </a:extLst>
          </p:cNvPr>
          <p:cNvSpPr txBox="1"/>
          <p:nvPr/>
        </p:nvSpPr>
        <p:spPr>
          <a:xfrm>
            <a:off x="6331348" y="3507562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5910A7-E6B1-D1A8-E435-BE246099E6E4}"/>
              </a:ext>
            </a:extLst>
          </p:cNvPr>
          <p:cNvSpPr txBox="1"/>
          <p:nvPr/>
        </p:nvSpPr>
        <p:spPr>
          <a:xfrm>
            <a:off x="6255870" y="2354809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ella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33" name="Picture 2" descr="Archivo Vectorial, Hombre, Canción, Hombre Cantando">
            <a:extLst>
              <a:ext uri="{FF2B5EF4-FFF2-40B4-BE49-F238E27FC236}">
                <a16:creationId xmlns:a16="http://schemas.microsoft.com/office/drawing/2014/main" id="{9AAAD56F-E52D-3BB5-2920-89B9D8F8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58" y="5338464"/>
            <a:ext cx="1159014" cy="12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143796-FCF3-D8DC-0F62-33074662E0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2515" y="5227578"/>
            <a:ext cx="1405145" cy="1405145"/>
          </a:xfrm>
          <a:prstGeom prst="rect">
            <a:avLst/>
          </a:prstGeom>
        </p:spPr>
      </p:pic>
      <p:pic>
        <p:nvPicPr>
          <p:cNvPr id="34" name="Picture 12" descr="Hombre, Corriendo, Ejercicio, Correr, Hombre Que Corre">
            <a:extLst>
              <a:ext uri="{FF2B5EF4-FFF2-40B4-BE49-F238E27FC236}">
                <a16:creationId xmlns:a16="http://schemas.microsoft.com/office/drawing/2014/main" id="{F4201B51-7FC0-64CD-A403-B455CD805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83" y="5256708"/>
            <a:ext cx="1498821" cy="14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Bebiendo, Agua, Mujer, Botella, Ropa Deportiva">
            <a:extLst>
              <a:ext uri="{FF2B5EF4-FFF2-40B4-BE49-F238E27FC236}">
                <a16:creationId xmlns:a16="http://schemas.microsoft.com/office/drawing/2014/main" id="{0F3E8232-DBB3-9A40-831F-A108316CC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0106" y="1299474"/>
            <a:ext cx="1673158" cy="15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382E1E1-52AD-0CE1-2017-83C4A2B14E34}"/>
              </a:ext>
            </a:extLst>
          </p:cNvPr>
          <p:cNvSpPr/>
          <p:nvPr/>
        </p:nvSpPr>
        <p:spPr>
          <a:xfrm>
            <a:off x="1175631" y="228889"/>
            <a:ext cx="5393895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5" name="9_1.wav"/>
            </a:hlinkClick>
            <a:extLst>
              <a:ext uri="{FF2B5EF4-FFF2-40B4-BE49-F238E27FC236}">
                <a16:creationId xmlns:a16="http://schemas.microsoft.com/office/drawing/2014/main" id="{95ACAA7E-DAA6-08C2-BE71-D4EA4B1D40D3}"/>
              </a:ext>
            </a:extLst>
          </p:cNvPr>
          <p:cNvSpPr txBox="1"/>
          <p:nvPr/>
        </p:nvSpPr>
        <p:spPr>
          <a:xfrm>
            <a:off x="1198030" y="235860"/>
            <a:ext cx="53714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 a Luis. </a:t>
            </a: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71CE767D-E0DE-FE49-B289-BC0F724CA8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A314C46D-1162-1285-42C4-6C4F59702518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45AE49-CC29-5267-DA2F-DC3326C44ED2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FF42AB1B-C6C0-21BE-B885-9FA2E5988434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1ADEC6-A745-E89F-D744-4F89C07F0DC5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4918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52" grpId="0" animBg="1"/>
      <p:bldP spid="52" grpId="1" animBg="1"/>
      <p:bldP spid="53" grpId="0" animBg="1"/>
      <p:bldP spid="53" grpId="1" animBg="1"/>
      <p:bldP spid="39" grpId="0" animBg="1"/>
      <p:bldP spid="40" grpId="0"/>
      <p:bldP spid="42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02962"/>
            <a:ext cx="2864489" cy="156966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Debe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vocabulario.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88742" y="2094602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7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539034" y="2043249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6646619" y="118930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526E307-4F5D-5569-A9D7-07F03AA48B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36" name="Picture 3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D375697-A2F3-7A9D-B719-76EF56D2C1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47" name="Rectangle 46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FE162-7505-D62C-B335-FFFE663612A9}"/>
              </a:ext>
            </a:extLst>
          </p:cNvPr>
          <p:cNvSpPr txBox="1"/>
          <p:nvPr/>
        </p:nvSpPr>
        <p:spPr>
          <a:xfrm>
            <a:off x="6331348" y="3507562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5910A7-E6B1-D1A8-E435-BE246099E6E4}"/>
              </a:ext>
            </a:extLst>
          </p:cNvPr>
          <p:cNvSpPr txBox="1"/>
          <p:nvPr/>
        </p:nvSpPr>
        <p:spPr>
          <a:xfrm>
            <a:off x="6255870" y="2354809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ella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143796-FCF3-D8DC-0F62-33074662E0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3679" y="5202368"/>
            <a:ext cx="1405145" cy="1405145"/>
          </a:xfrm>
          <a:prstGeom prst="rect">
            <a:avLst/>
          </a:prstGeom>
        </p:spPr>
      </p:pic>
      <p:pic>
        <p:nvPicPr>
          <p:cNvPr id="38" name="Picture 6" descr="Bebiendo, Agua, Mujer, Botella, Ropa Deportiva">
            <a:extLst>
              <a:ext uri="{FF2B5EF4-FFF2-40B4-BE49-F238E27FC236}">
                <a16:creationId xmlns:a16="http://schemas.microsoft.com/office/drawing/2014/main" id="{0F3E8232-DBB3-9A40-831F-A108316CC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28" y="5091420"/>
            <a:ext cx="1673158" cy="15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916F9F1-A52F-C91F-6BFA-50F740785091}"/>
              </a:ext>
            </a:extLst>
          </p:cNvPr>
          <p:cNvSpPr/>
          <p:nvPr/>
        </p:nvSpPr>
        <p:spPr>
          <a:xfrm>
            <a:off x="7988570" y="5934670"/>
            <a:ext cx="3311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learn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E2754519-EBDE-D617-A4F0-4C6A96218956}"/>
              </a:ext>
            </a:extLst>
          </p:cNvPr>
          <p:cNvSpPr/>
          <p:nvPr/>
        </p:nvSpPr>
        <p:spPr>
          <a:xfrm>
            <a:off x="1175631" y="228889"/>
            <a:ext cx="5393895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3" name="9_1.wav"/>
            </a:hlinkClick>
            <a:extLst>
              <a:ext uri="{FF2B5EF4-FFF2-40B4-BE49-F238E27FC236}">
                <a16:creationId xmlns:a16="http://schemas.microsoft.com/office/drawing/2014/main" id="{7397765E-5C1A-EDC0-8A03-50F0F59081A8}"/>
              </a:ext>
            </a:extLst>
          </p:cNvPr>
          <p:cNvSpPr txBox="1"/>
          <p:nvPr/>
        </p:nvSpPr>
        <p:spPr>
          <a:xfrm>
            <a:off x="1198030" y="235860"/>
            <a:ext cx="53714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 a Luis. </a:t>
            </a: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3454447C-AF42-D45C-421D-8E71828256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1D0863F8-9418-322E-94D4-F848ADE8387E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B0F437-1983-0FF8-E7EB-DDC19991026C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DFE5AE8A-DC02-A974-D805-3820AC157BB1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169FAB-53AE-4F61-F5ED-ECEB6C9026C1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8356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47" grpId="1" animBg="1"/>
      <p:bldP spid="52" grpId="0" animBg="1"/>
      <p:bldP spid="52" grpId="1" animBg="1"/>
      <p:bldP spid="53" grpId="0" animBg="1"/>
      <p:bldP spid="30" grpId="0"/>
      <p:bldP spid="34" grpId="0" animBg="1"/>
      <p:bldP spid="37" grpId="0"/>
      <p:bldP spid="39" grpId="0" animBg="1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95295"/>
            <a:ext cx="2864489" cy="138499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Debo hacer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deberes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27368" y="3137729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7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505717" y="3108584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6646619" y="118930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526E307-4F5D-5569-A9D7-07F03AA48B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36" name="Picture 3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D375697-A2F3-7A9D-B719-76EF56D2C1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47" name="Rectangle 46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FE162-7505-D62C-B335-FFFE663612A9}"/>
              </a:ext>
            </a:extLst>
          </p:cNvPr>
          <p:cNvSpPr txBox="1"/>
          <p:nvPr/>
        </p:nvSpPr>
        <p:spPr>
          <a:xfrm>
            <a:off x="6331348" y="3507562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5910A7-E6B1-D1A8-E435-BE246099E6E4}"/>
              </a:ext>
            </a:extLst>
          </p:cNvPr>
          <p:cNvSpPr txBox="1"/>
          <p:nvPr/>
        </p:nvSpPr>
        <p:spPr>
          <a:xfrm>
            <a:off x="6255870" y="2354809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ella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F91C61-A8B6-0FCC-5B07-D24ABF626E6F}"/>
              </a:ext>
            </a:extLst>
          </p:cNvPr>
          <p:cNvSpPr/>
          <p:nvPr/>
        </p:nvSpPr>
        <p:spPr>
          <a:xfrm>
            <a:off x="4655238" y="5221352"/>
            <a:ext cx="27388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do, make 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57204B-D2B2-A8ED-4094-45C76AE02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23" y="4962700"/>
            <a:ext cx="1438780" cy="124062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9D43A73-1379-53B9-7B66-D8D69FF89A39}"/>
              </a:ext>
            </a:extLst>
          </p:cNvPr>
          <p:cNvSpPr/>
          <p:nvPr/>
        </p:nvSpPr>
        <p:spPr>
          <a:xfrm>
            <a:off x="864815" y="6153745"/>
            <a:ext cx="27388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play</a:t>
            </a:r>
            <a:endParaRPr lang="en-US" sz="32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0E4D7-3431-1A29-C2B7-AA401111548F}"/>
              </a:ext>
            </a:extLst>
          </p:cNvPr>
          <p:cNvSpPr/>
          <p:nvPr/>
        </p:nvSpPr>
        <p:spPr>
          <a:xfrm>
            <a:off x="8312080" y="5103674"/>
            <a:ext cx="33118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prepare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DC14735-57BE-D692-5F88-B50C5A120BB8}"/>
              </a:ext>
            </a:extLst>
          </p:cNvPr>
          <p:cNvSpPr/>
          <p:nvPr/>
        </p:nvSpPr>
        <p:spPr>
          <a:xfrm>
            <a:off x="1175631" y="228889"/>
            <a:ext cx="5393895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hlinkClick r:id="" action="ppaction://noaction">
              <a:snd r:embed="rId12" name="9_1.wav"/>
            </a:hlinkClick>
            <a:extLst>
              <a:ext uri="{FF2B5EF4-FFF2-40B4-BE49-F238E27FC236}">
                <a16:creationId xmlns:a16="http://schemas.microsoft.com/office/drawing/2014/main" id="{80031FA4-5783-281E-70DF-1CA32752BF55}"/>
              </a:ext>
            </a:extLst>
          </p:cNvPr>
          <p:cNvSpPr txBox="1"/>
          <p:nvPr/>
        </p:nvSpPr>
        <p:spPr>
          <a:xfrm>
            <a:off x="1198030" y="235860"/>
            <a:ext cx="53714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 a Luis. </a:t>
            </a: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8B45D7EC-B0FC-857E-0D09-D5005185D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460F9303-36F2-356F-7D17-EB3F00231469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CE9BE1-939B-812B-87D4-9CCE635BED8F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00B975C-4DA3-65FC-4C78-6C04A92B4141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BDDD50-9FC3-F944-76AF-EC18A2AB6C45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2894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47" grpId="1" animBg="1"/>
      <p:bldP spid="52" grpId="0" animBg="1"/>
      <p:bldP spid="53" grpId="0" animBg="1"/>
      <p:bldP spid="53" grpId="1" animBg="1"/>
      <p:bldP spid="30" grpId="0"/>
      <p:bldP spid="34" grpId="0"/>
      <p:bldP spid="34" grpId="1"/>
      <p:bldP spid="37" grpId="0"/>
      <p:bldP spid="37" grpId="1"/>
      <p:bldP spid="39" grpId="0" animBg="1"/>
      <p:bldP spid="40" grpId="0"/>
      <p:bldP spid="42" grpId="0" animBg="1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Notebook, Diary, Paper, Blank, Ruled, Marker, Bookmark">
            <a:extLst>
              <a:ext uri="{FF2B5EF4-FFF2-40B4-BE49-F238E27FC236}">
                <a16:creationId xmlns:a16="http://schemas.microsoft.com/office/drawing/2014/main" id="{D7E0E6C2-05EF-639E-77BB-2656FAD16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/>
          <a:stretch/>
        </p:blipFill>
        <p:spPr bwMode="auto">
          <a:xfrm>
            <a:off x="-25527" y="1082289"/>
            <a:ext cx="5268195" cy="59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175631" y="228889"/>
            <a:ext cx="5268195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hlinkClick r:id="" action="ppaction://noaction">
              <a:snd r:embed="rId9" name="14_1.wav"/>
            </a:hlinkClick>
            <a:extLst>
              <a:ext uri="{FF2B5EF4-FFF2-40B4-BE49-F238E27FC236}">
                <a16:creationId xmlns:a16="http://schemas.microsoft.com/office/drawing/2014/main" id="{7B8C6F07-AB0D-49A9-A4B1-A9FFE056AD50}"/>
              </a:ext>
            </a:extLst>
          </p:cNvPr>
          <p:cNvSpPr txBox="1"/>
          <p:nvPr/>
        </p:nvSpPr>
        <p:spPr>
          <a:xfrm>
            <a:off x="1198030" y="216970"/>
            <a:ext cx="677575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Lee las frases. ¿Qué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opinas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4" name="14_3.wav"/>
            </a:hlinkClick>
            <a:extLst>
              <a:ext uri="{FF2B5EF4-FFF2-40B4-BE49-F238E27FC236}">
                <a16:creationId xmlns:a16="http://schemas.microsoft.com/office/drawing/2014/main" id="{CE3B5228-CD5B-F055-C943-454E44E0456C}"/>
              </a:ext>
            </a:extLst>
          </p:cNvPr>
          <p:cNvSpPr txBox="1"/>
          <p:nvPr/>
        </p:nvSpPr>
        <p:spPr>
          <a:xfrm>
            <a:off x="559485" y="1967606"/>
            <a:ext cx="5387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E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Debe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leer un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texto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33" name="TextBox 32">
            <a:hlinkClick r:id="" action="ppaction://noaction">
              <a:snd r:embed="rId12" name="14_5.wav"/>
            </a:hlinkClick>
            <a:extLst>
              <a:ext uri="{FF2B5EF4-FFF2-40B4-BE49-F238E27FC236}">
                <a16:creationId xmlns:a16="http://schemas.microsoft.com/office/drawing/2014/main" id="{282CC2B6-2A92-6A1F-D56E-8718725567C1}"/>
              </a:ext>
            </a:extLst>
          </p:cNvPr>
          <p:cNvSpPr txBox="1"/>
          <p:nvPr/>
        </p:nvSpPr>
        <p:spPr>
          <a:xfrm>
            <a:off x="593437" y="2563674"/>
            <a:ext cx="4352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1 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Debo estar en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silencio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en clase.</a:t>
            </a:r>
          </a:p>
        </p:txBody>
      </p:sp>
      <p:sp>
        <p:nvSpPr>
          <p:cNvPr id="38" name="TextBox 37">
            <a:hlinkClick r:id="" action="ppaction://noaction">
              <a:snd r:embed="rId13" name="14_6.wav"/>
            </a:hlinkClick>
            <a:extLst>
              <a:ext uri="{FF2B5EF4-FFF2-40B4-BE49-F238E27FC236}">
                <a16:creationId xmlns:a16="http://schemas.microsoft.com/office/drawing/2014/main" id="{FEDC6DC9-3543-0E53-A2F8-6D40B1187888}"/>
              </a:ext>
            </a:extLst>
          </p:cNvPr>
          <p:cNvSpPr txBox="1"/>
          <p:nvPr/>
        </p:nvSpPr>
        <p:spPr>
          <a:xfrm>
            <a:off x="631537" y="3500299"/>
            <a:ext cx="4352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2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Debe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correr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en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recreo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9" name="TextBox 38">
            <a:hlinkClick r:id="" action="ppaction://noaction">
              <a:snd r:embed="rId14" name="14_7.wav"/>
            </a:hlinkClick>
            <a:extLst>
              <a:ext uri="{FF2B5EF4-FFF2-40B4-BE49-F238E27FC236}">
                <a16:creationId xmlns:a16="http://schemas.microsoft.com/office/drawing/2014/main" id="{E3AF6F05-AD86-8500-9CCD-F8E40126C253}"/>
              </a:ext>
            </a:extLst>
          </p:cNvPr>
          <p:cNvSpPr txBox="1"/>
          <p:nvPr/>
        </p:nvSpPr>
        <p:spPr>
          <a:xfrm>
            <a:off x="558006" y="4332295"/>
            <a:ext cx="4352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3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Debe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aprender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vocabulario.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40" name="TextBox 39">
            <a:hlinkClick r:id="" action="ppaction://noaction">
              <a:snd r:embed="rId15" name="14_8.wav"/>
            </a:hlinkClick>
            <a:extLst>
              <a:ext uri="{FF2B5EF4-FFF2-40B4-BE49-F238E27FC236}">
                <a16:creationId xmlns:a16="http://schemas.microsoft.com/office/drawing/2014/main" id="{CE3DD659-A86D-D251-608E-D8F35026D1A5}"/>
              </a:ext>
            </a:extLst>
          </p:cNvPr>
          <p:cNvSpPr txBox="1"/>
          <p:nvPr/>
        </p:nvSpPr>
        <p:spPr>
          <a:xfrm>
            <a:off x="547749" y="5286402"/>
            <a:ext cx="4352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4 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Debo hacer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los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deberes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por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la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tarde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59" name="Speech Bubble: Oval 58">
            <a:extLst>
              <a:ext uri="{FF2B5EF4-FFF2-40B4-BE49-F238E27FC236}">
                <a16:creationId xmlns:a16="http://schemas.microsoft.com/office/drawing/2014/main" id="{DD82D38F-E47D-8E57-B558-106135944F10}"/>
              </a:ext>
            </a:extLst>
          </p:cNvPr>
          <p:cNvSpPr/>
          <p:nvPr/>
        </p:nvSpPr>
        <p:spPr>
          <a:xfrm>
            <a:off x="4972336" y="1549668"/>
            <a:ext cx="3087312" cy="1505440"/>
          </a:xfrm>
          <a:prstGeom prst="wedgeEllipseCallout">
            <a:avLst>
              <a:gd name="adj1" fmla="val 37533"/>
              <a:gd name="adj2" fmla="val 65984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Debe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leer un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texto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.</a:t>
            </a:r>
            <a:endParaRPr lang="en-GB" sz="2800" dirty="0">
              <a:latin typeface="Segoe Print" panose="02000600000000000000" pitchFamily="2" charset="0"/>
            </a:endParaRP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B019F7B3-A7C8-E2BF-B760-0907F2347F84}"/>
              </a:ext>
            </a:extLst>
          </p:cNvPr>
          <p:cNvSpPr/>
          <p:nvPr/>
        </p:nvSpPr>
        <p:spPr>
          <a:xfrm>
            <a:off x="8138247" y="2662646"/>
            <a:ext cx="3611968" cy="1562590"/>
          </a:xfrm>
          <a:prstGeom prst="wedgeEllipseCallout">
            <a:avLst>
              <a:gd name="adj1" fmla="val -26284"/>
              <a:gd name="adj2" fmla="val 75737"/>
            </a:avLst>
          </a:prstGeom>
          <a:solidFill>
            <a:srgbClr val="7DDDFF"/>
          </a:solidFill>
          <a:ln>
            <a:solidFill>
              <a:srgbClr val="7DD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Segoe Print" panose="02000600000000000000" pitchFamily="2" charset="0"/>
              </a:rPr>
              <a:t>¡Es normal!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E2C1E35-6526-4AF3-2BB9-9F50974638BA}"/>
              </a:ext>
            </a:extLst>
          </p:cNvPr>
          <p:cNvSpPr/>
          <p:nvPr/>
        </p:nvSpPr>
        <p:spPr>
          <a:xfrm>
            <a:off x="5071083" y="136999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1D9A78"/>
                  </a:solidFill>
                  <a:prstDash val="solid"/>
                </a:ln>
                <a:solidFill>
                  <a:srgbClr val="2994B2"/>
                </a:solidFill>
              </a:rPr>
              <a:t>A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F32DE35-E48D-D9D4-A1D3-1C44E7BAE2E2}"/>
              </a:ext>
            </a:extLst>
          </p:cNvPr>
          <p:cNvSpPr/>
          <p:nvPr/>
        </p:nvSpPr>
        <p:spPr>
          <a:xfrm>
            <a:off x="8138247" y="270980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1D9A78"/>
                  </a:solidFill>
                  <a:prstDash val="solid"/>
                </a:ln>
                <a:solidFill>
                  <a:srgbClr val="2994B2"/>
                </a:solidFill>
              </a:rPr>
              <a:t>B</a:t>
            </a:r>
          </a:p>
        </p:txBody>
      </p:sp>
      <p:pic>
        <p:nvPicPr>
          <p:cNvPr id="69" name="Picture 10" descr="Panda, Confundido, Preguntas">
            <a:extLst>
              <a:ext uri="{FF2B5EF4-FFF2-40B4-BE49-F238E27FC236}">
                <a16:creationId xmlns:a16="http://schemas.microsoft.com/office/drawing/2014/main" id="{F0C0BFEB-EC2E-E544-A2E6-37A107854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040" y="1890922"/>
            <a:ext cx="1227823" cy="12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285A1239-A44A-6464-C15B-D67A694FC334}"/>
              </a:ext>
            </a:extLst>
          </p:cNvPr>
          <p:cNvSpPr/>
          <p:nvPr/>
        </p:nvSpPr>
        <p:spPr>
          <a:xfrm>
            <a:off x="4764458" y="878386"/>
            <a:ext cx="4369751" cy="519576"/>
          </a:xfrm>
          <a:prstGeom prst="wedgeRoundRectCallout">
            <a:avLst>
              <a:gd name="adj1" fmla="val 51473"/>
              <a:gd name="adj2" fmla="val 91192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834CB9-5E2A-A0D5-6D1B-EDFB9CFB54B4}"/>
              </a:ext>
            </a:extLst>
          </p:cNvPr>
          <p:cNvSpPr txBox="1"/>
          <p:nvPr/>
        </p:nvSpPr>
        <p:spPr>
          <a:xfrm>
            <a:off x="4848214" y="885727"/>
            <a:ext cx="38385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Reacciona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 😃😟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E2C2792D-FC9F-02C4-574E-9EB3BC87A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702719"/>
              </p:ext>
            </p:extLst>
          </p:nvPr>
        </p:nvGraphicFramePr>
        <p:xfrm>
          <a:off x="5071083" y="4775953"/>
          <a:ext cx="6944286" cy="1449960"/>
        </p:xfrm>
        <a:graphic>
          <a:graphicData uri="http://schemas.openxmlformats.org/drawingml/2006/table">
            <a:tbl>
              <a:tblPr firstRow="1" bandRow="1"/>
              <a:tblGrid>
                <a:gridCol w="6944286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724980">
                <a:tc>
                  <a:txBody>
                    <a:bodyPr/>
                    <a:lstStyle/>
                    <a:p>
                      <a:pPr algn="ctr"/>
                      <a:endParaRPr lang="en-GB" sz="27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endParaRPr lang="en-GB" sz="27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330318"/>
                  </a:ext>
                </a:extLst>
              </a:tr>
            </a:tbl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FF743D0D-D431-D93D-829D-62517E85B173}"/>
              </a:ext>
            </a:extLst>
          </p:cNvPr>
          <p:cNvSpPr txBox="1"/>
          <p:nvPr/>
        </p:nvSpPr>
        <p:spPr>
          <a:xfrm>
            <a:off x="9397388" y="6333241"/>
            <a:ext cx="2617981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aburrido</a:t>
            </a:r>
            <a:r>
              <a:rPr lang="en-GB" sz="20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- boring</a:t>
            </a:r>
            <a:endParaRPr lang="en-GB" sz="2000" dirty="0"/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187277" y="9654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241C64F-A483-A024-C9AF-D73D9086B21D}"/>
              </a:ext>
            </a:extLst>
          </p:cNvPr>
          <p:cNvSpPr txBox="1">
            <a:spLocks/>
          </p:cNvSpPr>
          <p:nvPr/>
        </p:nvSpPr>
        <p:spPr>
          <a:xfrm>
            <a:off x="10045628" y="922566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sp>
        <p:nvSpPr>
          <p:cNvPr id="3" name="TextBox 2">
            <a:hlinkClick r:id="" action="ppaction://noaction">
              <a:snd r:embed="rId18" name="14_9.wav"/>
            </a:hlinkClick>
            <a:extLst>
              <a:ext uri="{FF2B5EF4-FFF2-40B4-BE49-F238E27FC236}">
                <a16:creationId xmlns:a16="http://schemas.microsoft.com/office/drawing/2014/main" id="{B5D50A46-8230-67F8-8D03-C56363E82D58}"/>
              </a:ext>
            </a:extLst>
          </p:cNvPr>
          <p:cNvSpPr txBox="1"/>
          <p:nvPr/>
        </p:nvSpPr>
        <p:spPr>
          <a:xfrm>
            <a:off x="4993943" y="4890804"/>
            <a:ext cx="3065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😃 </a:t>
            </a:r>
            <a:r>
              <a:rPr lang="en-GB" sz="2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endParaRPr lang="es-ES" sz="2800" dirty="0"/>
          </a:p>
        </p:txBody>
      </p:sp>
      <p:sp>
        <p:nvSpPr>
          <p:cNvPr id="27" name="TextBox 26">
            <a:hlinkClick r:id="" action="ppaction://noaction">
              <a:snd r:embed="rId19" name="14_10.wav"/>
            </a:hlinkClick>
            <a:extLst>
              <a:ext uri="{FF2B5EF4-FFF2-40B4-BE49-F238E27FC236}">
                <a16:creationId xmlns:a16="http://schemas.microsoft.com/office/drawing/2014/main" id="{89DE24EF-7188-6B77-FF71-BEC94C8D58A1}"/>
              </a:ext>
            </a:extLst>
          </p:cNvPr>
          <p:cNvSpPr txBox="1"/>
          <p:nvPr/>
        </p:nvSpPr>
        <p:spPr>
          <a:xfrm>
            <a:off x="7899456" y="4876466"/>
            <a:ext cx="2287822" cy="52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fantástico</a:t>
            </a:r>
            <a:r>
              <a:rPr lang="en-GB" sz="2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endParaRPr lang="es-ES" sz="2800" dirty="0"/>
          </a:p>
        </p:txBody>
      </p:sp>
      <p:sp>
        <p:nvSpPr>
          <p:cNvPr id="28" name="TextBox 27">
            <a:hlinkClick r:id="" action="ppaction://noaction">
              <a:snd r:embed="rId20" name="14_11.wav"/>
            </a:hlinkClick>
            <a:extLst>
              <a:ext uri="{FF2B5EF4-FFF2-40B4-BE49-F238E27FC236}">
                <a16:creationId xmlns:a16="http://schemas.microsoft.com/office/drawing/2014/main" id="{8C8165F4-CD1D-6A99-FB70-3AC387CBB57C}"/>
              </a:ext>
            </a:extLst>
          </p:cNvPr>
          <p:cNvSpPr txBox="1"/>
          <p:nvPr/>
        </p:nvSpPr>
        <p:spPr>
          <a:xfrm>
            <a:off x="10045628" y="4890804"/>
            <a:ext cx="372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</a:t>
            </a:r>
            <a:r>
              <a:rPr lang="en-GB" sz="2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s-ES" sz="2800" dirty="0"/>
          </a:p>
        </p:txBody>
      </p:sp>
      <p:sp>
        <p:nvSpPr>
          <p:cNvPr id="30" name="TextBox 29">
            <a:hlinkClick r:id="" action="ppaction://noaction">
              <a:snd r:embed="rId21" name="14_12.wav"/>
            </a:hlinkClick>
            <a:extLst>
              <a:ext uri="{FF2B5EF4-FFF2-40B4-BE49-F238E27FC236}">
                <a16:creationId xmlns:a16="http://schemas.microsoft.com/office/drawing/2014/main" id="{CA351FC6-27A4-AD4F-432B-9D190D93FFF9}"/>
              </a:ext>
            </a:extLst>
          </p:cNvPr>
          <p:cNvSpPr txBox="1"/>
          <p:nvPr/>
        </p:nvSpPr>
        <p:spPr>
          <a:xfrm>
            <a:off x="5090051" y="5600871"/>
            <a:ext cx="2707549" cy="52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😟 </a:t>
            </a:r>
            <a:r>
              <a:rPr lang="en-GB" sz="2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r>
              <a:rPr lang="en-GB" sz="2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  | </a:t>
            </a:r>
            <a:endParaRPr lang="es-ES" sz="2800" dirty="0"/>
          </a:p>
        </p:txBody>
      </p:sp>
      <p:sp>
        <p:nvSpPr>
          <p:cNvPr id="32" name="TextBox 31">
            <a:hlinkClick r:id="" action="ppaction://noaction">
              <a:snd r:embed="rId22" name="14_13.wav"/>
            </a:hlinkClick>
            <a:extLst>
              <a:ext uri="{FF2B5EF4-FFF2-40B4-BE49-F238E27FC236}">
                <a16:creationId xmlns:a16="http://schemas.microsoft.com/office/drawing/2014/main" id="{B1297DB9-1279-4BC5-0EA3-D81BD542EFE7}"/>
              </a:ext>
            </a:extLst>
          </p:cNvPr>
          <p:cNvSpPr txBox="1"/>
          <p:nvPr/>
        </p:nvSpPr>
        <p:spPr>
          <a:xfrm>
            <a:off x="7652261" y="5632885"/>
            <a:ext cx="1957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  | </a:t>
            </a:r>
            <a:endParaRPr lang="es-ES" sz="2800" dirty="0"/>
          </a:p>
        </p:txBody>
      </p:sp>
      <p:sp>
        <p:nvSpPr>
          <p:cNvPr id="34" name="TextBox 33">
            <a:hlinkClick r:id="" action="ppaction://noaction">
              <a:snd r:embed="rId23" name="14_14.wav"/>
            </a:hlinkClick>
            <a:extLst>
              <a:ext uri="{FF2B5EF4-FFF2-40B4-BE49-F238E27FC236}">
                <a16:creationId xmlns:a16="http://schemas.microsoft.com/office/drawing/2014/main" id="{97D4879C-DA0B-7B70-7E55-33E1A2E3BFEF}"/>
              </a:ext>
            </a:extLst>
          </p:cNvPr>
          <p:cNvSpPr txBox="1"/>
          <p:nvPr/>
        </p:nvSpPr>
        <p:spPr>
          <a:xfrm>
            <a:off x="9609670" y="5616196"/>
            <a:ext cx="2707549" cy="52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burrido</a:t>
            </a:r>
            <a:r>
              <a:rPr lang="en-GB" sz="2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46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3" grpId="0" animBg="1"/>
      <p:bldP spid="64" grpId="0"/>
      <p:bldP spid="65" grpId="0"/>
      <p:bldP spid="73" grpId="0" animBg="1"/>
      <p:bldP spid="74" grpId="0"/>
      <p:bldP spid="78" grpId="0" animBg="1"/>
      <p:bldP spid="3" grpId="0"/>
      <p:bldP spid="27" grpId="0"/>
      <p:bldP spid="28" grpId="0"/>
      <p:bldP spid="30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3510537"/>
            <a:ext cx="435098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2-verb structure: deber</a:t>
            </a: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SSC repaso 2 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" y="233325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have to do</a:t>
            </a:r>
            <a:endParaRPr lang="en-GB" sz="3600" b="1" dirty="0">
              <a:solidFill>
                <a:schemeClr val="bg1">
                  <a:lumMod val="9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2052" name="Picture 4" descr="Gráficos vectoriales gratis de Gráfico">
            <a:extLst>
              <a:ext uri="{FF2B5EF4-FFF2-40B4-BE49-F238E27FC236}">
                <a16:creationId xmlns:a16="http://schemas.microsoft.com/office/drawing/2014/main" id="{FC6E4435-4AE0-8FB7-E536-FCC9CADB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239" y="4583150"/>
            <a:ext cx="1846643" cy="22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92F5C3-C96F-2BAF-1444-409BF80D8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998" y="3476972"/>
            <a:ext cx="1666829" cy="3550851"/>
          </a:xfrm>
          <a:prstGeom prst="rect">
            <a:avLst/>
          </a:prstGeom>
        </p:spPr>
      </p:pic>
      <p:pic>
        <p:nvPicPr>
          <p:cNvPr id="2050" name="Picture 2" descr="Ilustraciones gratis de Niños">
            <a:extLst>
              <a:ext uri="{FF2B5EF4-FFF2-40B4-BE49-F238E27FC236}">
                <a16:creationId xmlns:a16="http://schemas.microsoft.com/office/drawing/2014/main" id="{45C0F390-CF67-CEAB-F293-73EF45BF2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r="65370" b="67037"/>
          <a:stretch/>
        </p:blipFill>
        <p:spPr bwMode="auto">
          <a:xfrm>
            <a:off x="5541463" y="5016215"/>
            <a:ext cx="1568394" cy="197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áficos vectoriales gratis de Prohibición">
            <a:extLst>
              <a:ext uri="{FF2B5EF4-FFF2-40B4-BE49-F238E27FC236}">
                <a16:creationId xmlns:a16="http://schemas.microsoft.com/office/drawing/2014/main" id="{4EF24E25-63AE-4950-F9EC-C9DA830D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39" y="293883"/>
            <a:ext cx="602224" cy="6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ráficos vectoriales gratis de Derecho">
            <a:extLst>
              <a:ext uri="{FF2B5EF4-FFF2-40B4-BE49-F238E27FC236}">
                <a16:creationId xmlns:a16="http://schemas.microsoft.com/office/drawing/2014/main" id="{C25958AE-AAC0-6CBA-1DAC-F0E51A59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830" y="304800"/>
            <a:ext cx="667222" cy="66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2687" y="13574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E21D650-B38B-7FFE-62BC-07C652F83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69247" y="-1135887"/>
            <a:ext cx="12325350" cy="10837007"/>
          </a:xfrm>
          <a:prstGeom prst="rect">
            <a:avLst/>
          </a:prstGeom>
        </p:spPr>
      </p:pic>
      <p:sp>
        <p:nvSpPr>
          <p:cNvPr id="27" name="TextBox 26">
            <a:hlinkClick r:id="" action="ppaction://noaction">
              <a:snd r:embed="rId6" name="3_1.wav"/>
            </a:hlinkClick>
            <a:extLst>
              <a:ext uri="{FF2B5EF4-FFF2-40B4-BE49-F238E27FC236}">
                <a16:creationId xmlns:a16="http://schemas.microsoft.com/office/drawing/2014/main" id="{C76612B3-3F8F-D1D5-D884-38D63DFBBC06}"/>
              </a:ext>
            </a:extLst>
          </p:cNvPr>
          <p:cNvSpPr txBox="1"/>
          <p:nvPr/>
        </p:nvSpPr>
        <p:spPr>
          <a:xfrm>
            <a:off x="198478" y="90404"/>
            <a:ext cx="766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las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monedas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Google Shape;290;p6">
            <a:hlinkClick r:id="" action="ppaction://noaction">
              <a:snd r:embed="rId7" name="3_11.wav"/>
            </a:hlinkClick>
            <a:extLst>
              <a:ext uri="{FF2B5EF4-FFF2-40B4-BE49-F238E27FC236}">
                <a16:creationId xmlns:a16="http://schemas.microsoft.com/office/drawing/2014/main" id="{67B01EA9-F465-90C9-2CF7-CABE0C2CEA98}"/>
              </a:ext>
            </a:extLst>
          </p:cNvPr>
          <p:cNvSpPr txBox="1"/>
          <p:nvPr/>
        </p:nvSpPr>
        <p:spPr>
          <a:xfrm>
            <a:off x="8475391" y="3900531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90;p6">
            <a:hlinkClick r:id="" action="ppaction://noaction">
              <a:snd r:embed="rId8" name="3_12.wav"/>
            </a:hlinkClick>
            <a:extLst>
              <a:ext uri="{FF2B5EF4-FFF2-40B4-BE49-F238E27FC236}">
                <a16:creationId xmlns:a16="http://schemas.microsoft.com/office/drawing/2014/main" id="{CEF47C20-D387-7F71-4F38-39B91DA28C3B}"/>
              </a:ext>
            </a:extLst>
          </p:cNvPr>
          <p:cNvSpPr txBox="1"/>
          <p:nvPr/>
        </p:nvSpPr>
        <p:spPr>
          <a:xfrm>
            <a:off x="7737468" y="4761797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atro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90;p6">
            <a:hlinkClick r:id="" action="ppaction://noaction">
              <a:snd r:embed="rId9" name="3_13.wav"/>
            </a:hlinkClick>
            <a:extLst>
              <a:ext uri="{FF2B5EF4-FFF2-40B4-BE49-F238E27FC236}">
                <a16:creationId xmlns:a16="http://schemas.microsoft.com/office/drawing/2014/main" id="{C7CBD7BE-81A2-CCCE-BCA5-4773ED302D7E}"/>
              </a:ext>
            </a:extLst>
          </p:cNvPr>
          <p:cNvSpPr txBox="1"/>
          <p:nvPr/>
        </p:nvSpPr>
        <p:spPr>
          <a:xfrm>
            <a:off x="5634319" y="4641874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90;p6">
            <a:hlinkClick r:id="" action="ppaction://noaction">
              <a:snd r:embed="rId10" name="3_14.wav"/>
            </a:hlinkClick>
            <a:extLst>
              <a:ext uri="{FF2B5EF4-FFF2-40B4-BE49-F238E27FC236}">
                <a16:creationId xmlns:a16="http://schemas.microsoft.com/office/drawing/2014/main" id="{A9DC2D35-8A43-DCC3-32AA-288D6D45F148}"/>
              </a:ext>
            </a:extLst>
          </p:cNvPr>
          <p:cNvSpPr txBox="1"/>
          <p:nvPr/>
        </p:nvSpPr>
        <p:spPr>
          <a:xfrm>
            <a:off x="4600736" y="3950188"/>
            <a:ext cx="23777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enemi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290;p6">
            <a:hlinkClick r:id="" action="ppaction://noaction">
              <a:snd r:embed="rId11" name="3_15.wav"/>
            </a:hlinkClick>
            <a:extLst>
              <a:ext uri="{FF2B5EF4-FFF2-40B4-BE49-F238E27FC236}">
                <a16:creationId xmlns:a16="http://schemas.microsoft.com/office/drawing/2014/main" id="{8AEB7298-020C-116C-D500-5C745500B26D}"/>
              </a:ext>
            </a:extLst>
          </p:cNvPr>
          <p:cNvSpPr txBox="1"/>
          <p:nvPr/>
        </p:nvSpPr>
        <p:spPr>
          <a:xfrm>
            <a:off x="5618520" y="300915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290;p6">
            <a:hlinkClick r:id="" action="ppaction://noaction">
              <a:snd r:embed="rId12" name="3_10.wav"/>
            </a:hlinkClick>
            <a:extLst>
              <a:ext uri="{FF2B5EF4-FFF2-40B4-BE49-F238E27FC236}">
                <a16:creationId xmlns:a16="http://schemas.microsoft.com/office/drawing/2014/main" id="{7BD4E9AE-1C21-3E2D-9A4D-06671DA0F73B}"/>
              </a:ext>
            </a:extLst>
          </p:cNvPr>
          <p:cNvSpPr txBox="1"/>
          <p:nvPr/>
        </p:nvSpPr>
        <p:spPr>
          <a:xfrm>
            <a:off x="1299112" y="3173380"/>
            <a:ext cx="27047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290;p6">
            <a:hlinkClick r:id="" action="ppaction://noaction">
              <a:snd r:embed="rId13" name="3_16.wav"/>
            </a:hlinkClick>
            <a:extLst>
              <a:ext uri="{FF2B5EF4-FFF2-40B4-BE49-F238E27FC236}">
                <a16:creationId xmlns:a16="http://schemas.microsoft.com/office/drawing/2014/main" id="{E8A00AE3-AC1E-663F-AB8A-C374F10D333A}"/>
              </a:ext>
            </a:extLst>
          </p:cNvPr>
          <p:cNvSpPr txBox="1"/>
          <p:nvPr/>
        </p:nvSpPr>
        <p:spPr>
          <a:xfrm>
            <a:off x="8390144" y="6240659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290;p6">
            <a:hlinkClick r:id="" action="ppaction://noaction">
              <a:snd r:embed="rId14" name="3_17.wav"/>
            </a:hlinkClick>
            <a:extLst>
              <a:ext uri="{FF2B5EF4-FFF2-40B4-BE49-F238E27FC236}">
                <a16:creationId xmlns:a16="http://schemas.microsoft.com/office/drawing/2014/main" id="{2EA83EAB-C72F-653C-C5BD-23D3DE812529}"/>
              </a:ext>
            </a:extLst>
          </p:cNvPr>
          <p:cNvSpPr txBox="1"/>
          <p:nvPr/>
        </p:nvSpPr>
        <p:spPr>
          <a:xfrm>
            <a:off x="7148427" y="5377689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290;p6">
            <a:hlinkClick r:id="" action="ppaction://noaction">
              <a:snd r:embed="rId15" name="3_3.wav"/>
            </a:hlinkClick>
            <a:extLst>
              <a:ext uri="{FF2B5EF4-FFF2-40B4-BE49-F238E27FC236}">
                <a16:creationId xmlns:a16="http://schemas.microsoft.com/office/drawing/2014/main" id="{7F57C58E-C83C-80E2-AA70-5E890581D24B}"/>
              </a:ext>
            </a:extLst>
          </p:cNvPr>
          <p:cNvSpPr txBox="1"/>
          <p:nvPr/>
        </p:nvSpPr>
        <p:spPr>
          <a:xfrm>
            <a:off x="8526191" y="232515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290;p6">
            <a:hlinkClick r:id="" action="ppaction://noaction">
              <a:snd r:embed="rId16" name="3_4.wav"/>
            </a:hlinkClick>
            <a:extLst>
              <a:ext uri="{FF2B5EF4-FFF2-40B4-BE49-F238E27FC236}">
                <a16:creationId xmlns:a16="http://schemas.microsoft.com/office/drawing/2014/main" id="{4A20C745-3DC8-7644-7558-921A21F35D9A}"/>
              </a:ext>
            </a:extLst>
          </p:cNvPr>
          <p:cNvSpPr txBox="1"/>
          <p:nvPr/>
        </p:nvSpPr>
        <p:spPr>
          <a:xfrm>
            <a:off x="7111662" y="1433894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290;p6">
            <a:hlinkClick r:id="" action="ppaction://noaction">
              <a:snd r:embed="rId17" name="3_18.wav"/>
            </a:hlinkClick>
            <a:extLst>
              <a:ext uri="{FF2B5EF4-FFF2-40B4-BE49-F238E27FC236}">
                <a16:creationId xmlns:a16="http://schemas.microsoft.com/office/drawing/2014/main" id="{81C5A4C6-F84E-5CB3-7D01-E196A1683FE8}"/>
              </a:ext>
            </a:extLst>
          </p:cNvPr>
          <p:cNvSpPr txBox="1"/>
          <p:nvPr/>
        </p:nvSpPr>
        <p:spPr>
          <a:xfrm>
            <a:off x="5378075" y="556887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290;p6">
            <a:hlinkClick r:id="" action="ppaction://noaction">
              <a:snd r:embed="rId18" name="3_19.wav"/>
            </a:hlinkClick>
            <a:extLst>
              <a:ext uri="{FF2B5EF4-FFF2-40B4-BE49-F238E27FC236}">
                <a16:creationId xmlns:a16="http://schemas.microsoft.com/office/drawing/2014/main" id="{2BE7DA47-B1C3-21C5-50FC-D657A92EE206}"/>
              </a:ext>
            </a:extLst>
          </p:cNvPr>
          <p:cNvSpPr txBox="1"/>
          <p:nvPr/>
        </p:nvSpPr>
        <p:spPr>
          <a:xfrm>
            <a:off x="4443081" y="5121160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290;p6">
            <a:hlinkClick r:id="" action="ppaction://noaction">
              <a:snd r:embed="rId19" name="3_20.wav"/>
            </a:hlinkClick>
            <a:extLst>
              <a:ext uri="{FF2B5EF4-FFF2-40B4-BE49-F238E27FC236}">
                <a16:creationId xmlns:a16="http://schemas.microsoft.com/office/drawing/2014/main" id="{A2F6FF17-6CF5-3DAD-589C-E1D641D109E9}"/>
              </a:ext>
            </a:extLst>
          </p:cNvPr>
          <p:cNvSpPr txBox="1"/>
          <p:nvPr/>
        </p:nvSpPr>
        <p:spPr>
          <a:xfrm rot="21345157">
            <a:off x="3194078" y="5956018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1F3864"/>
              </a:buClr>
              <a:buSzPts val="2400"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quí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290;p6">
            <a:hlinkClick r:id="" action="ppaction://noaction">
              <a:snd r:embed="rId20" name="3_21.wav"/>
            </a:hlinkClick>
            <a:extLst>
              <a:ext uri="{FF2B5EF4-FFF2-40B4-BE49-F238E27FC236}">
                <a16:creationId xmlns:a16="http://schemas.microsoft.com/office/drawing/2014/main" id="{CB06A342-A3AA-88A4-6C0D-C2E6E59CAAA8}"/>
              </a:ext>
            </a:extLst>
          </p:cNvPr>
          <p:cNvSpPr txBox="1"/>
          <p:nvPr/>
        </p:nvSpPr>
        <p:spPr>
          <a:xfrm>
            <a:off x="2922711" y="4946819"/>
            <a:ext cx="167071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pá</a:t>
            </a:r>
            <a:r>
              <a:rPr lang="en-US" sz="24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-US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290;p6">
            <a:hlinkClick r:id="" action="ppaction://noaction">
              <a:snd r:embed="rId21" name="3_5.wav"/>
            </a:hlinkClick>
            <a:extLst>
              <a:ext uri="{FF2B5EF4-FFF2-40B4-BE49-F238E27FC236}">
                <a16:creationId xmlns:a16="http://schemas.microsoft.com/office/drawing/2014/main" id="{C6122F9D-476C-218C-EA0D-D6608754E831}"/>
              </a:ext>
            </a:extLst>
          </p:cNvPr>
          <p:cNvSpPr txBox="1"/>
          <p:nvPr/>
        </p:nvSpPr>
        <p:spPr>
          <a:xfrm>
            <a:off x="5538916" y="2024278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cue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290;p6">
            <a:hlinkClick r:id="" action="ppaction://noaction">
              <a:snd r:embed="rId22" name="3_6.wav"/>
            </a:hlinkClick>
            <a:extLst>
              <a:ext uri="{FF2B5EF4-FFF2-40B4-BE49-F238E27FC236}">
                <a16:creationId xmlns:a16="http://schemas.microsoft.com/office/drawing/2014/main" id="{C4425619-E9F1-B112-9CB0-B62BC4BD387F}"/>
              </a:ext>
            </a:extLst>
          </p:cNvPr>
          <p:cNvSpPr txBox="1"/>
          <p:nvPr/>
        </p:nvSpPr>
        <p:spPr>
          <a:xfrm>
            <a:off x="4564064" y="130556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cido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290;p6">
            <a:hlinkClick r:id="" action="ppaction://noaction">
              <a:snd r:embed="rId23" name="3_7.wav"/>
            </a:hlinkClick>
            <a:extLst>
              <a:ext uri="{FF2B5EF4-FFF2-40B4-BE49-F238E27FC236}">
                <a16:creationId xmlns:a16="http://schemas.microsoft.com/office/drawing/2014/main" id="{C863C8C6-E84B-3346-44C0-D29728D1F4F9}"/>
              </a:ext>
            </a:extLst>
          </p:cNvPr>
          <p:cNvSpPr txBox="1"/>
          <p:nvPr/>
        </p:nvSpPr>
        <p:spPr>
          <a:xfrm>
            <a:off x="3633944" y="2214210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Google Shape;290;p6">
            <a:hlinkClick r:id="" action="ppaction://noaction">
              <a:snd r:embed="rId24" name="3_8.wav"/>
            </a:hlinkClick>
            <a:extLst>
              <a:ext uri="{FF2B5EF4-FFF2-40B4-BE49-F238E27FC236}">
                <a16:creationId xmlns:a16="http://schemas.microsoft.com/office/drawing/2014/main" id="{76380EE4-624E-79FF-B599-DBED3AB07250}"/>
              </a:ext>
            </a:extLst>
          </p:cNvPr>
          <p:cNvSpPr txBox="1"/>
          <p:nvPr/>
        </p:nvSpPr>
        <p:spPr>
          <a:xfrm>
            <a:off x="2087353" y="170650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F5ADA7E8-91D1-BF59-BB53-F2E43CB01500}"/>
              </a:ext>
            </a:extLst>
          </p:cNvPr>
          <p:cNvSpPr/>
          <p:nvPr/>
        </p:nvSpPr>
        <p:spPr>
          <a:xfrm rot="6797221">
            <a:off x="6262394" y="4352211"/>
            <a:ext cx="1357995" cy="988980"/>
          </a:xfrm>
          <a:prstGeom prst="arc">
            <a:avLst>
              <a:gd name="adj1" fmla="val 16200000"/>
              <a:gd name="adj2" fmla="val 19683839"/>
            </a:avLst>
          </a:prstGeom>
          <a:ln w="85725" cap="rnd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F9BA2CC5-5EAC-7D66-E6EF-721070452AE0}"/>
              </a:ext>
            </a:extLst>
          </p:cNvPr>
          <p:cNvSpPr/>
          <p:nvPr/>
        </p:nvSpPr>
        <p:spPr>
          <a:xfrm rot="5400000">
            <a:off x="3437654" y="1247701"/>
            <a:ext cx="2580421" cy="2016130"/>
          </a:xfrm>
          <a:prstGeom prst="arc">
            <a:avLst>
              <a:gd name="adj1" fmla="val 16200000"/>
              <a:gd name="adj2" fmla="val 19683839"/>
            </a:avLst>
          </a:prstGeom>
          <a:ln w="85725" cap="rnd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4" name="Picture 10" descr="Lámina, Oro, Moneda, Metal, Dorado, Redondo, 3D">
            <a:extLst>
              <a:ext uri="{FF2B5EF4-FFF2-40B4-BE49-F238E27FC236}">
                <a16:creationId xmlns:a16="http://schemas.microsoft.com/office/drawing/2014/main" id="{974D1256-3E0C-05F1-DBA8-F48A0A17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841" y="1022219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Lámina, Oro, Moneda, Metal, Dorado, Redondo, 3D">
            <a:extLst>
              <a:ext uri="{FF2B5EF4-FFF2-40B4-BE49-F238E27FC236}">
                <a16:creationId xmlns:a16="http://schemas.microsoft.com/office/drawing/2014/main" id="{EE1F2A3E-5E81-4DE0-CB1F-E1C4F305A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296" y="923334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Lámina, Oro, Moneda, Metal, Dorado, Redondo, 3D">
            <a:extLst>
              <a:ext uri="{FF2B5EF4-FFF2-40B4-BE49-F238E27FC236}">
                <a16:creationId xmlns:a16="http://schemas.microsoft.com/office/drawing/2014/main" id="{6A0A00D2-DB65-5038-BDC4-022371927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18" y="831645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Lámina, Oro, Moneda, Metal, Dorado, Redondo, 3D">
            <a:extLst>
              <a:ext uri="{FF2B5EF4-FFF2-40B4-BE49-F238E27FC236}">
                <a16:creationId xmlns:a16="http://schemas.microsoft.com/office/drawing/2014/main" id="{3BB6B3C9-B4E1-F17D-57F8-0B62EBFFF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19" y="574321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Lámina, Oro, Moneda, Metal, Dorado, Redondo, 3D">
            <a:extLst>
              <a:ext uri="{FF2B5EF4-FFF2-40B4-BE49-F238E27FC236}">
                <a16:creationId xmlns:a16="http://schemas.microsoft.com/office/drawing/2014/main" id="{1CE7EF2B-ECB8-2E35-5086-26FD6D7B5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81" y="577899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Lámina, Oro, Moneda, Metal, Dorado, Redondo, 3D">
            <a:extLst>
              <a:ext uri="{FF2B5EF4-FFF2-40B4-BE49-F238E27FC236}">
                <a16:creationId xmlns:a16="http://schemas.microsoft.com/office/drawing/2014/main" id="{63D0A69B-2643-431F-E78C-E80325F3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688" y="6502249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" descr="Lámina, Oro, Moneda, Metal, Dorado, Redondo, 3D">
            <a:extLst>
              <a:ext uri="{FF2B5EF4-FFF2-40B4-BE49-F238E27FC236}">
                <a16:creationId xmlns:a16="http://schemas.microsoft.com/office/drawing/2014/main" id="{C4FC594D-B0E1-D75F-C823-861CBD2D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688" y="639359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Lámina, Oro, Moneda, Metal, Dorado, Redondo, 3D">
            <a:extLst>
              <a:ext uri="{FF2B5EF4-FFF2-40B4-BE49-F238E27FC236}">
                <a16:creationId xmlns:a16="http://schemas.microsoft.com/office/drawing/2014/main" id="{4B448B6D-4B93-C47B-E959-F9452BB49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19" y="5913006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Lámina, Oro, Moneda, Metal, Dorado, Redondo, 3D">
            <a:extLst>
              <a:ext uri="{FF2B5EF4-FFF2-40B4-BE49-F238E27FC236}">
                <a16:creationId xmlns:a16="http://schemas.microsoft.com/office/drawing/2014/main" id="{5A3F9B39-CBE0-B4A1-CF43-1E047029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18" y="536390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Lámina, Oro, Moneda, Metal, Dorado, Redondo, 3D">
            <a:extLst>
              <a:ext uri="{FF2B5EF4-FFF2-40B4-BE49-F238E27FC236}">
                <a16:creationId xmlns:a16="http://schemas.microsoft.com/office/drawing/2014/main" id="{D8C6ECDB-58D7-AB1D-0845-C66DA52C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66" y="5162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0" descr="Lámina, Oro, Moneda, Metal, Dorado, Redondo, 3D">
            <a:extLst>
              <a:ext uri="{FF2B5EF4-FFF2-40B4-BE49-F238E27FC236}">
                <a16:creationId xmlns:a16="http://schemas.microsoft.com/office/drawing/2014/main" id="{7CCD66F5-9FD1-8B48-46F7-59F00342E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50" y="501483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Lámina, Oro, Moneda, Metal, Dorado, Redondo, 3D">
            <a:extLst>
              <a:ext uri="{FF2B5EF4-FFF2-40B4-BE49-F238E27FC236}">
                <a16:creationId xmlns:a16="http://schemas.microsoft.com/office/drawing/2014/main" id="{D5E10C5B-0938-C6F6-2050-F9441D8D4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46" y="5054398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0" descr="Lámina, Oro, Moneda, Metal, Dorado, Redondo, 3D">
            <a:extLst>
              <a:ext uri="{FF2B5EF4-FFF2-40B4-BE49-F238E27FC236}">
                <a16:creationId xmlns:a16="http://schemas.microsoft.com/office/drawing/2014/main" id="{C0AC7E0A-4688-09DF-9C63-0CE155BC3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69" y="3298782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0" descr="Lámina, Oro, Moneda, Metal, Dorado, Redondo, 3D">
            <a:extLst>
              <a:ext uri="{FF2B5EF4-FFF2-40B4-BE49-F238E27FC236}">
                <a16:creationId xmlns:a16="http://schemas.microsoft.com/office/drawing/2014/main" id="{0F3EA8C8-75F8-05E7-46AE-46E592569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69" y="317082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0" descr="Lámina, Oro, Moneda, Metal, Dorado, Redondo, 3D">
            <a:extLst>
              <a:ext uri="{FF2B5EF4-FFF2-40B4-BE49-F238E27FC236}">
                <a16:creationId xmlns:a16="http://schemas.microsoft.com/office/drawing/2014/main" id="{2A42EB3A-D5B7-45FE-1551-B5193571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88" y="3236059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" descr="Lámina, Oro, Moneda, Metal, Dorado, Redondo, 3D">
            <a:extLst>
              <a:ext uri="{FF2B5EF4-FFF2-40B4-BE49-F238E27FC236}">
                <a16:creationId xmlns:a16="http://schemas.microsoft.com/office/drawing/2014/main" id="{32E2A034-DE93-062F-00FC-2469360B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36" y="338603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0" descr="Lámina, Oro, Moneda, Metal, Dorado, Redondo, 3D">
            <a:extLst>
              <a:ext uri="{FF2B5EF4-FFF2-40B4-BE49-F238E27FC236}">
                <a16:creationId xmlns:a16="http://schemas.microsoft.com/office/drawing/2014/main" id="{B867C2BF-5919-579F-1E65-B5A06522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01" y="485120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" descr="Lámina, Oro, Moneda, Metal, Dorado, Redondo, 3D">
            <a:extLst>
              <a:ext uri="{FF2B5EF4-FFF2-40B4-BE49-F238E27FC236}">
                <a16:creationId xmlns:a16="http://schemas.microsoft.com/office/drawing/2014/main" id="{DC231B39-368E-BDE5-2536-51103ABFD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544" y="498571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0" descr="Lámina, Oro, Moneda, Metal, Dorado, Redondo, 3D">
            <a:extLst>
              <a:ext uri="{FF2B5EF4-FFF2-40B4-BE49-F238E27FC236}">
                <a16:creationId xmlns:a16="http://schemas.microsoft.com/office/drawing/2014/main" id="{E68AC4FB-0CA5-1858-6CED-0720CDE44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504" y="485896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0" descr="Lámina, Oro, Moneda, Metal, Dorado, Redondo, 3D">
            <a:extLst>
              <a:ext uri="{FF2B5EF4-FFF2-40B4-BE49-F238E27FC236}">
                <a16:creationId xmlns:a16="http://schemas.microsoft.com/office/drawing/2014/main" id="{50A92B1F-EF14-8B2C-FDA2-8FD38ED02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009" y="40303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0" descr="Lámina, Oro, Moneda, Metal, Dorado, Redondo, 3D">
            <a:extLst>
              <a:ext uri="{FF2B5EF4-FFF2-40B4-BE49-F238E27FC236}">
                <a16:creationId xmlns:a16="http://schemas.microsoft.com/office/drawing/2014/main" id="{07D94643-35E0-4F0E-17AE-86BEAF0F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409" y="41827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0" descr="Lámina, Oro, Moneda, Metal, Dorado, Redondo, 3D">
            <a:extLst>
              <a:ext uri="{FF2B5EF4-FFF2-40B4-BE49-F238E27FC236}">
                <a16:creationId xmlns:a16="http://schemas.microsoft.com/office/drawing/2014/main" id="{8D3FC485-5AB1-3616-7C71-044062825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667" y="2541027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0" descr="Lámina, Oro, Moneda, Metal, Dorado, Redondo, 3D">
            <a:extLst>
              <a:ext uri="{FF2B5EF4-FFF2-40B4-BE49-F238E27FC236}">
                <a16:creationId xmlns:a16="http://schemas.microsoft.com/office/drawing/2014/main" id="{855585A0-963E-F1A2-88DD-C8711DCCA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79" y="175493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0" descr="Lámina, Oro, Moneda, Metal, Dorado, Redondo, 3D">
            <a:extLst>
              <a:ext uri="{FF2B5EF4-FFF2-40B4-BE49-F238E27FC236}">
                <a16:creationId xmlns:a16="http://schemas.microsoft.com/office/drawing/2014/main" id="{C044E947-3D91-EFFA-40B9-6F62A1DE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549" y="1647827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0" descr="Lámina, Oro, Moneda, Metal, Dorado, Redondo, 3D">
            <a:extLst>
              <a:ext uri="{FF2B5EF4-FFF2-40B4-BE49-F238E27FC236}">
                <a16:creationId xmlns:a16="http://schemas.microsoft.com/office/drawing/2014/main" id="{8224233C-9625-9DAB-3F14-4D703F9BA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275" y="166320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0" descr="Lámina, Oro, Moneda, Metal, Dorado, Redondo, 3D">
            <a:extLst>
              <a:ext uri="{FF2B5EF4-FFF2-40B4-BE49-F238E27FC236}">
                <a16:creationId xmlns:a16="http://schemas.microsoft.com/office/drawing/2014/main" id="{406468B5-33DC-B53E-1FBE-79780FE0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37" y="1989959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0" descr="Lámina, Oro, Moneda, Metal, Dorado, Redondo, 3D">
            <a:extLst>
              <a:ext uri="{FF2B5EF4-FFF2-40B4-BE49-F238E27FC236}">
                <a16:creationId xmlns:a16="http://schemas.microsoft.com/office/drawing/2014/main" id="{7F12B4E3-A767-F07A-8C40-3C4A77289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48" y="2052153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0" descr="Lámina, Oro, Moneda, Metal, Dorado, Redondo, 3D">
            <a:extLst>
              <a:ext uri="{FF2B5EF4-FFF2-40B4-BE49-F238E27FC236}">
                <a16:creationId xmlns:a16="http://schemas.microsoft.com/office/drawing/2014/main" id="{9A182F16-7C64-FE56-4018-2FA95C85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76" y="175155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0" descr="Lámina, Oro, Moneda, Metal, Dorado, Redondo, 3D">
            <a:extLst>
              <a:ext uri="{FF2B5EF4-FFF2-40B4-BE49-F238E27FC236}">
                <a16:creationId xmlns:a16="http://schemas.microsoft.com/office/drawing/2014/main" id="{12367CBC-C178-5625-A4FE-9A66B2095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48" y="214909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Lámina, Oro, Moneda, Metal, Dorado, Redondo, 3D">
            <a:extLst>
              <a:ext uri="{FF2B5EF4-FFF2-40B4-BE49-F238E27FC236}">
                <a16:creationId xmlns:a16="http://schemas.microsoft.com/office/drawing/2014/main" id="{100096C7-FFD4-F5D1-6191-E8E21ACAD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33" y="1759935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0" descr="Lámina, Oro, Moneda, Metal, Dorado, Redondo, 3D">
            <a:extLst>
              <a:ext uri="{FF2B5EF4-FFF2-40B4-BE49-F238E27FC236}">
                <a16:creationId xmlns:a16="http://schemas.microsoft.com/office/drawing/2014/main" id="{0DEFE73B-DBBA-8C62-0CDD-4A27C0CD9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78" y="167886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Google Shape;387;p19">
            <a:extLst>
              <a:ext uri="{FF2B5EF4-FFF2-40B4-BE49-F238E27FC236}">
                <a16:creationId xmlns:a16="http://schemas.microsoft.com/office/drawing/2014/main" id="{B1712E0D-4461-3423-113C-D4C1F45F9FEF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8" name="Google Shape;389;p19">
            <a:extLst>
              <a:ext uri="{FF2B5EF4-FFF2-40B4-BE49-F238E27FC236}">
                <a16:creationId xmlns:a16="http://schemas.microsoft.com/office/drawing/2014/main" id="{56D1C8A2-745B-233E-AAAC-31DB282E837F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0;p19">
            <a:extLst>
              <a:ext uri="{FF2B5EF4-FFF2-40B4-BE49-F238E27FC236}">
                <a16:creationId xmlns:a16="http://schemas.microsoft.com/office/drawing/2014/main" id="{EF39489D-4F73-C089-11C0-F698D0F8B671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391;p19">
            <a:extLst>
              <a:ext uri="{FF2B5EF4-FFF2-40B4-BE49-F238E27FC236}">
                <a16:creationId xmlns:a16="http://schemas.microsoft.com/office/drawing/2014/main" id="{73819100-525F-2317-F354-52ADAE0FCFCD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5;p19">
            <a:extLst>
              <a:ext uri="{FF2B5EF4-FFF2-40B4-BE49-F238E27FC236}">
                <a16:creationId xmlns:a16="http://schemas.microsoft.com/office/drawing/2014/main" id="{3A85BB13-D7D5-46EC-5BA3-EC28CC6D7037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102" name="Google Shape;388;p19">
            <a:extLst>
              <a:ext uri="{FF2B5EF4-FFF2-40B4-BE49-F238E27FC236}">
                <a16:creationId xmlns:a16="http://schemas.microsoft.com/office/drawing/2014/main" id="{2F5E9365-7BFE-3A37-BFBD-794C09A8FC1F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3F4C31E-8F9F-EDC0-DF5E-56CAE8BFA06A}"/>
              </a:ext>
            </a:extLst>
          </p:cNvPr>
          <p:cNvSpPr txBox="1"/>
          <p:nvPr/>
        </p:nvSpPr>
        <p:spPr>
          <a:xfrm>
            <a:off x="8849572" y="1974668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1: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F0AA5C4-179C-DD90-B203-D52EEBC6D0D2}"/>
              </a:ext>
            </a:extLst>
          </p:cNvPr>
          <p:cNvSpPr txBox="1"/>
          <p:nvPr/>
        </p:nvSpPr>
        <p:spPr>
          <a:xfrm>
            <a:off x="8804777" y="1954388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2: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7" name="Google Shape;153;p2">
            <a:hlinkClick r:id="" action="ppaction://noaction">
              <a:snd r:embed="rId26" name="e.wav"/>
            </a:hlinkClick>
            <a:extLst>
              <a:ext uri="{FF2B5EF4-FFF2-40B4-BE49-F238E27FC236}">
                <a16:creationId xmlns:a16="http://schemas.microsoft.com/office/drawing/2014/main" id="{65785CBE-E926-8B89-FE10-2E9EADC5DC2E}"/>
              </a:ext>
            </a:extLst>
          </p:cNvPr>
          <p:cNvSpPr txBox="1"/>
          <p:nvPr/>
        </p:nvSpPr>
        <p:spPr>
          <a:xfrm>
            <a:off x="8324464" y="36059"/>
            <a:ext cx="58748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SSC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Repaso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Picture 10" descr="Lámina, Oro, Moneda, Metal, Dorado, Redondo, 3D">
            <a:extLst>
              <a:ext uri="{FF2B5EF4-FFF2-40B4-BE49-F238E27FC236}">
                <a16:creationId xmlns:a16="http://schemas.microsoft.com/office/drawing/2014/main" id="{8383DB1F-635E-D2CB-1DDA-086BFB2BE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10" y="602735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0" descr="Lámina, Oro, Moneda, Metal, Dorado, Redondo, 3D">
            <a:extLst>
              <a:ext uri="{FF2B5EF4-FFF2-40B4-BE49-F238E27FC236}">
                <a16:creationId xmlns:a16="http://schemas.microsoft.com/office/drawing/2014/main" id="{F6FD7D14-4F8B-E139-ADB5-4CDEEF31E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59" y="313455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0" descr="Lámina, Oro, Moneda, Metal, Dorado, Redondo, 3D">
            <a:extLst>
              <a:ext uri="{FF2B5EF4-FFF2-40B4-BE49-F238E27FC236}">
                <a16:creationId xmlns:a16="http://schemas.microsoft.com/office/drawing/2014/main" id="{7D44ED01-ABC4-603F-FBB4-52CC60DB7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19" y="300779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0" descr="Lámina, Oro, Moneda, Metal, Dorado, Redondo, 3D">
            <a:extLst>
              <a:ext uri="{FF2B5EF4-FFF2-40B4-BE49-F238E27FC236}">
                <a16:creationId xmlns:a16="http://schemas.microsoft.com/office/drawing/2014/main" id="{F9E82454-CCFA-EB5A-E133-746396648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48" y="387383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290;p6">
            <a:hlinkClick r:id="" action="ppaction://noaction">
              <a:snd r:embed="rId27" name="3_9.wav"/>
            </a:hlinkClick>
            <a:extLst>
              <a:ext uri="{FF2B5EF4-FFF2-40B4-BE49-F238E27FC236}">
                <a16:creationId xmlns:a16="http://schemas.microsoft.com/office/drawing/2014/main" id="{F0554478-1F07-6D75-EE52-908EB244AD4F}"/>
              </a:ext>
            </a:extLst>
          </p:cNvPr>
          <p:cNvSpPr txBox="1"/>
          <p:nvPr/>
        </p:nvSpPr>
        <p:spPr>
          <a:xfrm>
            <a:off x="662471" y="2274445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uela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6" name="Picture 10" descr="Lámina, Oro, Moneda, Metal, Dorado, Redondo, 3D">
            <a:extLst>
              <a:ext uri="{FF2B5EF4-FFF2-40B4-BE49-F238E27FC236}">
                <a16:creationId xmlns:a16="http://schemas.microsoft.com/office/drawing/2014/main" id="{3FFE36D8-88AD-C149-75A4-BA97213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41" y="248769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0" descr="Lámina, Oro, Moneda, Metal, Dorado, Redondo, 3D">
            <a:extLst>
              <a:ext uri="{FF2B5EF4-FFF2-40B4-BE49-F238E27FC236}">
                <a16:creationId xmlns:a16="http://schemas.microsoft.com/office/drawing/2014/main" id="{66EB2952-A0A2-662B-5BB0-7F22990C1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41" y="264009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0" descr="Lámina, Oro, Moneda, Metal, Dorado, Redondo, 3D">
            <a:extLst>
              <a:ext uri="{FF2B5EF4-FFF2-40B4-BE49-F238E27FC236}">
                <a16:creationId xmlns:a16="http://schemas.microsoft.com/office/drawing/2014/main" id="{F0327400-0595-0AF9-33F3-C8E18166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16" y="2525155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Graphic 120" descr="Teacher">
            <a:extLst>
              <a:ext uri="{FF2B5EF4-FFF2-40B4-BE49-F238E27FC236}">
                <a16:creationId xmlns:a16="http://schemas.microsoft.com/office/drawing/2014/main" id="{161CE104-39F6-20F9-BE13-0B87176D162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9288" y="584250"/>
            <a:ext cx="914400" cy="914400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7F721959-06E8-FD22-C34A-235847F5DC4D}"/>
              </a:ext>
            </a:extLst>
          </p:cNvPr>
          <p:cNvSpPr txBox="1"/>
          <p:nvPr/>
        </p:nvSpPr>
        <p:spPr>
          <a:xfrm>
            <a:off x="1226899" y="734649"/>
            <a:ext cx="9791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Pronuncia</a:t>
            </a:r>
            <a:r>
              <a:rPr kumimoji="0" lang="en-GB" sz="2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las palabras y </a:t>
            </a:r>
            <a:r>
              <a:rPr kumimoji="0" lang="en-GB" sz="27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colecciona</a:t>
            </a:r>
            <a:r>
              <a:rPr kumimoji="0" lang="en-GB" sz="2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7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monedas</a:t>
            </a:r>
            <a:r>
              <a:rPr kumimoji="0" lang="en-GB" sz="2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3" name="Speech Bubble: Rectangle with Corners Rounded 122">
            <a:extLst>
              <a:ext uri="{FF2B5EF4-FFF2-40B4-BE49-F238E27FC236}">
                <a16:creationId xmlns:a16="http://schemas.microsoft.com/office/drawing/2014/main" id="{13CA0061-FD94-64E6-5528-62474252F09E}"/>
              </a:ext>
            </a:extLst>
          </p:cNvPr>
          <p:cNvSpPr/>
          <p:nvPr/>
        </p:nvSpPr>
        <p:spPr>
          <a:xfrm>
            <a:off x="1164370" y="748294"/>
            <a:ext cx="8871266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2" grpId="0" animBg="1"/>
      <p:bldP spid="104" grpId="0" animBg="1"/>
      <p:bldP spid="105" grpId="0" animBg="1"/>
      <p:bldP spid="122" grpId="0"/>
      <p:bldP spid="1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10BC177E-7ACF-466D-A67B-29F5C0672971}"/>
              </a:ext>
            </a:extLst>
          </p:cNvPr>
          <p:cNvSpPr txBox="1"/>
          <p:nvPr/>
        </p:nvSpPr>
        <p:spPr>
          <a:xfrm>
            <a:off x="171450" y="244801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🗣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45981D-E97C-41A5-B077-A7199F35810D}"/>
              </a:ext>
            </a:extLst>
          </p:cNvPr>
          <p:cNvSpPr txBox="1"/>
          <p:nvPr/>
        </p:nvSpPr>
        <p:spPr>
          <a:xfrm>
            <a:off x="334058" y="4587640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[school]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F9CC18-4573-401A-B958-6A95142E51CC}"/>
              </a:ext>
            </a:extLst>
          </p:cNvPr>
          <p:cNvSpPr txBox="1"/>
          <p:nvPr/>
        </p:nvSpPr>
        <p:spPr>
          <a:xfrm>
            <a:off x="622713" y="3891871"/>
            <a:ext cx="2674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colegio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F8176F-B189-415F-9BCA-F3388B64B541}"/>
              </a:ext>
            </a:extLst>
          </p:cNvPr>
          <p:cNvSpPr txBox="1"/>
          <p:nvPr/>
        </p:nvSpPr>
        <p:spPr>
          <a:xfrm>
            <a:off x="8136508" y="4653486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[homework]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739A8DD-7AC6-4263-B165-33FC640F4B90}"/>
              </a:ext>
            </a:extLst>
          </p:cNvPr>
          <p:cNvSpPr txBox="1"/>
          <p:nvPr/>
        </p:nvSpPr>
        <p:spPr>
          <a:xfrm>
            <a:off x="7468974" y="3852678"/>
            <a:ext cx="43776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deberes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AB55164-8163-47F7-BFAC-73A708D8A28E}"/>
              </a:ext>
            </a:extLst>
          </p:cNvPr>
          <p:cNvSpPr txBox="1"/>
          <p:nvPr/>
        </p:nvSpPr>
        <p:spPr>
          <a:xfrm>
            <a:off x="414623" y="3787683"/>
            <a:ext cx="34589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    c _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l_g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3B8E66-55B6-4DCD-9B37-785C34E5C377}"/>
              </a:ext>
            </a:extLst>
          </p:cNvPr>
          <p:cNvSpPr txBox="1"/>
          <p:nvPr/>
        </p:nvSpPr>
        <p:spPr>
          <a:xfrm>
            <a:off x="8040235" y="3934507"/>
            <a:ext cx="36030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  d _ b_ r_ 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DF25FE-AA5C-4203-96F6-928E77FD8049}"/>
              </a:ext>
            </a:extLst>
          </p:cNvPr>
          <p:cNvSpPr txBox="1"/>
          <p:nvPr/>
        </p:nvSpPr>
        <p:spPr>
          <a:xfrm>
            <a:off x="414623" y="3925922"/>
            <a:ext cx="3581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colegio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56D2A98-2DD3-42AD-9580-9D9FFEC798DF}"/>
              </a:ext>
            </a:extLst>
          </p:cNvPr>
          <p:cNvSpPr txBox="1"/>
          <p:nvPr/>
        </p:nvSpPr>
        <p:spPr>
          <a:xfrm>
            <a:off x="8130513" y="3964355"/>
            <a:ext cx="33241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deberes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6DCD9C-7709-B5C7-C798-0CB70BCA8A79}"/>
              </a:ext>
            </a:extLst>
          </p:cNvPr>
          <p:cNvGrpSpPr/>
          <p:nvPr/>
        </p:nvGrpSpPr>
        <p:grpSpPr>
          <a:xfrm>
            <a:off x="806289" y="1980659"/>
            <a:ext cx="2549303" cy="1749066"/>
            <a:chOff x="806289" y="1980659"/>
            <a:chExt cx="2549303" cy="1749066"/>
          </a:xfrm>
        </p:grpSpPr>
        <p:pic>
          <p:nvPicPr>
            <p:cNvPr id="1026" name="Picture 2" descr="Gráficos vectoriales gratis de Educación">
              <a:extLst>
                <a:ext uri="{FF2B5EF4-FFF2-40B4-BE49-F238E27FC236}">
                  <a16:creationId xmlns:a16="http://schemas.microsoft.com/office/drawing/2014/main" id="{91E49EBE-A7A4-731F-8FF4-A0F7C8E609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6" t="203" r="31309" b="64892"/>
            <a:stretch/>
          </p:blipFill>
          <p:spPr bwMode="auto">
            <a:xfrm>
              <a:off x="806289" y="1980659"/>
              <a:ext cx="2549303" cy="1749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E33702-153E-F6FF-E34A-F91B490490C2}"/>
                </a:ext>
              </a:extLst>
            </p:cNvPr>
            <p:cNvSpPr/>
            <p:nvPr/>
          </p:nvSpPr>
          <p:spPr>
            <a:xfrm>
              <a:off x="1585661" y="3009900"/>
              <a:ext cx="611440" cy="10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8C9FBE-5B55-DD1C-0B1B-A9FAB05E7A9D}"/>
              </a:ext>
            </a:extLst>
          </p:cNvPr>
          <p:cNvGrpSpPr/>
          <p:nvPr/>
        </p:nvGrpSpPr>
        <p:grpSpPr>
          <a:xfrm>
            <a:off x="4085749" y="1880459"/>
            <a:ext cx="3104574" cy="1857442"/>
            <a:chOff x="3887846" y="1877264"/>
            <a:chExt cx="3104574" cy="1857442"/>
          </a:xfrm>
        </p:grpSpPr>
        <p:pic>
          <p:nvPicPr>
            <p:cNvPr id="1028" name="Picture 4" descr="Gráficos vectoriales gratis de Manera">
              <a:extLst>
                <a:ext uri="{FF2B5EF4-FFF2-40B4-BE49-F238E27FC236}">
                  <a16:creationId xmlns:a16="http://schemas.microsoft.com/office/drawing/2014/main" id="{D513AA3D-8D3C-742D-89F2-FBFB26043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846" y="2135380"/>
              <a:ext cx="3104574" cy="159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ráficos vectoriales gratis de Reloj analogo">
              <a:extLst>
                <a:ext uri="{FF2B5EF4-FFF2-40B4-BE49-F238E27FC236}">
                  <a16:creationId xmlns:a16="http://schemas.microsoft.com/office/drawing/2014/main" id="{CD46F8BD-2C29-4EE4-B5EB-1F0184DBD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862" y="1937476"/>
              <a:ext cx="908050" cy="908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1C3072-F6CB-56C7-CDAB-2BD971204C78}"/>
                </a:ext>
              </a:extLst>
            </p:cNvPr>
            <p:cNvSpPr/>
            <p:nvPr/>
          </p:nvSpPr>
          <p:spPr>
            <a:xfrm rot="20877292">
              <a:off x="4678879" y="1877264"/>
              <a:ext cx="69121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egoe Print" panose="02000600000000000000" pitchFamily="2" charset="0"/>
                </a:rPr>
                <a:t>pm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597537-E970-E6AB-20FE-F1E5344A43A1}"/>
              </a:ext>
            </a:extLst>
          </p:cNvPr>
          <p:cNvGrpSpPr/>
          <p:nvPr/>
        </p:nvGrpSpPr>
        <p:grpSpPr>
          <a:xfrm>
            <a:off x="8269709" y="1673638"/>
            <a:ext cx="2549304" cy="2075120"/>
            <a:chOff x="3657223" y="75587"/>
            <a:chExt cx="4857750" cy="3238500"/>
          </a:xfrm>
        </p:grpSpPr>
        <p:pic>
          <p:nvPicPr>
            <p:cNvPr id="1034" name="Picture 10" descr="Tarea, Estudiando, Familia, Niño, Casa">
              <a:extLst>
                <a:ext uri="{FF2B5EF4-FFF2-40B4-BE49-F238E27FC236}">
                  <a16:creationId xmlns:a16="http://schemas.microsoft.com/office/drawing/2014/main" id="{93BF339F-315A-20BD-B118-EC5CA470A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223" y="75587"/>
              <a:ext cx="4857750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Education, Learning, Homework, Quiz">
              <a:extLst>
                <a:ext uri="{FF2B5EF4-FFF2-40B4-BE49-F238E27FC236}">
                  <a16:creationId xmlns:a16="http://schemas.microsoft.com/office/drawing/2014/main" id="{7DF074DA-8700-D03E-1565-F224095B5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835" y="424088"/>
              <a:ext cx="1635685" cy="92075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7F04444-B5AF-4A09-8448-D774F8BCF4B6}"/>
              </a:ext>
            </a:extLst>
          </p:cNvPr>
          <p:cNvSpPr txBox="1"/>
          <p:nvPr/>
        </p:nvSpPr>
        <p:spPr>
          <a:xfrm>
            <a:off x="3996183" y="4664443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[afternoon]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F777E8-494A-4141-AA93-C321160D34FA}"/>
              </a:ext>
            </a:extLst>
          </p:cNvPr>
          <p:cNvSpPr txBox="1"/>
          <p:nvPr/>
        </p:nvSpPr>
        <p:spPr>
          <a:xfrm>
            <a:off x="4204273" y="3852677"/>
            <a:ext cx="2549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F811FCB-419B-4DC5-AF1A-134B8F168D8E}"/>
              </a:ext>
            </a:extLst>
          </p:cNvPr>
          <p:cNvSpPr txBox="1"/>
          <p:nvPr/>
        </p:nvSpPr>
        <p:spPr>
          <a:xfrm>
            <a:off x="4363384" y="5291543"/>
            <a:ext cx="2549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 t_ _ d_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5A001C3-E08F-454F-9AE2-60B2207DB63D}"/>
              </a:ext>
            </a:extLst>
          </p:cNvPr>
          <p:cNvSpPr txBox="1"/>
          <p:nvPr/>
        </p:nvSpPr>
        <p:spPr>
          <a:xfrm>
            <a:off x="4515334" y="3878006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5" grpId="2"/>
      <p:bldP spid="55" grpId="3"/>
      <p:bldP spid="56" grpId="0" animBg="1"/>
      <p:bldP spid="56" grpId="1" animBg="1"/>
      <p:bldP spid="59" grpId="0" build="allAtOnce"/>
      <p:bldP spid="59" grpId="1" build="allAtOnce"/>
      <p:bldP spid="59" grpId="2" build="allAtOnce"/>
      <p:bldP spid="60" grpId="0" animBg="1"/>
      <p:bldP spid="60" grpId="1" animBg="1"/>
      <p:bldP spid="63" grpId="0" animBg="1"/>
      <p:bldP spid="65" grpId="0" animBg="1"/>
      <p:bldP spid="68" grpId="0" animBg="1"/>
      <p:bldP spid="70" grpId="0" animBg="1"/>
      <p:bldP spid="57" grpId="0"/>
      <p:bldP spid="57" grpId="1"/>
      <p:bldP spid="57" grpId="2"/>
      <p:bldP spid="57" grpId="3"/>
      <p:bldP spid="64" grpId="0" animBg="1"/>
      <p:bldP spid="64" grpId="1" animBg="1"/>
      <p:bldP spid="58" grpId="0" animBg="1"/>
      <p:bldP spid="5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286" y="120164"/>
            <a:ext cx="994906" cy="9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784" y="1151169"/>
            <a:ext cx="1524185" cy="389277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s-A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335045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930896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563261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159112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330475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926326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154542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463765" y="1450170"/>
            <a:ext cx="198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tirar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3017999" y="1460030"/>
            <a:ext cx="247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tarde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517118" y="1501431"/>
            <a:ext cx="240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8175084" y="1540446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silencio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354413" y="3144051"/>
            <a:ext cx="2242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hacer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3123867" y="3184968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correr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299850" y="3212366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colegio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408F67E-228D-43E1-B4BB-9A8C8C5BF533}"/>
              </a:ext>
            </a:extLst>
          </p:cNvPr>
          <p:cNvSpPr/>
          <p:nvPr/>
        </p:nvSpPr>
        <p:spPr>
          <a:xfrm>
            <a:off x="5523202" y="270280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7C4B796-8DC5-4B56-B803-4D63244E5C63}"/>
              </a:ext>
            </a:extLst>
          </p:cNvPr>
          <p:cNvSpPr txBox="1"/>
          <p:nvPr/>
        </p:nvSpPr>
        <p:spPr>
          <a:xfrm>
            <a:off x="5759865" y="2729757"/>
            <a:ext cx="1980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bolígrafo,boli</a:t>
            </a:r>
            <a:endParaRPr lang="es-AR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AB4140-27FA-4949-8214-3865754F80AF}"/>
              </a:ext>
            </a:extLst>
          </p:cNvPr>
          <p:cNvSpPr/>
          <p:nvPr/>
        </p:nvSpPr>
        <p:spPr>
          <a:xfrm>
            <a:off x="8154542" y="444977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DB4A32-1223-410B-8B17-0C237D56DF61}"/>
              </a:ext>
            </a:extLst>
          </p:cNvPr>
          <p:cNvSpPr txBox="1"/>
          <p:nvPr/>
        </p:nvSpPr>
        <p:spPr>
          <a:xfrm>
            <a:off x="8299850" y="4774233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 deberes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8E2E586-6D70-4618-85B7-E7ECB748524D}"/>
              </a:ext>
            </a:extLst>
          </p:cNvPr>
          <p:cNvSpPr/>
          <p:nvPr/>
        </p:nvSpPr>
        <p:spPr>
          <a:xfrm>
            <a:off x="2936246" y="2716985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CE160442-C680-4EE5-9F49-E234AC294C4D}"/>
              </a:ext>
            </a:extLst>
          </p:cNvPr>
          <p:cNvSpPr/>
          <p:nvPr/>
        </p:nvSpPr>
        <p:spPr>
          <a:xfrm>
            <a:off x="2921739" y="99533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BC397FC-E4E8-49EF-AF8D-4DB4E63B43E6}"/>
              </a:ext>
            </a:extLst>
          </p:cNvPr>
          <p:cNvSpPr/>
          <p:nvPr/>
        </p:nvSpPr>
        <p:spPr>
          <a:xfrm>
            <a:off x="8153855" y="2702801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E99ED4AC-26CA-4AF0-A055-CD045EA4FDE6}"/>
              </a:ext>
            </a:extLst>
          </p:cNvPr>
          <p:cNvSpPr/>
          <p:nvPr/>
        </p:nvSpPr>
        <p:spPr>
          <a:xfrm>
            <a:off x="8130028" y="4441656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F97B53F5-E558-4461-B04C-BC12E0EFBBE0}"/>
              </a:ext>
            </a:extLst>
          </p:cNvPr>
          <p:cNvSpPr/>
          <p:nvPr/>
        </p:nvSpPr>
        <p:spPr>
          <a:xfrm>
            <a:off x="345316" y="99274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F39327F-68A1-42EC-922C-CB60DF196ABD}"/>
              </a:ext>
            </a:extLst>
          </p:cNvPr>
          <p:cNvSpPr/>
          <p:nvPr/>
        </p:nvSpPr>
        <p:spPr>
          <a:xfrm>
            <a:off x="336559" y="2704969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B3BD19A-2A74-4C3F-89D4-434C762FB1F0}"/>
              </a:ext>
            </a:extLst>
          </p:cNvPr>
          <p:cNvSpPr/>
          <p:nvPr/>
        </p:nvSpPr>
        <p:spPr>
          <a:xfrm>
            <a:off x="5525114" y="2694516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EF1BFD57-CF22-4761-8F04-062E66B07623}"/>
              </a:ext>
            </a:extLst>
          </p:cNvPr>
          <p:cNvSpPr/>
          <p:nvPr/>
        </p:nvSpPr>
        <p:spPr>
          <a:xfrm>
            <a:off x="5551851" y="977150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6122B2C7-663B-4FB0-9509-6ABA7266F82F}"/>
              </a:ext>
            </a:extLst>
          </p:cNvPr>
          <p:cNvSpPr/>
          <p:nvPr/>
        </p:nvSpPr>
        <p:spPr>
          <a:xfrm>
            <a:off x="8153855" y="986988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37D1F47-EA4D-4265-9838-241572F1D113}"/>
              </a:ext>
            </a:extLst>
          </p:cNvPr>
          <p:cNvSpPr/>
          <p:nvPr/>
        </p:nvSpPr>
        <p:spPr>
          <a:xfrm>
            <a:off x="348506" y="444165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81721D5-A672-463E-BFB9-B9E0924003BA}"/>
              </a:ext>
            </a:extLst>
          </p:cNvPr>
          <p:cNvSpPr txBox="1"/>
          <p:nvPr/>
        </p:nvSpPr>
        <p:spPr>
          <a:xfrm>
            <a:off x="539354" y="496940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ayudar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5129BBF-55CB-488F-9FCB-7E9C90F4B62A}"/>
              </a:ext>
            </a:extLst>
          </p:cNvPr>
          <p:cNvSpPr/>
          <p:nvPr/>
        </p:nvSpPr>
        <p:spPr>
          <a:xfrm>
            <a:off x="354413" y="4449779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D9EB8D6-E471-9333-785F-4F35D7E98961}"/>
              </a:ext>
            </a:extLst>
          </p:cNvPr>
          <p:cNvSpPr txBox="1"/>
          <p:nvPr/>
        </p:nvSpPr>
        <p:spPr>
          <a:xfrm>
            <a:off x="4489668" y="4649604"/>
            <a:ext cx="2119610" cy="1055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listen, listening</a:t>
            </a:r>
          </a:p>
        </p:txBody>
      </p:sp>
      <p:sp>
        <p:nvSpPr>
          <p:cNvPr id="117" name="Speech Bubble: Rectangle with Corners Rounded 116">
            <a:extLst>
              <a:ext uri="{FF2B5EF4-FFF2-40B4-BE49-F238E27FC236}">
                <a16:creationId xmlns:a16="http://schemas.microsoft.com/office/drawing/2014/main" id="{1CAAC1F0-3A34-2A74-BC99-0BE4CEA2D729}"/>
              </a:ext>
            </a:extLst>
          </p:cNvPr>
          <p:cNvSpPr/>
          <p:nvPr/>
        </p:nvSpPr>
        <p:spPr>
          <a:xfrm>
            <a:off x="1596200" y="191259"/>
            <a:ext cx="3508200" cy="518040"/>
          </a:xfrm>
          <a:prstGeom prst="wedgeRoundRectCallout">
            <a:avLst>
              <a:gd name="adj1" fmla="val -57887"/>
              <a:gd name="adj2" fmla="val 2221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TextBox 117">
            <a:hlinkClick r:id="" action="ppaction://noaction">
              <a:snd r:embed="rId14" name="5_1.wav"/>
            </a:hlinkClick>
            <a:extLst>
              <a:ext uri="{FF2B5EF4-FFF2-40B4-BE49-F238E27FC236}">
                <a16:creationId xmlns:a16="http://schemas.microsoft.com/office/drawing/2014/main" id="{67669C9B-826A-62F9-3404-8B0CE60CBBB2}"/>
              </a:ext>
            </a:extLst>
          </p:cNvPr>
          <p:cNvSpPr txBox="1"/>
          <p:nvPr/>
        </p:nvSpPr>
        <p:spPr>
          <a:xfrm>
            <a:off x="1575015" y="212234"/>
            <a:ext cx="3698054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es en español?</a:t>
            </a:r>
          </a:p>
        </p:txBody>
      </p:sp>
      <p:pic>
        <p:nvPicPr>
          <p:cNvPr id="119" name="Graphic 118" descr="Teacher">
            <a:extLst>
              <a:ext uri="{FF2B5EF4-FFF2-40B4-BE49-F238E27FC236}">
                <a16:creationId xmlns:a16="http://schemas.microsoft.com/office/drawing/2014/main" id="{EEEE2614-8D30-D3D6-60F7-79D04FE392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9608" y="45996"/>
            <a:ext cx="914400" cy="914400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3BC58F79-1346-3682-3575-0CD0B5785D39}"/>
              </a:ext>
            </a:extLst>
          </p:cNvPr>
          <p:cNvSpPr txBox="1"/>
          <p:nvPr/>
        </p:nvSpPr>
        <p:spPr>
          <a:xfrm>
            <a:off x="4501925" y="4649604"/>
            <a:ext cx="2119610" cy="1055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help, helping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7903213-26BC-671A-D159-A37852E36778}"/>
              </a:ext>
            </a:extLst>
          </p:cNvPr>
          <p:cNvSpPr txBox="1"/>
          <p:nvPr/>
        </p:nvSpPr>
        <p:spPr>
          <a:xfrm>
            <a:off x="4514182" y="4649604"/>
            <a:ext cx="2119610" cy="1055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do, doing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40A2F2A-9C5E-6014-D970-2FDF120F0059}"/>
              </a:ext>
            </a:extLst>
          </p:cNvPr>
          <p:cNvSpPr txBox="1"/>
          <p:nvPr/>
        </p:nvSpPr>
        <p:spPr>
          <a:xfrm>
            <a:off x="4501482" y="4650331"/>
            <a:ext cx="2119610" cy="1055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throw, throwing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333DB4F-5473-3C33-AB4B-BD61542573EF}"/>
              </a:ext>
            </a:extLst>
          </p:cNvPr>
          <p:cNvSpPr txBox="1"/>
          <p:nvPr/>
        </p:nvSpPr>
        <p:spPr>
          <a:xfrm>
            <a:off x="4502368" y="4641319"/>
            <a:ext cx="2119610" cy="1055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school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BC82B45-D55F-9FD8-4E47-80187AB53E06}"/>
              </a:ext>
            </a:extLst>
          </p:cNvPr>
          <p:cNvSpPr txBox="1"/>
          <p:nvPr/>
        </p:nvSpPr>
        <p:spPr>
          <a:xfrm>
            <a:off x="4502368" y="4642803"/>
            <a:ext cx="2119610" cy="1055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run, running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365835B-D834-7E5E-027B-790B5C3F1A76}"/>
              </a:ext>
            </a:extLst>
          </p:cNvPr>
          <p:cNvSpPr txBox="1"/>
          <p:nvPr/>
        </p:nvSpPr>
        <p:spPr>
          <a:xfrm>
            <a:off x="4501482" y="4643388"/>
            <a:ext cx="2119610" cy="1055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homework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4F1073F-11AD-E745-2F06-5BCCE688DD05}"/>
              </a:ext>
            </a:extLst>
          </p:cNvPr>
          <p:cNvSpPr txBox="1"/>
          <p:nvPr/>
        </p:nvSpPr>
        <p:spPr>
          <a:xfrm>
            <a:off x="4501482" y="4652535"/>
            <a:ext cx="2119610" cy="1055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afternoon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D11FD3D-74ED-26E9-77BB-57DDCF640317}"/>
              </a:ext>
            </a:extLst>
          </p:cNvPr>
          <p:cNvSpPr txBox="1"/>
          <p:nvPr/>
        </p:nvSpPr>
        <p:spPr>
          <a:xfrm>
            <a:off x="4513902" y="4629339"/>
            <a:ext cx="2119610" cy="1055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silence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B668B53-C619-D85F-6D4E-CA20B7BFCC7B}"/>
              </a:ext>
            </a:extLst>
          </p:cNvPr>
          <p:cNvSpPr txBox="1"/>
          <p:nvPr/>
        </p:nvSpPr>
        <p:spPr>
          <a:xfrm>
            <a:off x="4513739" y="4629339"/>
            <a:ext cx="2119610" cy="1055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pen</a:t>
            </a:r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60" grpId="0" animBg="1"/>
      <p:bldP spid="166" grpId="0" animBg="1"/>
      <p:bldP spid="172" grpId="0" animBg="1"/>
      <p:bldP spid="178" grpId="0" animBg="1"/>
      <p:bldP spid="184" grpId="0" animBg="1"/>
      <p:bldP spid="190" grpId="0" animBg="1"/>
      <p:bldP spid="196" grpId="0" animBg="1"/>
      <p:bldP spid="202" grpId="0" animBg="1"/>
      <p:bldP spid="86" grpId="0" animBg="1"/>
      <p:bldP spid="95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what you have to do</a:t>
            </a:r>
            <a:endParaRPr lang="en-GB" sz="4400" b="1" i="0" u="none" strike="noStrike" cap="none" dirty="0">
              <a:solidFill>
                <a:srgbClr val="1E4E7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9;p8">
            <a:hlinkClick r:id="" action="ppaction://noaction">
              <a:snd r:embed="rId8" name="6_1.wav"/>
            </a:hlinkClick>
            <a:extLst>
              <a:ext uri="{FF2B5EF4-FFF2-40B4-BE49-F238E27FC236}">
                <a16:creationId xmlns:a16="http://schemas.microsoft.com/office/drawing/2014/main" id="{128FE9E4-B5C0-3CA3-6B55-438027464A3B}"/>
              </a:ext>
            </a:extLst>
          </p:cNvPr>
          <p:cNvSpPr txBox="1"/>
          <p:nvPr/>
        </p:nvSpPr>
        <p:spPr>
          <a:xfrm>
            <a:off x="282562" y="924457"/>
            <a:ext cx="7953003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deber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to have to, must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4858A761-5159-DFC5-58E4-BB477B70DAE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0888" y="394976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FAA493-F102-AA56-FCF5-45310E60660A}"/>
              </a:ext>
            </a:extLst>
          </p:cNvPr>
          <p:cNvSpPr txBox="1"/>
          <p:nvPr/>
        </p:nvSpPr>
        <p:spPr>
          <a:xfrm>
            <a:off x="917084" y="3553604"/>
            <a:ext cx="500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Deb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clase.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7B4DA0-4F17-2794-1A1F-89E3A0807FD7}"/>
              </a:ext>
            </a:extLst>
          </p:cNvPr>
          <p:cNvSpPr txBox="1"/>
          <p:nvPr/>
        </p:nvSpPr>
        <p:spPr>
          <a:xfrm>
            <a:off x="243150" y="1768367"/>
            <a:ext cx="11948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the verb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deb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is followed by the </a:t>
            </a:r>
            <a:r>
              <a:rPr lang="en-GB" sz="28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 verb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GB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88CD5-399C-F6F6-04A8-319FE6209D7B}"/>
              </a:ext>
            </a:extLst>
          </p:cNvPr>
          <p:cNvSpPr txBox="1"/>
          <p:nvPr/>
        </p:nvSpPr>
        <p:spPr>
          <a:xfrm>
            <a:off x="995411" y="4033439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must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listen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class.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DCE6F5-BD96-2FBF-750F-4AB0CB400B25}"/>
              </a:ext>
            </a:extLst>
          </p:cNvPr>
          <p:cNvSpPr/>
          <p:nvPr/>
        </p:nvSpPr>
        <p:spPr>
          <a:xfrm>
            <a:off x="322788" y="2413007"/>
            <a:ext cx="4931284" cy="816095"/>
          </a:xfrm>
          <a:prstGeom prst="wedgeRoundRectCallout">
            <a:avLst>
              <a:gd name="adj1" fmla="val 35043"/>
              <a:gd name="adj2" fmla="val 745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The verb ending tells you who the sentence refers to.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FCB4167F-FBBF-211F-6DCB-27FC0074559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0888" y="575521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9FD46AC-91BB-62E1-3CD4-F424968EA5CC}"/>
              </a:ext>
            </a:extLst>
          </p:cNvPr>
          <p:cNvSpPr txBox="1"/>
          <p:nvPr/>
        </p:nvSpPr>
        <p:spPr>
          <a:xfrm>
            <a:off x="917084" y="5440133"/>
            <a:ext cx="589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deberes.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8E68A1-D4E7-D971-DD9A-09EC1866A1BD}"/>
              </a:ext>
            </a:extLst>
          </p:cNvPr>
          <p:cNvSpPr txBox="1"/>
          <p:nvPr/>
        </p:nvSpPr>
        <p:spPr>
          <a:xfrm>
            <a:off x="974639" y="5903640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 must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homework. 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7143B99B-AEE7-0CFE-43D6-2F2367D9011A}"/>
              </a:ext>
            </a:extLst>
          </p:cNvPr>
          <p:cNvSpPr/>
          <p:nvPr/>
        </p:nvSpPr>
        <p:spPr>
          <a:xfrm>
            <a:off x="6283293" y="2410432"/>
            <a:ext cx="5794407" cy="1018568"/>
          </a:xfrm>
          <a:prstGeom prst="wedgeRoundRectCallout">
            <a:avLst>
              <a:gd name="adj1" fmla="val 35043"/>
              <a:gd name="adj2" fmla="val 745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what you or others </a:t>
            </a:r>
            <a:r>
              <a:rPr lang="en-GB" sz="2200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must not</a:t>
            </a:r>
            <a:r>
              <a:rPr lang="en-GB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do, put ‘no’ before the verb. This makes a negative.</a:t>
            </a: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F589DE65-18C5-2FC6-1718-E4511776DF7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65306" y="396171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AB0992C-C0B1-BD71-5A52-50C02D1E804B}"/>
              </a:ext>
            </a:extLst>
          </p:cNvPr>
          <p:cNvSpPr txBox="1"/>
          <p:nvPr/>
        </p:nvSpPr>
        <p:spPr>
          <a:xfrm>
            <a:off x="6883774" y="3577427"/>
            <a:ext cx="627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deb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clase.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3DB47A-EC47-DA00-7B8B-63990864C16F}"/>
              </a:ext>
            </a:extLst>
          </p:cNvPr>
          <p:cNvSpPr txBox="1"/>
          <p:nvPr/>
        </p:nvSpPr>
        <p:spPr>
          <a:xfrm>
            <a:off x="6899829" y="4045387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must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listen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class.</a:t>
            </a: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5112F6F3-C122-2EB0-7866-3529BA829F4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83293" y="570828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629B1DE-36BA-2D46-97FD-ECBF22F0A4D5}"/>
              </a:ext>
            </a:extLst>
          </p:cNvPr>
          <p:cNvSpPr txBox="1"/>
          <p:nvPr/>
        </p:nvSpPr>
        <p:spPr>
          <a:xfrm>
            <a:off x="6883774" y="5381925"/>
            <a:ext cx="589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deberes.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73F002-0A66-8106-5117-898A43C4718F}"/>
              </a:ext>
            </a:extLst>
          </p:cNvPr>
          <p:cNvSpPr txBox="1"/>
          <p:nvPr/>
        </p:nvSpPr>
        <p:spPr>
          <a:xfrm>
            <a:off x="6897044" y="5856715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 must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homework. </a:t>
            </a:r>
          </a:p>
        </p:txBody>
      </p:sp>
    </p:spTree>
    <p:extLst>
      <p:ext uri="{BB962C8B-B14F-4D97-AF65-F5344CB8AC3E}">
        <p14:creationId xmlns:p14="http://schemas.microsoft.com/office/powerpoint/2010/main" val="252235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7" grpId="0"/>
      <p:bldP spid="22" grpId="0" animBg="1"/>
      <p:bldP spid="47" grpId="0"/>
      <p:bldP spid="48" grpId="0"/>
      <p:bldP spid="40" grpId="0" animBg="1"/>
      <p:bldP spid="43" grpId="0"/>
      <p:bldP spid="44" grpId="0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629492"/>
              </p:ext>
            </p:extLst>
          </p:nvPr>
        </p:nvGraphicFramePr>
        <p:xfrm>
          <a:off x="281337" y="1693047"/>
          <a:ext cx="5103463" cy="4868905"/>
        </p:xfrm>
        <a:graphic>
          <a:graphicData uri="http://schemas.openxmlformats.org/drawingml/2006/table">
            <a:tbl>
              <a:tblPr firstRow="1" bandRow="1"/>
              <a:tblGrid>
                <a:gridCol w="823563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</a:tblGrid>
              <a:tr h="65826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</a:t>
                      </a:r>
                      <a:endParaRPr lang="en-GB" sz="2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Él</a:t>
                      </a:r>
                      <a:endParaRPr lang="en-GB" sz="2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negative?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515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0870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88242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179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00871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7" name="7_5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53526" y="243261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0" name="Rectangle 49">
            <a:hlinkClick r:id="" action="ppaction://noaction">
              <a:snd r:embed="rId8" name="7_7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53529" y="381492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9" name="7_8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65049" y="4511254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0" name="7_9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72187" y="524620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1" name="7_10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53526" y="594133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2126190" y="1122604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44" y="2432618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30" y="1105354"/>
            <a:ext cx="527764" cy="457528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9" y="142615"/>
            <a:ext cx="2852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normas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3AA1356-0460-84DE-2D24-4A04FE5AC963}"/>
              </a:ext>
            </a:extLst>
          </p:cNvPr>
          <p:cNvSpPr/>
          <p:nvPr/>
        </p:nvSpPr>
        <p:spPr>
          <a:xfrm>
            <a:off x="3568951" y="136939"/>
            <a:ext cx="478764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710A75E-044A-7CCD-12DD-7D128D9A4964}"/>
              </a:ext>
            </a:extLst>
          </p:cNvPr>
          <p:cNvSpPr txBox="1"/>
          <p:nvPr/>
        </p:nvSpPr>
        <p:spPr>
          <a:xfrm>
            <a:off x="3547766" y="157914"/>
            <a:ext cx="6155034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las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normas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E74C77AF-2C22-0A30-0E34-2F0D418A03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11559" y="-8324"/>
            <a:ext cx="914400" cy="914400"/>
          </a:xfrm>
          <a:prstGeom prst="rect">
            <a:avLst/>
          </a:prstGeom>
        </p:spPr>
      </p:pic>
      <p:sp>
        <p:nvSpPr>
          <p:cNvPr id="82" name="Rectangle 81">
            <a:hlinkClick r:id="" action="ppaction://noaction">
              <a:snd r:embed="rId16" name="7_6.wav"/>
            </a:hlinkClick>
            <a:extLst>
              <a:ext uri="{FF2B5EF4-FFF2-40B4-BE49-F238E27FC236}">
                <a16:creationId xmlns:a16="http://schemas.microsoft.com/office/drawing/2014/main" id="{9B8FD1C0-5C0D-5C45-06DB-2C0F80176EBA}"/>
              </a:ext>
            </a:extLst>
          </p:cNvPr>
          <p:cNvSpPr/>
          <p:nvPr/>
        </p:nvSpPr>
        <p:spPr>
          <a:xfrm>
            <a:off x="457448" y="3109216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80745B7-4293-5578-7438-8B8934A4D2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12" y="2406084"/>
            <a:ext cx="527764" cy="54975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8971C1D-7C85-7AEB-D404-A20D7844A4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24" y="3057281"/>
            <a:ext cx="527764" cy="5497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0A8C3CF-51EF-A217-BC15-8E05CD5227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04" y="3850691"/>
            <a:ext cx="527764" cy="54975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9E5C47E-DC76-A9BE-0F89-F48DA13689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44" y="4484720"/>
            <a:ext cx="527764" cy="54975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6FF8A62-2817-4CFB-9BB5-2978AF4AE0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12" y="5261726"/>
            <a:ext cx="527764" cy="5497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5AE6A2-97BC-A538-5D54-CCCF833B68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43" y="4511254"/>
            <a:ext cx="527764" cy="5497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FFD1D4-607C-E195-3D6A-606D993551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04" y="5220199"/>
            <a:ext cx="527764" cy="5497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FEBEAF2-0B8E-6B1C-1EFD-49D67BFDDE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50" y="5928070"/>
            <a:ext cx="527764" cy="54975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7CDB75D-8238-EF35-0590-D870D6C4FF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46750" y="3505200"/>
            <a:ext cx="1666829" cy="3550851"/>
          </a:xfrm>
          <a:prstGeom prst="rect">
            <a:avLst/>
          </a:prstGeom>
        </p:spPr>
      </p:pic>
      <p:sp>
        <p:nvSpPr>
          <p:cNvPr id="53" name="Speech Bubble: Oval 52">
            <a:extLst>
              <a:ext uri="{FF2B5EF4-FFF2-40B4-BE49-F238E27FC236}">
                <a16:creationId xmlns:a16="http://schemas.microsoft.com/office/drawing/2014/main" id="{B35F9282-9D65-AB7A-E370-91BB3D75C5CA}"/>
              </a:ext>
            </a:extLst>
          </p:cNvPr>
          <p:cNvSpPr/>
          <p:nvPr/>
        </p:nvSpPr>
        <p:spPr>
          <a:xfrm>
            <a:off x="9958503" y="2660945"/>
            <a:ext cx="2012211" cy="1036320"/>
          </a:xfrm>
          <a:prstGeom prst="wedgeEllipseCallout">
            <a:avLst>
              <a:gd name="adj1" fmla="val 50765"/>
              <a:gd name="adj2" fmla="val 76493"/>
            </a:avLst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47" name="Picture 6" descr="Gráficos vectoriales gratis de Prohibición">
            <a:extLst>
              <a:ext uri="{FF2B5EF4-FFF2-40B4-BE49-F238E27FC236}">
                <a16:creationId xmlns:a16="http://schemas.microsoft.com/office/drawing/2014/main" id="{5F2F22E0-F2F4-33C7-A516-AE4E2E99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350" y="2890012"/>
            <a:ext cx="602224" cy="6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Gráficos vectoriales gratis de Derecho">
            <a:extLst>
              <a:ext uri="{FF2B5EF4-FFF2-40B4-BE49-F238E27FC236}">
                <a16:creationId xmlns:a16="http://schemas.microsoft.com/office/drawing/2014/main" id="{09079E67-F59D-B1EB-1439-07B94DBA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041" y="2900929"/>
            <a:ext cx="667222" cy="66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77543888-5A02-294C-A7B6-6FCB32C29F80}"/>
              </a:ext>
            </a:extLst>
          </p:cNvPr>
          <p:cNvSpPr/>
          <p:nvPr/>
        </p:nvSpPr>
        <p:spPr>
          <a:xfrm>
            <a:off x="4665737" y="789761"/>
            <a:ext cx="1963664" cy="518040"/>
          </a:xfrm>
          <a:prstGeom prst="wedgeRoundRectCallout">
            <a:avLst>
              <a:gd name="adj1" fmla="val -56931"/>
              <a:gd name="adj2" fmla="val -46810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DA1488-F3C4-1FB7-278F-DB7F48D9C183}"/>
              </a:ext>
            </a:extLst>
          </p:cNvPr>
          <p:cNvSpPr txBox="1"/>
          <p:nvPr/>
        </p:nvSpPr>
        <p:spPr>
          <a:xfrm>
            <a:off x="4644551" y="785336"/>
            <a:ext cx="4647949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DD6D138-A621-8BD9-7FAC-38B3525F7832}"/>
              </a:ext>
            </a:extLst>
          </p:cNvPr>
          <p:cNvSpPr txBox="1"/>
          <p:nvPr/>
        </p:nvSpPr>
        <p:spPr>
          <a:xfrm>
            <a:off x="10218176" y="1508381"/>
            <a:ext cx="2323975" cy="369332"/>
          </a:xfrm>
          <a:prstGeom prst="rect">
            <a:avLst/>
          </a:prstGeom>
          <a:solidFill>
            <a:srgbClr val="E2F0D9"/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(la)</a:t>
            </a:r>
            <a:r>
              <a:rPr lang="en-GB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norma</a:t>
            </a:r>
            <a:r>
              <a:rPr lang="en-GB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rule</a:t>
            </a:r>
          </a:p>
        </p:txBody>
      </p:sp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51" grpId="0" animBg="1"/>
      <p:bldP spid="52" grpId="0" animBg="1"/>
      <p:bldP spid="34" grpId="0" animBg="1"/>
      <p:bldP spid="70" grpId="0"/>
      <p:bldP spid="62" grpId="0" animBg="1"/>
      <p:bldP spid="63" grpId="0"/>
      <p:bldP spid="82" grpId="0" animBg="1"/>
      <p:bldP spid="56" grpId="0" animBg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13">
            <a:extLst>
              <a:ext uri="{FF2B5EF4-FFF2-40B4-BE49-F238E27FC236}">
                <a16:creationId xmlns:a16="http://schemas.microsoft.com/office/drawing/2014/main" id="{7DB11854-3877-04C4-E484-1FF032B7F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546775"/>
              </p:ext>
            </p:extLst>
          </p:nvPr>
        </p:nvGraphicFramePr>
        <p:xfrm>
          <a:off x="208044" y="1540010"/>
          <a:ext cx="4791234" cy="5196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0162">
                  <a:extLst>
                    <a:ext uri="{9D8B030D-6E8A-4147-A177-3AD203B41FA5}">
                      <a16:colId xmlns:a16="http://schemas.microsoft.com/office/drawing/2014/main" val="1765573837"/>
                    </a:ext>
                  </a:extLst>
                </a:gridCol>
                <a:gridCol w="367107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</a:tblGrid>
              <a:tr h="7363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debo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Debe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24320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Debe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84194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debo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894398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debe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993868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Debo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19744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028" y="841617"/>
            <a:ext cx="1399358" cy="400111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lang="en-GB" sz="2000" dirty="0"/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1761" y="-1333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715A2A8C-4D07-58D5-8854-73AB61196AED}"/>
              </a:ext>
            </a:extLst>
          </p:cNvPr>
          <p:cNvSpPr/>
          <p:nvPr/>
        </p:nvSpPr>
        <p:spPr>
          <a:xfrm>
            <a:off x="1259411" y="721844"/>
            <a:ext cx="523028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4D4A9C-51AC-9841-9B9C-AEAE3FED4669}"/>
              </a:ext>
            </a:extLst>
          </p:cNvPr>
          <p:cNvSpPr txBox="1"/>
          <p:nvPr/>
        </p:nvSpPr>
        <p:spPr>
          <a:xfrm>
            <a:off x="1259412" y="732306"/>
            <a:ext cx="52302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¿Qué actividad es?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917205CF-9424-3237-5D68-4C1A21790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614" y="592641"/>
            <a:ext cx="914400" cy="914400"/>
          </a:xfrm>
          <a:prstGeom prst="rect">
            <a:avLst/>
          </a:prstGeom>
        </p:spPr>
      </p:pic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1153403B-7E87-B8A4-9170-89E7D3FDF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214340"/>
              </p:ext>
            </p:extLst>
          </p:nvPr>
        </p:nvGraphicFramePr>
        <p:xfrm>
          <a:off x="5417447" y="1555833"/>
          <a:ext cx="6320254" cy="5195920"/>
        </p:xfrm>
        <a:graphic>
          <a:graphicData uri="http://schemas.openxmlformats.org/drawingml/2006/table">
            <a:tbl>
              <a:tblPr firstRow="1" bandRow="1"/>
              <a:tblGrid>
                <a:gridCol w="6320254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70335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867665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</a:t>
                      </a:r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home|in</a:t>
                      </a: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class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grandma |to the teacher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kitchen | in the playground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</a:t>
                      </a:r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home|in</a:t>
                      </a: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class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 | a </a:t>
                      </a:r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gluestick</a:t>
                      </a: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sometime| often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4951B29-AF09-0954-2E6B-B99E23DF1C09}"/>
              </a:ext>
            </a:extLst>
          </p:cNvPr>
          <p:cNvSpPr/>
          <p:nvPr/>
        </p:nvSpPr>
        <p:spPr>
          <a:xfrm>
            <a:off x="7142380" y="2372252"/>
            <a:ext cx="1500119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0611E10-7F97-5CE8-B022-CAEC44A19323}"/>
              </a:ext>
            </a:extLst>
          </p:cNvPr>
          <p:cNvSpPr/>
          <p:nvPr/>
        </p:nvSpPr>
        <p:spPr>
          <a:xfrm>
            <a:off x="8503647" y="3139729"/>
            <a:ext cx="2628315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4EEF4F8-892F-8DD9-0805-B912371F6713}"/>
              </a:ext>
            </a:extLst>
          </p:cNvPr>
          <p:cNvSpPr/>
          <p:nvPr/>
        </p:nvSpPr>
        <p:spPr>
          <a:xfrm>
            <a:off x="8300446" y="3887394"/>
            <a:ext cx="3129553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346CC26-E1F0-3DA7-FCDD-7CD1B555D0B5}"/>
              </a:ext>
            </a:extLst>
          </p:cNvPr>
          <p:cNvSpPr/>
          <p:nvPr/>
        </p:nvSpPr>
        <p:spPr>
          <a:xfrm>
            <a:off x="8731226" y="4610107"/>
            <a:ext cx="1500185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2105BB-2ED9-C0C1-0BAE-FA1006CEB7F9}"/>
              </a:ext>
            </a:extLst>
          </p:cNvPr>
          <p:cNvSpPr/>
          <p:nvPr/>
        </p:nvSpPr>
        <p:spPr>
          <a:xfrm>
            <a:off x="6437491" y="5325837"/>
            <a:ext cx="1732941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695DF42-8684-063E-8B3C-0F07A7703A37}"/>
              </a:ext>
            </a:extLst>
          </p:cNvPr>
          <p:cNvSpPr/>
          <p:nvPr/>
        </p:nvSpPr>
        <p:spPr>
          <a:xfrm>
            <a:off x="9093200" y="6048330"/>
            <a:ext cx="1138211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5BD433-2408-3C91-865E-4824BAB6F1F7}"/>
              </a:ext>
            </a:extLst>
          </p:cNvPr>
          <p:cNvSpPr txBox="1"/>
          <p:nvPr/>
        </p:nvSpPr>
        <p:spPr>
          <a:xfrm>
            <a:off x="3149162" y="2437917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correr</a:t>
            </a:r>
            <a:endParaRPr lang="en-GB" sz="32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F0D233-D229-A78F-59AF-D7F9BA1F64C3}"/>
              </a:ext>
            </a:extLst>
          </p:cNvPr>
          <p:cNvSpPr txBox="1"/>
          <p:nvPr/>
        </p:nvSpPr>
        <p:spPr>
          <a:xfrm>
            <a:off x="2477643" y="310896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escuchar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8F4551-5C3E-D8E6-647E-BD030E05F04F}"/>
              </a:ext>
            </a:extLst>
          </p:cNvPr>
          <p:cNvSpPr txBox="1"/>
          <p:nvPr/>
        </p:nvSpPr>
        <p:spPr>
          <a:xfrm>
            <a:off x="2457605" y="3860935"/>
            <a:ext cx="1454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comer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9917153A-C249-97C1-F522-C83D843581E8}"/>
              </a:ext>
            </a:extLst>
          </p:cNvPr>
          <p:cNvSpPr/>
          <p:nvPr/>
        </p:nvSpPr>
        <p:spPr>
          <a:xfrm>
            <a:off x="1299170" y="709055"/>
            <a:ext cx="523028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CF87D7-6806-FADB-B1BA-EE3B0CD7263C}"/>
              </a:ext>
            </a:extLst>
          </p:cNvPr>
          <p:cNvSpPr txBox="1"/>
          <p:nvPr/>
        </p:nvSpPr>
        <p:spPr>
          <a:xfrm>
            <a:off x="1299171" y="719517"/>
            <a:ext cx="52302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infinitivo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E82ED0-9AB4-7EC8-BC98-27424EF1C758}"/>
              </a:ext>
            </a:extLst>
          </p:cNvPr>
          <p:cNvSpPr txBox="1"/>
          <p:nvPr/>
        </p:nvSpPr>
        <p:spPr>
          <a:xfrm>
            <a:off x="3071839" y="4663707"/>
            <a:ext cx="1454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comer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AF528F-CF4F-4395-563D-B0CCB1708195}"/>
              </a:ext>
            </a:extLst>
          </p:cNvPr>
          <p:cNvSpPr txBox="1"/>
          <p:nvPr/>
        </p:nvSpPr>
        <p:spPr>
          <a:xfrm>
            <a:off x="3048502" y="5409499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tener</a:t>
            </a:r>
            <a:endParaRPr lang="en-GB" sz="32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A4FD80-4AC0-72C3-6268-1ACDAE8F488F}"/>
              </a:ext>
            </a:extLst>
          </p:cNvPr>
          <p:cNvSpPr txBox="1"/>
          <p:nvPr/>
        </p:nvSpPr>
        <p:spPr>
          <a:xfrm>
            <a:off x="2533859" y="6112351"/>
            <a:ext cx="1302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beber</a:t>
            </a:r>
            <a:endParaRPr lang="en-GB" sz="32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CD7C-50AB-0B0A-C489-184FCD9EDEC2}"/>
              </a:ext>
            </a:extLst>
          </p:cNvPr>
          <p:cNvSpPr txBox="1"/>
          <p:nvPr/>
        </p:nvSpPr>
        <p:spPr>
          <a:xfrm>
            <a:off x="1371423" y="2427912"/>
            <a:ext cx="34402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I must not run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40E7D4-7ED3-01EE-370A-83B1FF1E0F50}"/>
              </a:ext>
            </a:extLst>
          </p:cNvPr>
          <p:cNvSpPr txBox="1"/>
          <p:nvPr/>
        </p:nvSpPr>
        <p:spPr>
          <a:xfrm>
            <a:off x="1404907" y="3149552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He must listen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15F9B4-5322-5AA3-FAE2-C9C7629FFFEA}"/>
              </a:ext>
            </a:extLst>
          </p:cNvPr>
          <p:cNvSpPr txBox="1"/>
          <p:nvPr/>
        </p:nvSpPr>
        <p:spPr>
          <a:xfrm>
            <a:off x="1418589" y="3947458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He must eat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170106-3638-DB68-AAF0-99A3B81A8A84}"/>
              </a:ext>
            </a:extLst>
          </p:cNvPr>
          <p:cNvSpPr txBox="1"/>
          <p:nvPr/>
        </p:nvSpPr>
        <p:spPr>
          <a:xfrm>
            <a:off x="1404906" y="4675477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I must not eat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ED6256-F3F7-7EEC-E3BC-02622EB792D2}"/>
              </a:ext>
            </a:extLst>
          </p:cNvPr>
          <p:cNvSpPr txBox="1"/>
          <p:nvPr/>
        </p:nvSpPr>
        <p:spPr>
          <a:xfrm>
            <a:off x="1345101" y="5393914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He must have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725227-8384-BA86-EC0B-13E01B445ADE}"/>
              </a:ext>
            </a:extLst>
          </p:cNvPr>
          <p:cNvSpPr txBox="1"/>
          <p:nvPr/>
        </p:nvSpPr>
        <p:spPr>
          <a:xfrm>
            <a:off x="1360508" y="6166852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I must drink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AB61FFD3-836A-4EBE-A245-4E125629404C}"/>
              </a:ext>
            </a:extLst>
          </p:cNvPr>
          <p:cNvSpPr/>
          <p:nvPr/>
        </p:nvSpPr>
        <p:spPr>
          <a:xfrm>
            <a:off x="4675038" y="142170"/>
            <a:ext cx="5956124" cy="833463"/>
          </a:xfrm>
          <a:prstGeom prst="wedgeRoundRectCallout">
            <a:avLst>
              <a:gd name="adj1" fmla="val 35043"/>
              <a:gd name="adj2" fmla="val 745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We can use pronouns (e.g., I, he) in Spanish to emphasise a contrast.</a:t>
            </a:r>
          </a:p>
        </p:txBody>
      </p:sp>
      <p:sp>
        <p:nvSpPr>
          <p:cNvPr id="47" name="TextBox 46">
            <a:hlinkClick r:id="" action="ppaction://noaction">
              <a:snd r:embed="rId7" name="7_1.wav"/>
            </a:hlinkClick>
            <a:extLst>
              <a:ext uri="{FF2B5EF4-FFF2-40B4-BE49-F238E27FC236}">
                <a16:creationId xmlns:a16="http://schemas.microsoft.com/office/drawing/2014/main" id="{BE739CAA-45F8-F29B-C462-D7B82C2B770D}"/>
              </a:ext>
            </a:extLst>
          </p:cNvPr>
          <p:cNvSpPr txBox="1"/>
          <p:nvPr/>
        </p:nvSpPr>
        <p:spPr>
          <a:xfrm>
            <a:off x="269069" y="88790"/>
            <a:ext cx="2852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normas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hlinkClick r:id="" action="ppaction://noaction">
              <a:snd r:embed="rId8" name="7_5.wav"/>
            </a:hlinkClick>
            <a:extLst>
              <a:ext uri="{FF2B5EF4-FFF2-40B4-BE49-F238E27FC236}">
                <a16:creationId xmlns:a16="http://schemas.microsoft.com/office/drawing/2014/main" id="{98230413-925E-89DD-AD79-2E08CE50AF7A}"/>
              </a:ext>
            </a:extLst>
          </p:cNvPr>
          <p:cNvSpPr/>
          <p:nvPr/>
        </p:nvSpPr>
        <p:spPr>
          <a:xfrm>
            <a:off x="453526" y="2432618"/>
            <a:ext cx="527765" cy="523220"/>
          </a:xfrm>
          <a:prstGeom prst="rect">
            <a:avLst/>
          </a:prstGeom>
          <a:solidFill>
            <a:srgbClr val="22A7CC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0" name="Rectangle 49">
            <a:hlinkClick r:id="" action="ppaction://noaction">
              <a:snd r:embed="rId9" name="7_7.wav"/>
            </a:hlinkClick>
            <a:extLst>
              <a:ext uri="{FF2B5EF4-FFF2-40B4-BE49-F238E27FC236}">
                <a16:creationId xmlns:a16="http://schemas.microsoft.com/office/drawing/2014/main" id="{E07FB834-3D5C-7C9D-DB2C-195DAD28C0E8}"/>
              </a:ext>
            </a:extLst>
          </p:cNvPr>
          <p:cNvSpPr/>
          <p:nvPr/>
        </p:nvSpPr>
        <p:spPr>
          <a:xfrm>
            <a:off x="453529" y="3814927"/>
            <a:ext cx="527765" cy="523220"/>
          </a:xfrm>
          <a:prstGeom prst="rect">
            <a:avLst/>
          </a:prstGeom>
          <a:solidFill>
            <a:srgbClr val="22A7CC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2" name="Rectangle 51">
            <a:hlinkClick r:id="" action="ppaction://noaction">
              <a:snd r:embed="rId10" name="7_8.wav"/>
            </a:hlinkClick>
            <a:extLst>
              <a:ext uri="{FF2B5EF4-FFF2-40B4-BE49-F238E27FC236}">
                <a16:creationId xmlns:a16="http://schemas.microsoft.com/office/drawing/2014/main" id="{15B07DB7-90AB-5E52-3512-D821212A4994}"/>
              </a:ext>
            </a:extLst>
          </p:cNvPr>
          <p:cNvSpPr/>
          <p:nvPr/>
        </p:nvSpPr>
        <p:spPr>
          <a:xfrm>
            <a:off x="465049" y="4511254"/>
            <a:ext cx="527765" cy="523220"/>
          </a:xfrm>
          <a:prstGeom prst="rect">
            <a:avLst/>
          </a:prstGeom>
          <a:solidFill>
            <a:srgbClr val="22A7CC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3" name="Rectangle 52">
            <a:hlinkClick r:id="" action="ppaction://noaction">
              <a:snd r:embed="rId11" name="7_9.wav"/>
            </a:hlinkClick>
            <a:extLst>
              <a:ext uri="{FF2B5EF4-FFF2-40B4-BE49-F238E27FC236}">
                <a16:creationId xmlns:a16="http://schemas.microsoft.com/office/drawing/2014/main" id="{AA27CB4A-7812-B270-663F-720A20AD2480}"/>
              </a:ext>
            </a:extLst>
          </p:cNvPr>
          <p:cNvSpPr/>
          <p:nvPr/>
        </p:nvSpPr>
        <p:spPr>
          <a:xfrm>
            <a:off x="472187" y="5246208"/>
            <a:ext cx="527765" cy="523220"/>
          </a:xfrm>
          <a:prstGeom prst="rect">
            <a:avLst/>
          </a:prstGeom>
          <a:solidFill>
            <a:srgbClr val="22A7CC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4" name="Rectangle 53">
            <a:hlinkClick r:id="" action="ppaction://noaction">
              <a:snd r:embed="rId12" name="7_10.wav"/>
            </a:hlinkClick>
            <a:extLst>
              <a:ext uri="{FF2B5EF4-FFF2-40B4-BE49-F238E27FC236}">
                <a16:creationId xmlns:a16="http://schemas.microsoft.com/office/drawing/2014/main" id="{FC744E40-F3B5-BF29-0D22-317E687EF0D2}"/>
              </a:ext>
            </a:extLst>
          </p:cNvPr>
          <p:cNvSpPr/>
          <p:nvPr/>
        </p:nvSpPr>
        <p:spPr>
          <a:xfrm>
            <a:off x="453526" y="5941337"/>
            <a:ext cx="527765" cy="523220"/>
          </a:xfrm>
          <a:prstGeom prst="rect">
            <a:avLst/>
          </a:prstGeom>
          <a:solidFill>
            <a:srgbClr val="22A7CC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5" name="Rectangle 54">
            <a:hlinkClick r:id="" action="ppaction://noaction">
              <a:snd r:embed="rId13" name="7_6.wav"/>
            </a:hlinkClick>
            <a:extLst>
              <a:ext uri="{FF2B5EF4-FFF2-40B4-BE49-F238E27FC236}">
                <a16:creationId xmlns:a16="http://schemas.microsoft.com/office/drawing/2014/main" id="{0D353531-E488-2AA3-27B6-2260308D21DC}"/>
              </a:ext>
            </a:extLst>
          </p:cNvPr>
          <p:cNvSpPr/>
          <p:nvPr/>
        </p:nvSpPr>
        <p:spPr>
          <a:xfrm>
            <a:off x="457448" y="3109216"/>
            <a:ext cx="527765" cy="523220"/>
          </a:xfrm>
          <a:prstGeom prst="rect">
            <a:avLst/>
          </a:prstGeom>
          <a:solidFill>
            <a:srgbClr val="22A7CC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929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59" grpId="0" animBg="1"/>
      <p:bldP spid="63" grpId="0" animBg="1"/>
      <p:bldP spid="70" grpId="0" animBg="1"/>
      <p:bldP spid="73" grpId="0" animBg="1"/>
      <p:bldP spid="77" grpId="0" animBg="1"/>
      <p:bldP spid="79" grpId="0" animBg="1"/>
      <p:bldP spid="31" grpId="0"/>
      <p:bldP spid="32" grpId="0"/>
      <p:bldP spid="35" grpId="0"/>
      <p:bldP spid="34" grpId="0" animBg="1"/>
      <p:bldP spid="36" grpId="0"/>
      <p:bldP spid="37" grpId="0"/>
      <p:bldP spid="38" grpId="0"/>
      <p:bldP spid="39" grpId="0"/>
      <p:bldP spid="3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175631" y="228889"/>
            <a:ext cx="5393895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hlinkClick r:id="" action="ppaction://noaction">
              <a:snd r:embed="rId7" name="9_1.wav"/>
            </a:hlinkClick>
            <a:extLst>
              <a:ext uri="{FF2B5EF4-FFF2-40B4-BE49-F238E27FC236}">
                <a16:creationId xmlns:a16="http://schemas.microsoft.com/office/drawing/2014/main" id="{7B8C6F07-AB0D-49A9-A4B1-A9FFE056AD50}"/>
              </a:ext>
            </a:extLst>
          </p:cNvPr>
          <p:cNvSpPr txBox="1"/>
          <p:nvPr/>
        </p:nvSpPr>
        <p:spPr>
          <a:xfrm>
            <a:off x="1198030" y="235860"/>
            <a:ext cx="53714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 a Luis. 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Speech Bubble: Rectangle with Corners Rounded 130">
            <a:extLst>
              <a:ext uri="{FF2B5EF4-FFF2-40B4-BE49-F238E27FC236}">
                <a16:creationId xmlns:a16="http://schemas.microsoft.com/office/drawing/2014/main" id="{B656B908-C902-D75D-24D9-A624B42D62FF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6394E89-94AC-0FA3-4430-A1C81D83AE6B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399983"/>
            <a:ext cx="2864489" cy="107721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Debe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leer 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texto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718584" y="2908008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0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538871" y="1977746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6646619" y="118930"/>
            <a:ext cx="119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1/5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526E307-4F5D-5569-A9D7-07F03AA48B3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36" name="Picture 3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D375697-A2F3-7A9D-B719-76EF56D2C1B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pic>
        <p:nvPicPr>
          <p:cNvPr id="37" name="Picture 6" descr="Free vector graphics of Cleaning">
            <a:extLst>
              <a:ext uri="{FF2B5EF4-FFF2-40B4-BE49-F238E27FC236}">
                <a16:creationId xmlns:a16="http://schemas.microsoft.com/office/drawing/2014/main" id="{921D2111-ED7D-12D2-0EDB-620E6E19C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4" y="5637907"/>
            <a:ext cx="1375033" cy="9842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282;p13" descr="Reading, Book, Symbol, Icon, Reader, Man">
            <a:extLst>
              <a:ext uri="{FF2B5EF4-FFF2-40B4-BE49-F238E27FC236}">
                <a16:creationId xmlns:a16="http://schemas.microsoft.com/office/drawing/2014/main" id="{AA07FC44-8009-8268-2B37-3B15F366F291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18898" y="5637907"/>
            <a:ext cx="1037723" cy="104266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65796C-CC08-2DA5-B602-E87439F15AE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5564"/>
          <a:stretch/>
        </p:blipFill>
        <p:spPr>
          <a:xfrm>
            <a:off x="4386732" y="5643174"/>
            <a:ext cx="1869140" cy="1251945"/>
          </a:xfrm>
          <a:prstGeom prst="rect">
            <a:avLst/>
          </a:prstGeom>
        </p:spPr>
      </p:pic>
      <p:sp>
        <p:nvSpPr>
          <p:cNvPr id="47" name="Rectangle 46">
            <a:hlinkClick r:id="" action="ppaction://noaction">
              <a:snd r:embed="rId15" name="19_Eestaactivo.wav"/>
            </a:hlinkClick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hlinkClick r:id="" action="ppaction://noaction">
              <a:snd r:embed="rId15" name="19_Eestaactivo.wav"/>
            </a:hlinkClick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2489421" y="536120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hlinkClick r:id="" action="ppaction://noaction">
              <a:snd r:embed="rId15" name="19_Eestaactivo.wav"/>
            </a:hlinkClick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4317283" y="541391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FE162-7505-D62C-B335-FFFE663612A9}"/>
              </a:ext>
            </a:extLst>
          </p:cNvPr>
          <p:cNvSpPr txBox="1"/>
          <p:nvPr/>
        </p:nvSpPr>
        <p:spPr>
          <a:xfrm>
            <a:off x="6331348" y="3507562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5910A7-E6B1-D1A8-E435-BE246099E6E4}"/>
              </a:ext>
            </a:extLst>
          </p:cNvPr>
          <p:cNvSpPr txBox="1"/>
          <p:nvPr/>
        </p:nvSpPr>
        <p:spPr>
          <a:xfrm>
            <a:off x="6255870" y="2354809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ella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972E878-F6DA-2295-1A4E-6D9D345A7474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B62F5-CAAE-3C55-1857-93995514CCFF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356154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26" grpId="0" animBg="1"/>
      <p:bldP spid="47" grpId="0" animBg="1"/>
      <p:bldP spid="47" grpId="1" animBg="1"/>
      <p:bldP spid="52" grpId="0" animBg="1"/>
      <p:bldP spid="53" grpId="0" animBg="1"/>
      <p:bldP spid="53" grpId="1" animBg="1"/>
      <p:bldP spid="61" grpId="0" animBg="1"/>
      <p:bldP spid="6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11754</TotalTime>
  <Words>2207</Words>
  <Application>Microsoft Office PowerPoint</Application>
  <PresentationFormat>Widescreen</PresentationFormat>
  <Paragraphs>371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Quique</vt:lpstr>
      <vt:lpstr>Saying what I and others have to do</vt:lpstr>
      <vt:lpstr>PowerPoint Presentation</vt:lpstr>
      <vt:lpstr>vocabulario</vt:lpstr>
      <vt:lpstr>vocabulario</vt:lpstr>
      <vt:lpstr>Saying what you have to do</vt:lpstr>
      <vt:lpstr>escuchar</vt:lpstr>
      <vt:lpstr>escuchar</vt:lpstr>
      <vt:lpstr>leer</vt:lpstr>
      <vt:lpstr>leer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104</cp:revision>
  <dcterms:created xsi:type="dcterms:W3CDTF">2022-01-14T09:06:54Z</dcterms:created>
  <dcterms:modified xsi:type="dcterms:W3CDTF">2023-05-17T06:55:11Z</dcterms:modified>
</cp:coreProperties>
</file>