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486" r:id="rId2"/>
    <p:sldId id="477" r:id="rId3"/>
    <p:sldId id="828" r:id="rId4"/>
    <p:sldId id="562" r:id="rId5"/>
    <p:sldId id="511" r:id="rId6"/>
    <p:sldId id="986" r:id="rId7"/>
    <p:sldId id="501" r:id="rId8"/>
    <p:sldId id="972" r:id="rId9"/>
    <p:sldId id="987" r:id="rId10"/>
    <p:sldId id="989" r:id="rId11"/>
    <p:sldId id="991" r:id="rId12"/>
    <p:sldId id="992" r:id="rId13"/>
    <p:sldId id="990" r:id="rId14"/>
    <p:sldId id="993" r:id="rId15"/>
    <p:sldId id="27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F0D9"/>
    <a:srgbClr val="2994B2"/>
    <a:srgbClr val="7DDDFF"/>
    <a:srgbClr val="FF0066"/>
    <a:srgbClr val="FFCCFF"/>
    <a:srgbClr val="FF6DA8"/>
    <a:srgbClr val="9CDCEE"/>
    <a:srgbClr val="22A7CC"/>
    <a:srgbClr val="B4EAE4"/>
    <a:srgbClr val="68D5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5C4136-A8CD-4223-B4C5-28ED1D5F9E79}" v="2" dt="2022-08-13T15:37:34.8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456" autoAdjust="0"/>
    <p:restoredTop sz="66793" autoAdjust="0"/>
  </p:normalViewPr>
  <p:slideViewPr>
    <p:cSldViewPr snapToGrid="0">
      <p:cViewPr varScale="1">
        <p:scale>
          <a:sx n="72" d="100"/>
          <a:sy n="72" d="100"/>
        </p:scale>
        <p:origin x="1272" y="5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50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 Dawes" userId="fe899cd594ff6f3a" providerId="LiveId" clId="{925C4136-A8CD-4223-B4C5-28ED1D5F9E79}"/>
    <pc:docChg chg="custSel addSld delSld modSld">
      <pc:chgData name="Tom Dawes" userId="fe899cd594ff6f3a" providerId="LiveId" clId="{925C4136-A8CD-4223-B4C5-28ED1D5F9E79}" dt="2022-08-13T15:37:53.342" v="5" actId="478"/>
      <pc:docMkLst>
        <pc:docMk/>
      </pc:docMkLst>
      <pc:sldChg chg="delSp mod">
        <pc:chgData name="Tom Dawes" userId="fe899cd594ff6f3a" providerId="LiveId" clId="{925C4136-A8CD-4223-B4C5-28ED1D5F9E79}" dt="2022-08-13T15:37:53.342" v="5" actId="478"/>
        <pc:sldMkLst>
          <pc:docMk/>
          <pc:sldMk cId="0" sldId="477"/>
        </pc:sldMkLst>
        <pc:spChg chg="del">
          <ac:chgData name="Tom Dawes" userId="fe899cd594ff6f3a" providerId="LiveId" clId="{925C4136-A8CD-4223-B4C5-28ED1D5F9E79}" dt="2022-08-13T15:37:53.342" v="5" actId="478"/>
          <ac:spMkLst>
            <pc:docMk/>
            <pc:sldMk cId="0" sldId="477"/>
            <ac:spMk id="3" creationId="{96903409-CDFC-4AA6-9224-A3DFE905943D}"/>
          </ac:spMkLst>
        </pc:spChg>
        <pc:spChg chg="del">
          <ac:chgData name="Tom Dawes" userId="fe899cd594ff6f3a" providerId="LiveId" clId="{925C4136-A8CD-4223-B4C5-28ED1D5F9E79}" dt="2022-08-13T15:36:59.893" v="0" actId="478"/>
          <ac:spMkLst>
            <pc:docMk/>
            <pc:sldMk cId="0" sldId="477"/>
            <ac:spMk id="13" creationId="{16C5FD99-7620-4D3F-AC02-13FC7D77536C}"/>
          </ac:spMkLst>
        </pc:spChg>
      </pc:sldChg>
      <pc:sldChg chg="add del">
        <pc:chgData name="Tom Dawes" userId="fe899cd594ff6f3a" providerId="LiveId" clId="{925C4136-A8CD-4223-B4C5-28ED1D5F9E79}" dt="2022-08-13T15:37:34.858" v="4"/>
        <pc:sldMkLst>
          <pc:docMk/>
          <pc:sldMk cId="3771193821" sldId="501"/>
        </pc:sldMkLst>
      </pc:sldChg>
      <pc:sldChg chg="add del">
        <pc:chgData name="Tom Dawes" userId="fe899cd594ff6f3a" providerId="LiveId" clId="{925C4136-A8CD-4223-B4C5-28ED1D5F9E79}" dt="2022-08-13T15:37:13.504" v="2"/>
        <pc:sldMkLst>
          <pc:docMk/>
          <pc:sldMk cId="0" sldId="828"/>
        </pc:sldMkLst>
      </pc:sldChg>
      <pc:sldChg chg="add del">
        <pc:chgData name="Tom Dawes" userId="fe899cd594ff6f3a" providerId="LiveId" clId="{925C4136-A8CD-4223-B4C5-28ED1D5F9E79}" dt="2022-08-13T15:37:34.858" v="4"/>
        <pc:sldMkLst>
          <pc:docMk/>
          <pc:sldMk cId="2192905747" sldId="97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4F2BA9-D6A4-4CE8-884A-737DBDF8B45E}" type="datetimeFigureOut">
              <a:rPr lang="en-GB" smtClean="0"/>
              <a:t>17/05/2023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F50263-D2D8-41AF-88E1-57F41DEA83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1284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Artwork by Steve Clarke. All additional pictures selected are available under a Creative Commons license, no attribution required.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frequency rankings for words that occur in this PowerPoint which have been</a:t>
            </a:r>
            <a:r>
              <a:rPr lang="en-GB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previously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introduced in the resources are given in the SOW (excel document) and in the resources that first introduced and formally re-visited those words. </a:t>
            </a:r>
          </a:p>
          <a:p>
            <a:endParaRPr lang="es-ES_tradnl" sz="18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_tradnl" sz="1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Phonics: SSC revision 2</a:t>
            </a:r>
            <a:endParaRPr lang="es-ES_tradnl" sz="18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_tradnl" sz="1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Vocabulary (new words in bold</a:t>
            </a:r>
            <a:r>
              <a:rPr lang="es-ES_tradnl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): </a:t>
            </a:r>
            <a:r>
              <a:rPr lang="en-GB" sz="2800" dirty="0"/>
              <a:t> </a:t>
            </a:r>
            <a:r>
              <a:rPr lang="en-GB" sz="1800" b="1" i="0" u="none" strike="noStrike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deber</a:t>
            </a:r>
            <a:r>
              <a:rPr lang="en-GB" sz="1800" b="1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8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[71</a:t>
            </a:r>
            <a:r>
              <a:rPr lang="en-GB" sz="1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1800" b="1" i="0" u="none" strike="noStrike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silencio</a:t>
            </a:r>
            <a:r>
              <a:rPr lang="en-GB" sz="1800" b="1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8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[[518] </a:t>
            </a:r>
            <a:r>
              <a:rPr lang="en-GB" sz="1800" b="1" i="0" u="none" strike="noStrike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tarde</a:t>
            </a:r>
            <a:r>
              <a:rPr lang="en-GB" sz="1800" b="1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8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[457]</a:t>
            </a:r>
            <a:r>
              <a:rPr lang="en-GB" sz="2800" dirty="0"/>
              <a:t> </a:t>
            </a:r>
            <a:r>
              <a:rPr lang="en-GB" sz="1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c</a:t>
            </a:r>
            <a:r>
              <a:rPr lang="en-GB" sz="1800" b="1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olegio </a:t>
            </a:r>
            <a:r>
              <a:rPr lang="en-GB" sz="180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[628] </a:t>
            </a:r>
            <a:r>
              <a:rPr lang="en-GB" sz="1800" b="1" i="0" u="none" strike="noStrike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deberes</a:t>
            </a:r>
            <a:r>
              <a:rPr lang="en-GB" sz="1800" b="1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80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[2187]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sz="18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Revisit 1</a:t>
            </a:r>
            <a:r>
              <a:rPr lang="es-ES_tradnl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GB" sz="1800" b="0" i="0" u="none" strike="noStrike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bandera</a:t>
            </a:r>
            <a:r>
              <a:rPr lang="en-GB" sz="18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[2446] </a:t>
            </a:r>
            <a:r>
              <a:rPr lang="en-GB" sz="1800" b="0" i="0" u="none" strike="noStrike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desfile</a:t>
            </a:r>
            <a:r>
              <a:rPr lang="en-GB" sz="18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[4514] pan [1342] </a:t>
            </a:r>
            <a:r>
              <a:rPr lang="en-GB" sz="1800" b="0" i="0" u="none" strike="noStrike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visitante</a:t>
            </a:r>
            <a:r>
              <a:rPr lang="en-GB" sz="18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[2428] </a:t>
            </a:r>
            <a:r>
              <a:rPr lang="en-GB" sz="1800" b="0" i="0" u="none" strike="noStrike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mucho</a:t>
            </a:r>
            <a:r>
              <a:rPr lang="en-GB" sz="18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[41] </a:t>
            </a:r>
            <a:r>
              <a:rPr lang="en-GB" sz="1800" b="0" i="0" u="none" strike="noStrike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todo</a:t>
            </a:r>
            <a:r>
              <a:rPr lang="en-GB" sz="18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[472] </a:t>
            </a:r>
            <a:r>
              <a:rPr lang="en-GB" sz="1800" b="0" i="0" u="none" strike="noStrike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todo</a:t>
            </a:r>
            <a:r>
              <a:rPr lang="en-GB" sz="18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800" b="0" i="0" u="none" strike="noStrike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el</a:t>
            </a:r>
            <a:r>
              <a:rPr lang="en-GB" sz="18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800" b="0" i="0" u="none" strike="noStrike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mundo</a:t>
            </a:r>
            <a:r>
              <a:rPr lang="en-GB" sz="18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[n/a]</a:t>
            </a:r>
            <a:r>
              <a:rPr lang="en-GB" sz="2800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Revisit 2</a:t>
            </a:r>
            <a:r>
              <a:rPr lang="es-ES_tradnl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s-ES" sz="18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ir [33] voy va cine [952] ciudad [178]  España [&gt;5000] este [24] norte [624] oeste [2416] sur [661] a [8] el [1] la [1]</a:t>
            </a:r>
            <a:r>
              <a:rPr lang="es-ES" sz="2800" dirty="0"/>
              <a:t>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Source: Davies, M. &amp; Davies, K. (2018)</a:t>
            </a:r>
            <a:r>
              <a:rPr lang="en-GB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A frequency dictionary of Spanish: Core vocabulary for learners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(2nd ed.). Routledge: London</a:t>
            </a:r>
          </a:p>
          <a:p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For any </a:t>
            </a:r>
            <a:r>
              <a:rPr lang="en-GB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other 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words that occur incidentally in this PowerPoint, frequency rankings will be provided in the notes field wherever possible.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b="1" i="0" u="none" strike="noStrike" dirty="0">
              <a:solidFill>
                <a:srgbClr val="002060"/>
              </a:solidFill>
              <a:effectLst/>
              <a:latin typeface="docs-Century Gothic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1" dirty="0" err="1">
                <a:effectLst/>
                <a:latin typeface="Calibri" panose="020F0502020204030204" pitchFamily="34" charset="0"/>
              </a:rPr>
              <a:t>norma</a:t>
            </a:r>
            <a:r>
              <a:rPr lang="en-GB" sz="1800" b="0" dirty="0">
                <a:effectLst/>
                <a:latin typeface="Calibri" panose="020F0502020204030204" pitchFamily="34" charset="0"/>
              </a:rPr>
              <a:t> [1174] </a:t>
            </a:r>
            <a:r>
              <a:rPr lang="en-US" sz="1800" b="1" dirty="0">
                <a:effectLst/>
                <a:latin typeface="Calibri" panose="020F0502020204030204" pitchFamily="34" charset="0"/>
              </a:rPr>
              <a:t> </a:t>
            </a:r>
            <a:r>
              <a:rPr lang="en-US" sz="1800" b="1" dirty="0" err="1"/>
              <a:t>aburrido</a:t>
            </a:r>
            <a:r>
              <a:rPr lang="en-US" sz="1800" b="1" dirty="0"/>
              <a:t> </a:t>
            </a:r>
            <a:r>
              <a:rPr lang="en-US" sz="1800" b="0" dirty="0"/>
              <a:t>[3917]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b="0" dirty="0">
              <a:effectLst/>
              <a:latin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b="1" i="0" u="none" strike="noStrike" dirty="0">
              <a:solidFill>
                <a:srgbClr val="002060"/>
              </a:solidFill>
              <a:effectLst/>
              <a:latin typeface="docs-Century Gothic"/>
            </a:endParaRPr>
          </a:p>
        </p:txBody>
      </p:sp>
      <p:sp>
        <p:nvSpPr>
          <p:cNvPr id="96" name="Google Shape;9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Timing: 7 minutes</a:t>
            </a:r>
          </a:p>
          <a:p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Aim: </a:t>
            </a:r>
            <a:r>
              <a:rPr lang="en-US" b="0" dirty="0"/>
              <a:t>r</a:t>
            </a:r>
            <a:r>
              <a:rPr lang="en-GB" sz="180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eading</a:t>
            </a:r>
            <a:r>
              <a:rPr lang="en-GB" sz="180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 to differentiate between 1</a:t>
            </a:r>
            <a:r>
              <a:rPr lang="en-GB" sz="1800" baseline="3000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st</a:t>
            </a:r>
            <a:r>
              <a:rPr lang="en-GB" sz="180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 and 3</a:t>
            </a:r>
            <a:r>
              <a:rPr lang="en-GB" sz="1800" baseline="3000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rd</a:t>
            </a:r>
            <a:r>
              <a:rPr lang="en-GB" sz="180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 person singular of </a:t>
            </a:r>
            <a:r>
              <a:rPr lang="en-GB" sz="180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deber</a:t>
            </a:r>
            <a:r>
              <a:rPr lang="en-GB" sz="180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; written comprehension of key vocabulary introduced this week.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Read the context. Tell students Quique is sending messages to Rubén.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Read the first message. Ask pupils to identify de if it’s Quique (</a:t>
            </a:r>
            <a:r>
              <a:rPr lang="en-GB" dirty="0" err="1"/>
              <a:t>yo</a:t>
            </a:r>
            <a:r>
              <a:rPr lang="en-GB" dirty="0"/>
              <a:t> = I), or Sofía (</a:t>
            </a:r>
            <a:r>
              <a:rPr lang="en-GB" dirty="0" err="1"/>
              <a:t>ella</a:t>
            </a:r>
            <a:r>
              <a:rPr lang="en-GB" dirty="0"/>
              <a:t> = she). 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Click to bring part 2 – checking understanding of infinitive verb and elicit oral response. 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Continue with items 1 – 5.</a:t>
            </a:r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722671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Timing: 7 minutes</a:t>
            </a:r>
          </a:p>
          <a:p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Aim: </a:t>
            </a:r>
            <a:r>
              <a:rPr lang="en-US" b="0" dirty="0"/>
              <a:t>r</a:t>
            </a:r>
            <a:r>
              <a:rPr lang="en-GB" sz="180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eading</a:t>
            </a:r>
            <a:r>
              <a:rPr lang="en-GB" sz="180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 to differentiate between 1</a:t>
            </a:r>
            <a:r>
              <a:rPr lang="en-GB" sz="1800" baseline="3000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st</a:t>
            </a:r>
            <a:r>
              <a:rPr lang="en-GB" sz="180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 and 3</a:t>
            </a:r>
            <a:r>
              <a:rPr lang="en-GB" sz="1800" baseline="3000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rd</a:t>
            </a:r>
            <a:r>
              <a:rPr lang="en-GB" sz="180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 person singular of </a:t>
            </a:r>
            <a:r>
              <a:rPr lang="en-GB" sz="180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deber</a:t>
            </a:r>
            <a:r>
              <a:rPr lang="en-GB" sz="180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; written comprehension of key vocabulary introduced this week.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Read the context. Tell students Quique is sending messages to Rubén.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Read the first message. Ask pupils to identify de if it’s Quique (</a:t>
            </a:r>
            <a:r>
              <a:rPr lang="en-GB" dirty="0" err="1"/>
              <a:t>yo</a:t>
            </a:r>
            <a:r>
              <a:rPr lang="en-GB" dirty="0"/>
              <a:t> = I), or Sofía (</a:t>
            </a:r>
            <a:r>
              <a:rPr lang="en-GB" dirty="0" err="1"/>
              <a:t>ella</a:t>
            </a:r>
            <a:r>
              <a:rPr lang="en-GB" dirty="0"/>
              <a:t> = she). 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Click to bring part 2 – checking understanding of infinitive verb and elicit oral response. 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Continue with items 1 – 5.</a:t>
            </a:r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682592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Timing: 7 minutes</a:t>
            </a:r>
          </a:p>
          <a:p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Aim: </a:t>
            </a:r>
            <a:r>
              <a:rPr lang="en-US" b="0" dirty="0"/>
              <a:t>r</a:t>
            </a:r>
            <a:r>
              <a:rPr lang="en-GB" sz="180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eading</a:t>
            </a:r>
            <a:r>
              <a:rPr lang="en-GB" sz="180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 to differentiate between 1</a:t>
            </a:r>
            <a:r>
              <a:rPr lang="en-GB" sz="1800" baseline="3000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st</a:t>
            </a:r>
            <a:r>
              <a:rPr lang="en-GB" sz="180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 and 3</a:t>
            </a:r>
            <a:r>
              <a:rPr lang="en-GB" sz="1800" baseline="3000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rd</a:t>
            </a:r>
            <a:r>
              <a:rPr lang="en-GB" sz="180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 person singular of </a:t>
            </a:r>
            <a:r>
              <a:rPr lang="en-GB" sz="180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deber</a:t>
            </a:r>
            <a:r>
              <a:rPr lang="en-GB" sz="180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; written comprehension of key vocabulary introduced this week.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Read the context. Tell students Quique is sending messages to Rubén.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Read the first message. Ask pupils to identify de if it’s Quique (</a:t>
            </a:r>
            <a:r>
              <a:rPr lang="en-GB" dirty="0" err="1"/>
              <a:t>yo</a:t>
            </a:r>
            <a:r>
              <a:rPr lang="en-GB" dirty="0"/>
              <a:t> = I), or Sofía (</a:t>
            </a:r>
            <a:r>
              <a:rPr lang="en-GB" dirty="0" err="1"/>
              <a:t>ella</a:t>
            </a:r>
            <a:r>
              <a:rPr lang="en-GB" dirty="0"/>
              <a:t> = she). 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Click to bring part 2 – checking understanding of infinitive verb and elicit oral response. 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Continue with items 1 – 5.</a:t>
            </a:r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29681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baseline="0" dirty="0"/>
              <a:t>Timing: </a:t>
            </a:r>
            <a:r>
              <a:rPr lang="en-GB" b="0" baseline="0" dirty="0"/>
              <a:t>3 minutes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GB" b="1" dirty="0"/>
            </a:br>
            <a:r>
              <a:rPr lang="en-GB" b="1" dirty="0"/>
              <a:t>Aim: </a:t>
            </a:r>
            <a:r>
              <a:rPr lang="en-GB" b="0" dirty="0"/>
              <a:t>to practise reading comprehension of both newly introduced and revisited vocabulary &amp; apply logic to the statements.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x2 to bring up speech bubbles and model the conversation. 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Pupil take turns to read statements 1-6 and react to them according to their own opinion.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/>
              <a:t>aburrido</a:t>
            </a:r>
            <a:r>
              <a:rPr lang="en-US" b="1" dirty="0"/>
              <a:t> </a:t>
            </a:r>
            <a:r>
              <a:rPr lang="en-US" b="0" dirty="0"/>
              <a:t>[3917]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493533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6" name="Google Shape;416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3 minutes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0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en-GB" sz="1200" b="1" dirty="0"/>
              <a:t>Aim:</a:t>
            </a:r>
            <a:r>
              <a:rPr lang="en-GB" sz="1200" b="0" dirty="0"/>
              <a:t> </a:t>
            </a:r>
            <a:r>
              <a:rPr lang="en-GB" b="0" dirty="0"/>
              <a:t>to revisit term 1-3 SSC. </a:t>
            </a:r>
            <a:r>
              <a:rPr lang="en-GB" sz="1200" b="0" dirty="0"/>
              <a:t>[</a:t>
            </a:r>
            <a:r>
              <a:rPr lang="en-GB" sz="1200" b="0" dirty="0" err="1"/>
              <a:t>rr</a:t>
            </a:r>
            <a:r>
              <a:rPr lang="en-GB" sz="1200" b="0" dirty="0"/>
              <a:t>] [a] [e] [i] [o] [u] [j] [ga] [</a:t>
            </a:r>
            <a:r>
              <a:rPr lang="en-GB" sz="1200" b="0" dirty="0" err="1"/>
              <a:t>gu</a:t>
            </a:r>
            <a:r>
              <a:rPr lang="en-GB" sz="1200" b="0" dirty="0"/>
              <a:t>] [</a:t>
            </a:r>
            <a:r>
              <a:rPr lang="en-GB" sz="1200" b="0" dirty="0" err="1"/>
              <a:t>gi</a:t>
            </a:r>
            <a:r>
              <a:rPr lang="en-GB" sz="1200" b="0" dirty="0"/>
              <a:t>] [</a:t>
            </a:r>
            <a:r>
              <a:rPr lang="en-GB" sz="1200" b="0" dirty="0" err="1"/>
              <a:t>gue</a:t>
            </a:r>
            <a:r>
              <a:rPr lang="en-GB" sz="1200" b="0" dirty="0"/>
              <a:t>] [v] [z] [</a:t>
            </a:r>
            <a:r>
              <a:rPr lang="en-GB" sz="1200" b="0" dirty="0" err="1"/>
              <a:t>rr</a:t>
            </a:r>
            <a:r>
              <a:rPr lang="en-GB" sz="1200" b="0" dirty="0"/>
              <a:t>] [r] [v] [</a:t>
            </a:r>
            <a:r>
              <a:rPr lang="en-GB" sz="1200" b="0" dirty="0" err="1"/>
              <a:t>ll</a:t>
            </a:r>
            <a:r>
              <a:rPr lang="en-GB" sz="1200" b="0" dirty="0"/>
              <a:t>] [l] [</a:t>
            </a:r>
            <a:r>
              <a:rPr lang="en-GB" sz="1200" b="0" dirty="0" err="1"/>
              <a:t>eu</a:t>
            </a:r>
            <a:r>
              <a:rPr lang="en-GB" sz="1200" b="0" dirty="0"/>
              <a:t>] [</a:t>
            </a:r>
            <a:r>
              <a:rPr lang="en-GB" sz="1200" b="0" dirty="0" err="1"/>
              <a:t>ee</a:t>
            </a:r>
            <a:r>
              <a:rPr lang="en-GB" sz="1200" b="0" dirty="0"/>
              <a:t>] [</a:t>
            </a:r>
            <a:r>
              <a:rPr lang="en-GB" sz="1200" b="0" dirty="0" err="1"/>
              <a:t>ei</a:t>
            </a:r>
            <a:r>
              <a:rPr lang="en-GB" sz="1200" b="0" dirty="0"/>
              <a:t>] [</a:t>
            </a:r>
            <a:r>
              <a:rPr lang="en-GB" sz="1200" b="0" dirty="0" err="1"/>
              <a:t>ua</a:t>
            </a:r>
            <a:r>
              <a:rPr lang="en-GB" sz="1200" b="0" dirty="0"/>
              <a:t>] [qui] [ñ] [ci] [</a:t>
            </a:r>
            <a:r>
              <a:rPr lang="en-GB" sz="1200" b="0" dirty="0" err="1"/>
              <a:t>ce</a:t>
            </a:r>
            <a:r>
              <a:rPr lang="en-GB" sz="1200" b="0" dirty="0"/>
              <a:t>]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Timing: 5 minutes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Procedure: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b="0" dirty="0">
                <a:latin typeface="Calibri" panose="020F0502020204030204" pitchFamily="34" charset="0"/>
                <a:cs typeface="Calibri" panose="020F0502020204030204" pitchFamily="34" charset="0"/>
              </a:rPr>
              <a:t>Pupils work in pairs to practise pronunciation. They can choose where to start and have one minute to collect as many coins as possible. 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b="0" dirty="0">
                <a:latin typeface="Calibri" panose="020F0502020204030204" pitchFamily="34" charset="0"/>
                <a:cs typeface="Calibri" panose="020F0502020204030204" pitchFamily="34" charset="0"/>
              </a:rPr>
              <a:t>Divide the class in A &amp; B and click to indicate it’s ‘persona A’’s turn. 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b="0" dirty="0">
                <a:latin typeface="Calibri" panose="020F0502020204030204" pitchFamily="34" charset="0"/>
                <a:cs typeface="Calibri" panose="020F0502020204030204" pitchFamily="34" charset="0"/>
              </a:rPr>
              <a:t>Pupil A starts from either ‘</a:t>
            </a:r>
            <a:r>
              <a:rPr lang="en-GB" b="0" dirty="0" err="1">
                <a:latin typeface="Calibri" panose="020F0502020204030204" pitchFamily="34" charset="0"/>
                <a:cs typeface="Calibri" panose="020F0502020204030204" pitchFamily="34" charset="0"/>
              </a:rPr>
              <a:t>paño</a:t>
            </a:r>
            <a:r>
              <a:rPr lang="en-GB" b="0" dirty="0">
                <a:latin typeface="Calibri" panose="020F0502020204030204" pitchFamily="34" charset="0"/>
                <a:cs typeface="Calibri" panose="020F0502020204030204" pitchFamily="34" charset="0"/>
              </a:rPr>
              <a:t>’, ‘gusto’ or ‘</a:t>
            </a:r>
            <a:r>
              <a:rPr lang="en-GB" b="0" dirty="0" err="1">
                <a:latin typeface="Calibri" panose="020F0502020204030204" pitchFamily="34" charset="0"/>
                <a:cs typeface="Calibri" panose="020F0502020204030204" pitchFamily="34" charset="0"/>
              </a:rPr>
              <a:t>agua</a:t>
            </a:r>
            <a:r>
              <a:rPr lang="en-GB" b="0" dirty="0">
                <a:latin typeface="Calibri" panose="020F0502020204030204" pitchFamily="34" charset="0"/>
                <a:cs typeface="Calibri" panose="020F0502020204030204" pitchFamily="34" charset="0"/>
              </a:rPr>
              <a:t>’, and follows the path to pronounce the words and collect the corresponding coins.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b="0" dirty="0">
                <a:latin typeface="Calibri" panose="020F0502020204030204" pitchFamily="34" charset="0"/>
                <a:cs typeface="Calibri" panose="020F0502020204030204" pitchFamily="34" charset="0"/>
              </a:rPr>
              <a:t>Click to bring up Persona B’s turn. 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endParaRPr lang="en-GB" sz="1200" b="0" dirty="0"/>
          </a:p>
        </p:txBody>
      </p:sp>
      <p:sp>
        <p:nvSpPr>
          <p:cNvPr id="106" name="Google Shape;106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4 minutes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en-GB" b="1" dirty="0"/>
              <a:t>Aim:</a:t>
            </a:r>
            <a:r>
              <a:rPr lang="en-GB" b="0" dirty="0"/>
              <a:t> </a:t>
            </a:r>
            <a:r>
              <a:rPr lang="en-US" b="0" dirty="0"/>
              <a:t>to </a:t>
            </a:r>
            <a:r>
              <a:rPr lang="en-GB" b="0" dirty="0"/>
              <a:t>introduce key vocabulary for this week.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endParaRPr lang="en-GB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baseline="0" dirty="0"/>
              <a:t>Procedure:</a:t>
            </a:r>
            <a:br>
              <a:rPr lang="en-GB" b="1" dirty="0"/>
            </a:br>
            <a:r>
              <a:rPr lang="en-GB" b="0" baseline="0" dirty="0"/>
              <a:t>1.Teacher introduces items one by one (word, picture, English) &amp; pupils practise pronunciation aloud.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baseline="0" dirty="0"/>
              <a:t>Alternatively, </a:t>
            </a:r>
            <a:r>
              <a:rPr lang="en-GB" b="0" dirty="0"/>
              <a:t>pupils </a:t>
            </a:r>
            <a:r>
              <a:rPr lang="en-GB" b="0" baseline="0" dirty="0"/>
              <a:t>work in pairs, reading the Spanish words out loud and looking at the English meanings (1 minute).</a:t>
            </a:r>
            <a:br>
              <a:rPr lang="en-GB" b="0" baseline="0" dirty="0"/>
            </a:br>
            <a:r>
              <a:rPr lang="en-GB" b="0" baseline="0" dirty="0"/>
              <a:t>2. Then the teacher removes the English words or pictures, and pupils try to recall the English orally (chorally), looking at the Spanish (1 minute).</a:t>
            </a:r>
            <a:br>
              <a:rPr lang="en-GB" b="0" baseline="0" dirty="0"/>
            </a:br>
            <a:r>
              <a:rPr lang="en-GB" b="0" baseline="0" dirty="0"/>
              <a:t>3. Teacher brings up hints – pupils work in pairs trying to recall the Spanish.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baseline="0" dirty="0"/>
              <a:t>4. Elicit answers from pupils (from left to right).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baseline="0" dirty="0"/>
              <a:t>NB. </a:t>
            </a:r>
            <a:r>
              <a:rPr lang="en-GB" b="0" baseline="0" dirty="0"/>
              <a:t>F</a:t>
            </a:r>
            <a:r>
              <a:rPr lang="en-GB" baseline="0" dirty="0"/>
              <a:t>urther rounds of learning can be facilitated by one pupil turning away from the board, and his/her partner asking him/her the meanings (‘</a:t>
            </a:r>
            <a:r>
              <a:rPr lang="en-GB" baseline="0" dirty="0" err="1"/>
              <a:t>Cómo</a:t>
            </a:r>
            <a:r>
              <a:rPr lang="en-GB" baseline="0" dirty="0"/>
              <a:t> se dice X en español?’).  This activity can work from L2 </a:t>
            </a:r>
            <a:r>
              <a:rPr lang="en-GB" baseline="0" dirty="0">
                <a:sym typeface="Wingdings" panose="05000000000000000000" pitchFamily="2" charset="2"/>
              </a:rPr>
              <a:t></a:t>
            </a:r>
            <a:r>
              <a:rPr lang="en-GB" baseline="0" dirty="0"/>
              <a:t> L1 or L1 </a:t>
            </a:r>
            <a:r>
              <a:rPr lang="en-GB" baseline="0" dirty="0">
                <a:sym typeface="Wingdings" panose="05000000000000000000" pitchFamily="2" charset="2"/>
              </a:rPr>
              <a:t> L2.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E5E8F0-3074-4A24-9073-AEBB709440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820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5 minutes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</a:t>
            </a:r>
            <a:r>
              <a:rPr lang="en-GB" b="0" dirty="0"/>
              <a:t> to revisit infinitive verbs and nouns from previous weeks (and the 3 new nouns introduced this week).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br>
              <a:rPr lang="en-GB" b="1" dirty="0"/>
            </a:br>
            <a:r>
              <a:rPr lang="en-GB" b="0" dirty="0"/>
              <a:t>1. Click for an English prompt.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0" dirty="0"/>
              <a:t>2. Elicit the Spanish word from pupils.</a:t>
            </a:r>
            <a:br>
              <a:rPr lang="en-GB" b="0" dirty="0"/>
            </a:br>
            <a:r>
              <a:rPr lang="en-GB" b="0" dirty="0"/>
              <a:t>3. Continue until all 10 items have been seen and heard.</a:t>
            </a:r>
            <a:br>
              <a:rPr lang="en-GB" b="0" dirty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5E8F0-3074-4A24-9073-AEBB7094406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203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3 minutes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 </a:t>
            </a:r>
            <a:r>
              <a:rPr lang="en-GB" b="0" dirty="0"/>
              <a:t>to introduce </a:t>
            </a:r>
            <a:r>
              <a:rPr lang="en-GB" b="0" dirty="0" err="1"/>
              <a:t>deber</a:t>
            </a:r>
            <a:r>
              <a:rPr lang="en-GB" b="0" dirty="0"/>
              <a:t> (2-verb structure) in 1</a:t>
            </a:r>
            <a:r>
              <a:rPr lang="en-GB" b="0" baseline="30000" dirty="0"/>
              <a:t>st</a:t>
            </a:r>
            <a:r>
              <a:rPr lang="en-GB" b="0" dirty="0"/>
              <a:t> and 3</a:t>
            </a:r>
            <a:r>
              <a:rPr lang="en-GB" b="0" baseline="30000" dirty="0"/>
              <a:t>rd</a:t>
            </a:r>
            <a:r>
              <a:rPr lang="en-GB" b="0" dirty="0"/>
              <a:t> person singular; revisit negatives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Click through the animations to present the information.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Elicit English translations for the Spanish examples provided.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</p:txBody>
      </p:sp>
      <p:sp>
        <p:nvSpPr>
          <p:cNvPr id="166" name="Google Shape;166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6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7970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7 minutes [2 slides]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r>
              <a:rPr lang="en-US" sz="1800" b="1" dirty="0"/>
              <a:t>Aim: </a:t>
            </a:r>
            <a:r>
              <a:rPr lang="en-US" sz="1800" b="0" dirty="0"/>
              <a:t>to </a:t>
            </a:r>
            <a:r>
              <a:rPr lang="en-US" sz="1800" b="0" dirty="0" err="1"/>
              <a:t>practise</a:t>
            </a:r>
            <a:r>
              <a:rPr lang="en-US" sz="1800" b="0" dirty="0"/>
              <a:t> connection of the 1</a:t>
            </a:r>
            <a:r>
              <a:rPr lang="en-US" sz="1800" b="0" baseline="30000" dirty="0"/>
              <a:t>st</a:t>
            </a:r>
            <a:r>
              <a:rPr lang="en-US" sz="1800" b="0" dirty="0"/>
              <a:t> and 3</a:t>
            </a:r>
            <a:r>
              <a:rPr lang="en-US" sz="1800" b="0" baseline="30000" dirty="0"/>
              <a:t>rd</a:t>
            </a:r>
            <a:r>
              <a:rPr lang="en-US" sz="1800" b="0" dirty="0"/>
              <a:t> person singular of </a:t>
            </a:r>
            <a:r>
              <a:rPr lang="en-US" sz="1800" b="0" dirty="0" err="1"/>
              <a:t>deber</a:t>
            </a:r>
            <a:r>
              <a:rPr lang="en-US" sz="1800" b="0" dirty="0"/>
              <a:t>, and negative form.</a:t>
            </a:r>
            <a:endParaRPr lang="en-US" sz="1800" b="1" dirty="0"/>
          </a:p>
          <a:p>
            <a:endParaRPr lang="en-US" sz="1800" b="1" dirty="0"/>
          </a:p>
          <a:p>
            <a:r>
              <a:rPr lang="en-US" sz="1800" b="1" dirty="0"/>
              <a:t>Procedure: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800" b="0" dirty="0"/>
              <a:t>Pupils listen to each phrase.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800" b="0" dirty="0"/>
              <a:t>Attending to the verb ending,  pupils decide if it’s ‘I’ or ‘s/he’ and whether it’s a negative statement.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800" b="0" dirty="0"/>
              <a:t>Click to reveal answers.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sz="1200" b="1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Transcript</a:t>
            </a:r>
            <a:endParaRPr lang="es-AR" sz="1200" b="1" dirty="0">
              <a:solidFill>
                <a:srgbClr val="002060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Nirmala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sz="1200" b="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E. [yo] no debo correr en casa. </a:t>
            </a:r>
            <a:br>
              <a:rPr lang="es-AR" sz="1200" b="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</a:br>
            <a:r>
              <a:rPr lang="es-AR" sz="1200" b="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1. [él] debe escuchar a la profesora.</a:t>
            </a:r>
            <a:br>
              <a:rPr lang="es-AR" sz="1200" b="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</a:br>
            <a:r>
              <a:rPr lang="es-AR" sz="1200" b="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2. [él] debe comer en el patio.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sz="1200" b="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3. [yo] no debo comer en clase. </a:t>
            </a:r>
            <a:br>
              <a:rPr lang="es-AR" sz="1200" b="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</a:br>
            <a:r>
              <a:rPr lang="es-AR" sz="1200" b="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4. [él] no debe tener un boli </a:t>
            </a:r>
            <a:br>
              <a:rPr lang="es-AR" sz="1200" b="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</a:br>
            <a:r>
              <a:rPr lang="en-GB" sz="1200" b="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5. [</a:t>
            </a:r>
            <a:r>
              <a:rPr lang="en-GB" sz="1200" b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yo</a:t>
            </a:r>
            <a:r>
              <a:rPr lang="en-GB" sz="1200" b="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] Debo </a:t>
            </a:r>
            <a:r>
              <a:rPr lang="en-GB" sz="1200" b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beber</a:t>
            </a:r>
            <a:r>
              <a:rPr lang="en-GB" sz="1200" b="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 a menudo.</a:t>
            </a:r>
            <a:endParaRPr lang="en-GB" b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err="1">
                <a:effectLst/>
                <a:latin typeface="Calibri" panose="020F0502020204030204" pitchFamily="34" charset="0"/>
              </a:rPr>
              <a:t>norma</a:t>
            </a:r>
            <a:r>
              <a:rPr lang="en-GB" sz="1200" b="0" dirty="0">
                <a:effectLst/>
                <a:latin typeface="Calibri" panose="020F0502020204030204" pitchFamily="34" charset="0"/>
              </a:rPr>
              <a:t> [1174]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670838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7 minutes </a:t>
            </a:r>
            <a:endParaRPr lang="en-GB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endParaRPr lang="en-GB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en-GB" b="1" dirty="0"/>
              <a:t>Aim: </a:t>
            </a:r>
            <a:r>
              <a:rPr lang="en-GB" b="0" dirty="0"/>
              <a:t>aural recognition of the infinitive verb; aural comprehension of vocabulary. </a:t>
            </a:r>
            <a:endParaRPr lang="en-GB" sz="1200" b="0" i="0" u="none" strike="noStrike" cap="none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Introduce the task and do the example with them. At this stage pupils focus on </a:t>
            </a:r>
            <a:r>
              <a:rPr lang="en-GB" b="0" dirty="0"/>
              <a:t>understanding more information about each sentences. 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+mn-lt"/>
              </a:rPr>
              <a:t>Pupils transcribe the infinitive verb and can select any extra info they pick up.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Century Gothic"/>
              <a:buAutoNum type="arabicPeriod"/>
              <a:tabLst/>
              <a:defRPr/>
            </a:pPr>
            <a:r>
              <a:rPr lang="en-GB" b="0" dirty="0"/>
              <a:t>Click to bring up answers.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Century Gothic"/>
              <a:buAutoNum type="arabicPeriod"/>
              <a:tabLst/>
              <a:defRPr/>
            </a:pPr>
            <a:r>
              <a:rPr lang="en-GB" b="0" dirty="0"/>
              <a:t>Teachers can elicit full English translation.</a:t>
            </a: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sz="1200" b="1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Transcript</a:t>
            </a:r>
            <a:endParaRPr lang="es-AR" sz="1200" b="1" dirty="0">
              <a:solidFill>
                <a:srgbClr val="002060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Nirmala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sz="1200" b="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E. [yo] no debo correr en casa. </a:t>
            </a:r>
            <a:br>
              <a:rPr lang="es-AR" sz="1200" b="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</a:br>
            <a:r>
              <a:rPr lang="es-AR" sz="1200" b="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1. [él] debe escuchar a la profesora.</a:t>
            </a:r>
            <a:br>
              <a:rPr lang="es-AR" sz="1200" b="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</a:br>
            <a:r>
              <a:rPr lang="es-AR" sz="1200" b="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2. [él] debe comer en el patio.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sz="1200" b="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3. [yo] no debo comer en clase. </a:t>
            </a:r>
            <a:br>
              <a:rPr lang="es-AR" sz="1200" b="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</a:br>
            <a:r>
              <a:rPr lang="es-AR" sz="1200" b="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4. [él] no debe tener un boli </a:t>
            </a:r>
            <a:br>
              <a:rPr lang="es-AR" sz="1200" b="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</a:br>
            <a:r>
              <a:rPr lang="en-GB" sz="1200" b="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5. [</a:t>
            </a:r>
            <a:r>
              <a:rPr lang="en-GB" sz="1200" b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yo</a:t>
            </a:r>
            <a:r>
              <a:rPr lang="en-GB" sz="1200" b="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] Debo </a:t>
            </a:r>
            <a:r>
              <a:rPr lang="en-GB" sz="1200" b="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beber</a:t>
            </a:r>
            <a:r>
              <a:rPr lang="en-GB" sz="1200" b="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 a menudo.</a:t>
            </a:r>
            <a:endParaRPr lang="en-GB" b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24" name="Google Shape;12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503198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Timing: 5 minutes</a:t>
            </a:r>
          </a:p>
          <a:p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Aim: </a:t>
            </a:r>
            <a:r>
              <a:rPr lang="en-US" b="0" dirty="0"/>
              <a:t>r</a:t>
            </a:r>
            <a:r>
              <a:rPr lang="en-GB" sz="180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eading</a:t>
            </a:r>
            <a:r>
              <a:rPr lang="en-GB" sz="180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 to differentiate between 1</a:t>
            </a:r>
            <a:r>
              <a:rPr lang="en-GB" sz="1800" baseline="3000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st</a:t>
            </a:r>
            <a:r>
              <a:rPr lang="en-GB" sz="180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 and 3</a:t>
            </a:r>
            <a:r>
              <a:rPr lang="en-GB" sz="1800" baseline="3000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rd</a:t>
            </a:r>
            <a:r>
              <a:rPr lang="en-GB" sz="180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 person singular of </a:t>
            </a:r>
            <a:r>
              <a:rPr lang="en-GB" sz="180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deber</a:t>
            </a:r>
            <a:r>
              <a:rPr lang="en-GB" sz="180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; written comprehension of key vocabulary introduced this week.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Read the context. Tell students Quique is sending messages to Rubén.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Read the first message. Ask pupils to identify de if it’s Quique (</a:t>
            </a:r>
            <a:r>
              <a:rPr lang="en-GB" dirty="0" err="1"/>
              <a:t>yo</a:t>
            </a:r>
            <a:r>
              <a:rPr lang="en-GB" dirty="0"/>
              <a:t> = I), or Sofía (</a:t>
            </a:r>
            <a:r>
              <a:rPr lang="en-GB" dirty="0" err="1"/>
              <a:t>ella</a:t>
            </a:r>
            <a:r>
              <a:rPr lang="en-GB" dirty="0"/>
              <a:t> = she). 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Click to bring part 2 – checking understanding of infinitive verb and elicit oral response. 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Continue with items 1 – 5.</a:t>
            </a:r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2165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Timing: 7 minutes</a:t>
            </a:r>
          </a:p>
          <a:p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Aim: </a:t>
            </a:r>
            <a:r>
              <a:rPr lang="en-US" b="0" dirty="0"/>
              <a:t>r</a:t>
            </a:r>
            <a:r>
              <a:rPr lang="en-GB" sz="180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eading</a:t>
            </a:r>
            <a:r>
              <a:rPr lang="en-GB" sz="180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 to differentiate between 1</a:t>
            </a:r>
            <a:r>
              <a:rPr lang="en-GB" sz="1800" baseline="3000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st</a:t>
            </a:r>
            <a:r>
              <a:rPr lang="en-GB" sz="180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 and 3</a:t>
            </a:r>
            <a:r>
              <a:rPr lang="en-GB" sz="1800" baseline="3000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rd</a:t>
            </a:r>
            <a:r>
              <a:rPr lang="en-GB" sz="180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 person singular of </a:t>
            </a:r>
            <a:r>
              <a:rPr lang="en-GB" sz="180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deber</a:t>
            </a:r>
            <a:r>
              <a:rPr lang="en-GB" sz="1800" dirty="0">
                <a:solidFill>
                  <a:srgbClr val="00206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Nirmala UI" panose="020B0502040204020203" pitchFamily="34" charset="0"/>
              </a:rPr>
              <a:t>; written comprehension of key vocabulary introduced this week.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Read the context. Tell students Quique is sending messages to Rubén.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Read the first message. Ask pupils to identify de if it’s Quique (</a:t>
            </a:r>
            <a:r>
              <a:rPr lang="en-GB" dirty="0" err="1"/>
              <a:t>yo</a:t>
            </a:r>
            <a:r>
              <a:rPr lang="en-GB" dirty="0"/>
              <a:t> = I), or Sofía (</a:t>
            </a:r>
            <a:r>
              <a:rPr lang="en-GB" dirty="0" err="1"/>
              <a:t>ella</a:t>
            </a:r>
            <a:r>
              <a:rPr lang="en-GB" dirty="0"/>
              <a:t> = she). 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Click to bring part 2 – checking understanding of infinitive verb and elicit oral response. 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Continue with items 1 – 5.</a:t>
            </a:r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41334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A0085-9E05-4721-B2FE-E4C508761F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E41E7F-C8F8-4876-9E85-E576126B06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3670-786C-4994-90AC-38DC22199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35FE3-5E96-469A-AB59-BAA952968745}" type="datetimeFigureOut">
              <a:rPr lang="en-GB" smtClean="0"/>
              <a:t>17/05/2023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CFF42B-C116-48FC-824F-975DB8F66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3C3341-A72A-4E50-9297-34B730082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68D9-4E47-482C-87CD-99CA0328FF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188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C5D9E-6823-44B8-BCF8-13C10911E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97951F-ED15-493D-8836-C8F9BD9ED8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0E37E7-955A-49DC-B3DE-26BB8A3A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35FE3-5E96-469A-AB59-BAA952968745}" type="datetimeFigureOut">
              <a:rPr lang="en-GB" smtClean="0"/>
              <a:t>17/05/2023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29A4BE-2E42-4B06-9F34-26E11A924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47AF00-542F-4BDC-822F-C6DDE648F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68D9-4E47-482C-87CD-99CA0328FF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8207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31A80A-513E-4252-AC0C-55EE56A18F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D80647-7275-4826-8E12-E027C1631D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0BF2DF-19CF-4D79-803C-4FE464EDE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35FE3-5E96-469A-AB59-BAA952968745}" type="datetimeFigureOut">
              <a:rPr lang="en-GB" smtClean="0"/>
              <a:t>17/05/2023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62B955-FDD1-4737-8BF0-24661BA47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9E0797-7D01-4300-B803-123C31EFE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68D9-4E47-482C-87CD-99CA0328FF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3539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4FD64-A50B-49FB-8517-7730C8A1B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67240-D4F8-4796-8CCB-22593ECCBD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75D7E2-DA7C-4CA5-8197-B1129EB6F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35FE3-5E96-469A-AB59-BAA952968745}" type="datetimeFigureOut">
              <a:rPr lang="en-GB" smtClean="0"/>
              <a:t>17/05/2023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E9BF29-2A7B-4D27-A12B-EA9E5CC55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D86413-9A55-4275-8394-71640BE79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68D9-4E47-482C-87CD-99CA0328FF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7596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52D99-241A-4CC7-950F-F50CA688A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0C5FD7-F438-4194-BE7B-C0696CA229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42AE1D-1737-41A4-896D-FD81FF550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35FE3-5E96-469A-AB59-BAA952968745}" type="datetimeFigureOut">
              <a:rPr lang="en-GB" smtClean="0"/>
              <a:t>17/05/2023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D3950A-703C-4422-A508-C9E1F38D2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FDDAF2-A88F-454F-9EAD-06243D075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68D9-4E47-482C-87CD-99CA0328FF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2389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A3344-CC0E-404F-B9C4-ACB311FEB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A799E1-71D1-4005-A188-241BCD854A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8B0D6A-9D01-4A4C-AAD8-CA7DC1581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DF5AAD-C158-4355-B13F-DB496E49F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35FE3-5E96-469A-AB59-BAA952968745}" type="datetimeFigureOut">
              <a:rPr lang="en-GB" smtClean="0"/>
              <a:t>17/05/2023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79AC5D-CED9-409C-ACC5-976080141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5E3891-0D2B-46F4-81C7-C3A487F08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68D9-4E47-482C-87CD-99CA0328FF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865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9AE98-C8A6-4F22-A816-2F2C7DD0E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0D5D8F-4F8E-4731-BBA2-4D3430700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98178D-1A5A-468D-9FCA-7C53CB1658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ECF231-E262-49AD-B91F-6554CECFE8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527F17-6BBC-4F9E-8FAA-AC5D0AFB63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5AAB48-4AC9-454A-BB19-C94CE78FC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35FE3-5E96-469A-AB59-BAA952968745}" type="datetimeFigureOut">
              <a:rPr lang="en-GB" smtClean="0"/>
              <a:t>17/05/2023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A6BA71-1FCD-4768-BCA1-F863CCBF5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484AE0-1E1A-4F2E-85A0-7C6F469D9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68D9-4E47-482C-87CD-99CA0328FF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070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7407E-74A2-4A16-924C-E163BFF30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789330-8BCA-4FE9-A112-EA53B3959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35FE3-5E96-469A-AB59-BAA952968745}" type="datetimeFigureOut">
              <a:rPr lang="en-GB" smtClean="0"/>
              <a:t>17/05/2023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B74342-EC3B-4746-ACCF-CCE2B0A94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CB6DA6-349D-46B3-BAA4-787E8EBBE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68D9-4E47-482C-87CD-99CA0328FF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5497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469702-67B4-4C2F-9506-E073BF49A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35FE3-5E96-469A-AB59-BAA952968745}" type="datetimeFigureOut">
              <a:rPr lang="en-GB" smtClean="0"/>
              <a:t>17/05/2023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3F4947-C1D9-41A1-94D9-288EB2E99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EFAF71-080E-446D-8197-0468E2784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68D9-4E47-482C-87CD-99CA0328FF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8981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C4F32-7115-4B6A-8F51-39C1CD24A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DA0AA-24AD-48CD-8EF1-17266C9B1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1CE7DC-550B-4DFD-8AAF-B28446D612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72CD48-3ACF-405B-A0DB-1992C0673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35FE3-5E96-469A-AB59-BAA952968745}" type="datetimeFigureOut">
              <a:rPr lang="en-GB" smtClean="0"/>
              <a:t>17/05/2023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A6C707-E74D-4017-9BA2-1DD6A4ED5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6A33C0-52BC-424F-A443-61019B430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68D9-4E47-482C-87CD-99CA0328FF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3810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D02AB-C350-4FDF-A6D5-AED0967DE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9F564D-1F19-4B50-9EEE-B2F668CFB1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D18C87-B907-4900-8144-DFE4B26885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EF9922-58C6-4732-A74E-B0AB7CF98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35FE3-5E96-469A-AB59-BAA952968745}" type="datetimeFigureOut">
              <a:rPr lang="en-GB" smtClean="0"/>
              <a:t>17/05/2023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790685-7898-4EE2-80C5-6DF9C4CF4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FD908F-C67A-4502-8AF7-AF862FEEF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668D9-4E47-482C-87CD-99CA0328FF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2414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49A597-5101-43C1-AE90-249FF1A07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8EFEAF-10E9-4C05-8DEE-6D9B2CB18D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555A13-CD99-4BA4-A888-8813F389D3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35FE3-5E96-469A-AB59-BAA952968745}" type="datetimeFigureOut">
              <a:rPr lang="en-GB" smtClean="0"/>
              <a:t>17/05/2023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006ED-636C-4C19-A9AE-0AA198C15F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F2431B-AEF7-4E46-B492-B48E1EC9A7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668D9-4E47-482C-87CD-99CA0328FF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8184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6.png"/><Relationship Id="rId7" Type="http://schemas.openxmlformats.org/officeDocument/2006/relationships/audio" Target="../media/audio34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svg"/><Relationship Id="rId11" Type="http://schemas.openxmlformats.org/officeDocument/2006/relationships/image" Target="../media/image30.png"/><Relationship Id="rId5" Type="http://schemas.openxmlformats.org/officeDocument/2006/relationships/image" Target="../media/image12.png"/><Relationship Id="rId10" Type="http://schemas.openxmlformats.org/officeDocument/2006/relationships/audio" Target="../media/audio35.wav"/><Relationship Id="rId4" Type="http://schemas.microsoft.com/office/2007/relationships/hdphoto" Target="../media/hdphoto1.wdp"/><Relationship Id="rId9" Type="http://schemas.openxmlformats.org/officeDocument/2006/relationships/image" Target="../media/image27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32.png"/><Relationship Id="rId3" Type="http://schemas.openxmlformats.org/officeDocument/2006/relationships/image" Target="../media/image26.png"/><Relationship Id="rId7" Type="http://schemas.openxmlformats.org/officeDocument/2006/relationships/audio" Target="../media/audio34.wav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svg"/><Relationship Id="rId11" Type="http://schemas.openxmlformats.org/officeDocument/2006/relationships/image" Target="../media/image30.png"/><Relationship Id="rId5" Type="http://schemas.openxmlformats.org/officeDocument/2006/relationships/image" Target="../media/image12.png"/><Relationship Id="rId10" Type="http://schemas.openxmlformats.org/officeDocument/2006/relationships/audio" Target="../media/audio35.wav"/><Relationship Id="rId4" Type="http://schemas.microsoft.com/office/2007/relationships/hdphoto" Target="../media/hdphoto1.wdp"/><Relationship Id="rId9" Type="http://schemas.openxmlformats.org/officeDocument/2006/relationships/image" Target="../media/image27.gif"/><Relationship Id="rId1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6.png"/><Relationship Id="rId7" Type="http://schemas.openxmlformats.org/officeDocument/2006/relationships/audio" Target="../media/audio34.wav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svg"/><Relationship Id="rId11" Type="http://schemas.openxmlformats.org/officeDocument/2006/relationships/image" Target="../media/image31.png"/><Relationship Id="rId5" Type="http://schemas.openxmlformats.org/officeDocument/2006/relationships/image" Target="../media/image12.png"/><Relationship Id="rId10" Type="http://schemas.openxmlformats.org/officeDocument/2006/relationships/audio" Target="../media/audio35.wav"/><Relationship Id="rId4" Type="http://schemas.microsoft.com/office/2007/relationships/hdphoto" Target="../media/hdphoto1.wdp"/><Relationship Id="rId9" Type="http://schemas.openxmlformats.org/officeDocument/2006/relationships/image" Target="../media/image27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6.png"/><Relationship Id="rId7" Type="http://schemas.openxmlformats.org/officeDocument/2006/relationships/audio" Target="../media/audio34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svg"/><Relationship Id="rId11" Type="http://schemas.openxmlformats.org/officeDocument/2006/relationships/image" Target="../media/image34.png"/><Relationship Id="rId5" Type="http://schemas.openxmlformats.org/officeDocument/2006/relationships/image" Target="../media/image12.png"/><Relationship Id="rId10" Type="http://schemas.openxmlformats.org/officeDocument/2006/relationships/audio" Target="../media/audio35.wav"/><Relationship Id="rId4" Type="http://schemas.microsoft.com/office/2007/relationships/hdphoto" Target="../media/hdphoto1.wdp"/><Relationship Id="rId9" Type="http://schemas.openxmlformats.org/officeDocument/2006/relationships/image" Target="../media/image27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5.png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26.png"/><Relationship Id="rId9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audio" Target="../media/audio9.wav"/><Relationship Id="rId18" Type="http://schemas.openxmlformats.org/officeDocument/2006/relationships/audio" Target="../media/audio14.wav"/><Relationship Id="rId26" Type="http://schemas.openxmlformats.org/officeDocument/2006/relationships/audio" Target="../media/audio21.wav"/><Relationship Id="rId3" Type="http://schemas.openxmlformats.org/officeDocument/2006/relationships/audio" Target="../media/audio1.wav"/><Relationship Id="rId21" Type="http://schemas.openxmlformats.org/officeDocument/2006/relationships/audio" Target="../media/audio17.wav"/><Relationship Id="rId7" Type="http://schemas.openxmlformats.org/officeDocument/2006/relationships/audio" Target="../media/audio3.wav"/><Relationship Id="rId12" Type="http://schemas.openxmlformats.org/officeDocument/2006/relationships/audio" Target="../media/audio8.wav"/><Relationship Id="rId17" Type="http://schemas.openxmlformats.org/officeDocument/2006/relationships/audio" Target="../media/audio13.wav"/><Relationship Id="rId25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6" Type="http://schemas.openxmlformats.org/officeDocument/2006/relationships/audio" Target="../media/audio12.wav"/><Relationship Id="rId20" Type="http://schemas.openxmlformats.org/officeDocument/2006/relationships/audio" Target="../media/audio16.wav"/><Relationship Id="rId29" Type="http://schemas.openxmlformats.org/officeDocument/2006/relationships/image" Target="../media/image13.sv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11" Type="http://schemas.openxmlformats.org/officeDocument/2006/relationships/audio" Target="../media/audio7.wav"/><Relationship Id="rId24" Type="http://schemas.openxmlformats.org/officeDocument/2006/relationships/audio" Target="../media/audio20.wav"/><Relationship Id="rId5" Type="http://schemas.openxmlformats.org/officeDocument/2006/relationships/image" Target="../media/image10.png"/><Relationship Id="rId15" Type="http://schemas.openxmlformats.org/officeDocument/2006/relationships/audio" Target="../media/audio11.wav"/><Relationship Id="rId23" Type="http://schemas.openxmlformats.org/officeDocument/2006/relationships/audio" Target="../media/audio19.wav"/><Relationship Id="rId28" Type="http://schemas.openxmlformats.org/officeDocument/2006/relationships/image" Target="../media/image12.png"/><Relationship Id="rId10" Type="http://schemas.openxmlformats.org/officeDocument/2006/relationships/audio" Target="../media/audio6.wav"/><Relationship Id="rId19" Type="http://schemas.openxmlformats.org/officeDocument/2006/relationships/audio" Target="../media/audio15.wav"/><Relationship Id="rId4" Type="http://schemas.openxmlformats.org/officeDocument/2006/relationships/image" Target="../media/image9.png"/><Relationship Id="rId9" Type="http://schemas.openxmlformats.org/officeDocument/2006/relationships/audio" Target="../media/audio5.wav"/><Relationship Id="rId14" Type="http://schemas.openxmlformats.org/officeDocument/2006/relationships/audio" Target="../media/audio10.wav"/><Relationship Id="rId22" Type="http://schemas.openxmlformats.org/officeDocument/2006/relationships/audio" Target="../media/audio18.wav"/><Relationship Id="rId27" Type="http://schemas.openxmlformats.org/officeDocument/2006/relationships/audio" Target="../media/audio22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27.wav"/><Relationship Id="rId13" Type="http://schemas.openxmlformats.org/officeDocument/2006/relationships/audio" Target="../media/audio31.wav"/><Relationship Id="rId18" Type="http://schemas.openxmlformats.org/officeDocument/2006/relationships/image" Target="../media/image7.png"/><Relationship Id="rId3" Type="http://schemas.openxmlformats.org/officeDocument/2006/relationships/audio" Target="../media/audio23.wav"/><Relationship Id="rId7" Type="http://schemas.openxmlformats.org/officeDocument/2006/relationships/audio" Target="../media/audio26.wav"/><Relationship Id="rId12" Type="http://schemas.openxmlformats.org/officeDocument/2006/relationships/image" Target="../media/image25.png"/><Relationship Id="rId1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6" Type="http://schemas.openxmlformats.org/officeDocument/2006/relationships/audio" Target="../media/audio3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11" Type="http://schemas.openxmlformats.org/officeDocument/2006/relationships/audio" Target="../media/audio30.wav"/><Relationship Id="rId5" Type="http://schemas.openxmlformats.org/officeDocument/2006/relationships/audio" Target="../media/audio25.wav"/><Relationship Id="rId15" Type="http://schemas.openxmlformats.org/officeDocument/2006/relationships/image" Target="../media/image21.svg"/><Relationship Id="rId10" Type="http://schemas.openxmlformats.org/officeDocument/2006/relationships/audio" Target="../media/audio29.wav"/><Relationship Id="rId19" Type="http://schemas.openxmlformats.org/officeDocument/2006/relationships/image" Target="../media/image8.png"/><Relationship Id="rId4" Type="http://schemas.openxmlformats.org/officeDocument/2006/relationships/audio" Target="../media/audio24.wav"/><Relationship Id="rId9" Type="http://schemas.openxmlformats.org/officeDocument/2006/relationships/audio" Target="../media/audio28.wav"/><Relationship Id="rId1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26.wav"/><Relationship Id="rId13" Type="http://schemas.openxmlformats.org/officeDocument/2006/relationships/audio" Target="../media/audio32.wav"/><Relationship Id="rId3" Type="http://schemas.openxmlformats.org/officeDocument/2006/relationships/audio" Target="../media/audio33.wav"/><Relationship Id="rId7" Type="http://schemas.openxmlformats.org/officeDocument/2006/relationships/audio" Target="../media/audio31.wav"/><Relationship Id="rId12" Type="http://schemas.openxmlformats.org/officeDocument/2006/relationships/audio" Target="../media/audio30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svg"/><Relationship Id="rId11" Type="http://schemas.openxmlformats.org/officeDocument/2006/relationships/audio" Target="../media/audio29.wav"/><Relationship Id="rId5" Type="http://schemas.openxmlformats.org/officeDocument/2006/relationships/image" Target="../media/image20.png"/><Relationship Id="rId10" Type="http://schemas.openxmlformats.org/officeDocument/2006/relationships/audio" Target="../media/audio28.wav"/><Relationship Id="rId4" Type="http://schemas.openxmlformats.org/officeDocument/2006/relationships/image" Target="../media/image24.png"/><Relationship Id="rId9" Type="http://schemas.openxmlformats.org/officeDocument/2006/relationships/audio" Target="../media/audio27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6.png"/><Relationship Id="rId7" Type="http://schemas.openxmlformats.org/officeDocument/2006/relationships/audio" Target="../media/audio34.wav"/><Relationship Id="rId12" Type="http://schemas.openxmlformats.org/officeDocument/2006/relationships/audio" Target="../media/audio35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svg"/><Relationship Id="rId11" Type="http://schemas.openxmlformats.org/officeDocument/2006/relationships/image" Target="../media/image29.png"/><Relationship Id="rId5" Type="http://schemas.openxmlformats.org/officeDocument/2006/relationships/image" Target="../media/image12.png"/><Relationship Id="rId10" Type="http://schemas.openxmlformats.org/officeDocument/2006/relationships/image" Target="../media/image28.png"/><Relationship Id="rId4" Type="http://schemas.microsoft.com/office/2007/relationships/hdphoto" Target="../media/hdphoto1.wdp"/><Relationship Id="rId9" Type="http://schemas.openxmlformats.org/officeDocument/2006/relationships/image" Target="../media/image2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FA4F1-87DE-4B3C-9C9B-D27F7050A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306131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srgbClr val="002060"/>
                </a:solidFill>
                <a:latin typeface="Segoe Print" panose="02000600000000000000" pitchFamily="2" charset="0"/>
              </a:rPr>
              <a:t>español</a:t>
            </a:r>
            <a:r>
              <a:rPr lang="en-GB" sz="4000" dirty="0">
                <a:solidFill>
                  <a:srgbClr val="002060"/>
                </a:solidFill>
                <a:latin typeface="Segoe Print" panose="02000600000000000000" pitchFamily="2" charset="0"/>
              </a:rPr>
              <a:t>, con </a:t>
            </a:r>
            <a:r>
              <a:rPr lang="en-GB" sz="4000" dirty="0" err="1">
                <a:solidFill>
                  <a:srgbClr val="002060"/>
                </a:solidFill>
                <a:latin typeface="Segoe Print" panose="02000600000000000000" pitchFamily="2" charset="0"/>
              </a:rPr>
              <a:t>Quique</a:t>
            </a:r>
            <a:endParaRPr lang="en-GB" sz="4000" dirty="0">
              <a:solidFill>
                <a:srgbClr val="002060"/>
              </a:solidFill>
              <a:latin typeface="Segoe Print" panose="020006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71EDF5-25CC-431F-AC78-F4B496CCE4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4293" y="696758"/>
            <a:ext cx="6621960" cy="5678129"/>
          </a:xfrm>
          <a:prstGeom prst="rect">
            <a:avLst/>
          </a:prstGeom>
        </p:spPr>
      </p:pic>
      <p:sp>
        <p:nvSpPr>
          <p:cNvPr id="7" name="Google Shape;167;p2">
            <a:extLst>
              <a:ext uri="{FF2B5EF4-FFF2-40B4-BE49-F238E27FC236}">
                <a16:creationId xmlns:a16="http://schemas.microsoft.com/office/drawing/2014/main" id="{F80D9B88-B2CA-4E92-9EFE-41298FDBCBB9}"/>
              </a:ext>
            </a:extLst>
          </p:cNvPr>
          <p:cNvSpPr/>
          <p:nvPr/>
        </p:nvSpPr>
        <p:spPr>
          <a:xfrm>
            <a:off x="241159" y="718439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Picture 7" descr="A picture containing text, toy, doll&#10;&#10;Description automatically generated">
            <a:extLst>
              <a:ext uri="{FF2B5EF4-FFF2-40B4-BE49-F238E27FC236}">
                <a16:creationId xmlns:a16="http://schemas.microsoft.com/office/drawing/2014/main" id="{007BAD55-AF3E-4DB2-B919-E4AD075177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021" y="2724682"/>
            <a:ext cx="2527059" cy="410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322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282;p13" descr="Reading, Book, Symbol, Icon, Reader, Man">
            <a:extLst>
              <a:ext uri="{FF2B5EF4-FFF2-40B4-BE49-F238E27FC236}">
                <a16:creationId xmlns:a16="http://schemas.microsoft.com/office/drawing/2014/main" id="{46A1EDCF-D41A-4990-B12A-E9F6F29370DD}"/>
              </a:ext>
            </a:extLst>
          </p:cNvPr>
          <p:cNvPicPr preferRelativeResize="0"/>
          <p:nvPr/>
        </p:nvPicPr>
        <p:blipFill rotWithShape="1">
          <a:blip r:embed="rId3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1232568" y="158344"/>
            <a:ext cx="782801" cy="78280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365942-B2E8-49F6-959E-078996708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0458" y="966425"/>
            <a:ext cx="657080" cy="400110"/>
          </a:xfrm>
          <a:solidFill>
            <a:srgbClr val="92D050"/>
          </a:solidFill>
        </p:spPr>
        <p:txBody>
          <a:bodyPr>
            <a:no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leer</a:t>
            </a:r>
          </a:p>
        </p:txBody>
      </p:sp>
      <p:sp>
        <p:nvSpPr>
          <p:cNvPr id="41" name="Speech Bubble: Rectangle with Corners Rounded 40">
            <a:extLst>
              <a:ext uri="{FF2B5EF4-FFF2-40B4-BE49-F238E27FC236}">
                <a16:creationId xmlns:a16="http://schemas.microsoft.com/office/drawing/2014/main" id="{2DF35671-069A-4773-87A6-3BDBA7E690C7}"/>
              </a:ext>
            </a:extLst>
          </p:cNvPr>
          <p:cNvSpPr/>
          <p:nvPr/>
        </p:nvSpPr>
        <p:spPr>
          <a:xfrm>
            <a:off x="1175631" y="228889"/>
            <a:ext cx="5393895" cy="519576"/>
          </a:xfrm>
          <a:prstGeom prst="wedgeRoundRectCallout">
            <a:avLst>
              <a:gd name="adj1" fmla="val -53155"/>
              <a:gd name="adj2" fmla="val 25196"/>
              <a:gd name="adj3" fmla="val 16667"/>
            </a:avLst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B8C6F07-AB0D-49A9-A4B1-A9FFE056AD50}"/>
              </a:ext>
            </a:extLst>
          </p:cNvPr>
          <p:cNvSpPr txBox="1"/>
          <p:nvPr/>
        </p:nvSpPr>
        <p:spPr>
          <a:xfrm>
            <a:off x="1198030" y="255070"/>
            <a:ext cx="677575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Lee </a:t>
            </a:r>
            <a:r>
              <a:rPr kumimoji="0" lang="en-GB" sz="24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los</a:t>
            </a: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4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mensajes</a:t>
            </a: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de Quique a Luis. </a:t>
            </a:r>
          </a:p>
        </p:txBody>
      </p:sp>
      <p:pic>
        <p:nvPicPr>
          <p:cNvPr id="44" name="Graphic 43" descr="Teacher">
            <a:extLst>
              <a:ext uri="{FF2B5EF4-FFF2-40B4-BE49-F238E27FC236}">
                <a16:creationId xmlns:a16="http://schemas.microsoft.com/office/drawing/2014/main" id="{B62C6D64-0B21-4AE8-8759-83AFFB9154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0549" y="64845"/>
            <a:ext cx="914400" cy="914400"/>
          </a:xfrm>
          <a:prstGeom prst="rect">
            <a:avLst/>
          </a:prstGeom>
        </p:spPr>
      </p:pic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D23FF96E-6124-0255-FBC4-B8A8B8E45983}"/>
              </a:ext>
            </a:extLst>
          </p:cNvPr>
          <p:cNvSpPr/>
          <p:nvPr/>
        </p:nvSpPr>
        <p:spPr>
          <a:xfrm rot="16200000">
            <a:off x="2166275" y="789956"/>
            <a:ext cx="2105685" cy="4204368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B27D91F2-BC80-F387-35C2-0C1795D5D22A}"/>
              </a:ext>
            </a:extLst>
          </p:cNvPr>
          <p:cNvSpPr/>
          <p:nvPr/>
        </p:nvSpPr>
        <p:spPr>
          <a:xfrm rot="16200000">
            <a:off x="2189850" y="1262200"/>
            <a:ext cx="1796490" cy="3206190"/>
          </a:xfrm>
          <a:prstGeom prst="rect">
            <a:avLst/>
          </a:prstGeom>
          <a:solidFill>
            <a:srgbClr val="A9DA74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5AC17F69-141D-E115-776E-ACB0DD59B130}"/>
              </a:ext>
            </a:extLst>
          </p:cNvPr>
          <p:cNvSpPr/>
          <p:nvPr/>
        </p:nvSpPr>
        <p:spPr>
          <a:xfrm>
            <a:off x="4908922" y="2857108"/>
            <a:ext cx="159150" cy="162968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31" name="Speech Bubble: Rectangle with Corners Rounded 130">
            <a:extLst>
              <a:ext uri="{FF2B5EF4-FFF2-40B4-BE49-F238E27FC236}">
                <a16:creationId xmlns:a16="http://schemas.microsoft.com/office/drawing/2014/main" id="{B656B908-C902-D75D-24D9-A624B42D62FF}"/>
              </a:ext>
            </a:extLst>
          </p:cNvPr>
          <p:cNvSpPr/>
          <p:nvPr/>
        </p:nvSpPr>
        <p:spPr>
          <a:xfrm>
            <a:off x="1168786" y="991606"/>
            <a:ext cx="2020414" cy="519576"/>
          </a:xfrm>
          <a:prstGeom prst="wedgeRoundRectCallout">
            <a:avLst>
              <a:gd name="adj1" fmla="val 33727"/>
              <a:gd name="adj2" fmla="val 83859"/>
              <a:gd name="adj3" fmla="val 16667"/>
            </a:avLst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16394E89-94AC-0FA3-4430-A1C81D83AE6B}"/>
              </a:ext>
            </a:extLst>
          </p:cNvPr>
          <p:cNvSpPr txBox="1"/>
          <p:nvPr/>
        </p:nvSpPr>
        <p:spPr>
          <a:xfrm>
            <a:off x="1224046" y="1006209"/>
            <a:ext cx="202041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¿</a:t>
            </a:r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Quién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es</a:t>
            </a:r>
            <a:r>
              <a:rPr kumimoji="0" lang="en-GB" sz="24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?</a:t>
            </a:r>
            <a:endParaRPr kumimoji="0" lang="en-GB" sz="24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59FED0A1-C826-086C-5B27-1795D985FDD5}"/>
              </a:ext>
            </a:extLst>
          </p:cNvPr>
          <p:cNvSpPr txBox="1"/>
          <p:nvPr/>
        </p:nvSpPr>
        <p:spPr>
          <a:xfrm>
            <a:off x="1655260" y="2102962"/>
            <a:ext cx="2864489" cy="1569660"/>
          </a:xfrm>
          <a:prstGeom prst="rect">
            <a:avLst/>
          </a:prstGeom>
          <a:solidFill>
            <a:schemeClr val="bg1"/>
          </a:solidFill>
        </p:spPr>
        <p:txBody>
          <a:bodyPr wrap="square" anchor="ctr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Debo estar en </a:t>
            </a:r>
            <a:r>
              <a:rPr lang="en-GB" sz="3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silencio</a:t>
            </a:r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 en clase.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741E2B9-0BAF-DB4D-6F3B-5C6BC67175D6}"/>
              </a:ext>
            </a:extLst>
          </p:cNvPr>
          <p:cNvSpPr txBox="1"/>
          <p:nvPr/>
        </p:nvSpPr>
        <p:spPr>
          <a:xfrm>
            <a:off x="3827368" y="3137729"/>
            <a:ext cx="801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002060"/>
                </a:solidFill>
              </a:rPr>
              <a:t>✉</a:t>
            </a:r>
          </a:p>
        </p:txBody>
      </p:sp>
      <p:sp>
        <p:nvSpPr>
          <p:cNvPr id="140" name="Rectangle 139">
            <a:hlinkClick r:id="" action="ppaction://noaction">
              <a:snd r:embed="rId7" name="7_4beep.wav"/>
            </a:hlinkClick>
            <a:extLst>
              <a:ext uri="{FF2B5EF4-FFF2-40B4-BE49-F238E27FC236}">
                <a16:creationId xmlns:a16="http://schemas.microsoft.com/office/drawing/2014/main" id="{05F5D1A3-2D43-7C6C-79F4-7691C30EE028}"/>
              </a:ext>
            </a:extLst>
          </p:cNvPr>
          <p:cNvSpPr/>
          <p:nvPr/>
        </p:nvSpPr>
        <p:spPr>
          <a:xfrm>
            <a:off x="231515" y="1925548"/>
            <a:ext cx="715260" cy="655573"/>
          </a:xfrm>
          <a:prstGeom prst="rect">
            <a:avLst/>
          </a:prstGeom>
          <a:solidFill>
            <a:schemeClr val="bg1"/>
          </a:solidFill>
          <a:ln w="28575">
            <a:solidFill>
              <a:srgbClr val="FF006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76A70BA2-2759-8D1D-1BD8-AF89CBA38799}"/>
              </a:ext>
            </a:extLst>
          </p:cNvPr>
          <p:cNvSpPr/>
          <p:nvPr/>
        </p:nvSpPr>
        <p:spPr>
          <a:xfrm>
            <a:off x="5505717" y="3108584"/>
            <a:ext cx="1651262" cy="1042518"/>
          </a:xfrm>
          <a:prstGeom prst="roundRect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DBC3A0B-508E-7148-A307-58106610CDDF}"/>
              </a:ext>
            </a:extLst>
          </p:cNvPr>
          <p:cNvSpPr txBox="1"/>
          <p:nvPr/>
        </p:nvSpPr>
        <p:spPr>
          <a:xfrm>
            <a:off x="6646619" y="118930"/>
            <a:ext cx="11961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[2</a:t>
            </a:r>
            <a:r>
              <a:rPr lang="en-GB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/5</a:t>
            </a:r>
            <a:r>
              <a:rPr lang="en-GB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]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B526E307-4F5D-5569-A9D7-07F03AA48B3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0799" b="44470"/>
          <a:stretch/>
        </p:blipFill>
        <p:spPr>
          <a:xfrm>
            <a:off x="5586848" y="3245778"/>
            <a:ext cx="821515" cy="782801"/>
          </a:xfrm>
          <a:prstGeom prst="roundRect">
            <a:avLst/>
          </a:prstGeom>
        </p:spPr>
      </p:pic>
      <p:pic>
        <p:nvPicPr>
          <p:cNvPr id="36" name="Picture 35" descr="A picture containing text, toy, doll, vector graphics&#10;&#10;Description automatically generated">
            <a:extLst>
              <a:ext uri="{FF2B5EF4-FFF2-40B4-BE49-F238E27FC236}">
                <a16:creationId xmlns:a16="http://schemas.microsoft.com/office/drawing/2014/main" id="{9D375697-A2F3-7A9D-B719-76EF56D2C1B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5" b="36920"/>
          <a:stretch/>
        </p:blipFill>
        <p:spPr>
          <a:xfrm flipH="1">
            <a:off x="5629367" y="2039973"/>
            <a:ext cx="657081" cy="885797"/>
          </a:xfrm>
          <a:prstGeom prst="roundRect">
            <a:avLst/>
          </a:prstGeom>
        </p:spPr>
      </p:pic>
      <p:sp>
        <p:nvSpPr>
          <p:cNvPr id="47" name="Rectangle 46">
            <a:hlinkClick r:id="" action="ppaction://noaction">
              <a:snd r:embed="rId10" name="19_Eestaactivo.wav"/>
            </a:hlinkClick>
            <a:extLst>
              <a:ext uri="{FF2B5EF4-FFF2-40B4-BE49-F238E27FC236}">
                <a16:creationId xmlns:a16="http://schemas.microsoft.com/office/drawing/2014/main" id="{E0432A09-EB40-52A9-294A-11EB9F02F037}"/>
              </a:ext>
            </a:extLst>
          </p:cNvPr>
          <p:cNvSpPr/>
          <p:nvPr/>
        </p:nvSpPr>
        <p:spPr>
          <a:xfrm>
            <a:off x="473098" y="5330491"/>
            <a:ext cx="564992" cy="553411"/>
          </a:xfrm>
          <a:prstGeom prst="rect">
            <a:avLst/>
          </a:prstGeom>
          <a:solidFill>
            <a:srgbClr val="1D9A78"/>
          </a:solidFill>
          <a:ln w="19050">
            <a:solidFill>
              <a:srgbClr val="1F785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</a:t>
            </a:r>
          </a:p>
        </p:txBody>
      </p:sp>
      <p:sp>
        <p:nvSpPr>
          <p:cNvPr id="52" name="Rectangle 51">
            <a:hlinkClick r:id="" action="ppaction://noaction">
              <a:snd r:embed="rId10" name="19_Eestaactivo.wav"/>
            </a:hlinkClick>
            <a:extLst>
              <a:ext uri="{FF2B5EF4-FFF2-40B4-BE49-F238E27FC236}">
                <a16:creationId xmlns:a16="http://schemas.microsoft.com/office/drawing/2014/main" id="{866641CF-1B27-EE5D-8F55-03484E23AEC6}"/>
              </a:ext>
            </a:extLst>
          </p:cNvPr>
          <p:cNvSpPr/>
          <p:nvPr/>
        </p:nvSpPr>
        <p:spPr>
          <a:xfrm>
            <a:off x="4217066" y="5334490"/>
            <a:ext cx="564992" cy="553411"/>
          </a:xfrm>
          <a:prstGeom prst="rect">
            <a:avLst/>
          </a:prstGeom>
          <a:solidFill>
            <a:srgbClr val="1D9A78"/>
          </a:solidFill>
          <a:ln w="19050">
            <a:solidFill>
              <a:srgbClr val="1F785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b</a:t>
            </a:r>
          </a:p>
        </p:txBody>
      </p:sp>
      <p:sp>
        <p:nvSpPr>
          <p:cNvPr id="53" name="Rectangle 52">
            <a:hlinkClick r:id="" action="ppaction://noaction">
              <a:snd r:embed="rId10" name="19_Eestaactivo.wav"/>
            </a:hlinkClick>
            <a:extLst>
              <a:ext uri="{FF2B5EF4-FFF2-40B4-BE49-F238E27FC236}">
                <a16:creationId xmlns:a16="http://schemas.microsoft.com/office/drawing/2014/main" id="{9F082959-AA12-9592-4A47-01DD5F170FCF}"/>
              </a:ext>
            </a:extLst>
          </p:cNvPr>
          <p:cNvSpPr/>
          <p:nvPr/>
        </p:nvSpPr>
        <p:spPr>
          <a:xfrm>
            <a:off x="8305528" y="5332449"/>
            <a:ext cx="564992" cy="553411"/>
          </a:xfrm>
          <a:prstGeom prst="rect">
            <a:avLst/>
          </a:prstGeom>
          <a:solidFill>
            <a:srgbClr val="1D9A78"/>
          </a:solidFill>
          <a:ln w="19050">
            <a:solidFill>
              <a:srgbClr val="1F785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EFE162-7505-D62C-B335-FFFE663612A9}"/>
              </a:ext>
            </a:extLst>
          </p:cNvPr>
          <p:cNvSpPr txBox="1"/>
          <p:nvPr/>
        </p:nvSpPr>
        <p:spPr>
          <a:xfrm>
            <a:off x="6331348" y="3507562"/>
            <a:ext cx="5998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err="1">
                <a:solidFill>
                  <a:srgbClr val="002060"/>
                </a:solidFill>
                <a:latin typeface="Segoe Print" panose="02000600000000000000" pitchFamily="2" charset="0"/>
              </a:rPr>
              <a:t>yo</a:t>
            </a:r>
            <a:endParaRPr lang="en-GB" sz="2800" b="1" dirty="0">
              <a:solidFill>
                <a:srgbClr val="002060"/>
              </a:solidFill>
              <a:latin typeface="Segoe Print" panose="02000600000000000000" pitchFamily="2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35910A7-E6B1-D1A8-E435-BE246099E6E4}"/>
              </a:ext>
            </a:extLst>
          </p:cNvPr>
          <p:cNvSpPr txBox="1"/>
          <p:nvPr/>
        </p:nvSpPr>
        <p:spPr>
          <a:xfrm>
            <a:off x="6255870" y="2354809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err="1">
                <a:solidFill>
                  <a:srgbClr val="002060"/>
                </a:solidFill>
                <a:latin typeface="Segoe Print" panose="02000600000000000000" pitchFamily="2" charset="0"/>
              </a:rPr>
              <a:t>ella</a:t>
            </a:r>
            <a:endParaRPr lang="en-GB" sz="2800" b="1" dirty="0">
              <a:solidFill>
                <a:srgbClr val="002060"/>
              </a:solidFill>
              <a:latin typeface="Segoe Print" panose="02000600000000000000" pitchFamily="2" charset="0"/>
            </a:endParaRPr>
          </a:p>
        </p:txBody>
      </p:sp>
      <p:sp>
        <p:nvSpPr>
          <p:cNvPr id="61" name="Speech Bubble: Rectangle with Corners Rounded 60">
            <a:extLst>
              <a:ext uri="{FF2B5EF4-FFF2-40B4-BE49-F238E27FC236}">
                <a16:creationId xmlns:a16="http://schemas.microsoft.com/office/drawing/2014/main" id="{8972E878-F6DA-2295-1A4E-6D9D345A7474}"/>
              </a:ext>
            </a:extLst>
          </p:cNvPr>
          <p:cNvSpPr/>
          <p:nvPr/>
        </p:nvSpPr>
        <p:spPr>
          <a:xfrm>
            <a:off x="492253" y="4335173"/>
            <a:ext cx="3087312" cy="519576"/>
          </a:xfrm>
          <a:prstGeom prst="wedgeRoundRectCallout">
            <a:avLst>
              <a:gd name="adj1" fmla="val 43393"/>
              <a:gd name="adj2" fmla="val 83021"/>
              <a:gd name="adj3" fmla="val 16667"/>
            </a:avLst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F5B62F5-CAAE-3C55-1857-93995514CCFF}"/>
              </a:ext>
            </a:extLst>
          </p:cNvPr>
          <p:cNvSpPr txBox="1"/>
          <p:nvPr/>
        </p:nvSpPr>
        <p:spPr>
          <a:xfrm>
            <a:off x="522865" y="4371605"/>
            <a:ext cx="290112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¿Qué imagen es?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9F91C61-A8B6-0FCC-5B07-D24ABF626E6F}"/>
              </a:ext>
            </a:extLst>
          </p:cNvPr>
          <p:cNvSpPr/>
          <p:nvPr/>
        </p:nvSpPr>
        <p:spPr>
          <a:xfrm>
            <a:off x="8218507" y="5915062"/>
            <a:ext cx="273887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 cmpd="sng">
                  <a:solidFill>
                    <a:srgbClr val="FF0066"/>
                  </a:solidFill>
                  <a:prstDash val="solid"/>
                </a:ln>
                <a:solidFill>
                  <a:srgbClr val="FF4B94"/>
                </a:solidFill>
                <a:latin typeface="Segoe Print" panose="02000600000000000000" pitchFamily="2" charset="0"/>
              </a:rPr>
              <a:t>to be </a:t>
            </a:r>
            <a:endParaRPr lang="en-US" sz="5400" b="1" cap="none" spc="0" dirty="0">
              <a:ln w="12700" cmpd="sng">
                <a:solidFill>
                  <a:srgbClr val="FF0066"/>
                </a:solidFill>
                <a:prstDash val="solid"/>
              </a:ln>
              <a:solidFill>
                <a:srgbClr val="FF4B94"/>
              </a:solidFill>
              <a:effectLst/>
              <a:latin typeface="Segoe Print" panose="02000600000000000000" pitchFamily="2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9F7A767-6E07-5B4A-4D1A-3C0F244158D1}"/>
              </a:ext>
            </a:extLst>
          </p:cNvPr>
          <p:cNvSpPr/>
          <p:nvPr/>
        </p:nvSpPr>
        <p:spPr>
          <a:xfrm>
            <a:off x="1004949" y="5517592"/>
            <a:ext cx="273887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2700" cmpd="sng">
                  <a:solidFill>
                    <a:srgbClr val="FF0066"/>
                  </a:solidFill>
                  <a:prstDash val="solid"/>
                </a:ln>
                <a:solidFill>
                  <a:srgbClr val="FF4B94"/>
                </a:solidFill>
                <a:latin typeface="Segoe Print" panose="02000600000000000000" pitchFamily="2" charset="0"/>
              </a:rPr>
              <a:t>to learn, learning</a:t>
            </a:r>
            <a:endParaRPr lang="en-US" sz="4000" b="1" cap="none" spc="0" dirty="0">
              <a:ln w="12700" cmpd="sng">
                <a:solidFill>
                  <a:srgbClr val="FF0066"/>
                </a:solidFill>
                <a:prstDash val="solid"/>
              </a:ln>
              <a:solidFill>
                <a:srgbClr val="FF4B94"/>
              </a:solidFill>
              <a:effectLst/>
              <a:latin typeface="Segoe Print" panose="02000600000000000000" pitchFamily="2" charset="0"/>
            </a:endParaRPr>
          </a:p>
        </p:txBody>
      </p:sp>
      <p:pic>
        <p:nvPicPr>
          <p:cNvPr id="33" name="Picture 2" descr="Archivo Vectorial, Hombre, Canción, Hombre Cantando">
            <a:extLst>
              <a:ext uri="{FF2B5EF4-FFF2-40B4-BE49-F238E27FC236}">
                <a16:creationId xmlns:a16="http://schemas.microsoft.com/office/drawing/2014/main" id="{9AAAD56F-E52D-3BB5-2920-89B9D8F80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758" y="5338464"/>
            <a:ext cx="1159014" cy="1299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2864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animBg="1"/>
      <p:bldP spid="132" grpId="0"/>
      <p:bldP spid="26" grpId="0" animBg="1"/>
      <p:bldP spid="47" grpId="0" animBg="1"/>
      <p:bldP spid="47" grpId="1" animBg="1"/>
      <p:bldP spid="52" grpId="0" animBg="1"/>
      <p:bldP spid="52" grpId="1" animBg="1"/>
      <p:bldP spid="53" grpId="0" animBg="1"/>
      <p:bldP spid="61" grpId="0" animBg="1"/>
      <p:bldP spid="62" grpId="0"/>
      <p:bldP spid="30" grpId="0"/>
      <p:bldP spid="31" grpId="0"/>
      <p:bldP spid="31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282;p13" descr="Reading, Book, Symbol, Icon, Reader, Man">
            <a:extLst>
              <a:ext uri="{FF2B5EF4-FFF2-40B4-BE49-F238E27FC236}">
                <a16:creationId xmlns:a16="http://schemas.microsoft.com/office/drawing/2014/main" id="{46A1EDCF-D41A-4990-B12A-E9F6F29370DD}"/>
              </a:ext>
            </a:extLst>
          </p:cNvPr>
          <p:cNvPicPr preferRelativeResize="0"/>
          <p:nvPr/>
        </p:nvPicPr>
        <p:blipFill rotWithShape="1">
          <a:blip r:embed="rId3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1232568" y="158344"/>
            <a:ext cx="782801" cy="78280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365942-B2E8-49F6-959E-078996708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0458" y="966425"/>
            <a:ext cx="657080" cy="400110"/>
          </a:xfrm>
          <a:solidFill>
            <a:srgbClr val="92D050"/>
          </a:solidFill>
        </p:spPr>
        <p:txBody>
          <a:bodyPr>
            <a:no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leer</a:t>
            </a:r>
          </a:p>
        </p:txBody>
      </p:sp>
      <p:sp>
        <p:nvSpPr>
          <p:cNvPr id="41" name="Speech Bubble: Rectangle with Corners Rounded 40">
            <a:extLst>
              <a:ext uri="{FF2B5EF4-FFF2-40B4-BE49-F238E27FC236}">
                <a16:creationId xmlns:a16="http://schemas.microsoft.com/office/drawing/2014/main" id="{2DF35671-069A-4773-87A6-3BDBA7E690C7}"/>
              </a:ext>
            </a:extLst>
          </p:cNvPr>
          <p:cNvSpPr/>
          <p:nvPr/>
        </p:nvSpPr>
        <p:spPr>
          <a:xfrm>
            <a:off x="1175631" y="228889"/>
            <a:ext cx="5393895" cy="519576"/>
          </a:xfrm>
          <a:prstGeom prst="wedgeRoundRectCallout">
            <a:avLst>
              <a:gd name="adj1" fmla="val -53155"/>
              <a:gd name="adj2" fmla="val 25196"/>
              <a:gd name="adj3" fmla="val 16667"/>
            </a:avLst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B8C6F07-AB0D-49A9-A4B1-A9FFE056AD50}"/>
              </a:ext>
            </a:extLst>
          </p:cNvPr>
          <p:cNvSpPr txBox="1"/>
          <p:nvPr/>
        </p:nvSpPr>
        <p:spPr>
          <a:xfrm>
            <a:off x="1198030" y="255070"/>
            <a:ext cx="677575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Lee </a:t>
            </a:r>
            <a:r>
              <a:rPr kumimoji="0" lang="en-GB" sz="24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los</a:t>
            </a: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4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mensajes</a:t>
            </a: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de Quique a Luis. </a:t>
            </a:r>
          </a:p>
        </p:txBody>
      </p:sp>
      <p:pic>
        <p:nvPicPr>
          <p:cNvPr id="44" name="Graphic 43" descr="Teacher">
            <a:extLst>
              <a:ext uri="{FF2B5EF4-FFF2-40B4-BE49-F238E27FC236}">
                <a16:creationId xmlns:a16="http://schemas.microsoft.com/office/drawing/2014/main" id="{B62C6D64-0B21-4AE8-8759-83AFFB9154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0549" y="64845"/>
            <a:ext cx="914400" cy="914400"/>
          </a:xfrm>
          <a:prstGeom prst="rect">
            <a:avLst/>
          </a:prstGeom>
        </p:spPr>
      </p:pic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D23FF96E-6124-0255-FBC4-B8A8B8E45983}"/>
              </a:ext>
            </a:extLst>
          </p:cNvPr>
          <p:cNvSpPr/>
          <p:nvPr/>
        </p:nvSpPr>
        <p:spPr>
          <a:xfrm rot="16200000">
            <a:off x="2166275" y="789956"/>
            <a:ext cx="2105685" cy="4204368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B27D91F2-BC80-F387-35C2-0C1795D5D22A}"/>
              </a:ext>
            </a:extLst>
          </p:cNvPr>
          <p:cNvSpPr/>
          <p:nvPr/>
        </p:nvSpPr>
        <p:spPr>
          <a:xfrm rot="16200000">
            <a:off x="2189850" y="1262200"/>
            <a:ext cx="1796490" cy="3206190"/>
          </a:xfrm>
          <a:prstGeom prst="rect">
            <a:avLst/>
          </a:prstGeom>
          <a:solidFill>
            <a:srgbClr val="A9DA74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5AC17F69-141D-E115-776E-ACB0DD59B130}"/>
              </a:ext>
            </a:extLst>
          </p:cNvPr>
          <p:cNvSpPr/>
          <p:nvPr/>
        </p:nvSpPr>
        <p:spPr>
          <a:xfrm>
            <a:off x="4908922" y="2857108"/>
            <a:ext cx="159150" cy="162968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31" name="Speech Bubble: Rectangle with Corners Rounded 130">
            <a:extLst>
              <a:ext uri="{FF2B5EF4-FFF2-40B4-BE49-F238E27FC236}">
                <a16:creationId xmlns:a16="http://schemas.microsoft.com/office/drawing/2014/main" id="{B656B908-C902-D75D-24D9-A624B42D62FF}"/>
              </a:ext>
            </a:extLst>
          </p:cNvPr>
          <p:cNvSpPr/>
          <p:nvPr/>
        </p:nvSpPr>
        <p:spPr>
          <a:xfrm>
            <a:off x="1168786" y="991606"/>
            <a:ext cx="2020414" cy="519576"/>
          </a:xfrm>
          <a:prstGeom prst="wedgeRoundRectCallout">
            <a:avLst>
              <a:gd name="adj1" fmla="val 33727"/>
              <a:gd name="adj2" fmla="val 83859"/>
              <a:gd name="adj3" fmla="val 16667"/>
            </a:avLst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16394E89-94AC-0FA3-4430-A1C81D83AE6B}"/>
              </a:ext>
            </a:extLst>
          </p:cNvPr>
          <p:cNvSpPr txBox="1"/>
          <p:nvPr/>
        </p:nvSpPr>
        <p:spPr>
          <a:xfrm>
            <a:off x="1224046" y="1006209"/>
            <a:ext cx="202041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¿</a:t>
            </a:r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Quién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es</a:t>
            </a:r>
            <a:r>
              <a:rPr kumimoji="0" lang="en-GB" sz="24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?</a:t>
            </a:r>
            <a:endParaRPr kumimoji="0" lang="en-GB" sz="24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59FED0A1-C826-086C-5B27-1795D985FDD5}"/>
              </a:ext>
            </a:extLst>
          </p:cNvPr>
          <p:cNvSpPr txBox="1"/>
          <p:nvPr/>
        </p:nvSpPr>
        <p:spPr>
          <a:xfrm>
            <a:off x="1655260" y="2102962"/>
            <a:ext cx="2864489" cy="1569660"/>
          </a:xfrm>
          <a:prstGeom prst="rect">
            <a:avLst/>
          </a:prstGeom>
          <a:solidFill>
            <a:schemeClr val="bg1"/>
          </a:solidFill>
        </p:spPr>
        <p:txBody>
          <a:bodyPr wrap="square" anchor="ctr">
            <a:spAutoFit/>
          </a:bodyPr>
          <a:lstStyle/>
          <a:p>
            <a:r>
              <a:rPr lang="en-GB" sz="3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Debe</a:t>
            </a:r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3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correr</a:t>
            </a:r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 en </a:t>
            </a:r>
            <a:r>
              <a:rPr lang="en-GB" sz="3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el</a:t>
            </a:r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3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recreo</a:t>
            </a:r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  <a:p>
            <a:endParaRPr lang="en-GB" sz="32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741E2B9-0BAF-DB4D-6F3B-5C6BC67175D6}"/>
              </a:ext>
            </a:extLst>
          </p:cNvPr>
          <p:cNvSpPr txBox="1"/>
          <p:nvPr/>
        </p:nvSpPr>
        <p:spPr>
          <a:xfrm>
            <a:off x="3827368" y="3137729"/>
            <a:ext cx="801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002060"/>
                </a:solidFill>
              </a:rPr>
              <a:t>✉</a:t>
            </a:r>
          </a:p>
        </p:txBody>
      </p:sp>
      <p:sp>
        <p:nvSpPr>
          <p:cNvPr id="140" name="Rectangle 139">
            <a:hlinkClick r:id="" action="ppaction://noaction">
              <a:snd r:embed="rId7" name="7_4beep.wav"/>
            </a:hlinkClick>
            <a:extLst>
              <a:ext uri="{FF2B5EF4-FFF2-40B4-BE49-F238E27FC236}">
                <a16:creationId xmlns:a16="http://schemas.microsoft.com/office/drawing/2014/main" id="{05F5D1A3-2D43-7C6C-79F4-7691C30EE028}"/>
              </a:ext>
            </a:extLst>
          </p:cNvPr>
          <p:cNvSpPr/>
          <p:nvPr/>
        </p:nvSpPr>
        <p:spPr>
          <a:xfrm>
            <a:off x="231515" y="1925548"/>
            <a:ext cx="715260" cy="655573"/>
          </a:xfrm>
          <a:prstGeom prst="rect">
            <a:avLst/>
          </a:prstGeom>
          <a:solidFill>
            <a:schemeClr val="bg1"/>
          </a:solidFill>
          <a:ln w="28575">
            <a:solidFill>
              <a:srgbClr val="FF006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76A70BA2-2759-8D1D-1BD8-AF89CBA38799}"/>
              </a:ext>
            </a:extLst>
          </p:cNvPr>
          <p:cNvSpPr/>
          <p:nvPr/>
        </p:nvSpPr>
        <p:spPr>
          <a:xfrm>
            <a:off x="5539034" y="2043249"/>
            <a:ext cx="1651262" cy="1042518"/>
          </a:xfrm>
          <a:prstGeom prst="roundRect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DBC3A0B-508E-7148-A307-58106610CDDF}"/>
              </a:ext>
            </a:extLst>
          </p:cNvPr>
          <p:cNvSpPr txBox="1"/>
          <p:nvPr/>
        </p:nvSpPr>
        <p:spPr>
          <a:xfrm>
            <a:off x="6646619" y="118930"/>
            <a:ext cx="11961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[3</a:t>
            </a:r>
            <a:r>
              <a:rPr lang="en-GB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/5</a:t>
            </a:r>
            <a:r>
              <a:rPr lang="en-GB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]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B526E307-4F5D-5569-A9D7-07F03AA48B3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0799" b="44470"/>
          <a:stretch/>
        </p:blipFill>
        <p:spPr>
          <a:xfrm>
            <a:off x="5586848" y="3245778"/>
            <a:ext cx="821515" cy="782801"/>
          </a:xfrm>
          <a:prstGeom prst="roundRect">
            <a:avLst/>
          </a:prstGeom>
        </p:spPr>
      </p:pic>
      <p:pic>
        <p:nvPicPr>
          <p:cNvPr id="36" name="Picture 35" descr="A picture containing text, toy, doll, vector graphics&#10;&#10;Description automatically generated">
            <a:extLst>
              <a:ext uri="{FF2B5EF4-FFF2-40B4-BE49-F238E27FC236}">
                <a16:creationId xmlns:a16="http://schemas.microsoft.com/office/drawing/2014/main" id="{9D375697-A2F3-7A9D-B719-76EF56D2C1B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5" b="36920"/>
          <a:stretch/>
        </p:blipFill>
        <p:spPr>
          <a:xfrm flipH="1">
            <a:off x="5629367" y="2039973"/>
            <a:ext cx="657081" cy="885797"/>
          </a:xfrm>
          <a:prstGeom prst="roundRect">
            <a:avLst/>
          </a:prstGeom>
        </p:spPr>
      </p:pic>
      <p:sp>
        <p:nvSpPr>
          <p:cNvPr id="47" name="Rectangle 46">
            <a:hlinkClick r:id="" action="ppaction://noaction">
              <a:snd r:embed="rId10" name="19_Eestaactivo.wav"/>
            </a:hlinkClick>
            <a:extLst>
              <a:ext uri="{FF2B5EF4-FFF2-40B4-BE49-F238E27FC236}">
                <a16:creationId xmlns:a16="http://schemas.microsoft.com/office/drawing/2014/main" id="{E0432A09-EB40-52A9-294A-11EB9F02F037}"/>
              </a:ext>
            </a:extLst>
          </p:cNvPr>
          <p:cNvSpPr/>
          <p:nvPr/>
        </p:nvSpPr>
        <p:spPr>
          <a:xfrm>
            <a:off x="473098" y="5330491"/>
            <a:ext cx="564992" cy="553411"/>
          </a:xfrm>
          <a:prstGeom prst="rect">
            <a:avLst/>
          </a:prstGeom>
          <a:solidFill>
            <a:srgbClr val="1D9A78"/>
          </a:solidFill>
          <a:ln w="19050">
            <a:solidFill>
              <a:srgbClr val="1F785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</a:t>
            </a:r>
          </a:p>
        </p:txBody>
      </p:sp>
      <p:sp>
        <p:nvSpPr>
          <p:cNvPr id="52" name="Rectangle 51">
            <a:hlinkClick r:id="" action="ppaction://noaction">
              <a:snd r:embed="rId10" name="19_Eestaactivo.wav"/>
            </a:hlinkClick>
            <a:extLst>
              <a:ext uri="{FF2B5EF4-FFF2-40B4-BE49-F238E27FC236}">
                <a16:creationId xmlns:a16="http://schemas.microsoft.com/office/drawing/2014/main" id="{866641CF-1B27-EE5D-8F55-03484E23AEC6}"/>
              </a:ext>
            </a:extLst>
          </p:cNvPr>
          <p:cNvSpPr/>
          <p:nvPr/>
        </p:nvSpPr>
        <p:spPr>
          <a:xfrm>
            <a:off x="4217066" y="5334490"/>
            <a:ext cx="564992" cy="553411"/>
          </a:xfrm>
          <a:prstGeom prst="rect">
            <a:avLst/>
          </a:prstGeom>
          <a:solidFill>
            <a:srgbClr val="1D9A78"/>
          </a:solidFill>
          <a:ln w="19050">
            <a:solidFill>
              <a:srgbClr val="1F785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b</a:t>
            </a:r>
          </a:p>
        </p:txBody>
      </p:sp>
      <p:sp>
        <p:nvSpPr>
          <p:cNvPr id="53" name="Rectangle 52">
            <a:hlinkClick r:id="" action="ppaction://noaction">
              <a:snd r:embed="rId10" name="19_Eestaactivo.wav"/>
            </a:hlinkClick>
            <a:extLst>
              <a:ext uri="{FF2B5EF4-FFF2-40B4-BE49-F238E27FC236}">
                <a16:creationId xmlns:a16="http://schemas.microsoft.com/office/drawing/2014/main" id="{9F082959-AA12-9592-4A47-01DD5F170FCF}"/>
              </a:ext>
            </a:extLst>
          </p:cNvPr>
          <p:cNvSpPr/>
          <p:nvPr/>
        </p:nvSpPr>
        <p:spPr>
          <a:xfrm>
            <a:off x="8305528" y="5332449"/>
            <a:ext cx="564992" cy="553411"/>
          </a:xfrm>
          <a:prstGeom prst="rect">
            <a:avLst/>
          </a:prstGeom>
          <a:solidFill>
            <a:srgbClr val="1D9A78"/>
          </a:solidFill>
          <a:ln w="19050">
            <a:solidFill>
              <a:srgbClr val="1F785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EFE162-7505-D62C-B335-FFFE663612A9}"/>
              </a:ext>
            </a:extLst>
          </p:cNvPr>
          <p:cNvSpPr txBox="1"/>
          <p:nvPr/>
        </p:nvSpPr>
        <p:spPr>
          <a:xfrm>
            <a:off x="6331348" y="3507562"/>
            <a:ext cx="5998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err="1">
                <a:solidFill>
                  <a:srgbClr val="002060"/>
                </a:solidFill>
                <a:latin typeface="Segoe Print" panose="02000600000000000000" pitchFamily="2" charset="0"/>
              </a:rPr>
              <a:t>yo</a:t>
            </a:r>
            <a:endParaRPr lang="en-GB" sz="2800" b="1" dirty="0">
              <a:solidFill>
                <a:srgbClr val="002060"/>
              </a:solidFill>
              <a:latin typeface="Segoe Print" panose="02000600000000000000" pitchFamily="2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35910A7-E6B1-D1A8-E435-BE246099E6E4}"/>
              </a:ext>
            </a:extLst>
          </p:cNvPr>
          <p:cNvSpPr txBox="1"/>
          <p:nvPr/>
        </p:nvSpPr>
        <p:spPr>
          <a:xfrm>
            <a:off x="6255870" y="2354809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err="1">
                <a:solidFill>
                  <a:srgbClr val="002060"/>
                </a:solidFill>
                <a:latin typeface="Segoe Print" panose="02000600000000000000" pitchFamily="2" charset="0"/>
              </a:rPr>
              <a:t>ella</a:t>
            </a:r>
            <a:endParaRPr lang="en-GB" sz="2800" b="1" dirty="0">
              <a:solidFill>
                <a:srgbClr val="002060"/>
              </a:solidFill>
              <a:latin typeface="Segoe Print" panose="02000600000000000000" pitchFamily="2" charset="0"/>
            </a:endParaRPr>
          </a:p>
        </p:txBody>
      </p:sp>
      <p:sp>
        <p:nvSpPr>
          <p:cNvPr id="61" name="Speech Bubble: Rectangle with Corners Rounded 60">
            <a:extLst>
              <a:ext uri="{FF2B5EF4-FFF2-40B4-BE49-F238E27FC236}">
                <a16:creationId xmlns:a16="http://schemas.microsoft.com/office/drawing/2014/main" id="{8972E878-F6DA-2295-1A4E-6D9D345A7474}"/>
              </a:ext>
            </a:extLst>
          </p:cNvPr>
          <p:cNvSpPr/>
          <p:nvPr/>
        </p:nvSpPr>
        <p:spPr>
          <a:xfrm>
            <a:off x="492253" y="4335173"/>
            <a:ext cx="3087312" cy="519576"/>
          </a:xfrm>
          <a:prstGeom prst="wedgeRoundRectCallout">
            <a:avLst>
              <a:gd name="adj1" fmla="val 43393"/>
              <a:gd name="adj2" fmla="val 83021"/>
              <a:gd name="adj3" fmla="val 16667"/>
            </a:avLst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F5B62F5-CAAE-3C55-1857-93995514CCFF}"/>
              </a:ext>
            </a:extLst>
          </p:cNvPr>
          <p:cNvSpPr txBox="1"/>
          <p:nvPr/>
        </p:nvSpPr>
        <p:spPr>
          <a:xfrm>
            <a:off x="522865" y="4371605"/>
            <a:ext cx="290112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¿Qué imagen es?</a:t>
            </a:r>
          </a:p>
        </p:txBody>
      </p:sp>
      <p:pic>
        <p:nvPicPr>
          <p:cNvPr id="33" name="Picture 2" descr="Archivo Vectorial, Hombre, Canción, Hombre Cantando">
            <a:extLst>
              <a:ext uri="{FF2B5EF4-FFF2-40B4-BE49-F238E27FC236}">
                <a16:creationId xmlns:a16="http://schemas.microsoft.com/office/drawing/2014/main" id="{9AAAD56F-E52D-3BB5-2920-89B9D8F80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758" y="5338464"/>
            <a:ext cx="1159014" cy="1299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7143796-FCF3-D8DC-0F62-33074662E06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52515" y="5227578"/>
            <a:ext cx="1405145" cy="1405145"/>
          </a:xfrm>
          <a:prstGeom prst="rect">
            <a:avLst/>
          </a:prstGeom>
        </p:spPr>
      </p:pic>
      <p:pic>
        <p:nvPicPr>
          <p:cNvPr id="34" name="Picture 12" descr="Hombre, Corriendo, Ejercicio, Correr, Hombre Que Corre">
            <a:extLst>
              <a:ext uri="{FF2B5EF4-FFF2-40B4-BE49-F238E27FC236}">
                <a16:creationId xmlns:a16="http://schemas.microsoft.com/office/drawing/2014/main" id="{F4201B51-7FC0-64CD-A403-B455CD805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683" y="5256708"/>
            <a:ext cx="1498821" cy="1405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6" descr="Bebiendo, Agua, Mujer, Botella, Ropa Deportiva">
            <a:extLst>
              <a:ext uri="{FF2B5EF4-FFF2-40B4-BE49-F238E27FC236}">
                <a16:creationId xmlns:a16="http://schemas.microsoft.com/office/drawing/2014/main" id="{0F3E8232-DBB3-9A40-831F-A108316CC1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10106" y="1299474"/>
            <a:ext cx="1673158" cy="151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1811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animBg="1"/>
      <p:bldP spid="132" grpId="0"/>
      <p:bldP spid="26" grpId="0" animBg="1"/>
      <p:bldP spid="47" grpId="0" animBg="1"/>
      <p:bldP spid="52" grpId="0" animBg="1"/>
      <p:bldP spid="52" grpId="1" animBg="1"/>
      <p:bldP spid="53" grpId="0" animBg="1"/>
      <p:bldP spid="53" grpId="1" animBg="1"/>
      <p:bldP spid="61" grpId="0" animBg="1"/>
      <p:bldP spid="6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282;p13" descr="Reading, Book, Symbol, Icon, Reader, Man">
            <a:extLst>
              <a:ext uri="{FF2B5EF4-FFF2-40B4-BE49-F238E27FC236}">
                <a16:creationId xmlns:a16="http://schemas.microsoft.com/office/drawing/2014/main" id="{46A1EDCF-D41A-4990-B12A-E9F6F29370DD}"/>
              </a:ext>
            </a:extLst>
          </p:cNvPr>
          <p:cNvPicPr preferRelativeResize="0"/>
          <p:nvPr/>
        </p:nvPicPr>
        <p:blipFill rotWithShape="1">
          <a:blip r:embed="rId3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1232568" y="158344"/>
            <a:ext cx="782801" cy="78280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365942-B2E8-49F6-959E-078996708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0458" y="966425"/>
            <a:ext cx="657080" cy="400110"/>
          </a:xfrm>
          <a:solidFill>
            <a:srgbClr val="92D050"/>
          </a:solidFill>
        </p:spPr>
        <p:txBody>
          <a:bodyPr>
            <a:no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leer</a:t>
            </a:r>
          </a:p>
        </p:txBody>
      </p:sp>
      <p:sp>
        <p:nvSpPr>
          <p:cNvPr id="41" name="Speech Bubble: Rectangle with Corners Rounded 40">
            <a:extLst>
              <a:ext uri="{FF2B5EF4-FFF2-40B4-BE49-F238E27FC236}">
                <a16:creationId xmlns:a16="http://schemas.microsoft.com/office/drawing/2014/main" id="{2DF35671-069A-4773-87A6-3BDBA7E690C7}"/>
              </a:ext>
            </a:extLst>
          </p:cNvPr>
          <p:cNvSpPr/>
          <p:nvPr/>
        </p:nvSpPr>
        <p:spPr>
          <a:xfrm>
            <a:off x="1175631" y="228889"/>
            <a:ext cx="5393895" cy="519576"/>
          </a:xfrm>
          <a:prstGeom prst="wedgeRoundRectCallout">
            <a:avLst>
              <a:gd name="adj1" fmla="val -53155"/>
              <a:gd name="adj2" fmla="val 25196"/>
              <a:gd name="adj3" fmla="val 16667"/>
            </a:avLst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B8C6F07-AB0D-49A9-A4B1-A9FFE056AD50}"/>
              </a:ext>
            </a:extLst>
          </p:cNvPr>
          <p:cNvSpPr txBox="1"/>
          <p:nvPr/>
        </p:nvSpPr>
        <p:spPr>
          <a:xfrm>
            <a:off x="1198030" y="255070"/>
            <a:ext cx="677575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Lee </a:t>
            </a:r>
            <a:r>
              <a:rPr kumimoji="0" lang="en-GB" sz="24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los</a:t>
            </a: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4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mensajes</a:t>
            </a: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de Quique a Luis. </a:t>
            </a:r>
          </a:p>
        </p:txBody>
      </p:sp>
      <p:pic>
        <p:nvPicPr>
          <p:cNvPr id="44" name="Graphic 43" descr="Teacher">
            <a:extLst>
              <a:ext uri="{FF2B5EF4-FFF2-40B4-BE49-F238E27FC236}">
                <a16:creationId xmlns:a16="http://schemas.microsoft.com/office/drawing/2014/main" id="{B62C6D64-0B21-4AE8-8759-83AFFB9154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0549" y="64845"/>
            <a:ext cx="914400" cy="914400"/>
          </a:xfrm>
          <a:prstGeom prst="rect">
            <a:avLst/>
          </a:prstGeom>
        </p:spPr>
      </p:pic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D23FF96E-6124-0255-FBC4-B8A8B8E45983}"/>
              </a:ext>
            </a:extLst>
          </p:cNvPr>
          <p:cNvSpPr/>
          <p:nvPr/>
        </p:nvSpPr>
        <p:spPr>
          <a:xfrm rot="16200000">
            <a:off x="2166275" y="789956"/>
            <a:ext cx="2105685" cy="4204368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B27D91F2-BC80-F387-35C2-0C1795D5D22A}"/>
              </a:ext>
            </a:extLst>
          </p:cNvPr>
          <p:cNvSpPr/>
          <p:nvPr/>
        </p:nvSpPr>
        <p:spPr>
          <a:xfrm rot="16200000">
            <a:off x="2189850" y="1262200"/>
            <a:ext cx="1796490" cy="3206190"/>
          </a:xfrm>
          <a:prstGeom prst="rect">
            <a:avLst/>
          </a:prstGeom>
          <a:solidFill>
            <a:srgbClr val="A9DA74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5AC17F69-141D-E115-776E-ACB0DD59B130}"/>
              </a:ext>
            </a:extLst>
          </p:cNvPr>
          <p:cNvSpPr/>
          <p:nvPr/>
        </p:nvSpPr>
        <p:spPr>
          <a:xfrm>
            <a:off x="4908922" y="2857108"/>
            <a:ext cx="159150" cy="162968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31" name="Speech Bubble: Rectangle with Corners Rounded 130">
            <a:extLst>
              <a:ext uri="{FF2B5EF4-FFF2-40B4-BE49-F238E27FC236}">
                <a16:creationId xmlns:a16="http://schemas.microsoft.com/office/drawing/2014/main" id="{B656B908-C902-D75D-24D9-A624B42D62FF}"/>
              </a:ext>
            </a:extLst>
          </p:cNvPr>
          <p:cNvSpPr/>
          <p:nvPr/>
        </p:nvSpPr>
        <p:spPr>
          <a:xfrm>
            <a:off x="1168786" y="991606"/>
            <a:ext cx="2020414" cy="519576"/>
          </a:xfrm>
          <a:prstGeom prst="wedgeRoundRectCallout">
            <a:avLst>
              <a:gd name="adj1" fmla="val 33727"/>
              <a:gd name="adj2" fmla="val 83859"/>
              <a:gd name="adj3" fmla="val 16667"/>
            </a:avLst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16394E89-94AC-0FA3-4430-A1C81D83AE6B}"/>
              </a:ext>
            </a:extLst>
          </p:cNvPr>
          <p:cNvSpPr txBox="1"/>
          <p:nvPr/>
        </p:nvSpPr>
        <p:spPr>
          <a:xfrm>
            <a:off x="1224046" y="1006209"/>
            <a:ext cx="202041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¿</a:t>
            </a:r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Quién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es</a:t>
            </a:r>
            <a:r>
              <a:rPr kumimoji="0" lang="en-GB" sz="24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?</a:t>
            </a:r>
            <a:endParaRPr kumimoji="0" lang="en-GB" sz="24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59FED0A1-C826-086C-5B27-1795D985FDD5}"/>
              </a:ext>
            </a:extLst>
          </p:cNvPr>
          <p:cNvSpPr txBox="1"/>
          <p:nvPr/>
        </p:nvSpPr>
        <p:spPr>
          <a:xfrm>
            <a:off x="1655260" y="2102962"/>
            <a:ext cx="2864489" cy="1569660"/>
          </a:xfrm>
          <a:prstGeom prst="rect">
            <a:avLst/>
          </a:prstGeom>
          <a:solidFill>
            <a:schemeClr val="bg1"/>
          </a:solidFill>
        </p:spPr>
        <p:txBody>
          <a:bodyPr wrap="square" anchor="ctr">
            <a:spAutoFit/>
          </a:bodyPr>
          <a:lstStyle/>
          <a:p>
            <a:r>
              <a:rPr lang="en-GB" sz="3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Debe</a:t>
            </a:r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3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aprender</a:t>
            </a:r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 vocabulario.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741E2B9-0BAF-DB4D-6F3B-5C6BC67175D6}"/>
              </a:ext>
            </a:extLst>
          </p:cNvPr>
          <p:cNvSpPr txBox="1"/>
          <p:nvPr/>
        </p:nvSpPr>
        <p:spPr>
          <a:xfrm>
            <a:off x="3888742" y="2094602"/>
            <a:ext cx="801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002060"/>
                </a:solidFill>
              </a:rPr>
              <a:t>✉</a:t>
            </a:r>
          </a:p>
        </p:txBody>
      </p:sp>
      <p:sp>
        <p:nvSpPr>
          <p:cNvPr id="140" name="Rectangle 139">
            <a:hlinkClick r:id="" action="ppaction://noaction">
              <a:snd r:embed="rId7" name="7_4beep.wav"/>
            </a:hlinkClick>
            <a:extLst>
              <a:ext uri="{FF2B5EF4-FFF2-40B4-BE49-F238E27FC236}">
                <a16:creationId xmlns:a16="http://schemas.microsoft.com/office/drawing/2014/main" id="{05F5D1A3-2D43-7C6C-79F4-7691C30EE028}"/>
              </a:ext>
            </a:extLst>
          </p:cNvPr>
          <p:cNvSpPr/>
          <p:nvPr/>
        </p:nvSpPr>
        <p:spPr>
          <a:xfrm>
            <a:off x="231515" y="1925548"/>
            <a:ext cx="715260" cy="655573"/>
          </a:xfrm>
          <a:prstGeom prst="rect">
            <a:avLst/>
          </a:prstGeom>
          <a:solidFill>
            <a:schemeClr val="bg1"/>
          </a:solidFill>
          <a:ln w="28575">
            <a:solidFill>
              <a:srgbClr val="FF006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76A70BA2-2759-8D1D-1BD8-AF89CBA38799}"/>
              </a:ext>
            </a:extLst>
          </p:cNvPr>
          <p:cNvSpPr/>
          <p:nvPr/>
        </p:nvSpPr>
        <p:spPr>
          <a:xfrm>
            <a:off x="5539034" y="2043249"/>
            <a:ext cx="1651262" cy="1042518"/>
          </a:xfrm>
          <a:prstGeom prst="roundRect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DBC3A0B-508E-7148-A307-58106610CDDF}"/>
              </a:ext>
            </a:extLst>
          </p:cNvPr>
          <p:cNvSpPr txBox="1"/>
          <p:nvPr/>
        </p:nvSpPr>
        <p:spPr>
          <a:xfrm>
            <a:off x="6646619" y="118930"/>
            <a:ext cx="11961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[4</a:t>
            </a:r>
            <a:r>
              <a:rPr lang="en-GB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/5</a:t>
            </a:r>
            <a:r>
              <a:rPr lang="en-GB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]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B526E307-4F5D-5569-A9D7-07F03AA48B3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0799" b="44470"/>
          <a:stretch/>
        </p:blipFill>
        <p:spPr>
          <a:xfrm>
            <a:off x="5586848" y="3245778"/>
            <a:ext cx="821515" cy="782801"/>
          </a:xfrm>
          <a:prstGeom prst="roundRect">
            <a:avLst/>
          </a:prstGeom>
        </p:spPr>
      </p:pic>
      <p:pic>
        <p:nvPicPr>
          <p:cNvPr id="36" name="Picture 35" descr="A picture containing text, toy, doll, vector graphics&#10;&#10;Description automatically generated">
            <a:extLst>
              <a:ext uri="{FF2B5EF4-FFF2-40B4-BE49-F238E27FC236}">
                <a16:creationId xmlns:a16="http://schemas.microsoft.com/office/drawing/2014/main" id="{9D375697-A2F3-7A9D-B719-76EF56D2C1B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5" b="36920"/>
          <a:stretch/>
        </p:blipFill>
        <p:spPr>
          <a:xfrm flipH="1">
            <a:off x="5629367" y="2039973"/>
            <a:ext cx="657081" cy="885797"/>
          </a:xfrm>
          <a:prstGeom prst="roundRect">
            <a:avLst/>
          </a:prstGeom>
        </p:spPr>
      </p:pic>
      <p:sp>
        <p:nvSpPr>
          <p:cNvPr id="47" name="Rectangle 46">
            <a:hlinkClick r:id="" action="ppaction://noaction">
              <a:snd r:embed="rId10" name="19_Eestaactivo.wav"/>
            </a:hlinkClick>
            <a:extLst>
              <a:ext uri="{FF2B5EF4-FFF2-40B4-BE49-F238E27FC236}">
                <a16:creationId xmlns:a16="http://schemas.microsoft.com/office/drawing/2014/main" id="{E0432A09-EB40-52A9-294A-11EB9F02F037}"/>
              </a:ext>
            </a:extLst>
          </p:cNvPr>
          <p:cNvSpPr/>
          <p:nvPr/>
        </p:nvSpPr>
        <p:spPr>
          <a:xfrm>
            <a:off x="473098" y="5330491"/>
            <a:ext cx="564992" cy="553411"/>
          </a:xfrm>
          <a:prstGeom prst="rect">
            <a:avLst/>
          </a:prstGeom>
          <a:solidFill>
            <a:srgbClr val="1D9A78"/>
          </a:solidFill>
          <a:ln w="19050">
            <a:solidFill>
              <a:srgbClr val="1F785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</a:t>
            </a:r>
          </a:p>
        </p:txBody>
      </p:sp>
      <p:sp>
        <p:nvSpPr>
          <p:cNvPr id="52" name="Rectangle 51">
            <a:hlinkClick r:id="" action="ppaction://noaction">
              <a:snd r:embed="rId10" name="19_Eestaactivo.wav"/>
            </a:hlinkClick>
            <a:extLst>
              <a:ext uri="{FF2B5EF4-FFF2-40B4-BE49-F238E27FC236}">
                <a16:creationId xmlns:a16="http://schemas.microsoft.com/office/drawing/2014/main" id="{866641CF-1B27-EE5D-8F55-03484E23AEC6}"/>
              </a:ext>
            </a:extLst>
          </p:cNvPr>
          <p:cNvSpPr/>
          <p:nvPr/>
        </p:nvSpPr>
        <p:spPr>
          <a:xfrm>
            <a:off x="4217066" y="5334490"/>
            <a:ext cx="564992" cy="553411"/>
          </a:xfrm>
          <a:prstGeom prst="rect">
            <a:avLst/>
          </a:prstGeom>
          <a:solidFill>
            <a:srgbClr val="1D9A78"/>
          </a:solidFill>
          <a:ln w="19050">
            <a:solidFill>
              <a:srgbClr val="1F785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b</a:t>
            </a:r>
          </a:p>
        </p:txBody>
      </p:sp>
      <p:sp>
        <p:nvSpPr>
          <p:cNvPr id="53" name="Rectangle 52">
            <a:hlinkClick r:id="" action="ppaction://noaction">
              <a:snd r:embed="rId10" name="19_Eestaactivo.wav"/>
            </a:hlinkClick>
            <a:extLst>
              <a:ext uri="{FF2B5EF4-FFF2-40B4-BE49-F238E27FC236}">
                <a16:creationId xmlns:a16="http://schemas.microsoft.com/office/drawing/2014/main" id="{9F082959-AA12-9592-4A47-01DD5F170FCF}"/>
              </a:ext>
            </a:extLst>
          </p:cNvPr>
          <p:cNvSpPr/>
          <p:nvPr/>
        </p:nvSpPr>
        <p:spPr>
          <a:xfrm>
            <a:off x="8305528" y="5332449"/>
            <a:ext cx="564992" cy="553411"/>
          </a:xfrm>
          <a:prstGeom prst="rect">
            <a:avLst/>
          </a:prstGeom>
          <a:solidFill>
            <a:srgbClr val="1D9A78"/>
          </a:solidFill>
          <a:ln w="19050">
            <a:solidFill>
              <a:srgbClr val="1F785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EFE162-7505-D62C-B335-FFFE663612A9}"/>
              </a:ext>
            </a:extLst>
          </p:cNvPr>
          <p:cNvSpPr txBox="1"/>
          <p:nvPr/>
        </p:nvSpPr>
        <p:spPr>
          <a:xfrm>
            <a:off x="6331348" y="3507562"/>
            <a:ext cx="5998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err="1">
                <a:solidFill>
                  <a:srgbClr val="002060"/>
                </a:solidFill>
                <a:latin typeface="Segoe Print" panose="02000600000000000000" pitchFamily="2" charset="0"/>
              </a:rPr>
              <a:t>yo</a:t>
            </a:r>
            <a:endParaRPr lang="en-GB" sz="2800" b="1" dirty="0">
              <a:solidFill>
                <a:srgbClr val="002060"/>
              </a:solidFill>
              <a:latin typeface="Segoe Print" panose="02000600000000000000" pitchFamily="2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35910A7-E6B1-D1A8-E435-BE246099E6E4}"/>
              </a:ext>
            </a:extLst>
          </p:cNvPr>
          <p:cNvSpPr txBox="1"/>
          <p:nvPr/>
        </p:nvSpPr>
        <p:spPr>
          <a:xfrm>
            <a:off x="6255870" y="2354809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err="1">
                <a:solidFill>
                  <a:srgbClr val="002060"/>
                </a:solidFill>
                <a:latin typeface="Segoe Print" panose="02000600000000000000" pitchFamily="2" charset="0"/>
              </a:rPr>
              <a:t>ella</a:t>
            </a:r>
            <a:endParaRPr lang="en-GB" sz="2800" b="1" dirty="0">
              <a:solidFill>
                <a:srgbClr val="002060"/>
              </a:solidFill>
              <a:latin typeface="Segoe Print" panose="02000600000000000000" pitchFamily="2" charset="0"/>
            </a:endParaRPr>
          </a:p>
        </p:txBody>
      </p:sp>
      <p:sp>
        <p:nvSpPr>
          <p:cNvPr id="61" name="Speech Bubble: Rectangle with Corners Rounded 60">
            <a:extLst>
              <a:ext uri="{FF2B5EF4-FFF2-40B4-BE49-F238E27FC236}">
                <a16:creationId xmlns:a16="http://schemas.microsoft.com/office/drawing/2014/main" id="{8972E878-F6DA-2295-1A4E-6D9D345A7474}"/>
              </a:ext>
            </a:extLst>
          </p:cNvPr>
          <p:cNvSpPr/>
          <p:nvPr/>
        </p:nvSpPr>
        <p:spPr>
          <a:xfrm>
            <a:off x="492253" y="4335173"/>
            <a:ext cx="3087312" cy="519576"/>
          </a:xfrm>
          <a:prstGeom prst="wedgeRoundRectCallout">
            <a:avLst>
              <a:gd name="adj1" fmla="val 43393"/>
              <a:gd name="adj2" fmla="val 83021"/>
              <a:gd name="adj3" fmla="val 16667"/>
            </a:avLst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F5B62F5-CAAE-3C55-1857-93995514CCFF}"/>
              </a:ext>
            </a:extLst>
          </p:cNvPr>
          <p:cNvSpPr txBox="1"/>
          <p:nvPr/>
        </p:nvSpPr>
        <p:spPr>
          <a:xfrm>
            <a:off x="522865" y="4371605"/>
            <a:ext cx="290112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¿Qué imagen es?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07143796-FCF3-D8DC-0F62-33074662E06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23679" y="5202368"/>
            <a:ext cx="1405145" cy="1405145"/>
          </a:xfrm>
          <a:prstGeom prst="rect">
            <a:avLst/>
          </a:prstGeom>
        </p:spPr>
      </p:pic>
      <p:pic>
        <p:nvPicPr>
          <p:cNvPr id="38" name="Picture 6" descr="Bebiendo, Agua, Mujer, Botella, Ropa Deportiva">
            <a:extLst>
              <a:ext uri="{FF2B5EF4-FFF2-40B4-BE49-F238E27FC236}">
                <a16:creationId xmlns:a16="http://schemas.microsoft.com/office/drawing/2014/main" id="{0F3E8232-DBB3-9A40-831F-A108316CC1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128" y="5091420"/>
            <a:ext cx="1673158" cy="151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1916F9F1-A52F-C91F-6BFA-50F740785091}"/>
              </a:ext>
            </a:extLst>
          </p:cNvPr>
          <p:cNvSpPr/>
          <p:nvPr/>
        </p:nvSpPr>
        <p:spPr>
          <a:xfrm>
            <a:off x="7988570" y="5934670"/>
            <a:ext cx="33118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 cmpd="sng">
                  <a:solidFill>
                    <a:srgbClr val="FF0066"/>
                  </a:solidFill>
                  <a:prstDash val="solid"/>
                </a:ln>
                <a:solidFill>
                  <a:srgbClr val="FF4B94"/>
                </a:solidFill>
                <a:latin typeface="Segoe Print" panose="02000600000000000000" pitchFamily="2" charset="0"/>
              </a:rPr>
              <a:t>to learn</a:t>
            </a:r>
            <a:endParaRPr lang="en-US" sz="5400" b="1" cap="none" spc="0" dirty="0">
              <a:ln w="12700" cmpd="sng">
                <a:solidFill>
                  <a:srgbClr val="FF0066"/>
                </a:solidFill>
                <a:prstDash val="solid"/>
              </a:ln>
              <a:solidFill>
                <a:srgbClr val="FF4B94"/>
              </a:solidFill>
              <a:effectLst/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689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animBg="1"/>
      <p:bldP spid="132" grpId="0"/>
      <p:bldP spid="26" grpId="0" animBg="1"/>
      <p:bldP spid="47" grpId="0" animBg="1"/>
      <p:bldP spid="47" grpId="1" animBg="1"/>
      <p:bldP spid="52" grpId="0" animBg="1"/>
      <p:bldP spid="52" grpId="1" animBg="1"/>
      <p:bldP spid="53" grpId="0" animBg="1"/>
      <p:bldP spid="61" grpId="0" animBg="1"/>
      <p:bldP spid="62" grpId="0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282;p13" descr="Reading, Book, Symbol, Icon, Reader, Man">
            <a:extLst>
              <a:ext uri="{FF2B5EF4-FFF2-40B4-BE49-F238E27FC236}">
                <a16:creationId xmlns:a16="http://schemas.microsoft.com/office/drawing/2014/main" id="{46A1EDCF-D41A-4990-B12A-E9F6F29370DD}"/>
              </a:ext>
            </a:extLst>
          </p:cNvPr>
          <p:cNvPicPr preferRelativeResize="0"/>
          <p:nvPr/>
        </p:nvPicPr>
        <p:blipFill rotWithShape="1">
          <a:blip r:embed="rId3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1232568" y="158344"/>
            <a:ext cx="782801" cy="78280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365942-B2E8-49F6-959E-078996708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0458" y="966425"/>
            <a:ext cx="657080" cy="400110"/>
          </a:xfrm>
          <a:solidFill>
            <a:srgbClr val="92D050"/>
          </a:solidFill>
        </p:spPr>
        <p:txBody>
          <a:bodyPr>
            <a:no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leer</a:t>
            </a:r>
          </a:p>
        </p:txBody>
      </p:sp>
      <p:sp>
        <p:nvSpPr>
          <p:cNvPr id="41" name="Speech Bubble: Rectangle with Corners Rounded 40">
            <a:extLst>
              <a:ext uri="{FF2B5EF4-FFF2-40B4-BE49-F238E27FC236}">
                <a16:creationId xmlns:a16="http://schemas.microsoft.com/office/drawing/2014/main" id="{2DF35671-069A-4773-87A6-3BDBA7E690C7}"/>
              </a:ext>
            </a:extLst>
          </p:cNvPr>
          <p:cNvSpPr/>
          <p:nvPr/>
        </p:nvSpPr>
        <p:spPr>
          <a:xfrm>
            <a:off x="1175631" y="228889"/>
            <a:ext cx="5393895" cy="519576"/>
          </a:xfrm>
          <a:prstGeom prst="wedgeRoundRectCallout">
            <a:avLst>
              <a:gd name="adj1" fmla="val -53155"/>
              <a:gd name="adj2" fmla="val 25196"/>
              <a:gd name="adj3" fmla="val 16667"/>
            </a:avLst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B8C6F07-AB0D-49A9-A4B1-A9FFE056AD50}"/>
              </a:ext>
            </a:extLst>
          </p:cNvPr>
          <p:cNvSpPr txBox="1"/>
          <p:nvPr/>
        </p:nvSpPr>
        <p:spPr>
          <a:xfrm>
            <a:off x="1198030" y="255070"/>
            <a:ext cx="677575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Lee </a:t>
            </a:r>
            <a:r>
              <a:rPr kumimoji="0" lang="en-GB" sz="24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los</a:t>
            </a: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4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mensajes</a:t>
            </a: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de Quique a Luis. </a:t>
            </a:r>
          </a:p>
        </p:txBody>
      </p:sp>
      <p:pic>
        <p:nvPicPr>
          <p:cNvPr id="44" name="Graphic 43" descr="Teacher">
            <a:extLst>
              <a:ext uri="{FF2B5EF4-FFF2-40B4-BE49-F238E27FC236}">
                <a16:creationId xmlns:a16="http://schemas.microsoft.com/office/drawing/2014/main" id="{B62C6D64-0B21-4AE8-8759-83AFFB9154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0549" y="64845"/>
            <a:ext cx="914400" cy="914400"/>
          </a:xfrm>
          <a:prstGeom prst="rect">
            <a:avLst/>
          </a:prstGeom>
        </p:spPr>
      </p:pic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D23FF96E-6124-0255-FBC4-B8A8B8E45983}"/>
              </a:ext>
            </a:extLst>
          </p:cNvPr>
          <p:cNvSpPr/>
          <p:nvPr/>
        </p:nvSpPr>
        <p:spPr>
          <a:xfrm rot="16200000">
            <a:off x="2166275" y="789956"/>
            <a:ext cx="2105685" cy="4204368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B27D91F2-BC80-F387-35C2-0C1795D5D22A}"/>
              </a:ext>
            </a:extLst>
          </p:cNvPr>
          <p:cNvSpPr/>
          <p:nvPr/>
        </p:nvSpPr>
        <p:spPr>
          <a:xfrm rot="16200000">
            <a:off x="2189850" y="1262200"/>
            <a:ext cx="1796490" cy="3206190"/>
          </a:xfrm>
          <a:prstGeom prst="rect">
            <a:avLst/>
          </a:prstGeom>
          <a:solidFill>
            <a:srgbClr val="A9DA74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5AC17F69-141D-E115-776E-ACB0DD59B130}"/>
              </a:ext>
            </a:extLst>
          </p:cNvPr>
          <p:cNvSpPr/>
          <p:nvPr/>
        </p:nvSpPr>
        <p:spPr>
          <a:xfrm>
            <a:off x="4908922" y="2857108"/>
            <a:ext cx="159150" cy="162968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31" name="Speech Bubble: Rectangle with Corners Rounded 130">
            <a:extLst>
              <a:ext uri="{FF2B5EF4-FFF2-40B4-BE49-F238E27FC236}">
                <a16:creationId xmlns:a16="http://schemas.microsoft.com/office/drawing/2014/main" id="{B656B908-C902-D75D-24D9-A624B42D62FF}"/>
              </a:ext>
            </a:extLst>
          </p:cNvPr>
          <p:cNvSpPr/>
          <p:nvPr/>
        </p:nvSpPr>
        <p:spPr>
          <a:xfrm>
            <a:off x="1168786" y="991606"/>
            <a:ext cx="2020414" cy="519576"/>
          </a:xfrm>
          <a:prstGeom prst="wedgeRoundRectCallout">
            <a:avLst>
              <a:gd name="adj1" fmla="val 33727"/>
              <a:gd name="adj2" fmla="val 83859"/>
              <a:gd name="adj3" fmla="val 16667"/>
            </a:avLst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16394E89-94AC-0FA3-4430-A1C81D83AE6B}"/>
              </a:ext>
            </a:extLst>
          </p:cNvPr>
          <p:cNvSpPr txBox="1"/>
          <p:nvPr/>
        </p:nvSpPr>
        <p:spPr>
          <a:xfrm>
            <a:off x="1224046" y="1006209"/>
            <a:ext cx="202041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¿</a:t>
            </a:r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Quién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es</a:t>
            </a:r>
            <a:r>
              <a:rPr kumimoji="0" lang="en-GB" sz="24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?</a:t>
            </a:r>
            <a:endParaRPr kumimoji="0" lang="en-GB" sz="24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59FED0A1-C826-086C-5B27-1795D985FDD5}"/>
              </a:ext>
            </a:extLst>
          </p:cNvPr>
          <p:cNvSpPr txBox="1"/>
          <p:nvPr/>
        </p:nvSpPr>
        <p:spPr>
          <a:xfrm>
            <a:off x="1655260" y="2195295"/>
            <a:ext cx="2864489" cy="1384995"/>
          </a:xfrm>
          <a:prstGeom prst="rect">
            <a:avLst/>
          </a:prstGeom>
          <a:solidFill>
            <a:schemeClr val="bg1"/>
          </a:solidFill>
        </p:spPr>
        <p:txBody>
          <a:bodyPr wrap="square" anchor="ctr">
            <a:sp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 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Debo hacer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los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deberes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por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la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tarde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741E2B9-0BAF-DB4D-6F3B-5C6BC67175D6}"/>
              </a:ext>
            </a:extLst>
          </p:cNvPr>
          <p:cNvSpPr txBox="1"/>
          <p:nvPr/>
        </p:nvSpPr>
        <p:spPr>
          <a:xfrm>
            <a:off x="3827368" y="3137729"/>
            <a:ext cx="801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002060"/>
                </a:solidFill>
              </a:rPr>
              <a:t>✉</a:t>
            </a:r>
          </a:p>
        </p:txBody>
      </p:sp>
      <p:sp>
        <p:nvSpPr>
          <p:cNvPr id="140" name="Rectangle 139">
            <a:hlinkClick r:id="" action="ppaction://noaction">
              <a:snd r:embed="rId7" name="7_4beep.wav"/>
            </a:hlinkClick>
            <a:extLst>
              <a:ext uri="{FF2B5EF4-FFF2-40B4-BE49-F238E27FC236}">
                <a16:creationId xmlns:a16="http://schemas.microsoft.com/office/drawing/2014/main" id="{05F5D1A3-2D43-7C6C-79F4-7691C30EE028}"/>
              </a:ext>
            </a:extLst>
          </p:cNvPr>
          <p:cNvSpPr/>
          <p:nvPr/>
        </p:nvSpPr>
        <p:spPr>
          <a:xfrm>
            <a:off x="231515" y="1925548"/>
            <a:ext cx="715260" cy="655573"/>
          </a:xfrm>
          <a:prstGeom prst="rect">
            <a:avLst/>
          </a:prstGeom>
          <a:solidFill>
            <a:schemeClr val="bg1"/>
          </a:solidFill>
          <a:ln w="28575">
            <a:solidFill>
              <a:srgbClr val="FF006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76A70BA2-2759-8D1D-1BD8-AF89CBA38799}"/>
              </a:ext>
            </a:extLst>
          </p:cNvPr>
          <p:cNvSpPr/>
          <p:nvPr/>
        </p:nvSpPr>
        <p:spPr>
          <a:xfrm>
            <a:off x="5505717" y="3108584"/>
            <a:ext cx="1651262" cy="1042518"/>
          </a:xfrm>
          <a:prstGeom prst="roundRect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DBC3A0B-508E-7148-A307-58106610CDDF}"/>
              </a:ext>
            </a:extLst>
          </p:cNvPr>
          <p:cNvSpPr txBox="1"/>
          <p:nvPr/>
        </p:nvSpPr>
        <p:spPr>
          <a:xfrm>
            <a:off x="6646619" y="118930"/>
            <a:ext cx="11961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[5</a:t>
            </a:r>
            <a:r>
              <a:rPr lang="en-GB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/5</a:t>
            </a:r>
            <a:r>
              <a:rPr lang="en-GB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]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B526E307-4F5D-5569-A9D7-07F03AA48B3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0799" b="44470"/>
          <a:stretch/>
        </p:blipFill>
        <p:spPr>
          <a:xfrm>
            <a:off x="5586848" y="3245778"/>
            <a:ext cx="821515" cy="782801"/>
          </a:xfrm>
          <a:prstGeom prst="roundRect">
            <a:avLst/>
          </a:prstGeom>
        </p:spPr>
      </p:pic>
      <p:pic>
        <p:nvPicPr>
          <p:cNvPr id="36" name="Picture 35" descr="A picture containing text, toy, doll, vector graphics&#10;&#10;Description automatically generated">
            <a:extLst>
              <a:ext uri="{FF2B5EF4-FFF2-40B4-BE49-F238E27FC236}">
                <a16:creationId xmlns:a16="http://schemas.microsoft.com/office/drawing/2014/main" id="{9D375697-A2F3-7A9D-B719-76EF56D2C1B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5" b="36920"/>
          <a:stretch/>
        </p:blipFill>
        <p:spPr>
          <a:xfrm flipH="1">
            <a:off x="5629367" y="2039973"/>
            <a:ext cx="657081" cy="885797"/>
          </a:xfrm>
          <a:prstGeom prst="roundRect">
            <a:avLst/>
          </a:prstGeom>
        </p:spPr>
      </p:pic>
      <p:sp>
        <p:nvSpPr>
          <p:cNvPr id="47" name="Rectangle 46">
            <a:hlinkClick r:id="" action="ppaction://noaction">
              <a:snd r:embed="rId10" name="19_Eestaactivo.wav"/>
            </a:hlinkClick>
            <a:extLst>
              <a:ext uri="{FF2B5EF4-FFF2-40B4-BE49-F238E27FC236}">
                <a16:creationId xmlns:a16="http://schemas.microsoft.com/office/drawing/2014/main" id="{E0432A09-EB40-52A9-294A-11EB9F02F037}"/>
              </a:ext>
            </a:extLst>
          </p:cNvPr>
          <p:cNvSpPr/>
          <p:nvPr/>
        </p:nvSpPr>
        <p:spPr>
          <a:xfrm>
            <a:off x="473098" y="5330491"/>
            <a:ext cx="564992" cy="553411"/>
          </a:xfrm>
          <a:prstGeom prst="rect">
            <a:avLst/>
          </a:prstGeom>
          <a:solidFill>
            <a:srgbClr val="1D9A78"/>
          </a:solidFill>
          <a:ln w="19050">
            <a:solidFill>
              <a:srgbClr val="1F785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</a:t>
            </a:r>
          </a:p>
        </p:txBody>
      </p:sp>
      <p:sp>
        <p:nvSpPr>
          <p:cNvPr id="52" name="Rectangle 51">
            <a:hlinkClick r:id="" action="ppaction://noaction">
              <a:snd r:embed="rId10" name="19_Eestaactivo.wav"/>
            </a:hlinkClick>
            <a:extLst>
              <a:ext uri="{FF2B5EF4-FFF2-40B4-BE49-F238E27FC236}">
                <a16:creationId xmlns:a16="http://schemas.microsoft.com/office/drawing/2014/main" id="{866641CF-1B27-EE5D-8F55-03484E23AEC6}"/>
              </a:ext>
            </a:extLst>
          </p:cNvPr>
          <p:cNvSpPr/>
          <p:nvPr/>
        </p:nvSpPr>
        <p:spPr>
          <a:xfrm>
            <a:off x="4217066" y="5334490"/>
            <a:ext cx="564992" cy="553411"/>
          </a:xfrm>
          <a:prstGeom prst="rect">
            <a:avLst/>
          </a:prstGeom>
          <a:solidFill>
            <a:srgbClr val="1D9A78"/>
          </a:solidFill>
          <a:ln w="19050">
            <a:solidFill>
              <a:srgbClr val="1F785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b</a:t>
            </a:r>
          </a:p>
        </p:txBody>
      </p:sp>
      <p:sp>
        <p:nvSpPr>
          <p:cNvPr id="53" name="Rectangle 52">
            <a:hlinkClick r:id="" action="ppaction://noaction">
              <a:snd r:embed="rId10" name="19_Eestaactivo.wav"/>
            </a:hlinkClick>
            <a:extLst>
              <a:ext uri="{FF2B5EF4-FFF2-40B4-BE49-F238E27FC236}">
                <a16:creationId xmlns:a16="http://schemas.microsoft.com/office/drawing/2014/main" id="{9F082959-AA12-9592-4A47-01DD5F170FCF}"/>
              </a:ext>
            </a:extLst>
          </p:cNvPr>
          <p:cNvSpPr/>
          <p:nvPr/>
        </p:nvSpPr>
        <p:spPr>
          <a:xfrm>
            <a:off x="8305528" y="5332449"/>
            <a:ext cx="564992" cy="553411"/>
          </a:xfrm>
          <a:prstGeom prst="rect">
            <a:avLst/>
          </a:prstGeom>
          <a:solidFill>
            <a:srgbClr val="1D9A78"/>
          </a:solidFill>
          <a:ln w="19050">
            <a:solidFill>
              <a:srgbClr val="1F785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EFE162-7505-D62C-B335-FFFE663612A9}"/>
              </a:ext>
            </a:extLst>
          </p:cNvPr>
          <p:cNvSpPr txBox="1"/>
          <p:nvPr/>
        </p:nvSpPr>
        <p:spPr>
          <a:xfrm>
            <a:off x="6331348" y="3507562"/>
            <a:ext cx="5998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err="1">
                <a:solidFill>
                  <a:srgbClr val="002060"/>
                </a:solidFill>
                <a:latin typeface="Segoe Print" panose="02000600000000000000" pitchFamily="2" charset="0"/>
              </a:rPr>
              <a:t>yo</a:t>
            </a:r>
            <a:endParaRPr lang="en-GB" sz="2800" b="1" dirty="0">
              <a:solidFill>
                <a:srgbClr val="002060"/>
              </a:solidFill>
              <a:latin typeface="Segoe Print" panose="02000600000000000000" pitchFamily="2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35910A7-E6B1-D1A8-E435-BE246099E6E4}"/>
              </a:ext>
            </a:extLst>
          </p:cNvPr>
          <p:cNvSpPr txBox="1"/>
          <p:nvPr/>
        </p:nvSpPr>
        <p:spPr>
          <a:xfrm>
            <a:off x="6255870" y="2354809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err="1">
                <a:solidFill>
                  <a:srgbClr val="002060"/>
                </a:solidFill>
                <a:latin typeface="Segoe Print" panose="02000600000000000000" pitchFamily="2" charset="0"/>
              </a:rPr>
              <a:t>ella</a:t>
            </a:r>
            <a:endParaRPr lang="en-GB" sz="2800" b="1" dirty="0">
              <a:solidFill>
                <a:srgbClr val="002060"/>
              </a:solidFill>
              <a:latin typeface="Segoe Print" panose="02000600000000000000" pitchFamily="2" charset="0"/>
            </a:endParaRPr>
          </a:p>
        </p:txBody>
      </p:sp>
      <p:sp>
        <p:nvSpPr>
          <p:cNvPr id="61" name="Speech Bubble: Rectangle with Corners Rounded 60">
            <a:extLst>
              <a:ext uri="{FF2B5EF4-FFF2-40B4-BE49-F238E27FC236}">
                <a16:creationId xmlns:a16="http://schemas.microsoft.com/office/drawing/2014/main" id="{8972E878-F6DA-2295-1A4E-6D9D345A7474}"/>
              </a:ext>
            </a:extLst>
          </p:cNvPr>
          <p:cNvSpPr/>
          <p:nvPr/>
        </p:nvSpPr>
        <p:spPr>
          <a:xfrm>
            <a:off x="492253" y="4335173"/>
            <a:ext cx="3087312" cy="519576"/>
          </a:xfrm>
          <a:prstGeom prst="wedgeRoundRectCallout">
            <a:avLst>
              <a:gd name="adj1" fmla="val 43393"/>
              <a:gd name="adj2" fmla="val 83021"/>
              <a:gd name="adj3" fmla="val 16667"/>
            </a:avLst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F5B62F5-CAAE-3C55-1857-93995514CCFF}"/>
              </a:ext>
            </a:extLst>
          </p:cNvPr>
          <p:cNvSpPr txBox="1"/>
          <p:nvPr/>
        </p:nvSpPr>
        <p:spPr>
          <a:xfrm>
            <a:off x="522865" y="4371605"/>
            <a:ext cx="290112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¿Qué imagen es?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9F91C61-A8B6-0FCC-5B07-D24ABF626E6F}"/>
              </a:ext>
            </a:extLst>
          </p:cNvPr>
          <p:cNvSpPr/>
          <p:nvPr/>
        </p:nvSpPr>
        <p:spPr>
          <a:xfrm>
            <a:off x="4655238" y="5221352"/>
            <a:ext cx="273887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 cmpd="sng">
                  <a:solidFill>
                    <a:srgbClr val="FF0066"/>
                  </a:solidFill>
                  <a:prstDash val="solid"/>
                </a:ln>
                <a:solidFill>
                  <a:srgbClr val="FF4B94"/>
                </a:solidFill>
                <a:latin typeface="Segoe Print" panose="02000600000000000000" pitchFamily="2" charset="0"/>
              </a:rPr>
              <a:t>to do, make </a:t>
            </a:r>
            <a:endParaRPr lang="en-US" sz="5400" b="1" cap="none" spc="0" dirty="0">
              <a:ln w="12700" cmpd="sng">
                <a:solidFill>
                  <a:srgbClr val="FF0066"/>
                </a:solidFill>
                <a:prstDash val="solid"/>
              </a:ln>
              <a:solidFill>
                <a:srgbClr val="FF4B94"/>
              </a:solidFill>
              <a:effectLst/>
              <a:latin typeface="Segoe Print" panose="02000600000000000000" pitchFamily="2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3E57204B-D2B2-A8ED-4094-45C76AE02EB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123" y="4962700"/>
            <a:ext cx="1438780" cy="1240624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29D43A73-1379-53B9-7B66-D8D69FF89A39}"/>
              </a:ext>
            </a:extLst>
          </p:cNvPr>
          <p:cNvSpPr/>
          <p:nvPr/>
        </p:nvSpPr>
        <p:spPr>
          <a:xfrm>
            <a:off x="864815" y="6153745"/>
            <a:ext cx="273887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2700" cmpd="sng">
                  <a:solidFill>
                    <a:srgbClr val="FF0066"/>
                  </a:solidFill>
                  <a:prstDash val="solid"/>
                </a:ln>
                <a:solidFill>
                  <a:srgbClr val="FF4B94"/>
                </a:solidFill>
                <a:latin typeface="Segoe Print" panose="02000600000000000000" pitchFamily="2" charset="0"/>
              </a:rPr>
              <a:t>to play</a:t>
            </a:r>
            <a:endParaRPr lang="en-US" sz="3200" b="1" cap="none" spc="0" dirty="0">
              <a:ln w="12700" cmpd="sng">
                <a:solidFill>
                  <a:srgbClr val="FF0066"/>
                </a:solidFill>
                <a:prstDash val="solid"/>
              </a:ln>
              <a:solidFill>
                <a:srgbClr val="FF4B94"/>
              </a:solidFill>
              <a:effectLst/>
              <a:latin typeface="Segoe Print" panose="02000600000000000000" pitchFamily="2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0E0E4D7-3431-1A29-C2B7-AA401111548F}"/>
              </a:ext>
            </a:extLst>
          </p:cNvPr>
          <p:cNvSpPr/>
          <p:nvPr/>
        </p:nvSpPr>
        <p:spPr>
          <a:xfrm>
            <a:off x="8312080" y="5103674"/>
            <a:ext cx="331188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 cmpd="sng">
                  <a:solidFill>
                    <a:srgbClr val="FF0066"/>
                  </a:solidFill>
                  <a:prstDash val="solid"/>
                </a:ln>
                <a:solidFill>
                  <a:srgbClr val="FF4B94"/>
                </a:solidFill>
                <a:latin typeface="Segoe Print" panose="02000600000000000000" pitchFamily="2" charset="0"/>
              </a:rPr>
              <a:t>to prepare</a:t>
            </a:r>
            <a:endParaRPr lang="en-US" sz="5400" b="1" cap="none" spc="0" dirty="0">
              <a:ln w="12700" cmpd="sng">
                <a:solidFill>
                  <a:srgbClr val="FF0066"/>
                </a:solidFill>
                <a:prstDash val="solid"/>
              </a:ln>
              <a:solidFill>
                <a:srgbClr val="FF4B94"/>
              </a:solidFill>
              <a:effectLst/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41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animBg="1"/>
      <p:bldP spid="132" grpId="0"/>
      <p:bldP spid="26" grpId="0" animBg="1"/>
      <p:bldP spid="47" grpId="0" animBg="1"/>
      <p:bldP spid="47" grpId="1" animBg="1"/>
      <p:bldP spid="52" grpId="0" animBg="1"/>
      <p:bldP spid="53" grpId="0" animBg="1"/>
      <p:bldP spid="53" grpId="1" animBg="1"/>
      <p:bldP spid="61" grpId="0" animBg="1"/>
      <p:bldP spid="62" grpId="0"/>
      <p:bldP spid="30" grpId="0"/>
      <p:bldP spid="34" grpId="0"/>
      <p:bldP spid="34" grpId="1"/>
      <p:bldP spid="37" grpId="0"/>
      <p:bldP spid="37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2" descr="Notebook, Diary, Paper, Blank, Ruled, Marker, Bookmark">
            <a:extLst>
              <a:ext uri="{FF2B5EF4-FFF2-40B4-BE49-F238E27FC236}">
                <a16:creationId xmlns:a16="http://schemas.microsoft.com/office/drawing/2014/main" id="{D7E0E6C2-05EF-639E-77BB-2656FAD16A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00"/>
          <a:stretch/>
        </p:blipFill>
        <p:spPr bwMode="auto">
          <a:xfrm>
            <a:off x="-25527" y="1082289"/>
            <a:ext cx="5268195" cy="597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Google Shape;282;p13" descr="Reading, Book, Symbol, Icon, Reader, Man">
            <a:extLst>
              <a:ext uri="{FF2B5EF4-FFF2-40B4-BE49-F238E27FC236}">
                <a16:creationId xmlns:a16="http://schemas.microsoft.com/office/drawing/2014/main" id="{46A1EDCF-D41A-4990-B12A-E9F6F29370DD}"/>
              </a:ext>
            </a:extLst>
          </p:cNvPr>
          <p:cNvPicPr preferRelativeResize="0"/>
          <p:nvPr/>
        </p:nvPicPr>
        <p:blipFill rotWithShape="1">
          <a:blip r:embed="rId4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intStrokes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1232568" y="158344"/>
            <a:ext cx="782801" cy="78280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365942-B2E8-49F6-959E-078996708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0458" y="966425"/>
            <a:ext cx="657080" cy="400110"/>
          </a:xfrm>
          <a:solidFill>
            <a:srgbClr val="92D050"/>
          </a:solidFill>
        </p:spPr>
        <p:txBody>
          <a:bodyPr>
            <a:no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leer</a:t>
            </a:r>
          </a:p>
        </p:txBody>
      </p:sp>
      <p:sp>
        <p:nvSpPr>
          <p:cNvPr id="41" name="Speech Bubble: Rectangle with Corners Rounded 40">
            <a:extLst>
              <a:ext uri="{FF2B5EF4-FFF2-40B4-BE49-F238E27FC236}">
                <a16:creationId xmlns:a16="http://schemas.microsoft.com/office/drawing/2014/main" id="{2DF35671-069A-4773-87A6-3BDBA7E690C7}"/>
              </a:ext>
            </a:extLst>
          </p:cNvPr>
          <p:cNvSpPr/>
          <p:nvPr/>
        </p:nvSpPr>
        <p:spPr>
          <a:xfrm>
            <a:off x="1175631" y="228889"/>
            <a:ext cx="5268195" cy="519576"/>
          </a:xfrm>
          <a:prstGeom prst="wedgeRoundRectCallout">
            <a:avLst>
              <a:gd name="adj1" fmla="val -53155"/>
              <a:gd name="adj2" fmla="val 25196"/>
              <a:gd name="adj3" fmla="val 16667"/>
            </a:avLst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B8C6F07-AB0D-49A9-A4B1-A9FFE056AD50}"/>
              </a:ext>
            </a:extLst>
          </p:cNvPr>
          <p:cNvSpPr txBox="1"/>
          <p:nvPr/>
        </p:nvSpPr>
        <p:spPr>
          <a:xfrm>
            <a:off x="1198030" y="216970"/>
            <a:ext cx="677575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Lee las frases. ¿Qué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opinas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?</a:t>
            </a:r>
            <a:endParaRPr lang="en-US" sz="28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4" name="Graphic 43" descr="Teacher">
            <a:extLst>
              <a:ext uri="{FF2B5EF4-FFF2-40B4-BE49-F238E27FC236}">
                <a16:creationId xmlns:a16="http://schemas.microsoft.com/office/drawing/2014/main" id="{B62C6D64-0B21-4AE8-8759-83AFFB9154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549" y="64845"/>
            <a:ext cx="914400" cy="91440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CE3B5228-CD5B-F055-C943-454E44E0456C}"/>
              </a:ext>
            </a:extLst>
          </p:cNvPr>
          <p:cNvSpPr txBox="1"/>
          <p:nvPr/>
        </p:nvSpPr>
        <p:spPr>
          <a:xfrm>
            <a:off x="559485" y="1967606"/>
            <a:ext cx="5387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Segoe Print" panose="02000600000000000000" pitchFamily="2" charset="0"/>
              </a:rPr>
              <a:t>E </a:t>
            </a:r>
            <a:r>
              <a:rPr lang="en-GB" sz="2800" dirty="0" err="1">
                <a:solidFill>
                  <a:srgbClr val="002060"/>
                </a:solidFill>
                <a:latin typeface="Segoe Print" panose="02000600000000000000" pitchFamily="2" charset="0"/>
              </a:rPr>
              <a:t>Debe</a:t>
            </a:r>
            <a:r>
              <a:rPr lang="en-GB" sz="2800" dirty="0">
                <a:solidFill>
                  <a:srgbClr val="002060"/>
                </a:solidFill>
                <a:latin typeface="Segoe Print" panose="02000600000000000000" pitchFamily="2" charset="0"/>
              </a:rPr>
              <a:t> leer un </a:t>
            </a:r>
            <a:r>
              <a:rPr lang="en-GB" sz="2800" dirty="0" err="1">
                <a:solidFill>
                  <a:srgbClr val="002060"/>
                </a:solidFill>
                <a:latin typeface="Segoe Print" panose="02000600000000000000" pitchFamily="2" charset="0"/>
              </a:rPr>
              <a:t>texto</a:t>
            </a:r>
            <a:r>
              <a:rPr lang="en-GB" sz="2800" dirty="0">
                <a:solidFill>
                  <a:srgbClr val="002060"/>
                </a:solidFill>
                <a:latin typeface="Segoe Print" panose="02000600000000000000" pitchFamily="2" charset="0"/>
              </a:rPr>
              <a:t>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82CC2B6-2A92-6A1F-D56E-8718725567C1}"/>
              </a:ext>
            </a:extLst>
          </p:cNvPr>
          <p:cNvSpPr txBox="1"/>
          <p:nvPr/>
        </p:nvSpPr>
        <p:spPr>
          <a:xfrm>
            <a:off x="593437" y="2563674"/>
            <a:ext cx="43529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Segoe Print" panose="02000600000000000000" pitchFamily="2" charset="0"/>
              </a:rPr>
              <a:t>1 </a:t>
            </a:r>
            <a:r>
              <a:rPr lang="en-GB" sz="2800" dirty="0">
                <a:solidFill>
                  <a:srgbClr val="002060"/>
                </a:solidFill>
                <a:latin typeface="Segoe Print" panose="02000600000000000000" pitchFamily="2" charset="0"/>
              </a:rPr>
              <a:t>Debo estar en </a:t>
            </a:r>
            <a:r>
              <a:rPr lang="en-GB" sz="2800" dirty="0" err="1">
                <a:solidFill>
                  <a:srgbClr val="002060"/>
                </a:solidFill>
                <a:latin typeface="Segoe Print" panose="02000600000000000000" pitchFamily="2" charset="0"/>
              </a:rPr>
              <a:t>silencio</a:t>
            </a:r>
            <a:r>
              <a:rPr lang="en-GB" sz="2800" dirty="0">
                <a:solidFill>
                  <a:srgbClr val="002060"/>
                </a:solidFill>
                <a:latin typeface="Segoe Print" panose="02000600000000000000" pitchFamily="2" charset="0"/>
              </a:rPr>
              <a:t> en clase.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EDC6DC9-3543-0E53-A2F8-6D40B1187888}"/>
              </a:ext>
            </a:extLst>
          </p:cNvPr>
          <p:cNvSpPr txBox="1"/>
          <p:nvPr/>
        </p:nvSpPr>
        <p:spPr>
          <a:xfrm>
            <a:off x="631537" y="3500299"/>
            <a:ext cx="43529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Segoe Print" panose="02000600000000000000" pitchFamily="2" charset="0"/>
              </a:rPr>
              <a:t>2 </a:t>
            </a:r>
            <a:r>
              <a:rPr lang="en-GB" sz="2800" dirty="0" err="1">
                <a:solidFill>
                  <a:srgbClr val="002060"/>
                </a:solidFill>
                <a:latin typeface="Segoe Print" panose="02000600000000000000" pitchFamily="2" charset="0"/>
              </a:rPr>
              <a:t>Debe</a:t>
            </a:r>
            <a:r>
              <a:rPr lang="en-GB" sz="2800" dirty="0">
                <a:solidFill>
                  <a:srgbClr val="002060"/>
                </a:solidFill>
                <a:latin typeface="Segoe Print" panose="02000600000000000000" pitchFamily="2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Segoe Print" panose="02000600000000000000" pitchFamily="2" charset="0"/>
              </a:rPr>
              <a:t>correr</a:t>
            </a:r>
            <a:r>
              <a:rPr lang="en-GB" sz="2800" dirty="0">
                <a:solidFill>
                  <a:srgbClr val="002060"/>
                </a:solidFill>
                <a:latin typeface="Segoe Print" panose="02000600000000000000" pitchFamily="2" charset="0"/>
              </a:rPr>
              <a:t> en </a:t>
            </a:r>
            <a:r>
              <a:rPr lang="en-GB" sz="2800" dirty="0" err="1">
                <a:solidFill>
                  <a:srgbClr val="002060"/>
                </a:solidFill>
                <a:latin typeface="Segoe Print" panose="02000600000000000000" pitchFamily="2" charset="0"/>
              </a:rPr>
              <a:t>el</a:t>
            </a:r>
            <a:r>
              <a:rPr lang="en-GB" sz="2800" dirty="0">
                <a:solidFill>
                  <a:srgbClr val="002060"/>
                </a:solidFill>
                <a:latin typeface="Segoe Print" panose="02000600000000000000" pitchFamily="2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Segoe Print" panose="02000600000000000000" pitchFamily="2" charset="0"/>
              </a:rPr>
              <a:t>recreo</a:t>
            </a:r>
            <a:r>
              <a:rPr lang="en-GB" sz="2800" dirty="0">
                <a:solidFill>
                  <a:srgbClr val="002060"/>
                </a:solidFill>
                <a:latin typeface="Segoe Print" panose="02000600000000000000" pitchFamily="2" charset="0"/>
              </a:rPr>
              <a:t>.</a:t>
            </a:r>
            <a:endParaRPr lang="en-GB" sz="2400" dirty="0">
              <a:solidFill>
                <a:srgbClr val="002060"/>
              </a:solidFill>
              <a:latin typeface="Segoe Print" panose="02000600000000000000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3AF6F05-AD86-8500-9CCD-F8E40126C253}"/>
              </a:ext>
            </a:extLst>
          </p:cNvPr>
          <p:cNvSpPr txBox="1"/>
          <p:nvPr/>
        </p:nvSpPr>
        <p:spPr>
          <a:xfrm>
            <a:off x="558006" y="4332295"/>
            <a:ext cx="43529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Segoe Print" panose="02000600000000000000" pitchFamily="2" charset="0"/>
              </a:rPr>
              <a:t>3 </a:t>
            </a:r>
            <a:r>
              <a:rPr lang="en-GB" sz="2800" dirty="0" err="1">
                <a:solidFill>
                  <a:srgbClr val="002060"/>
                </a:solidFill>
                <a:latin typeface="Segoe Print" panose="02000600000000000000" pitchFamily="2" charset="0"/>
              </a:rPr>
              <a:t>Debe</a:t>
            </a:r>
            <a:r>
              <a:rPr lang="en-GB" sz="2800" dirty="0">
                <a:solidFill>
                  <a:srgbClr val="002060"/>
                </a:solidFill>
                <a:latin typeface="Segoe Print" panose="02000600000000000000" pitchFamily="2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Segoe Print" panose="02000600000000000000" pitchFamily="2" charset="0"/>
              </a:rPr>
              <a:t>aprender</a:t>
            </a:r>
            <a:r>
              <a:rPr lang="en-GB" sz="2800" dirty="0">
                <a:solidFill>
                  <a:srgbClr val="002060"/>
                </a:solidFill>
                <a:latin typeface="Segoe Print" panose="02000600000000000000" pitchFamily="2" charset="0"/>
              </a:rPr>
              <a:t> vocabulario.</a:t>
            </a:r>
            <a:endParaRPr lang="en-GB" sz="2400" dirty="0">
              <a:solidFill>
                <a:srgbClr val="002060"/>
              </a:solidFill>
              <a:latin typeface="Segoe Print" panose="02000600000000000000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E3DD659-A86D-D251-608E-D8F35026D1A5}"/>
              </a:ext>
            </a:extLst>
          </p:cNvPr>
          <p:cNvSpPr txBox="1"/>
          <p:nvPr/>
        </p:nvSpPr>
        <p:spPr>
          <a:xfrm>
            <a:off x="547749" y="5286402"/>
            <a:ext cx="43529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Segoe Print" panose="02000600000000000000" pitchFamily="2" charset="0"/>
              </a:rPr>
              <a:t>4 </a:t>
            </a:r>
            <a:r>
              <a:rPr lang="en-GB" sz="2800" dirty="0">
                <a:solidFill>
                  <a:srgbClr val="002060"/>
                </a:solidFill>
                <a:latin typeface="Segoe Print" panose="02000600000000000000" pitchFamily="2" charset="0"/>
              </a:rPr>
              <a:t>Debo hacer </a:t>
            </a:r>
            <a:r>
              <a:rPr lang="en-GB" sz="2800" dirty="0" err="1">
                <a:solidFill>
                  <a:srgbClr val="002060"/>
                </a:solidFill>
                <a:latin typeface="Segoe Print" panose="02000600000000000000" pitchFamily="2" charset="0"/>
              </a:rPr>
              <a:t>los</a:t>
            </a:r>
            <a:r>
              <a:rPr lang="en-GB" sz="2800" dirty="0">
                <a:solidFill>
                  <a:srgbClr val="002060"/>
                </a:solidFill>
                <a:latin typeface="Segoe Print" panose="02000600000000000000" pitchFamily="2" charset="0"/>
              </a:rPr>
              <a:t> deberes </a:t>
            </a:r>
            <a:r>
              <a:rPr lang="en-GB" sz="2800" dirty="0" err="1">
                <a:solidFill>
                  <a:srgbClr val="002060"/>
                </a:solidFill>
                <a:latin typeface="Segoe Print" panose="02000600000000000000" pitchFamily="2" charset="0"/>
              </a:rPr>
              <a:t>por</a:t>
            </a:r>
            <a:r>
              <a:rPr lang="en-GB" sz="2800" dirty="0">
                <a:solidFill>
                  <a:srgbClr val="002060"/>
                </a:solidFill>
                <a:latin typeface="Segoe Print" panose="02000600000000000000" pitchFamily="2" charset="0"/>
              </a:rPr>
              <a:t> la </a:t>
            </a:r>
            <a:r>
              <a:rPr lang="en-GB" sz="2800" dirty="0" err="1">
                <a:solidFill>
                  <a:srgbClr val="002060"/>
                </a:solidFill>
                <a:latin typeface="Segoe Print" panose="02000600000000000000" pitchFamily="2" charset="0"/>
              </a:rPr>
              <a:t>tarde</a:t>
            </a:r>
            <a:r>
              <a:rPr lang="en-GB" sz="2800" dirty="0">
                <a:solidFill>
                  <a:srgbClr val="002060"/>
                </a:solidFill>
                <a:latin typeface="Segoe Print" panose="02000600000000000000" pitchFamily="2" charset="0"/>
              </a:rPr>
              <a:t>.</a:t>
            </a:r>
            <a:endParaRPr lang="en-GB" sz="2400" dirty="0">
              <a:solidFill>
                <a:srgbClr val="002060"/>
              </a:solidFill>
              <a:latin typeface="Segoe Print" panose="02000600000000000000" pitchFamily="2" charset="0"/>
            </a:endParaRPr>
          </a:p>
        </p:txBody>
      </p:sp>
      <p:sp>
        <p:nvSpPr>
          <p:cNvPr id="59" name="Speech Bubble: Oval 58">
            <a:extLst>
              <a:ext uri="{FF2B5EF4-FFF2-40B4-BE49-F238E27FC236}">
                <a16:creationId xmlns:a16="http://schemas.microsoft.com/office/drawing/2014/main" id="{DD82D38F-E47D-8E57-B558-106135944F10}"/>
              </a:ext>
            </a:extLst>
          </p:cNvPr>
          <p:cNvSpPr/>
          <p:nvPr/>
        </p:nvSpPr>
        <p:spPr>
          <a:xfrm>
            <a:off x="4972336" y="1549668"/>
            <a:ext cx="3087312" cy="1505440"/>
          </a:xfrm>
          <a:prstGeom prst="wedgeEllipseCallout">
            <a:avLst>
              <a:gd name="adj1" fmla="val 37533"/>
              <a:gd name="adj2" fmla="val 65984"/>
            </a:avLst>
          </a:prstGeom>
          <a:solidFill>
            <a:srgbClr val="FF3399"/>
          </a:solidFill>
          <a:ln>
            <a:solidFill>
              <a:srgbClr val="FF339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err="1">
                <a:solidFill>
                  <a:srgbClr val="002060"/>
                </a:solidFill>
                <a:latin typeface="Segoe Print" panose="02000600000000000000" pitchFamily="2" charset="0"/>
              </a:rPr>
              <a:t>Debe</a:t>
            </a:r>
            <a:r>
              <a:rPr lang="en-GB" sz="2800" dirty="0">
                <a:solidFill>
                  <a:srgbClr val="002060"/>
                </a:solidFill>
                <a:latin typeface="Segoe Print" panose="02000600000000000000" pitchFamily="2" charset="0"/>
              </a:rPr>
              <a:t> leer un </a:t>
            </a:r>
            <a:r>
              <a:rPr lang="en-GB" sz="2800" dirty="0" err="1">
                <a:solidFill>
                  <a:srgbClr val="002060"/>
                </a:solidFill>
                <a:latin typeface="Segoe Print" panose="02000600000000000000" pitchFamily="2" charset="0"/>
              </a:rPr>
              <a:t>texto</a:t>
            </a:r>
            <a:r>
              <a:rPr lang="en-GB" sz="2800" dirty="0">
                <a:solidFill>
                  <a:srgbClr val="002060"/>
                </a:solidFill>
                <a:latin typeface="Segoe Print" panose="02000600000000000000" pitchFamily="2" charset="0"/>
              </a:rPr>
              <a:t> .</a:t>
            </a:r>
            <a:endParaRPr lang="en-GB" sz="2800" dirty="0">
              <a:latin typeface="Segoe Print" panose="02000600000000000000" pitchFamily="2" charset="0"/>
            </a:endParaRPr>
          </a:p>
        </p:txBody>
      </p:sp>
      <p:sp>
        <p:nvSpPr>
          <p:cNvPr id="63" name="Speech Bubble: Oval 62">
            <a:extLst>
              <a:ext uri="{FF2B5EF4-FFF2-40B4-BE49-F238E27FC236}">
                <a16:creationId xmlns:a16="http://schemas.microsoft.com/office/drawing/2014/main" id="{B019F7B3-A7C8-E2BF-B760-0907F2347F84}"/>
              </a:ext>
            </a:extLst>
          </p:cNvPr>
          <p:cNvSpPr/>
          <p:nvPr/>
        </p:nvSpPr>
        <p:spPr>
          <a:xfrm>
            <a:off x="8138247" y="2662646"/>
            <a:ext cx="3611968" cy="1562590"/>
          </a:xfrm>
          <a:prstGeom prst="wedgeEllipseCallout">
            <a:avLst>
              <a:gd name="adj1" fmla="val -26284"/>
              <a:gd name="adj2" fmla="val 75737"/>
            </a:avLst>
          </a:prstGeom>
          <a:solidFill>
            <a:srgbClr val="7DDDFF"/>
          </a:solidFill>
          <a:ln>
            <a:solidFill>
              <a:srgbClr val="7DDD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rgbClr val="002060"/>
                </a:solidFill>
                <a:latin typeface="Segoe Print" panose="02000600000000000000" pitchFamily="2" charset="0"/>
              </a:rPr>
              <a:t>¡Es normal!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5E2C1E35-6526-4AF3-2BB9-9F50974638BA}"/>
              </a:ext>
            </a:extLst>
          </p:cNvPr>
          <p:cNvSpPr/>
          <p:nvPr/>
        </p:nvSpPr>
        <p:spPr>
          <a:xfrm>
            <a:off x="5071083" y="1369995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rgbClr val="1D9A78"/>
                  </a:solidFill>
                  <a:prstDash val="solid"/>
                </a:ln>
                <a:solidFill>
                  <a:srgbClr val="2994B2"/>
                </a:solidFill>
              </a:rPr>
              <a:t>A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F32DE35-E48D-D9D4-A1D3-1C44E7BAE2E2}"/>
              </a:ext>
            </a:extLst>
          </p:cNvPr>
          <p:cNvSpPr/>
          <p:nvPr/>
        </p:nvSpPr>
        <p:spPr>
          <a:xfrm>
            <a:off x="8138247" y="2709808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rgbClr val="1D9A78"/>
                  </a:solidFill>
                  <a:prstDash val="solid"/>
                </a:ln>
                <a:solidFill>
                  <a:srgbClr val="2994B2"/>
                </a:solidFill>
              </a:rPr>
              <a:t>B</a:t>
            </a:r>
          </a:p>
        </p:txBody>
      </p:sp>
      <p:pic>
        <p:nvPicPr>
          <p:cNvPr id="69" name="Picture 10" descr="Panda, Confundido, Preguntas">
            <a:extLst>
              <a:ext uri="{FF2B5EF4-FFF2-40B4-BE49-F238E27FC236}">
                <a16:creationId xmlns:a16="http://schemas.microsoft.com/office/drawing/2014/main" id="{F0C0BFEB-EC2E-E544-A2E6-37A107854A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7040" y="1890922"/>
            <a:ext cx="1227823" cy="128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Speech Bubble: Rectangle with Corners Rounded 72">
            <a:extLst>
              <a:ext uri="{FF2B5EF4-FFF2-40B4-BE49-F238E27FC236}">
                <a16:creationId xmlns:a16="http://schemas.microsoft.com/office/drawing/2014/main" id="{285A1239-A44A-6464-C15B-D67A694FC334}"/>
              </a:ext>
            </a:extLst>
          </p:cNvPr>
          <p:cNvSpPr/>
          <p:nvPr/>
        </p:nvSpPr>
        <p:spPr>
          <a:xfrm>
            <a:off x="4764458" y="878386"/>
            <a:ext cx="4369751" cy="519576"/>
          </a:xfrm>
          <a:prstGeom prst="wedgeRoundRectCallout">
            <a:avLst>
              <a:gd name="adj1" fmla="val 51473"/>
              <a:gd name="adj2" fmla="val 91192"/>
              <a:gd name="adj3" fmla="val 16667"/>
            </a:avLst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3E834CB9-5E2A-A0D5-6D1B-EDFB9CFB54B4}"/>
              </a:ext>
            </a:extLst>
          </p:cNvPr>
          <p:cNvSpPr txBox="1"/>
          <p:nvPr/>
        </p:nvSpPr>
        <p:spPr>
          <a:xfrm>
            <a:off x="4848214" y="885727"/>
            <a:ext cx="383858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¡</a:t>
            </a:r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Reacciona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! 😃😟</a:t>
            </a:r>
            <a:endParaRPr lang="en-US" sz="28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76" name="Table 75">
            <a:extLst>
              <a:ext uri="{FF2B5EF4-FFF2-40B4-BE49-F238E27FC236}">
                <a16:creationId xmlns:a16="http://schemas.microsoft.com/office/drawing/2014/main" id="{E2C2792D-FC9F-02C4-574E-9EB3BC87A3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7115399"/>
              </p:ext>
            </p:extLst>
          </p:nvPr>
        </p:nvGraphicFramePr>
        <p:xfrm>
          <a:off x="5071083" y="4775953"/>
          <a:ext cx="6944286" cy="1449960"/>
        </p:xfrm>
        <a:graphic>
          <a:graphicData uri="http://schemas.openxmlformats.org/drawingml/2006/table">
            <a:tbl>
              <a:tblPr firstRow="1" bandRow="1"/>
              <a:tblGrid>
                <a:gridCol w="6944286">
                  <a:extLst>
                    <a:ext uri="{9D8B030D-6E8A-4147-A177-3AD203B41FA5}">
                      <a16:colId xmlns:a16="http://schemas.microsoft.com/office/drawing/2014/main" val="3087057724"/>
                    </a:ext>
                  </a:extLst>
                </a:gridCol>
              </a:tblGrid>
              <a:tr h="72498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😃 </a:t>
                      </a:r>
                      <a:r>
                        <a:rPr lang="en-GB" sz="27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importante</a:t>
                      </a:r>
                      <a:r>
                        <a:rPr lang="en-GB" sz="27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|  </a:t>
                      </a:r>
                      <a:r>
                        <a:rPr lang="en-GB" sz="27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fantástico</a:t>
                      </a:r>
                      <a:r>
                        <a:rPr lang="en-GB" sz="27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 |  </a:t>
                      </a:r>
                      <a:r>
                        <a:rPr lang="en-GB" sz="27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divertido</a:t>
                      </a:r>
                      <a:endParaRPr lang="en-GB" sz="27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865404"/>
                  </a:ext>
                </a:extLst>
              </a:tr>
              <a:tr h="72498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😟 </a:t>
                      </a:r>
                      <a:r>
                        <a:rPr lang="en-GB" sz="27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estricto</a:t>
                      </a:r>
                      <a:r>
                        <a:rPr lang="en-GB" sz="27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  |  terrible  |  aburrido*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1330318"/>
                  </a:ext>
                </a:extLst>
              </a:tr>
            </a:tbl>
          </a:graphicData>
        </a:graphic>
      </p:graphicFrame>
      <p:sp>
        <p:nvSpPr>
          <p:cNvPr id="78" name="TextBox 77">
            <a:extLst>
              <a:ext uri="{FF2B5EF4-FFF2-40B4-BE49-F238E27FC236}">
                <a16:creationId xmlns:a16="http://schemas.microsoft.com/office/drawing/2014/main" id="{FF743D0D-D431-D93D-829D-62517E85B173}"/>
              </a:ext>
            </a:extLst>
          </p:cNvPr>
          <p:cNvSpPr txBox="1"/>
          <p:nvPr/>
        </p:nvSpPr>
        <p:spPr>
          <a:xfrm>
            <a:off x="9397388" y="6333241"/>
            <a:ext cx="2617981" cy="46166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aburrido</a:t>
            </a:r>
            <a:r>
              <a:rPr lang="en-GB" sz="2000" b="0" dirty="0">
                <a:solidFill>
                  <a:srgbClr val="002060"/>
                </a:solidFill>
                <a:latin typeface="Century Gothic" panose="020B0502020202020204" pitchFamily="34" charset="0"/>
              </a:rPr>
              <a:t> - boring</a:t>
            </a:r>
            <a:endParaRPr lang="en-GB" sz="2000" dirty="0"/>
          </a:p>
        </p:txBody>
      </p:sp>
      <p:pic>
        <p:nvPicPr>
          <p:cNvPr id="79" name="Google Shape;319;p15" descr="Speech Icon, Voice, Talking, Audio, Speech">
            <a:extLst>
              <a:ext uri="{FF2B5EF4-FFF2-40B4-BE49-F238E27FC236}">
                <a16:creationId xmlns:a16="http://schemas.microsoft.com/office/drawing/2014/main" id="{AF146907-CF89-98A9-A70F-9520061B15E6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187277" y="96549"/>
            <a:ext cx="776168" cy="776168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Title 1">
            <a:extLst>
              <a:ext uri="{FF2B5EF4-FFF2-40B4-BE49-F238E27FC236}">
                <a16:creationId xmlns:a16="http://schemas.microsoft.com/office/drawing/2014/main" id="{6241C64F-A483-A024-C9AF-D73D9086B21D}"/>
              </a:ext>
            </a:extLst>
          </p:cNvPr>
          <p:cNvSpPr txBox="1">
            <a:spLocks/>
          </p:cNvSpPr>
          <p:nvPr/>
        </p:nvSpPr>
        <p:spPr>
          <a:xfrm>
            <a:off x="10045628" y="922566"/>
            <a:ext cx="1058732" cy="382081"/>
          </a:xfrm>
          <a:prstGeom prst="rect">
            <a:avLst/>
          </a:prstGeom>
          <a:solidFill>
            <a:srgbClr val="86CFE2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hablar</a:t>
            </a:r>
          </a:p>
        </p:txBody>
      </p:sp>
    </p:spTree>
    <p:extLst>
      <p:ext uri="{BB962C8B-B14F-4D97-AF65-F5344CB8AC3E}">
        <p14:creationId xmlns:p14="http://schemas.microsoft.com/office/powerpoint/2010/main" val="14696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3" grpId="0" animBg="1"/>
      <p:bldP spid="64" grpId="0"/>
      <p:bldP spid="65" grpId="0"/>
      <p:bldP spid="73" grpId="0" animBg="1"/>
      <p:bldP spid="7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19;p21" descr="background rectangle">
            <a:extLst>
              <a:ext uri="{FF2B5EF4-FFF2-40B4-BE49-F238E27FC236}">
                <a16:creationId xmlns:a16="http://schemas.microsoft.com/office/drawing/2014/main" id="{6ADDCC5E-D66B-4BFB-8CC7-7FF7A6326B2C}"/>
              </a:ext>
            </a:extLst>
          </p:cNvPr>
          <p:cNvSpPr/>
          <p:nvPr/>
        </p:nvSpPr>
        <p:spPr>
          <a:xfrm>
            <a:off x="0" y="0"/>
            <a:ext cx="4350984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20" name="Google Shape;420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54752" y="304800"/>
            <a:ext cx="4953631" cy="4247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4F55C3-A2F8-4910-ADD9-148ED941E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356302">
            <a:off x="187038" y="2904693"/>
            <a:ext cx="3976907" cy="1325563"/>
          </a:xfrm>
        </p:spPr>
        <p:txBody>
          <a:bodyPr>
            <a:normAutofit/>
          </a:bodyPr>
          <a:lstStyle/>
          <a:p>
            <a:pPr lvl="0" algn="ctr">
              <a:lnSpc>
                <a:spcPct val="100000"/>
              </a:lnSpc>
            </a:pPr>
            <a:r>
              <a:rPr lang="en-GB" sz="8000" b="1" dirty="0">
                <a:solidFill>
                  <a:srgbClr val="FFFFFF"/>
                </a:solidFill>
                <a:latin typeface="Segoe Print" panose="02000600000000000000" pitchFamily="2" charset="0"/>
                <a:cs typeface="Arial" panose="020B0604020202020204" pitchFamily="34" charset="0"/>
                <a:sym typeface="Arial"/>
              </a:rPr>
              <a:t>¡</a:t>
            </a:r>
            <a:r>
              <a:rPr lang="en-GB" sz="8000" b="1" dirty="0" err="1">
                <a:solidFill>
                  <a:srgbClr val="FFFFFF"/>
                </a:solidFill>
                <a:latin typeface="Segoe Print" panose="02000600000000000000" pitchFamily="2" charset="0"/>
                <a:cs typeface="Arial" panose="020B0604020202020204" pitchFamily="34" charset="0"/>
                <a:sym typeface="Arial"/>
              </a:rPr>
              <a:t>adiós</a:t>
            </a:r>
            <a:r>
              <a:rPr lang="en-GB" sz="8000" b="1" dirty="0">
                <a:solidFill>
                  <a:srgbClr val="FFFFFF"/>
                </a:solidFill>
                <a:latin typeface="Segoe Print" panose="02000600000000000000" pitchFamily="2" charset="0"/>
                <a:cs typeface="Arial" panose="020B0604020202020204" pitchFamily="34" charset="0"/>
                <a:sym typeface="Arial"/>
              </a:rPr>
              <a:t>!</a:t>
            </a:r>
            <a:endParaRPr lang="en-GB" dirty="0"/>
          </a:p>
        </p:txBody>
      </p:sp>
      <p:sp>
        <p:nvSpPr>
          <p:cNvPr id="7" name="Google Shape;421;p21">
            <a:extLst>
              <a:ext uri="{FF2B5EF4-FFF2-40B4-BE49-F238E27FC236}">
                <a16:creationId xmlns:a16="http://schemas.microsoft.com/office/drawing/2014/main" id="{C56FA95A-3C48-4E74-BF3B-4E41A382A86D}"/>
              </a:ext>
            </a:extLst>
          </p:cNvPr>
          <p:cNvSpPr/>
          <p:nvPr/>
        </p:nvSpPr>
        <p:spPr>
          <a:xfrm>
            <a:off x="6215144" y="5128536"/>
            <a:ext cx="5955117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33"/>
              </a:buClr>
              <a:buSzPts val="9600"/>
              <a:buFont typeface="Arial"/>
              <a:buNone/>
            </a:pPr>
            <a:r>
              <a:rPr lang="en-GB" sz="9600" b="1" i="0" u="none" strike="noStrike" cap="none" dirty="0" err="1">
                <a:solidFill>
                  <a:srgbClr val="0070C0"/>
                </a:solidFill>
                <a:latin typeface="Modern Love" panose="04090805081005020601" pitchFamily="82" charset="0"/>
                <a:ea typeface="Arial"/>
                <a:cs typeface="Aharoni" panose="02010803020104030203" pitchFamily="2" charset="-79"/>
                <a:sym typeface="Arial"/>
              </a:rPr>
              <a:t>azul</a:t>
            </a:r>
            <a:endParaRPr dirty="0">
              <a:solidFill>
                <a:srgbClr val="0070C0"/>
              </a:solidFill>
              <a:latin typeface="Modern Love" panose="04090805081005020601" pitchFamily="82" charset="0"/>
              <a:cs typeface="Aharoni" panose="02010803020104030203" pitchFamily="2" charset="-79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8;p2" descr="background rectangle">
            <a:extLst>
              <a:ext uri="{FF2B5EF4-FFF2-40B4-BE49-F238E27FC236}">
                <a16:creationId xmlns:a16="http://schemas.microsoft.com/office/drawing/2014/main" id="{09433CD3-426E-4B6A-9485-2B7DBF7E511F}"/>
              </a:ext>
            </a:extLst>
          </p:cNvPr>
          <p:cNvSpPr/>
          <p:nvPr/>
        </p:nvSpPr>
        <p:spPr>
          <a:xfrm>
            <a:off x="0" y="0"/>
            <a:ext cx="4350984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ADD2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9" name="Google Shape;9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54752" y="304800"/>
            <a:ext cx="4953631" cy="4247588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"/>
          <p:cNvSpPr txBox="1"/>
          <p:nvPr/>
        </p:nvSpPr>
        <p:spPr>
          <a:xfrm>
            <a:off x="0" y="3510537"/>
            <a:ext cx="4350984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indent="-457200" fontAlgn="auto">
              <a:buClr>
                <a:srgbClr val="FFFFFF"/>
              </a:buClr>
              <a:buSzPts val="2800"/>
              <a:buFontTx/>
              <a:buChar char="-"/>
              <a:tabLst/>
              <a:defRPr/>
            </a:pPr>
            <a:r>
              <a:rPr lang="fr-FR" sz="2500" b="1" dirty="0">
                <a:solidFill>
                  <a:schemeClr val="bg2"/>
                </a:solidFill>
                <a:latin typeface="Century Gothic"/>
              </a:rPr>
              <a:t>2-verb structure: deber</a:t>
            </a:r>
          </a:p>
          <a:p>
            <a:pPr marL="457200" indent="-457200" fontAlgn="auto">
              <a:buClr>
                <a:srgbClr val="FFFFFF"/>
              </a:buClr>
              <a:buSzPts val="2800"/>
              <a:buFontTx/>
              <a:buChar char="-"/>
              <a:tabLst/>
              <a:defRPr/>
            </a:pPr>
            <a:r>
              <a:rPr lang="nb-NO" sz="2400" b="1" dirty="0">
                <a:solidFill>
                  <a:schemeClr val="bg2"/>
                </a:solidFill>
                <a:latin typeface="Century Gothic"/>
                <a:ea typeface="Calibri"/>
                <a:cs typeface="Calibri"/>
                <a:sym typeface="Century Gothic"/>
              </a:rPr>
              <a:t>SSC repaso 2 </a:t>
            </a:r>
            <a:endParaRPr lang="nb-NO" sz="2400" b="1" dirty="0">
              <a:solidFill>
                <a:schemeClr val="bg2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3F0534-389A-424E-948D-9C52302BB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14" y="0"/>
            <a:ext cx="4350984" cy="1325563"/>
          </a:xfrm>
        </p:spPr>
        <p:txBody>
          <a:bodyPr>
            <a:noAutofit/>
          </a:bodyPr>
          <a:lstStyle/>
          <a:p>
            <a:pPr algn="ctr" rtl="0" fontAlgn="ctr"/>
            <a:r>
              <a:rPr lang="en-GB" sz="3600" b="1" dirty="0">
                <a:solidFill>
                  <a:schemeClr val="bg1">
                    <a:lumMod val="95000"/>
                  </a:schemeClr>
                </a:solidFill>
                <a:effectLst/>
                <a:latin typeface="Century Gothic" panose="020B0502020202020204" pitchFamily="34" charset="0"/>
              </a:rPr>
              <a:t>Saying what I and others have to do</a:t>
            </a:r>
          </a:p>
        </p:txBody>
      </p:sp>
      <p:sp>
        <p:nvSpPr>
          <p:cNvPr id="8" name="Google Shape;100;p2">
            <a:extLst>
              <a:ext uri="{FF2B5EF4-FFF2-40B4-BE49-F238E27FC236}">
                <a16:creationId xmlns:a16="http://schemas.microsoft.com/office/drawing/2014/main" id="{AD017EE6-D313-46C9-9C36-8CE9B548176E}"/>
              </a:ext>
            </a:extLst>
          </p:cNvPr>
          <p:cNvSpPr/>
          <p:nvPr/>
        </p:nvSpPr>
        <p:spPr>
          <a:xfrm>
            <a:off x="6368181" y="4552388"/>
            <a:ext cx="5645628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33"/>
              </a:buClr>
              <a:buSzPts val="9600"/>
              <a:buFont typeface="Arial"/>
              <a:buNone/>
            </a:pPr>
            <a:r>
              <a:rPr lang="en-GB" sz="9600" i="0" u="none" strike="noStrike" cap="none" dirty="0" err="1">
                <a:solidFill>
                  <a:srgbClr val="0070C0"/>
                </a:solidFill>
                <a:latin typeface="Modern Love" panose="04090805081005020601" pitchFamily="82" charset="0"/>
                <a:ea typeface="STHupo" panose="02010800040101010101" pitchFamily="2" charset="-122"/>
                <a:cs typeface="Aharoni" panose="02010803020104030203" pitchFamily="2" charset="-79"/>
                <a:sym typeface="Arial"/>
              </a:rPr>
              <a:t>azul</a:t>
            </a:r>
            <a:endParaRPr dirty="0">
              <a:solidFill>
                <a:srgbClr val="0070C0"/>
              </a:solidFill>
              <a:latin typeface="Modern Love" panose="04090805081005020601" pitchFamily="82" charset="0"/>
              <a:ea typeface="STHupo" panose="02010800040101010101" pitchFamily="2" charset="-122"/>
              <a:cs typeface="Aharoni" panose="02010803020104030203" pitchFamily="2" charset="-79"/>
            </a:endParaRPr>
          </a:p>
        </p:txBody>
      </p:sp>
      <p:pic>
        <p:nvPicPr>
          <p:cNvPr id="2052" name="Picture 4" descr="Gráficos vectoriales gratis de Gráfico">
            <a:extLst>
              <a:ext uri="{FF2B5EF4-FFF2-40B4-BE49-F238E27FC236}">
                <a16:creationId xmlns:a16="http://schemas.microsoft.com/office/drawing/2014/main" id="{FC6E4435-4AE0-8FB7-E536-FCC9CADB8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239" y="4583150"/>
            <a:ext cx="1846643" cy="227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892F5C3-C96F-2BAF-1444-409BF80D8B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1998" y="3476972"/>
            <a:ext cx="1666829" cy="3550851"/>
          </a:xfrm>
          <a:prstGeom prst="rect">
            <a:avLst/>
          </a:prstGeom>
        </p:spPr>
      </p:pic>
      <p:pic>
        <p:nvPicPr>
          <p:cNvPr id="2050" name="Picture 2" descr="Ilustraciones gratis de Niños">
            <a:extLst>
              <a:ext uri="{FF2B5EF4-FFF2-40B4-BE49-F238E27FC236}">
                <a16:creationId xmlns:a16="http://schemas.microsoft.com/office/drawing/2014/main" id="{45C0F390-CF67-CEAB-F293-73EF45BF22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9" r="65370" b="67037"/>
          <a:stretch/>
        </p:blipFill>
        <p:spPr bwMode="auto">
          <a:xfrm>
            <a:off x="5541463" y="5016215"/>
            <a:ext cx="1568394" cy="1979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Gráficos vectoriales gratis de Prohibición">
            <a:extLst>
              <a:ext uri="{FF2B5EF4-FFF2-40B4-BE49-F238E27FC236}">
                <a16:creationId xmlns:a16="http://schemas.microsoft.com/office/drawing/2014/main" id="{4EF24E25-63AE-4950-F9EC-C9DA830D5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139" y="293883"/>
            <a:ext cx="602224" cy="60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Gráficos vectoriales gratis de Derecho">
            <a:extLst>
              <a:ext uri="{FF2B5EF4-FFF2-40B4-BE49-F238E27FC236}">
                <a16:creationId xmlns:a16="http://schemas.microsoft.com/office/drawing/2014/main" id="{C25958AE-AAC0-6CBA-1DAC-F0E51A59D6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830" y="304800"/>
            <a:ext cx="667222" cy="667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3" descr="Speech Icon, Voice, Talking, Audio, Speech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02687" y="135741"/>
            <a:ext cx="776168" cy="776168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3"/>
          <p:cNvSpPr txBox="1"/>
          <p:nvPr/>
        </p:nvSpPr>
        <p:spPr>
          <a:xfrm>
            <a:off x="10334843" y="971171"/>
            <a:ext cx="1544012" cy="400110"/>
          </a:xfrm>
          <a:prstGeom prst="rect">
            <a:avLst/>
          </a:prstGeom>
          <a:solidFill>
            <a:srgbClr val="FF4B94"/>
          </a:solidFill>
          <a:ln>
            <a:solidFill>
              <a:srgbClr val="FF4B94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entury Gothic"/>
              <a:buNone/>
            </a:pPr>
            <a:r>
              <a:rPr lang="en-GB" sz="2000" b="1" i="0" u="none" strike="noStrike" cap="none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pronunciar</a:t>
            </a:r>
            <a:endParaRPr sz="2000" b="1" i="0" u="none" strike="noStrike" cap="none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9E21D650-B38B-7FFE-62BC-07C652F839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569247" y="-1135887"/>
            <a:ext cx="12325350" cy="10837007"/>
          </a:xfrm>
          <a:prstGeom prst="rect">
            <a:avLst/>
          </a:prstGeom>
        </p:spPr>
      </p:pic>
      <p:sp>
        <p:nvSpPr>
          <p:cNvPr id="27" name="TextBox 26">
            <a:hlinkClick r:id="" action="ppaction://noaction">
              <a:snd r:embed="rId6" name="3_1.wav"/>
            </a:hlinkClick>
            <a:extLst>
              <a:ext uri="{FF2B5EF4-FFF2-40B4-BE49-F238E27FC236}">
                <a16:creationId xmlns:a16="http://schemas.microsoft.com/office/drawing/2014/main" id="{C76612B3-3F8F-D1D5-D884-38D63DFBBC06}"/>
              </a:ext>
            </a:extLst>
          </p:cNvPr>
          <p:cNvSpPr txBox="1"/>
          <p:nvPr/>
        </p:nvSpPr>
        <p:spPr>
          <a:xfrm>
            <a:off x="198478" y="90404"/>
            <a:ext cx="7661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La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ruta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 de las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monedas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8" name="Google Shape;290;p6">
            <a:hlinkClick r:id="" action="ppaction://noaction">
              <a:snd r:embed="rId7" name="3_11.wav"/>
            </a:hlinkClick>
            <a:extLst>
              <a:ext uri="{FF2B5EF4-FFF2-40B4-BE49-F238E27FC236}">
                <a16:creationId xmlns:a16="http://schemas.microsoft.com/office/drawing/2014/main" id="{67B01EA9-F465-90C9-2CF7-CABE0C2CEA98}"/>
              </a:ext>
            </a:extLst>
          </p:cNvPr>
          <p:cNvSpPr txBox="1"/>
          <p:nvPr/>
        </p:nvSpPr>
        <p:spPr>
          <a:xfrm>
            <a:off x="8475391" y="3900531"/>
            <a:ext cx="1670717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400"/>
              <a:buFont typeface="Century Gothic"/>
              <a:buNone/>
              <a:tabLst/>
              <a:defRPr/>
            </a:pPr>
            <a:r>
              <a:rPr lang="en-US" sz="2800" b="1" kern="0" dirty="0">
                <a:solidFill>
                  <a:srgbClr val="FF00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</a:t>
            </a:r>
            <a:r>
              <a:rPr lang="en-US" sz="2800" kern="0" dirty="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sto</a:t>
            </a:r>
            <a:endParaRPr kumimoji="0" sz="2800" i="0" u="none" strike="noStrike" kern="0" cap="none" spc="0" normalizeH="0" baseline="0" noProof="0" dirty="0">
              <a:ln>
                <a:noFill/>
              </a:ln>
              <a:solidFill>
                <a:srgbClr val="1F3864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" name="Google Shape;290;p6">
            <a:hlinkClick r:id="" action="ppaction://noaction">
              <a:snd r:embed="rId8" name="3_12.wav"/>
            </a:hlinkClick>
            <a:extLst>
              <a:ext uri="{FF2B5EF4-FFF2-40B4-BE49-F238E27FC236}">
                <a16:creationId xmlns:a16="http://schemas.microsoft.com/office/drawing/2014/main" id="{CEF47C20-D387-7F71-4F38-39B91DA28C3B}"/>
              </a:ext>
            </a:extLst>
          </p:cNvPr>
          <p:cNvSpPr txBox="1"/>
          <p:nvPr/>
        </p:nvSpPr>
        <p:spPr>
          <a:xfrm>
            <a:off x="7737468" y="4761797"/>
            <a:ext cx="1670717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400"/>
              <a:buFont typeface="Century Gothic"/>
              <a:buNone/>
              <a:tabLst/>
              <a:defRPr/>
            </a:pP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atro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z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" name="Google Shape;290;p6">
            <a:hlinkClick r:id="" action="ppaction://noaction">
              <a:snd r:embed="rId9" name="3_13.wav"/>
            </a:hlinkClick>
            <a:extLst>
              <a:ext uri="{FF2B5EF4-FFF2-40B4-BE49-F238E27FC236}">
                <a16:creationId xmlns:a16="http://schemas.microsoft.com/office/drawing/2014/main" id="{C7CBD7BE-81A2-CCCE-BCA5-4773ED302D7E}"/>
              </a:ext>
            </a:extLst>
          </p:cNvPr>
          <p:cNvSpPr txBox="1"/>
          <p:nvPr/>
        </p:nvSpPr>
        <p:spPr>
          <a:xfrm>
            <a:off x="5634319" y="4641874"/>
            <a:ext cx="1670717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400"/>
              <a:buFont typeface="Century Gothic"/>
              <a:buNone/>
              <a:tabLst/>
              <a:defRPr/>
            </a:pPr>
            <a:r>
              <a:rPr lang="en-US" sz="2800" kern="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</a:t>
            </a:r>
            <a:r>
              <a:rPr lang="en-US" sz="2800" b="1" kern="0" dirty="0">
                <a:solidFill>
                  <a:srgbClr val="FF00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-US" sz="2800" kern="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endParaRPr kumimoji="0" lang="en-US" sz="2800" i="0" u="none" strike="noStrike" kern="0" cap="none" spc="0" normalizeH="0" baseline="0" noProof="0" dirty="0">
              <a:ln>
                <a:noFill/>
              </a:ln>
              <a:solidFill>
                <a:srgbClr val="1F3864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" name="Google Shape;290;p6">
            <a:hlinkClick r:id="" action="ppaction://noaction">
              <a:snd r:embed="rId10" name="3_14.wav"/>
            </a:hlinkClick>
            <a:extLst>
              <a:ext uri="{FF2B5EF4-FFF2-40B4-BE49-F238E27FC236}">
                <a16:creationId xmlns:a16="http://schemas.microsoft.com/office/drawing/2014/main" id="{A9DC2D35-8A43-DCC3-32AA-288D6D45F148}"/>
              </a:ext>
            </a:extLst>
          </p:cNvPr>
          <p:cNvSpPr txBox="1"/>
          <p:nvPr/>
        </p:nvSpPr>
        <p:spPr>
          <a:xfrm>
            <a:off x="4600736" y="3950188"/>
            <a:ext cx="2377779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400"/>
              <a:buFont typeface="Century Gothic"/>
              <a:buNone/>
              <a:tabLst/>
              <a:defRPr/>
            </a:pPr>
            <a:r>
              <a:rPr lang="en-US" sz="2800" kern="0" dirty="0" err="1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enemi</a:t>
            </a:r>
            <a:r>
              <a:rPr lang="en-US" sz="2800" b="1" kern="0" dirty="0" err="1">
                <a:solidFill>
                  <a:srgbClr val="FF00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1F3864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" name="Google Shape;290;p6">
            <a:hlinkClick r:id="" action="ppaction://noaction">
              <a:snd r:embed="rId11" name="3_15.wav"/>
            </a:hlinkClick>
            <a:extLst>
              <a:ext uri="{FF2B5EF4-FFF2-40B4-BE49-F238E27FC236}">
                <a16:creationId xmlns:a16="http://schemas.microsoft.com/office/drawing/2014/main" id="{8AEB7298-020C-116C-D500-5C745500B26D}"/>
              </a:ext>
            </a:extLst>
          </p:cNvPr>
          <p:cNvSpPr txBox="1"/>
          <p:nvPr/>
        </p:nvSpPr>
        <p:spPr>
          <a:xfrm>
            <a:off x="5618520" y="3009152"/>
            <a:ext cx="1670717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400"/>
              <a:buFont typeface="Century Gothic"/>
              <a:buNone/>
              <a:tabLst/>
              <a:defRPr/>
            </a:pPr>
            <a:r>
              <a:rPr lang="en-US" sz="2800" kern="0" dirty="0" err="1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</a:t>
            </a:r>
            <a:r>
              <a:rPr lang="en-US" sz="2800" b="1" kern="0" dirty="0" err="1">
                <a:solidFill>
                  <a:srgbClr val="FF00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ee</a:t>
            </a:r>
            <a:r>
              <a:rPr lang="en-US" sz="2800" kern="0" dirty="0" err="1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1F3864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" name="Google Shape;290;p6">
            <a:hlinkClick r:id="" action="ppaction://noaction">
              <a:snd r:embed="rId12" name="3_10.wav"/>
            </a:hlinkClick>
            <a:extLst>
              <a:ext uri="{FF2B5EF4-FFF2-40B4-BE49-F238E27FC236}">
                <a16:creationId xmlns:a16="http://schemas.microsoft.com/office/drawing/2014/main" id="{7BD4E9AE-1C21-3E2D-9A4D-06671DA0F73B}"/>
              </a:ext>
            </a:extLst>
          </p:cNvPr>
          <p:cNvSpPr txBox="1"/>
          <p:nvPr/>
        </p:nvSpPr>
        <p:spPr>
          <a:xfrm>
            <a:off x="1299112" y="3173380"/>
            <a:ext cx="2704799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400"/>
              <a:buFont typeface="Century Gothic"/>
              <a:buNone/>
              <a:tabLst/>
              <a:defRPr/>
            </a:pPr>
            <a:r>
              <a:rPr lang="en-US" sz="2800" b="1" kern="0" dirty="0">
                <a:solidFill>
                  <a:srgbClr val="FF00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u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gue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te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1F3864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" name="Google Shape;290;p6">
            <a:hlinkClick r:id="" action="ppaction://noaction">
              <a:snd r:embed="rId13" name="3_16.wav"/>
            </a:hlinkClick>
            <a:extLst>
              <a:ext uri="{FF2B5EF4-FFF2-40B4-BE49-F238E27FC236}">
                <a16:creationId xmlns:a16="http://schemas.microsoft.com/office/drawing/2014/main" id="{E8A00AE3-AC1E-663F-AB8A-C374F10D333A}"/>
              </a:ext>
            </a:extLst>
          </p:cNvPr>
          <p:cNvSpPr txBox="1"/>
          <p:nvPr/>
        </p:nvSpPr>
        <p:spPr>
          <a:xfrm>
            <a:off x="8390144" y="6240659"/>
            <a:ext cx="1670717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400"/>
              <a:buFont typeface="Century Gothic"/>
              <a:buNone/>
              <a:tabLst/>
              <a:defRPr/>
            </a:pPr>
            <a:r>
              <a:rPr lang="en-US" sz="2800" kern="0" dirty="0" err="1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ag</a:t>
            </a:r>
            <a:r>
              <a:rPr lang="en-US" sz="2800" b="1" kern="0" dirty="0" err="1">
                <a:solidFill>
                  <a:srgbClr val="FF00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ua</a:t>
            </a:r>
            <a:endParaRPr kumimoji="0" lang="en-US" sz="2800" i="0" u="none" strike="noStrike" kern="0" cap="none" spc="0" normalizeH="0" baseline="0" noProof="0" dirty="0">
              <a:ln>
                <a:noFill/>
              </a:ln>
              <a:solidFill>
                <a:srgbClr val="1F3864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" name="Google Shape;290;p6">
            <a:hlinkClick r:id="" action="ppaction://noaction">
              <a:snd r:embed="rId14" name="3_17.wav"/>
            </a:hlinkClick>
            <a:extLst>
              <a:ext uri="{FF2B5EF4-FFF2-40B4-BE49-F238E27FC236}">
                <a16:creationId xmlns:a16="http://schemas.microsoft.com/office/drawing/2014/main" id="{2EA83EAB-C72F-653C-C5BD-23D3DE812529}"/>
              </a:ext>
            </a:extLst>
          </p:cNvPr>
          <p:cNvSpPr txBox="1"/>
          <p:nvPr/>
        </p:nvSpPr>
        <p:spPr>
          <a:xfrm>
            <a:off x="7148427" y="5377689"/>
            <a:ext cx="1670717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400"/>
              <a:buFont typeface="Century Gothic"/>
              <a:buNone/>
              <a:tabLst/>
              <a:defRPr/>
            </a:pPr>
            <a:r>
              <a:rPr lang="en-US" sz="2800" kern="0" dirty="0" err="1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</a:t>
            </a:r>
            <a:r>
              <a:rPr lang="en-US" sz="2800" b="1" kern="0" dirty="0" err="1">
                <a:solidFill>
                  <a:srgbClr val="FF00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ei</a:t>
            </a:r>
            <a:r>
              <a:rPr lang="en-US" sz="2800" kern="0" dirty="0" err="1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</a:t>
            </a:r>
            <a:endParaRPr kumimoji="0" lang="en-US" sz="2800" i="0" u="none" strike="noStrike" kern="0" cap="none" spc="0" normalizeH="0" baseline="0" noProof="0" dirty="0">
              <a:ln>
                <a:noFill/>
              </a:ln>
              <a:solidFill>
                <a:srgbClr val="1F3864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" name="Google Shape;290;p6">
            <a:hlinkClick r:id="" action="ppaction://noaction">
              <a:snd r:embed="rId15" name="3_3.wav"/>
            </a:hlinkClick>
            <a:extLst>
              <a:ext uri="{FF2B5EF4-FFF2-40B4-BE49-F238E27FC236}">
                <a16:creationId xmlns:a16="http://schemas.microsoft.com/office/drawing/2014/main" id="{7F57C58E-C83C-80E2-AA70-5E890581D24B}"/>
              </a:ext>
            </a:extLst>
          </p:cNvPr>
          <p:cNvSpPr txBox="1"/>
          <p:nvPr/>
        </p:nvSpPr>
        <p:spPr>
          <a:xfrm>
            <a:off x="8526191" y="2325153"/>
            <a:ext cx="1670717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400"/>
              <a:buFont typeface="Century Gothic"/>
              <a:buNone/>
              <a:tabLst/>
              <a:defRPr/>
            </a:pPr>
            <a:r>
              <a:rPr lang="en-US" sz="2800" kern="0" dirty="0" err="1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</a:t>
            </a:r>
            <a:r>
              <a:rPr lang="en-US" sz="2800" b="1" kern="0" dirty="0" err="1">
                <a:solidFill>
                  <a:srgbClr val="FF00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ñ</a:t>
            </a:r>
            <a:r>
              <a:rPr lang="en-US" sz="2800" kern="0" dirty="0" err="1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endParaRPr kumimoji="0" lang="en-US" sz="2800" i="0" u="none" strike="noStrike" kern="0" cap="none" spc="0" normalizeH="0" baseline="0" noProof="0" dirty="0">
              <a:ln>
                <a:noFill/>
              </a:ln>
              <a:solidFill>
                <a:srgbClr val="1F3864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" name="Google Shape;290;p6">
            <a:hlinkClick r:id="" action="ppaction://noaction">
              <a:snd r:embed="rId16" name="3_4.wav"/>
            </a:hlinkClick>
            <a:extLst>
              <a:ext uri="{FF2B5EF4-FFF2-40B4-BE49-F238E27FC236}">
                <a16:creationId xmlns:a16="http://schemas.microsoft.com/office/drawing/2014/main" id="{4A20C745-3DC8-7644-7558-921A21F35D9A}"/>
              </a:ext>
            </a:extLst>
          </p:cNvPr>
          <p:cNvSpPr txBox="1"/>
          <p:nvPr/>
        </p:nvSpPr>
        <p:spPr>
          <a:xfrm>
            <a:off x="7111662" y="1433894"/>
            <a:ext cx="1670717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400"/>
              <a:buFont typeface="Century Gothic"/>
              <a:buNone/>
              <a:tabLst/>
              <a:defRPr/>
            </a:pPr>
            <a:r>
              <a:rPr lang="en-US" sz="2800" kern="0" dirty="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</a:t>
            </a:r>
            <a:r>
              <a:rPr lang="en-US" sz="2800" b="1" kern="0" dirty="0">
                <a:solidFill>
                  <a:srgbClr val="FF00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r>
              <a:rPr lang="en-US" sz="2800" kern="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ed</a:t>
            </a:r>
            <a:endParaRPr kumimoji="0" lang="en-US" sz="280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" name="Google Shape;290;p6">
            <a:hlinkClick r:id="" action="ppaction://noaction">
              <a:snd r:embed="rId17" name="3_18.wav"/>
            </a:hlinkClick>
            <a:extLst>
              <a:ext uri="{FF2B5EF4-FFF2-40B4-BE49-F238E27FC236}">
                <a16:creationId xmlns:a16="http://schemas.microsoft.com/office/drawing/2014/main" id="{81C5A4C6-F84E-5CB3-7D01-E196A1683FE8}"/>
              </a:ext>
            </a:extLst>
          </p:cNvPr>
          <p:cNvSpPr txBox="1"/>
          <p:nvPr/>
        </p:nvSpPr>
        <p:spPr>
          <a:xfrm>
            <a:off x="5378075" y="5568873"/>
            <a:ext cx="1670717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400"/>
              <a:buFont typeface="Century Gothic"/>
              <a:buNone/>
              <a:tabLst/>
              <a:defRPr/>
            </a:pPr>
            <a:r>
              <a:rPr lang="en-US" sz="2800" b="1" kern="0" dirty="0">
                <a:solidFill>
                  <a:srgbClr val="FF00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eu</a:t>
            </a:r>
            <a:r>
              <a:rPr lang="en-US" sz="2800" kern="0" dirty="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</a:t>
            </a:r>
            <a:endParaRPr kumimoji="0" lang="en-US" sz="2800" i="0" u="none" strike="noStrike" kern="0" cap="none" spc="0" normalizeH="0" baseline="0" noProof="0" dirty="0">
              <a:ln>
                <a:noFill/>
              </a:ln>
              <a:solidFill>
                <a:srgbClr val="1F3864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" name="Google Shape;290;p6">
            <a:hlinkClick r:id="" action="ppaction://noaction">
              <a:snd r:embed="rId18" name="3_19.wav"/>
            </a:hlinkClick>
            <a:extLst>
              <a:ext uri="{FF2B5EF4-FFF2-40B4-BE49-F238E27FC236}">
                <a16:creationId xmlns:a16="http://schemas.microsoft.com/office/drawing/2014/main" id="{2BE7DA47-B1C3-21C5-50FC-D657A92EE206}"/>
              </a:ext>
            </a:extLst>
          </p:cNvPr>
          <p:cNvSpPr txBox="1"/>
          <p:nvPr/>
        </p:nvSpPr>
        <p:spPr>
          <a:xfrm>
            <a:off x="4443081" y="5121160"/>
            <a:ext cx="1670717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400"/>
              <a:buFont typeface="Century Gothic"/>
              <a:buNone/>
              <a:tabLst/>
              <a:defRPr/>
            </a:pPr>
            <a:r>
              <a:rPr lang="en-US" sz="2800" kern="0" dirty="0" err="1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</a:t>
            </a:r>
            <a:r>
              <a:rPr lang="en-US" sz="2800" b="1" kern="0" dirty="0" err="1">
                <a:solidFill>
                  <a:srgbClr val="FF00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</a:t>
            </a:r>
            <a:r>
              <a:rPr lang="en-US" sz="2800" kern="0" dirty="0" err="1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endParaRPr kumimoji="0" lang="en-US" sz="2800" i="0" u="none" strike="noStrike" kern="0" cap="none" spc="0" normalizeH="0" baseline="0" noProof="0" dirty="0">
              <a:ln>
                <a:noFill/>
              </a:ln>
              <a:solidFill>
                <a:srgbClr val="1F3864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" name="Google Shape;290;p6">
            <a:hlinkClick r:id="" action="ppaction://noaction">
              <a:snd r:embed="rId19" name="3_20.wav"/>
            </a:hlinkClick>
            <a:extLst>
              <a:ext uri="{FF2B5EF4-FFF2-40B4-BE49-F238E27FC236}">
                <a16:creationId xmlns:a16="http://schemas.microsoft.com/office/drawing/2014/main" id="{A2F6FF17-6CF5-3DAD-589C-E1D641D109E9}"/>
              </a:ext>
            </a:extLst>
          </p:cNvPr>
          <p:cNvSpPr txBox="1"/>
          <p:nvPr/>
        </p:nvSpPr>
        <p:spPr>
          <a:xfrm rot="21345157">
            <a:off x="3194078" y="5956018"/>
            <a:ext cx="1670717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1F3864"/>
              </a:buClr>
              <a:buSzPts val="2400"/>
              <a:defRPr/>
            </a:pPr>
            <a:r>
              <a:rPr lang="en-US" sz="2800" b="1" kern="0" dirty="0" err="1">
                <a:solidFill>
                  <a:srgbClr val="FF00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quí</a:t>
            </a:r>
            <a:r>
              <a:rPr lang="en-US" sz="2800" kern="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mica</a:t>
            </a:r>
            <a:endParaRPr kumimoji="0" lang="en-US" sz="280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" name="Google Shape;290;p6">
            <a:hlinkClick r:id="" action="ppaction://noaction">
              <a:snd r:embed="rId20" name="3_21.wav"/>
            </a:hlinkClick>
            <a:extLst>
              <a:ext uri="{FF2B5EF4-FFF2-40B4-BE49-F238E27FC236}">
                <a16:creationId xmlns:a16="http://schemas.microsoft.com/office/drawing/2014/main" id="{CB06A342-A3AA-88A4-6C0D-C2E6E59CAAA8}"/>
              </a:ext>
            </a:extLst>
          </p:cNvPr>
          <p:cNvSpPr txBox="1"/>
          <p:nvPr/>
        </p:nvSpPr>
        <p:spPr>
          <a:xfrm>
            <a:off x="2922711" y="4946819"/>
            <a:ext cx="1670717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400"/>
              <a:buFont typeface="Century Gothic"/>
              <a:buNone/>
              <a:tabLst/>
              <a:defRPr/>
            </a:pPr>
            <a:r>
              <a:rPr lang="en-US" sz="2400" kern="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pá</a:t>
            </a:r>
            <a:r>
              <a:rPr lang="en-US" sz="2400" b="1" kern="0" dirty="0" err="1">
                <a:solidFill>
                  <a:srgbClr val="FF00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</a:t>
            </a:r>
            <a:r>
              <a:rPr lang="en-US" sz="2400" kern="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ina</a:t>
            </a:r>
            <a:endParaRPr kumimoji="0" lang="en-US" sz="2800" i="0" u="none" strike="noStrike" kern="0" cap="none" spc="0" normalizeH="0" baseline="0" noProof="0" dirty="0">
              <a:ln>
                <a:noFill/>
              </a:ln>
              <a:solidFill>
                <a:srgbClr val="1F3864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" name="Google Shape;290;p6">
            <a:hlinkClick r:id="" action="ppaction://noaction">
              <a:snd r:embed="rId21" name="3_5.wav"/>
            </a:hlinkClick>
            <a:extLst>
              <a:ext uri="{FF2B5EF4-FFF2-40B4-BE49-F238E27FC236}">
                <a16:creationId xmlns:a16="http://schemas.microsoft.com/office/drawing/2014/main" id="{C6122F9D-476C-218C-EA0D-D6608754E831}"/>
              </a:ext>
            </a:extLst>
          </p:cNvPr>
          <p:cNvSpPr txBox="1"/>
          <p:nvPr/>
        </p:nvSpPr>
        <p:spPr>
          <a:xfrm>
            <a:off x="5538916" y="2024278"/>
            <a:ext cx="1670717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400"/>
              <a:buFont typeface="Century Gothic"/>
              <a:buNone/>
              <a:tabLst/>
              <a:defRPr/>
            </a:pPr>
            <a:r>
              <a:rPr lang="en-US" sz="2800" kern="0" dirty="0" err="1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cue</a:t>
            </a:r>
            <a:r>
              <a:rPr lang="en-US" sz="2800" b="1" kern="0" dirty="0" err="1">
                <a:solidFill>
                  <a:srgbClr val="FF00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</a:t>
            </a:r>
            <a:r>
              <a:rPr lang="en-US" sz="2800" kern="0" dirty="0" err="1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kumimoji="0" lang="en-US" sz="2800" i="0" u="none" strike="noStrike" kern="0" cap="none" spc="0" normalizeH="0" baseline="0" noProof="0" dirty="0">
              <a:ln>
                <a:noFill/>
              </a:ln>
              <a:solidFill>
                <a:srgbClr val="1F3864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" name="Google Shape;290;p6">
            <a:hlinkClick r:id="" action="ppaction://noaction">
              <a:snd r:embed="rId22" name="3_6.wav"/>
            </a:hlinkClick>
            <a:extLst>
              <a:ext uri="{FF2B5EF4-FFF2-40B4-BE49-F238E27FC236}">
                <a16:creationId xmlns:a16="http://schemas.microsoft.com/office/drawing/2014/main" id="{C4425619-E9F1-B112-9CB0-B62BC4BD387F}"/>
              </a:ext>
            </a:extLst>
          </p:cNvPr>
          <p:cNvSpPr txBox="1"/>
          <p:nvPr/>
        </p:nvSpPr>
        <p:spPr>
          <a:xfrm>
            <a:off x="4564064" y="1305562"/>
            <a:ext cx="1670717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400"/>
              <a:buFont typeface="Century Gothic"/>
              <a:buNone/>
              <a:tabLst/>
              <a:defRPr/>
            </a:pPr>
            <a:r>
              <a:rPr lang="en-US" sz="2800" b="1" kern="0" dirty="0">
                <a:solidFill>
                  <a:srgbClr val="FF00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á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cido</a:t>
            </a:r>
            <a:endParaRPr kumimoji="0" lang="en-US" sz="280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" name="Google Shape;290;p6">
            <a:hlinkClick r:id="" action="ppaction://noaction">
              <a:snd r:embed="rId23" name="3_7.wav"/>
            </a:hlinkClick>
            <a:extLst>
              <a:ext uri="{FF2B5EF4-FFF2-40B4-BE49-F238E27FC236}">
                <a16:creationId xmlns:a16="http://schemas.microsoft.com/office/drawing/2014/main" id="{C863C8C6-E84B-3346-44C0-D29728D1F4F9}"/>
              </a:ext>
            </a:extLst>
          </p:cNvPr>
          <p:cNvSpPr txBox="1"/>
          <p:nvPr/>
        </p:nvSpPr>
        <p:spPr>
          <a:xfrm>
            <a:off x="3633944" y="2214210"/>
            <a:ext cx="1670717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400"/>
              <a:buFont typeface="Century Gothic"/>
              <a:buNone/>
              <a:tabLst/>
              <a:defRPr/>
            </a:pPr>
            <a:r>
              <a:rPr lang="en-US" sz="2800" b="1" kern="0" dirty="0" err="1">
                <a:solidFill>
                  <a:srgbClr val="FF00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</a:t>
            </a:r>
            <a:r>
              <a:rPr lang="en-US" sz="2800" kern="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</a:t>
            </a:r>
            <a:endParaRPr kumimoji="0" lang="en-US" sz="280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" name="Google Shape;290;p6">
            <a:hlinkClick r:id="" action="ppaction://noaction">
              <a:snd r:embed="rId24" name="3_8.wav"/>
            </a:hlinkClick>
            <a:extLst>
              <a:ext uri="{FF2B5EF4-FFF2-40B4-BE49-F238E27FC236}">
                <a16:creationId xmlns:a16="http://schemas.microsoft.com/office/drawing/2014/main" id="{76380EE4-624E-79FF-B599-DBED3AB07250}"/>
              </a:ext>
            </a:extLst>
          </p:cNvPr>
          <p:cNvSpPr txBox="1"/>
          <p:nvPr/>
        </p:nvSpPr>
        <p:spPr>
          <a:xfrm>
            <a:off x="2087353" y="1706503"/>
            <a:ext cx="1670717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400"/>
              <a:buFont typeface="Century Gothic"/>
              <a:buNone/>
              <a:tabLst/>
              <a:defRPr/>
            </a:pPr>
            <a:r>
              <a:rPr lang="en-US" sz="2800" kern="0" dirty="0" err="1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</a:t>
            </a:r>
            <a:r>
              <a:rPr lang="en-US" sz="2800" b="1" kern="0" dirty="0" err="1">
                <a:solidFill>
                  <a:srgbClr val="FF00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rr</a:t>
            </a:r>
            <a:r>
              <a:rPr lang="en-US" sz="2800" kern="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endParaRPr kumimoji="0" lang="en-US" sz="280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" name="Arc 58">
            <a:extLst>
              <a:ext uri="{FF2B5EF4-FFF2-40B4-BE49-F238E27FC236}">
                <a16:creationId xmlns:a16="http://schemas.microsoft.com/office/drawing/2014/main" id="{F5ADA7E8-91D1-BF59-BB53-F2E43CB01500}"/>
              </a:ext>
            </a:extLst>
          </p:cNvPr>
          <p:cNvSpPr/>
          <p:nvPr/>
        </p:nvSpPr>
        <p:spPr>
          <a:xfrm rot="6797221">
            <a:off x="6262394" y="4352211"/>
            <a:ext cx="1357995" cy="988980"/>
          </a:xfrm>
          <a:prstGeom prst="arc">
            <a:avLst>
              <a:gd name="adj1" fmla="val 16200000"/>
              <a:gd name="adj2" fmla="val 19683839"/>
            </a:avLst>
          </a:prstGeom>
          <a:ln w="85725" cap="rnd"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Arc 62">
            <a:extLst>
              <a:ext uri="{FF2B5EF4-FFF2-40B4-BE49-F238E27FC236}">
                <a16:creationId xmlns:a16="http://schemas.microsoft.com/office/drawing/2014/main" id="{F9BA2CC5-5EAC-7D66-E6EF-721070452AE0}"/>
              </a:ext>
            </a:extLst>
          </p:cNvPr>
          <p:cNvSpPr/>
          <p:nvPr/>
        </p:nvSpPr>
        <p:spPr>
          <a:xfrm rot="5400000">
            <a:off x="3437654" y="1247701"/>
            <a:ext cx="2580421" cy="2016130"/>
          </a:xfrm>
          <a:prstGeom prst="arc">
            <a:avLst>
              <a:gd name="adj1" fmla="val 16200000"/>
              <a:gd name="adj2" fmla="val 19683839"/>
            </a:avLst>
          </a:prstGeom>
          <a:ln w="85725" cap="rnd"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4" name="Picture 10" descr="Lámina, Oro, Moneda, Metal, Dorado, Redondo, 3D">
            <a:extLst>
              <a:ext uri="{FF2B5EF4-FFF2-40B4-BE49-F238E27FC236}">
                <a16:creationId xmlns:a16="http://schemas.microsoft.com/office/drawing/2014/main" id="{974D1256-3E0C-05F1-DBA8-F48A0A177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1841" y="1022219"/>
            <a:ext cx="395540" cy="19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10" descr="Lámina, Oro, Moneda, Metal, Dorado, Redondo, 3D">
            <a:extLst>
              <a:ext uri="{FF2B5EF4-FFF2-40B4-BE49-F238E27FC236}">
                <a16:creationId xmlns:a16="http://schemas.microsoft.com/office/drawing/2014/main" id="{EE1F2A3E-5E81-4DE0-CB1F-E1C4F305A2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5296" y="923334"/>
            <a:ext cx="395540" cy="19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0" descr="Lámina, Oro, Moneda, Metal, Dorado, Redondo, 3D">
            <a:extLst>
              <a:ext uri="{FF2B5EF4-FFF2-40B4-BE49-F238E27FC236}">
                <a16:creationId xmlns:a16="http://schemas.microsoft.com/office/drawing/2014/main" id="{6A0A00D2-DB65-5038-BDC4-022371927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4718" y="831645"/>
            <a:ext cx="395540" cy="19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10" descr="Lámina, Oro, Moneda, Metal, Dorado, Redondo, 3D">
            <a:extLst>
              <a:ext uri="{FF2B5EF4-FFF2-40B4-BE49-F238E27FC236}">
                <a16:creationId xmlns:a16="http://schemas.microsoft.com/office/drawing/2014/main" id="{3BB6B3C9-B4E1-F17D-57F8-0B62EBFFF3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819" y="5743214"/>
            <a:ext cx="348996" cy="174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10" descr="Lámina, Oro, Moneda, Metal, Dorado, Redondo, 3D">
            <a:extLst>
              <a:ext uri="{FF2B5EF4-FFF2-40B4-BE49-F238E27FC236}">
                <a16:creationId xmlns:a16="http://schemas.microsoft.com/office/drawing/2014/main" id="{1CE7EF2B-ECB8-2E35-5086-26FD6D7B58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781" y="5778994"/>
            <a:ext cx="348996" cy="174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10" descr="Lámina, Oro, Moneda, Metal, Dorado, Redondo, 3D">
            <a:extLst>
              <a:ext uri="{FF2B5EF4-FFF2-40B4-BE49-F238E27FC236}">
                <a16:creationId xmlns:a16="http://schemas.microsoft.com/office/drawing/2014/main" id="{63D0A69B-2643-431F-E78C-E80325F3C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5688" y="6502249"/>
            <a:ext cx="348996" cy="174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10" descr="Lámina, Oro, Moneda, Metal, Dorado, Redondo, 3D">
            <a:extLst>
              <a:ext uri="{FF2B5EF4-FFF2-40B4-BE49-F238E27FC236}">
                <a16:creationId xmlns:a16="http://schemas.microsoft.com/office/drawing/2014/main" id="{C4FC594D-B0E1-D75F-C823-861CBD2D62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5688" y="6393594"/>
            <a:ext cx="348996" cy="174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10" descr="Lámina, Oro, Moneda, Metal, Dorado, Redondo, 3D">
            <a:extLst>
              <a:ext uri="{FF2B5EF4-FFF2-40B4-BE49-F238E27FC236}">
                <a16:creationId xmlns:a16="http://schemas.microsoft.com/office/drawing/2014/main" id="{4B448B6D-4B93-C47B-E959-F9452BB498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219" y="5913006"/>
            <a:ext cx="348996" cy="174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10" descr="Lámina, Oro, Moneda, Metal, Dorado, Redondo, 3D">
            <a:extLst>
              <a:ext uri="{FF2B5EF4-FFF2-40B4-BE49-F238E27FC236}">
                <a16:creationId xmlns:a16="http://schemas.microsoft.com/office/drawing/2014/main" id="{5A3F9B39-CBE0-B4A1-CF43-1E0470297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418" y="5363903"/>
            <a:ext cx="348996" cy="174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10" descr="Lámina, Oro, Moneda, Metal, Dorado, Redondo, 3D">
            <a:extLst>
              <a:ext uri="{FF2B5EF4-FFF2-40B4-BE49-F238E27FC236}">
                <a16:creationId xmlns:a16="http://schemas.microsoft.com/office/drawing/2014/main" id="{D8C6ECDB-58D7-AB1D-0845-C66DA52C8D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566" y="5162133"/>
            <a:ext cx="348996" cy="174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10" descr="Lámina, Oro, Moneda, Metal, Dorado, Redondo, 3D">
            <a:extLst>
              <a:ext uri="{FF2B5EF4-FFF2-40B4-BE49-F238E27FC236}">
                <a16:creationId xmlns:a16="http://schemas.microsoft.com/office/drawing/2014/main" id="{7CCD66F5-9FD1-8B48-46F7-59F00342E7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650" y="5014834"/>
            <a:ext cx="348996" cy="174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10" descr="Lámina, Oro, Moneda, Metal, Dorado, Redondo, 3D">
            <a:extLst>
              <a:ext uri="{FF2B5EF4-FFF2-40B4-BE49-F238E27FC236}">
                <a16:creationId xmlns:a16="http://schemas.microsoft.com/office/drawing/2014/main" id="{D5E10C5B-0938-C6F6-2050-F9441D8D4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646" y="5054398"/>
            <a:ext cx="348996" cy="174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10" descr="Lámina, Oro, Moneda, Metal, Dorado, Redondo, 3D">
            <a:extLst>
              <a:ext uri="{FF2B5EF4-FFF2-40B4-BE49-F238E27FC236}">
                <a16:creationId xmlns:a16="http://schemas.microsoft.com/office/drawing/2014/main" id="{C0AC7E0A-4688-09DF-9C63-0CE155BC3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069" y="3298782"/>
            <a:ext cx="348996" cy="174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10" descr="Lámina, Oro, Moneda, Metal, Dorado, Redondo, 3D">
            <a:extLst>
              <a:ext uri="{FF2B5EF4-FFF2-40B4-BE49-F238E27FC236}">
                <a16:creationId xmlns:a16="http://schemas.microsoft.com/office/drawing/2014/main" id="{0F3EA8C8-75F8-05E7-46AE-46E592569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069" y="3170823"/>
            <a:ext cx="348996" cy="174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10" descr="Lámina, Oro, Moneda, Metal, Dorado, Redondo, 3D">
            <a:extLst>
              <a:ext uri="{FF2B5EF4-FFF2-40B4-BE49-F238E27FC236}">
                <a16:creationId xmlns:a16="http://schemas.microsoft.com/office/drawing/2014/main" id="{2A42EB3A-D5B7-45FE-1551-B51935718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088" y="3236059"/>
            <a:ext cx="348996" cy="174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10" descr="Lámina, Oro, Moneda, Metal, Dorado, Redondo, 3D">
            <a:extLst>
              <a:ext uri="{FF2B5EF4-FFF2-40B4-BE49-F238E27FC236}">
                <a16:creationId xmlns:a16="http://schemas.microsoft.com/office/drawing/2014/main" id="{32E2A034-DE93-062F-00FC-2469360B7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436" y="3386031"/>
            <a:ext cx="348996" cy="174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10" descr="Lámina, Oro, Moneda, Metal, Dorado, Redondo, 3D">
            <a:extLst>
              <a:ext uri="{FF2B5EF4-FFF2-40B4-BE49-F238E27FC236}">
                <a16:creationId xmlns:a16="http://schemas.microsoft.com/office/drawing/2014/main" id="{B867C2BF-5919-579F-1E65-B5A06522A1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701" y="4851201"/>
            <a:ext cx="327266" cy="20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10" descr="Lámina, Oro, Moneda, Metal, Dorado, Redondo, 3D">
            <a:extLst>
              <a:ext uri="{FF2B5EF4-FFF2-40B4-BE49-F238E27FC236}">
                <a16:creationId xmlns:a16="http://schemas.microsoft.com/office/drawing/2014/main" id="{DC231B39-368E-BDE5-2536-51103ABFD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544" y="4985718"/>
            <a:ext cx="327266" cy="20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10" descr="Lámina, Oro, Moneda, Metal, Dorado, Redondo, 3D">
            <a:extLst>
              <a:ext uri="{FF2B5EF4-FFF2-40B4-BE49-F238E27FC236}">
                <a16:creationId xmlns:a16="http://schemas.microsoft.com/office/drawing/2014/main" id="{E68AC4FB-0CA5-1858-6CED-0720CDE44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6504" y="4858960"/>
            <a:ext cx="327266" cy="20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10" descr="Lámina, Oro, Moneda, Metal, Dorado, Redondo, 3D">
            <a:extLst>
              <a:ext uri="{FF2B5EF4-FFF2-40B4-BE49-F238E27FC236}">
                <a16:creationId xmlns:a16="http://schemas.microsoft.com/office/drawing/2014/main" id="{50A92B1F-EF14-8B2C-FDA2-8FD38ED024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3009" y="4030321"/>
            <a:ext cx="327266" cy="20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10" descr="Lámina, Oro, Moneda, Metal, Dorado, Redondo, 3D">
            <a:extLst>
              <a:ext uri="{FF2B5EF4-FFF2-40B4-BE49-F238E27FC236}">
                <a16:creationId xmlns:a16="http://schemas.microsoft.com/office/drawing/2014/main" id="{07D94643-35E0-4F0E-17AE-86BEAF0F8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5409" y="4182721"/>
            <a:ext cx="327266" cy="20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10" descr="Lámina, Oro, Moneda, Metal, Dorado, Redondo, 3D">
            <a:extLst>
              <a:ext uri="{FF2B5EF4-FFF2-40B4-BE49-F238E27FC236}">
                <a16:creationId xmlns:a16="http://schemas.microsoft.com/office/drawing/2014/main" id="{8D3FC485-5AB1-3616-7C71-044062825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3667" y="2541027"/>
            <a:ext cx="327266" cy="20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10" descr="Lámina, Oro, Moneda, Metal, Dorado, Redondo, 3D">
            <a:extLst>
              <a:ext uri="{FF2B5EF4-FFF2-40B4-BE49-F238E27FC236}">
                <a16:creationId xmlns:a16="http://schemas.microsoft.com/office/drawing/2014/main" id="{855585A0-963E-F1A2-88DD-C8711DCCAF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0279" y="1754938"/>
            <a:ext cx="327266" cy="20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10" descr="Lámina, Oro, Moneda, Metal, Dorado, Redondo, 3D">
            <a:extLst>
              <a:ext uri="{FF2B5EF4-FFF2-40B4-BE49-F238E27FC236}">
                <a16:creationId xmlns:a16="http://schemas.microsoft.com/office/drawing/2014/main" id="{C044E947-3D91-EFFA-40B9-6F62A1DE3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4549" y="1647827"/>
            <a:ext cx="327266" cy="20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10" descr="Lámina, Oro, Moneda, Metal, Dorado, Redondo, 3D">
            <a:extLst>
              <a:ext uri="{FF2B5EF4-FFF2-40B4-BE49-F238E27FC236}">
                <a16:creationId xmlns:a16="http://schemas.microsoft.com/office/drawing/2014/main" id="{8224233C-9625-9DAB-3F14-4D703F9BA9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8275" y="1663201"/>
            <a:ext cx="327266" cy="20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10" descr="Lámina, Oro, Moneda, Metal, Dorado, Redondo, 3D">
            <a:extLst>
              <a:ext uri="{FF2B5EF4-FFF2-40B4-BE49-F238E27FC236}">
                <a16:creationId xmlns:a16="http://schemas.microsoft.com/office/drawing/2014/main" id="{406468B5-33DC-B53E-1FBE-79780FE0EE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237" y="1989959"/>
            <a:ext cx="327266" cy="20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10" descr="Lámina, Oro, Moneda, Metal, Dorado, Redondo, 3D">
            <a:extLst>
              <a:ext uri="{FF2B5EF4-FFF2-40B4-BE49-F238E27FC236}">
                <a16:creationId xmlns:a16="http://schemas.microsoft.com/office/drawing/2014/main" id="{7F12B4E3-A767-F07A-8C40-3C4A77289B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148" y="2052153"/>
            <a:ext cx="327266" cy="20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10" descr="Lámina, Oro, Moneda, Metal, Dorado, Redondo, 3D">
            <a:extLst>
              <a:ext uri="{FF2B5EF4-FFF2-40B4-BE49-F238E27FC236}">
                <a16:creationId xmlns:a16="http://schemas.microsoft.com/office/drawing/2014/main" id="{9A182F16-7C64-FE56-4018-2FA95C850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376" y="1751552"/>
            <a:ext cx="327266" cy="20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10" descr="Lámina, Oro, Moneda, Metal, Dorado, Redondo, 3D">
            <a:extLst>
              <a:ext uri="{FF2B5EF4-FFF2-40B4-BE49-F238E27FC236}">
                <a16:creationId xmlns:a16="http://schemas.microsoft.com/office/drawing/2014/main" id="{12367CBC-C178-5625-A4FE-9A66B2095C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248" y="2149090"/>
            <a:ext cx="327266" cy="20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10" descr="Lámina, Oro, Moneda, Metal, Dorado, Redondo, 3D">
            <a:extLst>
              <a:ext uri="{FF2B5EF4-FFF2-40B4-BE49-F238E27FC236}">
                <a16:creationId xmlns:a16="http://schemas.microsoft.com/office/drawing/2014/main" id="{100096C7-FFD4-F5D1-6191-E8E21ACAD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533" y="1759935"/>
            <a:ext cx="327266" cy="20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10" descr="Lámina, Oro, Moneda, Metal, Dorado, Redondo, 3D">
            <a:extLst>
              <a:ext uri="{FF2B5EF4-FFF2-40B4-BE49-F238E27FC236}">
                <a16:creationId xmlns:a16="http://schemas.microsoft.com/office/drawing/2014/main" id="{0DEFE73B-DBBA-8C62-0CDD-4A27C0CD9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678" y="1678868"/>
            <a:ext cx="327266" cy="20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" name="Google Shape;387;p19">
            <a:extLst>
              <a:ext uri="{FF2B5EF4-FFF2-40B4-BE49-F238E27FC236}">
                <a16:creationId xmlns:a16="http://schemas.microsoft.com/office/drawing/2014/main" id="{B1712E0D-4461-3423-113C-D4C1F45F9FEF}"/>
              </a:ext>
            </a:extLst>
          </p:cNvPr>
          <p:cNvSpPr/>
          <p:nvPr/>
        </p:nvSpPr>
        <p:spPr>
          <a:xfrm>
            <a:off x="11134062" y="2730277"/>
            <a:ext cx="516951" cy="3379042"/>
          </a:xfrm>
          <a:prstGeom prst="rect">
            <a:avLst/>
          </a:prstGeom>
          <a:solidFill>
            <a:srgbClr val="FF3399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98" name="Google Shape;389;p19">
            <a:extLst>
              <a:ext uri="{FF2B5EF4-FFF2-40B4-BE49-F238E27FC236}">
                <a16:creationId xmlns:a16="http://schemas.microsoft.com/office/drawing/2014/main" id="{56D1C8A2-745B-233E-AAAC-31DB282E837F}"/>
              </a:ext>
            </a:extLst>
          </p:cNvPr>
          <p:cNvCxnSpPr>
            <a:cxnSpLocks/>
          </p:cNvCxnSpPr>
          <p:nvPr/>
        </p:nvCxnSpPr>
        <p:spPr>
          <a:xfrm>
            <a:off x="11832254" y="2718849"/>
            <a:ext cx="0" cy="3379044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" name="Google Shape;390;p19">
            <a:extLst>
              <a:ext uri="{FF2B5EF4-FFF2-40B4-BE49-F238E27FC236}">
                <a16:creationId xmlns:a16="http://schemas.microsoft.com/office/drawing/2014/main" id="{EF39489D-4F73-C089-11C0-F698D0F8B671}"/>
              </a:ext>
            </a:extLst>
          </p:cNvPr>
          <p:cNvCxnSpPr>
            <a:cxnSpLocks/>
          </p:cNvCxnSpPr>
          <p:nvPr/>
        </p:nvCxnSpPr>
        <p:spPr>
          <a:xfrm>
            <a:off x="11824390" y="2702933"/>
            <a:ext cx="223189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0" name="Google Shape;391;p19">
            <a:extLst>
              <a:ext uri="{FF2B5EF4-FFF2-40B4-BE49-F238E27FC236}">
                <a16:creationId xmlns:a16="http://schemas.microsoft.com/office/drawing/2014/main" id="{73819100-525F-2317-F354-52ADAE0FCFCD}"/>
              </a:ext>
            </a:extLst>
          </p:cNvPr>
          <p:cNvCxnSpPr>
            <a:cxnSpLocks/>
          </p:cNvCxnSpPr>
          <p:nvPr/>
        </p:nvCxnSpPr>
        <p:spPr>
          <a:xfrm>
            <a:off x="11825857" y="6097892"/>
            <a:ext cx="223189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1" name="Google Shape;395;p19">
            <a:extLst>
              <a:ext uri="{FF2B5EF4-FFF2-40B4-BE49-F238E27FC236}">
                <a16:creationId xmlns:a16="http://schemas.microsoft.com/office/drawing/2014/main" id="{3A85BB13-D7D5-46EC-5BA3-EC28CC6D7037}"/>
              </a:ext>
            </a:extLst>
          </p:cNvPr>
          <p:cNvSpPr/>
          <p:nvPr/>
        </p:nvSpPr>
        <p:spPr>
          <a:xfrm>
            <a:off x="10854370" y="6399760"/>
            <a:ext cx="1089979" cy="31063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</a:pPr>
            <a:r>
              <a:rPr lang="en-GB" sz="1800" b="1" i="0" u="none" strike="noStrike" cap="none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INICIO</a:t>
            </a:r>
            <a:endParaRPr dirty="0"/>
          </a:p>
        </p:txBody>
      </p:sp>
      <p:sp>
        <p:nvSpPr>
          <p:cNvPr id="102" name="Google Shape;388;p19">
            <a:extLst>
              <a:ext uri="{FF2B5EF4-FFF2-40B4-BE49-F238E27FC236}">
                <a16:creationId xmlns:a16="http://schemas.microsoft.com/office/drawing/2014/main" id="{2F5E9365-7BFE-3A37-BFBD-794C09A8FC1F}"/>
              </a:ext>
            </a:extLst>
          </p:cNvPr>
          <p:cNvSpPr/>
          <p:nvPr/>
        </p:nvSpPr>
        <p:spPr>
          <a:xfrm>
            <a:off x="11129935" y="2730275"/>
            <a:ext cx="518389" cy="3379044"/>
          </a:xfrm>
          <a:prstGeom prst="rect">
            <a:avLst/>
          </a:prstGeom>
          <a:solidFill>
            <a:srgbClr val="86CFE2"/>
          </a:solidFill>
          <a:ln w="9525" cap="flat" cmpd="sng">
            <a:solidFill>
              <a:srgbClr val="02456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ctr" rotWithShape="0">
              <a:srgbClr val="FFFFFF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B3F4C31E-8F9F-EDC0-DF5E-56CAE8BFA06A}"/>
              </a:ext>
            </a:extLst>
          </p:cNvPr>
          <p:cNvSpPr txBox="1"/>
          <p:nvPr/>
        </p:nvSpPr>
        <p:spPr>
          <a:xfrm>
            <a:off x="8849572" y="1974668"/>
            <a:ext cx="3405725" cy="523220"/>
          </a:xfrm>
          <a:prstGeom prst="rect">
            <a:avLst/>
          </a:prstGeom>
          <a:solidFill>
            <a:srgbClr val="FFE7FF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Turno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 1: </a:t>
            </a: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Persona 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A</a:t>
            </a:r>
            <a:endParaRPr kumimoji="0" lang="en-GB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EF0AA5C4-179C-DD90-B203-D52EEBC6D0D2}"/>
              </a:ext>
            </a:extLst>
          </p:cNvPr>
          <p:cNvSpPr txBox="1"/>
          <p:nvPr/>
        </p:nvSpPr>
        <p:spPr>
          <a:xfrm>
            <a:off x="8804777" y="1954388"/>
            <a:ext cx="3405725" cy="523220"/>
          </a:xfrm>
          <a:prstGeom prst="rect">
            <a:avLst/>
          </a:prstGeom>
          <a:solidFill>
            <a:srgbClr val="FFE7FF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Turno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 2: </a:t>
            </a: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Persona 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B</a:t>
            </a:r>
            <a:endParaRPr kumimoji="0" lang="en-GB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07" name="Google Shape;153;p2">
            <a:hlinkClick r:id="" action="ppaction://noaction">
              <a:snd r:embed="rId26" name="e.wav"/>
            </a:hlinkClick>
            <a:extLst>
              <a:ext uri="{FF2B5EF4-FFF2-40B4-BE49-F238E27FC236}">
                <a16:creationId xmlns:a16="http://schemas.microsoft.com/office/drawing/2014/main" id="{65785CBE-E926-8B89-FE10-2E9EADC5DC2E}"/>
              </a:ext>
            </a:extLst>
          </p:cNvPr>
          <p:cNvSpPr txBox="1"/>
          <p:nvPr/>
        </p:nvSpPr>
        <p:spPr>
          <a:xfrm>
            <a:off x="8324464" y="36059"/>
            <a:ext cx="5874852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3200" b="1" kern="0" dirty="0">
                <a:solidFill>
                  <a:srgbClr val="002060"/>
                </a:solidFill>
                <a:latin typeface="Century Gothic"/>
                <a:ea typeface="Calibri"/>
                <a:cs typeface="Calibri"/>
                <a:sym typeface="Century Gothic"/>
              </a:rPr>
              <a:t>SSC </a:t>
            </a: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alibri"/>
                <a:cs typeface="Calibri"/>
                <a:sym typeface="Century Gothic"/>
              </a:rPr>
              <a:t>Repaso</a:t>
            </a:r>
            <a:endParaRPr kumimoji="0" sz="3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9" name="Picture 10" descr="Lámina, Oro, Moneda, Metal, Dorado, Redondo, 3D">
            <a:extLst>
              <a:ext uri="{FF2B5EF4-FFF2-40B4-BE49-F238E27FC236}">
                <a16:creationId xmlns:a16="http://schemas.microsoft.com/office/drawing/2014/main" id="{8383DB1F-635E-D2CB-1DDA-086BFB2BE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010" y="6027353"/>
            <a:ext cx="348996" cy="174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10" descr="Lámina, Oro, Moneda, Metal, Dorado, Redondo, 3D">
            <a:extLst>
              <a:ext uri="{FF2B5EF4-FFF2-40B4-BE49-F238E27FC236}">
                <a16:creationId xmlns:a16="http://schemas.microsoft.com/office/drawing/2014/main" id="{F6FD7D14-4F8B-E139-ADB5-4CDEEF31E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359" y="3134552"/>
            <a:ext cx="327266" cy="20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10" descr="Lámina, Oro, Moneda, Metal, Dorado, Redondo, 3D">
            <a:extLst>
              <a:ext uri="{FF2B5EF4-FFF2-40B4-BE49-F238E27FC236}">
                <a16:creationId xmlns:a16="http://schemas.microsoft.com/office/drawing/2014/main" id="{7D44ED01-ABC4-603F-FBB4-52CC60DB7E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319" y="3007794"/>
            <a:ext cx="327266" cy="20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Picture 10" descr="Lámina, Oro, Moneda, Metal, Dorado, Redondo, 3D">
            <a:extLst>
              <a:ext uri="{FF2B5EF4-FFF2-40B4-BE49-F238E27FC236}">
                <a16:creationId xmlns:a16="http://schemas.microsoft.com/office/drawing/2014/main" id="{F9E82454-CCFA-EB5A-E133-746396648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1148" y="3873832"/>
            <a:ext cx="327266" cy="20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" name="Google Shape;290;p6">
            <a:hlinkClick r:id="" action="ppaction://noaction">
              <a:snd r:embed="rId27" name="3_9.wav"/>
            </a:hlinkClick>
            <a:extLst>
              <a:ext uri="{FF2B5EF4-FFF2-40B4-BE49-F238E27FC236}">
                <a16:creationId xmlns:a16="http://schemas.microsoft.com/office/drawing/2014/main" id="{F0554478-1F07-6D75-EE52-908EB244AD4F}"/>
              </a:ext>
            </a:extLst>
          </p:cNvPr>
          <p:cNvSpPr txBox="1"/>
          <p:nvPr/>
        </p:nvSpPr>
        <p:spPr>
          <a:xfrm>
            <a:off x="662471" y="2274445"/>
            <a:ext cx="1670717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400"/>
              <a:buFont typeface="Century Gothic"/>
              <a:buNone/>
              <a:tabLst/>
              <a:defRPr/>
            </a:pPr>
            <a:r>
              <a:rPr lang="en-US" sz="2800" kern="0" dirty="0" err="1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</a:t>
            </a:r>
            <a:r>
              <a:rPr lang="en-US" sz="2800" b="1" kern="0" dirty="0" err="1">
                <a:solidFill>
                  <a:srgbClr val="FF00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</a:t>
            </a:r>
            <a:r>
              <a:rPr lang="en-US" sz="2800" kern="0" dirty="0" err="1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uela</a:t>
            </a:r>
            <a:endParaRPr kumimoji="0" sz="2800" i="0" u="none" strike="noStrike" kern="0" cap="none" spc="0" normalizeH="0" baseline="0" noProof="0" dirty="0">
              <a:ln>
                <a:noFill/>
              </a:ln>
              <a:solidFill>
                <a:srgbClr val="1F3864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6" name="Picture 10" descr="Lámina, Oro, Moneda, Metal, Dorado, Redondo, 3D">
            <a:extLst>
              <a:ext uri="{FF2B5EF4-FFF2-40B4-BE49-F238E27FC236}">
                <a16:creationId xmlns:a16="http://schemas.microsoft.com/office/drawing/2014/main" id="{3FFE36D8-88AD-C149-75A4-BA9721371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41" y="2487690"/>
            <a:ext cx="327266" cy="20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10" descr="Lámina, Oro, Moneda, Metal, Dorado, Redondo, 3D">
            <a:extLst>
              <a:ext uri="{FF2B5EF4-FFF2-40B4-BE49-F238E27FC236}">
                <a16:creationId xmlns:a16="http://schemas.microsoft.com/office/drawing/2014/main" id="{66EB2952-A0A2-662B-5BB0-7F22990C1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41" y="2640090"/>
            <a:ext cx="327266" cy="20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10" descr="Lámina, Oro, Moneda, Metal, Dorado, Redondo, 3D">
            <a:extLst>
              <a:ext uri="{FF2B5EF4-FFF2-40B4-BE49-F238E27FC236}">
                <a16:creationId xmlns:a16="http://schemas.microsoft.com/office/drawing/2014/main" id="{F0327400-0595-0AF9-33F3-C8E1816638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316" y="2525155"/>
            <a:ext cx="327266" cy="20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" name="Graphic 120" descr="Teacher">
            <a:extLst>
              <a:ext uri="{FF2B5EF4-FFF2-40B4-BE49-F238E27FC236}">
                <a16:creationId xmlns:a16="http://schemas.microsoft.com/office/drawing/2014/main" id="{161CE104-39F6-20F9-BE13-0B87176D1622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79288" y="584250"/>
            <a:ext cx="914400" cy="914400"/>
          </a:xfrm>
          <a:prstGeom prst="rect">
            <a:avLst/>
          </a:prstGeom>
        </p:spPr>
      </p:pic>
      <p:sp>
        <p:nvSpPr>
          <p:cNvPr id="122" name="TextBox 121">
            <a:extLst>
              <a:ext uri="{FF2B5EF4-FFF2-40B4-BE49-F238E27FC236}">
                <a16:creationId xmlns:a16="http://schemas.microsoft.com/office/drawing/2014/main" id="{7F721959-06E8-FD22-C34A-235847F5DC4D}"/>
              </a:ext>
            </a:extLst>
          </p:cNvPr>
          <p:cNvSpPr txBox="1"/>
          <p:nvPr/>
        </p:nvSpPr>
        <p:spPr>
          <a:xfrm>
            <a:off x="1226899" y="734649"/>
            <a:ext cx="97915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7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Pronuncia</a:t>
            </a:r>
            <a:r>
              <a:rPr kumimoji="0" lang="en-GB" sz="27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 las palabras y </a:t>
            </a:r>
            <a:r>
              <a:rPr kumimoji="0" lang="en-GB" sz="27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colecciona</a:t>
            </a:r>
            <a:r>
              <a:rPr kumimoji="0" lang="en-GB" sz="27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r>
              <a:rPr kumimoji="0" lang="en-GB" sz="27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monedas</a:t>
            </a:r>
            <a:r>
              <a:rPr kumimoji="0" lang="en-GB" sz="27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123" name="Speech Bubble: Rectangle with Corners Rounded 122">
            <a:extLst>
              <a:ext uri="{FF2B5EF4-FFF2-40B4-BE49-F238E27FC236}">
                <a16:creationId xmlns:a16="http://schemas.microsoft.com/office/drawing/2014/main" id="{13CA0061-FD94-64E6-5528-62474252F09E}"/>
              </a:ext>
            </a:extLst>
          </p:cNvPr>
          <p:cNvSpPr/>
          <p:nvPr/>
        </p:nvSpPr>
        <p:spPr>
          <a:xfrm>
            <a:off x="1164370" y="748294"/>
            <a:ext cx="8871266" cy="519576"/>
          </a:xfrm>
          <a:prstGeom prst="wedgeRoundRectCallout">
            <a:avLst>
              <a:gd name="adj1" fmla="val -53155"/>
              <a:gd name="adj2" fmla="val 25196"/>
              <a:gd name="adj3" fmla="val 16667"/>
            </a:avLst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8" dur="5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</p:childTnLst>
        </p:cTn>
      </p:par>
    </p:tnLst>
    <p:bldLst>
      <p:bldP spid="102" grpId="0" animBg="1"/>
      <p:bldP spid="104" grpId="0" animBg="1"/>
      <p:bldP spid="105" grpId="0" animBg="1"/>
      <p:bldP spid="122" grpId="0"/>
      <p:bldP spid="1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0249059F-224C-4D56-870F-7E7207509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1110" y="1127121"/>
            <a:ext cx="1698356" cy="403881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vocabulario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0" name="Picture 2" descr="Brain, Idea, Think, Creativity">
            <a:extLst>
              <a:ext uri="{FF2B5EF4-FFF2-40B4-BE49-F238E27FC236}">
                <a16:creationId xmlns:a16="http://schemas.microsoft.com/office/drawing/2014/main" id="{D88CCA73-7624-4855-B3DB-EFBA41ABD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9013" y="75587"/>
            <a:ext cx="999490" cy="999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0BC177E-7ACF-466D-A67B-29F5C0672971}"/>
              </a:ext>
            </a:extLst>
          </p:cNvPr>
          <p:cNvSpPr txBox="1"/>
          <p:nvPr/>
        </p:nvSpPr>
        <p:spPr>
          <a:xfrm>
            <a:off x="171450" y="244801"/>
            <a:ext cx="45993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Escucha y </a:t>
            </a:r>
            <a:r>
              <a:rPr lang="en-GB" sz="36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repite</a:t>
            </a:r>
            <a:r>
              <a:rPr lang="en-GB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🗣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745981D-E97C-41A5-B077-A7199F35810D}"/>
              </a:ext>
            </a:extLst>
          </p:cNvPr>
          <p:cNvSpPr txBox="1"/>
          <p:nvPr/>
        </p:nvSpPr>
        <p:spPr>
          <a:xfrm>
            <a:off x="334058" y="4587640"/>
            <a:ext cx="3021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[school]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6F9CC18-4573-401A-B958-6A95142E51CC}"/>
              </a:ext>
            </a:extLst>
          </p:cNvPr>
          <p:cNvSpPr txBox="1"/>
          <p:nvPr/>
        </p:nvSpPr>
        <p:spPr>
          <a:xfrm>
            <a:off x="622713" y="3891871"/>
            <a:ext cx="267473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el</a:t>
            </a:r>
            <a:r>
              <a:rPr lang="en-GB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colegio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DF8176F-B189-415F-9BCA-F3388B64B541}"/>
              </a:ext>
            </a:extLst>
          </p:cNvPr>
          <p:cNvSpPr txBox="1"/>
          <p:nvPr/>
        </p:nvSpPr>
        <p:spPr>
          <a:xfrm>
            <a:off x="8136508" y="4653486"/>
            <a:ext cx="3021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[homework]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739A8DD-7AC6-4263-B165-33FC640F4B90}"/>
              </a:ext>
            </a:extLst>
          </p:cNvPr>
          <p:cNvSpPr txBox="1"/>
          <p:nvPr/>
        </p:nvSpPr>
        <p:spPr>
          <a:xfrm>
            <a:off x="7468974" y="3852678"/>
            <a:ext cx="437761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los</a:t>
            </a:r>
            <a:r>
              <a:rPr lang="en-GB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deberes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AB55164-8163-47F7-BFAC-73A708D8A28E}"/>
              </a:ext>
            </a:extLst>
          </p:cNvPr>
          <p:cNvSpPr txBox="1"/>
          <p:nvPr/>
        </p:nvSpPr>
        <p:spPr>
          <a:xfrm>
            <a:off x="414623" y="3787683"/>
            <a:ext cx="345891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_ _    c _ </a:t>
            </a:r>
            <a:r>
              <a:rPr lang="en-GB" sz="36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l_g</a:t>
            </a:r>
            <a:r>
              <a:rPr lang="en-GB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_ _ 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03B8E66-55B6-4DCD-9B37-785C34E5C377}"/>
              </a:ext>
            </a:extLst>
          </p:cNvPr>
          <p:cNvSpPr txBox="1"/>
          <p:nvPr/>
        </p:nvSpPr>
        <p:spPr>
          <a:xfrm>
            <a:off x="8040235" y="3934507"/>
            <a:ext cx="360308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l</a:t>
            </a:r>
            <a:r>
              <a:rPr lang="en-GB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_ _  d _ b_ r_ _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2DF25FE-AA5C-4203-96F6-928E77FD8049}"/>
              </a:ext>
            </a:extLst>
          </p:cNvPr>
          <p:cNvSpPr txBox="1"/>
          <p:nvPr/>
        </p:nvSpPr>
        <p:spPr>
          <a:xfrm>
            <a:off x="414623" y="3925922"/>
            <a:ext cx="358156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el</a:t>
            </a:r>
            <a:r>
              <a:rPr lang="en-GB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colegio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D56D2A98-2DD3-42AD-9580-9D9FFEC798DF}"/>
              </a:ext>
            </a:extLst>
          </p:cNvPr>
          <p:cNvSpPr txBox="1"/>
          <p:nvPr/>
        </p:nvSpPr>
        <p:spPr>
          <a:xfrm>
            <a:off x="8130513" y="3964355"/>
            <a:ext cx="332418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los</a:t>
            </a:r>
            <a:r>
              <a:rPr lang="en-GB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deberes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26DCD9C-7709-B5C7-C798-0CB70BCA8A79}"/>
              </a:ext>
            </a:extLst>
          </p:cNvPr>
          <p:cNvGrpSpPr/>
          <p:nvPr/>
        </p:nvGrpSpPr>
        <p:grpSpPr>
          <a:xfrm>
            <a:off x="806289" y="1980659"/>
            <a:ext cx="2549303" cy="1749066"/>
            <a:chOff x="806289" y="1980659"/>
            <a:chExt cx="2549303" cy="1749066"/>
          </a:xfrm>
        </p:grpSpPr>
        <p:pic>
          <p:nvPicPr>
            <p:cNvPr id="1026" name="Picture 2" descr="Gráficos vectoriales gratis de Educación">
              <a:extLst>
                <a:ext uri="{FF2B5EF4-FFF2-40B4-BE49-F238E27FC236}">
                  <a16:creationId xmlns:a16="http://schemas.microsoft.com/office/drawing/2014/main" id="{91E49EBE-A7A4-731F-8FF4-A0F7C8E6099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326" t="203" r="31309" b="64892"/>
            <a:stretch/>
          </p:blipFill>
          <p:spPr bwMode="auto">
            <a:xfrm>
              <a:off x="806289" y="1980659"/>
              <a:ext cx="2549303" cy="17490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BCE33702-153E-F6FF-E34A-F91B490490C2}"/>
                </a:ext>
              </a:extLst>
            </p:cNvPr>
            <p:cNvSpPr/>
            <p:nvPr/>
          </p:nvSpPr>
          <p:spPr>
            <a:xfrm>
              <a:off x="1585661" y="3009900"/>
              <a:ext cx="611440" cy="101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E8C9FBE-5B55-DD1C-0B1B-A9FAB05E7A9D}"/>
              </a:ext>
            </a:extLst>
          </p:cNvPr>
          <p:cNvGrpSpPr/>
          <p:nvPr/>
        </p:nvGrpSpPr>
        <p:grpSpPr>
          <a:xfrm>
            <a:off x="4085749" y="1880459"/>
            <a:ext cx="3104574" cy="1857442"/>
            <a:chOff x="3887846" y="1877264"/>
            <a:chExt cx="3104574" cy="1857442"/>
          </a:xfrm>
        </p:grpSpPr>
        <p:pic>
          <p:nvPicPr>
            <p:cNvPr id="1028" name="Picture 4" descr="Gráficos vectoriales gratis de Manera">
              <a:extLst>
                <a:ext uri="{FF2B5EF4-FFF2-40B4-BE49-F238E27FC236}">
                  <a16:creationId xmlns:a16="http://schemas.microsoft.com/office/drawing/2014/main" id="{D513AA3D-8D3C-742D-89F2-FBFB26043C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7846" y="2135380"/>
              <a:ext cx="3104574" cy="15993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Gráficos vectoriales gratis de Reloj analogo">
              <a:extLst>
                <a:ext uri="{FF2B5EF4-FFF2-40B4-BE49-F238E27FC236}">
                  <a16:creationId xmlns:a16="http://schemas.microsoft.com/office/drawing/2014/main" id="{CD46F8BD-2C29-4EE4-B5EB-1F0184DBD6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1862" y="1937476"/>
              <a:ext cx="908050" cy="908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21C3072-F6CB-56C7-CDAB-2BD971204C78}"/>
                </a:ext>
              </a:extLst>
            </p:cNvPr>
            <p:cNvSpPr/>
            <p:nvPr/>
          </p:nvSpPr>
          <p:spPr>
            <a:xfrm rot="20877292">
              <a:off x="4678879" y="1877264"/>
              <a:ext cx="691215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sz="2400" b="1" cap="none" spc="0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Segoe Print" panose="02000600000000000000" pitchFamily="2" charset="0"/>
                </a:rPr>
                <a:t>pm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B597537-E970-E6AB-20FE-F1E5344A43A1}"/>
              </a:ext>
            </a:extLst>
          </p:cNvPr>
          <p:cNvGrpSpPr/>
          <p:nvPr/>
        </p:nvGrpSpPr>
        <p:grpSpPr>
          <a:xfrm>
            <a:off x="8269709" y="1673638"/>
            <a:ext cx="2549304" cy="2075120"/>
            <a:chOff x="3657223" y="75587"/>
            <a:chExt cx="4857750" cy="3238500"/>
          </a:xfrm>
        </p:grpSpPr>
        <p:pic>
          <p:nvPicPr>
            <p:cNvPr id="1034" name="Picture 10" descr="Tarea, Estudiando, Familia, Niño, Casa">
              <a:extLst>
                <a:ext uri="{FF2B5EF4-FFF2-40B4-BE49-F238E27FC236}">
                  <a16:creationId xmlns:a16="http://schemas.microsoft.com/office/drawing/2014/main" id="{93BF339F-315A-20BD-B118-EC5CA470AB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7223" y="75587"/>
              <a:ext cx="4857750" cy="3238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 descr="Education, Learning, Homework, Quiz">
              <a:extLst>
                <a:ext uri="{FF2B5EF4-FFF2-40B4-BE49-F238E27FC236}">
                  <a16:creationId xmlns:a16="http://schemas.microsoft.com/office/drawing/2014/main" id="{7DF074DA-8700-D03E-1565-F224095B54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2835" y="424088"/>
              <a:ext cx="1635685" cy="920750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D7F04444-B5AF-4A09-8448-D774F8BCF4B6}"/>
              </a:ext>
            </a:extLst>
          </p:cNvPr>
          <p:cNvSpPr txBox="1"/>
          <p:nvPr/>
        </p:nvSpPr>
        <p:spPr>
          <a:xfrm>
            <a:off x="3996183" y="4664443"/>
            <a:ext cx="3021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[afternoon]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B8F777E8-494A-4141-AA93-C321160D34FA}"/>
              </a:ext>
            </a:extLst>
          </p:cNvPr>
          <p:cNvSpPr txBox="1"/>
          <p:nvPr/>
        </p:nvSpPr>
        <p:spPr>
          <a:xfrm>
            <a:off x="4204273" y="3852677"/>
            <a:ext cx="254930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la </a:t>
            </a:r>
            <a:r>
              <a:rPr lang="en-GB" sz="36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tarde</a:t>
            </a:r>
            <a:endParaRPr lang="en-GB" sz="36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F811FCB-419B-4DC5-AF1A-134B8F168D8E}"/>
              </a:ext>
            </a:extLst>
          </p:cNvPr>
          <p:cNvSpPr txBox="1"/>
          <p:nvPr/>
        </p:nvSpPr>
        <p:spPr>
          <a:xfrm>
            <a:off x="4363384" y="5291543"/>
            <a:ext cx="254930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la  t_ _ d_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5A001C3-E08F-454F-9AE2-60B2207DB63D}"/>
              </a:ext>
            </a:extLst>
          </p:cNvPr>
          <p:cNvSpPr txBox="1"/>
          <p:nvPr/>
        </p:nvSpPr>
        <p:spPr>
          <a:xfrm>
            <a:off x="4515334" y="3878006"/>
            <a:ext cx="218918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la </a:t>
            </a:r>
            <a:r>
              <a:rPr lang="en-GB" sz="36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tarde</a:t>
            </a:r>
            <a:endParaRPr lang="en-GB" sz="36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07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5" grpId="1"/>
      <p:bldP spid="55" grpId="2"/>
      <p:bldP spid="55" grpId="3"/>
      <p:bldP spid="56" grpId="0" animBg="1"/>
      <p:bldP spid="56" grpId="1" animBg="1"/>
      <p:bldP spid="59" grpId="0" build="allAtOnce"/>
      <p:bldP spid="59" grpId="1" build="allAtOnce"/>
      <p:bldP spid="59" grpId="2" build="allAtOnce"/>
      <p:bldP spid="60" grpId="0" animBg="1"/>
      <p:bldP spid="60" grpId="1" animBg="1"/>
      <p:bldP spid="63" grpId="0" animBg="1"/>
      <p:bldP spid="65" grpId="0" animBg="1"/>
      <p:bldP spid="68" grpId="0" animBg="1"/>
      <p:bldP spid="70" grpId="0" animBg="1"/>
      <p:bldP spid="57" grpId="0"/>
      <p:bldP spid="57" grpId="1"/>
      <p:bldP spid="57" grpId="2"/>
      <p:bldP spid="57" grpId="3"/>
      <p:bldP spid="64" grpId="0" animBg="1"/>
      <p:bldP spid="64" grpId="1" animBg="1"/>
      <p:bldP spid="58" grpId="0" animBg="1"/>
      <p:bldP spid="5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Brain, Idea, Think, Creativity">
            <a:extLst>
              <a:ext uri="{FF2B5EF4-FFF2-40B4-BE49-F238E27FC236}">
                <a16:creationId xmlns:a16="http://schemas.microsoft.com/office/drawing/2014/main" id="{E65167BB-147F-4676-A323-8C013F395A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8286" y="120164"/>
            <a:ext cx="994906" cy="99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0249059F-224C-4D56-870F-7E7207509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8784" y="1151169"/>
            <a:ext cx="1524185" cy="389277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ctr"/>
            <a:r>
              <a:rPr lang="es-AR" sz="1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vocabulario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226F00F-83C0-4901-A16A-ECD5EAC0B269}"/>
              </a:ext>
            </a:extLst>
          </p:cNvPr>
          <p:cNvSpPr/>
          <p:nvPr/>
        </p:nvSpPr>
        <p:spPr>
          <a:xfrm>
            <a:off x="335045" y="988982"/>
            <a:ext cx="2339102" cy="1438908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DD01817-04F3-495E-B05E-D8CFE0A4D257}"/>
              </a:ext>
            </a:extLst>
          </p:cNvPr>
          <p:cNvSpPr/>
          <p:nvPr/>
        </p:nvSpPr>
        <p:spPr>
          <a:xfrm>
            <a:off x="2930896" y="988982"/>
            <a:ext cx="2339102" cy="1438908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C4E022A-1F57-420D-B1F6-5E510F373D4B}"/>
              </a:ext>
            </a:extLst>
          </p:cNvPr>
          <p:cNvSpPr/>
          <p:nvPr/>
        </p:nvSpPr>
        <p:spPr>
          <a:xfrm>
            <a:off x="5563261" y="988982"/>
            <a:ext cx="2339102" cy="1438908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8E4D031-85BB-4ABE-840D-FD67E8615846}"/>
              </a:ext>
            </a:extLst>
          </p:cNvPr>
          <p:cNvSpPr/>
          <p:nvPr/>
        </p:nvSpPr>
        <p:spPr>
          <a:xfrm>
            <a:off x="8159112" y="988982"/>
            <a:ext cx="2339102" cy="1438908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89190A8-7385-4A5A-A2BA-C107930ED54C}"/>
              </a:ext>
            </a:extLst>
          </p:cNvPr>
          <p:cNvSpPr/>
          <p:nvPr/>
        </p:nvSpPr>
        <p:spPr>
          <a:xfrm>
            <a:off x="330475" y="2709546"/>
            <a:ext cx="2339102" cy="1438908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942BD42-3D9C-49BC-B9A0-0CD786B1D474}"/>
              </a:ext>
            </a:extLst>
          </p:cNvPr>
          <p:cNvSpPr/>
          <p:nvPr/>
        </p:nvSpPr>
        <p:spPr>
          <a:xfrm>
            <a:off x="2926326" y="2709546"/>
            <a:ext cx="2339102" cy="1438908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FF9DCD1-4FAB-4B74-A366-8253C0BA6255}"/>
              </a:ext>
            </a:extLst>
          </p:cNvPr>
          <p:cNvSpPr/>
          <p:nvPr/>
        </p:nvSpPr>
        <p:spPr>
          <a:xfrm>
            <a:off x="8154542" y="2709546"/>
            <a:ext cx="2339102" cy="1438908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DE2052-91A3-42E3-BEE7-CDD7B3FF003E}"/>
              </a:ext>
            </a:extLst>
          </p:cNvPr>
          <p:cNvSpPr txBox="1"/>
          <p:nvPr/>
        </p:nvSpPr>
        <p:spPr>
          <a:xfrm>
            <a:off x="463765" y="1450170"/>
            <a:ext cx="19805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tirar</a:t>
            </a:r>
            <a:endParaRPr lang="es-AR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8739006-65AB-44D5-90A1-DAA973285E7D}"/>
              </a:ext>
            </a:extLst>
          </p:cNvPr>
          <p:cNvSpPr txBox="1"/>
          <p:nvPr/>
        </p:nvSpPr>
        <p:spPr>
          <a:xfrm>
            <a:off x="3017999" y="1460030"/>
            <a:ext cx="24749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la tarde</a:t>
            </a:r>
            <a:endParaRPr lang="es-AR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38D689A5-3154-48D5-BDAF-F3E9D0A15C89}"/>
              </a:ext>
            </a:extLst>
          </p:cNvPr>
          <p:cNvSpPr txBox="1"/>
          <p:nvPr/>
        </p:nvSpPr>
        <p:spPr>
          <a:xfrm>
            <a:off x="5517118" y="1501431"/>
            <a:ext cx="2400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escuchar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B8B5C0C3-3E1F-428E-9CC7-86E52174F637}"/>
              </a:ext>
            </a:extLst>
          </p:cNvPr>
          <p:cNvSpPr txBox="1"/>
          <p:nvPr/>
        </p:nvSpPr>
        <p:spPr>
          <a:xfrm>
            <a:off x="8175084" y="1540446"/>
            <a:ext cx="2298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el silencio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7BC5D7F8-C501-4031-A8BA-87D8B3C77018}"/>
              </a:ext>
            </a:extLst>
          </p:cNvPr>
          <p:cNvSpPr txBox="1"/>
          <p:nvPr/>
        </p:nvSpPr>
        <p:spPr>
          <a:xfrm>
            <a:off x="354413" y="3144051"/>
            <a:ext cx="2242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hacer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20D9B721-9221-400C-B35C-61DCA23A3981}"/>
              </a:ext>
            </a:extLst>
          </p:cNvPr>
          <p:cNvSpPr txBox="1"/>
          <p:nvPr/>
        </p:nvSpPr>
        <p:spPr>
          <a:xfrm>
            <a:off x="3123867" y="3184968"/>
            <a:ext cx="1980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correr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0A994716-0DFC-463B-A2F5-7E07DB8312F0}"/>
              </a:ext>
            </a:extLst>
          </p:cNvPr>
          <p:cNvSpPr txBox="1"/>
          <p:nvPr/>
        </p:nvSpPr>
        <p:spPr>
          <a:xfrm>
            <a:off x="8299850" y="3212366"/>
            <a:ext cx="2125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el colegio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1408F67E-228D-43E1-B4BB-9A8C8C5BF533}"/>
              </a:ext>
            </a:extLst>
          </p:cNvPr>
          <p:cNvSpPr/>
          <p:nvPr/>
        </p:nvSpPr>
        <p:spPr>
          <a:xfrm>
            <a:off x="5523202" y="2702801"/>
            <a:ext cx="2339102" cy="1438908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B7C4B796-8DC5-4B56-B803-4D63244E5C63}"/>
              </a:ext>
            </a:extLst>
          </p:cNvPr>
          <p:cNvSpPr txBox="1"/>
          <p:nvPr/>
        </p:nvSpPr>
        <p:spPr>
          <a:xfrm>
            <a:off x="5759865" y="2729757"/>
            <a:ext cx="19805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el </a:t>
            </a:r>
            <a:r>
              <a:rPr lang="es-AR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bolígrafo,boli</a:t>
            </a:r>
            <a:endParaRPr lang="es-AR" sz="2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B3AB4140-27FA-4949-8214-3865754F80AF}"/>
              </a:ext>
            </a:extLst>
          </p:cNvPr>
          <p:cNvSpPr/>
          <p:nvPr/>
        </p:nvSpPr>
        <p:spPr>
          <a:xfrm>
            <a:off x="8154542" y="4449779"/>
            <a:ext cx="2339102" cy="1438908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8DB4A32-1223-410B-8B17-0C237D56DF61}"/>
              </a:ext>
            </a:extLst>
          </p:cNvPr>
          <p:cNvSpPr txBox="1"/>
          <p:nvPr/>
        </p:nvSpPr>
        <p:spPr>
          <a:xfrm>
            <a:off x="8299850" y="4774233"/>
            <a:ext cx="19805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los deberes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58E2E586-6D70-4618-85B7-E7ECB748524D}"/>
              </a:ext>
            </a:extLst>
          </p:cNvPr>
          <p:cNvSpPr/>
          <p:nvPr/>
        </p:nvSpPr>
        <p:spPr>
          <a:xfrm>
            <a:off x="2936246" y="2716985"/>
            <a:ext cx="2339102" cy="1438908"/>
          </a:xfrm>
          <a:prstGeom prst="rect">
            <a:avLst/>
          </a:prstGeom>
          <a:solidFill>
            <a:srgbClr val="92D050">
              <a:alpha val="26000"/>
            </a:srgb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CE160442-C680-4EE5-9F49-E234AC294C4D}"/>
              </a:ext>
            </a:extLst>
          </p:cNvPr>
          <p:cNvSpPr/>
          <p:nvPr/>
        </p:nvSpPr>
        <p:spPr>
          <a:xfrm>
            <a:off x="2921739" y="995332"/>
            <a:ext cx="2339102" cy="1438908"/>
          </a:xfrm>
          <a:prstGeom prst="rect">
            <a:avLst/>
          </a:prstGeom>
          <a:solidFill>
            <a:srgbClr val="92D050">
              <a:alpha val="26000"/>
            </a:srgb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DBC397FC-E4E8-49EF-AF8D-4DB4E63B43E6}"/>
              </a:ext>
            </a:extLst>
          </p:cNvPr>
          <p:cNvSpPr/>
          <p:nvPr/>
        </p:nvSpPr>
        <p:spPr>
          <a:xfrm>
            <a:off x="8153855" y="2702801"/>
            <a:ext cx="2339102" cy="1438908"/>
          </a:xfrm>
          <a:prstGeom prst="rect">
            <a:avLst/>
          </a:prstGeom>
          <a:solidFill>
            <a:srgbClr val="92D050">
              <a:alpha val="26000"/>
            </a:srgb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E99ED4AC-26CA-4AF0-A055-CD045EA4FDE6}"/>
              </a:ext>
            </a:extLst>
          </p:cNvPr>
          <p:cNvSpPr/>
          <p:nvPr/>
        </p:nvSpPr>
        <p:spPr>
          <a:xfrm>
            <a:off x="8130028" y="4441656"/>
            <a:ext cx="2339102" cy="1438908"/>
          </a:xfrm>
          <a:prstGeom prst="rect">
            <a:avLst/>
          </a:prstGeom>
          <a:solidFill>
            <a:srgbClr val="92D050">
              <a:alpha val="26000"/>
            </a:srgb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8" name="Rectangle 177">
            <a:extLst>
              <a:ext uri="{FF2B5EF4-FFF2-40B4-BE49-F238E27FC236}">
                <a16:creationId xmlns:a16="http://schemas.microsoft.com/office/drawing/2014/main" id="{F97B53F5-E558-4461-B04C-BC12E0EFBBE0}"/>
              </a:ext>
            </a:extLst>
          </p:cNvPr>
          <p:cNvSpPr/>
          <p:nvPr/>
        </p:nvSpPr>
        <p:spPr>
          <a:xfrm>
            <a:off x="345316" y="992742"/>
            <a:ext cx="2339102" cy="1438908"/>
          </a:xfrm>
          <a:prstGeom prst="rect">
            <a:avLst/>
          </a:prstGeom>
          <a:solidFill>
            <a:srgbClr val="92D050">
              <a:alpha val="26000"/>
            </a:srgb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BF39327F-68A1-42EC-922C-CB60DF196ABD}"/>
              </a:ext>
            </a:extLst>
          </p:cNvPr>
          <p:cNvSpPr/>
          <p:nvPr/>
        </p:nvSpPr>
        <p:spPr>
          <a:xfrm>
            <a:off x="336559" y="2704969"/>
            <a:ext cx="2339102" cy="1438908"/>
          </a:xfrm>
          <a:prstGeom prst="rect">
            <a:avLst/>
          </a:prstGeom>
          <a:solidFill>
            <a:srgbClr val="92D050">
              <a:alpha val="26000"/>
            </a:srgb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7B3BD19A-2A74-4C3F-89D4-434C762FB1F0}"/>
              </a:ext>
            </a:extLst>
          </p:cNvPr>
          <p:cNvSpPr/>
          <p:nvPr/>
        </p:nvSpPr>
        <p:spPr>
          <a:xfrm>
            <a:off x="5525114" y="2694516"/>
            <a:ext cx="2339102" cy="1438908"/>
          </a:xfrm>
          <a:prstGeom prst="rect">
            <a:avLst/>
          </a:prstGeom>
          <a:solidFill>
            <a:srgbClr val="92D050">
              <a:alpha val="26000"/>
            </a:srgb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EF1BFD57-CF22-4761-8F04-062E66B07623}"/>
              </a:ext>
            </a:extLst>
          </p:cNvPr>
          <p:cNvSpPr/>
          <p:nvPr/>
        </p:nvSpPr>
        <p:spPr>
          <a:xfrm>
            <a:off x="5551851" y="977150"/>
            <a:ext cx="2339102" cy="1438908"/>
          </a:xfrm>
          <a:prstGeom prst="rect">
            <a:avLst/>
          </a:prstGeom>
          <a:solidFill>
            <a:srgbClr val="92D050">
              <a:alpha val="26000"/>
            </a:srgb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6122B2C7-663B-4FB0-9509-6ABA7266F82F}"/>
              </a:ext>
            </a:extLst>
          </p:cNvPr>
          <p:cNvSpPr/>
          <p:nvPr/>
        </p:nvSpPr>
        <p:spPr>
          <a:xfrm>
            <a:off x="8153855" y="986988"/>
            <a:ext cx="2339102" cy="1438908"/>
          </a:xfrm>
          <a:prstGeom prst="rect">
            <a:avLst/>
          </a:prstGeom>
          <a:solidFill>
            <a:srgbClr val="92D050">
              <a:alpha val="26000"/>
            </a:srgb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337D1F47-EA4D-4265-9838-241572F1D113}"/>
              </a:ext>
            </a:extLst>
          </p:cNvPr>
          <p:cNvSpPr/>
          <p:nvPr/>
        </p:nvSpPr>
        <p:spPr>
          <a:xfrm>
            <a:off x="348506" y="4441656"/>
            <a:ext cx="2339102" cy="1438908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281721D5-A672-463E-BFB9-B9E0924003BA}"/>
              </a:ext>
            </a:extLst>
          </p:cNvPr>
          <p:cNvSpPr txBox="1"/>
          <p:nvPr/>
        </p:nvSpPr>
        <p:spPr>
          <a:xfrm>
            <a:off x="539354" y="4969406"/>
            <a:ext cx="1980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ayudar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45129BBF-55CB-488F-9FCB-7E9C90F4B62A}"/>
              </a:ext>
            </a:extLst>
          </p:cNvPr>
          <p:cNvSpPr/>
          <p:nvPr/>
        </p:nvSpPr>
        <p:spPr>
          <a:xfrm>
            <a:off x="354413" y="4449779"/>
            <a:ext cx="2339102" cy="1438908"/>
          </a:xfrm>
          <a:prstGeom prst="rect">
            <a:avLst/>
          </a:prstGeom>
          <a:solidFill>
            <a:srgbClr val="92D050">
              <a:alpha val="26000"/>
            </a:srgb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4D9EB8D6-E471-9333-785F-4F35D7E98961}"/>
              </a:ext>
            </a:extLst>
          </p:cNvPr>
          <p:cNvSpPr txBox="1"/>
          <p:nvPr/>
        </p:nvSpPr>
        <p:spPr>
          <a:xfrm>
            <a:off x="4489668" y="4649604"/>
            <a:ext cx="2119610" cy="105560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to listen, listening</a:t>
            </a:r>
          </a:p>
        </p:txBody>
      </p:sp>
      <p:sp>
        <p:nvSpPr>
          <p:cNvPr id="117" name="Speech Bubble: Rectangle with Corners Rounded 116">
            <a:extLst>
              <a:ext uri="{FF2B5EF4-FFF2-40B4-BE49-F238E27FC236}">
                <a16:creationId xmlns:a16="http://schemas.microsoft.com/office/drawing/2014/main" id="{1CAAC1F0-3A34-2A74-BC99-0BE4CEA2D729}"/>
              </a:ext>
            </a:extLst>
          </p:cNvPr>
          <p:cNvSpPr/>
          <p:nvPr/>
        </p:nvSpPr>
        <p:spPr>
          <a:xfrm>
            <a:off x="1596200" y="191259"/>
            <a:ext cx="3508200" cy="518040"/>
          </a:xfrm>
          <a:prstGeom prst="wedgeRoundRectCallout">
            <a:avLst>
              <a:gd name="adj1" fmla="val -57887"/>
              <a:gd name="adj2" fmla="val 2221"/>
              <a:gd name="adj3" fmla="val 16667"/>
            </a:avLst>
          </a:prstGeom>
          <a:solidFill>
            <a:srgbClr val="FF3399"/>
          </a:solidFill>
          <a:ln w="5715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67669C9B-826A-62F9-3404-8B0CE60CBBB2}"/>
              </a:ext>
            </a:extLst>
          </p:cNvPr>
          <p:cNvSpPr txBox="1"/>
          <p:nvPr/>
        </p:nvSpPr>
        <p:spPr>
          <a:xfrm>
            <a:off x="1575015" y="212234"/>
            <a:ext cx="3698054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¿Qué es en español?</a:t>
            </a:r>
          </a:p>
        </p:txBody>
      </p:sp>
      <p:pic>
        <p:nvPicPr>
          <p:cNvPr id="119" name="Graphic 118" descr="Teacher">
            <a:extLst>
              <a:ext uri="{FF2B5EF4-FFF2-40B4-BE49-F238E27FC236}">
                <a16:creationId xmlns:a16="http://schemas.microsoft.com/office/drawing/2014/main" id="{EEEE2614-8D30-D3D6-60F7-79D04FE392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9608" y="45996"/>
            <a:ext cx="914400" cy="914400"/>
          </a:xfrm>
          <a:prstGeom prst="rect">
            <a:avLst/>
          </a:prstGeom>
        </p:spPr>
      </p:pic>
      <p:sp>
        <p:nvSpPr>
          <p:cNvPr id="133" name="TextBox 132">
            <a:extLst>
              <a:ext uri="{FF2B5EF4-FFF2-40B4-BE49-F238E27FC236}">
                <a16:creationId xmlns:a16="http://schemas.microsoft.com/office/drawing/2014/main" id="{3BC58F79-1346-3682-3575-0CD0B5785D39}"/>
              </a:ext>
            </a:extLst>
          </p:cNvPr>
          <p:cNvSpPr txBox="1"/>
          <p:nvPr/>
        </p:nvSpPr>
        <p:spPr>
          <a:xfrm>
            <a:off x="4501925" y="4649604"/>
            <a:ext cx="2119610" cy="105560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to help, helping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E7903213-26BC-671A-D159-A37852E36778}"/>
              </a:ext>
            </a:extLst>
          </p:cNvPr>
          <p:cNvSpPr txBox="1"/>
          <p:nvPr/>
        </p:nvSpPr>
        <p:spPr>
          <a:xfrm>
            <a:off x="4514182" y="4649604"/>
            <a:ext cx="2119610" cy="105560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to do, doing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940A2F2A-9C5E-6014-D970-2FDF120F0059}"/>
              </a:ext>
            </a:extLst>
          </p:cNvPr>
          <p:cNvSpPr txBox="1"/>
          <p:nvPr/>
        </p:nvSpPr>
        <p:spPr>
          <a:xfrm>
            <a:off x="4501482" y="4650331"/>
            <a:ext cx="2119610" cy="105560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to throw, throwing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1333DB4F-5473-3C33-AB4B-BD61542573EF}"/>
              </a:ext>
            </a:extLst>
          </p:cNvPr>
          <p:cNvSpPr txBox="1"/>
          <p:nvPr/>
        </p:nvSpPr>
        <p:spPr>
          <a:xfrm>
            <a:off x="4502368" y="4641319"/>
            <a:ext cx="2119610" cy="105560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(the) school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9BC82B45-D55F-9FD8-4E47-80187AB53E06}"/>
              </a:ext>
            </a:extLst>
          </p:cNvPr>
          <p:cNvSpPr txBox="1"/>
          <p:nvPr/>
        </p:nvSpPr>
        <p:spPr>
          <a:xfrm>
            <a:off x="4502368" y="4642803"/>
            <a:ext cx="2119610" cy="105560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to run, running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D365835B-D834-7E5E-027B-790B5C3F1A76}"/>
              </a:ext>
            </a:extLst>
          </p:cNvPr>
          <p:cNvSpPr txBox="1"/>
          <p:nvPr/>
        </p:nvSpPr>
        <p:spPr>
          <a:xfrm>
            <a:off x="4501482" y="4643388"/>
            <a:ext cx="2119610" cy="105560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(the) homework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04F1073F-11AD-E745-2F06-5BCCE688DD05}"/>
              </a:ext>
            </a:extLst>
          </p:cNvPr>
          <p:cNvSpPr txBox="1"/>
          <p:nvPr/>
        </p:nvSpPr>
        <p:spPr>
          <a:xfrm>
            <a:off x="4501482" y="4652535"/>
            <a:ext cx="2119610" cy="105560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(the) afternoon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7D11FD3D-74ED-26E9-77BB-57DDCF640317}"/>
              </a:ext>
            </a:extLst>
          </p:cNvPr>
          <p:cNvSpPr txBox="1"/>
          <p:nvPr/>
        </p:nvSpPr>
        <p:spPr>
          <a:xfrm>
            <a:off x="4513902" y="4629339"/>
            <a:ext cx="2119610" cy="105560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(the) silence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3B668B53-C619-D85F-6D4E-CA20B7BFCC7B}"/>
              </a:ext>
            </a:extLst>
          </p:cNvPr>
          <p:cNvSpPr txBox="1"/>
          <p:nvPr/>
        </p:nvSpPr>
        <p:spPr>
          <a:xfrm>
            <a:off x="4513739" y="4629339"/>
            <a:ext cx="2119610" cy="105560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 anchor="t">
            <a:spAutoFit/>
          </a:bodyPr>
          <a:lstStyle/>
          <a:p>
            <a:pPr algn="ctr"/>
            <a:endParaRPr lang="en-GB" sz="2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(the) pen</a:t>
            </a:r>
          </a:p>
        </p:txBody>
      </p:sp>
    </p:spTree>
    <p:extLst>
      <p:ext uri="{BB962C8B-B14F-4D97-AF65-F5344CB8AC3E}">
        <p14:creationId xmlns:p14="http://schemas.microsoft.com/office/powerpoint/2010/main" val="1210386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  <p:bldP spid="160" grpId="0" animBg="1"/>
      <p:bldP spid="166" grpId="0" animBg="1"/>
      <p:bldP spid="172" grpId="0" animBg="1"/>
      <p:bldP spid="178" grpId="0" animBg="1"/>
      <p:bldP spid="184" grpId="0" animBg="1"/>
      <p:bldP spid="190" grpId="0" animBg="1"/>
      <p:bldP spid="196" grpId="0" animBg="1"/>
      <p:bldP spid="202" grpId="0" animBg="1"/>
      <p:bldP spid="86" grpId="0" animBg="1"/>
      <p:bldP spid="95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4A6DC-187E-4C4A-92B8-4D8EDD2BB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236" y="124452"/>
            <a:ext cx="10515600" cy="770175"/>
          </a:xfrm>
        </p:spPr>
        <p:txBody>
          <a:bodyPr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8625"/>
              <a:buFont typeface="Century Gothic"/>
              <a:buNone/>
            </a:pPr>
            <a:r>
              <a:rPr lang="en-GB" b="1" dirty="0">
                <a:solidFill>
                  <a:srgbClr val="1E4E79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Saying what you have to do</a:t>
            </a:r>
            <a:endParaRPr lang="en-GB" sz="4400" b="1" i="0" u="none" strike="noStrike" cap="none" dirty="0">
              <a:solidFill>
                <a:srgbClr val="1E4E79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" name="Google Shape;170;p8" descr="Jigsaw, Puzzle, Piece, Game, Concept, Solution">
            <a:extLst>
              <a:ext uri="{FF2B5EF4-FFF2-40B4-BE49-F238E27FC236}">
                <a16:creationId xmlns:a16="http://schemas.microsoft.com/office/drawing/2014/main" id="{20A2F853-0CF4-4CB0-9B24-6365D924ED7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57369" y="76217"/>
            <a:ext cx="1330395" cy="133224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69;p8">
            <a:extLst>
              <a:ext uri="{FF2B5EF4-FFF2-40B4-BE49-F238E27FC236}">
                <a16:creationId xmlns:a16="http://schemas.microsoft.com/office/drawing/2014/main" id="{128FE9E4-B5C0-3CA3-6B55-438027464A3B}"/>
              </a:ext>
            </a:extLst>
          </p:cNvPr>
          <p:cNvSpPr txBox="1"/>
          <p:nvPr/>
        </p:nvSpPr>
        <p:spPr>
          <a:xfrm>
            <a:off x="282562" y="924457"/>
            <a:ext cx="7953003" cy="64629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2800"/>
              <a:buFont typeface="Century Gothic"/>
              <a:buNone/>
            </a:pPr>
            <a:r>
              <a:rPr lang="en-GB" sz="36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</a:t>
            </a:r>
            <a:r>
              <a:rPr lang="en-GB" sz="36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deber</a:t>
            </a:r>
            <a:r>
              <a:rPr lang="en-GB" sz="36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to have to, must</a:t>
            </a:r>
            <a:r>
              <a:rPr lang="en-GB" sz="36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]</a:t>
            </a:r>
            <a:endParaRPr sz="3600" b="1" i="0" u="none" strike="noStrike" cap="none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4" name="Google Shape;183;p8">
            <a:extLst>
              <a:ext uri="{FF2B5EF4-FFF2-40B4-BE49-F238E27FC236}">
                <a16:creationId xmlns:a16="http://schemas.microsoft.com/office/drawing/2014/main" id="{4858A761-5159-DFC5-58E4-BB477B70DAE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0888" y="3949765"/>
            <a:ext cx="634523" cy="671647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1EFAA493-F102-AA56-FCF5-45310E60660A}"/>
              </a:ext>
            </a:extLst>
          </p:cNvPr>
          <p:cNvSpPr txBox="1"/>
          <p:nvPr/>
        </p:nvSpPr>
        <p:spPr>
          <a:xfrm>
            <a:off x="917084" y="3553604"/>
            <a:ext cx="5009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Deb</a:t>
            </a:r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o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kumimoji="0" lang="en-GB" sz="28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escuchar </a:t>
            </a:r>
            <a:r>
              <a:rPr kumimoji="0" lang="en-GB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en clase.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67B4DA0-4F17-2794-1A1F-89E3A0807FD7}"/>
              </a:ext>
            </a:extLst>
          </p:cNvPr>
          <p:cNvSpPr txBox="1"/>
          <p:nvPr/>
        </p:nvSpPr>
        <p:spPr>
          <a:xfrm>
            <a:off x="243150" y="1768367"/>
            <a:ext cx="119488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In Spanish, the verb ‘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deb</a:t>
            </a:r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er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’ is followed by the </a:t>
            </a:r>
            <a:r>
              <a:rPr lang="en-GB" sz="2800" b="1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infinitive verb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. </a:t>
            </a:r>
            <a:endParaRPr lang="en-GB" sz="28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4888CD5-399C-F6F6-04A8-319FE6209D7B}"/>
              </a:ext>
            </a:extLst>
          </p:cNvPr>
          <p:cNvSpPr txBox="1"/>
          <p:nvPr/>
        </p:nvSpPr>
        <p:spPr>
          <a:xfrm>
            <a:off x="995411" y="4033439"/>
            <a:ext cx="42967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I must </a:t>
            </a:r>
            <a:r>
              <a:rPr lang="en-GB" sz="28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listen 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in class.</a:t>
            </a:r>
          </a:p>
        </p:txBody>
      </p:sp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0BDCE6F5-BD96-2FBF-750F-4AB0CB400B25}"/>
              </a:ext>
            </a:extLst>
          </p:cNvPr>
          <p:cNvSpPr/>
          <p:nvPr/>
        </p:nvSpPr>
        <p:spPr>
          <a:xfrm>
            <a:off x="322788" y="2413007"/>
            <a:ext cx="4931284" cy="816095"/>
          </a:xfrm>
          <a:prstGeom prst="wedgeRoundRectCallout">
            <a:avLst>
              <a:gd name="adj1" fmla="val 35043"/>
              <a:gd name="adj2" fmla="val 74504"/>
              <a:gd name="adj3" fmla="val 16667"/>
            </a:avLst>
          </a:prstGeom>
          <a:solidFill>
            <a:srgbClr val="2BC0C7"/>
          </a:solidFill>
          <a:ln>
            <a:solidFill>
              <a:srgbClr val="2BC0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>
                <a:solidFill>
                  <a:srgbClr val="002060"/>
                </a:solidFill>
                <a:latin typeface="Century Gothic" panose="020B0502020202020204" pitchFamily="34" charset="0"/>
              </a:rPr>
              <a:t>The verb ending tells you who the sentence refers to.</a:t>
            </a:r>
          </a:p>
        </p:txBody>
      </p:sp>
      <p:pic>
        <p:nvPicPr>
          <p:cNvPr id="46" name="Google Shape;183;p8">
            <a:extLst>
              <a:ext uri="{FF2B5EF4-FFF2-40B4-BE49-F238E27FC236}">
                <a16:creationId xmlns:a16="http://schemas.microsoft.com/office/drawing/2014/main" id="{FCB4167F-FBBF-211F-6DCB-27FC0074559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0888" y="5755213"/>
            <a:ext cx="634523" cy="671647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69FD46AC-91BB-62E1-3CD4-F424968EA5CC}"/>
              </a:ext>
            </a:extLst>
          </p:cNvPr>
          <p:cNvSpPr txBox="1"/>
          <p:nvPr/>
        </p:nvSpPr>
        <p:spPr>
          <a:xfrm>
            <a:off x="917084" y="5440133"/>
            <a:ext cx="5891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De</a:t>
            </a:r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be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kumimoji="0" lang="en-GB" sz="28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hacer </a:t>
            </a:r>
            <a:r>
              <a:rPr kumimoji="0" lang="en-GB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los</a:t>
            </a:r>
            <a:r>
              <a:rPr kumimoji="0" lang="en-GB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deberes. 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B8E68A1-D4E7-D971-DD9A-09EC1866A1BD}"/>
              </a:ext>
            </a:extLst>
          </p:cNvPr>
          <p:cNvSpPr txBox="1"/>
          <p:nvPr/>
        </p:nvSpPr>
        <p:spPr>
          <a:xfrm>
            <a:off x="974639" y="5903640"/>
            <a:ext cx="5308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S/he must </a:t>
            </a:r>
            <a:r>
              <a:rPr lang="en-GB" sz="28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do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the homework. </a:t>
            </a:r>
          </a:p>
        </p:txBody>
      </p:sp>
      <p:sp>
        <p:nvSpPr>
          <p:cNvPr id="40" name="Speech Bubble: Rectangle with Corners Rounded 39">
            <a:extLst>
              <a:ext uri="{FF2B5EF4-FFF2-40B4-BE49-F238E27FC236}">
                <a16:creationId xmlns:a16="http://schemas.microsoft.com/office/drawing/2014/main" id="{7143B99B-AEE7-0CFE-43D6-2F2367D9011A}"/>
              </a:ext>
            </a:extLst>
          </p:cNvPr>
          <p:cNvSpPr/>
          <p:nvPr/>
        </p:nvSpPr>
        <p:spPr>
          <a:xfrm>
            <a:off x="6283293" y="2410432"/>
            <a:ext cx="5794407" cy="1018568"/>
          </a:xfrm>
          <a:prstGeom prst="wedgeRoundRectCallout">
            <a:avLst>
              <a:gd name="adj1" fmla="val 35043"/>
              <a:gd name="adj2" fmla="val 74504"/>
              <a:gd name="adj3" fmla="val 16667"/>
            </a:avLst>
          </a:prstGeom>
          <a:solidFill>
            <a:srgbClr val="2BC0C7"/>
          </a:solidFill>
          <a:ln>
            <a:solidFill>
              <a:srgbClr val="2BC0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GB" sz="22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To say what you or others </a:t>
            </a:r>
            <a:r>
              <a:rPr lang="en-GB" sz="2200" i="1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must not</a:t>
            </a:r>
            <a:r>
              <a:rPr lang="en-GB" sz="22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 do, put ‘no’ before the verb. This makes a negative.</a:t>
            </a:r>
          </a:p>
        </p:txBody>
      </p:sp>
      <p:pic>
        <p:nvPicPr>
          <p:cNvPr id="42" name="Google Shape;183;p8">
            <a:extLst>
              <a:ext uri="{FF2B5EF4-FFF2-40B4-BE49-F238E27FC236}">
                <a16:creationId xmlns:a16="http://schemas.microsoft.com/office/drawing/2014/main" id="{F589DE65-18C5-2FC6-1718-E4511776DF7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65306" y="3961713"/>
            <a:ext cx="634523" cy="671647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BAB0992C-C0B1-BD71-5A52-50C02D1E804B}"/>
              </a:ext>
            </a:extLst>
          </p:cNvPr>
          <p:cNvSpPr txBox="1"/>
          <p:nvPr/>
        </p:nvSpPr>
        <p:spPr>
          <a:xfrm>
            <a:off x="6883774" y="3577427"/>
            <a:ext cx="62717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No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deb</a:t>
            </a:r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o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kumimoji="0" lang="en-GB" sz="28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escuchar </a:t>
            </a:r>
            <a:r>
              <a:rPr kumimoji="0" lang="en-GB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en clase.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43DB47A-EC47-DA00-7B8B-63990864C16F}"/>
              </a:ext>
            </a:extLst>
          </p:cNvPr>
          <p:cNvSpPr txBox="1"/>
          <p:nvPr/>
        </p:nvSpPr>
        <p:spPr>
          <a:xfrm>
            <a:off x="6899829" y="4045387"/>
            <a:ext cx="42967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I must </a:t>
            </a:r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not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listen 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in class.</a:t>
            </a:r>
          </a:p>
        </p:txBody>
      </p:sp>
      <p:pic>
        <p:nvPicPr>
          <p:cNvPr id="45" name="Google Shape;183;p8">
            <a:extLst>
              <a:ext uri="{FF2B5EF4-FFF2-40B4-BE49-F238E27FC236}">
                <a16:creationId xmlns:a16="http://schemas.microsoft.com/office/drawing/2014/main" id="{5112F6F3-C122-2EB0-7866-3529BA829F4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83293" y="5708288"/>
            <a:ext cx="634523" cy="671647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A629B1DE-36BA-2D46-97FD-ECBF22F0A4D5}"/>
              </a:ext>
            </a:extLst>
          </p:cNvPr>
          <p:cNvSpPr txBox="1"/>
          <p:nvPr/>
        </p:nvSpPr>
        <p:spPr>
          <a:xfrm>
            <a:off x="6883774" y="5381925"/>
            <a:ext cx="5891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No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de</a:t>
            </a:r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be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kumimoji="0" lang="en-GB" sz="28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hacer </a:t>
            </a:r>
            <a:r>
              <a:rPr kumimoji="0" lang="en-GB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los</a:t>
            </a:r>
            <a:r>
              <a:rPr kumimoji="0" lang="en-GB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deberes. 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C73F002-0A66-8106-5117-898A43C4718F}"/>
              </a:ext>
            </a:extLst>
          </p:cNvPr>
          <p:cNvSpPr txBox="1"/>
          <p:nvPr/>
        </p:nvSpPr>
        <p:spPr>
          <a:xfrm>
            <a:off x="6897044" y="5856715"/>
            <a:ext cx="5308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S/he must 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not </a:t>
            </a:r>
            <a:r>
              <a:rPr lang="en-GB" sz="28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do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the homework. </a:t>
            </a:r>
          </a:p>
        </p:txBody>
      </p:sp>
    </p:spTree>
    <p:extLst>
      <p:ext uri="{BB962C8B-B14F-4D97-AF65-F5344CB8AC3E}">
        <p14:creationId xmlns:p14="http://schemas.microsoft.com/office/powerpoint/2010/main" val="2522356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2" grpId="0"/>
      <p:bldP spid="37" grpId="0"/>
      <p:bldP spid="22" grpId="0" animBg="1"/>
      <p:bldP spid="47" grpId="0"/>
      <p:bldP spid="48" grpId="0"/>
      <p:bldP spid="40" grpId="0" animBg="1"/>
      <p:bldP spid="43" grpId="0"/>
      <p:bldP spid="44" grpId="0"/>
      <p:bldP spid="58" grpId="0"/>
      <p:bldP spid="5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D42B01A7-EC57-4743-B44D-D99D9F8FEBF6}"/>
              </a:ext>
            </a:extLst>
          </p:cNvPr>
          <p:cNvGraphicFramePr>
            <a:graphicFrameLocks noGrp="1"/>
          </p:cNvGraphicFramePr>
          <p:nvPr/>
        </p:nvGraphicFramePr>
        <p:xfrm>
          <a:off x="281337" y="1693047"/>
          <a:ext cx="5103463" cy="4868905"/>
        </p:xfrm>
        <a:graphic>
          <a:graphicData uri="http://schemas.openxmlformats.org/drawingml/2006/table">
            <a:tbl>
              <a:tblPr firstRow="1" bandRow="1"/>
              <a:tblGrid>
                <a:gridCol w="823563">
                  <a:extLst>
                    <a:ext uri="{9D8B030D-6E8A-4147-A177-3AD203B41FA5}">
                      <a16:colId xmlns:a16="http://schemas.microsoft.com/office/drawing/2014/main" val="244617715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500169307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3752320121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val="1144637796"/>
                    </a:ext>
                  </a:extLst>
                </a:gridCol>
              </a:tblGrid>
              <a:tr h="658267"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5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Yo</a:t>
                      </a:r>
                      <a:endParaRPr lang="en-GB" sz="25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Él</a:t>
                      </a:r>
                      <a:endParaRPr lang="en-GB" sz="25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negative?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7767486"/>
                  </a:ext>
                </a:extLst>
              </a:tr>
              <a:tr h="701773"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1705485"/>
                  </a:ext>
                </a:extLst>
              </a:tr>
              <a:tr h="701773"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3585154"/>
                  </a:ext>
                </a:extLst>
              </a:tr>
              <a:tr h="701773"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6708701"/>
                  </a:ext>
                </a:extLst>
              </a:tr>
              <a:tr h="701773"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5688242"/>
                  </a:ext>
                </a:extLst>
              </a:tr>
              <a:tr h="701773"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9617938"/>
                  </a:ext>
                </a:extLst>
              </a:tr>
              <a:tr h="701773"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6900871"/>
                  </a:ext>
                </a:extLst>
              </a:tr>
            </a:tbl>
          </a:graphicData>
        </a:graphic>
      </p:graphicFrame>
      <p:pic>
        <p:nvPicPr>
          <p:cNvPr id="7" name="Google Shape;221;p10">
            <a:extLst>
              <a:ext uri="{FF2B5EF4-FFF2-40B4-BE49-F238E27FC236}">
                <a16:creationId xmlns:a16="http://schemas.microsoft.com/office/drawing/2014/main" id="{5977E0DB-6879-41DA-899B-C5CCFDAE5380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804611" y="-171450"/>
            <a:ext cx="1166103" cy="118319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D04D7D-9677-4366-B0D2-1EE33B7FE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7983" y="882291"/>
            <a:ext cx="1399358" cy="400110"/>
          </a:xfrm>
          <a:solidFill>
            <a:srgbClr val="68D5C8"/>
          </a:solidFill>
        </p:spPr>
        <p:txBody>
          <a:bodyPr>
            <a:normAutofit/>
          </a:bodyPr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escuchar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3" name="Rectangle 42">
            <a:hlinkClick r:id="" action="ppaction://noaction">
              <a:snd r:embed="rId7" name="7_5.wav"/>
            </a:hlinkClick>
            <a:extLst>
              <a:ext uri="{FF2B5EF4-FFF2-40B4-BE49-F238E27FC236}">
                <a16:creationId xmlns:a16="http://schemas.microsoft.com/office/drawing/2014/main" id="{DA4C1365-5E8F-4FE5-A3A5-B5303206C875}"/>
              </a:ext>
            </a:extLst>
          </p:cNvPr>
          <p:cNvSpPr/>
          <p:nvPr/>
        </p:nvSpPr>
        <p:spPr>
          <a:xfrm>
            <a:off x="453526" y="2432618"/>
            <a:ext cx="527765" cy="523220"/>
          </a:xfrm>
          <a:prstGeom prst="rect">
            <a:avLst/>
          </a:prstGeom>
          <a:solidFill>
            <a:srgbClr val="1D9A78"/>
          </a:solidFill>
          <a:ln w="19050">
            <a:solidFill>
              <a:srgbClr val="1F785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E</a:t>
            </a:r>
          </a:p>
        </p:txBody>
      </p:sp>
      <p:sp>
        <p:nvSpPr>
          <p:cNvPr id="50" name="Rectangle 49">
            <a:hlinkClick r:id="" action="ppaction://noaction">
              <a:snd r:embed="rId8" name="7_7.wav"/>
            </a:hlinkClick>
            <a:extLst>
              <a:ext uri="{FF2B5EF4-FFF2-40B4-BE49-F238E27FC236}">
                <a16:creationId xmlns:a16="http://schemas.microsoft.com/office/drawing/2014/main" id="{014495B3-79CB-4D6B-B551-3169B8B701CA}"/>
              </a:ext>
            </a:extLst>
          </p:cNvPr>
          <p:cNvSpPr/>
          <p:nvPr/>
        </p:nvSpPr>
        <p:spPr>
          <a:xfrm>
            <a:off x="453529" y="3814927"/>
            <a:ext cx="527765" cy="523220"/>
          </a:xfrm>
          <a:prstGeom prst="rect">
            <a:avLst/>
          </a:prstGeom>
          <a:solidFill>
            <a:srgbClr val="1D9A78"/>
          </a:solidFill>
          <a:ln w="19050">
            <a:solidFill>
              <a:srgbClr val="1F785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51" name="Rectangle 50">
            <a:hlinkClick r:id="" action="ppaction://noaction">
              <a:snd r:embed="rId9" name="7_8.wav"/>
            </a:hlinkClick>
            <a:extLst>
              <a:ext uri="{FF2B5EF4-FFF2-40B4-BE49-F238E27FC236}">
                <a16:creationId xmlns:a16="http://schemas.microsoft.com/office/drawing/2014/main" id="{5A07054D-9643-4B0A-B5CF-2E03219D7C4B}"/>
              </a:ext>
            </a:extLst>
          </p:cNvPr>
          <p:cNvSpPr/>
          <p:nvPr/>
        </p:nvSpPr>
        <p:spPr>
          <a:xfrm>
            <a:off x="465049" y="4511254"/>
            <a:ext cx="527765" cy="523220"/>
          </a:xfrm>
          <a:prstGeom prst="rect">
            <a:avLst/>
          </a:prstGeom>
          <a:solidFill>
            <a:srgbClr val="1D9A78"/>
          </a:solidFill>
          <a:ln w="19050">
            <a:solidFill>
              <a:srgbClr val="1F785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52" name="Rectangle 51">
            <a:hlinkClick r:id="" action="ppaction://noaction">
              <a:snd r:embed="rId10" name="7_9.wav"/>
            </a:hlinkClick>
            <a:extLst>
              <a:ext uri="{FF2B5EF4-FFF2-40B4-BE49-F238E27FC236}">
                <a16:creationId xmlns:a16="http://schemas.microsoft.com/office/drawing/2014/main" id="{60718FC6-70AC-4DA6-938F-56AC5BFBBC60}"/>
              </a:ext>
            </a:extLst>
          </p:cNvPr>
          <p:cNvSpPr/>
          <p:nvPr/>
        </p:nvSpPr>
        <p:spPr>
          <a:xfrm>
            <a:off x="472187" y="5246208"/>
            <a:ext cx="527765" cy="523220"/>
          </a:xfrm>
          <a:prstGeom prst="rect">
            <a:avLst/>
          </a:prstGeom>
          <a:solidFill>
            <a:srgbClr val="1D9A78"/>
          </a:solidFill>
          <a:ln w="19050">
            <a:solidFill>
              <a:srgbClr val="1F785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34" name="Rectangle 33">
            <a:hlinkClick r:id="" action="ppaction://noaction">
              <a:snd r:embed="rId11" name="7_10.wav"/>
            </a:hlinkClick>
            <a:extLst>
              <a:ext uri="{FF2B5EF4-FFF2-40B4-BE49-F238E27FC236}">
                <a16:creationId xmlns:a16="http://schemas.microsoft.com/office/drawing/2014/main" id="{9FC74770-7451-4514-9BD6-F0B8E14B3E97}"/>
              </a:ext>
            </a:extLst>
          </p:cNvPr>
          <p:cNvSpPr/>
          <p:nvPr/>
        </p:nvSpPr>
        <p:spPr>
          <a:xfrm>
            <a:off x="453526" y="5941337"/>
            <a:ext cx="527765" cy="523220"/>
          </a:xfrm>
          <a:prstGeom prst="rect">
            <a:avLst/>
          </a:prstGeom>
          <a:solidFill>
            <a:srgbClr val="1D9A78"/>
          </a:solidFill>
          <a:ln w="19050">
            <a:solidFill>
              <a:srgbClr val="1F785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5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2E064DA-866D-411A-831A-1DD48085893F}"/>
              </a:ext>
            </a:extLst>
          </p:cNvPr>
          <p:cNvSpPr txBox="1"/>
          <p:nvPr/>
        </p:nvSpPr>
        <p:spPr>
          <a:xfrm>
            <a:off x="2126190" y="1122604"/>
            <a:ext cx="37276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Marca </a:t>
            </a:r>
            <a:endParaRPr lang="en-US" sz="28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DA5A3AE1-0713-4C09-AFA5-469E8E043C5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544" y="2432618"/>
            <a:ext cx="527764" cy="549754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05DF3C7D-7879-4455-98B7-B5F89101606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230" y="1105354"/>
            <a:ext cx="527764" cy="457528"/>
          </a:xfrm>
          <a:prstGeom prst="rect">
            <a:avLst/>
          </a:prstGeom>
        </p:spPr>
      </p:pic>
      <p:sp>
        <p:nvSpPr>
          <p:cNvPr id="31" name="TextBox 30">
            <a:hlinkClick r:id="" action="ppaction://noaction">
              <a:snd r:embed="rId13" name="7_1.wav"/>
            </a:hlinkClick>
            <a:extLst>
              <a:ext uri="{FF2B5EF4-FFF2-40B4-BE49-F238E27FC236}">
                <a16:creationId xmlns:a16="http://schemas.microsoft.com/office/drawing/2014/main" id="{951B00E3-A1B2-47D5-BCDE-076EA271BABC}"/>
              </a:ext>
            </a:extLst>
          </p:cNvPr>
          <p:cNvSpPr txBox="1"/>
          <p:nvPr/>
        </p:nvSpPr>
        <p:spPr>
          <a:xfrm>
            <a:off x="112869" y="142615"/>
            <a:ext cx="28529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Las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normas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62" name="Speech Bubble: Rectangle with Corners Rounded 61">
            <a:extLst>
              <a:ext uri="{FF2B5EF4-FFF2-40B4-BE49-F238E27FC236}">
                <a16:creationId xmlns:a16="http://schemas.microsoft.com/office/drawing/2014/main" id="{93AA1356-0460-84DE-2D24-4A04FE5AC963}"/>
              </a:ext>
            </a:extLst>
          </p:cNvPr>
          <p:cNvSpPr/>
          <p:nvPr/>
        </p:nvSpPr>
        <p:spPr>
          <a:xfrm>
            <a:off x="3568951" y="136939"/>
            <a:ext cx="4787649" cy="518040"/>
          </a:xfrm>
          <a:prstGeom prst="wedgeRoundRectCallout">
            <a:avLst>
              <a:gd name="adj1" fmla="val -54991"/>
              <a:gd name="adj2" fmla="val -7585"/>
              <a:gd name="adj3" fmla="val 16667"/>
            </a:avLst>
          </a:prstGeom>
          <a:solidFill>
            <a:srgbClr val="FF3399"/>
          </a:solidFill>
          <a:ln w="5715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710A75E-044A-7CCD-12DD-7D128D9A4964}"/>
              </a:ext>
            </a:extLst>
          </p:cNvPr>
          <p:cNvSpPr txBox="1"/>
          <p:nvPr/>
        </p:nvSpPr>
        <p:spPr>
          <a:xfrm>
            <a:off x="3547766" y="157914"/>
            <a:ext cx="6155034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Quique </a:t>
            </a:r>
            <a:r>
              <a:rPr kumimoji="0" lang="en-GB" sz="26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habla</a:t>
            </a: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de las</a:t>
            </a:r>
            <a:r>
              <a:rPr kumimoji="0" lang="en-GB" sz="26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6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normas</a:t>
            </a:r>
            <a:r>
              <a:rPr kumimoji="0" lang="en-GB" sz="26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  <a:endParaRPr kumimoji="0" lang="en-GB" sz="2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64" name="Graphic 63" descr="Teacher">
            <a:extLst>
              <a:ext uri="{FF2B5EF4-FFF2-40B4-BE49-F238E27FC236}">
                <a16:creationId xmlns:a16="http://schemas.microsoft.com/office/drawing/2014/main" id="{E74C77AF-2C22-0A30-0E34-2F0D418A035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211559" y="-8324"/>
            <a:ext cx="914400" cy="914400"/>
          </a:xfrm>
          <a:prstGeom prst="rect">
            <a:avLst/>
          </a:prstGeom>
        </p:spPr>
      </p:pic>
      <p:sp>
        <p:nvSpPr>
          <p:cNvPr id="82" name="Rectangle 81">
            <a:hlinkClick r:id="" action="ppaction://noaction">
              <a:snd r:embed="rId16" name="7_6.wav"/>
            </a:hlinkClick>
            <a:extLst>
              <a:ext uri="{FF2B5EF4-FFF2-40B4-BE49-F238E27FC236}">
                <a16:creationId xmlns:a16="http://schemas.microsoft.com/office/drawing/2014/main" id="{9B8FD1C0-5C0D-5C45-06DB-2C0F80176EBA}"/>
              </a:ext>
            </a:extLst>
          </p:cNvPr>
          <p:cNvSpPr/>
          <p:nvPr/>
        </p:nvSpPr>
        <p:spPr>
          <a:xfrm>
            <a:off x="457448" y="3109216"/>
            <a:ext cx="527765" cy="523220"/>
          </a:xfrm>
          <a:prstGeom prst="rect">
            <a:avLst/>
          </a:prstGeom>
          <a:solidFill>
            <a:srgbClr val="1D9A78"/>
          </a:solidFill>
          <a:ln w="19050">
            <a:solidFill>
              <a:srgbClr val="1F785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1</a:t>
            </a:r>
          </a:p>
        </p:txBody>
      </p:sp>
      <p:pic>
        <p:nvPicPr>
          <p:cNvPr id="83" name="Picture 82">
            <a:extLst>
              <a:ext uri="{FF2B5EF4-FFF2-40B4-BE49-F238E27FC236}">
                <a16:creationId xmlns:a16="http://schemas.microsoft.com/office/drawing/2014/main" id="{A80745B7-4293-5578-7438-8B8934A4D27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112" y="2406084"/>
            <a:ext cx="527764" cy="549754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98971C1D-7C85-7AEB-D404-A20D7844A48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024" y="3057281"/>
            <a:ext cx="527764" cy="549754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70A8C3CF-51EF-A217-BC15-8E05CD52273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304" y="3850691"/>
            <a:ext cx="527764" cy="549754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D9E5C47E-DC76-A9BE-0F89-F48DA13689A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544" y="4484720"/>
            <a:ext cx="527764" cy="549754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A6FF8A62-2817-4CFB-9BB5-2978AF4AE03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112" y="5261726"/>
            <a:ext cx="527764" cy="549754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645AE6A2-97BC-A538-5D54-CCCF833B68D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543" y="4511254"/>
            <a:ext cx="527764" cy="549754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51FFD1D4-607C-E195-3D6A-606D993551D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304" y="5220199"/>
            <a:ext cx="527764" cy="549754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3FEBEAF2-0B8E-6B1C-1EFD-49D67BFDDE2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950" y="5928070"/>
            <a:ext cx="527764" cy="549754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67CDB75D-8238-EF35-0590-D870D6C4FFF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546750" y="3505200"/>
            <a:ext cx="1666829" cy="3550851"/>
          </a:xfrm>
          <a:prstGeom prst="rect">
            <a:avLst/>
          </a:prstGeom>
        </p:spPr>
      </p:pic>
      <p:sp>
        <p:nvSpPr>
          <p:cNvPr id="53" name="Speech Bubble: Oval 52">
            <a:extLst>
              <a:ext uri="{FF2B5EF4-FFF2-40B4-BE49-F238E27FC236}">
                <a16:creationId xmlns:a16="http://schemas.microsoft.com/office/drawing/2014/main" id="{B35F9282-9D65-AB7A-E370-91BB3D75C5CA}"/>
              </a:ext>
            </a:extLst>
          </p:cNvPr>
          <p:cNvSpPr/>
          <p:nvPr/>
        </p:nvSpPr>
        <p:spPr>
          <a:xfrm>
            <a:off x="9958503" y="2660945"/>
            <a:ext cx="2012211" cy="1036320"/>
          </a:xfrm>
          <a:prstGeom prst="wedgeEllipseCallout">
            <a:avLst>
              <a:gd name="adj1" fmla="val 50765"/>
              <a:gd name="adj2" fmla="val 76493"/>
            </a:avLst>
          </a:prstGeom>
          <a:solidFill>
            <a:srgbClr val="7DDDFF"/>
          </a:solidFill>
          <a:ln>
            <a:solidFill>
              <a:srgbClr val="7DDD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>
              <a:solidFill>
                <a:srgbClr val="002060"/>
              </a:solidFill>
              <a:latin typeface="Segoe Print" panose="02000600000000000000" pitchFamily="2" charset="0"/>
            </a:endParaRPr>
          </a:p>
        </p:txBody>
      </p:sp>
      <p:pic>
        <p:nvPicPr>
          <p:cNvPr id="47" name="Picture 6" descr="Gráficos vectoriales gratis de Prohibición">
            <a:extLst>
              <a:ext uri="{FF2B5EF4-FFF2-40B4-BE49-F238E27FC236}">
                <a16:creationId xmlns:a16="http://schemas.microsoft.com/office/drawing/2014/main" id="{5F2F22E0-F2F4-33C7-A516-AE4E2E990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7350" y="2890012"/>
            <a:ext cx="602224" cy="60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8" descr="Gráficos vectoriales gratis de Derecho">
            <a:extLst>
              <a:ext uri="{FF2B5EF4-FFF2-40B4-BE49-F238E27FC236}">
                <a16:creationId xmlns:a16="http://schemas.microsoft.com/office/drawing/2014/main" id="{09079E67-F59D-B1EB-1439-07B94DBA3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4041" y="2900929"/>
            <a:ext cx="667222" cy="667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Speech Bubble: Rectangle with Corners Rounded 55">
            <a:extLst>
              <a:ext uri="{FF2B5EF4-FFF2-40B4-BE49-F238E27FC236}">
                <a16:creationId xmlns:a16="http://schemas.microsoft.com/office/drawing/2014/main" id="{77543888-5A02-294C-A7B6-6FCB32C29F80}"/>
              </a:ext>
            </a:extLst>
          </p:cNvPr>
          <p:cNvSpPr/>
          <p:nvPr/>
        </p:nvSpPr>
        <p:spPr>
          <a:xfrm>
            <a:off x="4665737" y="789761"/>
            <a:ext cx="1963664" cy="518040"/>
          </a:xfrm>
          <a:prstGeom prst="wedgeRoundRectCallout">
            <a:avLst>
              <a:gd name="adj1" fmla="val -56931"/>
              <a:gd name="adj2" fmla="val -46810"/>
              <a:gd name="adj3" fmla="val 16667"/>
            </a:avLst>
          </a:prstGeom>
          <a:solidFill>
            <a:srgbClr val="FF3399"/>
          </a:solidFill>
          <a:ln w="5715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CDA1488-F3C4-1FB7-278F-DB7F48D9C183}"/>
              </a:ext>
            </a:extLst>
          </p:cNvPr>
          <p:cNvSpPr txBox="1"/>
          <p:nvPr/>
        </p:nvSpPr>
        <p:spPr>
          <a:xfrm>
            <a:off x="4644551" y="785336"/>
            <a:ext cx="4647949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¿</a:t>
            </a:r>
            <a:r>
              <a:rPr lang="en-GB" sz="26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Quién</a:t>
            </a:r>
            <a:r>
              <a:rPr lang="en-GB" sz="2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es?</a:t>
            </a:r>
            <a:endParaRPr kumimoji="0" lang="en-GB" sz="2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5DD6D138-A621-8BD9-7FAC-38B3525F7832}"/>
              </a:ext>
            </a:extLst>
          </p:cNvPr>
          <p:cNvSpPr txBox="1"/>
          <p:nvPr/>
        </p:nvSpPr>
        <p:spPr>
          <a:xfrm>
            <a:off x="10218176" y="1508381"/>
            <a:ext cx="2323975" cy="369332"/>
          </a:xfrm>
          <a:prstGeom prst="rect">
            <a:avLst/>
          </a:prstGeom>
          <a:solidFill>
            <a:srgbClr val="E2F0D9"/>
          </a:solidFill>
        </p:spPr>
        <p:txBody>
          <a:bodyPr wrap="square">
            <a:spAutoFit/>
          </a:bodyPr>
          <a:lstStyle/>
          <a:p>
            <a:r>
              <a:rPr lang="en-GB" sz="180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(la)</a:t>
            </a:r>
            <a:r>
              <a:rPr lang="en-GB" sz="1800" b="1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800" b="1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norma</a:t>
            </a:r>
            <a:r>
              <a:rPr lang="en-GB" sz="1800" b="1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b="1" dirty="0">
                <a:solidFill>
                  <a:srgbClr val="002060"/>
                </a:solidFill>
                <a:latin typeface="Century Gothic" panose="020B0502020202020204" pitchFamily="34" charset="0"/>
              </a:rPr>
              <a:t>- 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rule</a:t>
            </a:r>
          </a:p>
        </p:txBody>
      </p:sp>
    </p:spTree>
    <p:extLst>
      <p:ext uri="{BB962C8B-B14F-4D97-AF65-F5344CB8AC3E}">
        <p14:creationId xmlns:p14="http://schemas.microsoft.com/office/powerpoint/2010/main" val="3771193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7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7_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7_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50" grpId="0" animBg="1"/>
      <p:bldP spid="51" grpId="0" animBg="1"/>
      <p:bldP spid="52" grpId="0" animBg="1"/>
      <p:bldP spid="34" grpId="0" animBg="1"/>
      <p:bldP spid="70" grpId="0"/>
      <p:bldP spid="62" grpId="0" animBg="1"/>
      <p:bldP spid="63" grpId="0"/>
      <p:bldP spid="82" grpId="0" animBg="1"/>
      <p:bldP spid="56" grpId="0" animBg="1"/>
      <p:bldP spid="5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" name="Table 13">
            <a:extLst>
              <a:ext uri="{FF2B5EF4-FFF2-40B4-BE49-F238E27FC236}">
                <a16:creationId xmlns:a16="http://schemas.microsoft.com/office/drawing/2014/main" id="{7DB11854-3877-04C4-E484-1FF032B7F6A1}"/>
              </a:ext>
            </a:extLst>
          </p:cNvPr>
          <p:cNvGraphicFramePr>
            <a:graphicFrameLocks noGrp="1"/>
          </p:cNvGraphicFramePr>
          <p:nvPr/>
        </p:nvGraphicFramePr>
        <p:xfrm>
          <a:off x="208044" y="1540010"/>
          <a:ext cx="4791234" cy="519611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20162">
                  <a:extLst>
                    <a:ext uri="{9D8B030D-6E8A-4147-A177-3AD203B41FA5}">
                      <a16:colId xmlns:a16="http://schemas.microsoft.com/office/drawing/2014/main" val="1765573837"/>
                    </a:ext>
                  </a:extLst>
                </a:gridCol>
                <a:gridCol w="3671072">
                  <a:extLst>
                    <a:ext uri="{9D8B030D-6E8A-4147-A177-3AD203B41FA5}">
                      <a16:colId xmlns:a16="http://schemas.microsoft.com/office/drawing/2014/main" val="3519236234"/>
                    </a:ext>
                  </a:extLst>
                </a:gridCol>
              </a:tblGrid>
              <a:tr h="736379">
                <a:tc>
                  <a:txBody>
                    <a:bodyPr/>
                    <a:lstStyle/>
                    <a:p>
                      <a:pPr algn="ctr"/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verbo</a:t>
                      </a:r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0935449"/>
                  </a:ext>
                </a:extLst>
              </a:tr>
              <a:tr h="74329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No </a:t>
                      </a:r>
                      <a:r>
                        <a:rPr lang="en-GB" sz="28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debo</a:t>
                      </a:r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8489995"/>
                  </a:ext>
                </a:extLst>
              </a:tr>
              <a:tr h="74329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Debe</a:t>
                      </a:r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6243209"/>
                  </a:ext>
                </a:extLst>
              </a:tr>
              <a:tr h="74329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Debe</a:t>
                      </a:r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7841949"/>
                  </a:ext>
                </a:extLst>
              </a:tr>
              <a:tr h="74329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No </a:t>
                      </a:r>
                      <a:r>
                        <a:rPr lang="en-GB" sz="28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debo</a:t>
                      </a:r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7894398"/>
                  </a:ext>
                </a:extLst>
              </a:tr>
              <a:tr h="74329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No </a:t>
                      </a:r>
                      <a:r>
                        <a:rPr lang="en-GB" sz="28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debe</a:t>
                      </a:r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6993868"/>
                  </a:ext>
                </a:extLst>
              </a:tr>
              <a:tr h="74329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Debo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6197443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F9B81CA-49CF-4113-B92C-AF8FEDD23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08028" y="841617"/>
            <a:ext cx="1399358" cy="400111"/>
          </a:xfrm>
          <a:solidFill>
            <a:srgbClr val="91EAD2"/>
          </a:solidFill>
        </p:spPr>
        <p:txBody>
          <a:bodyPr>
            <a:noAutofit/>
          </a:bodyPr>
          <a:lstStyle/>
          <a:p>
            <a:pPr algn="ctr"/>
            <a:r>
              <a:rPr lang="en-GB" sz="20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escuchar</a:t>
            </a:r>
            <a:endParaRPr lang="en-GB" sz="2000" dirty="0"/>
          </a:p>
        </p:txBody>
      </p:sp>
      <p:pic>
        <p:nvPicPr>
          <p:cNvPr id="33" name="Google Shape;221;p10">
            <a:extLst>
              <a:ext uri="{FF2B5EF4-FFF2-40B4-BE49-F238E27FC236}">
                <a16:creationId xmlns:a16="http://schemas.microsoft.com/office/drawing/2014/main" id="{7715E50F-BB82-4EB5-90E0-DEB2E3E3AAA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61761" y="-133350"/>
            <a:ext cx="1166103" cy="1183191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Speech Bubble: Rectangle with Corners Rounded 59">
            <a:extLst>
              <a:ext uri="{FF2B5EF4-FFF2-40B4-BE49-F238E27FC236}">
                <a16:creationId xmlns:a16="http://schemas.microsoft.com/office/drawing/2014/main" id="{715A2A8C-4D07-58D5-8854-73AB61196AED}"/>
              </a:ext>
            </a:extLst>
          </p:cNvPr>
          <p:cNvSpPr/>
          <p:nvPr/>
        </p:nvSpPr>
        <p:spPr>
          <a:xfrm>
            <a:off x="1259411" y="721844"/>
            <a:ext cx="5230287" cy="518040"/>
          </a:xfrm>
          <a:prstGeom prst="wedgeRoundRectCallout">
            <a:avLst>
              <a:gd name="adj1" fmla="val -54991"/>
              <a:gd name="adj2" fmla="val -7585"/>
              <a:gd name="adj3" fmla="val 16667"/>
            </a:avLst>
          </a:prstGeom>
          <a:solidFill>
            <a:srgbClr val="FF3399"/>
          </a:solidFill>
          <a:ln w="5715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F4D4A9C-51AC-9841-9B9C-AEAE3FED4669}"/>
              </a:ext>
            </a:extLst>
          </p:cNvPr>
          <p:cNvSpPr txBox="1"/>
          <p:nvPr/>
        </p:nvSpPr>
        <p:spPr>
          <a:xfrm>
            <a:off x="1259412" y="732306"/>
            <a:ext cx="523028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Escucha ¿Qué actividad es?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62" name="Graphic 61" descr="Teacher">
            <a:extLst>
              <a:ext uri="{FF2B5EF4-FFF2-40B4-BE49-F238E27FC236}">
                <a16:creationId xmlns:a16="http://schemas.microsoft.com/office/drawing/2014/main" id="{917205CF-9424-3237-5D68-4C1A217904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4614" y="592641"/>
            <a:ext cx="914400" cy="914400"/>
          </a:xfrm>
          <a:prstGeom prst="rect">
            <a:avLst/>
          </a:prstGeom>
        </p:spPr>
      </p:pic>
      <p:graphicFrame>
        <p:nvGraphicFramePr>
          <p:cNvPr id="58" name="Table 57">
            <a:extLst>
              <a:ext uri="{FF2B5EF4-FFF2-40B4-BE49-F238E27FC236}">
                <a16:creationId xmlns:a16="http://schemas.microsoft.com/office/drawing/2014/main" id="{1153403B-7E87-B8A4-9170-89E7D3FDF786}"/>
              </a:ext>
            </a:extLst>
          </p:cNvPr>
          <p:cNvGraphicFramePr>
            <a:graphicFrameLocks noGrp="1"/>
          </p:cNvGraphicFramePr>
          <p:nvPr/>
        </p:nvGraphicFramePr>
        <p:xfrm>
          <a:off x="5417447" y="1555833"/>
          <a:ext cx="6320254" cy="5195920"/>
        </p:xfrm>
        <a:graphic>
          <a:graphicData uri="http://schemas.openxmlformats.org/drawingml/2006/table">
            <a:tbl>
              <a:tblPr firstRow="1" bandRow="1"/>
              <a:tblGrid>
                <a:gridCol w="6320254">
                  <a:extLst>
                    <a:ext uri="{9D8B030D-6E8A-4147-A177-3AD203B41FA5}">
                      <a16:colId xmlns:a16="http://schemas.microsoft.com/office/drawing/2014/main" val="3087057724"/>
                    </a:ext>
                  </a:extLst>
                </a:gridCol>
              </a:tblGrid>
              <a:tr h="703355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Información</a:t>
                      </a:r>
                      <a:r>
                        <a:rPr lang="en-GB" sz="32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extra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6599330"/>
                  </a:ext>
                </a:extLst>
              </a:tr>
              <a:tr h="867665">
                <a:tc>
                  <a:txBody>
                    <a:bodyPr/>
                    <a:lstStyle/>
                    <a:p>
                      <a:pPr algn="ctr"/>
                      <a:r>
                        <a:rPr lang="en-GB" sz="27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at </a:t>
                      </a:r>
                      <a:r>
                        <a:rPr lang="en-GB" sz="27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home|in</a:t>
                      </a:r>
                      <a:r>
                        <a:rPr lang="en-GB" sz="27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class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2336723"/>
                  </a:ext>
                </a:extLst>
              </a:tr>
              <a:tr h="724980">
                <a:tc>
                  <a:txBody>
                    <a:bodyPr/>
                    <a:lstStyle/>
                    <a:p>
                      <a:pPr algn="ctr"/>
                      <a:r>
                        <a:rPr lang="en-GB" sz="27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to grandma |to the teacher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865404"/>
                  </a:ext>
                </a:extLst>
              </a:tr>
              <a:tr h="724980">
                <a:tc>
                  <a:txBody>
                    <a:bodyPr/>
                    <a:lstStyle/>
                    <a:p>
                      <a:pPr algn="ctr"/>
                      <a:r>
                        <a:rPr lang="en-GB" sz="27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in the kitchen | in the playground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4659644"/>
                  </a:ext>
                </a:extLst>
              </a:tr>
              <a:tr h="7249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7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at </a:t>
                      </a:r>
                      <a:r>
                        <a:rPr lang="en-GB" sz="27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home|in</a:t>
                      </a:r>
                      <a:r>
                        <a:rPr lang="en-GB" sz="27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class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685757"/>
                  </a:ext>
                </a:extLst>
              </a:tr>
              <a:tr h="724980">
                <a:tc>
                  <a:txBody>
                    <a:bodyPr/>
                    <a:lstStyle/>
                    <a:p>
                      <a:pPr algn="ctr"/>
                      <a:r>
                        <a:rPr lang="en-GB" sz="27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 pen | a </a:t>
                      </a:r>
                      <a:r>
                        <a:rPr lang="en-GB" sz="27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gluestick</a:t>
                      </a:r>
                      <a:r>
                        <a:rPr lang="en-GB" sz="27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9907197"/>
                  </a:ext>
                </a:extLst>
              </a:tr>
              <a:tr h="724980">
                <a:tc>
                  <a:txBody>
                    <a:bodyPr/>
                    <a:lstStyle/>
                    <a:p>
                      <a:pPr algn="ctr"/>
                      <a:r>
                        <a:rPr lang="en-GB" sz="27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 sometime| often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7738320"/>
                  </a:ext>
                </a:extLst>
              </a:tr>
            </a:tbl>
          </a:graphicData>
        </a:graphic>
      </p:graphicFrame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14951B29-AF09-0954-2E6B-B99E23DF1C09}"/>
              </a:ext>
            </a:extLst>
          </p:cNvPr>
          <p:cNvSpPr/>
          <p:nvPr/>
        </p:nvSpPr>
        <p:spPr>
          <a:xfrm>
            <a:off x="7142380" y="2372252"/>
            <a:ext cx="1500119" cy="653960"/>
          </a:xfrm>
          <a:prstGeom prst="roundRect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D0611E10-7F97-5CE8-B022-CAEC44A19323}"/>
              </a:ext>
            </a:extLst>
          </p:cNvPr>
          <p:cNvSpPr/>
          <p:nvPr/>
        </p:nvSpPr>
        <p:spPr>
          <a:xfrm>
            <a:off x="8503647" y="3139729"/>
            <a:ext cx="2628315" cy="653960"/>
          </a:xfrm>
          <a:prstGeom prst="roundRect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44EEF4F8-892F-8DD9-0805-B912371F6713}"/>
              </a:ext>
            </a:extLst>
          </p:cNvPr>
          <p:cNvSpPr/>
          <p:nvPr/>
        </p:nvSpPr>
        <p:spPr>
          <a:xfrm>
            <a:off x="8300446" y="3887394"/>
            <a:ext cx="3129553" cy="653960"/>
          </a:xfrm>
          <a:prstGeom prst="roundRect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B346CC26-E1F0-3DA7-FCDD-7CD1B555D0B5}"/>
              </a:ext>
            </a:extLst>
          </p:cNvPr>
          <p:cNvSpPr/>
          <p:nvPr/>
        </p:nvSpPr>
        <p:spPr>
          <a:xfrm>
            <a:off x="8731226" y="4610107"/>
            <a:ext cx="1500185" cy="653960"/>
          </a:xfrm>
          <a:prstGeom prst="roundRect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292105BB-2ED9-C0C1-0BAE-FA1006CEB7F9}"/>
              </a:ext>
            </a:extLst>
          </p:cNvPr>
          <p:cNvSpPr/>
          <p:nvPr/>
        </p:nvSpPr>
        <p:spPr>
          <a:xfrm>
            <a:off x="6437491" y="5325837"/>
            <a:ext cx="1732941" cy="653960"/>
          </a:xfrm>
          <a:prstGeom prst="roundRect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7695DF42-8684-063E-8B3C-0F07A7703A37}"/>
              </a:ext>
            </a:extLst>
          </p:cNvPr>
          <p:cNvSpPr/>
          <p:nvPr/>
        </p:nvSpPr>
        <p:spPr>
          <a:xfrm>
            <a:off x="9093200" y="6048330"/>
            <a:ext cx="1138211" cy="653960"/>
          </a:xfrm>
          <a:prstGeom prst="roundRect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65BD433-2408-3C91-865E-4824BAB6F1F7}"/>
              </a:ext>
            </a:extLst>
          </p:cNvPr>
          <p:cNvSpPr txBox="1"/>
          <p:nvPr/>
        </p:nvSpPr>
        <p:spPr>
          <a:xfrm>
            <a:off x="3149162" y="2437917"/>
            <a:ext cx="14606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err="1">
                <a:solidFill>
                  <a:srgbClr val="92D050"/>
                </a:solidFill>
                <a:latin typeface="Segoe Print" panose="02000600000000000000" pitchFamily="2" charset="0"/>
              </a:rPr>
              <a:t>correr</a:t>
            </a:r>
            <a:endParaRPr lang="en-GB" sz="3200" b="1" dirty="0">
              <a:solidFill>
                <a:srgbClr val="92D050"/>
              </a:solidFill>
              <a:latin typeface="Segoe Print" panose="020006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CF0D233-D229-A78F-59AF-D7F9BA1F64C3}"/>
              </a:ext>
            </a:extLst>
          </p:cNvPr>
          <p:cNvSpPr txBox="1"/>
          <p:nvPr/>
        </p:nvSpPr>
        <p:spPr>
          <a:xfrm>
            <a:off x="2477643" y="3108963"/>
            <a:ext cx="19399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92D050"/>
                </a:solidFill>
                <a:latin typeface="Segoe Print" panose="02000600000000000000" pitchFamily="2" charset="0"/>
              </a:rPr>
              <a:t>escuchar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F8F4551-5C3E-D8E6-647E-BD030E05F04F}"/>
              </a:ext>
            </a:extLst>
          </p:cNvPr>
          <p:cNvSpPr txBox="1"/>
          <p:nvPr/>
        </p:nvSpPr>
        <p:spPr>
          <a:xfrm>
            <a:off x="2457605" y="3860935"/>
            <a:ext cx="14542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92D050"/>
                </a:solidFill>
                <a:latin typeface="Segoe Print" panose="02000600000000000000" pitchFamily="2" charset="0"/>
              </a:rPr>
              <a:t>comer</a:t>
            </a:r>
          </a:p>
        </p:txBody>
      </p:sp>
      <p:sp>
        <p:nvSpPr>
          <p:cNvPr id="34" name="Speech Bubble: Rectangle with Corners Rounded 33">
            <a:extLst>
              <a:ext uri="{FF2B5EF4-FFF2-40B4-BE49-F238E27FC236}">
                <a16:creationId xmlns:a16="http://schemas.microsoft.com/office/drawing/2014/main" id="{9917153A-C249-97C1-F522-C83D843581E8}"/>
              </a:ext>
            </a:extLst>
          </p:cNvPr>
          <p:cNvSpPr/>
          <p:nvPr/>
        </p:nvSpPr>
        <p:spPr>
          <a:xfrm>
            <a:off x="1299170" y="709055"/>
            <a:ext cx="5230287" cy="518040"/>
          </a:xfrm>
          <a:prstGeom prst="wedgeRoundRectCallout">
            <a:avLst>
              <a:gd name="adj1" fmla="val -54991"/>
              <a:gd name="adj2" fmla="val -7585"/>
              <a:gd name="adj3" fmla="val 16667"/>
            </a:avLst>
          </a:prstGeom>
          <a:solidFill>
            <a:srgbClr val="FF3399"/>
          </a:solidFill>
          <a:ln w="5715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DCF87D7-6806-FADB-B1BA-EE3B0CD7263C}"/>
              </a:ext>
            </a:extLst>
          </p:cNvPr>
          <p:cNvSpPr txBox="1"/>
          <p:nvPr/>
        </p:nvSpPr>
        <p:spPr>
          <a:xfrm>
            <a:off x="1299171" y="719517"/>
            <a:ext cx="523028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Escribe </a:t>
            </a:r>
            <a:r>
              <a:rPr lang="en-GB" sz="28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el</a:t>
            </a:r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infinitivo</a:t>
            </a:r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0E82ED0-9AB4-7EC8-BC98-27424EF1C758}"/>
              </a:ext>
            </a:extLst>
          </p:cNvPr>
          <p:cNvSpPr txBox="1"/>
          <p:nvPr/>
        </p:nvSpPr>
        <p:spPr>
          <a:xfrm>
            <a:off x="3071839" y="4663707"/>
            <a:ext cx="14542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92D050"/>
                </a:solidFill>
                <a:latin typeface="Segoe Print" panose="02000600000000000000" pitchFamily="2" charset="0"/>
              </a:rPr>
              <a:t>comer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0AF528F-CF4F-4395-563D-B0CCB1708195}"/>
              </a:ext>
            </a:extLst>
          </p:cNvPr>
          <p:cNvSpPr txBox="1"/>
          <p:nvPr/>
        </p:nvSpPr>
        <p:spPr>
          <a:xfrm>
            <a:off x="3048502" y="5409499"/>
            <a:ext cx="12827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err="1">
                <a:solidFill>
                  <a:srgbClr val="92D050"/>
                </a:solidFill>
                <a:latin typeface="Segoe Print" panose="02000600000000000000" pitchFamily="2" charset="0"/>
              </a:rPr>
              <a:t>tener</a:t>
            </a:r>
            <a:endParaRPr lang="en-GB" sz="3200" b="1" dirty="0">
              <a:solidFill>
                <a:srgbClr val="92D050"/>
              </a:solidFill>
              <a:latin typeface="Segoe Print" panose="02000600000000000000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4A4FD80-4AC0-72C3-6268-1ACDAE8F488F}"/>
              </a:ext>
            </a:extLst>
          </p:cNvPr>
          <p:cNvSpPr txBox="1"/>
          <p:nvPr/>
        </p:nvSpPr>
        <p:spPr>
          <a:xfrm>
            <a:off x="2533859" y="6112351"/>
            <a:ext cx="1302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err="1">
                <a:solidFill>
                  <a:srgbClr val="92D050"/>
                </a:solidFill>
                <a:latin typeface="Segoe Print" panose="02000600000000000000" pitchFamily="2" charset="0"/>
              </a:rPr>
              <a:t>beber</a:t>
            </a:r>
            <a:endParaRPr lang="en-GB" sz="3200" b="1" dirty="0">
              <a:solidFill>
                <a:srgbClr val="92D050"/>
              </a:solidFill>
              <a:latin typeface="Segoe Print" panose="020006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F6CD7C-50AB-0B0A-C489-184FCD9EDEC2}"/>
              </a:ext>
            </a:extLst>
          </p:cNvPr>
          <p:cNvSpPr txBox="1"/>
          <p:nvPr/>
        </p:nvSpPr>
        <p:spPr>
          <a:xfrm>
            <a:off x="1371423" y="2427912"/>
            <a:ext cx="344028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  <a:latin typeface="Segoe Print" panose="02000600000000000000" pitchFamily="2" charset="0"/>
              </a:rPr>
              <a:t>I must not run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F40E7D4-7ED3-01EE-370A-83B1FF1E0F50}"/>
              </a:ext>
            </a:extLst>
          </p:cNvPr>
          <p:cNvSpPr txBox="1"/>
          <p:nvPr/>
        </p:nvSpPr>
        <p:spPr>
          <a:xfrm>
            <a:off x="1404907" y="3149552"/>
            <a:ext cx="340680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  <a:latin typeface="Segoe Print" panose="02000600000000000000" pitchFamily="2" charset="0"/>
              </a:rPr>
              <a:t>He must listen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B15F9B4-5322-5AA3-FAE2-C9C7629FFFEA}"/>
              </a:ext>
            </a:extLst>
          </p:cNvPr>
          <p:cNvSpPr txBox="1"/>
          <p:nvPr/>
        </p:nvSpPr>
        <p:spPr>
          <a:xfrm>
            <a:off x="1418589" y="3947458"/>
            <a:ext cx="340680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  <a:latin typeface="Segoe Print" panose="02000600000000000000" pitchFamily="2" charset="0"/>
              </a:rPr>
              <a:t>He must eat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2170106-3638-DB68-AAF0-99A3B81A8A84}"/>
              </a:ext>
            </a:extLst>
          </p:cNvPr>
          <p:cNvSpPr txBox="1"/>
          <p:nvPr/>
        </p:nvSpPr>
        <p:spPr>
          <a:xfrm>
            <a:off x="1404906" y="4675477"/>
            <a:ext cx="340680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  <a:latin typeface="Segoe Print" panose="02000600000000000000" pitchFamily="2" charset="0"/>
              </a:rPr>
              <a:t>I must not eat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FED6256-F3F7-7EEC-E3BC-02622EB792D2}"/>
              </a:ext>
            </a:extLst>
          </p:cNvPr>
          <p:cNvSpPr txBox="1"/>
          <p:nvPr/>
        </p:nvSpPr>
        <p:spPr>
          <a:xfrm>
            <a:off x="1345101" y="5393914"/>
            <a:ext cx="340680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  <a:latin typeface="Segoe Print" panose="02000600000000000000" pitchFamily="2" charset="0"/>
              </a:rPr>
              <a:t>He must have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A725227-8384-BA86-EC0B-13E01B445ADE}"/>
              </a:ext>
            </a:extLst>
          </p:cNvPr>
          <p:cNvSpPr txBox="1"/>
          <p:nvPr/>
        </p:nvSpPr>
        <p:spPr>
          <a:xfrm>
            <a:off x="1360508" y="6166852"/>
            <a:ext cx="340680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  <a:latin typeface="Segoe Print" panose="02000600000000000000" pitchFamily="2" charset="0"/>
              </a:rPr>
              <a:t>I must drink</a:t>
            </a:r>
          </a:p>
        </p:txBody>
      </p:sp>
      <p:sp>
        <p:nvSpPr>
          <p:cNvPr id="46" name="Speech Bubble: Rectangle with Corners Rounded 45">
            <a:extLst>
              <a:ext uri="{FF2B5EF4-FFF2-40B4-BE49-F238E27FC236}">
                <a16:creationId xmlns:a16="http://schemas.microsoft.com/office/drawing/2014/main" id="{AB61FFD3-836A-4EBE-A245-4E125629404C}"/>
              </a:ext>
            </a:extLst>
          </p:cNvPr>
          <p:cNvSpPr/>
          <p:nvPr/>
        </p:nvSpPr>
        <p:spPr>
          <a:xfrm>
            <a:off x="4675038" y="142170"/>
            <a:ext cx="5956124" cy="833463"/>
          </a:xfrm>
          <a:prstGeom prst="wedgeRoundRectCallout">
            <a:avLst>
              <a:gd name="adj1" fmla="val 35043"/>
              <a:gd name="adj2" fmla="val 74504"/>
              <a:gd name="adj3" fmla="val 16667"/>
            </a:avLst>
          </a:prstGeom>
          <a:solidFill>
            <a:srgbClr val="2BC0C7"/>
          </a:solidFill>
          <a:ln>
            <a:solidFill>
              <a:srgbClr val="2BC0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>
                <a:solidFill>
                  <a:srgbClr val="002060"/>
                </a:solidFill>
                <a:latin typeface="Century Gothic" panose="020B0502020202020204" pitchFamily="34" charset="0"/>
              </a:rPr>
              <a:t>Remember! We can use pronouns (e.g., I, he) in Spanish to emphasise a contrast.</a:t>
            </a:r>
          </a:p>
        </p:txBody>
      </p:sp>
      <p:sp>
        <p:nvSpPr>
          <p:cNvPr id="47" name="TextBox 46">
            <a:hlinkClick r:id="" action="ppaction://noaction">
              <a:snd r:embed="rId7" name="7_1.wav"/>
            </a:hlinkClick>
            <a:extLst>
              <a:ext uri="{FF2B5EF4-FFF2-40B4-BE49-F238E27FC236}">
                <a16:creationId xmlns:a16="http://schemas.microsoft.com/office/drawing/2014/main" id="{BE739CAA-45F8-F29B-C462-D7B82C2B770D}"/>
              </a:ext>
            </a:extLst>
          </p:cNvPr>
          <p:cNvSpPr txBox="1"/>
          <p:nvPr/>
        </p:nvSpPr>
        <p:spPr>
          <a:xfrm>
            <a:off x="269069" y="88790"/>
            <a:ext cx="28529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Las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normas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48" name="Rectangle 47">
            <a:hlinkClick r:id="" action="ppaction://noaction">
              <a:snd r:embed="rId8" name="7_5.wav"/>
            </a:hlinkClick>
            <a:extLst>
              <a:ext uri="{FF2B5EF4-FFF2-40B4-BE49-F238E27FC236}">
                <a16:creationId xmlns:a16="http://schemas.microsoft.com/office/drawing/2014/main" id="{98230413-925E-89DD-AD79-2E08CE50AF7A}"/>
              </a:ext>
            </a:extLst>
          </p:cNvPr>
          <p:cNvSpPr/>
          <p:nvPr/>
        </p:nvSpPr>
        <p:spPr>
          <a:xfrm>
            <a:off x="453526" y="2432618"/>
            <a:ext cx="527765" cy="523220"/>
          </a:xfrm>
          <a:prstGeom prst="rect">
            <a:avLst/>
          </a:prstGeom>
          <a:solidFill>
            <a:srgbClr val="22A7CC"/>
          </a:solidFill>
          <a:ln w="19050">
            <a:solidFill>
              <a:srgbClr val="1F785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E</a:t>
            </a:r>
          </a:p>
        </p:txBody>
      </p:sp>
      <p:sp>
        <p:nvSpPr>
          <p:cNvPr id="50" name="Rectangle 49">
            <a:hlinkClick r:id="" action="ppaction://noaction">
              <a:snd r:embed="rId9" name="7_7.wav"/>
            </a:hlinkClick>
            <a:extLst>
              <a:ext uri="{FF2B5EF4-FFF2-40B4-BE49-F238E27FC236}">
                <a16:creationId xmlns:a16="http://schemas.microsoft.com/office/drawing/2014/main" id="{E07FB834-3D5C-7C9D-DB2C-195DAD28C0E8}"/>
              </a:ext>
            </a:extLst>
          </p:cNvPr>
          <p:cNvSpPr/>
          <p:nvPr/>
        </p:nvSpPr>
        <p:spPr>
          <a:xfrm>
            <a:off x="453529" y="3814927"/>
            <a:ext cx="527765" cy="523220"/>
          </a:xfrm>
          <a:prstGeom prst="rect">
            <a:avLst/>
          </a:prstGeom>
          <a:solidFill>
            <a:srgbClr val="22A7CC"/>
          </a:solidFill>
          <a:ln w="19050">
            <a:solidFill>
              <a:srgbClr val="1F785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52" name="Rectangle 51">
            <a:hlinkClick r:id="" action="ppaction://noaction">
              <a:snd r:embed="rId10" name="7_8.wav"/>
            </a:hlinkClick>
            <a:extLst>
              <a:ext uri="{FF2B5EF4-FFF2-40B4-BE49-F238E27FC236}">
                <a16:creationId xmlns:a16="http://schemas.microsoft.com/office/drawing/2014/main" id="{15B07DB7-90AB-5E52-3512-D821212A4994}"/>
              </a:ext>
            </a:extLst>
          </p:cNvPr>
          <p:cNvSpPr/>
          <p:nvPr/>
        </p:nvSpPr>
        <p:spPr>
          <a:xfrm>
            <a:off x="465049" y="4511254"/>
            <a:ext cx="527765" cy="523220"/>
          </a:xfrm>
          <a:prstGeom prst="rect">
            <a:avLst/>
          </a:prstGeom>
          <a:solidFill>
            <a:srgbClr val="22A7CC"/>
          </a:solidFill>
          <a:ln w="19050">
            <a:solidFill>
              <a:srgbClr val="1F785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53" name="Rectangle 52">
            <a:hlinkClick r:id="" action="ppaction://noaction">
              <a:snd r:embed="rId11" name="7_9.wav"/>
            </a:hlinkClick>
            <a:extLst>
              <a:ext uri="{FF2B5EF4-FFF2-40B4-BE49-F238E27FC236}">
                <a16:creationId xmlns:a16="http://schemas.microsoft.com/office/drawing/2014/main" id="{AA27CB4A-7812-B270-663F-720A20AD2480}"/>
              </a:ext>
            </a:extLst>
          </p:cNvPr>
          <p:cNvSpPr/>
          <p:nvPr/>
        </p:nvSpPr>
        <p:spPr>
          <a:xfrm>
            <a:off x="472187" y="5246208"/>
            <a:ext cx="527765" cy="523220"/>
          </a:xfrm>
          <a:prstGeom prst="rect">
            <a:avLst/>
          </a:prstGeom>
          <a:solidFill>
            <a:srgbClr val="22A7CC"/>
          </a:solidFill>
          <a:ln w="19050">
            <a:solidFill>
              <a:srgbClr val="1F785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54" name="Rectangle 53">
            <a:hlinkClick r:id="" action="ppaction://noaction">
              <a:snd r:embed="rId12" name="7_10.wav"/>
            </a:hlinkClick>
            <a:extLst>
              <a:ext uri="{FF2B5EF4-FFF2-40B4-BE49-F238E27FC236}">
                <a16:creationId xmlns:a16="http://schemas.microsoft.com/office/drawing/2014/main" id="{FC744E40-F3B5-BF29-0D22-317E687EF0D2}"/>
              </a:ext>
            </a:extLst>
          </p:cNvPr>
          <p:cNvSpPr/>
          <p:nvPr/>
        </p:nvSpPr>
        <p:spPr>
          <a:xfrm>
            <a:off x="453526" y="5941337"/>
            <a:ext cx="527765" cy="523220"/>
          </a:xfrm>
          <a:prstGeom prst="rect">
            <a:avLst/>
          </a:prstGeom>
          <a:solidFill>
            <a:srgbClr val="22A7CC"/>
          </a:solidFill>
          <a:ln w="19050">
            <a:solidFill>
              <a:srgbClr val="1F785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5</a:t>
            </a:r>
          </a:p>
        </p:txBody>
      </p:sp>
      <p:sp>
        <p:nvSpPr>
          <p:cNvPr id="55" name="Rectangle 54">
            <a:hlinkClick r:id="" action="ppaction://noaction">
              <a:snd r:embed="rId13" name="7_6.wav"/>
            </a:hlinkClick>
            <a:extLst>
              <a:ext uri="{FF2B5EF4-FFF2-40B4-BE49-F238E27FC236}">
                <a16:creationId xmlns:a16="http://schemas.microsoft.com/office/drawing/2014/main" id="{0D353531-E488-2AA3-27B6-2260308D21DC}"/>
              </a:ext>
            </a:extLst>
          </p:cNvPr>
          <p:cNvSpPr/>
          <p:nvPr/>
        </p:nvSpPr>
        <p:spPr>
          <a:xfrm>
            <a:off x="457448" y="3109216"/>
            <a:ext cx="527765" cy="523220"/>
          </a:xfrm>
          <a:prstGeom prst="rect">
            <a:avLst/>
          </a:prstGeom>
          <a:solidFill>
            <a:srgbClr val="22A7CC"/>
          </a:solidFill>
          <a:ln w="19050">
            <a:solidFill>
              <a:srgbClr val="1F785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192905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8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/>
      <p:bldP spid="59" grpId="0" animBg="1"/>
      <p:bldP spid="63" grpId="0" animBg="1"/>
      <p:bldP spid="70" grpId="0" animBg="1"/>
      <p:bldP spid="73" grpId="0" animBg="1"/>
      <p:bldP spid="77" grpId="0" animBg="1"/>
      <p:bldP spid="79" grpId="0" animBg="1"/>
      <p:bldP spid="31" grpId="0"/>
      <p:bldP spid="32" grpId="0"/>
      <p:bldP spid="35" grpId="0"/>
      <p:bldP spid="34" grpId="0" animBg="1"/>
      <p:bldP spid="36" grpId="0"/>
      <p:bldP spid="37" grpId="0"/>
      <p:bldP spid="38" grpId="0"/>
      <p:bldP spid="39" grpId="0"/>
      <p:bldP spid="3" grpId="0" animBg="1"/>
      <p:bldP spid="40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8" grpId="0" animBg="1"/>
      <p:bldP spid="50" grpId="0" animBg="1"/>
      <p:bldP spid="52" grpId="0" animBg="1"/>
      <p:bldP spid="53" grpId="0" animBg="1"/>
      <p:bldP spid="54" grpId="0" animBg="1"/>
      <p:bldP spid="5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282;p13" descr="Reading, Book, Symbol, Icon, Reader, Man">
            <a:extLst>
              <a:ext uri="{FF2B5EF4-FFF2-40B4-BE49-F238E27FC236}">
                <a16:creationId xmlns:a16="http://schemas.microsoft.com/office/drawing/2014/main" id="{46A1EDCF-D41A-4990-B12A-E9F6F29370DD}"/>
              </a:ext>
            </a:extLst>
          </p:cNvPr>
          <p:cNvPicPr preferRelativeResize="0"/>
          <p:nvPr/>
        </p:nvPicPr>
        <p:blipFill rotWithShape="1">
          <a:blip r:embed="rId3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1232568" y="158344"/>
            <a:ext cx="782801" cy="78280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365942-B2E8-49F6-959E-078996708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0458" y="966425"/>
            <a:ext cx="657080" cy="400110"/>
          </a:xfrm>
          <a:solidFill>
            <a:srgbClr val="92D050"/>
          </a:solidFill>
        </p:spPr>
        <p:txBody>
          <a:bodyPr>
            <a:no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leer</a:t>
            </a:r>
          </a:p>
        </p:txBody>
      </p:sp>
      <p:sp>
        <p:nvSpPr>
          <p:cNvPr id="41" name="Speech Bubble: Rectangle with Corners Rounded 40">
            <a:extLst>
              <a:ext uri="{FF2B5EF4-FFF2-40B4-BE49-F238E27FC236}">
                <a16:creationId xmlns:a16="http://schemas.microsoft.com/office/drawing/2014/main" id="{2DF35671-069A-4773-87A6-3BDBA7E690C7}"/>
              </a:ext>
            </a:extLst>
          </p:cNvPr>
          <p:cNvSpPr/>
          <p:nvPr/>
        </p:nvSpPr>
        <p:spPr>
          <a:xfrm>
            <a:off x="1175631" y="228889"/>
            <a:ext cx="5393895" cy="519576"/>
          </a:xfrm>
          <a:prstGeom prst="wedgeRoundRectCallout">
            <a:avLst>
              <a:gd name="adj1" fmla="val -53155"/>
              <a:gd name="adj2" fmla="val 25196"/>
              <a:gd name="adj3" fmla="val 16667"/>
            </a:avLst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B8C6F07-AB0D-49A9-A4B1-A9FFE056AD50}"/>
              </a:ext>
            </a:extLst>
          </p:cNvPr>
          <p:cNvSpPr txBox="1"/>
          <p:nvPr/>
        </p:nvSpPr>
        <p:spPr>
          <a:xfrm>
            <a:off x="1198030" y="255070"/>
            <a:ext cx="677575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Lee </a:t>
            </a:r>
            <a:r>
              <a:rPr kumimoji="0" lang="en-GB" sz="24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los</a:t>
            </a: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4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mensajes</a:t>
            </a: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de Quique a Luis. </a:t>
            </a:r>
          </a:p>
        </p:txBody>
      </p:sp>
      <p:pic>
        <p:nvPicPr>
          <p:cNvPr id="44" name="Graphic 43" descr="Teacher">
            <a:extLst>
              <a:ext uri="{FF2B5EF4-FFF2-40B4-BE49-F238E27FC236}">
                <a16:creationId xmlns:a16="http://schemas.microsoft.com/office/drawing/2014/main" id="{B62C6D64-0B21-4AE8-8759-83AFFB9154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0549" y="64845"/>
            <a:ext cx="914400" cy="914400"/>
          </a:xfrm>
          <a:prstGeom prst="rect">
            <a:avLst/>
          </a:prstGeom>
        </p:spPr>
      </p:pic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D23FF96E-6124-0255-FBC4-B8A8B8E45983}"/>
              </a:ext>
            </a:extLst>
          </p:cNvPr>
          <p:cNvSpPr/>
          <p:nvPr/>
        </p:nvSpPr>
        <p:spPr>
          <a:xfrm rot="16200000">
            <a:off x="2166275" y="789956"/>
            <a:ext cx="2105685" cy="4204368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B27D91F2-BC80-F387-35C2-0C1795D5D22A}"/>
              </a:ext>
            </a:extLst>
          </p:cNvPr>
          <p:cNvSpPr/>
          <p:nvPr/>
        </p:nvSpPr>
        <p:spPr>
          <a:xfrm rot="16200000">
            <a:off x="2189850" y="1262200"/>
            <a:ext cx="1796490" cy="3206190"/>
          </a:xfrm>
          <a:prstGeom prst="rect">
            <a:avLst/>
          </a:prstGeom>
          <a:solidFill>
            <a:srgbClr val="A9DA74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5AC17F69-141D-E115-776E-ACB0DD59B130}"/>
              </a:ext>
            </a:extLst>
          </p:cNvPr>
          <p:cNvSpPr/>
          <p:nvPr/>
        </p:nvSpPr>
        <p:spPr>
          <a:xfrm>
            <a:off x="4908922" y="2857108"/>
            <a:ext cx="159150" cy="162968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31" name="Speech Bubble: Rectangle with Corners Rounded 130">
            <a:extLst>
              <a:ext uri="{FF2B5EF4-FFF2-40B4-BE49-F238E27FC236}">
                <a16:creationId xmlns:a16="http://schemas.microsoft.com/office/drawing/2014/main" id="{B656B908-C902-D75D-24D9-A624B42D62FF}"/>
              </a:ext>
            </a:extLst>
          </p:cNvPr>
          <p:cNvSpPr/>
          <p:nvPr/>
        </p:nvSpPr>
        <p:spPr>
          <a:xfrm>
            <a:off x="1168786" y="991606"/>
            <a:ext cx="2020414" cy="519576"/>
          </a:xfrm>
          <a:prstGeom prst="wedgeRoundRectCallout">
            <a:avLst>
              <a:gd name="adj1" fmla="val 33727"/>
              <a:gd name="adj2" fmla="val 83859"/>
              <a:gd name="adj3" fmla="val 16667"/>
            </a:avLst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16394E89-94AC-0FA3-4430-A1C81D83AE6B}"/>
              </a:ext>
            </a:extLst>
          </p:cNvPr>
          <p:cNvSpPr txBox="1"/>
          <p:nvPr/>
        </p:nvSpPr>
        <p:spPr>
          <a:xfrm>
            <a:off x="1224046" y="1006209"/>
            <a:ext cx="202041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¿</a:t>
            </a:r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Quién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es</a:t>
            </a:r>
            <a:r>
              <a:rPr kumimoji="0" lang="en-GB" sz="24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?</a:t>
            </a:r>
            <a:endParaRPr kumimoji="0" lang="en-GB" sz="24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59FED0A1-C826-086C-5B27-1795D985FDD5}"/>
              </a:ext>
            </a:extLst>
          </p:cNvPr>
          <p:cNvSpPr txBox="1"/>
          <p:nvPr/>
        </p:nvSpPr>
        <p:spPr>
          <a:xfrm>
            <a:off x="1655260" y="2399983"/>
            <a:ext cx="2864489" cy="1077218"/>
          </a:xfrm>
          <a:prstGeom prst="rect">
            <a:avLst/>
          </a:prstGeom>
          <a:solidFill>
            <a:schemeClr val="bg1"/>
          </a:solidFill>
        </p:spPr>
        <p:txBody>
          <a:bodyPr wrap="square" anchor="ctr">
            <a:spAutoFit/>
          </a:bodyPr>
          <a:lstStyle/>
          <a:p>
            <a:r>
              <a:rPr lang="en-GB" sz="3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Debe</a:t>
            </a:r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 leer un </a:t>
            </a:r>
            <a:r>
              <a:rPr lang="en-GB" sz="3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texto</a:t>
            </a:r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741E2B9-0BAF-DB4D-6F3B-5C6BC67175D6}"/>
              </a:ext>
            </a:extLst>
          </p:cNvPr>
          <p:cNvSpPr txBox="1"/>
          <p:nvPr/>
        </p:nvSpPr>
        <p:spPr>
          <a:xfrm>
            <a:off x="3718584" y="2908008"/>
            <a:ext cx="801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002060"/>
                </a:solidFill>
              </a:rPr>
              <a:t>✉</a:t>
            </a:r>
          </a:p>
        </p:txBody>
      </p:sp>
      <p:sp>
        <p:nvSpPr>
          <p:cNvPr id="140" name="Rectangle 139">
            <a:hlinkClick r:id="" action="ppaction://noaction">
              <a:snd r:embed="rId7" name="7_4beep.wav"/>
            </a:hlinkClick>
            <a:extLst>
              <a:ext uri="{FF2B5EF4-FFF2-40B4-BE49-F238E27FC236}">
                <a16:creationId xmlns:a16="http://schemas.microsoft.com/office/drawing/2014/main" id="{05F5D1A3-2D43-7C6C-79F4-7691C30EE028}"/>
              </a:ext>
            </a:extLst>
          </p:cNvPr>
          <p:cNvSpPr/>
          <p:nvPr/>
        </p:nvSpPr>
        <p:spPr>
          <a:xfrm>
            <a:off x="231515" y="1925548"/>
            <a:ext cx="715260" cy="655573"/>
          </a:xfrm>
          <a:prstGeom prst="rect">
            <a:avLst/>
          </a:prstGeom>
          <a:solidFill>
            <a:schemeClr val="bg1"/>
          </a:solidFill>
          <a:ln w="28575">
            <a:solidFill>
              <a:srgbClr val="FF006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76A70BA2-2759-8D1D-1BD8-AF89CBA38799}"/>
              </a:ext>
            </a:extLst>
          </p:cNvPr>
          <p:cNvSpPr/>
          <p:nvPr/>
        </p:nvSpPr>
        <p:spPr>
          <a:xfrm>
            <a:off x="5538871" y="1977746"/>
            <a:ext cx="1651262" cy="1042518"/>
          </a:xfrm>
          <a:prstGeom prst="roundRect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DBC3A0B-508E-7148-A307-58106610CDDF}"/>
              </a:ext>
            </a:extLst>
          </p:cNvPr>
          <p:cNvSpPr txBox="1"/>
          <p:nvPr/>
        </p:nvSpPr>
        <p:spPr>
          <a:xfrm>
            <a:off x="6646619" y="118930"/>
            <a:ext cx="11945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[</a:t>
            </a:r>
            <a:r>
              <a:rPr lang="en-GB" sz="3600" dirty="0">
                <a:solidFill>
                  <a:srgbClr val="002060"/>
                </a:solidFill>
                <a:latin typeface="Century Gothic" panose="020B0502020202020204" pitchFamily="34" charset="0"/>
              </a:rPr>
              <a:t>1/5</a:t>
            </a:r>
            <a:r>
              <a:rPr lang="en-GB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]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B526E307-4F5D-5569-A9D7-07F03AA48B3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0799" b="44470"/>
          <a:stretch/>
        </p:blipFill>
        <p:spPr>
          <a:xfrm>
            <a:off x="5586848" y="3245778"/>
            <a:ext cx="821515" cy="782801"/>
          </a:xfrm>
          <a:prstGeom prst="roundRect">
            <a:avLst/>
          </a:prstGeom>
        </p:spPr>
      </p:pic>
      <p:pic>
        <p:nvPicPr>
          <p:cNvPr id="36" name="Picture 35" descr="A picture containing text, toy, doll, vector graphics&#10;&#10;Description automatically generated">
            <a:extLst>
              <a:ext uri="{FF2B5EF4-FFF2-40B4-BE49-F238E27FC236}">
                <a16:creationId xmlns:a16="http://schemas.microsoft.com/office/drawing/2014/main" id="{9D375697-A2F3-7A9D-B719-76EF56D2C1B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5" b="36920"/>
          <a:stretch/>
        </p:blipFill>
        <p:spPr>
          <a:xfrm flipH="1">
            <a:off x="5629367" y="2039973"/>
            <a:ext cx="657081" cy="885797"/>
          </a:xfrm>
          <a:prstGeom prst="roundRect">
            <a:avLst/>
          </a:prstGeom>
        </p:spPr>
      </p:pic>
      <p:pic>
        <p:nvPicPr>
          <p:cNvPr id="37" name="Picture 6" descr="Free vector graphics of Cleaning">
            <a:extLst>
              <a:ext uri="{FF2B5EF4-FFF2-40B4-BE49-F238E27FC236}">
                <a16:creationId xmlns:a16="http://schemas.microsoft.com/office/drawing/2014/main" id="{921D2111-ED7D-12D2-0EDB-620E6E19C1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94" y="5637907"/>
            <a:ext cx="1375033" cy="984234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Google Shape;282;p13" descr="Reading, Book, Symbol, Icon, Reader, Man">
            <a:extLst>
              <a:ext uri="{FF2B5EF4-FFF2-40B4-BE49-F238E27FC236}">
                <a16:creationId xmlns:a16="http://schemas.microsoft.com/office/drawing/2014/main" id="{AA07FC44-8009-8268-2B37-3B15F366F291}"/>
              </a:ext>
            </a:extLst>
          </p:cNvPr>
          <p:cNvPicPr preferRelativeResize="0"/>
          <p:nvPr/>
        </p:nvPicPr>
        <p:blipFill rotWithShape="1">
          <a:blip r:embed="rId3">
            <a:alphaModFix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2718898" y="5637907"/>
            <a:ext cx="1037723" cy="104266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0B65796C-CC08-2DA5-B602-E87439F15AEB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b="35564"/>
          <a:stretch/>
        </p:blipFill>
        <p:spPr>
          <a:xfrm>
            <a:off x="4386732" y="5643174"/>
            <a:ext cx="1869140" cy="1251945"/>
          </a:xfrm>
          <a:prstGeom prst="rect">
            <a:avLst/>
          </a:prstGeom>
        </p:spPr>
      </p:pic>
      <p:sp>
        <p:nvSpPr>
          <p:cNvPr id="47" name="Rectangle 46">
            <a:hlinkClick r:id="" action="ppaction://noaction">
              <a:snd r:embed="rId12" name="19_Eestaactivo.wav"/>
            </a:hlinkClick>
            <a:extLst>
              <a:ext uri="{FF2B5EF4-FFF2-40B4-BE49-F238E27FC236}">
                <a16:creationId xmlns:a16="http://schemas.microsoft.com/office/drawing/2014/main" id="{E0432A09-EB40-52A9-294A-11EB9F02F037}"/>
              </a:ext>
            </a:extLst>
          </p:cNvPr>
          <p:cNvSpPr/>
          <p:nvPr/>
        </p:nvSpPr>
        <p:spPr>
          <a:xfrm>
            <a:off x="473098" y="5330491"/>
            <a:ext cx="564992" cy="553411"/>
          </a:xfrm>
          <a:prstGeom prst="rect">
            <a:avLst/>
          </a:prstGeom>
          <a:solidFill>
            <a:srgbClr val="1D9A78"/>
          </a:solidFill>
          <a:ln w="19050">
            <a:solidFill>
              <a:srgbClr val="1F785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</a:t>
            </a:r>
          </a:p>
        </p:txBody>
      </p:sp>
      <p:sp>
        <p:nvSpPr>
          <p:cNvPr id="52" name="Rectangle 51">
            <a:hlinkClick r:id="" action="ppaction://noaction">
              <a:snd r:embed="rId12" name="19_Eestaactivo.wav"/>
            </a:hlinkClick>
            <a:extLst>
              <a:ext uri="{FF2B5EF4-FFF2-40B4-BE49-F238E27FC236}">
                <a16:creationId xmlns:a16="http://schemas.microsoft.com/office/drawing/2014/main" id="{866641CF-1B27-EE5D-8F55-03484E23AEC6}"/>
              </a:ext>
            </a:extLst>
          </p:cNvPr>
          <p:cNvSpPr/>
          <p:nvPr/>
        </p:nvSpPr>
        <p:spPr>
          <a:xfrm>
            <a:off x="2489421" y="5361201"/>
            <a:ext cx="564992" cy="553411"/>
          </a:xfrm>
          <a:prstGeom prst="rect">
            <a:avLst/>
          </a:prstGeom>
          <a:solidFill>
            <a:srgbClr val="1D9A78"/>
          </a:solidFill>
          <a:ln w="19050">
            <a:solidFill>
              <a:srgbClr val="1F785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b</a:t>
            </a:r>
          </a:p>
        </p:txBody>
      </p:sp>
      <p:sp>
        <p:nvSpPr>
          <p:cNvPr id="53" name="Rectangle 52">
            <a:hlinkClick r:id="" action="ppaction://noaction">
              <a:snd r:embed="rId12" name="19_Eestaactivo.wav"/>
            </a:hlinkClick>
            <a:extLst>
              <a:ext uri="{FF2B5EF4-FFF2-40B4-BE49-F238E27FC236}">
                <a16:creationId xmlns:a16="http://schemas.microsoft.com/office/drawing/2014/main" id="{9F082959-AA12-9592-4A47-01DD5F170FCF}"/>
              </a:ext>
            </a:extLst>
          </p:cNvPr>
          <p:cNvSpPr/>
          <p:nvPr/>
        </p:nvSpPr>
        <p:spPr>
          <a:xfrm>
            <a:off x="4317283" y="5413910"/>
            <a:ext cx="564992" cy="553411"/>
          </a:xfrm>
          <a:prstGeom prst="rect">
            <a:avLst/>
          </a:prstGeom>
          <a:solidFill>
            <a:srgbClr val="1D9A78"/>
          </a:solidFill>
          <a:ln w="19050">
            <a:solidFill>
              <a:srgbClr val="1F785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EFE162-7505-D62C-B335-FFFE663612A9}"/>
              </a:ext>
            </a:extLst>
          </p:cNvPr>
          <p:cNvSpPr txBox="1"/>
          <p:nvPr/>
        </p:nvSpPr>
        <p:spPr>
          <a:xfrm>
            <a:off x="6331348" y="3507562"/>
            <a:ext cx="5998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err="1">
                <a:solidFill>
                  <a:srgbClr val="002060"/>
                </a:solidFill>
                <a:latin typeface="Segoe Print" panose="02000600000000000000" pitchFamily="2" charset="0"/>
              </a:rPr>
              <a:t>yo</a:t>
            </a:r>
            <a:endParaRPr lang="en-GB" sz="2800" b="1" dirty="0">
              <a:solidFill>
                <a:srgbClr val="002060"/>
              </a:solidFill>
              <a:latin typeface="Segoe Print" panose="02000600000000000000" pitchFamily="2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35910A7-E6B1-D1A8-E435-BE246099E6E4}"/>
              </a:ext>
            </a:extLst>
          </p:cNvPr>
          <p:cNvSpPr txBox="1"/>
          <p:nvPr/>
        </p:nvSpPr>
        <p:spPr>
          <a:xfrm>
            <a:off x="6255870" y="2354809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err="1">
                <a:solidFill>
                  <a:srgbClr val="002060"/>
                </a:solidFill>
                <a:latin typeface="Segoe Print" panose="02000600000000000000" pitchFamily="2" charset="0"/>
              </a:rPr>
              <a:t>ella</a:t>
            </a:r>
            <a:endParaRPr lang="en-GB" sz="2800" b="1" dirty="0">
              <a:solidFill>
                <a:srgbClr val="002060"/>
              </a:solidFill>
              <a:latin typeface="Segoe Print" panose="02000600000000000000" pitchFamily="2" charset="0"/>
            </a:endParaRPr>
          </a:p>
        </p:txBody>
      </p:sp>
      <p:sp>
        <p:nvSpPr>
          <p:cNvPr id="61" name="Speech Bubble: Rectangle with Corners Rounded 60">
            <a:extLst>
              <a:ext uri="{FF2B5EF4-FFF2-40B4-BE49-F238E27FC236}">
                <a16:creationId xmlns:a16="http://schemas.microsoft.com/office/drawing/2014/main" id="{8972E878-F6DA-2295-1A4E-6D9D345A7474}"/>
              </a:ext>
            </a:extLst>
          </p:cNvPr>
          <p:cNvSpPr/>
          <p:nvPr/>
        </p:nvSpPr>
        <p:spPr>
          <a:xfrm>
            <a:off x="492253" y="4335173"/>
            <a:ext cx="3087312" cy="519576"/>
          </a:xfrm>
          <a:prstGeom prst="wedgeRoundRectCallout">
            <a:avLst>
              <a:gd name="adj1" fmla="val 43393"/>
              <a:gd name="adj2" fmla="val 83021"/>
              <a:gd name="adj3" fmla="val 16667"/>
            </a:avLst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F5B62F5-CAAE-3C55-1857-93995514CCFF}"/>
              </a:ext>
            </a:extLst>
          </p:cNvPr>
          <p:cNvSpPr txBox="1"/>
          <p:nvPr/>
        </p:nvSpPr>
        <p:spPr>
          <a:xfrm>
            <a:off x="522865" y="4371605"/>
            <a:ext cx="290112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¿Qué imagen es?</a:t>
            </a:r>
          </a:p>
        </p:txBody>
      </p:sp>
    </p:spTree>
    <p:extLst>
      <p:ext uri="{BB962C8B-B14F-4D97-AF65-F5344CB8AC3E}">
        <p14:creationId xmlns:p14="http://schemas.microsoft.com/office/powerpoint/2010/main" val="356154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animBg="1"/>
      <p:bldP spid="132" grpId="0"/>
      <p:bldP spid="26" grpId="0" animBg="1"/>
      <p:bldP spid="47" grpId="0" animBg="1"/>
      <p:bldP spid="47" grpId="1" animBg="1"/>
      <p:bldP spid="52" grpId="0" animBg="1"/>
      <p:bldP spid="53" grpId="0" animBg="1"/>
      <p:bldP spid="53" grpId="1" animBg="1"/>
      <p:bldP spid="61" grpId="0" animBg="1"/>
      <p:bldP spid="6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11755</TotalTime>
  <Words>2207</Words>
  <Application>Microsoft Office PowerPoint</Application>
  <PresentationFormat>Widescreen</PresentationFormat>
  <Paragraphs>367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Century Gothic</vt:lpstr>
      <vt:lpstr>docs-Century Gothic</vt:lpstr>
      <vt:lpstr>Modern Love</vt:lpstr>
      <vt:lpstr>Segoe Print</vt:lpstr>
      <vt:lpstr>Office Theme</vt:lpstr>
      <vt:lpstr>español, con Quique</vt:lpstr>
      <vt:lpstr>Saying what I and others have to do</vt:lpstr>
      <vt:lpstr>PowerPoint Presentation</vt:lpstr>
      <vt:lpstr>vocabulario</vt:lpstr>
      <vt:lpstr>vocabulario</vt:lpstr>
      <vt:lpstr>Saying what you have to do</vt:lpstr>
      <vt:lpstr>escuchar</vt:lpstr>
      <vt:lpstr>escuchar</vt:lpstr>
      <vt:lpstr>leer</vt:lpstr>
      <vt:lpstr>leer</vt:lpstr>
      <vt:lpstr>leer</vt:lpstr>
      <vt:lpstr>leer</vt:lpstr>
      <vt:lpstr>leer</vt:lpstr>
      <vt:lpstr>leer</vt:lpstr>
      <vt:lpstr>¡adiós!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español, con Quique</dc:title>
  <dc:creator>Paula</dc:creator>
  <cp:lastModifiedBy>Rachel Hawkes</cp:lastModifiedBy>
  <cp:revision>104</cp:revision>
  <dcterms:created xsi:type="dcterms:W3CDTF">2022-01-14T09:06:54Z</dcterms:created>
  <dcterms:modified xsi:type="dcterms:W3CDTF">2023-05-17T06:54:47Z</dcterms:modified>
</cp:coreProperties>
</file>