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827" r:id="rId3"/>
    <p:sldId id="989" r:id="rId4"/>
    <p:sldId id="990" r:id="rId5"/>
    <p:sldId id="991" r:id="rId6"/>
    <p:sldId id="266" r:id="rId7"/>
    <p:sldId id="779" r:id="rId8"/>
    <p:sldId id="993" r:id="rId9"/>
    <p:sldId id="992" r:id="rId10"/>
    <p:sldId id="994" r:id="rId11"/>
    <p:sldId id="995" r:id="rId12"/>
    <p:sldId id="942" r:id="rId13"/>
    <p:sldId id="997" r:id="rId14"/>
    <p:sldId id="276" r:id="rId15"/>
    <p:sldId id="977" r:id="rId16"/>
    <p:sldId id="99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3D2"/>
    <a:srgbClr val="22A7CC"/>
    <a:srgbClr val="92D050"/>
    <a:srgbClr val="FF4B94"/>
    <a:srgbClr val="C0E399"/>
    <a:srgbClr val="B6DF89"/>
    <a:srgbClr val="CC0000"/>
    <a:srgbClr val="C2E49C"/>
    <a:srgbClr val="FF00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52435F-C0CD-448D-9160-F6C993B8DB72}" v="132" dt="2022-08-16T14:41:51.2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5" autoAdjust="0"/>
    <p:restoredTop sz="59949" autoAdjust="0"/>
  </p:normalViewPr>
  <p:slideViewPr>
    <p:cSldViewPr snapToGrid="0">
      <p:cViewPr varScale="1">
        <p:scale>
          <a:sx n="64" d="100"/>
          <a:sy n="64" d="100"/>
        </p:scale>
        <p:origin x="2250" y="84"/>
      </p:cViewPr>
      <p:guideLst/>
    </p:cSldViewPr>
  </p:slideViewPr>
  <p:outlineViewPr>
    <p:cViewPr>
      <p:scale>
        <a:sx n="33" d="100"/>
        <a:sy n="33" d="100"/>
      </p:scale>
      <p:origin x="0" y="-1908"/>
    </p:cViewPr>
  </p:outlineViewPr>
  <p:notesTextViewPr>
    <p:cViewPr>
      <p:scale>
        <a:sx n="66" d="100"/>
        <a:sy n="66" d="100"/>
      </p:scale>
      <p:origin x="0" y="0"/>
    </p:cViewPr>
  </p:notesTextViewPr>
  <p:sorterViewPr>
    <p:cViewPr>
      <p:scale>
        <a:sx n="100" d="100"/>
        <a:sy n="100" d="100"/>
      </p:scale>
      <p:origin x="0" y="-19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AA52435F-C0CD-448D-9160-F6C993B8DB72}"/>
    <pc:docChg chg="undo custSel modSld">
      <pc:chgData name="Tom Dawes" userId="fe899cd594ff6f3a" providerId="LiveId" clId="{AA52435F-C0CD-448D-9160-F6C993B8DB72}" dt="2022-08-16T14:42:03.013" v="133" actId="20577"/>
      <pc:docMkLst>
        <pc:docMk/>
      </pc:docMkLst>
      <pc:sldChg chg="addSp delSp mod">
        <pc:chgData name="Tom Dawes" userId="fe899cd594ff6f3a" providerId="LiveId" clId="{AA52435F-C0CD-448D-9160-F6C993B8DB72}" dt="2022-08-16T12:34:04.049" v="10" actId="478"/>
        <pc:sldMkLst>
          <pc:docMk/>
          <pc:sldMk cId="0" sldId="257"/>
        </pc:sldMkLst>
        <pc:spChg chg="add del">
          <ac:chgData name="Tom Dawes" userId="fe899cd594ff6f3a" providerId="LiveId" clId="{AA52435F-C0CD-448D-9160-F6C993B8DB72}" dt="2022-08-16T12:34:04.049" v="10" actId="478"/>
          <ac:spMkLst>
            <pc:docMk/>
            <pc:sldMk cId="0" sldId="257"/>
            <ac:spMk id="12" creationId="{842133FE-75D7-461E-9BB0-8DDE43A44EBC}"/>
          </ac:spMkLst>
        </pc:spChg>
      </pc:sldChg>
      <pc:sldChg chg="modSp mod modAnim modNotesTx">
        <pc:chgData name="Tom Dawes" userId="fe899cd594ff6f3a" providerId="LiveId" clId="{AA52435F-C0CD-448D-9160-F6C993B8DB72}" dt="2022-08-16T14:42:03.013" v="133" actId="20577"/>
        <pc:sldMkLst>
          <pc:docMk/>
          <pc:sldMk cId="0" sldId="266"/>
        </pc:sldMkLst>
        <pc:spChg chg="mod">
          <ac:chgData name="Tom Dawes" userId="fe899cd594ff6f3a" providerId="LiveId" clId="{AA52435F-C0CD-448D-9160-F6C993B8DB72}" dt="2022-08-16T12:43:44.884" v="36" actId="1076"/>
          <ac:spMkLst>
            <pc:docMk/>
            <pc:sldMk cId="0" sldId="266"/>
            <ac:spMk id="8" creationId="{C5028495-8F24-53A0-ED06-2D9E88D0FEF1}"/>
          </ac:spMkLst>
        </pc:spChg>
        <pc:spChg chg="mod">
          <ac:chgData name="Tom Dawes" userId="fe899cd594ff6f3a" providerId="LiveId" clId="{AA52435F-C0CD-448D-9160-F6C993B8DB72}" dt="2022-08-16T12:47:01.521" v="43" actId="1036"/>
          <ac:spMkLst>
            <pc:docMk/>
            <pc:sldMk cId="0" sldId="266"/>
            <ac:spMk id="68" creationId="{5DF556A0-C47A-2FC7-3592-F5CBC4D17D1C}"/>
          </ac:spMkLst>
        </pc:spChg>
        <pc:spChg chg="mod">
          <ac:chgData name="Tom Dawes" userId="fe899cd594ff6f3a" providerId="LiveId" clId="{AA52435F-C0CD-448D-9160-F6C993B8DB72}" dt="2022-08-16T12:43:40.468" v="35" actId="1076"/>
          <ac:spMkLst>
            <pc:docMk/>
            <pc:sldMk cId="0" sldId="266"/>
            <ac:spMk id="92" creationId="{74D2D9AF-C3F5-FBA7-959F-870FC2DEDB86}"/>
          </ac:spMkLst>
        </pc:spChg>
      </pc:sldChg>
      <pc:sldChg chg="modAnim">
        <pc:chgData name="Tom Dawes" userId="fe899cd594ff6f3a" providerId="LiveId" clId="{AA52435F-C0CD-448D-9160-F6C993B8DB72}" dt="2022-08-16T12:51:59.251" v="60"/>
        <pc:sldMkLst>
          <pc:docMk/>
          <pc:sldMk cId="4092001493" sldId="779"/>
        </pc:sldMkLst>
      </pc:sldChg>
      <pc:sldChg chg="modAnim">
        <pc:chgData name="Tom Dawes" userId="fe899cd594ff6f3a" providerId="LiveId" clId="{AA52435F-C0CD-448D-9160-F6C993B8DB72}" dt="2022-08-16T12:36:45.957" v="19"/>
        <pc:sldMkLst>
          <pc:docMk/>
          <pc:sldMk cId="123433732" sldId="827"/>
        </pc:sldMkLst>
      </pc:sldChg>
      <pc:sldChg chg="addSp delSp modSp modAnim">
        <pc:chgData name="Tom Dawes" userId="fe899cd594ff6f3a" providerId="LiveId" clId="{AA52435F-C0CD-448D-9160-F6C993B8DB72}" dt="2022-08-16T12:38:19.547" v="28"/>
        <pc:sldMkLst>
          <pc:docMk/>
          <pc:sldMk cId="2775217289" sldId="989"/>
        </pc:sldMkLst>
        <pc:grpChg chg="add del mod">
          <ac:chgData name="Tom Dawes" userId="fe899cd594ff6f3a" providerId="LiveId" clId="{AA52435F-C0CD-448D-9160-F6C993B8DB72}" dt="2022-08-16T12:33:57.198" v="7"/>
          <ac:grpSpMkLst>
            <pc:docMk/>
            <pc:sldMk cId="2775217289" sldId="989"/>
            <ac:grpSpMk id="50" creationId="{E1E1DD46-C94A-DFA1-C4BB-3C55D37D7CA7}"/>
          </ac:grpSpMkLst>
        </pc:grpChg>
        <pc:grpChg chg="add del mod">
          <ac:chgData name="Tom Dawes" userId="fe899cd594ff6f3a" providerId="LiveId" clId="{AA52435F-C0CD-448D-9160-F6C993B8DB72}" dt="2022-08-16T12:33:58.163" v="8" actId="478"/>
          <ac:grpSpMkLst>
            <pc:docMk/>
            <pc:sldMk cId="2775217289" sldId="989"/>
            <ac:grpSpMk id="58" creationId="{F45B99C3-D55C-3CD9-7CBC-BB8128FAC0E5}"/>
          </ac:grpSpMkLst>
        </pc:grpChg>
        <pc:picChg chg="add del mod">
          <ac:chgData name="Tom Dawes" userId="fe899cd594ff6f3a" providerId="LiveId" clId="{AA52435F-C0CD-448D-9160-F6C993B8DB72}" dt="2022-08-16T12:32:57" v="3"/>
          <ac:picMkLst>
            <pc:docMk/>
            <pc:sldMk cId="2775217289" sldId="989"/>
            <ac:picMk id="47" creationId="{C65C7249-AE5B-6093-A112-3D45E807A26C}"/>
          </ac:picMkLst>
        </pc:picChg>
        <pc:picChg chg="add del">
          <ac:chgData name="Tom Dawes" userId="fe899cd594ff6f3a" providerId="LiveId" clId="{AA52435F-C0CD-448D-9160-F6C993B8DB72}" dt="2022-08-16T12:32:57.825" v="4" actId="478"/>
          <ac:picMkLst>
            <pc:docMk/>
            <pc:sldMk cId="2775217289" sldId="989"/>
            <ac:picMk id="59" creationId="{DFE43C8A-5F8A-A715-DF88-DB46FB1E722E}"/>
          </ac:picMkLst>
        </pc:picChg>
        <pc:picChg chg="mod">
          <ac:chgData name="Tom Dawes" userId="fe899cd594ff6f3a" providerId="LiveId" clId="{AA52435F-C0CD-448D-9160-F6C993B8DB72}" dt="2022-08-16T12:32:57.825" v="4" actId="478"/>
          <ac:picMkLst>
            <pc:docMk/>
            <pc:sldMk cId="2775217289" sldId="989"/>
            <ac:picMk id="60" creationId="{CE689000-DAC5-02FC-61C5-8E6500F32BAD}"/>
          </ac:picMkLst>
        </pc:picChg>
        <pc:picChg chg="mod">
          <ac:chgData name="Tom Dawes" userId="fe899cd594ff6f3a" providerId="LiveId" clId="{AA52435F-C0CD-448D-9160-F6C993B8DB72}" dt="2022-08-16T12:33:09.704" v="6"/>
          <ac:picMkLst>
            <pc:docMk/>
            <pc:sldMk cId="2775217289" sldId="989"/>
            <ac:picMk id="65" creationId="{87973C12-E480-F89D-CD00-A1C13AC5F6A7}"/>
          </ac:picMkLst>
        </pc:picChg>
        <pc:picChg chg="mod">
          <ac:chgData name="Tom Dawes" userId="fe899cd594ff6f3a" providerId="LiveId" clId="{AA52435F-C0CD-448D-9160-F6C993B8DB72}" dt="2022-08-16T12:33:09.704" v="6"/>
          <ac:picMkLst>
            <pc:docMk/>
            <pc:sldMk cId="2775217289" sldId="989"/>
            <ac:picMk id="66" creationId="{52A6D05A-4177-8619-12CA-D75DD78EC3D2}"/>
          </ac:picMkLst>
        </pc:picChg>
      </pc:sldChg>
      <pc:sldChg chg="modSp mod modAnim">
        <pc:chgData name="Tom Dawes" userId="fe899cd594ff6f3a" providerId="LiveId" clId="{AA52435F-C0CD-448D-9160-F6C993B8DB72}" dt="2022-08-16T12:42:36.420" v="32"/>
        <pc:sldMkLst>
          <pc:docMk/>
          <pc:sldMk cId="2522356612" sldId="991"/>
        </pc:sldMkLst>
        <pc:spChg chg="mod">
          <ac:chgData name="Tom Dawes" userId="fe899cd594ff6f3a" providerId="LiveId" clId="{AA52435F-C0CD-448D-9160-F6C993B8DB72}" dt="2022-08-16T12:41:40.276" v="29" actId="14100"/>
          <ac:spMkLst>
            <pc:docMk/>
            <pc:sldMk cId="2522356612" sldId="991"/>
            <ac:spMk id="23" creationId="{F9255EAF-B020-48E9-4E09-04D27E5FA1CF}"/>
          </ac:spMkLst>
        </pc:spChg>
      </pc:sldChg>
      <pc:sldChg chg="addSp delSp modSp mod modAnim">
        <pc:chgData name="Tom Dawes" userId="fe899cd594ff6f3a" providerId="LiveId" clId="{AA52435F-C0CD-448D-9160-F6C993B8DB72}" dt="2022-08-16T13:20:44.373" v="64"/>
        <pc:sldMkLst>
          <pc:docMk/>
          <pc:sldMk cId="2789641620" sldId="992"/>
        </pc:sldMkLst>
        <pc:spChg chg="del">
          <ac:chgData name="Tom Dawes" userId="fe899cd594ff6f3a" providerId="LiveId" clId="{AA52435F-C0CD-448D-9160-F6C993B8DB72}" dt="2022-08-16T12:50:09.312" v="49" actId="478"/>
          <ac:spMkLst>
            <pc:docMk/>
            <pc:sldMk cId="2789641620" sldId="992"/>
            <ac:spMk id="2" creationId="{9E5D7D67-0354-4144-9687-63666CDEA2E4}"/>
          </ac:spMkLst>
        </pc:spChg>
        <pc:spChg chg="add del mod">
          <ac:chgData name="Tom Dawes" userId="fe899cd594ff6f3a" providerId="LiveId" clId="{AA52435F-C0CD-448D-9160-F6C993B8DB72}" dt="2022-08-16T12:50:12.122" v="50" actId="478"/>
          <ac:spMkLst>
            <pc:docMk/>
            <pc:sldMk cId="2789641620" sldId="992"/>
            <ac:spMk id="4" creationId="{2EF62850-8FF8-FB25-627F-13439AC754F5}"/>
          </ac:spMkLst>
        </pc:spChg>
        <pc:spChg chg="del">
          <ac:chgData name="Tom Dawes" userId="fe899cd594ff6f3a" providerId="LiveId" clId="{AA52435F-C0CD-448D-9160-F6C993B8DB72}" dt="2022-08-16T12:50:09.312" v="49" actId="478"/>
          <ac:spMkLst>
            <pc:docMk/>
            <pc:sldMk cId="2789641620" sldId="992"/>
            <ac:spMk id="18" creationId="{7E03D5E4-0DE2-4A17-9062-0844809E1F02}"/>
          </ac:spMkLst>
        </pc:spChg>
        <pc:spChg chg="add mod">
          <ac:chgData name="Tom Dawes" userId="fe899cd594ff6f3a" providerId="LiveId" clId="{AA52435F-C0CD-448D-9160-F6C993B8DB72}" dt="2022-08-16T12:50:12.725" v="51"/>
          <ac:spMkLst>
            <pc:docMk/>
            <pc:sldMk cId="2789641620" sldId="992"/>
            <ac:spMk id="32" creationId="{6EDB6BCB-46F3-9158-88F9-B82BE3A5CBAE}"/>
          </ac:spMkLst>
        </pc:spChg>
        <pc:spChg chg="del">
          <ac:chgData name="Tom Dawes" userId="fe899cd594ff6f3a" providerId="LiveId" clId="{AA52435F-C0CD-448D-9160-F6C993B8DB72}" dt="2022-08-16T12:50:09.312" v="49" actId="478"/>
          <ac:spMkLst>
            <pc:docMk/>
            <pc:sldMk cId="2789641620" sldId="992"/>
            <ac:spMk id="33" creationId="{F6EBF477-5B38-42D2-8306-ABF1F35CD572}"/>
          </ac:spMkLst>
        </pc:spChg>
        <pc:spChg chg="add mod">
          <ac:chgData name="Tom Dawes" userId="fe899cd594ff6f3a" providerId="LiveId" clId="{AA52435F-C0CD-448D-9160-F6C993B8DB72}" dt="2022-08-16T12:50:12.725" v="51"/>
          <ac:spMkLst>
            <pc:docMk/>
            <pc:sldMk cId="2789641620" sldId="992"/>
            <ac:spMk id="34" creationId="{1FF825F1-B046-B702-C6AD-8F59ED16D8FB}"/>
          </ac:spMkLst>
        </pc:spChg>
        <pc:spChg chg="add mod">
          <ac:chgData name="Tom Dawes" userId="fe899cd594ff6f3a" providerId="LiveId" clId="{AA52435F-C0CD-448D-9160-F6C993B8DB72}" dt="2022-08-16T12:50:15.403" v="53" actId="20577"/>
          <ac:spMkLst>
            <pc:docMk/>
            <pc:sldMk cId="2789641620" sldId="992"/>
            <ac:spMk id="38" creationId="{AD8F6695-1D26-B0C4-4AAC-A9D0AA5E57A8}"/>
          </ac:spMkLst>
        </pc:spChg>
        <pc:spChg chg="del">
          <ac:chgData name="Tom Dawes" userId="fe899cd594ff6f3a" providerId="LiveId" clId="{AA52435F-C0CD-448D-9160-F6C993B8DB72}" dt="2022-08-16T12:50:09.312" v="49" actId="478"/>
          <ac:spMkLst>
            <pc:docMk/>
            <pc:sldMk cId="2789641620" sldId="992"/>
            <ac:spMk id="42" creationId="{094B96C5-26D2-4757-8E35-CAE80835A918}"/>
          </ac:spMkLst>
        </pc:spChg>
        <pc:spChg chg="add mod">
          <ac:chgData name="Tom Dawes" userId="fe899cd594ff6f3a" providerId="LiveId" clId="{AA52435F-C0CD-448D-9160-F6C993B8DB72}" dt="2022-08-16T12:50:12.725" v="51"/>
          <ac:spMkLst>
            <pc:docMk/>
            <pc:sldMk cId="2789641620" sldId="992"/>
            <ac:spMk id="43" creationId="{AF452774-BB36-CAF5-A907-7158303DF03F}"/>
          </ac:spMkLst>
        </pc:spChg>
        <pc:picChg chg="del">
          <ac:chgData name="Tom Dawes" userId="fe899cd594ff6f3a" providerId="LiveId" clId="{AA52435F-C0CD-448D-9160-F6C993B8DB72}" dt="2022-08-16T12:50:09.312" v="49" actId="478"/>
          <ac:picMkLst>
            <pc:docMk/>
            <pc:sldMk cId="2789641620" sldId="992"/>
            <ac:picMk id="19" creationId="{AC3D3113-758D-4D91-8D12-3559D5227C71}"/>
          </ac:picMkLst>
        </pc:picChg>
        <pc:picChg chg="add mod">
          <ac:chgData name="Tom Dawes" userId="fe899cd594ff6f3a" providerId="LiveId" clId="{AA52435F-C0CD-448D-9160-F6C993B8DB72}" dt="2022-08-16T12:50:12.725" v="51"/>
          <ac:picMkLst>
            <pc:docMk/>
            <pc:sldMk cId="2789641620" sldId="992"/>
            <ac:picMk id="40" creationId="{62ED8517-A612-8832-EC06-273288C96BD7}"/>
          </ac:picMkLst>
        </pc:picChg>
      </pc:sldChg>
      <pc:sldChg chg="addSp delSp modSp mod modAnim">
        <pc:chgData name="Tom Dawes" userId="fe899cd594ff6f3a" providerId="LiveId" clId="{AA52435F-C0CD-448D-9160-F6C993B8DB72}" dt="2022-08-16T12:53:00.124" v="62"/>
        <pc:sldMkLst>
          <pc:docMk/>
          <pc:sldMk cId="2949604215" sldId="993"/>
        </pc:sldMkLst>
        <pc:spChg chg="del">
          <ac:chgData name="Tom Dawes" userId="fe899cd594ff6f3a" providerId="LiveId" clId="{AA52435F-C0CD-448D-9160-F6C993B8DB72}" dt="2022-08-16T12:49:53.484" v="44" actId="478"/>
          <ac:spMkLst>
            <pc:docMk/>
            <pc:sldMk cId="2949604215" sldId="993"/>
            <ac:spMk id="2" creationId="{9E5D7D67-0354-4144-9687-63666CDEA2E4}"/>
          </ac:spMkLst>
        </pc:spChg>
        <pc:spChg chg="add del mod">
          <ac:chgData name="Tom Dawes" userId="fe899cd594ff6f3a" providerId="LiveId" clId="{AA52435F-C0CD-448D-9160-F6C993B8DB72}" dt="2022-08-16T12:49:57.108" v="46" actId="478"/>
          <ac:spMkLst>
            <pc:docMk/>
            <pc:sldMk cId="2949604215" sldId="993"/>
            <ac:spMk id="4" creationId="{81D99585-10C4-3713-9A64-AB1E1D91BCB4}"/>
          </ac:spMkLst>
        </pc:spChg>
        <pc:spChg chg="del">
          <ac:chgData name="Tom Dawes" userId="fe899cd594ff6f3a" providerId="LiveId" clId="{AA52435F-C0CD-448D-9160-F6C993B8DB72}" dt="2022-08-16T12:49:53.484" v="44" actId="478"/>
          <ac:spMkLst>
            <pc:docMk/>
            <pc:sldMk cId="2949604215" sldId="993"/>
            <ac:spMk id="18" creationId="{7E03D5E4-0DE2-4A17-9062-0844809E1F02}"/>
          </ac:spMkLst>
        </pc:spChg>
        <pc:spChg chg="del">
          <ac:chgData name="Tom Dawes" userId="fe899cd594ff6f3a" providerId="LiveId" clId="{AA52435F-C0CD-448D-9160-F6C993B8DB72}" dt="2022-08-16T12:49:53.484" v="44" actId="478"/>
          <ac:spMkLst>
            <pc:docMk/>
            <pc:sldMk cId="2949604215" sldId="993"/>
            <ac:spMk id="33" creationId="{F6EBF477-5B38-42D2-8306-ABF1F35CD572}"/>
          </ac:spMkLst>
        </pc:spChg>
        <pc:spChg chg="add mod">
          <ac:chgData name="Tom Dawes" userId="fe899cd594ff6f3a" providerId="LiveId" clId="{AA52435F-C0CD-448D-9160-F6C993B8DB72}" dt="2022-08-16T12:49:54.687" v="45"/>
          <ac:spMkLst>
            <pc:docMk/>
            <pc:sldMk cId="2949604215" sldId="993"/>
            <ac:spMk id="35" creationId="{380CBD28-4C45-7189-89F4-3308D6AED17C}"/>
          </ac:spMkLst>
        </pc:spChg>
        <pc:spChg chg="add mod">
          <ac:chgData name="Tom Dawes" userId="fe899cd594ff6f3a" providerId="LiveId" clId="{AA52435F-C0CD-448D-9160-F6C993B8DB72}" dt="2022-08-16T12:49:54.687" v="45"/>
          <ac:spMkLst>
            <pc:docMk/>
            <pc:sldMk cId="2949604215" sldId="993"/>
            <ac:spMk id="36" creationId="{2E3F7965-ABEC-6F07-AB71-9C44CCD17499}"/>
          </ac:spMkLst>
        </pc:spChg>
        <pc:spChg chg="add mod">
          <ac:chgData name="Tom Dawes" userId="fe899cd594ff6f3a" providerId="LiveId" clId="{AA52435F-C0CD-448D-9160-F6C993B8DB72}" dt="2022-08-16T12:50:03.240" v="48" actId="20577"/>
          <ac:spMkLst>
            <pc:docMk/>
            <pc:sldMk cId="2949604215" sldId="993"/>
            <ac:spMk id="37" creationId="{B4D2E08E-CC05-671F-BBDB-91F44503C776}"/>
          </ac:spMkLst>
        </pc:spChg>
        <pc:spChg chg="add mod">
          <ac:chgData name="Tom Dawes" userId="fe899cd594ff6f3a" providerId="LiveId" clId="{AA52435F-C0CD-448D-9160-F6C993B8DB72}" dt="2022-08-16T12:49:54.687" v="45"/>
          <ac:spMkLst>
            <pc:docMk/>
            <pc:sldMk cId="2949604215" sldId="993"/>
            <ac:spMk id="39" creationId="{CE8B04CD-438D-53D9-D174-EEEE4BAC8BAD}"/>
          </ac:spMkLst>
        </pc:spChg>
        <pc:spChg chg="del">
          <ac:chgData name="Tom Dawes" userId="fe899cd594ff6f3a" providerId="LiveId" clId="{AA52435F-C0CD-448D-9160-F6C993B8DB72}" dt="2022-08-16T12:49:53.484" v="44" actId="478"/>
          <ac:spMkLst>
            <pc:docMk/>
            <pc:sldMk cId="2949604215" sldId="993"/>
            <ac:spMk id="42" creationId="{094B96C5-26D2-4757-8E35-CAE80835A918}"/>
          </ac:spMkLst>
        </pc:spChg>
        <pc:picChg chg="del">
          <ac:chgData name="Tom Dawes" userId="fe899cd594ff6f3a" providerId="LiveId" clId="{AA52435F-C0CD-448D-9160-F6C993B8DB72}" dt="2022-08-16T12:49:53.484" v="44" actId="478"/>
          <ac:picMkLst>
            <pc:docMk/>
            <pc:sldMk cId="2949604215" sldId="993"/>
            <ac:picMk id="19" creationId="{AC3D3113-758D-4D91-8D12-3559D5227C71}"/>
          </ac:picMkLst>
        </pc:picChg>
        <pc:picChg chg="add mod">
          <ac:chgData name="Tom Dawes" userId="fe899cd594ff6f3a" providerId="LiveId" clId="{AA52435F-C0CD-448D-9160-F6C993B8DB72}" dt="2022-08-16T12:49:54.687" v="45"/>
          <ac:picMkLst>
            <pc:docMk/>
            <pc:sldMk cId="2949604215" sldId="993"/>
            <ac:picMk id="38" creationId="{7D465C28-D78F-DECA-CD08-3BDBD7F625CF}"/>
          </ac:picMkLst>
        </pc:picChg>
      </pc:sldChg>
      <pc:sldChg chg="addSp delSp modSp mod modAnim">
        <pc:chgData name="Tom Dawes" userId="fe899cd594ff6f3a" providerId="LiveId" clId="{AA52435F-C0CD-448D-9160-F6C993B8DB72}" dt="2022-08-16T13:23:01.794" v="75"/>
        <pc:sldMkLst>
          <pc:docMk/>
          <pc:sldMk cId="1485988152" sldId="994"/>
        </pc:sldMkLst>
        <pc:spChg chg="del">
          <ac:chgData name="Tom Dawes" userId="fe899cd594ff6f3a" providerId="LiveId" clId="{AA52435F-C0CD-448D-9160-F6C993B8DB72}" dt="2022-08-16T12:50:21.014" v="54" actId="478"/>
          <ac:spMkLst>
            <pc:docMk/>
            <pc:sldMk cId="1485988152" sldId="994"/>
            <ac:spMk id="2" creationId="{9E5D7D67-0354-4144-9687-63666CDEA2E4}"/>
          </ac:spMkLst>
        </pc:spChg>
        <pc:spChg chg="add del mod">
          <ac:chgData name="Tom Dawes" userId="fe899cd594ff6f3a" providerId="LiveId" clId="{AA52435F-C0CD-448D-9160-F6C993B8DB72}" dt="2022-08-16T12:50:24.854" v="56" actId="478"/>
          <ac:spMkLst>
            <pc:docMk/>
            <pc:sldMk cId="1485988152" sldId="994"/>
            <ac:spMk id="4" creationId="{FF8DDC9D-B453-7A4E-F0AF-1237DD9BA8DE}"/>
          </ac:spMkLst>
        </pc:spChg>
        <pc:spChg chg="del">
          <ac:chgData name="Tom Dawes" userId="fe899cd594ff6f3a" providerId="LiveId" clId="{AA52435F-C0CD-448D-9160-F6C993B8DB72}" dt="2022-08-16T12:50:21.014" v="54" actId="478"/>
          <ac:spMkLst>
            <pc:docMk/>
            <pc:sldMk cId="1485988152" sldId="994"/>
            <ac:spMk id="18" creationId="{7E03D5E4-0DE2-4A17-9062-0844809E1F02}"/>
          </ac:spMkLst>
        </pc:spChg>
        <pc:spChg chg="del">
          <ac:chgData name="Tom Dawes" userId="fe899cd594ff6f3a" providerId="LiveId" clId="{AA52435F-C0CD-448D-9160-F6C993B8DB72}" dt="2022-08-16T12:50:21.014" v="54" actId="478"/>
          <ac:spMkLst>
            <pc:docMk/>
            <pc:sldMk cId="1485988152" sldId="994"/>
            <ac:spMk id="33" creationId="{F6EBF477-5B38-42D2-8306-ABF1F35CD572}"/>
          </ac:spMkLst>
        </pc:spChg>
        <pc:spChg chg="mod">
          <ac:chgData name="Tom Dawes" userId="fe899cd594ff6f3a" providerId="LiveId" clId="{AA52435F-C0CD-448D-9160-F6C993B8DB72}" dt="2022-08-16T13:22:36.013" v="74" actId="14100"/>
          <ac:spMkLst>
            <pc:docMk/>
            <pc:sldMk cId="1485988152" sldId="994"/>
            <ac:spMk id="39" creationId="{950DAE3B-2AC9-48E5-A4E7-4C01B15D784C}"/>
          </ac:spMkLst>
        </pc:spChg>
        <pc:spChg chg="add mod">
          <ac:chgData name="Tom Dawes" userId="fe899cd594ff6f3a" providerId="LiveId" clId="{AA52435F-C0CD-448D-9160-F6C993B8DB72}" dt="2022-08-16T12:50:22.355" v="55"/>
          <ac:spMkLst>
            <pc:docMk/>
            <pc:sldMk cId="1485988152" sldId="994"/>
            <ac:spMk id="40" creationId="{08B5135F-2687-DA35-83F5-0DE89248C00D}"/>
          </ac:spMkLst>
        </pc:spChg>
        <pc:spChg chg="del">
          <ac:chgData name="Tom Dawes" userId="fe899cd594ff6f3a" providerId="LiveId" clId="{AA52435F-C0CD-448D-9160-F6C993B8DB72}" dt="2022-08-16T12:50:21.014" v="54" actId="478"/>
          <ac:spMkLst>
            <pc:docMk/>
            <pc:sldMk cId="1485988152" sldId="994"/>
            <ac:spMk id="42" creationId="{094B96C5-26D2-4757-8E35-CAE80835A918}"/>
          </ac:spMkLst>
        </pc:spChg>
        <pc:spChg chg="add mod">
          <ac:chgData name="Tom Dawes" userId="fe899cd594ff6f3a" providerId="LiveId" clId="{AA52435F-C0CD-448D-9160-F6C993B8DB72}" dt="2022-08-16T12:50:22.355" v="55"/>
          <ac:spMkLst>
            <pc:docMk/>
            <pc:sldMk cId="1485988152" sldId="994"/>
            <ac:spMk id="43" creationId="{1D9D2926-A9E3-1CF8-647F-93E122B0DE98}"/>
          </ac:spMkLst>
        </pc:spChg>
        <pc:spChg chg="add mod">
          <ac:chgData name="Tom Dawes" userId="fe899cd594ff6f3a" providerId="LiveId" clId="{AA52435F-C0CD-448D-9160-F6C993B8DB72}" dt="2022-08-16T12:50:27.283" v="58" actId="20577"/>
          <ac:spMkLst>
            <pc:docMk/>
            <pc:sldMk cId="1485988152" sldId="994"/>
            <ac:spMk id="44" creationId="{ECF9704F-72C0-C49D-B93B-0F0A2275BA2F}"/>
          </ac:spMkLst>
        </pc:spChg>
        <pc:spChg chg="add mod">
          <ac:chgData name="Tom Dawes" userId="fe899cd594ff6f3a" providerId="LiveId" clId="{AA52435F-C0CD-448D-9160-F6C993B8DB72}" dt="2022-08-16T12:50:22.355" v="55"/>
          <ac:spMkLst>
            <pc:docMk/>
            <pc:sldMk cId="1485988152" sldId="994"/>
            <ac:spMk id="48" creationId="{146D0205-BE2E-7FC8-6822-DA6C74A7A799}"/>
          </ac:spMkLst>
        </pc:spChg>
        <pc:picChg chg="del">
          <ac:chgData name="Tom Dawes" userId="fe899cd594ff6f3a" providerId="LiveId" clId="{AA52435F-C0CD-448D-9160-F6C993B8DB72}" dt="2022-08-16T12:50:21.014" v="54" actId="478"/>
          <ac:picMkLst>
            <pc:docMk/>
            <pc:sldMk cId="1485988152" sldId="994"/>
            <ac:picMk id="19" creationId="{AC3D3113-758D-4D91-8D12-3559D5227C71}"/>
          </ac:picMkLst>
        </pc:picChg>
        <pc:picChg chg="add mod">
          <ac:chgData name="Tom Dawes" userId="fe899cd594ff6f3a" providerId="LiveId" clId="{AA52435F-C0CD-448D-9160-F6C993B8DB72}" dt="2022-08-16T12:50:22.355" v="55"/>
          <ac:picMkLst>
            <pc:docMk/>
            <pc:sldMk cId="1485988152" sldId="994"/>
            <ac:picMk id="45" creationId="{EED2A1E6-33F5-977C-6AFB-22125696B711}"/>
          </ac:picMkLst>
        </pc:picChg>
      </pc:sldChg>
      <pc:sldChg chg="modAnim">
        <pc:chgData name="Tom Dawes" userId="fe899cd594ff6f3a" providerId="LiveId" clId="{AA52435F-C0CD-448D-9160-F6C993B8DB72}" dt="2022-08-16T13:27:00.134" v="81"/>
        <pc:sldMkLst>
          <pc:docMk/>
          <pc:sldMk cId="2907958100" sldId="995"/>
        </pc:sldMkLst>
      </pc:sldChg>
      <pc:sldChg chg="modSp mod modAnim">
        <pc:chgData name="Tom Dawes" userId="fe899cd594ff6f3a" providerId="LiveId" clId="{AA52435F-C0CD-448D-9160-F6C993B8DB72}" dt="2022-08-16T14:41:51.270" v="130"/>
        <pc:sldMkLst>
          <pc:docMk/>
          <pc:sldMk cId="1717489110" sldId="997"/>
        </pc:sldMkLst>
        <pc:spChg chg="mod">
          <ac:chgData name="Tom Dawes" userId="fe899cd594ff6f3a" providerId="LiveId" clId="{AA52435F-C0CD-448D-9160-F6C993B8DB72}" dt="2022-08-16T14:41:30.271" v="119" actId="1076"/>
          <ac:spMkLst>
            <pc:docMk/>
            <pc:sldMk cId="1717489110" sldId="997"/>
            <ac:spMk id="42" creationId="{441CCF8C-6A2B-42D1-9A29-267D4A3E95B2}"/>
          </ac:spMkLst>
        </pc:spChg>
        <pc:spChg chg="mod">
          <ac:chgData name="Tom Dawes" userId="fe899cd594ff6f3a" providerId="LiveId" clId="{AA52435F-C0CD-448D-9160-F6C993B8DB72}" dt="2022-08-16T14:41:41.576" v="128" actId="1076"/>
          <ac:spMkLst>
            <pc:docMk/>
            <pc:sldMk cId="1717489110" sldId="997"/>
            <ac:spMk id="46" creationId="{0D315BE0-C647-4370-B56C-1C292BED493E}"/>
          </ac:spMkLst>
        </pc:spChg>
        <pc:graphicFrameChg chg="mod modGraphic">
          <ac:chgData name="Tom Dawes" userId="fe899cd594ff6f3a" providerId="LiveId" clId="{AA52435F-C0CD-448D-9160-F6C993B8DB72}" dt="2022-08-16T14:41:38.460" v="127"/>
          <ac:graphicFrameMkLst>
            <pc:docMk/>
            <pc:sldMk cId="1717489110" sldId="997"/>
            <ac:graphicFrameMk id="15" creationId="{4DB7913D-724A-4B00-BB96-ADDC7286CFA1}"/>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17/05/2023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r>
              <a:rPr lang="es-ES_tradnl" sz="1200" b="1" kern="1200" dirty="0">
                <a:solidFill>
                  <a:schemeClr val="tx1"/>
                </a:solidFill>
                <a:effectLst/>
                <a:latin typeface="+mn-lt"/>
                <a:ea typeface="+mn-ea"/>
                <a:cs typeface="+mn-cs"/>
              </a:rPr>
              <a:t>Phonics: SSC revision 2</a:t>
            </a:r>
            <a:endParaRPr lang="es-ES_tradnl" sz="1200" b="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Vocabulary (new words in bold</a:t>
            </a:r>
            <a:r>
              <a:rPr lang="es-ES_tradnl" sz="1200" kern="1200" dirty="0">
                <a:solidFill>
                  <a:schemeClr val="tx1"/>
                </a:solidFill>
                <a:effectLst/>
                <a:latin typeface="+mn-lt"/>
                <a:ea typeface="+mn-ea"/>
                <a:cs typeface="+mn-cs"/>
              </a:rPr>
              <a:t>): </a:t>
            </a:r>
            <a:r>
              <a:rPr lang="en-GB" sz="1800" dirty="0"/>
              <a:t> </a:t>
            </a:r>
            <a:r>
              <a:rPr lang="en-GB" sz="1200" b="1" i="0" u="none" strike="noStrike" dirty="0" err="1">
                <a:solidFill>
                  <a:srgbClr val="002060"/>
                </a:solidFill>
                <a:effectLst/>
                <a:latin typeface="Century Gothic" panose="020B0502020202020204" pitchFamily="34" charset="0"/>
              </a:rPr>
              <a:t>deber</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[71</a:t>
            </a:r>
            <a:r>
              <a:rPr lang="en-GB" sz="1200" b="1" dirty="0">
                <a:solidFill>
                  <a:srgbClr val="002060"/>
                </a:solidFill>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silencio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[[518] </a:t>
            </a:r>
            <a:r>
              <a:rPr lang="en-GB" sz="1200" b="1" i="0" u="none" strike="noStrike" dirty="0" err="1">
                <a:solidFill>
                  <a:srgbClr val="002060"/>
                </a:solidFill>
                <a:effectLst/>
                <a:latin typeface="Century Gothic" panose="020B0502020202020204" pitchFamily="34" charset="0"/>
              </a:rPr>
              <a:t>tarde</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[457]</a:t>
            </a:r>
            <a:r>
              <a:rPr lang="en-GB" sz="1800" dirty="0"/>
              <a:t> </a:t>
            </a:r>
            <a:r>
              <a:rPr lang="en-GB" sz="1200" b="1" dirty="0">
                <a:solidFill>
                  <a:srgbClr val="002060"/>
                </a:solidFill>
                <a:latin typeface="Century Gothic" panose="020B0502020202020204" pitchFamily="34" charset="0"/>
              </a:rPr>
              <a:t>c</a:t>
            </a:r>
            <a:r>
              <a:rPr lang="en-GB" sz="1200" b="1" i="0" u="none" strike="noStrike" dirty="0">
                <a:solidFill>
                  <a:srgbClr val="002060"/>
                </a:solidFill>
                <a:effectLst/>
                <a:latin typeface="Century Gothic" panose="020B0502020202020204" pitchFamily="34" charset="0"/>
              </a:rPr>
              <a:t>olegio </a:t>
            </a:r>
            <a:r>
              <a:rPr lang="en-GB" sz="1200" i="0" u="none" strike="noStrike" dirty="0">
                <a:solidFill>
                  <a:srgbClr val="002060"/>
                </a:solidFill>
                <a:effectLst/>
                <a:latin typeface="Century Gothic" panose="020B0502020202020204" pitchFamily="34" charset="0"/>
              </a:rPr>
              <a:t>[628] </a:t>
            </a:r>
            <a:r>
              <a:rPr lang="en-GB" sz="1200" b="1" i="0" u="none" strike="noStrike" dirty="0" err="1">
                <a:solidFill>
                  <a:srgbClr val="002060"/>
                </a:solidFill>
                <a:effectLst/>
                <a:latin typeface="Century Gothic" panose="020B0502020202020204" pitchFamily="34" charset="0"/>
              </a:rPr>
              <a:t>deberes</a:t>
            </a:r>
            <a:r>
              <a:rPr lang="en-GB" sz="1200" b="1" i="0" u="none" strike="noStrike" dirty="0">
                <a:solidFill>
                  <a:srgbClr val="002060"/>
                </a:solidFill>
                <a:effectLst/>
                <a:latin typeface="Century Gothic" panose="020B0502020202020204" pitchFamily="34" charset="0"/>
              </a:rPr>
              <a:t> </a:t>
            </a:r>
            <a:r>
              <a:rPr lang="en-GB" sz="1200" i="0" u="none" strike="noStrike" dirty="0">
                <a:solidFill>
                  <a:srgbClr val="002060"/>
                </a:solidFill>
                <a:effectLst/>
                <a:latin typeface="Century Gothic" panose="020B0502020202020204" pitchFamily="34" charset="0"/>
              </a:rPr>
              <a:t>[2187]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Revisit 1</a:t>
            </a:r>
            <a:r>
              <a:rPr lang="es-ES_tradnl" sz="1200" kern="1200" dirty="0">
                <a:solidFill>
                  <a:schemeClr val="tx1"/>
                </a:solidFill>
                <a:effectLst/>
                <a:latin typeface="+mn-lt"/>
                <a:ea typeface="+mn-ea"/>
                <a:cs typeface="+mn-cs"/>
              </a:rPr>
              <a:t>: </a:t>
            </a:r>
            <a:r>
              <a:rPr lang="en-GB" sz="1200" b="0" i="0" u="none" strike="noStrike" dirty="0" err="1">
                <a:solidFill>
                  <a:srgbClr val="002060"/>
                </a:solidFill>
                <a:effectLst/>
                <a:latin typeface="Century Gothic" panose="020B0502020202020204" pitchFamily="34" charset="0"/>
              </a:rPr>
              <a:t>bandera</a:t>
            </a:r>
            <a:r>
              <a:rPr lang="en-GB" sz="1200" b="0" i="0" u="none" strike="noStrike" dirty="0">
                <a:solidFill>
                  <a:srgbClr val="002060"/>
                </a:solidFill>
                <a:effectLst/>
                <a:latin typeface="Century Gothic" panose="020B0502020202020204" pitchFamily="34" charset="0"/>
              </a:rPr>
              <a:t> [2446] </a:t>
            </a:r>
            <a:r>
              <a:rPr lang="en-GB" sz="1200" b="0" i="0" u="none" strike="noStrike" dirty="0" err="1">
                <a:solidFill>
                  <a:srgbClr val="002060"/>
                </a:solidFill>
                <a:effectLst/>
                <a:latin typeface="Century Gothic" panose="020B0502020202020204" pitchFamily="34" charset="0"/>
              </a:rPr>
              <a:t>desfile</a:t>
            </a:r>
            <a:r>
              <a:rPr lang="en-GB" sz="1200" b="0" i="0" u="none" strike="noStrike" dirty="0">
                <a:solidFill>
                  <a:srgbClr val="002060"/>
                </a:solidFill>
                <a:effectLst/>
                <a:latin typeface="Century Gothic" panose="020B0502020202020204" pitchFamily="34" charset="0"/>
              </a:rPr>
              <a:t> [4514] pan [1342] </a:t>
            </a:r>
            <a:r>
              <a:rPr lang="en-GB" sz="1200" b="0" i="0" u="none" strike="noStrike" dirty="0" err="1">
                <a:solidFill>
                  <a:srgbClr val="002060"/>
                </a:solidFill>
                <a:effectLst/>
                <a:latin typeface="Century Gothic" panose="020B0502020202020204" pitchFamily="34" charset="0"/>
              </a:rPr>
              <a:t>visitante</a:t>
            </a:r>
            <a:r>
              <a:rPr lang="en-GB" sz="1200" b="0" i="0" u="none" strike="noStrike" dirty="0">
                <a:solidFill>
                  <a:srgbClr val="002060"/>
                </a:solidFill>
                <a:effectLst/>
                <a:latin typeface="Century Gothic" panose="020B0502020202020204" pitchFamily="34" charset="0"/>
              </a:rPr>
              <a:t> [2428] </a:t>
            </a:r>
            <a:r>
              <a:rPr lang="en-GB" sz="1200" b="0" i="0" u="none" strike="noStrike" dirty="0" err="1">
                <a:solidFill>
                  <a:srgbClr val="002060"/>
                </a:solidFill>
                <a:effectLst/>
                <a:latin typeface="Century Gothic" panose="020B0502020202020204" pitchFamily="34" charset="0"/>
              </a:rPr>
              <a:t>mucho</a:t>
            </a:r>
            <a:r>
              <a:rPr lang="en-GB" sz="1200" b="0" i="0" u="none" strike="noStrike" dirty="0">
                <a:solidFill>
                  <a:srgbClr val="002060"/>
                </a:solidFill>
                <a:effectLst/>
                <a:latin typeface="Century Gothic" panose="020B0502020202020204" pitchFamily="34" charset="0"/>
              </a:rPr>
              <a:t> [41] </a:t>
            </a:r>
            <a:r>
              <a:rPr lang="en-GB" sz="1200" b="0" i="0" u="none" strike="noStrike" dirty="0" err="1">
                <a:solidFill>
                  <a:srgbClr val="002060"/>
                </a:solidFill>
                <a:effectLst/>
                <a:latin typeface="Century Gothic" panose="020B0502020202020204" pitchFamily="34" charset="0"/>
              </a:rPr>
              <a:t>todo</a:t>
            </a:r>
            <a:r>
              <a:rPr lang="en-GB" sz="1200" b="0" i="0" u="none" strike="noStrike" dirty="0">
                <a:solidFill>
                  <a:srgbClr val="002060"/>
                </a:solidFill>
                <a:effectLst/>
                <a:latin typeface="Century Gothic" panose="020B0502020202020204" pitchFamily="34" charset="0"/>
              </a:rPr>
              <a:t> [472] </a:t>
            </a:r>
            <a:r>
              <a:rPr lang="en-GB" sz="1200" b="0" i="0" u="none" strike="noStrike" dirty="0" err="1">
                <a:solidFill>
                  <a:srgbClr val="002060"/>
                </a:solidFill>
                <a:effectLst/>
                <a:latin typeface="Century Gothic" panose="020B0502020202020204" pitchFamily="34" charset="0"/>
              </a:rPr>
              <a:t>todo</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el</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mundo</a:t>
            </a:r>
            <a:r>
              <a:rPr lang="en-GB" sz="1200" b="0" i="0" u="none" strike="noStrike" dirty="0">
                <a:solidFill>
                  <a:srgbClr val="002060"/>
                </a:solidFill>
                <a:effectLst/>
                <a:latin typeface="Century Gothic" panose="020B0502020202020204" pitchFamily="34" charset="0"/>
              </a:rPr>
              <a:t> [n/a]</a:t>
            </a:r>
            <a:r>
              <a:rPr lang="en-GB" sz="1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Revisit 2</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ir [33] voy va cine [952] ciudad [178]  España [&gt;5000] este [24] norte [624] oeste [2416] sur [661] a [8] el [1] la [1]</a:t>
            </a:r>
            <a:r>
              <a:rPr lang="es-ES" sz="1800" dirty="0"/>
              <a:t> </a:t>
            </a: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r>
              <a:rPr lang="en-GB" sz="1200" dirty="0">
                <a:effectLst/>
                <a:latin typeface="Calibri" panose="020F0502020204030204" pitchFamily="34" charset="0"/>
                <a:ea typeface="Calibri" panose="020F0502020204030204" pitchFamily="34" charset="0"/>
              </a:rPr>
              <a:t>Glossed words:</a:t>
            </a:r>
            <a:r>
              <a:rPr lang="en-GB" sz="1200" b="0" dirty="0">
                <a:solidFill>
                  <a:schemeClr val="tx1"/>
                </a:solidFill>
                <a:effectLst/>
                <a:latin typeface="+mn-lt"/>
                <a:ea typeface="Calibri" panose="020F0502020204030204" pitchFamily="34" charset="0"/>
              </a:rPr>
              <a:t>  </a:t>
            </a:r>
            <a:r>
              <a:rPr lang="en-GB" b="1" dirty="0"/>
              <a:t>empezar</a:t>
            </a:r>
            <a:r>
              <a:rPr lang="en-GB" b="0" dirty="0"/>
              <a:t> [175] </a:t>
            </a:r>
            <a:r>
              <a:rPr lang="en-GB" b="0" baseline="0" dirty="0"/>
              <a:t> </a:t>
            </a:r>
            <a:r>
              <a:rPr lang="en-GB" b="1" baseline="0" dirty="0" err="1"/>
              <a:t>investigar</a:t>
            </a:r>
            <a:r>
              <a:rPr lang="en-GB" baseline="0" dirty="0"/>
              <a:t> [1571] </a:t>
            </a:r>
            <a:r>
              <a:rPr lang="en-GB" b="1" baseline="0" dirty="0"/>
              <a:t>sobre</a:t>
            </a:r>
            <a:r>
              <a:rPr lang="en-GB" baseline="0" dirty="0"/>
              <a:t> [62]</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0"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5 minutes </a:t>
            </a:r>
            <a:r>
              <a:rPr lang="en-GB" sz="1200" b="1" baseline="0" dirty="0">
                <a:solidFill>
                  <a:schemeClr val="accent5">
                    <a:lumMod val="50000"/>
                  </a:schemeClr>
                </a:solidFill>
              </a:rPr>
              <a:t>[4/4]</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guided oral production of singular persons of </a:t>
            </a:r>
            <a:r>
              <a:rPr lang="en-GB" b="0" dirty="0" err="1"/>
              <a:t>deber</a:t>
            </a:r>
            <a:r>
              <a:rPr lang="en-GB" b="0" dirty="0"/>
              <a:t> and vocabulary.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Pupils use the words to translate the sentence into Spanish – there is one extra word per sentence.</a:t>
            </a:r>
          </a:p>
          <a:p>
            <a:r>
              <a:rPr lang="en-GB" dirty="0"/>
              <a:t>2. Click</a:t>
            </a:r>
            <a:r>
              <a:rPr lang="en-GB" baseline="0" dirty="0"/>
              <a:t> to reveal the correct sentence.</a:t>
            </a:r>
          </a:p>
          <a:p>
            <a:r>
              <a:rPr lang="en-GB" baseline="0" dirty="0"/>
              <a:t>3. Click to bring ‘la palabra extra </a:t>
            </a:r>
            <a:r>
              <a:rPr lang="en-GB" baseline="0" dirty="0" err="1"/>
              <a:t>es’</a:t>
            </a:r>
            <a:r>
              <a:rPr lang="en-GB" baseline="0" dirty="0"/>
              <a:t> &amp; elicit Spanish and English for the extra word.</a:t>
            </a:r>
          </a:p>
          <a:p>
            <a:endParaRPr lang="en-GB" baseline="0"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21618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a:t>
            </a:r>
            <a:r>
              <a:rPr lang="en-GB" dirty="0"/>
              <a:t>10 minutes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Aim: </a:t>
            </a:r>
            <a:r>
              <a:rPr lang="en-GB" dirty="0"/>
              <a:t>to create 6 sentences with –er verbs in 1st person plural and 3</a:t>
            </a:r>
            <a:r>
              <a:rPr lang="en-GB" baseline="30000" dirty="0"/>
              <a:t>rd</a:t>
            </a:r>
            <a:r>
              <a:rPr lang="en-GB" dirty="0"/>
              <a:t> person plural based on the prompts.</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 </a:t>
            </a:r>
            <a:endParaRPr lang="en-GB" dirty="0"/>
          </a:p>
          <a:p>
            <a:pPr marL="228600" lvl="0" indent="-228600" algn="l" rtl="0">
              <a:spcBef>
                <a:spcPts val="0"/>
              </a:spcBef>
              <a:spcAft>
                <a:spcPts val="0"/>
              </a:spcAft>
              <a:buClr>
                <a:schemeClr val="dk1"/>
              </a:buClr>
              <a:buSzPts val="1200"/>
              <a:buFont typeface="Calibri"/>
              <a:buAutoNum type="arabicPeriod"/>
            </a:pPr>
            <a:r>
              <a:rPr lang="en-GB" dirty="0"/>
              <a:t>Bring up each combination of sentence parts</a:t>
            </a:r>
          </a:p>
          <a:p>
            <a:pPr marL="228600" lvl="0" indent="-228600" algn="l" rtl="0">
              <a:spcBef>
                <a:spcPts val="0"/>
              </a:spcBef>
              <a:spcAft>
                <a:spcPts val="0"/>
              </a:spcAft>
              <a:buClr>
                <a:schemeClr val="dk1"/>
              </a:buClr>
              <a:buSzPts val="1200"/>
              <a:buFont typeface="Calibri"/>
              <a:buAutoNum type="arabicPeriod"/>
            </a:pPr>
            <a:r>
              <a:rPr lang="en-GB" dirty="0"/>
              <a:t>Ask students to volunteer the answer orally. Alternatively they could just to write the Spanish on mini-whiteboards or in their books, then </a:t>
            </a:r>
          </a:p>
          <a:p>
            <a:pPr marL="228600" lvl="0" indent="-228600" algn="l" rtl="0">
              <a:spcBef>
                <a:spcPts val="0"/>
              </a:spcBef>
              <a:spcAft>
                <a:spcPts val="0"/>
              </a:spcAft>
              <a:buClr>
                <a:schemeClr val="dk1"/>
              </a:buClr>
              <a:buSzPts val="1200"/>
              <a:buFont typeface="Calibri"/>
              <a:buAutoNum type="arabicPeriod"/>
            </a:pPr>
            <a:r>
              <a:rPr lang="en-GB" dirty="0"/>
              <a:t>Students then create a number of their own sentences, using new combinations of words in the grid.</a:t>
            </a:r>
          </a:p>
          <a:p>
            <a:pPr marL="228600" lvl="0" indent="-228600" algn="l" rtl="0">
              <a:spcBef>
                <a:spcPts val="0"/>
              </a:spcBef>
              <a:spcAft>
                <a:spcPts val="0"/>
              </a:spcAft>
              <a:buClr>
                <a:schemeClr val="dk1"/>
              </a:buClr>
              <a:buSzPts val="1200"/>
              <a:buFont typeface="Calibri"/>
              <a:buAutoNum type="arabicPeriod"/>
            </a:pPr>
            <a:r>
              <a:rPr lang="en-GB" dirty="0"/>
              <a:t>After writing the six sentences, teachers could encourage an oral simultaneous translation task, where students say a sentence and their partner translates it. Some may find this challenging to do on the spot, so this oral component could be done by some students, while other students continue to practise writing.</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Sentences: </a:t>
            </a:r>
            <a:endParaRPr lang="en-GB" dirty="0"/>
          </a:p>
          <a:p>
            <a:pPr marL="228600" lvl="0" indent="-228600" algn="l" rtl="0">
              <a:spcBef>
                <a:spcPts val="0"/>
              </a:spcBef>
              <a:spcAft>
                <a:spcPts val="0"/>
              </a:spcAft>
              <a:buAutoNum type="arabicParenR"/>
            </a:pPr>
            <a:r>
              <a:rPr lang="en-GB" sz="1200" b="0" dirty="0">
                <a:solidFill>
                  <a:srgbClr val="1F3864"/>
                </a:solidFill>
              </a:rPr>
              <a:t>Debo leer la </a:t>
            </a:r>
            <a:r>
              <a:rPr lang="en-GB" sz="1200" b="0" dirty="0" err="1">
                <a:solidFill>
                  <a:srgbClr val="1F3864"/>
                </a:solidFill>
              </a:rPr>
              <a:t>frase</a:t>
            </a:r>
            <a:r>
              <a:rPr lang="en-GB" sz="1200" b="0" dirty="0">
                <a:solidFill>
                  <a:srgbClr val="1F3864"/>
                </a:solidFill>
              </a:rPr>
              <a:t> en clase.</a:t>
            </a:r>
          </a:p>
          <a:p>
            <a:pPr marL="228600" lvl="0" indent="-228600" algn="l" rtl="0">
              <a:spcBef>
                <a:spcPts val="0"/>
              </a:spcBef>
              <a:spcAft>
                <a:spcPts val="0"/>
              </a:spcAft>
              <a:buAutoNum type="arabicParenR"/>
            </a:pPr>
            <a:r>
              <a:rPr lang="en-GB" sz="1200" b="0" dirty="0" err="1">
                <a:solidFill>
                  <a:srgbClr val="1F3864"/>
                </a:solidFill>
              </a:rPr>
              <a:t>Debe</a:t>
            </a:r>
            <a:r>
              <a:rPr lang="en-GB" sz="1200" b="0" dirty="0">
                <a:solidFill>
                  <a:srgbClr val="1F3864"/>
                </a:solidFill>
              </a:rPr>
              <a:t> hablar con amigos en español.</a:t>
            </a:r>
          </a:p>
          <a:p>
            <a:pPr marL="228600" lvl="0" indent="-228600" algn="l" rtl="0">
              <a:spcBef>
                <a:spcPts val="0"/>
              </a:spcBef>
              <a:spcAft>
                <a:spcPts val="0"/>
              </a:spcAft>
              <a:buAutoNum type="arabicParenR"/>
            </a:pPr>
            <a:r>
              <a:rPr lang="en-GB" sz="1200" b="0" dirty="0" err="1">
                <a:solidFill>
                  <a:srgbClr val="1F3864"/>
                </a:solidFill>
              </a:rPr>
              <a:t>Debe</a:t>
            </a:r>
            <a:r>
              <a:rPr lang="en-GB" sz="1200" b="0" dirty="0">
                <a:solidFill>
                  <a:srgbClr val="1F3864"/>
                </a:solidFill>
              </a:rPr>
              <a:t> </a:t>
            </a:r>
            <a:r>
              <a:rPr lang="en-GB" sz="1200" b="0" dirty="0" err="1">
                <a:solidFill>
                  <a:srgbClr val="1F3864"/>
                </a:solidFill>
              </a:rPr>
              <a:t>ordenar</a:t>
            </a:r>
            <a:r>
              <a:rPr lang="en-GB" sz="1200" b="0" dirty="0">
                <a:solidFill>
                  <a:srgbClr val="1F3864"/>
                </a:solidFill>
              </a:rPr>
              <a:t> la mesa en </a:t>
            </a:r>
            <a:r>
              <a:rPr lang="en-GB" sz="1200" b="0" dirty="0" err="1">
                <a:solidFill>
                  <a:srgbClr val="1F3864"/>
                </a:solidFill>
              </a:rPr>
              <a:t>el</a:t>
            </a:r>
            <a:r>
              <a:rPr lang="en-GB" sz="1200" b="0" dirty="0">
                <a:solidFill>
                  <a:srgbClr val="1F3864"/>
                </a:solidFill>
              </a:rPr>
              <a:t> colegio. </a:t>
            </a:r>
          </a:p>
          <a:p>
            <a:pPr marL="228600" lvl="0" indent="-228600" algn="l" rtl="0">
              <a:spcBef>
                <a:spcPts val="0"/>
              </a:spcBef>
              <a:spcAft>
                <a:spcPts val="0"/>
              </a:spcAft>
              <a:buAutoNum type="arabicParenR"/>
            </a:pPr>
            <a:r>
              <a:rPr lang="en-GB" sz="1200" b="0" dirty="0">
                <a:solidFill>
                  <a:srgbClr val="1F3864"/>
                </a:solidFill>
              </a:rPr>
              <a:t>No </a:t>
            </a:r>
            <a:r>
              <a:rPr lang="en-GB" sz="1200" b="0" dirty="0" err="1">
                <a:solidFill>
                  <a:srgbClr val="1F3864"/>
                </a:solidFill>
              </a:rPr>
              <a:t>debes</a:t>
            </a:r>
            <a:r>
              <a:rPr lang="en-GB" sz="1200" b="0" dirty="0">
                <a:solidFill>
                  <a:srgbClr val="1F3864"/>
                </a:solidFill>
              </a:rPr>
              <a:t> </a:t>
            </a:r>
            <a:r>
              <a:rPr lang="en-GB" sz="1200" b="0" dirty="0" err="1">
                <a:solidFill>
                  <a:srgbClr val="1F3864"/>
                </a:solidFill>
              </a:rPr>
              <a:t>tirar</a:t>
            </a:r>
            <a:r>
              <a:rPr lang="en-GB" sz="1200" b="0" dirty="0">
                <a:solidFill>
                  <a:srgbClr val="1F3864"/>
                </a:solidFill>
              </a:rPr>
              <a:t> </a:t>
            </a:r>
            <a:r>
              <a:rPr lang="en-GB" sz="1200" b="0" dirty="0" err="1">
                <a:solidFill>
                  <a:srgbClr val="1F3864"/>
                </a:solidFill>
              </a:rPr>
              <a:t>agua</a:t>
            </a:r>
            <a:r>
              <a:rPr lang="en-GB" sz="1200" b="0" dirty="0">
                <a:solidFill>
                  <a:srgbClr val="1F3864"/>
                </a:solidFill>
              </a:rPr>
              <a:t> en </a:t>
            </a:r>
            <a:r>
              <a:rPr lang="en-GB" sz="1200" b="0" dirty="0" err="1">
                <a:solidFill>
                  <a:srgbClr val="1F3864"/>
                </a:solidFill>
              </a:rPr>
              <a:t>el</a:t>
            </a:r>
            <a:r>
              <a:rPr lang="en-GB" sz="1200" b="0" dirty="0">
                <a:solidFill>
                  <a:srgbClr val="1F3864"/>
                </a:solidFill>
              </a:rPr>
              <a:t> </a:t>
            </a:r>
            <a:r>
              <a:rPr lang="en-GB" sz="1200" b="0" dirty="0" err="1">
                <a:solidFill>
                  <a:srgbClr val="1F3864"/>
                </a:solidFill>
              </a:rPr>
              <a:t>recreo</a:t>
            </a:r>
            <a:r>
              <a:rPr lang="en-GB" sz="1200" b="0" dirty="0">
                <a:solidFill>
                  <a:srgbClr val="1F3864"/>
                </a:solidFill>
              </a:rPr>
              <a:t>.</a:t>
            </a:r>
          </a:p>
          <a:p>
            <a:pPr marL="228600" lvl="0" indent="-228600" algn="l" rtl="0">
              <a:spcBef>
                <a:spcPts val="0"/>
              </a:spcBef>
              <a:spcAft>
                <a:spcPts val="0"/>
              </a:spcAft>
              <a:buAutoNum type="arabicParenR"/>
            </a:pPr>
            <a:r>
              <a:rPr lang="en-GB" sz="1200" b="0" dirty="0" err="1">
                <a:solidFill>
                  <a:srgbClr val="1F3864"/>
                </a:solidFill>
              </a:rPr>
              <a:t>Debes</a:t>
            </a:r>
            <a:r>
              <a:rPr lang="en-GB" sz="1200" b="0" dirty="0">
                <a:solidFill>
                  <a:srgbClr val="1F3864"/>
                </a:solidFill>
              </a:rPr>
              <a:t> </a:t>
            </a:r>
            <a:r>
              <a:rPr lang="en-GB" sz="1200" b="0" dirty="0" err="1">
                <a:solidFill>
                  <a:srgbClr val="1F3864"/>
                </a:solidFill>
              </a:rPr>
              <a:t>beber</a:t>
            </a:r>
            <a:r>
              <a:rPr lang="en-GB" sz="1200" b="0" dirty="0">
                <a:solidFill>
                  <a:srgbClr val="1F3864"/>
                </a:solidFill>
              </a:rPr>
              <a:t> mucho </a:t>
            </a:r>
            <a:r>
              <a:rPr lang="en-GB" sz="1200" b="0" dirty="0" err="1">
                <a:solidFill>
                  <a:srgbClr val="1F3864"/>
                </a:solidFill>
              </a:rPr>
              <a:t>todos</a:t>
            </a:r>
            <a:r>
              <a:rPr lang="en-GB" sz="1200" b="0" dirty="0">
                <a:solidFill>
                  <a:srgbClr val="1F3864"/>
                </a:solidFill>
              </a:rPr>
              <a:t> </a:t>
            </a:r>
            <a:r>
              <a:rPr lang="en-GB" sz="1200" b="0" dirty="0" err="1">
                <a:solidFill>
                  <a:srgbClr val="1F3864"/>
                </a:solidFill>
              </a:rPr>
              <a:t>los</a:t>
            </a:r>
            <a:r>
              <a:rPr lang="en-GB" sz="1200" b="0" dirty="0">
                <a:solidFill>
                  <a:srgbClr val="1F3864"/>
                </a:solidFill>
              </a:rPr>
              <a:t> días.</a:t>
            </a:r>
          </a:p>
          <a:p>
            <a:pPr marL="228600" lvl="0" indent="-228600" algn="l" rtl="0">
              <a:spcBef>
                <a:spcPts val="0"/>
              </a:spcBef>
              <a:spcAft>
                <a:spcPts val="0"/>
              </a:spcAft>
              <a:buAutoNum type="arabicParenR"/>
            </a:pPr>
            <a:r>
              <a:rPr lang="en-GB" sz="1200" b="0" dirty="0">
                <a:solidFill>
                  <a:srgbClr val="1F3864"/>
                </a:solidFill>
              </a:rPr>
              <a:t>No </a:t>
            </a:r>
            <a:r>
              <a:rPr lang="en-GB" sz="1200" b="0" dirty="0" err="1">
                <a:solidFill>
                  <a:srgbClr val="1F3864"/>
                </a:solidFill>
              </a:rPr>
              <a:t>debo</a:t>
            </a:r>
            <a:r>
              <a:rPr lang="en-GB" sz="1200" b="0" dirty="0">
                <a:solidFill>
                  <a:srgbClr val="1F3864"/>
                </a:solidFill>
              </a:rPr>
              <a:t> </a:t>
            </a:r>
            <a:r>
              <a:rPr lang="en-GB" sz="1200" b="0" dirty="0" err="1">
                <a:solidFill>
                  <a:srgbClr val="1F3864"/>
                </a:solidFill>
              </a:rPr>
              <a:t>tirar</a:t>
            </a:r>
            <a:r>
              <a:rPr lang="en-GB" sz="1200" b="0" dirty="0">
                <a:solidFill>
                  <a:srgbClr val="1F3864"/>
                </a:solidFill>
              </a:rPr>
              <a:t> un </a:t>
            </a:r>
            <a:r>
              <a:rPr lang="en-GB" sz="1200" b="0" dirty="0" err="1">
                <a:solidFill>
                  <a:srgbClr val="1F3864"/>
                </a:solidFill>
              </a:rPr>
              <a:t>libro</a:t>
            </a:r>
            <a:r>
              <a:rPr lang="en-GB" sz="1200" b="0" dirty="0">
                <a:solidFill>
                  <a:srgbClr val="1F3864"/>
                </a:solidFill>
              </a:rPr>
              <a:t> en </a:t>
            </a:r>
            <a:r>
              <a:rPr lang="en-GB" sz="1200" b="0" dirty="0" err="1">
                <a:solidFill>
                  <a:srgbClr val="1F3864"/>
                </a:solidFill>
              </a:rPr>
              <a:t>el</a:t>
            </a:r>
            <a:r>
              <a:rPr lang="en-GB" sz="1200" b="0" dirty="0">
                <a:solidFill>
                  <a:srgbClr val="1F3864"/>
                </a:solidFill>
              </a:rPr>
              <a:t> patio.</a:t>
            </a:r>
          </a:p>
          <a:p>
            <a:pPr marL="228600" lvl="0" indent="-228600" algn="l" rtl="0">
              <a:spcBef>
                <a:spcPts val="0"/>
              </a:spcBef>
              <a:spcAft>
                <a:spcPts val="0"/>
              </a:spcAft>
              <a:buAutoNum type="arabicParenR"/>
            </a:pPr>
            <a:endParaRPr lang="en-GB" sz="1200" b="0" dirty="0">
              <a:solidFill>
                <a:srgbClr val="1F3864"/>
              </a:solidFill>
            </a:endParaRPr>
          </a:p>
          <a:p>
            <a:pPr marL="228600" lvl="0" indent="-228600" algn="l" rtl="0">
              <a:spcBef>
                <a:spcPts val="0"/>
              </a:spcBef>
              <a:spcAft>
                <a:spcPts val="0"/>
              </a:spcAft>
              <a:buAutoNum type="arabicParenR"/>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29091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a:t>
            </a:r>
            <a:r>
              <a:rPr lang="en-GB" b="0" dirty="0" err="1"/>
              <a:t>mniutes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9661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a:t>
            </a:r>
            <a:r>
              <a:rPr lang="en-GB" b="0" dirty="0" err="1"/>
              <a:t>mniutes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18826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a:t>
            </a:r>
            <a:r>
              <a:rPr lang="en-GB" b="0" dirty="0" err="1"/>
              <a:t>mniutes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18523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a:t>
            </a:r>
            <a:r>
              <a:rPr lang="en-GB" b="0" dirty="0" err="1"/>
              <a:t>mniutes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23314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 – there are two levels of challenge for slide 1)</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practise key vocabulary (newly introduced this week and from previous weeks). </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1" dirty="0"/>
              <a:t>[Part 1 / slide 1 and/or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Pupils work in pairs to put the syllables in the correct order.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Teacher elicits answers from pupils. </a:t>
            </a:r>
            <a:r>
              <a:rPr lang="en-GB" b="1" i="1" dirty="0"/>
              <a:t>Answers appear on clicking the picture.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For a more challenging version see next slide.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88573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A more challenging version of Part 1</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62113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practise key vocabulary (newly introduced this week and from previous weeks).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1" dirty="0"/>
              <a:t>[Part 2]</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Tell students they need to guess the word the teacher is thinking of (s/he might write it down unseen on a mini whiteboard as part of the process)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Teacher models the game by reading the first (pink) speech bubble and pupils respond (green speech bubble).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Pupils suggest different words in Spanish (from the prompts shown on the left) until they guess the word and the teacher reveals it.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Do a couple of rounds, then pupils can work in pairs to guess each other’s word.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b="0" dirty="0"/>
              <a:t>: this is the ‘I spy’ game; the meaning of the spoken routine is as follows:</a:t>
            </a:r>
            <a:br>
              <a:rPr lang="en-GB" b="0" dirty="0"/>
            </a:br>
            <a:br>
              <a:rPr lang="en-GB" b="0" dirty="0"/>
            </a:br>
            <a:r>
              <a:rPr lang="en-GB" b="0" dirty="0"/>
              <a:t>- </a:t>
            </a:r>
            <a:r>
              <a:rPr lang="en-GB" b="0" dirty="0" err="1"/>
              <a:t>Veo</a:t>
            </a:r>
            <a:r>
              <a:rPr lang="en-GB" b="0" dirty="0"/>
              <a:t>, </a:t>
            </a:r>
            <a:r>
              <a:rPr lang="en-GB" b="0" dirty="0" err="1"/>
              <a:t>veo</a:t>
            </a:r>
            <a:r>
              <a:rPr lang="en-GB" b="0" dirty="0"/>
              <a:t>. (I see, I see or I spy, I spy)</a:t>
            </a:r>
            <a:br>
              <a:rPr lang="en-GB" b="0" dirty="0"/>
            </a:br>
            <a:r>
              <a:rPr lang="en-GB" b="0" dirty="0"/>
              <a:t>- </a:t>
            </a:r>
            <a:r>
              <a:rPr lang="en-GB" sz="1200" dirty="0">
                <a:solidFill>
                  <a:srgbClr val="002060"/>
                </a:solidFill>
                <a:latin typeface="Century Gothic" panose="020B0502020202020204" pitchFamily="34" charset="0"/>
              </a:rPr>
              <a:t>¿Qué </a:t>
            </a:r>
            <a:r>
              <a:rPr lang="en-GB" sz="1200" dirty="0" err="1">
                <a:solidFill>
                  <a:srgbClr val="002060"/>
                </a:solidFill>
                <a:latin typeface="Century Gothic" panose="020B0502020202020204" pitchFamily="34" charset="0"/>
              </a:rPr>
              <a:t>ves</a:t>
            </a:r>
            <a:r>
              <a:rPr lang="en-GB" sz="1200" dirty="0">
                <a:solidFill>
                  <a:srgbClr val="002060"/>
                </a:solidFill>
                <a:latin typeface="Century Gothic" panose="020B0502020202020204" pitchFamily="34" charset="0"/>
              </a:rPr>
              <a:t>? (What do you see?)</a:t>
            </a:r>
            <a:br>
              <a:rPr lang="en-GB" sz="1200" dirty="0">
                <a:solidFill>
                  <a:srgbClr val="002060"/>
                </a:solidFill>
                <a:latin typeface="Century Gothic" panose="020B0502020202020204" pitchFamily="34" charset="0"/>
              </a:rPr>
            </a:br>
            <a:r>
              <a:rPr lang="en-GB" sz="1200" dirty="0">
                <a:solidFill>
                  <a:srgbClr val="002060"/>
                </a:solidFill>
                <a:latin typeface="Century Gothic" panose="020B0502020202020204" pitchFamily="34" charset="0"/>
              </a:rPr>
              <a:t>- Una </a:t>
            </a:r>
            <a:r>
              <a:rPr lang="en-GB" sz="1200" dirty="0" err="1">
                <a:solidFill>
                  <a:srgbClr val="002060"/>
                </a:solidFill>
                <a:latin typeface="Century Gothic" panose="020B0502020202020204" pitchFamily="34" charset="0"/>
              </a:rPr>
              <a:t>cosita</a:t>
            </a:r>
            <a:r>
              <a:rPr lang="en-GB" sz="1200" dirty="0">
                <a:solidFill>
                  <a:srgbClr val="002060"/>
                </a:solidFill>
                <a:latin typeface="Century Gothic" panose="020B0502020202020204" pitchFamily="34" charset="0"/>
              </a:rPr>
              <a:t> (a little thing)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rPr>
              <a:t>- ¿Qué </a:t>
            </a:r>
            <a:r>
              <a:rPr lang="en-GB" sz="1200" dirty="0" err="1">
                <a:solidFill>
                  <a:srgbClr val="002060"/>
                </a:solidFill>
                <a:latin typeface="Century Gothic" panose="020B0502020202020204" pitchFamily="34" charset="0"/>
              </a:rPr>
              <a:t>cosita</a:t>
            </a:r>
            <a:r>
              <a:rPr lang="en-GB" sz="1200" dirty="0">
                <a:solidFill>
                  <a:srgbClr val="002060"/>
                </a:solidFill>
                <a:latin typeface="Century Gothic" panose="020B0502020202020204" pitchFamily="34" charset="0"/>
              </a:rPr>
              <a:t> es? (what little thing is 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Empieza</a:t>
            </a:r>
            <a:r>
              <a:rPr lang="en-GB" sz="1200" dirty="0">
                <a:solidFill>
                  <a:srgbClr val="002060"/>
                </a:solidFill>
                <a:latin typeface="Century Gothic" panose="020B0502020202020204" pitchFamily="34" charset="0"/>
              </a:rPr>
              <a:t> con la </a:t>
            </a:r>
            <a:r>
              <a:rPr lang="en-GB" sz="1200" dirty="0" err="1">
                <a:solidFill>
                  <a:srgbClr val="002060"/>
                </a:solidFill>
                <a:latin typeface="Century Gothic" panose="020B0502020202020204" pitchFamily="34" charset="0"/>
              </a:rPr>
              <a:t>letra</a:t>
            </a:r>
            <a:r>
              <a:rPr lang="en-GB" sz="1200" dirty="0">
                <a:solidFill>
                  <a:srgbClr val="002060"/>
                </a:solidFill>
                <a:latin typeface="Century Gothic" panose="020B0502020202020204" pitchFamily="34" charset="0"/>
              </a:rPr>
              <a:t>… (it starts with the letter…)</a:t>
            </a:r>
            <a:endParaRPr lang="en-US" sz="12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empezar</a:t>
            </a:r>
            <a:r>
              <a:rPr lang="en-GB" b="0" dirty="0"/>
              <a:t> [175]</a:t>
            </a:r>
            <a:br>
              <a:rPr lang="en-GB" b="0" dirty="0"/>
            </a:b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83745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a:t>
            </a:r>
            <a:r>
              <a:rPr lang="en-GB" b="0" dirty="0" err="1"/>
              <a:t>deber</a:t>
            </a:r>
            <a:r>
              <a:rPr lang="en-GB" b="0" dirty="0"/>
              <a:t> (2-verb structure) in 2</a:t>
            </a:r>
            <a:r>
              <a:rPr lang="en-GB" b="0" baseline="30000" dirty="0"/>
              <a:t>nd</a:t>
            </a:r>
            <a:r>
              <a:rPr lang="en-GB" b="0" dirty="0"/>
              <a:t>  person singular; revisit 1</a:t>
            </a:r>
            <a:r>
              <a:rPr lang="en-GB" b="0" baseline="30000" dirty="0"/>
              <a:t>st</a:t>
            </a:r>
            <a:r>
              <a:rPr lang="en-GB" b="0" dirty="0"/>
              <a:t> and 3</a:t>
            </a:r>
            <a:r>
              <a:rPr lang="en-GB" b="0" baseline="30000" dirty="0"/>
              <a:t>rd</a:t>
            </a:r>
            <a:r>
              <a:rPr lang="en-GB" b="0" dirty="0"/>
              <a:t> person singular.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97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singular persons singular person of </a:t>
            </a:r>
            <a:r>
              <a:rPr lang="en-GB" b="0" dirty="0" err="1"/>
              <a:t>deber</a:t>
            </a:r>
            <a:r>
              <a:rPr lang="en-GB" b="0" dirty="0"/>
              <a:t>  and vocabulary; Connecting sound with meaning. </a:t>
            </a: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dirty="0"/>
              <a:t>(Part A)</a:t>
            </a:r>
          </a:p>
          <a:p>
            <a:pPr marL="0" lvl="0" indent="0" algn="l" rtl="0">
              <a:spcBef>
                <a:spcPts val="0"/>
              </a:spcBef>
              <a:spcAft>
                <a:spcPts val="0"/>
              </a:spcAft>
              <a:buNone/>
            </a:pPr>
            <a:endParaRPr lang="en-GB" dirty="0"/>
          </a:p>
          <a:p>
            <a:pPr marL="228600" lvl="0" indent="-228600" algn="l" rtl="0">
              <a:spcBef>
                <a:spcPts val="0"/>
              </a:spcBef>
              <a:spcAft>
                <a:spcPts val="0"/>
              </a:spcAft>
              <a:buAutoNum type="arabicPeriod"/>
            </a:pPr>
            <a:r>
              <a:rPr lang="en-GB" dirty="0"/>
              <a:t>Read the instruction in Spanish &amp; click to bring further instruction.</a:t>
            </a:r>
          </a:p>
          <a:p>
            <a:pPr marL="228600" lvl="0" indent="-228600" algn="l" rtl="0">
              <a:spcBef>
                <a:spcPts val="0"/>
              </a:spcBef>
              <a:spcAft>
                <a:spcPts val="0"/>
              </a:spcAft>
              <a:buAutoNum type="arabicPeriod"/>
            </a:pPr>
            <a:r>
              <a:rPr lang="en-GB" dirty="0"/>
              <a:t>Do [E] with them. Click to listen. Pupils circle the correct person (I, you, s/he) and write down the infinitive verb. </a:t>
            </a:r>
          </a:p>
          <a:p>
            <a:pPr marL="228600" lvl="0" indent="-228600" algn="l" rtl="0">
              <a:spcBef>
                <a:spcPts val="0"/>
              </a:spcBef>
              <a:spcAft>
                <a:spcPts val="0"/>
              </a:spcAft>
              <a:buAutoNum type="arabicPeriod"/>
            </a:pPr>
            <a:r>
              <a:rPr lang="en-GB" dirty="0"/>
              <a:t>Click for answers</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(Part B)</a:t>
            </a:r>
          </a:p>
          <a:p>
            <a:pPr marL="0" lvl="0" indent="0" algn="l" rtl="0">
              <a:spcBef>
                <a:spcPts val="0"/>
              </a:spcBef>
              <a:spcAft>
                <a:spcPts val="0"/>
              </a:spcAft>
              <a:buNone/>
            </a:pPr>
            <a:r>
              <a:rPr lang="en-GB" b="0" dirty="0"/>
              <a:t>1. Pupils </a:t>
            </a:r>
            <a:r>
              <a:rPr lang="en-GB" dirty="0"/>
              <a:t>listen to 1-5 and write the sentences, selecting from the options given </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they put a</a:t>
            </a:r>
            <a:r>
              <a:rPr kumimoji="0" lang="en-GB" sz="12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12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for answers</a:t>
            </a:r>
            <a:endParaRPr lang="en-GB" b="0" dirty="0"/>
          </a:p>
          <a:p>
            <a:pPr marL="0" lvl="0" indent="0" algn="l" rtl="0">
              <a:spcBef>
                <a:spcPts val="0"/>
              </a:spcBef>
              <a:spcAft>
                <a:spcPts val="0"/>
              </a:spcAft>
              <a:buNone/>
            </a:pPr>
            <a:endParaRPr lang="en-GB" sz="1200" b="1"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 1:</a:t>
            </a: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0" dirty="0">
                <a:solidFill>
                  <a:srgbClr val="002060"/>
                </a:solidFill>
                <a:latin typeface="Century Gothic"/>
                <a:ea typeface="Century Gothic"/>
                <a:cs typeface="Century Gothic"/>
                <a:sym typeface="Century Gothic"/>
              </a:rPr>
              <a:t>E. Debo </a:t>
            </a:r>
            <a:r>
              <a:rPr lang="en-GB" sz="1200" b="0" dirty="0" err="1">
                <a:solidFill>
                  <a:srgbClr val="002060"/>
                </a:solidFill>
                <a:latin typeface="Century Gothic"/>
                <a:ea typeface="Century Gothic"/>
                <a:cs typeface="Century Gothic"/>
                <a:sym typeface="Century Gothic"/>
              </a:rPr>
              <a:t>aprender</a:t>
            </a:r>
            <a:r>
              <a:rPr lang="en-GB" sz="1200" b="0" dirty="0">
                <a:solidFill>
                  <a:srgbClr val="002060"/>
                </a:solidFill>
                <a:latin typeface="Century Gothic"/>
                <a:ea typeface="Century Gothic"/>
                <a:cs typeface="Century Gothic"/>
                <a:sym typeface="Century Gothic"/>
              </a:rPr>
              <a:t> español.</a:t>
            </a:r>
          </a:p>
          <a:p>
            <a:pPr marL="228600" lvl="0" indent="-228600" algn="l" rtl="0">
              <a:spcBef>
                <a:spcPts val="0"/>
              </a:spcBef>
              <a:spcAft>
                <a:spcPts val="0"/>
              </a:spcAft>
              <a:buAutoNum type="arabicPeriod"/>
            </a:pPr>
            <a:r>
              <a:rPr lang="en-GB" sz="1200" b="0" dirty="0" err="1">
                <a:solidFill>
                  <a:srgbClr val="002060"/>
                </a:solidFill>
                <a:latin typeface="Century Gothic"/>
                <a:ea typeface="Century Gothic"/>
                <a:cs typeface="Century Gothic"/>
                <a:sym typeface="Century Gothic"/>
              </a:rPr>
              <a:t>Debes</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ordernar</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tu</a:t>
            </a:r>
            <a:r>
              <a:rPr lang="en-GB" sz="1200" b="0" dirty="0">
                <a:solidFill>
                  <a:srgbClr val="002060"/>
                </a:solidFill>
                <a:latin typeface="Century Gothic"/>
                <a:ea typeface="Century Gothic"/>
                <a:cs typeface="Century Gothic"/>
                <a:sym typeface="Century Gothic"/>
              </a:rPr>
              <a:t> mesa. </a:t>
            </a:r>
          </a:p>
          <a:p>
            <a:pPr marL="228600" lvl="0" indent="-228600" algn="l" rtl="0">
              <a:spcBef>
                <a:spcPts val="0"/>
              </a:spcBef>
              <a:spcAft>
                <a:spcPts val="0"/>
              </a:spcAft>
              <a:buAutoNum type="arabicPeriod"/>
            </a:pPr>
            <a:r>
              <a:rPr lang="en-GB" sz="1200" b="0" dirty="0" err="1">
                <a:solidFill>
                  <a:srgbClr val="002060"/>
                </a:solidFill>
                <a:latin typeface="Century Gothic"/>
                <a:ea typeface="Century Gothic"/>
                <a:cs typeface="Century Gothic"/>
                <a:sym typeface="Century Gothic"/>
              </a:rPr>
              <a:t>Debes</a:t>
            </a:r>
            <a:r>
              <a:rPr lang="en-GB" sz="1200" b="0" dirty="0">
                <a:solidFill>
                  <a:srgbClr val="002060"/>
                </a:solidFill>
                <a:latin typeface="Century Gothic"/>
                <a:ea typeface="Century Gothic"/>
                <a:cs typeface="Century Gothic"/>
                <a:sym typeface="Century Gothic"/>
              </a:rPr>
              <a:t> comer </a:t>
            </a:r>
            <a:r>
              <a:rPr lang="en-GB" sz="1200" b="0" dirty="0" err="1">
                <a:solidFill>
                  <a:srgbClr val="002060"/>
                </a:solidFill>
                <a:latin typeface="Century Gothic"/>
                <a:ea typeface="Century Gothic"/>
                <a:cs typeface="Century Gothic"/>
                <a:sym typeface="Century Gothic"/>
              </a:rPr>
              <a:t>fruta</a:t>
            </a:r>
            <a:r>
              <a:rPr lang="en-GB" sz="1200" b="0" dirty="0">
                <a:solidFill>
                  <a:srgbClr val="002060"/>
                </a:solidFill>
                <a:latin typeface="Century Gothic"/>
                <a:ea typeface="Century Gothic"/>
                <a:cs typeface="Century Gothic"/>
                <a:sym typeface="Century Gothic"/>
              </a:rPr>
              <a:t>. </a:t>
            </a:r>
          </a:p>
          <a:p>
            <a:pPr marL="228600" lvl="0" indent="-228600" algn="l" rtl="0">
              <a:spcBef>
                <a:spcPts val="0"/>
              </a:spcBef>
              <a:spcAft>
                <a:spcPts val="0"/>
              </a:spcAft>
              <a:buAutoNum type="arabicPeriod"/>
            </a:pPr>
            <a:r>
              <a:rPr lang="en-GB" sz="1200" b="0" dirty="0" err="1">
                <a:solidFill>
                  <a:srgbClr val="002060"/>
                </a:solidFill>
                <a:latin typeface="Century Gothic"/>
                <a:ea typeface="Century Gothic"/>
                <a:cs typeface="Century Gothic"/>
                <a:sym typeface="Century Gothic"/>
              </a:rPr>
              <a:t>Debe</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beber</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agua</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todos</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los</a:t>
            </a:r>
            <a:r>
              <a:rPr lang="en-GB" sz="1200" b="0" dirty="0">
                <a:solidFill>
                  <a:srgbClr val="002060"/>
                </a:solidFill>
                <a:latin typeface="Century Gothic"/>
                <a:ea typeface="Century Gothic"/>
                <a:cs typeface="Century Gothic"/>
                <a:sym typeface="Century Gothic"/>
              </a:rPr>
              <a:t> días.</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Debo escuchar al </a:t>
            </a:r>
            <a:r>
              <a:rPr lang="en-GB" sz="1200" b="0" dirty="0" err="1">
                <a:solidFill>
                  <a:srgbClr val="002060"/>
                </a:solidFill>
                <a:latin typeface="Century Gothic"/>
                <a:ea typeface="Century Gothic"/>
                <a:cs typeface="Century Gothic"/>
                <a:sym typeface="Century Gothic"/>
              </a:rPr>
              <a:t>profesor</a:t>
            </a:r>
            <a:r>
              <a:rPr lang="en-GB" sz="1200" b="0" dirty="0">
                <a:solidFill>
                  <a:srgbClr val="002060"/>
                </a:solidFill>
                <a:latin typeface="Century Gothic"/>
                <a:ea typeface="Century Gothic"/>
                <a:cs typeface="Century Gothic"/>
                <a:sym typeface="Century Gothic"/>
              </a:rPr>
              <a:t>. </a:t>
            </a:r>
          </a:p>
          <a:p>
            <a:pPr marL="228600" lvl="0" indent="-228600" algn="l" rtl="0">
              <a:spcBef>
                <a:spcPts val="0"/>
              </a:spcBef>
              <a:spcAft>
                <a:spcPts val="0"/>
              </a:spcAft>
              <a:buAutoNum type="arabicPeriod"/>
            </a:pPr>
            <a:r>
              <a:rPr lang="en-GB" sz="1200" b="0" dirty="0" err="1">
                <a:solidFill>
                  <a:srgbClr val="002060"/>
                </a:solidFill>
                <a:latin typeface="Century Gothic"/>
                <a:ea typeface="Century Gothic"/>
                <a:cs typeface="Century Gothic"/>
                <a:sym typeface="Century Gothic"/>
              </a:rPr>
              <a:t>Debe</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nadar</a:t>
            </a:r>
            <a:r>
              <a:rPr lang="en-GB" sz="1200" b="0" dirty="0">
                <a:solidFill>
                  <a:srgbClr val="002060"/>
                </a:solidFill>
                <a:latin typeface="Century Gothic"/>
                <a:ea typeface="Century Gothic"/>
                <a:cs typeface="Century Gothic"/>
                <a:sym typeface="Century Gothic"/>
              </a:rPr>
              <a:t> en </a:t>
            </a:r>
            <a:r>
              <a:rPr lang="en-GB" sz="1200" b="0" dirty="0" err="1">
                <a:solidFill>
                  <a:srgbClr val="002060"/>
                </a:solidFill>
                <a:latin typeface="Century Gothic"/>
                <a:ea typeface="Century Gothic"/>
                <a:cs typeface="Century Gothic"/>
                <a:sym typeface="Century Gothic"/>
              </a:rPr>
              <a:t>el</a:t>
            </a:r>
            <a:r>
              <a:rPr lang="en-GB" sz="1200" b="0" dirty="0">
                <a:solidFill>
                  <a:srgbClr val="002060"/>
                </a:solidFill>
                <a:latin typeface="Century Gothic"/>
                <a:ea typeface="Century Gothic"/>
                <a:cs typeface="Century Gothic"/>
                <a:sym typeface="Century Gothic"/>
              </a:rPr>
              <a:t> mar.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2060"/>
              </a:solidFill>
              <a:latin typeface="Segoe Print" panose="020006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lvl="0" indent="0" algn="l" rtl="0">
              <a:spcBef>
                <a:spcPts val="0"/>
              </a:spcBef>
              <a:spcAft>
                <a:spcPts val="0"/>
              </a:spcAft>
              <a:buNone/>
            </a:pPr>
            <a:endParaRPr lang="en-GB"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5 minutes </a:t>
            </a:r>
            <a:r>
              <a:rPr lang="en-GB" sz="1200" b="1" baseline="0" dirty="0">
                <a:solidFill>
                  <a:schemeClr val="accent5">
                    <a:lumMod val="50000"/>
                  </a:schemeClr>
                </a:solidFill>
              </a:rPr>
              <a:t>[1/4]</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guided oral production of singular persons of </a:t>
            </a:r>
            <a:r>
              <a:rPr lang="en-GB" b="0" dirty="0" err="1"/>
              <a:t>deber</a:t>
            </a:r>
            <a:r>
              <a:rPr lang="en-GB" b="0" dirty="0"/>
              <a:t> and vocabulary.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Pupils use the words to translate the sentence into Spanish – there is one extra word per sentence.</a:t>
            </a:r>
          </a:p>
          <a:p>
            <a:r>
              <a:rPr lang="en-GB" dirty="0"/>
              <a:t>2. Click</a:t>
            </a:r>
            <a:r>
              <a:rPr lang="en-GB" baseline="0" dirty="0"/>
              <a:t> to reveal the correct sentence.</a:t>
            </a:r>
          </a:p>
          <a:p>
            <a:r>
              <a:rPr lang="en-GB" baseline="0" dirty="0"/>
              <a:t>3. Click to bring ‘la palabra extra </a:t>
            </a:r>
            <a:r>
              <a:rPr lang="en-GB" baseline="0" dirty="0" err="1"/>
              <a:t>es’</a:t>
            </a:r>
            <a:r>
              <a:rPr lang="en-GB" baseline="0" dirty="0"/>
              <a:t> &amp; elicit Spanish and English for the extra word.</a:t>
            </a:r>
          </a:p>
          <a:p>
            <a:endParaRPr lang="en-GB" baseline="0" dirty="0"/>
          </a:p>
          <a:p>
            <a:r>
              <a:rPr lang="en-GB" baseline="0" dirty="0" err="1"/>
              <a:t>investigar</a:t>
            </a:r>
            <a:r>
              <a:rPr lang="en-GB" baseline="0" dirty="0"/>
              <a:t> [1571] sobre [62]</a:t>
            </a:r>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5 minutes </a:t>
            </a:r>
            <a:r>
              <a:rPr lang="en-GB" sz="1200" b="1" baseline="0" dirty="0">
                <a:solidFill>
                  <a:schemeClr val="accent5">
                    <a:lumMod val="50000"/>
                  </a:schemeClr>
                </a:solidFill>
              </a:rPr>
              <a:t>[2/4]</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guided oral production of singular persons of </a:t>
            </a:r>
            <a:r>
              <a:rPr lang="en-GB" b="0" dirty="0" err="1"/>
              <a:t>deber</a:t>
            </a:r>
            <a:r>
              <a:rPr lang="en-GB" b="0" dirty="0"/>
              <a:t> and vocabulary.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Pupils use the words to translate the sentence into Spanish – there is one extra word per sentence.</a:t>
            </a:r>
          </a:p>
          <a:p>
            <a:r>
              <a:rPr lang="en-GB" dirty="0"/>
              <a:t>2. Click</a:t>
            </a:r>
            <a:r>
              <a:rPr lang="en-GB" baseline="0" dirty="0"/>
              <a:t> to reveal the correct sentence.</a:t>
            </a:r>
          </a:p>
          <a:p>
            <a:r>
              <a:rPr lang="en-GB" baseline="0" dirty="0"/>
              <a:t>3. Click to bring ‘la palabra extra </a:t>
            </a:r>
            <a:r>
              <a:rPr lang="en-GB" baseline="0" dirty="0" err="1"/>
              <a:t>es’</a:t>
            </a:r>
            <a:r>
              <a:rPr lang="en-GB" baseline="0" dirty="0"/>
              <a:t> &amp; elicit Spanish and English for the extra word.</a:t>
            </a:r>
          </a:p>
          <a:p>
            <a:endParaRPr lang="en-GB" baseline="0"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94627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5 minutes </a:t>
            </a:r>
            <a:r>
              <a:rPr lang="en-GB" sz="1200" b="1" baseline="0" dirty="0">
                <a:solidFill>
                  <a:schemeClr val="accent5">
                    <a:lumMod val="50000"/>
                  </a:schemeClr>
                </a:solidFill>
              </a:rPr>
              <a:t>[2/4]</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guided oral production of singular persons of </a:t>
            </a:r>
            <a:r>
              <a:rPr lang="en-GB" b="0" dirty="0" err="1"/>
              <a:t>deber</a:t>
            </a:r>
            <a:r>
              <a:rPr lang="en-GB" b="0" dirty="0"/>
              <a:t> and vocabulary.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Pupils use the words to translate the sentence into Spanish – there is one extra word per sentence.</a:t>
            </a:r>
          </a:p>
          <a:p>
            <a:r>
              <a:rPr lang="en-GB" dirty="0"/>
              <a:t>2. Click</a:t>
            </a:r>
            <a:r>
              <a:rPr lang="en-GB" baseline="0" dirty="0"/>
              <a:t> to reveal the correct sentence.</a:t>
            </a:r>
          </a:p>
          <a:p>
            <a:r>
              <a:rPr lang="en-GB" baseline="0" dirty="0"/>
              <a:t>3. Click to bring ‘la palabra extra </a:t>
            </a:r>
            <a:r>
              <a:rPr lang="en-GB" baseline="0" dirty="0" err="1"/>
              <a:t>es’</a:t>
            </a:r>
            <a:r>
              <a:rPr lang="en-GB" baseline="0" dirty="0"/>
              <a:t> &amp; elicit Spanish and English for the extra word.</a:t>
            </a:r>
          </a:p>
          <a:p>
            <a:endParaRPr lang="en-GB" baseline="0"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79539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17/05/2023</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17/05/2023</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41.wav"/><Relationship Id="rId7" Type="http://schemas.openxmlformats.org/officeDocument/2006/relationships/image" Target="../media/image26.gif"/><Relationship Id="rId12" Type="http://schemas.openxmlformats.org/officeDocument/2006/relationships/audio" Target="../media/audio34.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audio" Target="../media/audio43.wav"/><Relationship Id="rId11" Type="http://schemas.openxmlformats.org/officeDocument/2006/relationships/image" Target="../media/image25.png"/><Relationship Id="rId5" Type="http://schemas.openxmlformats.org/officeDocument/2006/relationships/image" Target="../media/image8.png"/><Relationship Id="rId10" Type="http://schemas.openxmlformats.org/officeDocument/2006/relationships/audio" Target="../media/audio32.wav"/><Relationship Id="rId4" Type="http://schemas.openxmlformats.org/officeDocument/2006/relationships/audio" Target="../media/audio42.wav"/><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audio" Target="../media/audio49.wav"/><Relationship Id="rId3" Type="http://schemas.openxmlformats.org/officeDocument/2006/relationships/audio" Target="../media/audio44.wav"/><Relationship Id="rId7" Type="http://schemas.openxmlformats.org/officeDocument/2006/relationships/audio" Target="../media/audio48.wav"/><Relationship Id="rId12"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audio" Target="../media/audio47.wav"/><Relationship Id="rId11" Type="http://schemas.openxmlformats.org/officeDocument/2006/relationships/image" Target="../media/image25.png"/><Relationship Id="rId5" Type="http://schemas.openxmlformats.org/officeDocument/2006/relationships/audio" Target="../media/audio46.wav"/><Relationship Id="rId10" Type="http://schemas.openxmlformats.org/officeDocument/2006/relationships/audio" Target="../media/audio50.wav"/><Relationship Id="rId4" Type="http://schemas.openxmlformats.org/officeDocument/2006/relationships/audio" Target="../media/audio45.wav"/><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audio" Target="../media/audio51.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audio" Target="../media/audio62.wav"/><Relationship Id="rId18" Type="http://schemas.openxmlformats.org/officeDocument/2006/relationships/audio" Target="../media/audio67.wav"/><Relationship Id="rId3" Type="http://schemas.openxmlformats.org/officeDocument/2006/relationships/audio" Target="../media/audio52.wav"/><Relationship Id="rId21" Type="http://schemas.openxmlformats.org/officeDocument/2006/relationships/image" Target="../media/image31.png"/><Relationship Id="rId7" Type="http://schemas.openxmlformats.org/officeDocument/2006/relationships/audio" Target="../media/audio56.wav"/><Relationship Id="rId12" Type="http://schemas.openxmlformats.org/officeDocument/2006/relationships/audio" Target="../media/audio61.wav"/><Relationship Id="rId17" Type="http://schemas.openxmlformats.org/officeDocument/2006/relationships/audio" Target="../media/audio66.wav"/><Relationship Id="rId2" Type="http://schemas.openxmlformats.org/officeDocument/2006/relationships/notesSlide" Target="../notesSlides/notesSlide13.xml"/><Relationship Id="rId16" Type="http://schemas.openxmlformats.org/officeDocument/2006/relationships/audio" Target="../media/audio65.wav"/><Relationship Id="rId20"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audio" Target="../media/audio55.wav"/><Relationship Id="rId11" Type="http://schemas.openxmlformats.org/officeDocument/2006/relationships/audio" Target="../media/audio60.wav"/><Relationship Id="rId24" Type="http://schemas.openxmlformats.org/officeDocument/2006/relationships/audio" Target="../media/audio69.wav"/><Relationship Id="rId5" Type="http://schemas.openxmlformats.org/officeDocument/2006/relationships/audio" Target="../media/audio54.wav"/><Relationship Id="rId15" Type="http://schemas.openxmlformats.org/officeDocument/2006/relationships/audio" Target="../media/audio64.wav"/><Relationship Id="rId23" Type="http://schemas.openxmlformats.org/officeDocument/2006/relationships/image" Target="../media/image7.png"/><Relationship Id="rId10" Type="http://schemas.openxmlformats.org/officeDocument/2006/relationships/audio" Target="../media/audio59.wav"/><Relationship Id="rId19" Type="http://schemas.openxmlformats.org/officeDocument/2006/relationships/audio" Target="../media/audio68.wav"/><Relationship Id="rId4" Type="http://schemas.openxmlformats.org/officeDocument/2006/relationships/audio" Target="../media/audio53.wav"/><Relationship Id="rId9" Type="http://schemas.openxmlformats.org/officeDocument/2006/relationships/audio" Target="../media/audio58.wav"/><Relationship Id="rId14" Type="http://schemas.openxmlformats.org/officeDocument/2006/relationships/audio" Target="../media/audio63.wav"/><Relationship Id="rId22"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18" Type="http://schemas.openxmlformats.org/officeDocument/2006/relationships/image" Target="../media/image13.jpeg"/><Relationship Id="rId3" Type="http://schemas.openxmlformats.org/officeDocument/2006/relationships/audio" Target="../media/audio1.wav"/><Relationship Id="rId21" Type="http://schemas.openxmlformats.org/officeDocument/2006/relationships/image" Target="../media/image16.png"/><Relationship Id="rId7" Type="http://schemas.openxmlformats.org/officeDocument/2006/relationships/audio" Target="../media/audio5.wav"/><Relationship Id="rId12" Type="http://schemas.openxmlformats.org/officeDocument/2006/relationships/image" Target="../media/image7.png"/><Relationship Id="rId17" Type="http://schemas.openxmlformats.org/officeDocument/2006/relationships/image" Target="../media/image12.jpeg"/><Relationship Id="rId2" Type="http://schemas.openxmlformats.org/officeDocument/2006/relationships/notesSlide" Target="../notesSlides/notesSlide2.xml"/><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audio" Target="../media/audio8.wav"/><Relationship Id="rId19" Type="http://schemas.openxmlformats.org/officeDocument/2006/relationships/image" Target="../media/image14.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 Id="rId22"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18" Type="http://schemas.openxmlformats.org/officeDocument/2006/relationships/image" Target="../media/image13.jpeg"/><Relationship Id="rId3" Type="http://schemas.openxmlformats.org/officeDocument/2006/relationships/audio" Target="../media/audio1.wav"/><Relationship Id="rId21" Type="http://schemas.openxmlformats.org/officeDocument/2006/relationships/image" Target="../media/image16.png"/><Relationship Id="rId7" Type="http://schemas.openxmlformats.org/officeDocument/2006/relationships/audio" Target="../media/audio5.wav"/><Relationship Id="rId12" Type="http://schemas.openxmlformats.org/officeDocument/2006/relationships/image" Target="../media/image7.png"/><Relationship Id="rId17" Type="http://schemas.openxmlformats.org/officeDocument/2006/relationships/image" Target="../media/image12.jpeg"/><Relationship Id="rId2" Type="http://schemas.openxmlformats.org/officeDocument/2006/relationships/notesSlide" Target="../notesSlides/notesSlide3.xml"/><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audio" Target="../media/audio8.wav"/><Relationship Id="rId19" Type="http://schemas.openxmlformats.org/officeDocument/2006/relationships/image" Target="../media/image14.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 Id="rId22"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0.png"/><Relationship Id="rId18"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audio" Target="../media/audio13.wav"/><Relationship Id="rId12" Type="http://schemas.openxmlformats.org/officeDocument/2006/relationships/image" Target="../media/image16.png"/><Relationship Id="rId17" Type="http://schemas.openxmlformats.org/officeDocument/2006/relationships/image" Target="../media/image14.png"/><Relationship Id="rId2" Type="http://schemas.openxmlformats.org/officeDocument/2006/relationships/notesSlide" Target="../notesSlides/notesSlide4.xml"/><Relationship Id="rId16"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audio" Target="../media/audio12.wav"/><Relationship Id="rId11" Type="http://schemas.openxmlformats.org/officeDocument/2006/relationships/image" Target="../media/image15.png"/><Relationship Id="rId5" Type="http://schemas.openxmlformats.org/officeDocument/2006/relationships/audio" Target="../media/audio11.wav"/><Relationship Id="rId15" Type="http://schemas.openxmlformats.org/officeDocument/2006/relationships/image" Target="../media/image12.jpeg"/><Relationship Id="rId10" Type="http://schemas.openxmlformats.org/officeDocument/2006/relationships/image" Target="../media/image9.png"/><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6.wav"/><Relationship Id="rId7" Type="http://schemas.openxmlformats.org/officeDocument/2006/relationships/audio" Target="../media/audio19.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audio" Target="../media/audio18.wav"/><Relationship Id="rId4" Type="http://schemas.openxmlformats.org/officeDocument/2006/relationships/audio" Target="../media/audio17.wav"/></Relationships>
</file>

<file path=ppt/slides/_rels/slide6.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8.wav"/><Relationship Id="rId3" Type="http://schemas.openxmlformats.org/officeDocument/2006/relationships/audio" Target="../media/audio20.wav"/><Relationship Id="rId7" Type="http://schemas.openxmlformats.org/officeDocument/2006/relationships/image" Target="../media/image21.png"/><Relationship Id="rId12" Type="http://schemas.openxmlformats.org/officeDocument/2006/relationships/audio" Target="../media/audio27.wav"/><Relationship Id="rId17" Type="http://schemas.openxmlformats.org/officeDocument/2006/relationships/audio" Target="../media/audio29.wav"/><Relationship Id="rId2" Type="http://schemas.openxmlformats.org/officeDocument/2006/relationships/notesSlide" Target="../notesSlides/notesSlide6.xml"/><Relationship Id="rId16"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audio" Target="../media/audio22.wav"/><Relationship Id="rId11" Type="http://schemas.openxmlformats.org/officeDocument/2006/relationships/audio" Target="../media/audio26.wav"/><Relationship Id="rId5" Type="http://schemas.openxmlformats.org/officeDocument/2006/relationships/image" Target="../media/image20.png"/><Relationship Id="rId15" Type="http://schemas.openxmlformats.org/officeDocument/2006/relationships/image" Target="../media/image23.svg"/><Relationship Id="rId10" Type="http://schemas.openxmlformats.org/officeDocument/2006/relationships/audio" Target="../media/audio25.wav"/><Relationship Id="rId4" Type="http://schemas.openxmlformats.org/officeDocument/2006/relationships/audio" Target="../media/audio21.wav"/><Relationship Id="rId9" Type="http://schemas.openxmlformats.org/officeDocument/2006/relationships/audio" Target="../media/audio24.wav"/><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audio" Target="../media/audio30.wav"/><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32.wav"/><Relationship Id="rId11" Type="http://schemas.openxmlformats.org/officeDocument/2006/relationships/image" Target="../media/image27.png"/><Relationship Id="rId5" Type="http://schemas.openxmlformats.org/officeDocument/2006/relationships/image" Target="../media/image8.png"/><Relationship Id="rId10" Type="http://schemas.openxmlformats.org/officeDocument/2006/relationships/audio" Target="../media/audio34.wav"/><Relationship Id="rId4" Type="http://schemas.openxmlformats.org/officeDocument/2006/relationships/audio" Target="../media/audio31.wav"/><Relationship Id="rId9" Type="http://schemas.openxmlformats.org/officeDocument/2006/relationships/image" Target="../media/image26.gif"/></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35.wav"/><Relationship Id="rId7" Type="http://schemas.openxmlformats.org/officeDocument/2006/relationships/image" Target="../media/image26.gif"/><Relationship Id="rId12" Type="http://schemas.openxmlformats.org/officeDocument/2006/relationships/audio" Target="../media/audio34.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audio" Target="../media/audio37.wav"/><Relationship Id="rId11" Type="http://schemas.openxmlformats.org/officeDocument/2006/relationships/image" Target="../media/image25.png"/><Relationship Id="rId5" Type="http://schemas.openxmlformats.org/officeDocument/2006/relationships/image" Target="../media/image8.png"/><Relationship Id="rId10" Type="http://schemas.openxmlformats.org/officeDocument/2006/relationships/audio" Target="../media/audio32.wav"/><Relationship Id="rId4" Type="http://schemas.openxmlformats.org/officeDocument/2006/relationships/audio" Target="../media/audio36.wav"/><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38.wav"/><Relationship Id="rId7" Type="http://schemas.openxmlformats.org/officeDocument/2006/relationships/image" Target="../media/image26.gif"/><Relationship Id="rId12" Type="http://schemas.openxmlformats.org/officeDocument/2006/relationships/audio" Target="../media/audio34.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audio" Target="../media/audio40.wav"/><Relationship Id="rId11" Type="http://schemas.openxmlformats.org/officeDocument/2006/relationships/image" Target="../media/image25.png"/><Relationship Id="rId5" Type="http://schemas.openxmlformats.org/officeDocument/2006/relationships/image" Target="../media/image8.png"/><Relationship Id="rId10" Type="http://schemas.openxmlformats.org/officeDocument/2006/relationships/audio" Target="../media/audio32.wav"/><Relationship Id="rId4" Type="http://schemas.openxmlformats.org/officeDocument/2006/relationships/audio" Target="../media/audio39.wav"/><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7709015" y="4467567"/>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Autofit/>
          </a:bodyPr>
          <a:lstStyle/>
          <a:p>
            <a:pPr algn="ctr"/>
            <a:r>
              <a:rPr lang="en-GB" sz="3600" b="1">
                <a:solidFill>
                  <a:schemeClr val="bg1">
                    <a:lumMod val="95000"/>
                  </a:schemeClr>
                </a:solidFill>
                <a:effectLst/>
                <a:latin typeface="Century Gothic" panose="020B0502020202020204" pitchFamily="34" charset="0"/>
              </a:rPr>
              <a:t>Saying what I and others have to do</a:t>
            </a:r>
            <a:endParaRPr lang="en-GB" sz="3600" dirty="0">
              <a:latin typeface="Century Gothic" panose="020B0502020202020204" pitchFamily="34" charset="0"/>
            </a:endParaRPr>
          </a:p>
        </p:txBody>
      </p:sp>
      <p:pic>
        <p:nvPicPr>
          <p:cNvPr id="7" name="Picture 4" descr="Gráficos vectoriales gratis de Gráfico">
            <a:extLst>
              <a:ext uri="{FF2B5EF4-FFF2-40B4-BE49-F238E27FC236}">
                <a16:creationId xmlns:a16="http://schemas.microsoft.com/office/drawing/2014/main" id="{1E8CACCE-5DAD-A7A4-3272-599CF1C275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2317" y="4583150"/>
            <a:ext cx="1846643" cy="22748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0CD3E5A-E15F-537F-BBB2-D6ABC052B7BF}"/>
              </a:ext>
            </a:extLst>
          </p:cNvPr>
          <p:cNvPicPr>
            <a:picLocks noChangeAspect="1"/>
          </p:cNvPicPr>
          <p:nvPr/>
        </p:nvPicPr>
        <p:blipFill>
          <a:blip r:embed="rId5"/>
          <a:stretch>
            <a:fillRect/>
          </a:stretch>
        </p:blipFill>
        <p:spPr>
          <a:xfrm>
            <a:off x="4361998" y="3476972"/>
            <a:ext cx="1666829" cy="3550851"/>
          </a:xfrm>
          <a:prstGeom prst="rect">
            <a:avLst/>
          </a:prstGeom>
        </p:spPr>
      </p:pic>
      <p:pic>
        <p:nvPicPr>
          <p:cNvPr id="9" name="Picture 2" descr="Ilustraciones gratis de Niños">
            <a:extLst>
              <a:ext uri="{FF2B5EF4-FFF2-40B4-BE49-F238E27FC236}">
                <a16:creationId xmlns:a16="http://schemas.microsoft.com/office/drawing/2014/main" id="{A79A0B8D-2F7B-7651-DDE0-D5E35975328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519" r="65370" b="67037"/>
          <a:stretch/>
        </p:blipFill>
        <p:spPr bwMode="auto">
          <a:xfrm>
            <a:off x="5541463" y="5016215"/>
            <a:ext cx="1568394" cy="19799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Gráficos vectoriales gratis de Prohibición">
            <a:extLst>
              <a:ext uri="{FF2B5EF4-FFF2-40B4-BE49-F238E27FC236}">
                <a16:creationId xmlns:a16="http://schemas.microsoft.com/office/drawing/2014/main" id="{7790C9AD-3369-EC1D-8901-4CA335FAA6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29139" y="293883"/>
            <a:ext cx="602224" cy="6022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Gráficos vectoriales gratis de Derecho">
            <a:extLst>
              <a:ext uri="{FF2B5EF4-FFF2-40B4-BE49-F238E27FC236}">
                <a16:creationId xmlns:a16="http://schemas.microsoft.com/office/drawing/2014/main" id="{5CA1C1C0-8019-E2BE-FB99-A516EA2D30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25830" y="304800"/>
            <a:ext cx="667222" cy="6672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8" name="Google Shape;324;p7">
            <a:extLst>
              <a:ext uri="{FF2B5EF4-FFF2-40B4-BE49-F238E27FC236}">
                <a16:creationId xmlns:a16="http://schemas.microsoft.com/office/drawing/2014/main" id="{EDB2EE0C-DADF-418E-AFC5-F14B79EE8235}"/>
              </a:ext>
            </a:extLst>
          </p:cNvPr>
          <p:cNvGraphicFramePr/>
          <p:nvPr>
            <p:extLst>
              <p:ext uri="{D42A27DB-BD31-4B8C-83A1-F6EECF244321}">
                <p14:modId xmlns:p14="http://schemas.microsoft.com/office/powerpoint/2010/main" val="3685520334"/>
              </p:ext>
            </p:extLst>
          </p:nvPr>
        </p:nvGraphicFramePr>
        <p:xfrm>
          <a:off x="260173" y="2396919"/>
          <a:ext cx="10049239" cy="1888210"/>
        </p:xfrm>
        <a:graphic>
          <a:graphicData uri="http://schemas.openxmlformats.org/drawingml/2006/table">
            <a:tbl>
              <a:tblPr firstRow="1" bandRow="1">
                <a:noFill/>
              </a:tblPr>
              <a:tblGrid>
                <a:gridCol w="987631">
                  <a:extLst>
                    <a:ext uri="{9D8B030D-6E8A-4147-A177-3AD203B41FA5}">
                      <a16:colId xmlns:a16="http://schemas.microsoft.com/office/drawing/2014/main" val="20000"/>
                    </a:ext>
                  </a:extLst>
                </a:gridCol>
                <a:gridCol w="9061608">
                  <a:extLst>
                    <a:ext uri="{9D8B030D-6E8A-4147-A177-3AD203B41FA5}">
                      <a16:colId xmlns:a16="http://schemas.microsoft.com/office/drawing/2014/main" val="20001"/>
                    </a:ext>
                  </a:extLst>
                </a:gridCol>
              </a:tblGrid>
              <a:tr h="757523">
                <a:tc rowSpan="3">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510948">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400" b="1" i="1" dirty="0">
                          <a:solidFill>
                            <a:srgbClr val="002060"/>
                          </a:solidFill>
                          <a:latin typeface="Century Gothic"/>
                          <a:ea typeface="Century Gothic"/>
                          <a:cs typeface="Century Gothic"/>
                          <a:sym typeface="Century Gothic"/>
                        </a:rPr>
                        <a:t>I must tidy up the classroom in the afternoon.</a:t>
                      </a: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619739">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22181904"/>
                  </a:ext>
                </a:extLst>
              </a:tr>
            </a:tbl>
          </a:graphicData>
        </a:graphic>
      </p:graphicFrame>
      <p:sp>
        <p:nvSpPr>
          <p:cNvPr id="10" name="Rectangle 9">
            <a:hlinkClick r:id="" action="ppaction://noaction">
              <a:snd r:embed="rId6" name="4_12.wav"/>
            </a:hlinkClick>
            <a:extLst>
              <a:ext uri="{FF2B5EF4-FFF2-40B4-BE49-F238E27FC236}">
                <a16:creationId xmlns:a16="http://schemas.microsoft.com/office/drawing/2014/main" id="{2D646EAC-1DBB-4CE2-9A98-2236E5329BA3}"/>
              </a:ext>
            </a:extLst>
          </p:cNvPr>
          <p:cNvSpPr/>
          <p:nvPr/>
        </p:nvSpPr>
        <p:spPr>
          <a:xfrm>
            <a:off x="430744" y="2671252"/>
            <a:ext cx="498304" cy="46162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4</a:t>
            </a:r>
          </a:p>
        </p:txBody>
      </p:sp>
      <p:sp>
        <p:nvSpPr>
          <p:cNvPr id="15" name="Google Shape;299;p7">
            <a:extLst>
              <a:ext uri="{FF2B5EF4-FFF2-40B4-BE49-F238E27FC236}">
                <a16:creationId xmlns:a16="http://schemas.microsoft.com/office/drawing/2014/main" id="{1082B905-80D6-4F90-87B1-CC014AAB5420}"/>
              </a:ext>
            </a:extLst>
          </p:cNvPr>
          <p:cNvSpPr/>
          <p:nvPr/>
        </p:nvSpPr>
        <p:spPr>
          <a:xfrm>
            <a:off x="3673516" y="2614697"/>
            <a:ext cx="862629" cy="385025"/>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por</a:t>
            </a:r>
          </a:p>
        </p:txBody>
      </p:sp>
      <p:sp>
        <p:nvSpPr>
          <p:cNvPr id="21" name="Google Shape;291;p7">
            <a:extLst>
              <a:ext uri="{FF2B5EF4-FFF2-40B4-BE49-F238E27FC236}">
                <a16:creationId xmlns:a16="http://schemas.microsoft.com/office/drawing/2014/main" id="{DAB7E03C-07DC-437A-817C-D5132C3B278C}"/>
              </a:ext>
            </a:extLst>
          </p:cNvPr>
          <p:cNvSpPr/>
          <p:nvPr/>
        </p:nvSpPr>
        <p:spPr>
          <a:xfrm>
            <a:off x="1277940" y="2579480"/>
            <a:ext cx="867347" cy="404656"/>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de</a:t>
            </a:r>
          </a:p>
        </p:txBody>
      </p:sp>
      <p:sp>
        <p:nvSpPr>
          <p:cNvPr id="23" name="Google Shape;291;p7">
            <a:extLst>
              <a:ext uri="{FF2B5EF4-FFF2-40B4-BE49-F238E27FC236}">
                <a16:creationId xmlns:a16="http://schemas.microsoft.com/office/drawing/2014/main" id="{8F850600-5021-4A20-9511-7F4438528C4A}"/>
              </a:ext>
            </a:extLst>
          </p:cNvPr>
          <p:cNvSpPr/>
          <p:nvPr/>
        </p:nvSpPr>
        <p:spPr>
          <a:xfrm>
            <a:off x="7637872" y="2577912"/>
            <a:ext cx="1057896" cy="441733"/>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debo</a:t>
            </a:r>
          </a:p>
        </p:txBody>
      </p:sp>
      <p:pic>
        <p:nvPicPr>
          <p:cNvPr id="41" name="Picture 40" descr="A picture containing text, toy, doll&#10;&#10;Description automatically generated">
            <a:extLst>
              <a:ext uri="{FF2B5EF4-FFF2-40B4-BE49-F238E27FC236}">
                <a16:creationId xmlns:a16="http://schemas.microsoft.com/office/drawing/2014/main" id="{5302D75A-3974-4C38-A186-49D6573D7589}"/>
              </a:ext>
            </a:extLst>
          </p:cNvPr>
          <p:cNvPicPr>
            <a:picLocks noChangeAspect="1"/>
          </p:cNvPicPr>
          <p:nvPr/>
        </p:nvPicPr>
        <p:blipFill>
          <a:blip r:embed="rId7"/>
          <a:stretch>
            <a:fillRect/>
          </a:stretch>
        </p:blipFill>
        <p:spPr>
          <a:xfrm>
            <a:off x="10704150" y="4422913"/>
            <a:ext cx="1516320" cy="2464022"/>
          </a:xfrm>
          <a:prstGeom prst="rect">
            <a:avLst/>
          </a:prstGeom>
        </p:spPr>
      </p:pic>
      <p:sp>
        <p:nvSpPr>
          <p:cNvPr id="46" name="Google Shape;291;p7">
            <a:extLst>
              <a:ext uri="{FF2B5EF4-FFF2-40B4-BE49-F238E27FC236}">
                <a16:creationId xmlns:a16="http://schemas.microsoft.com/office/drawing/2014/main" id="{F4BADD52-054C-4353-8040-D7BD34D5ECEF}"/>
              </a:ext>
            </a:extLst>
          </p:cNvPr>
          <p:cNvSpPr/>
          <p:nvPr/>
        </p:nvSpPr>
        <p:spPr>
          <a:xfrm>
            <a:off x="1436553" y="3822420"/>
            <a:ext cx="1230646" cy="385953"/>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Debo</a:t>
            </a:r>
          </a:p>
        </p:txBody>
      </p:sp>
      <p:sp>
        <p:nvSpPr>
          <p:cNvPr id="47" name="Google Shape;299;p7">
            <a:extLst>
              <a:ext uri="{FF2B5EF4-FFF2-40B4-BE49-F238E27FC236}">
                <a16:creationId xmlns:a16="http://schemas.microsoft.com/office/drawing/2014/main" id="{E7668E62-C12E-4DBD-B83C-E96E3003D24E}"/>
              </a:ext>
            </a:extLst>
          </p:cNvPr>
          <p:cNvSpPr/>
          <p:nvPr/>
        </p:nvSpPr>
        <p:spPr>
          <a:xfrm>
            <a:off x="2722534" y="3822421"/>
            <a:ext cx="1341319" cy="354263"/>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ordenar</a:t>
            </a:r>
          </a:p>
        </p:txBody>
      </p:sp>
      <p:sp>
        <p:nvSpPr>
          <p:cNvPr id="49" name="Google Shape;283;p7">
            <a:extLst>
              <a:ext uri="{FF2B5EF4-FFF2-40B4-BE49-F238E27FC236}">
                <a16:creationId xmlns:a16="http://schemas.microsoft.com/office/drawing/2014/main" id="{30E9EE43-FA6B-4C9D-AF94-BF1BC17A490C}"/>
              </a:ext>
            </a:extLst>
          </p:cNvPr>
          <p:cNvSpPr/>
          <p:nvPr/>
        </p:nvSpPr>
        <p:spPr>
          <a:xfrm>
            <a:off x="4139316" y="3818812"/>
            <a:ext cx="1519988" cy="369020"/>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400" dirty="0">
                <a:solidFill>
                  <a:srgbClr val="002060"/>
                </a:solidFill>
                <a:latin typeface="Century Gothic" panose="020B0502020202020204" pitchFamily="34" charset="0"/>
                <a:ea typeface="Calibri"/>
                <a:cs typeface="Calibri"/>
                <a:sym typeface="Calibri"/>
              </a:rPr>
              <a:t>la clase</a:t>
            </a:r>
            <a:endParaRPr lang="es-AR" sz="2400" b="1" dirty="0">
              <a:solidFill>
                <a:srgbClr val="002060"/>
              </a:solidFill>
              <a:latin typeface="Century Gothic" panose="020B0502020202020204" pitchFamily="34" charset="0"/>
              <a:ea typeface="Calibri"/>
              <a:cs typeface="Calibri"/>
              <a:sym typeface="Calibri"/>
            </a:endParaRPr>
          </a:p>
        </p:txBody>
      </p:sp>
      <p:sp>
        <p:nvSpPr>
          <p:cNvPr id="3" name="TextBox 2">
            <a:extLst>
              <a:ext uri="{FF2B5EF4-FFF2-40B4-BE49-F238E27FC236}">
                <a16:creationId xmlns:a16="http://schemas.microsoft.com/office/drawing/2014/main" id="{EB9BBB6A-2FE2-4D02-BAD8-36FD2F60BF08}"/>
              </a:ext>
            </a:extLst>
          </p:cNvPr>
          <p:cNvSpPr txBox="1"/>
          <p:nvPr/>
        </p:nvSpPr>
        <p:spPr>
          <a:xfrm>
            <a:off x="142529" y="5183495"/>
            <a:ext cx="6696064"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Las palabra extras son ______________</a:t>
            </a:r>
          </a:p>
        </p:txBody>
      </p:sp>
      <p:sp>
        <p:nvSpPr>
          <p:cNvPr id="25" name="Google Shape;283;p7">
            <a:extLst>
              <a:ext uri="{FF2B5EF4-FFF2-40B4-BE49-F238E27FC236}">
                <a16:creationId xmlns:a16="http://schemas.microsoft.com/office/drawing/2014/main" id="{1989A655-A56A-4057-A05A-E0E522523CB3}"/>
              </a:ext>
            </a:extLst>
          </p:cNvPr>
          <p:cNvSpPr/>
          <p:nvPr/>
        </p:nvSpPr>
        <p:spPr>
          <a:xfrm>
            <a:off x="4178266" y="5165566"/>
            <a:ext cx="1425368"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de</a:t>
            </a:r>
          </a:p>
        </p:txBody>
      </p:sp>
      <p:sp>
        <p:nvSpPr>
          <p:cNvPr id="26" name="TextBox 25">
            <a:extLst>
              <a:ext uri="{FF2B5EF4-FFF2-40B4-BE49-F238E27FC236}">
                <a16:creationId xmlns:a16="http://schemas.microsoft.com/office/drawing/2014/main" id="{CBE86D73-A98F-4D95-BDDD-8EED62CDE643}"/>
              </a:ext>
            </a:extLst>
          </p:cNvPr>
          <p:cNvSpPr txBox="1"/>
          <p:nvPr/>
        </p:nvSpPr>
        <p:spPr>
          <a:xfrm>
            <a:off x="142529" y="5721389"/>
            <a:ext cx="6572633"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En </a:t>
            </a:r>
            <a:r>
              <a:rPr lang="en-GB" sz="2800" b="1" dirty="0" err="1">
                <a:solidFill>
                  <a:srgbClr val="002060"/>
                </a:solidFill>
                <a:latin typeface="Century Gothic" panose="020B0502020202020204" pitchFamily="34" charset="0"/>
              </a:rPr>
              <a:t>inglés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significan</a:t>
            </a:r>
            <a:r>
              <a:rPr lang="en-GB" sz="2800" b="1" dirty="0">
                <a:solidFill>
                  <a:srgbClr val="002060"/>
                </a:solidFill>
                <a:latin typeface="Century Gothic" panose="020B0502020202020204" pitchFamily="34" charset="0"/>
              </a:rPr>
              <a:t>      ______________</a:t>
            </a:r>
          </a:p>
        </p:txBody>
      </p:sp>
      <p:sp>
        <p:nvSpPr>
          <p:cNvPr id="27" name="Google Shape;283;p7">
            <a:extLst>
              <a:ext uri="{FF2B5EF4-FFF2-40B4-BE49-F238E27FC236}">
                <a16:creationId xmlns:a16="http://schemas.microsoft.com/office/drawing/2014/main" id="{68DB1985-72E7-4C24-A7B0-3187BE29D569}"/>
              </a:ext>
            </a:extLst>
          </p:cNvPr>
          <p:cNvSpPr/>
          <p:nvPr/>
        </p:nvSpPr>
        <p:spPr>
          <a:xfrm>
            <a:off x="3994711" y="5706715"/>
            <a:ext cx="1792478"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err="1">
                <a:solidFill>
                  <a:srgbClr val="002060"/>
                </a:solidFill>
                <a:latin typeface="Century Gothic" panose="020B0502020202020204" pitchFamily="34" charset="0"/>
                <a:ea typeface="Calibri"/>
                <a:cs typeface="Calibri"/>
                <a:sym typeface="Calibri"/>
              </a:rPr>
              <a:t>of</a:t>
            </a:r>
            <a:r>
              <a:rPr lang="es-AR" sz="2000" dirty="0">
                <a:solidFill>
                  <a:srgbClr val="002060"/>
                </a:solidFill>
                <a:latin typeface="Century Gothic" panose="020B0502020202020204" pitchFamily="34" charset="0"/>
                <a:ea typeface="Calibri"/>
                <a:cs typeface="Calibri"/>
                <a:sym typeface="Calibri"/>
              </a:rPr>
              <a:t>, </a:t>
            </a:r>
            <a:r>
              <a:rPr lang="es-AR" sz="2000" dirty="0" err="1">
                <a:solidFill>
                  <a:srgbClr val="002060"/>
                </a:solidFill>
                <a:latin typeface="Century Gothic" panose="020B0502020202020204" pitchFamily="34" charset="0"/>
                <a:ea typeface="Calibri"/>
                <a:cs typeface="Calibri"/>
                <a:sym typeface="Calibri"/>
              </a:rPr>
              <a:t>from</a:t>
            </a:r>
            <a:endParaRPr lang="es-AR" sz="2000" dirty="0">
              <a:solidFill>
                <a:srgbClr val="002060"/>
              </a:solidFill>
              <a:latin typeface="Century Gothic" panose="020B0502020202020204" pitchFamily="34" charset="0"/>
              <a:ea typeface="Calibri"/>
              <a:cs typeface="Calibri"/>
              <a:sym typeface="Calibri"/>
            </a:endParaRPr>
          </a:p>
        </p:txBody>
      </p:sp>
      <p:pic>
        <p:nvPicPr>
          <p:cNvPr id="28" name="Picture 2" descr="Micrófono, Audio, Voz, Grabación">
            <a:extLst>
              <a:ext uri="{FF2B5EF4-FFF2-40B4-BE49-F238E27FC236}">
                <a16:creationId xmlns:a16="http://schemas.microsoft.com/office/drawing/2014/main" id="{D45C870B-6FC8-46A9-8377-C54EF05A49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05737" y="5795402"/>
            <a:ext cx="898413" cy="898413"/>
          </a:xfrm>
          <a:prstGeom prst="ellipse">
            <a:avLst/>
          </a:prstGeom>
          <a:noFill/>
          <a:ln w="28575">
            <a:solidFill>
              <a:srgbClr val="0573E1"/>
            </a:solidFill>
          </a:ln>
          <a:extLst>
            <a:ext uri="{909E8E84-426E-40DD-AFC4-6F175D3DCCD1}">
              <a14:hiddenFill xmlns:a14="http://schemas.microsoft.com/office/drawing/2010/main">
                <a:solidFill>
                  <a:srgbClr val="FFFFFF"/>
                </a:solidFill>
              </a14:hiddenFill>
            </a:ext>
          </a:extLst>
        </p:spPr>
      </p:pic>
      <p:pic>
        <p:nvPicPr>
          <p:cNvPr id="29" name="Picture 16" descr="United, Flag, Kingdom, British, Great, Britain">
            <a:extLst>
              <a:ext uri="{FF2B5EF4-FFF2-40B4-BE49-F238E27FC236}">
                <a16:creationId xmlns:a16="http://schemas.microsoft.com/office/drawing/2014/main" id="{7602FD81-9DD3-4936-AF18-1DFC3BE892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56808" y="5874516"/>
            <a:ext cx="311833" cy="244085"/>
          </a:xfrm>
          <a:prstGeom prst="round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127CF948-A208-44B4-924B-828D23ABFC3D}"/>
              </a:ext>
            </a:extLst>
          </p:cNvPr>
          <p:cNvSpPr txBox="1"/>
          <p:nvPr/>
        </p:nvSpPr>
        <p:spPr>
          <a:xfrm>
            <a:off x="8290935" y="50889"/>
            <a:ext cx="2504655" cy="800219"/>
          </a:xfrm>
          <a:prstGeom prst="rect">
            <a:avLst/>
          </a:prstGeom>
          <a:solidFill>
            <a:srgbClr val="C0E3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err="1">
                <a:solidFill>
                  <a:srgbClr val="002060"/>
                </a:solidFill>
                <a:latin typeface="Century Gothic" panose="020B0502020202020204" pitchFamily="34" charset="0"/>
              </a:rPr>
              <a:t>investiga</a:t>
            </a:r>
            <a:r>
              <a:rPr lang="en-GB" sz="1600" b="1" dirty="0">
                <a:solidFill>
                  <a:srgbClr val="002060"/>
                </a:solidFill>
                <a:latin typeface="Century Gothic" panose="020B0502020202020204" pitchFamily="34" charset="0"/>
              </a:rPr>
              <a:t> =</a:t>
            </a:r>
            <a:r>
              <a:rPr lang="en-GB" sz="1400" b="1" dirty="0">
                <a:solidFill>
                  <a:srgbClr val="002060"/>
                </a:solidFill>
                <a:latin typeface="Century Gothic" panose="020B0502020202020204" pitchFamily="34" charset="0"/>
              </a:rPr>
              <a:t> </a:t>
            </a:r>
            <a:r>
              <a:rPr lang="en-GB" sz="1400" dirty="0">
                <a:solidFill>
                  <a:srgbClr val="002060"/>
                </a:solidFill>
                <a:latin typeface="Century Gothic" panose="020B0502020202020204" pitchFamily="34" charset="0"/>
              </a:rPr>
              <a:t>s/he researches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002060"/>
                </a:solidFill>
                <a:latin typeface="Century Gothic" panose="020B0502020202020204" pitchFamily="34" charset="0"/>
              </a:rPr>
              <a:t>sobre</a:t>
            </a:r>
            <a:r>
              <a:rPr lang="en-GB" sz="1600" dirty="0">
                <a:solidFill>
                  <a:srgbClr val="002060"/>
                </a:solidFill>
                <a:latin typeface="Century Gothic" panose="020B0502020202020204" pitchFamily="34" charset="0"/>
              </a:rPr>
              <a:t> = about</a:t>
            </a:r>
          </a:p>
        </p:txBody>
      </p:sp>
      <p:sp>
        <p:nvSpPr>
          <p:cNvPr id="31" name="Google Shape;291;p7">
            <a:extLst>
              <a:ext uri="{FF2B5EF4-FFF2-40B4-BE49-F238E27FC236}">
                <a16:creationId xmlns:a16="http://schemas.microsoft.com/office/drawing/2014/main" id="{15632069-1169-706B-D6AD-1B8AAECC111C}"/>
              </a:ext>
            </a:extLst>
          </p:cNvPr>
          <p:cNvSpPr/>
          <p:nvPr/>
        </p:nvSpPr>
        <p:spPr>
          <a:xfrm>
            <a:off x="8782338" y="2586817"/>
            <a:ext cx="1311244" cy="441733"/>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la clase</a:t>
            </a:r>
          </a:p>
        </p:txBody>
      </p:sp>
      <p:sp>
        <p:nvSpPr>
          <p:cNvPr id="35" name="Google Shape;291;p7">
            <a:extLst>
              <a:ext uri="{FF2B5EF4-FFF2-40B4-BE49-F238E27FC236}">
                <a16:creationId xmlns:a16="http://schemas.microsoft.com/office/drawing/2014/main" id="{683A9B4A-5E4E-EABA-27D4-87AB73291E98}"/>
              </a:ext>
            </a:extLst>
          </p:cNvPr>
          <p:cNvSpPr/>
          <p:nvPr/>
        </p:nvSpPr>
        <p:spPr>
          <a:xfrm>
            <a:off x="2216194" y="2598660"/>
            <a:ext cx="1352111" cy="401062"/>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ordenar</a:t>
            </a:r>
          </a:p>
        </p:txBody>
      </p:sp>
      <p:sp>
        <p:nvSpPr>
          <p:cNvPr id="36" name="Google Shape;291;p7">
            <a:extLst>
              <a:ext uri="{FF2B5EF4-FFF2-40B4-BE49-F238E27FC236}">
                <a16:creationId xmlns:a16="http://schemas.microsoft.com/office/drawing/2014/main" id="{A46CDB6A-079B-6471-AC05-4A0F37D26A13}"/>
              </a:ext>
            </a:extLst>
          </p:cNvPr>
          <p:cNvSpPr/>
          <p:nvPr/>
        </p:nvSpPr>
        <p:spPr>
          <a:xfrm>
            <a:off x="6035492" y="2596160"/>
            <a:ext cx="1518919" cy="441733"/>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la tarde</a:t>
            </a:r>
          </a:p>
        </p:txBody>
      </p:sp>
      <p:sp>
        <p:nvSpPr>
          <p:cNvPr id="37" name="Google Shape;283;p7">
            <a:extLst>
              <a:ext uri="{FF2B5EF4-FFF2-40B4-BE49-F238E27FC236}">
                <a16:creationId xmlns:a16="http://schemas.microsoft.com/office/drawing/2014/main" id="{2A998AC6-6ACD-0286-08A2-56984BD730B5}"/>
              </a:ext>
            </a:extLst>
          </p:cNvPr>
          <p:cNvSpPr/>
          <p:nvPr/>
        </p:nvSpPr>
        <p:spPr>
          <a:xfrm>
            <a:off x="5649150" y="5165565"/>
            <a:ext cx="1425368"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lavar</a:t>
            </a:r>
          </a:p>
        </p:txBody>
      </p:sp>
      <p:sp>
        <p:nvSpPr>
          <p:cNvPr id="39" name="Google Shape;283;p7">
            <a:extLst>
              <a:ext uri="{FF2B5EF4-FFF2-40B4-BE49-F238E27FC236}">
                <a16:creationId xmlns:a16="http://schemas.microsoft.com/office/drawing/2014/main" id="{950DAE3B-2AC9-48E5-A4E7-4C01B15D784C}"/>
              </a:ext>
            </a:extLst>
          </p:cNvPr>
          <p:cNvSpPr/>
          <p:nvPr/>
        </p:nvSpPr>
        <p:spPr>
          <a:xfrm>
            <a:off x="5957336" y="5693162"/>
            <a:ext cx="2538964" cy="386624"/>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err="1">
                <a:solidFill>
                  <a:srgbClr val="002060"/>
                </a:solidFill>
                <a:latin typeface="Century Gothic" panose="020B0502020202020204" pitchFamily="34" charset="0"/>
                <a:ea typeface="Calibri"/>
                <a:cs typeface="Calibri"/>
                <a:sym typeface="Calibri"/>
              </a:rPr>
              <a:t>to</a:t>
            </a:r>
            <a:r>
              <a:rPr lang="es-AR" sz="2000" dirty="0">
                <a:solidFill>
                  <a:srgbClr val="002060"/>
                </a:solidFill>
                <a:latin typeface="Century Gothic" panose="020B0502020202020204" pitchFamily="34" charset="0"/>
                <a:ea typeface="Calibri"/>
                <a:cs typeface="Calibri"/>
                <a:sym typeface="Calibri"/>
              </a:rPr>
              <a:t> </a:t>
            </a:r>
            <a:r>
              <a:rPr lang="es-AR" sz="2000" dirty="0" err="1">
                <a:solidFill>
                  <a:srgbClr val="002060"/>
                </a:solidFill>
                <a:latin typeface="Century Gothic" panose="020B0502020202020204" pitchFamily="34" charset="0"/>
                <a:ea typeface="Calibri"/>
                <a:cs typeface="Calibri"/>
                <a:sym typeface="Calibri"/>
              </a:rPr>
              <a:t>wash</a:t>
            </a:r>
            <a:r>
              <a:rPr lang="es-AR" sz="2000" dirty="0">
                <a:solidFill>
                  <a:srgbClr val="002060"/>
                </a:solidFill>
                <a:latin typeface="Century Gothic" panose="020B0502020202020204" pitchFamily="34" charset="0"/>
                <a:ea typeface="Calibri"/>
                <a:cs typeface="Calibri"/>
                <a:sym typeface="Calibri"/>
              </a:rPr>
              <a:t>/</a:t>
            </a:r>
            <a:r>
              <a:rPr lang="es-AR" sz="2000" dirty="0" err="1">
                <a:solidFill>
                  <a:srgbClr val="002060"/>
                </a:solidFill>
                <a:latin typeface="Century Gothic" panose="020B0502020202020204" pitchFamily="34" charset="0"/>
                <a:ea typeface="Calibri"/>
                <a:cs typeface="Calibri"/>
                <a:sym typeface="Calibri"/>
              </a:rPr>
              <a:t>washing</a:t>
            </a:r>
            <a:endParaRPr lang="es-AR" sz="2000" dirty="0">
              <a:solidFill>
                <a:srgbClr val="002060"/>
              </a:solidFill>
              <a:latin typeface="Century Gothic" panose="020B0502020202020204" pitchFamily="34" charset="0"/>
              <a:ea typeface="Calibri"/>
              <a:cs typeface="Calibri"/>
              <a:sym typeface="Calibri"/>
            </a:endParaRPr>
          </a:p>
        </p:txBody>
      </p:sp>
      <p:sp>
        <p:nvSpPr>
          <p:cNvPr id="32" name="Google Shape;283;p7">
            <a:extLst>
              <a:ext uri="{FF2B5EF4-FFF2-40B4-BE49-F238E27FC236}">
                <a16:creationId xmlns:a16="http://schemas.microsoft.com/office/drawing/2014/main" id="{A393ED27-0A92-62CA-DAD6-8B52390A8D5C}"/>
              </a:ext>
            </a:extLst>
          </p:cNvPr>
          <p:cNvSpPr/>
          <p:nvPr/>
        </p:nvSpPr>
        <p:spPr>
          <a:xfrm>
            <a:off x="5740366" y="3844974"/>
            <a:ext cx="1021169" cy="331710"/>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400" dirty="0">
                <a:solidFill>
                  <a:srgbClr val="002060"/>
                </a:solidFill>
                <a:latin typeface="Century Gothic" panose="020B0502020202020204" pitchFamily="34" charset="0"/>
                <a:ea typeface="Calibri"/>
                <a:cs typeface="Calibri"/>
                <a:sym typeface="Calibri"/>
              </a:rPr>
              <a:t>por</a:t>
            </a:r>
            <a:endParaRPr lang="es-AR" sz="2400" b="1" dirty="0">
              <a:solidFill>
                <a:srgbClr val="002060"/>
              </a:solidFill>
              <a:latin typeface="Century Gothic" panose="020B0502020202020204" pitchFamily="34" charset="0"/>
              <a:ea typeface="Calibri"/>
              <a:cs typeface="Calibri"/>
              <a:sym typeface="Calibri"/>
            </a:endParaRPr>
          </a:p>
        </p:txBody>
      </p:sp>
      <p:sp>
        <p:nvSpPr>
          <p:cNvPr id="34" name="Google Shape;283;p7">
            <a:extLst>
              <a:ext uri="{FF2B5EF4-FFF2-40B4-BE49-F238E27FC236}">
                <a16:creationId xmlns:a16="http://schemas.microsoft.com/office/drawing/2014/main" id="{D8335D7C-3794-7643-0497-E07CCBA62541}"/>
              </a:ext>
            </a:extLst>
          </p:cNvPr>
          <p:cNvSpPr/>
          <p:nvPr/>
        </p:nvSpPr>
        <p:spPr>
          <a:xfrm>
            <a:off x="6826124" y="3830758"/>
            <a:ext cx="2489381" cy="36385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400" dirty="0">
                <a:solidFill>
                  <a:srgbClr val="002060"/>
                </a:solidFill>
                <a:latin typeface="Century Gothic" panose="020B0502020202020204" pitchFamily="34" charset="0"/>
                <a:ea typeface="Calibri"/>
                <a:cs typeface="Calibri"/>
                <a:sym typeface="Calibri"/>
              </a:rPr>
              <a:t>la tarde</a:t>
            </a:r>
            <a:endParaRPr lang="es-AR" sz="2400" b="1" dirty="0">
              <a:solidFill>
                <a:srgbClr val="002060"/>
              </a:solidFill>
              <a:latin typeface="Century Gothic" panose="020B0502020202020204" pitchFamily="34" charset="0"/>
              <a:ea typeface="Calibri"/>
              <a:cs typeface="Calibri"/>
              <a:sym typeface="Calibri"/>
            </a:endParaRPr>
          </a:p>
        </p:txBody>
      </p:sp>
      <p:sp>
        <p:nvSpPr>
          <p:cNvPr id="38" name="Google Shape;291;p7">
            <a:extLst>
              <a:ext uri="{FF2B5EF4-FFF2-40B4-BE49-F238E27FC236}">
                <a16:creationId xmlns:a16="http://schemas.microsoft.com/office/drawing/2014/main" id="{61481749-1C80-DEDA-AF69-DB167E79E2AC}"/>
              </a:ext>
            </a:extLst>
          </p:cNvPr>
          <p:cNvSpPr/>
          <p:nvPr/>
        </p:nvSpPr>
        <p:spPr>
          <a:xfrm>
            <a:off x="4649380" y="2595486"/>
            <a:ext cx="1311244" cy="441733"/>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lavar</a:t>
            </a:r>
          </a:p>
        </p:txBody>
      </p:sp>
      <p:sp>
        <p:nvSpPr>
          <p:cNvPr id="40" name="Title 1">
            <a:extLst>
              <a:ext uri="{FF2B5EF4-FFF2-40B4-BE49-F238E27FC236}">
                <a16:creationId xmlns:a16="http://schemas.microsoft.com/office/drawing/2014/main" id="{08B5135F-2687-DA35-83F5-0DE89248C00D}"/>
              </a:ext>
            </a:extLst>
          </p:cNvPr>
          <p:cNvSpPr txBox="1">
            <a:spLocks/>
          </p:cNvSpPr>
          <p:nvPr/>
        </p:nvSpPr>
        <p:spPr>
          <a:xfrm>
            <a:off x="644541" y="87041"/>
            <a:ext cx="2237996" cy="582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43" name="Google Shape;167;p2">
            <a:extLst>
              <a:ext uri="{FF2B5EF4-FFF2-40B4-BE49-F238E27FC236}">
                <a16:creationId xmlns:a16="http://schemas.microsoft.com/office/drawing/2014/main" id="{1D9D2926-A9E3-1CF8-647F-93E122B0DE98}"/>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 name="TextBox 43">
            <a:hlinkClick r:id="" action="ppaction://noaction">
              <a:snd r:embed="rId10" name="4_1.wav"/>
            </a:hlinkClick>
            <a:extLst>
              <a:ext uri="{FF2B5EF4-FFF2-40B4-BE49-F238E27FC236}">
                <a16:creationId xmlns:a16="http://schemas.microsoft.com/office/drawing/2014/main" id="{ECF9704F-72C0-C49D-B93B-0F0A2275BA2F}"/>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[4/4]</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5" name="Picture 2" descr="Trabajo En Equipo, Grupo, Equipo, Comunidad">
            <a:extLst>
              <a:ext uri="{FF2B5EF4-FFF2-40B4-BE49-F238E27FC236}">
                <a16:creationId xmlns:a16="http://schemas.microsoft.com/office/drawing/2014/main" id="{EED2A1E6-33F5-977C-6AFB-22125696B71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09676" y="70667"/>
            <a:ext cx="614822" cy="614822"/>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hlinkClick r:id="" action="ppaction://noaction">
              <a:snd r:embed="rId12" name="4_2.wav"/>
            </a:hlinkClick>
            <a:extLst>
              <a:ext uri="{FF2B5EF4-FFF2-40B4-BE49-F238E27FC236}">
                <a16:creationId xmlns:a16="http://schemas.microsoft.com/office/drawing/2014/main" id="{146D0205-BE2E-7FC8-6822-DA6C74A7A799}"/>
              </a:ext>
            </a:extLst>
          </p:cNvPr>
          <p:cNvSpPr txBox="1"/>
          <p:nvPr/>
        </p:nvSpPr>
        <p:spPr>
          <a:xfrm>
            <a:off x="143491" y="706908"/>
            <a:ext cx="760336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Quique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investiga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400" dirty="0">
                <a:solidFill>
                  <a:srgbClr val="002060"/>
                </a:solidFill>
                <a:latin typeface="Century Gothic" panose="020B0502020202020204" pitchFamily="34" charset="0"/>
              </a:rPr>
              <a:t> sobre* </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colegio en </a:t>
            </a:r>
            <a:r>
              <a:rPr lang="en-GB" sz="2400" dirty="0" err="1">
                <a:solidFill>
                  <a:srgbClr val="002060"/>
                </a:solidFill>
                <a:latin typeface="Century Gothic" panose="020B0502020202020204" pitchFamily="34" charset="0"/>
              </a:rPr>
              <a:t>Inglaterra</a:t>
            </a:r>
            <a:r>
              <a:rPr lang="en-GB" sz="2400" dirty="0">
                <a:solidFill>
                  <a:srgbClr val="002060"/>
                </a:solidFill>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8598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subTnLst>
                                    <p:audio>
                                      <p:cMediaNode>
                                        <p:cTn display="0" masterRel="sameClick">
                                          <p:stCondLst>
                                            <p:cond evt="begin" delay="0">
                                              <p:tn val="30"/>
                                            </p:cond>
                                          </p:stCondLst>
                                          <p:endCondLst>
                                            <p:cond evt="onStopAudio" delay="0">
                                              <p:tgtEl>
                                                <p:sldTgt/>
                                              </p:tgtEl>
                                            </p:cond>
                                          </p:endCondLst>
                                        </p:cTn>
                                        <p:tgtEl>
                                          <p:sndTgt r:embed="rId3" name="4_13.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subTnLst>
                                    <p:audio>
                                      <p:cMediaNode>
                                        <p:cTn display="0" masterRel="sameClick">
                                          <p:stCondLst>
                                            <p:cond evt="begin" delay="0">
                                              <p:tn val="48"/>
                                            </p:cond>
                                          </p:stCondLst>
                                          <p:endCondLst>
                                            <p:cond evt="onStopAudio" delay="0">
                                              <p:tgtEl>
                                                <p:sldTgt/>
                                              </p:tgtEl>
                                            </p:cond>
                                          </p:endCondLst>
                                        </p:cTn>
                                        <p:tgtEl>
                                          <p:sndTgt r:embed="rId4" name="4_14.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0" nodeType="clickEffect">
                                  <p:stCondLst>
                                    <p:cond delay="0"/>
                                  </p:stCondLst>
                                  <p:childTnLst>
                                    <p:animEffect transition="out" filter="fade">
                                      <p:cBhvr>
                                        <p:cTn id="64" dur="500"/>
                                        <p:tgtEl>
                                          <p:spTgt spid="23"/>
                                        </p:tgtEl>
                                      </p:cBhvr>
                                    </p:animEffect>
                                    <p:set>
                                      <p:cBhvr>
                                        <p:cTn id="65" dur="1" fill="hold">
                                          <p:stCondLst>
                                            <p:cond delay="499"/>
                                          </p:stCondLst>
                                        </p:cTn>
                                        <p:tgtEl>
                                          <p:spTgt spid="2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35"/>
                                        </p:tgtEl>
                                      </p:cBhvr>
                                    </p:animEffect>
                                    <p:set>
                                      <p:cBhvr>
                                        <p:cTn id="70" dur="1" fill="hold">
                                          <p:stCondLst>
                                            <p:cond delay="499"/>
                                          </p:stCondLst>
                                        </p:cTn>
                                        <p:tgtEl>
                                          <p:spTgt spid="3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0" nodeType="clickEffect">
                                  <p:stCondLst>
                                    <p:cond delay="0"/>
                                  </p:stCondLst>
                                  <p:childTnLst>
                                    <p:animEffect transition="out" filter="fade">
                                      <p:cBhvr>
                                        <p:cTn id="74" dur="500"/>
                                        <p:tgtEl>
                                          <p:spTgt spid="31"/>
                                        </p:tgtEl>
                                      </p:cBhvr>
                                    </p:animEffect>
                                    <p:set>
                                      <p:cBhvr>
                                        <p:cTn id="75" dur="1" fill="hold">
                                          <p:stCondLst>
                                            <p:cond delay="499"/>
                                          </p:stCondLst>
                                        </p:cTn>
                                        <p:tgtEl>
                                          <p:spTgt spid="31"/>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0" nodeType="clickEffect">
                                  <p:stCondLst>
                                    <p:cond delay="0"/>
                                  </p:stCondLst>
                                  <p:childTnLst>
                                    <p:animEffect transition="out" filter="fade">
                                      <p:cBhvr>
                                        <p:cTn id="79" dur="500"/>
                                        <p:tgtEl>
                                          <p:spTgt spid="15"/>
                                        </p:tgtEl>
                                      </p:cBhvr>
                                    </p:animEffect>
                                    <p:set>
                                      <p:cBhvr>
                                        <p:cTn id="80" dur="1" fill="hold">
                                          <p:stCondLst>
                                            <p:cond delay="499"/>
                                          </p:stCondLst>
                                        </p:cTn>
                                        <p:tgtEl>
                                          <p:spTgt spid="1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36"/>
                                        </p:tgtEl>
                                      </p:cBhvr>
                                    </p:animEffect>
                                    <p:set>
                                      <p:cBhvr>
                                        <p:cTn id="85"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P spid="46" grpId="0" animBg="1"/>
      <p:bldP spid="47" grpId="0" animBg="1"/>
      <p:bldP spid="49" grpId="0" animBg="1"/>
      <p:bldP spid="3" grpId="0"/>
      <p:bldP spid="25" grpId="0" animBg="1"/>
      <p:bldP spid="26" grpId="0"/>
      <p:bldP spid="27" grpId="0" animBg="1"/>
      <p:bldP spid="31" grpId="0" animBg="1"/>
      <p:bldP spid="35" grpId="0" animBg="1"/>
      <p:bldP spid="36" grpId="0" animBg="1"/>
      <p:bldP spid="37" grpId="0" animBg="1"/>
      <p:bldP spid="39" grpId="0" animBg="1"/>
      <p:bldP spid="32"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Google Shape;472;p17">
            <a:extLst>
              <a:ext uri="{FF2B5EF4-FFF2-40B4-BE49-F238E27FC236}">
                <a16:creationId xmlns:a16="http://schemas.microsoft.com/office/drawing/2014/main" id="{E44697A9-7FB0-CDA8-1668-AC4E5DB281F0}"/>
              </a:ext>
            </a:extLst>
          </p:cNvPr>
          <p:cNvSpPr txBox="1"/>
          <p:nvPr/>
        </p:nvSpPr>
        <p:spPr>
          <a:xfrm>
            <a:off x="843674" y="6125002"/>
            <a:ext cx="10611438" cy="738623"/>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4200" b="1" kern="0" dirty="0">
                <a:solidFill>
                  <a:srgbClr val="1F3864"/>
                </a:solidFill>
                <a:latin typeface="Century Gothic"/>
                <a:cs typeface="Arial"/>
                <a:sym typeface="Century Gothic"/>
              </a:rPr>
              <a:t>Debo leer la </a:t>
            </a:r>
            <a:r>
              <a:rPr lang="en-GB" sz="4200" b="1" kern="0" dirty="0" err="1">
                <a:solidFill>
                  <a:srgbClr val="1F3864"/>
                </a:solidFill>
                <a:latin typeface="Century Gothic"/>
                <a:cs typeface="Arial"/>
                <a:sym typeface="Century Gothic"/>
              </a:rPr>
              <a:t>frase</a:t>
            </a:r>
            <a:r>
              <a:rPr lang="en-GB" sz="4200" b="1" kern="0" dirty="0">
                <a:solidFill>
                  <a:srgbClr val="1F3864"/>
                </a:solidFill>
                <a:latin typeface="Century Gothic"/>
                <a:cs typeface="Arial"/>
                <a:sym typeface="Century Gothic"/>
              </a:rPr>
              <a:t> en clase.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9">
            <a:alphaModFix/>
          </a:blip>
          <a:srcRect/>
          <a:stretch/>
        </p:blipFill>
        <p:spPr>
          <a:xfrm>
            <a:off x="11171035" y="1574290"/>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1029386" y="2400306"/>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hlinkClick r:id="" action="ppaction://noaction">
              <a:snd r:embed="rId10" name="5_1.wav"/>
            </a:hlinkClick>
            <a:extLst>
              <a:ext uri="{FF2B5EF4-FFF2-40B4-BE49-F238E27FC236}">
                <a16:creationId xmlns:a16="http://schemas.microsoft.com/office/drawing/2014/main" id="{7E03D5E4-0DE2-4A17-9062-0844809E1F02}"/>
              </a:ext>
            </a:extLst>
          </p:cNvPr>
          <p:cNvSpPr txBox="1"/>
          <p:nvPr/>
        </p:nvSpPr>
        <p:spPr>
          <a:xfrm>
            <a:off x="2814907" y="61012"/>
            <a:ext cx="312777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la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842805" y="988556"/>
            <a:ext cx="614822" cy="6148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0" name="Table 3">
            <a:extLst>
              <a:ext uri="{FF2B5EF4-FFF2-40B4-BE49-F238E27FC236}">
                <a16:creationId xmlns:a16="http://schemas.microsoft.com/office/drawing/2014/main" id="{5758891C-FE71-2C0F-BA12-9BF5738D71E3}"/>
              </a:ext>
            </a:extLst>
          </p:cNvPr>
          <p:cNvGraphicFramePr>
            <a:graphicFrameLocks noGrp="1"/>
          </p:cNvGraphicFramePr>
          <p:nvPr>
            <p:extLst>
              <p:ext uri="{D42A27DB-BD31-4B8C-83A1-F6EECF244321}">
                <p14:modId xmlns:p14="http://schemas.microsoft.com/office/powerpoint/2010/main" val="1242953480"/>
              </p:ext>
            </p:extLst>
          </p:nvPr>
        </p:nvGraphicFramePr>
        <p:xfrm>
          <a:off x="200074" y="672209"/>
          <a:ext cx="10520146" cy="5029200"/>
        </p:xfrm>
        <a:graphic>
          <a:graphicData uri="http://schemas.openxmlformats.org/drawingml/2006/table">
            <a:tbl>
              <a:tblPr firstRow="1" bandRow="1">
                <a:tableStyleId>{5940675A-B579-460E-94D1-54222C63F5DA}</a:tableStyleId>
              </a:tblPr>
              <a:tblGrid>
                <a:gridCol w="1847441">
                  <a:extLst>
                    <a:ext uri="{9D8B030D-6E8A-4147-A177-3AD203B41FA5}">
                      <a16:colId xmlns:a16="http://schemas.microsoft.com/office/drawing/2014/main" val="4110287848"/>
                    </a:ext>
                  </a:extLst>
                </a:gridCol>
                <a:gridCol w="2469273">
                  <a:extLst>
                    <a:ext uri="{9D8B030D-6E8A-4147-A177-3AD203B41FA5}">
                      <a16:colId xmlns:a16="http://schemas.microsoft.com/office/drawing/2014/main" val="1953448800"/>
                    </a:ext>
                  </a:extLst>
                </a:gridCol>
                <a:gridCol w="2890132">
                  <a:extLst>
                    <a:ext uri="{9D8B030D-6E8A-4147-A177-3AD203B41FA5}">
                      <a16:colId xmlns:a16="http://schemas.microsoft.com/office/drawing/2014/main" val="838564552"/>
                    </a:ext>
                  </a:extLst>
                </a:gridCol>
                <a:gridCol w="3313300">
                  <a:extLst>
                    <a:ext uri="{9D8B030D-6E8A-4147-A177-3AD203B41FA5}">
                      <a16:colId xmlns:a16="http://schemas.microsoft.com/office/drawing/2014/main" val="764704179"/>
                    </a:ext>
                  </a:extLst>
                </a:gridCol>
              </a:tblGrid>
              <a:tr h="339513">
                <a:tc>
                  <a:txBody>
                    <a:bodyPr/>
                    <a:lstStyle/>
                    <a:p>
                      <a:r>
                        <a:rPr lang="en-GB" sz="2400" dirty="0">
                          <a:solidFill>
                            <a:srgbClr val="002060"/>
                          </a:solidFill>
                          <a:latin typeface="Century Gothic" panose="020B0502020202020204" pitchFamily="34" charset="0"/>
                        </a:rPr>
                        <a:t>I must</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tidy up</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the homework</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at school</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4190129630"/>
                  </a:ext>
                </a:extLst>
              </a:tr>
              <a:tr h="339513">
                <a:tc>
                  <a:txBody>
                    <a:bodyPr/>
                    <a:lstStyle/>
                    <a:p>
                      <a:r>
                        <a:rPr lang="en-GB" sz="2400" dirty="0">
                          <a:solidFill>
                            <a:srgbClr val="002060"/>
                          </a:solidFill>
                          <a:latin typeface="Century Gothic" panose="020B0502020202020204" pitchFamily="34" charset="0"/>
                        </a:rPr>
                        <a:t>You must</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talk</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the table/desk</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with the teacher</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3652858123"/>
                  </a:ext>
                </a:extLst>
              </a:tr>
              <a:tr h="339513">
                <a:tc>
                  <a:txBody>
                    <a:bodyPr/>
                    <a:lstStyle/>
                    <a:p>
                      <a:r>
                        <a:rPr lang="en-GB" sz="2400" dirty="0">
                          <a:solidFill>
                            <a:srgbClr val="002060"/>
                          </a:solidFill>
                          <a:latin typeface="Century Gothic" panose="020B0502020202020204" pitchFamily="34" charset="0"/>
                        </a:rPr>
                        <a:t>She must</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do, make</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a book</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in class</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2769601392"/>
                  </a:ext>
                </a:extLst>
              </a:tr>
              <a:tr h="339513">
                <a:tc>
                  <a:txBody>
                    <a:bodyPr/>
                    <a:lstStyle/>
                    <a:p>
                      <a:r>
                        <a:rPr lang="en-GB" sz="2400" dirty="0">
                          <a:solidFill>
                            <a:srgbClr val="002060"/>
                          </a:solidFill>
                          <a:latin typeface="Century Gothic" panose="020B0502020202020204" pitchFamily="34" charset="0"/>
                        </a:rPr>
                        <a:t>I must not</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read</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the teacher</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in the playground</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432082876"/>
                  </a:ext>
                </a:extLst>
              </a:tr>
              <a:tr h="339513">
                <a:tc>
                  <a:txBody>
                    <a:bodyPr/>
                    <a:lstStyle/>
                    <a:p>
                      <a:r>
                        <a:rPr lang="en-GB" sz="2400" dirty="0">
                          <a:solidFill>
                            <a:srgbClr val="002060"/>
                          </a:solidFill>
                          <a:latin typeface="Century Gothic" panose="020B0502020202020204" pitchFamily="34" charset="0"/>
                        </a:rPr>
                        <a:t>You </a:t>
                      </a:r>
                      <a:r>
                        <a:rPr lang="en-GB" sz="2000" dirty="0">
                          <a:solidFill>
                            <a:srgbClr val="002060"/>
                          </a:solidFill>
                          <a:latin typeface="Century Gothic" panose="020B0502020202020204" pitchFamily="34" charset="0"/>
                        </a:rPr>
                        <a:t>mustn’t </a:t>
                      </a:r>
                      <a:endParaRPr lang="en-GB" sz="2400" dirty="0">
                        <a:solidFill>
                          <a:srgbClr val="002060"/>
                        </a:solidFill>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learn</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water</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at break time</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4014828211"/>
                  </a:ext>
                </a:extLst>
              </a:tr>
              <a:tr h="339513">
                <a:tc>
                  <a:txBody>
                    <a:bodyPr/>
                    <a:lstStyle/>
                    <a:p>
                      <a:r>
                        <a:rPr lang="en-GB" sz="2400" dirty="0">
                          <a:solidFill>
                            <a:srgbClr val="002060"/>
                          </a:solidFill>
                          <a:latin typeface="Century Gothic" panose="020B0502020202020204" pitchFamily="34" charset="0"/>
                        </a:rPr>
                        <a:t>S/he </a:t>
                      </a:r>
                      <a:r>
                        <a:rPr lang="en-GB" sz="2000" dirty="0">
                          <a:solidFill>
                            <a:srgbClr val="002060"/>
                          </a:solidFill>
                          <a:latin typeface="Century Gothic" panose="020B0502020202020204" pitchFamily="34" charset="0"/>
                        </a:rPr>
                        <a:t>mustn’t</a:t>
                      </a:r>
                      <a:endParaRPr lang="en-GB" sz="2400" dirty="0">
                        <a:solidFill>
                          <a:srgbClr val="002060"/>
                        </a:solidFill>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eat</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the phrase</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in silence</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1302297657"/>
                  </a:ext>
                </a:extLst>
              </a:tr>
              <a:tr h="339513">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drink</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an activity</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every day</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917743869"/>
                  </a:ext>
                </a:extLst>
              </a:tr>
              <a:tr h="339513">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run</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a lot </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in Spanish</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1498431832"/>
                  </a:ext>
                </a:extLst>
              </a:tr>
              <a:tr h="339513">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listen </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the school bag</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in English</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2594531964"/>
                  </a:ext>
                </a:extLst>
              </a:tr>
              <a:tr h="339513">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wear</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a sandwich</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in the afternoon</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2219151493"/>
                  </a:ext>
                </a:extLst>
              </a:tr>
              <a:tr h="339513">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throw</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with friends</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In the morning</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830576454"/>
                  </a:ext>
                </a:extLst>
              </a:tr>
            </a:tbl>
          </a:graphicData>
        </a:graphic>
      </p:graphicFrame>
      <p:sp>
        <p:nvSpPr>
          <p:cNvPr id="59" name="Google Shape;454;p17">
            <a:extLst>
              <a:ext uri="{FF2B5EF4-FFF2-40B4-BE49-F238E27FC236}">
                <a16:creationId xmlns:a16="http://schemas.microsoft.com/office/drawing/2014/main" id="{A5E7B175-6DC6-B688-6DE2-A62ECD6757BC}"/>
              </a:ext>
            </a:extLst>
          </p:cNvPr>
          <p:cNvSpPr/>
          <p:nvPr/>
        </p:nvSpPr>
        <p:spPr>
          <a:xfrm>
            <a:off x="200074" y="695538"/>
            <a:ext cx="1407210" cy="474708"/>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pic>
        <p:nvPicPr>
          <p:cNvPr id="71" name="Picture 2" descr="Pen, Write, Pencil, Writing Tool, Work, Message, Blue">
            <a:extLst>
              <a:ext uri="{FF2B5EF4-FFF2-40B4-BE49-F238E27FC236}">
                <a16:creationId xmlns:a16="http://schemas.microsoft.com/office/drawing/2014/main" id="{BAB5CC86-FE88-DFBB-9221-46A89FD9E8F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72873" y="64845"/>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19772AC2-4FF5-50D9-FDA8-8080CA3DEA3C}"/>
              </a:ext>
            </a:extLst>
          </p:cNvPr>
          <p:cNvSpPr txBox="1"/>
          <p:nvPr/>
        </p:nvSpPr>
        <p:spPr>
          <a:xfrm>
            <a:off x="10895861" y="988556"/>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3" name="Google Shape;454;p17">
            <a:extLst>
              <a:ext uri="{FF2B5EF4-FFF2-40B4-BE49-F238E27FC236}">
                <a16:creationId xmlns:a16="http://schemas.microsoft.com/office/drawing/2014/main" id="{CFD03E73-6A52-2165-A0A4-F51301675018}"/>
              </a:ext>
            </a:extLst>
          </p:cNvPr>
          <p:cNvSpPr/>
          <p:nvPr/>
        </p:nvSpPr>
        <p:spPr>
          <a:xfrm>
            <a:off x="2019908" y="2031279"/>
            <a:ext cx="1407210" cy="474708"/>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74" name="Google Shape;454;p17">
            <a:extLst>
              <a:ext uri="{FF2B5EF4-FFF2-40B4-BE49-F238E27FC236}">
                <a16:creationId xmlns:a16="http://schemas.microsoft.com/office/drawing/2014/main" id="{9AA4FFCA-177B-014D-CF29-ECB8DFB67C42}"/>
              </a:ext>
            </a:extLst>
          </p:cNvPr>
          <p:cNvSpPr/>
          <p:nvPr/>
        </p:nvSpPr>
        <p:spPr>
          <a:xfrm>
            <a:off x="4553404" y="2994426"/>
            <a:ext cx="1847395" cy="474708"/>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75" name="Google Shape;454;p17">
            <a:extLst>
              <a:ext uri="{FF2B5EF4-FFF2-40B4-BE49-F238E27FC236}">
                <a16:creationId xmlns:a16="http://schemas.microsoft.com/office/drawing/2014/main" id="{1EA71797-667D-C63F-8BD9-56CE81C3E6D0}"/>
              </a:ext>
            </a:extLst>
          </p:cNvPr>
          <p:cNvSpPr/>
          <p:nvPr/>
        </p:nvSpPr>
        <p:spPr>
          <a:xfrm>
            <a:off x="7413145" y="1574290"/>
            <a:ext cx="1847395" cy="474708"/>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77" name="Google Shape;454;p17">
            <a:extLst>
              <a:ext uri="{FF2B5EF4-FFF2-40B4-BE49-F238E27FC236}">
                <a16:creationId xmlns:a16="http://schemas.microsoft.com/office/drawing/2014/main" id="{9EACD40D-6321-E186-5F04-CF7FBFBD1121}"/>
              </a:ext>
            </a:extLst>
          </p:cNvPr>
          <p:cNvSpPr/>
          <p:nvPr/>
        </p:nvSpPr>
        <p:spPr>
          <a:xfrm>
            <a:off x="200074" y="1551029"/>
            <a:ext cx="1628726" cy="474708"/>
          </a:xfrm>
          <a:prstGeom prst="roundRect">
            <a:avLst>
              <a:gd name="adj" fmla="val 16667"/>
            </a:avLst>
          </a:prstGeom>
          <a:noFill/>
          <a:ln w="762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78" name="Google Shape;454;p17">
            <a:extLst>
              <a:ext uri="{FF2B5EF4-FFF2-40B4-BE49-F238E27FC236}">
                <a16:creationId xmlns:a16="http://schemas.microsoft.com/office/drawing/2014/main" id="{CE1F7324-91F2-365A-4172-BA9B024DE65D}"/>
              </a:ext>
            </a:extLst>
          </p:cNvPr>
          <p:cNvSpPr/>
          <p:nvPr/>
        </p:nvSpPr>
        <p:spPr>
          <a:xfrm>
            <a:off x="2019908" y="1141006"/>
            <a:ext cx="1628726" cy="474708"/>
          </a:xfrm>
          <a:prstGeom prst="roundRect">
            <a:avLst>
              <a:gd name="adj" fmla="val 16667"/>
            </a:avLst>
          </a:prstGeom>
          <a:noFill/>
          <a:ln w="762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79" name="Google Shape;454;p17">
            <a:extLst>
              <a:ext uri="{FF2B5EF4-FFF2-40B4-BE49-F238E27FC236}">
                <a16:creationId xmlns:a16="http://schemas.microsoft.com/office/drawing/2014/main" id="{537B33F7-E40D-CD6C-0614-6920FAB79BC9}"/>
              </a:ext>
            </a:extLst>
          </p:cNvPr>
          <p:cNvSpPr/>
          <p:nvPr/>
        </p:nvSpPr>
        <p:spPr>
          <a:xfrm>
            <a:off x="4553404" y="5205413"/>
            <a:ext cx="2138203" cy="474708"/>
          </a:xfrm>
          <a:prstGeom prst="roundRect">
            <a:avLst>
              <a:gd name="adj" fmla="val 16667"/>
            </a:avLst>
          </a:prstGeom>
          <a:noFill/>
          <a:ln w="762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80" name="Google Shape;454;p17">
            <a:extLst>
              <a:ext uri="{FF2B5EF4-FFF2-40B4-BE49-F238E27FC236}">
                <a16:creationId xmlns:a16="http://schemas.microsoft.com/office/drawing/2014/main" id="{0C8A29A2-3B47-140A-9AA8-0B8E68DA914B}"/>
              </a:ext>
            </a:extLst>
          </p:cNvPr>
          <p:cNvSpPr/>
          <p:nvPr/>
        </p:nvSpPr>
        <p:spPr>
          <a:xfrm>
            <a:off x="7413145" y="3864143"/>
            <a:ext cx="2138203" cy="474708"/>
          </a:xfrm>
          <a:prstGeom prst="roundRect">
            <a:avLst>
              <a:gd name="adj" fmla="val 16667"/>
            </a:avLst>
          </a:prstGeom>
          <a:noFill/>
          <a:ln w="762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85" name="Google Shape;472;p17">
            <a:extLst>
              <a:ext uri="{FF2B5EF4-FFF2-40B4-BE49-F238E27FC236}">
                <a16:creationId xmlns:a16="http://schemas.microsoft.com/office/drawing/2014/main" id="{4777E071-E9E2-B6D8-AD7A-49580CFB726F}"/>
              </a:ext>
            </a:extLst>
          </p:cNvPr>
          <p:cNvSpPr txBox="1"/>
          <p:nvPr/>
        </p:nvSpPr>
        <p:spPr>
          <a:xfrm>
            <a:off x="843674" y="6132893"/>
            <a:ext cx="10611438" cy="738623"/>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4200" b="1" kern="0" dirty="0" err="1">
                <a:solidFill>
                  <a:srgbClr val="1F3864"/>
                </a:solidFill>
                <a:latin typeface="Century Gothic"/>
                <a:cs typeface="Arial"/>
                <a:sym typeface="Century Gothic"/>
              </a:rPr>
              <a:t>Debe</a:t>
            </a:r>
            <a:r>
              <a:rPr lang="en-GB" sz="4200" b="1" kern="0" dirty="0">
                <a:solidFill>
                  <a:srgbClr val="1F3864"/>
                </a:solidFill>
                <a:latin typeface="Century Gothic"/>
                <a:cs typeface="Arial"/>
                <a:sym typeface="Century Gothic"/>
              </a:rPr>
              <a:t> hablar con amigos en español.</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6" name="Google Shape;454;p17">
            <a:extLst>
              <a:ext uri="{FF2B5EF4-FFF2-40B4-BE49-F238E27FC236}">
                <a16:creationId xmlns:a16="http://schemas.microsoft.com/office/drawing/2014/main" id="{84CB0841-FBC6-7E41-2060-8486C990CFC1}"/>
              </a:ext>
            </a:extLst>
          </p:cNvPr>
          <p:cNvSpPr/>
          <p:nvPr/>
        </p:nvSpPr>
        <p:spPr>
          <a:xfrm>
            <a:off x="212816" y="1560303"/>
            <a:ext cx="1628726" cy="474708"/>
          </a:xfrm>
          <a:prstGeom prst="roundRect">
            <a:avLst>
              <a:gd name="adj" fmla="val 16667"/>
            </a:avLst>
          </a:prstGeom>
          <a:noFill/>
          <a:ln w="76200" cap="flat" cmpd="sng">
            <a:solidFill>
              <a:srgbClr val="FF4B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87" name="Google Shape;454;p17">
            <a:extLst>
              <a:ext uri="{FF2B5EF4-FFF2-40B4-BE49-F238E27FC236}">
                <a16:creationId xmlns:a16="http://schemas.microsoft.com/office/drawing/2014/main" id="{D2553F4D-0E0E-FAEF-C932-1EB63DC6EB16}"/>
              </a:ext>
            </a:extLst>
          </p:cNvPr>
          <p:cNvSpPr/>
          <p:nvPr/>
        </p:nvSpPr>
        <p:spPr>
          <a:xfrm>
            <a:off x="2051485" y="657024"/>
            <a:ext cx="1407210" cy="474708"/>
          </a:xfrm>
          <a:prstGeom prst="roundRect">
            <a:avLst>
              <a:gd name="adj" fmla="val 16667"/>
            </a:avLst>
          </a:prstGeom>
          <a:noFill/>
          <a:ln w="76200" cap="flat" cmpd="sng">
            <a:solidFill>
              <a:srgbClr val="FF4B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88" name="Google Shape;454;p17">
            <a:extLst>
              <a:ext uri="{FF2B5EF4-FFF2-40B4-BE49-F238E27FC236}">
                <a16:creationId xmlns:a16="http://schemas.microsoft.com/office/drawing/2014/main" id="{419D4B53-257B-576A-5235-5609F7E65367}"/>
              </a:ext>
            </a:extLst>
          </p:cNvPr>
          <p:cNvSpPr/>
          <p:nvPr/>
        </p:nvSpPr>
        <p:spPr>
          <a:xfrm>
            <a:off x="4527339" y="1133232"/>
            <a:ext cx="2433153" cy="474708"/>
          </a:xfrm>
          <a:prstGeom prst="roundRect">
            <a:avLst>
              <a:gd name="adj" fmla="val 16667"/>
            </a:avLst>
          </a:prstGeom>
          <a:noFill/>
          <a:ln w="76200" cap="flat" cmpd="sng">
            <a:solidFill>
              <a:srgbClr val="FF4B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89" name="Google Shape;454;p17">
            <a:extLst>
              <a:ext uri="{FF2B5EF4-FFF2-40B4-BE49-F238E27FC236}">
                <a16:creationId xmlns:a16="http://schemas.microsoft.com/office/drawing/2014/main" id="{1C7A5783-FAC3-E560-CBFE-3357D10ED821}"/>
              </a:ext>
            </a:extLst>
          </p:cNvPr>
          <p:cNvSpPr/>
          <p:nvPr/>
        </p:nvSpPr>
        <p:spPr>
          <a:xfrm>
            <a:off x="7402079" y="666298"/>
            <a:ext cx="1847395" cy="474708"/>
          </a:xfrm>
          <a:prstGeom prst="roundRect">
            <a:avLst>
              <a:gd name="adj" fmla="val 16667"/>
            </a:avLst>
          </a:prstGeom>
          <a:noFill/>
          <a:ln w="76200" cap="flat" cmpd="sng">
            <a:solidFill>
              <a:srgbClr val="FF4B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90" name="Google Shape;472;p17">
            <a:extLst>
              <a:ext uri="{FF2B5EF4-FFF2-40B4-BE49-F238E27FC236}">
                <a16:creationId xmlns:a16="http://schemas.microsoft.com/office/drawing/2014/main" id="{4DFE1457-86DA-976E-BF8D-15034C7A7497}"/>
              </a:ext>
            </a:extLst>
          </p:cNvPr>
          <p:cNvSpPr txBox="1"/>
          <p:nvPr/>
        </p:nvSpPr>
        <p:spPr>
          <a:xfrm>
            <a:off x="1109190" y="6077411"/>
            <a:ext cx="10611438" cy="738623"/>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4200" b="1" kern="0" dirty="0" err="1">
                <a:solidFill>
                  <a:srgbClr val="1F3864"/>
                </a:solidFill>
                <a:latin typeface="Century Gothic"/>
                <a:cs typeface="Arial"/>
                <a:sym typeface="Century Gothic"/>
              </a:rPr>
              <a:t>Debe</a:t>
            </a:r>
            <a:r>
              <a:rPr lang="en-GB" sz="4200" b="1" kern="0" dirty="0">
                <a:solidFill>
                  <a:srgbClr val="1F3864"/>
                </a:solidFill>
                <a:latin typeface="Century Gothic"/>
                <a:cs typeface="Arial"/>
                <a:sym typeface="Century Gothic"/>
              </a:rPr>
              <a:t> </a:t>
            </a:r>
            <a:r>
              <a:rPr lang="en-GB" sz="4200" b="1" kern="0" dirty="0" err="1">
                <a:solidFill>
                  <a:srgbClr val="1F3864"/>
                </a:solidFill>
                <a:latin typeface="Century Gothic"/>
                <a:cs typeface="Arial"/>
                <a:sym typeface="Century Gothic"/>
              </a:rPr>
              <a:t>ordenar</a:t>
            </a:r>
            <a:r>
              <a:rPr lang="en-GB" sz="4200" b="1" kern="0" dirty="0">
                <a:solidFill>
                  <a:srgbClr val="1F3864"/>
                </a:solidFill>
                <a:latin typeface="Century Gothic"/>
                <a:cs typeface="Arial"/>
                <a:sym typeface="Century Gothic"/>
              </a:rPr>
              <a:t> la mesa en </a:t>
            </a:r>
            <a:r>
              <a:rPr lang="en-GB" sz="4200" b="1" kern="0" dirty="0" err="1">
                <a:solidFill>
                  <a:srgbClr val="1F3864"/>
                </a:solidFill>
                <a:latin typeface="Century Gothic"/>
                <a:cs typeface="Arial"/>
                <a:sym typeface="Century Gothic"/>
              </a:rPr>
              <a:t>el</a:t>
            </a:r>
            <a:r>
              <a:rPr lang="en-GB" sz="4200" b="1" kern="0" dirty="0">
                <a:solidFill>
                  <a:srgbClr val="1F3864"/>
                </a:solidFill>
                <a:latin typeface="Century Gothic"/>
                <a:cs typeface="Arial"/>
                <a:sym typeface="Century Gothic"/>
              </a:rPr>
              <a:t> colegio.</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1" name="Google Shape;454;p17">
            <a:extLst>
              <a:ext uri="{FF2B5EF4-FFF2-40B4-BE49-F238E27FC236}">
                <a16:creationId xmlns:a16="http://schemas.microsoft.com/office/drawing/2014/main" id="{0553FD2F-274D-9E6C-2D43-90A09D949315}"/>
              </a:ext>
            </a:extLst>
          </p:cNvPr>
          <p:cNvSpPr/>
          <p:nvPr/>
        </p:nvSpPr>
        <p:spPr>
          <a:xfrm>
            <a:off x="189008" y="2479546"/>
            <a:ext cx="1819834" cy="474708"/>
          </a:xfrm>
          <a:prstGeom prst="roundRect">
            <a:avLst>
              <a:gd name="adj" fmla="val 16667"/>
            </a:avLst>
          </a:prstGeom>
          <a:noFill/>
          <a:ln w="76200" cap="flat" cmpd="sng">
            <a:solidFill>
              <a:srgbClr val="22A7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92" name="Google Shape;454;p17">
            <a:extLst>
              <a:ext uri="{FF2B5EF4-FFF2-40B4-BE49-F238E27FC236}">
                <a16:creationId xmlns:a16="http://schemas.microsoft.com/office/drawing/2014/main" id="{96F8350F-865A-1962-619A-105809262EC7}"/>
              </a:ext>
            </a:extLst>
          </p:cNvPr>
          <p:cNvSpPr/>
          <p:nvPr/>
        </p:nvSpPr>
        <p:spPr>
          <a:xfrm>
            <a:off x="2093373" y="5232154"/>
            <a:ext cx="1407210" cy="474708"/>
          </a:xfrm>
          <a:prstGeom prst="roundRect">
            <a:avLst>
              <a:gd name="adj" fmla="val 16667"/>
            </a:avLst>
          </a:prstGeom>
          <a:noFill/>
          <a:ln w="76200" cap="flat" cmpd="sng">
            <a:solidFill>
              <a:srgbClr val="22A7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93" name="Google Shape;454;p17">
            <a:extLst>
              <a:ext uri="{FF2B5EF4-FFF2-40B4-BE49-F238E27FC236}">
                <a16:creationId xmlns:a16="http://schemas.microsoft.com/office/drawing/2014/main" id="{6026A7F5-4179-EF6B-B2F0-020B2A39400D}"/>
              </a:ext>
            </a:extLst>
          </p:cNvPr>
          <p:cNvSpPr/>
          <p:nvPr/>
        </p:nvSpPr>
        <p:spPr>
          <a:xfrm>
            <a:off x="4514777" y="2501725"/>
            <a:ext cx="1847395" cy="474708"/>
          </a:xfrm>
          <a:prstGeom prst="roundRect">
            <a:avLst>
              <a:gd name="adj" fmla="val 16667"/>
            </a:avLst>
          </a:prstGeom>
          <a:noFill/>
          <a:ln w="76200" cap="flat" cmpd="sng">
            <a:solidFill>
              <a:srgbClr val="22A7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94" name="Google Shape;454;p17">
            <a:extLst>
              <a:ext uri="{FF2B5EF4-FFF2-40B4-BE49-F238E27FC236}">
                <a16:creationId xmlns:a16="http://schemas.microsoft.com/office/drawing/2014/main" id="{39C0E14D-1601-C56B-771D-F1033C084375}"/>
              </a:ext>
            </a:extLst>
          </p:cNvPr>
          <p:cNvSpPr/>
          <p:nvPr/>
        </p:nvSpPr>
        <p:spPr>
          <a:xfrm>
            <a:off x="7449831" y="2501585"/>
            <a:ext cx="2101517" cy="474708"/>
          </a:xfrm>
          <a:prstGeom prst="roundRect">
            <a:avLst>
              <a:gd name="adj" fmla="val 16667"/>
            </a:avLst>
          </a:prstGeom>
          <a:noFill/>
          <a:ln w="76200" cap="flat" cmpd="sng">
            <a:solidFill>
              <a:srgbClr val="22A7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95" name="Google Shape;472;p17">
            <a:extLst>
              <a:ext uri="{FF2B5EF4-FFF2-40B4-BE49-F238E27FC236}">
                <a16:creationId xmlns:a16="http://schemas.microsoft.com/office/drawing/2014/main" id="{8D4A724A-FEC4-C29D-C78E-86115880FC22}"/>
              </a:ext>
            </a:extLst>
          </p:cNvPr>
          <p:cNvSpPr txBox="1"/>
          <p:nvPr/>
        </p:nvSpPr>
        <p:spPr>
          <a:xfrm>
            <a:off x="358588" y="6064997"/>
            <a:ext cx="10611438" cy="738623"/>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4200" b="1" kern="0" dirty="0">
                <a:solidFill>
                  <a:srgbClr val="1F3864"/>
                </a:solidFill>
                <a:latin typeface="Century Gothic"/>
                <a:cs typeface="Arial"/>
                <a:sym typeface="Century Gothic"/>
              </a:rPr>
              <a:t>No </a:t>
            </a:r>
            <a:r>
              <a:rPr lang="en-GB" sz="4200" b="1" kern="0" dirty="0" err="1">
                <a:solidFill>
                  <a:srgbClr val="1F3864"/>
                </a:solidFill>
                <a:latin typeface="Century Gothic"/>
                <a:cs typeface="Arial"/>
                <a:sym typeface="Century Gothic"/>
              </a:rPr>
              <a:t>debes</a:t>
            </a:r>
            <a:r>
              <a:rPr lang="en-GB" sz="4200" b="1" kern="0" dirty="0">
                <a:solidFill>
                  <a:srgbClr val="1F3864"/>
                </a:solidFill>
                <a:latin typeface="Century Gothic"/>
                <a:cs typeface="Arial"/>
                <a:sym typeface="Century Gothic"/>
              </a:rPr>
              <a:t> </a:t>
            </a:r>
            <a:r>
              <a:rPr lang="en-GB" sz="4200" b="1" kern="0" dirty="0" err="1">
                <a:solidFill>
                  <a:srgbClr val="1F3864"/>
                </a:solidFill>
                <a:latin typeface="Century Gothic"/>
                <a:cs typeface="Arial"/>
                <a:sym typeface="Century Gothic"/>
              </a:rPr>
              <a:t>tirar</a:t>
            </a:r>
            <a:r>
              <a:rPr lang="en-GB" sz="4200" b="1" kern="0" dirty="0">
                <a:solidFill>
                  <a:srgbClr val="1F3864"/>
                </a:solidFill>
                <a:latin typeface="Century Gothic"/>
                <a:cs typeface="Arial"/>
                <a:sym typeface="Century Gothic"/>
              </a:rPr>
              <a:t> </a:t>
            </a:r>
            <a:r>
              <a:rPr lang="en-GB" sz="4200" b="1" kern="0" dirty="0" err="1">
                <a:solidFill>
                  <a:srgbClr val="1F3864"/>
                </a:solidFill>
                <a:latin typeface="Century Gothic"/>
                <a:cs typeface="Arial"/>
                <a:sym typeface="Century Gothic"/>
              </a:rPr>
              <a:t>agua</a:t>
            </a:r>
            <a:r>
              <a:rPr lang="en-GB" sz="4200" b="1" kern="0" dirty="0">
                <a:solidFill>
                  <a:srgbClr val="1F3864"/>
                </a:solidFill>
                <a:latin typeface="Century Gothic"/>
                <a:cs typeface="Arial"/>
                <a:sym typeface="Century Gothic"/>
              </a:rPr>
              <a:t> en </a:t>
            </a:r>
            <a:r>
              <a:rPr lang="en-GB" sz="4200" b="1" kern="0" dirty="0" err="1">
                <a:solidFill>
                  <a:srgbClr val="1F3864"/>
                </a:solidFill>
                <a:latin typeface="Century Gothic"/>
                <a:cs typeface="Arial"/>
                <a:sym typeface="Century Gothic"/>
              </a:rPr>
              <a:t>el</a:t>
            </a:r>
            <a:r>
              <a:rPr lang="en-GB" sz="4200" b="1" kern="0" dirty="0">
                <a:solidFill>
                  <a:srgbClr val="1F3864"/>
                </a:solidFill>
                <a:latin typeface="Century Gothic"/>
                <a:cs typeface="Arial"/>
                <a:sym typeface="Century Gothic"/>
              </a:rPr>
              <a:t> </a:t>
            </a:r>
            <a:r>
              <a:rPr lang="en-GB" sz="4200" b="1" kern="0" dirty="0" err="1">
                <a:solidFill>
                  <a:srgbClr val="1F3864"/>
                </a:solidFill>
                <a:latin typeface="Century Gothic"/>
                <a:cs typeface="Arial"/>
                <a:sym typeface="Century Gothic"/>
              </a:rPr>
              <a:t>recreo</a:t>
            </a:r>
            <a:r>
              <a:rPr lang="en-GB" sz="4200" b="1" kern="0" dirty="0">
                <a:solidFill>
                  <a:srgbClr val="1F3864"/>
                </a:solidFill>
                <a:latin typeface="Century Gothic"/>
                <a:cs typeface="Arial"/>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6" name="Google Shape;454;p17">
            <a:extLst>
              <a:ext uri="{FF2B5EF4-FFF2-40B4-BE49-F238E27FC236}">
                <a16:creationId xmlns:a16="http://schemas.microsoft.com/office/drawing/2014/main" id="{CA2BA3E8-1D59-CBE5-544E-2A35CEFCD15F}"/>
              </a:ext>
            </a:extLst>
          </p:cNvPr>
          <p:cNvSpPr/>
          <p:nvPr/>
        </p:nvSpPr>
        <p:spPr>
          <a:xfrm>
            <a:off x="209538" y="1154552"/>
            <a:ext cx="1588853" cy="390936"/>
          </a:xfrm>
          <a:prstGeom prst="roundRect">
            <a:avLst>
              <a:gd name="adj" fmla="val 16667"/>
            </a:avLst>
          </a:prstGeom>
          <a:noFill/>
          <a:ln w="762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97" name="Google Shape;454;p17">
            <a:extLst>
              <a:ext uri="{FF2B5EF4-FFF2-40B4-BE49-F238E27FC236}">
                <a16:creationId xmlns:a16="http://schemas.microsoft.com/office/drawing/2014/main" id="{F6DF78E1-E533-53C6-A613-53AA88DAEC50}"/>
              </a:ext>
            </a:extLst>
          </p:cNvPr>
          <p:cNvSpPr/>
          <p:nvPr/>
        </p:nvSpPr>
        <p:spPr>
          <a:xfrm>
            <a:off x="2008842" y="3380363"/>
            <a:ext cx="1407210" cy="474708"/>
          </a:xfrm>
          <a:prstGeom prst="roundRect">
            <a:avLst>
              <a:gd name="adj" fmla="val 16667"/>
            </a:avLst>
          </a:prstGeom>
          <a:noFill/>
          <a:ln w="762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98" name="Google Shape;454;p17">
            <a:extLst>
              <a:ext uri="{FF2B5EF4-FFF2-40B4-BE49-F238E27FC236}">
                <a16:creationId xmlns:a16="http://schemas.microsoft.com/office/drawing/2014/main" id="{72DF7998-48FB-6480-FD82-A3EE719BBCE3}"/>
              </a:ext>
            </a:extLst>
          </p:cNvPr>
          <p:cNvSpPr/>
          <p:nvPr/>
        </p:nvSpPr>
        <p:spPr>
          <a:xfrm>
            <a:off x="4527339" y="3864143"/>
            <a:ext cx="1847395" cy="474708"/>
          </a:xfrm>
          <a:prstGeom prst="roundRect">
            <a:avLst>
              <a:gd name="adj" fmla="val 16667"/>
            </a:avLst>
          </a:prstGeom>
          <a:noFill/>
          <a:ln w="762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99" name="Google Shape;454;p17">
            <a:extLst>
              <a:ext uri="{FF2B5EF4-FFF2-40B4-BE49-F238E27FC236}">
                <a16:creationId xmlns:a16="http://schemas.microsoft.com/office/drawing/2014/main" id="{A8A91880-3476-4BFE-E448-CF412406D788}"/>
              </a:ext>
            </a:extLst>
          </p:cNvPr>
          <p:cNvSpPr/>
          <p:nvPr/>
        </p:nvSpPr>
        <p:spPr>
          <a:xfrm>
            <a:off x="7449831" y="3414370"/>
            <a:ext cx="1847395" cy="474708"/>
          </a:xfrm>
          <a:prstGeom prst="roundRect">
            <a:avLst>
              <a:gd name="adj" fmla="val 16667"/>
            </a:avLst>
          </a:prstGeom>
          <a:noFill/>
          <a:ln w="762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00" name="Google Shape;472;p17">
            <a:extLst>
              <a:ext uri="{FF2B5EF4-FFF2-40B4-BE49-F238E27FC236}">
                <a16:creationId xmlns:a16="http://schemas.microsoft.com/office/drawing/2014/main" id="{FBC8BD3B-D69A-0467-593A-65D2C6E20FEC}"/>
              </a:ext>
            </a:extLst>
          </p:cNvPr>
          <p:cNvSpPr txBox="1"/>
          <p:nvPr/>
        </p:nvSpPr>
        <p:spPr>
          <a:xfrm>
            <a:off x="316786" y="6096418"/>
            <a:ext cx="10611438" cy="738623"/>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4200" b="1" kern="0" dirty="0" err="1">
                <a:solidFill>
                  <a:srgbClr val="1F3864"/>
                </a:solidFill>
                <a:latin typeface="Century Gothic"/>
                <a:cs typeface="Arial"/>
                <a:sym typeface="Century Gothic"/>
              </a:rPr>
              <a:t>Debes</a:t>
            </a:r>
            <a:r>
              <a:rPr lang="en-GB" sz="4200" b="1" kern="0" dirty="0">
                <a:solidFill>
                  <a:srgbClr val="1F3864"/>
                </a:solidFill>
                <a:latin typeface="Century Gothic"/>
                <a:cs typeface="Arial"/>
                <a:sym typeface="Century Gothic"/>
              </a:rPr>
              <a:t> </a:t>
            </a:r>
            <a:r>
              <a:rPr lang="en-GB" sz="4200" b="1" kern="0" dirty="0" err="1">
                <a:solidFill>
                  <a:srgbClr val="1F3864"/>
                </a:solidFill>
                <a:latin typeface="Century Gothic"/>
                <a:cs typeface="Arial"/>
                <a:sym typeface="Century Gothic"/>
              </a:rPr>
              <a:t>beber</a:t>
            </a:r>
            <a:r>
              <a:rPr lang="en-GB" sz="4200" b="1" kern="0" dirty="0">
                <a:solidFill>
                  <a:srgbClr val="1F3864"/>
                </a:solidFill>
                <a:latin typeface="Century Gothic"/>
                <a:cs typeface="Arial"/>
                <a:sym typeface="Century Gothic"/>
              </a:rPr>
              <a:t> mucho </a:t>
            </a:r>
            <a:r>
              <a:rPr lang="en-GB" sz="4200" b="1" kern="0" dirty="0" err="1">
                <a:solidFill>
                  <a:srgbClr val="1F3864"/>
                </a:solidFill>
                <a:latin typeface="Century Gothic"/>
                <a:cs typeface="Arial"/>
                <a:sym typeface="Century Gothic"/>
              </a:rPr>
              <a:t>todos</a:t>
            </a:r>
            <a:r>
              <a:rPr lang="en-GB" sz="4200" b="1" kern="0" dirty="0">
                <a:solidFill>
                  <a:srgbClr val="1F3864"/>
                </a:solidFill>
                <a:latin typeface="Century Gothic"/>
                <a:cs typeface="Arial"/>
                <a:sym typeface="Century Gothic"/>
              </a:rPr>
              <a:t> </a:t>
            </a:r>
            <a:r>
              <a:rPr lang="en-GB" sz="4200" b="1" kern="0" dirty="0" err="1">
                <a:solidFill>
                  <a:srgbClr val="1F3864"/>
                </a:solidFill>
                <a:latin typeface="Century Gothic"/>
                <a:cs typeface="Arial"/>
                <a:sym typeface="Century Gothic"/>
              </a:rPr>
              <a:t>los</a:t>
            </a:r>
            <a:r>
              <a:rPr lang="en-GB" sz="4200" b="1" kern="0" dirty="0">
                <a:solidFill>
                  <a:srgbClr val="1F3864"/>
                </a:solidFill>
                <a:latin typeface="Century Gothic"/>
                <a:cs typeface="Arial"/>
                <a:sym typeface="Century Gothic"/>
              </a:rPr>
              <a:t> días.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6" name="Google Shape;454;p17">
            <a:extLst>
              <a:ext uri="{FF2B5EF4-FFF2-40B4-BE49-F238E27FC236}">
                <a16:creationId xmlns:a16="http://schemas.microsoft.com/office/drawing/2014/main" id="{412A36D7-4439-DB2F-7248-72A22785D032}"/>
              </a:ext>
            </a:extLst>
          </p:cNvPr>
          <p:cNvSpPr/>
          <p:nvPr/>
        </p:nvSpPr>
        <p:spPr>
          <a:xfrm>
            <a:off x="209538" y="2043087"/>
            <a:ext cx="1799304" cy="433366"/>
          </a:xfrm>
          <a:prstGeom prst="roundRect">
            <a:avLst>
              <a:gd name="adj" fmla="val 16667"/>
            </a:avLst>
          </a:prstGeom>
          <a:noFill/>
          <a:ln w="76200" cap="flat" cmpd="sng">
            <a:solidFill>
              <a:srgbClr val="FFB3D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07" name="Google Shape;454;p17">
            <a:extLst>
              <a:ext uri="{FF2B5EF4-FFF2-40B4-BE49-F238E27FC236}">
                <a16:creationId xmlns:a16="http://schemas.microsoft.com/office/drawing/2014/main" id="{EE260332-789F-ADE6-E600-53ED0ABFE45E}"/>
              </a:ext>
            </a:extLst>
          </p:cNvPr>
          <p:cNvSpPr/>
          <p:nvPr/>
        </p:nvSpPr>
        <p:spPr>
          <a:xfrm>
            <a:off x="2078378" y="5261305"/>
            <a:ext cx="1407210" cy="433366"/>
          </a:xfrm>
          <a:prstGeom prst="roundRect">
            <a:avLst>
              <a:gd name="adj" fmla="val 16667"/>
            </a:avLst>
          </a:prstGeom>
          <a:noFill/>
          <a:ln w="76200" cap="flat" cmpd="sng">
            <a:solidFill>
              <a:srgbClr val="FFB3D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08" name="Google Shape;454;p17">
            <a:extLst>
              <a:ext uri="{FF2B5EF4-FFF2-40B4-BE49-F238E27FC236}">
                <a16:creationId xmlns:a16="http://schemas.microsoft.com/office/drawing/2014/main" id="{9FD1E947-3222-A353-560B-221E65842368}"/>
              </a:ext>
            </a:extLst>
          </p:cNvPr>
          <p:cNvSpPr/>
          <p:nvPr/>
        </p:nvSpPr>
        <p:spPr>
          <a:xfrm>
            <a:off x="4506483" y="1598907"/>
            <a:ext cx="2362139" cy="433366"/>
          </a:xfrm>
          <a:prstGeom prst="roundRect">
            <a:avLst>
              <a:gd name="adj" fmla="val 16667"/>
            </a:avLst>
          </a:prstGeom>
          <a:noFill/>
          <a:ln w="76200" cap="flat" cmpd="sng">
            <a:solidFill>
              <a:srgbClr val="FFB3D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09" name="Google Shape;454;p17">
            <a:extLst>
              <a:ext uri="{FF2B5EF4-FFF2-40B4-BE49-F238E27FC236}">
                <a16:creationId xmlns:a16="http://schemas.microsoft.com/office/drawing/2014/main" id="{05B81A07-F63B-3684-86D7-3E8844392047}"/>
              </a:ext>
            </a:extLst>
          </p:cNvPr>
          <p:cNvSpPr/>
          <p:nvPr/>
        </p:nvSpPr>
        <p:spPr>
          <a:xfrm>
            <a:off x="7403338" y="2060701"/>
            <a:ext cx="2768754" cy="433366"/>
          </a:xfrm>
          <a:prstGeom prst="roundRect">
            <a:avLst>
              <a:gd name="adj" fmla="val 16667"/>
            </a:avLst>
          </a:prstGeom>
          <a:noFill/>
          <a:ln w="76200" cap="flat" cmpd="sng">
            <a:solidFill>
              <a:srgbClr val="FFB3D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10" name="Google Shape;472;p17">
            <a:extLst>
              <a:ext uri="{FF2B5EF4-FFF2-40B4-BE49-F238E27FC236}">
                <a16:creationId xmlns:a16="http://schemas.microsoft.com/office/drawing/2014/main" id="{962B4CBB-4B87-18B2-87D4-3F1DACABAF2A}"/>
              </a:ext>
            </a:extLst>
          </p:cNvPr>
          <p:cNvSpPr txBox="1"/>
          <p:nvPr/>
        </p:nvSpPr>
        <p:spPr>
          <a:xfrm>
            <a:off x="383856" y="6100173"/>
            <a:ext cx="13568126" cy="738623"/>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4200" b="1" kern="0" dirty="0">
                <a:solidFill>
                  <a:srgbClr val="1F3864"/>
                </a:solidFill>
                <a:latin typeface="Century Gothic"/>
                <a:cs typeface="Arial"/>
                <a:sym typeface="Century Gothic"/>
              </a:rPr>
              <a:t>No </a:t>
            </a:r>
            <a:r>
              <a:rPr lang="en-GB" sz="4200" b="1" kern="0" dirty="0" err="1">
                <a:solidFill>
                  <a:srgbClr val="1F3864"/>
                </a:solidFill>
                <a:latin typeface="Century Gothic"/>
                <a:cs typeface="Arial"/>
                <a:sym typeface="Century Gothic"/>
              </a:rPr>
              <a:t>debo</a:t>
            </a:r>
            <a:r>
              <a:rPr lang="en-GB" sz="4200" b="1" kern="0" dirty="0">
                <a:solidFill>
                  <a:srgbClr val="1F3864"/>
                </a:solidFill>
                <a:latin typeface="Century Gothic"/>
                <a:cs typeface="Arial"/>
                <a:sym typeface="Century Gothic"/>
              </a:rPr>
              <a:t> </a:t>
            </a:r>
            <a:r>
              <a:rPr lang="en-GB" sz="4200" b="1" kern="0" dirty="0" err="1">
                <a:solidFill>
                  <a:srgbClr val="1F3864"/>
                </a:solidFill>
                <a:latin typeface="Century Gothic"/>
                <a:cs typeface="Arial"/>
                <a:sym typeface="Century Gothic"/>
              </a:rPr>
              <a:t>tirar</a:t>
            </a:r>
            <a:r>
              <a:rPr lang="en-GB" sz="4200" b="1" kern="0" dirty="0">
                <a:solidFill>
                  <a:srgbClr val="1F3864"/>
                </a:solidFill>
                <a:latin typeface="Century Gothic"/>
                <a:cs typeface="Arial"/>
                <a:sym typeface="Century Gothic"/>
              </a:rPr>
              <a:t> un </a:t>
            </a:r>
            <a:r>
              <a:rPr lang="en-GB" sz="4200" b="1" kern="0" dirty="0" err="1">
                <a:solidFill>
                  <a:srgbClr val="1F3864"/>
                </a:solidFill>
                <a:latin typeface="Century Gothic"/>
                <a:cs typeface="Arial"/>
                <a:sym typeface="Century Gothic"/>
              </a:rPr>
              <a:t>libro</a:t>
            </a:r>
            <a:r>
              <a:rPr lang="en-GB" sz="4200" b="1" kern="0" dirty="0">
                <a:solidFill>
                  <a:srgbClr val="1F3864"/>
                </a:solidFill>
                <a:latin typeface="Century Gothic"/>
                <a:cs typeface="Arial"/>
                <a:sym typeface="Century Gothic"/>
              </a:rPr>
              <a:t> en </a:t>
            </a:r>
            <a:r>
              <a:rPr lang="en-GB" sz="4200" b="1" kern="0" dirty="0" err="1">
                <a:solidFill>
                  <a:srgbClr val="1F3864"/>
                </a:solidFill>
                <a:latin typeface="Century Gothic"/>
                <a:cs typeface="Arial"/>
                <a:sym typeface="Century Gothic"/>
              </a:rPr>
              <a:t>el</a:t>
            </a:r>
            <a:r>
              <a:rPr lang="en-GB" sz="4200" b="1" kern="0" dirty="0">
                <a:solidFill>
                  <a:srgbClr val="1F3864"/>
                </a:solidFill>
                <a:latin typeface="Century Gothic"/>
                <a:cs typeface="Arial"/>
                <a:sym typeface="Century Gothic"/>
              </a:rPr>
              <a:t> patio.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0795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5_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59"/>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1"/>
                                          </p:stCondLst>
                                        </p:cTn>
                                        <p:tgtEl>
                                          <p:spTgt spid="73"/>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1"/>
                                          </p:stCondLst>
                                        </p:cTn>
                                        <p:tgtEl>
                                          <p:spTgt spid="74"/>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1"/>
                                          </p:stCondLst>
                                        </p:cTn>
                                        <p:tgtEl>
                                          <p:spTgt spid="7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1"/>
                                          </p:stCondLst>
                                        </p:cTn>
                                        <p:tgtEl>
                                          <p:spTgt spid="7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5_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1"/>
                                          </p:stCondLst>
                                        </p:cTn>
                                        <p:tgtEl>
                                          <p:spTgt spid="77"/>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1"/>
                                          </p:stCondLst>
                                        </p:cTn>
                                        <p:tgtEl>
                                          <p:spTgt spid="78"/>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1"/>
                                          </p:stCondLst>
                                        </p:cTn>
                                        <p:tgtEl>
                                          <p:spTgt spid="79"/>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1"/>
                                          </p:stCondLst>
                                        </p:cTn>
                                        <p:tgtEl>
                                          <p:spTgt spid="80"/>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1"/>
                                          </p:stCondLst>
                                        </p:cTn>
                                        <p:tgtEl>
                                          <p:spTgt spid="8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8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5_4.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1"/>
                                          </p:stCondLst>
                                        </p:cTn>
                                        <p:tgtEl>
                                          <p:spTgt spid="86"/>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1"/>
                                          </p:stCondLst>
                                        </p:cTn>
                                        <p:tgtEl>
                                          <p:spTgt spid="8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1"/>
                                          </p:stCondLst>
                                        </p:cTn>
                                        <p:tgtEl>
                                          <p:spTgt spid="88"/>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1"/>
                                          </p:stCondLst>
                                        </p:cTn>
                                        <p:tgtEl>
                                          <p:spTgt spid="89"/>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1"/>
                                          </p:stCondLst>
                                        </p:cTn>
                                        <p:tgtEl>
                                          <p:spTgt spid="9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9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9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9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9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6" name="5_5.wav"/>
                                        </p:tgtEl>
                                      </p:cMediaNode>
                                    </p:audio>
                                  </p:sub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1"/>
                                          </p:stCondLst>
                                        </p:cTn>
                                        <p:tgtEl>
                                          <p:spTgt spid="91"/>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1"/>
                                          </p:stCondLst>
                                        </p:cTn>
                                        <p:tgtEl>
                                          <p:spTgt spid="92"/>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1"/>
                                          </p:stCondLst>
                                        </p:cTn>
                                        <p:tgtEl>
                                          <p:spTgt spid="93"/>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1"/>
                                          </p:stCondLst>
                                        </p:cTn>
                                        <p:tgtEl>
                                          <p:spTgt spid="94"/>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1"/>
                                          </p:stCondLst>
                                        </p:cTn>
                                        <p:tgtEl>
                                          <p:spTgt spid="95"/>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96"/>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97"/>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98"/>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99"/>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7" name="5_6.wav"/>
                                        </p:tgtEl>
                                      </p:cMediaNode>
                                    </p:audio>
                                  </p:subTnLst>
                                </p:cTn>
                              </p:par>
                            </p:childTnLst>
                          </p:cTn>
                        </p:par>
                      </p:childTnLst>
                    </p:cTn>
                  </p:par>
                  <p:par>
                    <p:cTn id="151" fill="hold">
                      <p:stCondLst>
                        <p:cond delay="indefinite"/>
                      </p:stCondLst>
                      <p:childTnLst>
                        <p:par>
                          <p:cTn id="152" fill="hold">
                            <p:stCondLst>
                              <p:cond delay="0"/>
                            </p:stCondLst>
                            <p:childTnLst>
                              <p:par>
                                <p:cTn id="153" presetID="1" presetClass="exit" presetSubtype="0" fill="hold" nodeType="clickEffect">
                                  <p:stCondLst>
                                    <p:cond delay="0"/>
                                  </p:stCondLst>
                                  <p:childTnLst>
                                    <p:set>
                                      <p:cBhvr>
                                        <p:cTn id="154" dur="1" fill="hold">
                                          <p:stCondLst>
                                            <p:cond delay="1"/>
                                          </p:stCondLst>
                                        </p:cTn>
                                        <p:tgtEl>
                                          <p:spTgt spid="96"/>
                                        </p:tgtEl>
                                        <p:attrNameLst>
                                          <p:attrName>style.visibility</p:attrName>
                                        </p:attrNameLst>
                                      </p:cBhvr>
                                      <p:to>
                                        <p:strVal val="hidden"/>
                                      </p:to>
                                    </p:set>
                                  </p:childTnLst>
                                </p:cTn>
                              </p:par>
                              <p:par>
                                <p:cTn id="155" presetID="1" presetClass="exit" presetSubtype="0" fill="hold" nodeType="withEffect">
                                  <p:stCondLst>
                                    <p:cond delay="0"/>
                                  </p:stCondLst>
                                  <p:childTnLst>
                                    <p:set>
                                      <p:cBhvr>
                                        <p:cTn id="156" dur="1" fill="hold">
                                          <p:stCondLst>
                                            <p:cond delay="1"/>
                                          </p:stCondLst>
                                        </p:cTn>
                                        <p:tgtEl>
                                          <p:spTgt spid="97"/>
                                        </p:tgtEl>
                                        <p:attrNameLst>
                                          <p:attrName>style.visibility</p:attrName>
                                        </p:attrNameLst>
                                      </p:cBhvr>
                                      <p:to>
                                        <p:strVal val="hidden"/>
                                      </p:to>
                                    </p:set>
                                  </p:childTnLst>
                                </p:cTn>
                              </p:par>
                              <p:par>
                                <p:cTn id="157" presetID="1" presetClass="exit" presetSubtype="0" fill="hold" nodeType="withEffect">
                                  <p:stCondLst>
                                    <p:cond delay="0"/>
                                  </p:stCondLst>
                                  <p:childTnLst>
                                    <p:set>
                                      <p:cBhvr>
                                        <p:cTn id="158" dur="1" fill="hold">
                                          <p:stCondLst>
                                            <p:cond delay="1"/>
                                          </p:stCondLst>
                                        </p:cTn>
                                        <p:tgtEl>
                                          <p:spTgt spid="98"/>
                                        </p:tgtEl>
                                        <p:attrNameLst>
                                          <p:attrName>style.visibility</p:attrName>
                                        </p:attrNameLst>
                                      </p:cBhvr>
                                      <p:to>
                                        <p:strVal val="hidden"/>
                                      </p:to>
                                    </p:set>
                                  </p:childTnLst>
                                </p:cTn>
                              </p:par>
                              <p:par>
                                <p:cTn id="159" presetID="1" presetClass="exit" presetSubtype="0" fill="hold" nodeType="withEffect">
                                  <p:stCondLst>
                                    <p:cond delay="0"/>
                                  </p:stCondLst>
                                  <p:childTnLst>
                                    <p:set>
                                      <p:cBhvr>
                                        <p:cTn id="160" dur="1" fill="hold">
                                          <p:stCondLst>
                                            <p:cond delay="1"/>
                                          </p:stCondLst>
                                        </p:cTn>
                                        <p:tgtEl>
                                          <p:spTgt spid="99"/>
                                        </p:tgtEl>
                                        <p:attrNameLst>
                                          <p:attrName>style.visibility</p:attrName>
                                        </p:attrNameLst>
                                      </p:cBhvr>
                                      <p:to>
                                        <p:strVal val="hidden"/>
                                      </p:to>
                                    </p:set>
                                  </p:childTnLst>
                                </p:cTn>
                              </p:par>
                              <p:par>
                                <p:cTn id="161" presetID="1" presetClass="exit" presetSubtype="0" fill="hold" nodeType="withEffect">
                                  <p:stCondLst>
                                    <p:cond delay="0"/>
                                  </p:stCondLst>
                                  <p:childTnLst>
                                    <p:set>
                                      <p:cBhvr>
                                        <p:cTn id="162" dur="1" fill="hold">
                                          <p:stCondLst>
                                            <p:cond delay="1"/>
                                          </p:stCondLst>
                                        </p:cTn>
                                        <p:tgtEl>
                                          <p:spTgt spid="100"/>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106"/>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107"/>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108"/>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nodeType="clickEffect">
                                  <p:stCondLst>
                                    <p:cond delay="0"/>
                                  </p:stCondLst>
                                  <p:childTnLst>
                                    <p:set>
                                      <p:cBhvr>
                                        <p:cTn id="178" dur="1" fill="hold">
                                          <p:stCondLst>
                                            <p:cond delay="0"/>
                                          </p:stCondLst>
                                        </p:cTn>
                                        <p:tgtEl>
                                          <p:spTgt spid="109"/>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nodeType="clickEffect">
                                  <p:stCondLst>
                                    <p:cond delay="0"/>
                                  </p:stCondLst>
                                  <p:childTnLst>
                                    <p:set>
                                      <p:cBhvr>
                                        <p:cTn id="182"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181"/>
                                            </p:cond>
                                          </p:stCondLst>
                                          <p:endCondLst>
                                            <p:cond evt="onStopAudio" delay="0">
                                              <p:tgtEl>
                                                <p:sldTgt/>
                                              </p:tgtEl>
                                            </p:cond>
                                          </p:endCondLst>
                                        </p:cTn>
                                        <p:tgtEl>
                                          <p:sndTgt r:embed="rId8" name="5_7.wav"/>
                                        </p:tgtEl>
                                      </p:cMediaNode>
                                    </p:audio>
                                  </p:subTnLst>
                                </p:cTn>
                              </p:par>
                            </p:childTnLst>
                          </p:cTn>
                        </p:par>
                      </p:childTnLst>
                    </p:cTn>
                  </p:par>
                  <p:par>
                    <p:cTn id="183" fill="hold">
                      <p:stCondLst>
                        <p:cond delay="indefinite"/>
                      </p:stCondLst>
                      <p:childTnLst>
                        <p:par>
                          <p:cTn id="184" fill="hold">
                            <p:stCondLst>
                              <p:cond delay="0"/>
                            </p:stCondLst>
                            <p:childTnLst>
                              <p:par>
                                <p:cTn id="185" presetID="1" presetClass="exit" presetSubtype="0" fill="hold" nodeType="clickEffect">
                                  <p:stCondLst>
                                    <p:cond delay="0"/>
                                  </p:stCondLst>
                                  <p:childTnLst>
                                    <p:set>
                                      <p:cBhvr>
                                        <p:cTn id="186" dur="1" fill="hold">
                                          <p:stCondLst>
                                            <p:cond delay="1"/>
                                          </p:stCondLst>
                                        </p:cTn>
                                        <p:tgtEl>
                                          <p:spTgt spid="106"/>
                                        </p:tgtEl>
                                        <p:attrNameLst>
                                          <p:attrName>style.visibility</p:attrName>
                                        </p:attrNameLst>
                                      </p:cBhvr>
                                      <p:to>
                                        <p:strVal val="hidden"/>
                                      </p:to>
                                    </p:set>
                                  </p:childTnLst>
                                </p:cTn>
                              </p:par>
                              <p:par>
                                <p:cTn id="187" presetID="1" presetClass="exit" presetSubtype="0" fill="hold" nodeType="withEffect">
                                  <p:stCondLst>
                                    <p:cond delay="0"/>
                                  </p:stCondLst>
                                  <p:childTnLst>
                                    <p:set>
                                      <p:cBhvr>
                                        <p:cTn id="188" dur="1" fill="hold">
                                          <p:stCondLst>
                                            <p:cond delay="1"/>
                                          </p:stCondLst>
                                        </p:cTn>
                                        <p:tgtEl>
                                          <p:spTgt spid="107"/>
                                        </p:tgtEl>
                                        <p:attrNameLst>
                                          <p:attrName>style.visibility</p:attrName>
                                        </p:attrNameLst>
                                      </p:cBhvr>
                                      <p:to>
                                        <p:strVal val="hidden"/>
                                      </p:to>
                                    </p:set>
                                  </p:childTnLst>
                                </p:cTn>
                              </p:par>
                              <p:par>
                                <p:cTn id="189" presetID="1" presetClass="exit" presetSubtype="0" fill="hold" nodeType="withEffect">
                                  <p:stCondLst>
                                    <p:cond delay="0"/>
                                  </p:stCondLst>
                                  <p:childTnLst>
                                    <p:set>
                                      <p:cBhvr>
                                        <p:cTn id="190" dur="1" fill="hold">
                                          <p:stCondLst>
                                            <p:cond delay="1"/>
                                          </p:stCondLst>
                                        </p:cTn>
                                        <p:tgtEl>
                                          <p:spTgt spid="108"/>
                                        </p:tgtEl>
                                        <p:attrNameLst>
                                          <p:attrName>style.visibility</p:attrName>
                                        </p:attrNameLst>
                                      </p:cBhvr>
                                      <p:to>
                                        <p:strVal val="hidden"/>
                                      </p:to>
                                    </p:set>
                                  </p:childTnLst>
                                </p:cTn>
                              </p:par>
                              <p:par>
                                <p:cTn id="191" presetID="1" presetClass="exit" presetSubtype="0" fill="hold" nodeType="withEffect">
                                  <p:stCondLst>
                                    <p:cond delay="0"/>
                                  </p:stCondLst>
                                  <p:childTnLst>
                                    <p:set>
                                      <p:cBhvr>
                                        <p:cTn id="192" dur="1" fill="hold">
                                          <p:stCondLst>
                                            <p:cond delay="1"/>
                                          </p:stCondLst>
                                        </p:cTn>
                                        <p:tgtEl>
                                          <p:spTgt spid="109"/>
                                        </p:tgtEl>
                                        <p:attrNameLst>
                                          <p:attrName>style.visibility</p:attrName>
                                        </p:attrNameLst>
                                      </p:cBhvr>
                                      <p:to>
                                        <p:strVal val="hidden"/>
                                      </p:to>
                                    </p:set>
                                  </p:childTnLst>
                                </p:cTn>
                              </p:par>
                              <p:par>
                                <p:cTn id="193" presetID="1" presetClass="exit" presetSubtype="0" fill="hold" nodeType="withEffect">
                                  <p:stCondLst>
                                    <p:cond delay="0"/>
                                  </p:stCondLst>
                                  <p:childTnLst>
                                    <p:set>
                                      <p:cBhvr>
                                        <p:cTn id="194" dur="1" fill="hold">
                                          <p:stCondLst>
                                            <p:cond delay="1"/>
                                          </p:stCondLst>
                                        </p:cTn>
                                        <p:tgtEl>
                                          <p:spTgt spid="1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1660692003"/>
              </p:ext>
            </p:extLst>
          </p:nvPr>
        </p:nvGraphicFramePr>
        <p:xfrm>
          <a:off x="312452" y="1102402"/>
          <a:ext cx="9987248" cy="5363712"/>
        </p:xfrm>
        <a:graphic>
          <a:graphicData uri="http://schemas.openxmlformats.org/drawingml/2006/table">
            <a:tbl>
              <a:tblPr firstRow="1" bandRow="1">
                <a:tableStyleId>{5940675A-B579-460E-94D1-54222C63F5DA}</a:tableStyleId>
              </a:tblPr>
              <a:tblGrid>
                <a:gridCol w="1761573">
                  <a:extLst>
                    <a:ext uri="{9D8B030D-6E8A-4147-A177-3AD203B41FA5}">
                      <a16:colId xmlns:a16="http://schemas.microsoft.com/office/drawing/2014/main" val="1203737284"/>
                    </a:ext>
                  </a:extLst>
                </a:gridCol>
                <a:gridCol w="2713875">
                  <a:extLst>
                    <a:ext uri="{9D8B030D-6E8A-4147-A177-3AD203B41FA5}">
                      <a16:colId xmlns:a16="http://schemas.microsoft.com/office/drawing/2014/main" val="1810222861"/>
                    </a:ext>
                  </a:extLst>
                </a:gridCol>
                <a:gridCol w="2769908">
                  <a:extLst>
                    <a:ext uri="{9D8B030D-6E8A-4147-A177-3AD203B41FA5}">
                      <a16:colId xmlns:a16="http://schemas.microsoft.com/office/drawing/2014/main" val="274413866"/>
                    </a:ext>
                  </a:extLst>
                </a:gridCol>
                <a:gridCol w="2741892">
                  <a:extLst>
                    <a:ext uri="{9D8B030D-6E8A-4147-A177-3AD203B41FA5}">
                      <a16:colId xmlns:a16="http://schemas.microsoft.com/office/drawing/2014/main" val="2706468897"/>
                    </a:ext>
                  </a:extLst>
                </a:gridCol>
              </a:tblGrid>
              <a:tr h="89395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ciudad</a:t>
                      </a:r>
                    </a:p>
                  </a:txBody>
                  <a:tcPr/>
                </a:tc>
                <a:tc>
                  <a:txBody>
                    <a:bodyPr/>
                    <a:lstStyle/>
                    <a:p>
                      <a:r>
                        <a:rPr lang="en-GB" sz="2400" b="1" dirty="0" err="1">
                          <a:solidFill>
                            <a:srgbClr val="00B0F0"/>
                          </a:solidFill>
                          <a:latin typeface="Century Gothic" panose="020B0502020202020204" pitchFamily="34" charset="0"/>
                        </a:rPr>
                        <a:t>va</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a:t>
                      </a: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todo</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el</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mundo</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ir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el</a:t>
                      </a:r>
                      <a:r>
                        <a:rPr lang="en-GB" sz="2400" b="1" dirty="0">
                          <a:solidFill>
                            <a:srgbClr val="00B0F0"/>
                          </a:solidFill>
                          <a:latin typeface="Century Gothic" panose="020B0502020202020204" pitchFamily="34" charset="0"/>
                        </a:rPr>
                        <a:t> cine</a:t>
                      </a:r>
                    </a:p>
                  </a:txBody>
                  <a:tcPr/>
                </a:tc>
                <a:extLst>
                  <a:ext uri="{0D108BD9-81ED-4DB2-BD59-A6C34878D82A}">
                    <a16:rowId xmlns:a16="http://schemas.microsoft.com/office/drawing/2014/main" val="1164559424"/>
                  </a:ext>
                </a:extLst>
              </a:tr>
              <a:tr h="89395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todo</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mucho</a:t>
                      </a:r>
                    </a:p>
                  </a:txBody>
                  <a:tcPr/>
                </a:tc>
                <a:tc>
                  <a:txBody>
                    <a:bodyPr/>
                    <a:lstStyle/>
                    <a:p>
                      <a:r>
                        <a:rPr lang="en-GB" sz="2400" b="1" dirty="0" err="1">
                          <a:solidFill>
                            <a:srgbClr val="92D050"/>
                          </a:solidFill>
                          <a:latin typeface="Century Gothic" panose="020B0502020202020204" pitchFamily="34" charset="0"/>
                        </a:rPr>
                        <a:t>el</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visitante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bandera</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el</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desfile</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el</a:t>
                      </a:r>
                      <a:r>
                        <a:rPr lang="en-GB" sz="2400" b="1" dirty="0">
                          <a:solidFill>
                            <a:srgbClr val="92D050"/>
                          </a:solidFill>
                          <a:latin typeface="Century Gothic" panose="020B0502020202020204" pitchFamily="34" charset="0"/>
                        </a:rPr>
                        <a:t> pan</a:t>
                      </a:r>
                    </a:p>
                  </a:txBody>
                  <a:tcPr/>
                </a:tc>
                <a:extLst>
                  <a:ext uri="{0D108BD9-81ED-4DB2-BD59-A6C34878D82A}">
                    <a16:rowId xmlns:a16="http://schemas.microsoft.com/office/drawing/2014/main" val="1047692962"/>
                  </a:ext>
                </a:extLst>
              </a:tr>
              <a:tr h="893952">
                <a:tc rowSpan="2">
                  <a:txBody>
                    <a:bodyPr/>
                    <a:lstStyle/>
                    <a:p>
                      <a:endParaRPr lang="en-GB" sz="2400" dirty="0"/>
                    </a:p>
                  </a:txBody>
                  <a:tcPr/>
                </a:tc>
                <a:tc>
                  <a:txBody>
                    <a:bodyPr/>
                    <a:lstStyle/>
                    <a:p>
                      <a:r>
                        <a:rPr lang="en-GB" sz="2400" b="1" dirty="0" err="1">
                          <a:solidFill>
                            <a:srgbClr val="FF3399"/>
                          </a:solidFill>
                          <a:latin typeface="Century Gothic" panose="020B0502020202020204" pitchFamily="34" charset="0"/>
                        </a:rPr>
                        <a:t>deber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los</a:t>
                      </a:r>
                      <a:r>
                        <a:rPr lang="en-GB" sz="2400" b="1" dirty="0">
                          <a:solidFill>
                            <a:srgbClr val="FF3399"/>
                          </a:solidFill>
                          <a:latin typeface="Century Gothic" panose="020B0502020202020204" pitchFamily="34" charset="0"/>
                        </a:rPr>
                        <a:t> deberes</a:t>
                      </a:r>
                    </a:p>
                  </a:txBody>
                  <a:tcPr/>
                </a:tc>
                <a:tc>
                  <a:txBody>
                    <a:bodyPr/>
                    <a:lstStyle/>
                    <a:p>
                      <a:r>
                        <a:rPr lang="en-GB" sz="2400" b="1" dirty="0" err="1">
                          <a:solidFill>
                            <a:srgbClr val="FF3399"/>
                          </a:solidFill>
                          <a:latin typeface="Century Gothic" panose="020B0502020202020204" pitchFamily="34" charset="0"/>
                        </a:rPr>
                        <a:t>silencio</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tarde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el</a:t>
                      </a:r>
                      <a:r>
                        <a:rPr lang="en-GB" sz="2400" b="1" dirty="0">
                          <a:solidFill>
                            <a:srgbClr val="FF3399"/>
                          </a:solidFill>
                          <a:latin typeface="Century Gothic" panose="020B0502020202020204" pitchFamily="34" charset="0"/>
                        </a:rPr>
                        <a:t> colegio</a:t>
                      </a:r>
                    </a:p>
                  </a:txBody>
                  <a:tcPr/>
                </a:tc>
                <a:tc>
                  <a:txBody>
                    <a:bodyPr/>
                    <a:lstStyle/>
                    <a:p>
                      <a:r>
                        <a:rPr lang="en-GB" sz="2400" b="1" dirty="0" err="1">
                          <a:solidFill>
                            <a:srgbClr val="FF3399"/>
                          </a:solidFill>
                          <a:latin typeface="Century Gothic" panose="020B0502020202020204" pitchFamily="34" charset="0"/>
                        </a:rPr>
                        <a:t>debo</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508473" y="3279523"/>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367" y="1486279"/>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508473" y="5005545"/>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7" name="6_1.wav"/>
            </a:hlinkClick>
            <a:extLst>
              <a:ext uri="{FF2B5EF4-FFF2-40B4-BE49-F238E27FC236}">
                <a16:creationId xmlns:a16="http://schemas.microsoft.com/office/drawing/2014/main" id="{902C8F7A-60E1-47BA-A5D2-269092E24632}"/>
              </a:ext>
            </a:extLst>
          </p:cNvPr>
          <p:cNvSpPr txBox="1"/>
          <p:nvPr/>
        </p:nvSpPr>
        <p:spPr>
          <a:xfrm>
            <a:off x="4301371" y="117656"/>
            <a:ext cx="564057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480103" y="5423551"/>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366159" y="388477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410086" y="231767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301777" y="6019556"/>
            <a:ext cx="274974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afternoon</a:t>
            </a:r>
          </a:p>
        </p:txBody>
      </p:sp>
      <p:sp>
        <p:nvSpPr>
          <p:cNvPr id="29" name="TextBox 28">
            <a:extLst>
              <a:ext uri="{FF2B5EF4-FFF2-40B4-BE49-F238E27FC236}">
                <a16:creationId xmlns:a16="http://schemas.microsoft.com/office/drawing/2014/main" id="{C76FE1AD-4946-4740-8517-0D1662F488E0}"/>
              </a:ext>
            </a:extLst>
          </p:cNvPr>
          <p:cNvSpPr txBox="1"/>
          <p:nvPr/>
        </p:nvSpPr>
        <p:spPr>
          <a:xfrm>
            <a:off x="4868520" y="5988778"/>
            <a:ext cx="388451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school</a:t>
            </a:r>
          </a:p>
        </p:txBody>
      </p:sp>
      <p:sp>
        <p:nvSpPr>
          <p:cNvPr id="30" name="TextBox 29">
            <a:extLst>
              <a:ext uri="{FF2B5EF4-FFF2-40B4-BE49-F238E27FC236}">
                <a16:creationId xmlns:a16="http://schemas.microsoft.com/office/drawing/2014/main" id="{4EAEAF29-DC2A-4A84-A343-84B356D8DD04}"/>
              </a:ext>
            </a:extLst>
          </p:cNvPr>
          <p:cNvSpPr txBox="1"/>
          <p:nvPr/>
        </p:nvSpPr>
        <p:spPr>
          <a:xfrm>
            <a:off x="7764059" y="6028925"/>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must, have to</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250052" y="5111249"/>
            <a:ext cx="233033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have to, must</a:t>
            </a:r>
          </a:p>
        </p:txBody>
      </p:sp>
      <p:sp>
        <p:nvSpPr>
          <p:cNvPr id="32" name="TextBox 31">
            <a:extLst>
              <a:ext uri="{FF2B5EF4-FFF2-40B4-BE49-F238E27FC236}">
                <a16:creationId xmlns:a16="http://schemas.microsoft.com/office/drawing/2014/main" id="{6FB7D641-BFDC-45BB-8697-2A075D07FE3B}"/>
              </a:ext>
            </a:extLst>
          </p:cNvPr>
          <p:cNvSpPr txBox="1"/>
          <p:nvPr/>
        </p:nvSpPr>
        <p:spPr>
          <a:xfrm>
            <a:off x="4817971" y="5093174"/>
            <a:ext cx="271145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homework</a:t>
            </a:r>
          </a:p>
        </p:txBody>
      </p:sp>
      <p:sp>
        <p:nvSpPr>
          <p:cNvPr id="34" name="TextBox 33">
            <a:extLst>
              <a:ext uri="{FF2B5EF4-FFF2-40B4-BE49-F238E27FC236}">
                <a16:creationId xmlns:a16="http://schemas.microsoft.com/office/drawing/2014/main" id="{14728464-02EF-4D58-A5BC-DF14CBB41329}"/>
              </a:ext>
            </a:extLst>
          </p:cNvPr>
          <p:cNvSpPr txBox="1"/>
          <p:nvPr/>
        </p:nvSpPr>
        <p:spPr>
          <a:xfrm>
            <a:off x="7610034" y="5111249"/>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silence</a:t>
            </a:r>
          </a:p>
        </p:txBody>
      </p:sp>
      <p:sp>
        <p:nvSpPr>
          <p:cNvPr id="35" name="TextBox 34">
            <a:extLst>
              <a:ext uri="{FF2B5EF4-FFF2-40B4-BE49-F238E27FC236}">
                <a16:creationId xmlns:a16="http://schemas.microsoft.com/office/drawing/2014/main" id="{AB9ED005-4454-41B8-A663-C21826A85C58}"/>
              </a:ext>
            </a:extLst>
          </p:cNvPr>
          <p:cNvSpPr txBox="1"/>
          <p:nvPr/>
        </p:nvSpPr>
        <p:spPr>
          <a:xfrm>
            <a:off x="2285433" y="4199228"/>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flag</a:t>
            </a:r>
          </a:p>
        </p:txBody>
      </p:sp>
      <p:sp>
        <p:nvSpPr>
          <p:cNvPr id="36" name="TextBox 35">
            <a:extLst>
              <a:ext uri="{FF2B5EF4-FFF2-40B4-BE49-F238E27FC236}">
                <a16:creationId xmlns:a16="http://schemas.microsoft.com/office/drawing/2014/main" id="{35A2D6B4-08E4-4B63-AE01-B33B44B11FC9}"/>
              </a:ext>
            </a:extLst>
          </p:cNvPr>
          <p:cNvSpPr txBox="1"/>
          <p:nvPr/>
        </p:nvSpPr>
        <p:spPr>
          <a:xfrm>
            <a:off x="4851229" y="4226267"/>
            <a:ext cx="2620016"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(the) parade</a:t>
            </a:r>
          </a:p>
        </p:txBody>
      </p:sp>
      <p:sp>
        <p:nvSpPr>
          <p:cNvPr id="37" name="TextBox 36">
            <a:extLst>
              <a:ext uri="{FF2B5EF4-FFF2-40B4-BE49-F238E27FC236}">
                <a16:creationId xmlns:a16="http://schemas.microsoft.com/office/drawing/2014/main" id="{4D0124B0-6CC7-4AA0-91A1-EE073678A85E}"/>
              </a:ext>
            </a:extLst>
          </p:cNvPr>
          <p:cNvSpPr txBox="1"/>
          <p:nvPr/>
        </p:nvSpPr>
        <p:spPr>
          <a:xfrm>
            <a:off x="7602654" y="4238720"/>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bread</a:t>
            </a:r>
          </a:p>
        </p:txBody>
      </p:sp>
      <p:sp>
        <p:nvSpPr>
          <p:cNvPr id="38" name="TextBox 37">
            <a:extLst>
              <a:ext uri="{FF2B5EF4-FFF2-40B4-BE49-F238E27FC236}">
                <a16:creationId xmlns:a16="http://schemas.microsoft.com/office/drawing/2014/main" id="{9948D3E4-A156-4947-B376-6644CC24CCDC}"/>
              </a:ext>
            </a:extLst>
          </p:cNvPr>
          <p:cNvSpPr txBox="1"/>
          <p:nvPr/>
        </p:nvSpPr>
        <p:spPr>
          <a:xfrm>
            <a:off x="2212827" y="3315331"/>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all, every</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779681" y="3345921"/>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a:t>
            </a:r>
            <a:r>
              <a:rPr lang="en-GB" sz="2400" dirty="0" err="1">
                <a:solidFill>
                  <a:srgbClr val="002060"/>
                </a:solidFill>
                <a:latin typeface="Century Gothic" panose="020B0502020202020204" pitchFamily="34" charset="0"/>
              </a:rPr>
              <a:t>ot</a:t>
            </a:r>
            <a:endParaRPr lang="en-GB" sz="2400" dirty="0">
              <a:solidFill>
                <a:srgbClr val="002060"/>
              </a:solidFill>
              <a:latin typeface="Century Gothic" panose="020B0502020202020204" pitchFamily="34" charset="0"/>
            </a:endParaRPr>
          </a:p>
        </p:txBody>
      </p:sp>
      <p:sp>
        <p:nvSpPr>
          <p:cNvPr id="40" name="TextBox 39">
            <a:extLst>
              <a:ext uri="{FF2B5EF4-FFF2-40B4-BE49-F238E27FC236}">
                <a16:creationId xmlns:a16="http://schemas.microsoft.com/office/drawing/2014/main" id="{4DCD1128-AD1B-4DC0-81CE-BBD68C5201EB}"/>
              </a:ext>
            </a:extLst>
          </p:cNvPr>
          <p:cNvSpPr txBox="1"/>
          <p:nvPr/>
        </p:nvSpPr>
        <p:spPr>
          <a:xfrm>
            <a:off x="7529424" y="3313312"/>
            <a:ext cx="25693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visitor</a:t>
            </a:r>
          </a:p>
        </p:txBody>
      </p:sp>
      <p:sp>
        <p:nvSpPr>
          <p:cNvPr id="41" name="TextBox 40">
            <a:extLst>
              <a:ext uri="{FF2B5EF4-FFF2-40B4-BE49-F238E27FC236}">
                <a16:creationId xmlns:a16="http://schemas.microsoft.com/office/drawing/2014/main" id="{A8C023EB-CECF-43FD-9C50-2E1FD3D043F9}"/>
              </a:ext>
            </a:extLst>
          </p:cNvPr>
          <p:cNvSpPr txBox="1"/>
          <p:nvPr/>
        </p:nvSpPr>
        <p:spPr>
          <a:xfrm>
            <a:off x="2292739" y="2436234"/>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everyone</a:t>
            </a:r>
          </a:p>
        </p:txBody>
      </p:sp>
      <p:sp>
        <p:nvSpPr>
          <p:cNvPr id="42" name="TextBox 41">
            <a:extLst>
              <a:ext uri="{FF2B5EF4-FFF2-40B4-BE49-F238E27FC236}">
                <a16:creationId xmlns:a16="http://schemas.microsoft.com/office/drawing/2014/main" id="{441CCF8C-6A2B-42D1-9A29-267D4A3E95B2}"/>
              </a:ext>
            </a:extLst>
          </p:cNvPr>
          <p:cNvSpPr txBox="1"/>
          <p:nvPr/>
        </p:nvSpPr>
        <p:spPr>
          <a:xfrm>
            <a:off x="4759352" y="2439789"/>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go, going</a:t>
            </a:r>
          </a:p>
        </p:txBody>
      </p:sp>
      <p:sp>
        <p:nvSpPr>
          <p:cNvPr id="43" name="TextBox 42">
            <a:extLst>
              <a:ext uri="{FF2B5EF4-FFF2-40B4-BE49-F238E27FC236}">
                <a16:creationId xmlns:a16="http://schemas.microsoft.com/office/drawing/2014/main" id="{2C443888-DD79-4634-8C3F-DA91CF2D2866}"/>
              </a:ext>
            </a:extLst>
          </p:cNvPr>
          <p:cNvSpPr txBox="1"/>
          <p:nvPr/>
        </p:nvSpPr>
        <p:spPr>
          <a:xfrm>
            <a:off x="7556475" y="2426329"/>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cinema</a:t>
            </a:r>
          </a:p>
        </p:txBody>
      </p:sp>
      <p:sp>
        <p:nvSpPr>
          <p:cNvPr id="44" name="TextBox 43">
            <a:extLst>
              <a:ext uri="{FF2B5EF4-FFF2-40B4-BE49-F238E27FC236}">
                <a16:creationId xmlns:a16="http://schemas.microsoft.com/office/drawing/2014/main" id="{034E71BE-7DD3-4ED1-AFF3-AD0B6BA003B0}"/>
              </a:ext>
            </a:extLst>
          </p:cNvPr>
          <p:cNvSpPr txBox="1"/>
          <p:nvPr/>
        </p:nvSpPr>
        <p:spPr>
          <a:xfrm>
            <a:off x="2124299" y="1544958"/>
            <a:ext cx="239922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city</a:t>
            </a:r>
          </a:p>
        </p:txBody>
      </p:sp>
      <p:sp>
        <p:nvSpPr>
          <p:cNvPr id="45" name="TextBox 44">
            <a:extLst>
              <a:ext uri="{FF2B5EF4-FFF2-40B4-BE49-F238E27FC236}">
                <a16:creationId xmlns:a16="http://schemas.microsoft.com/office/drawing/2014/main" id="{F0A700A9-502F-490C-9292-3D9EF8010AF9}"/>
              </a:ext>
            </a:extLst>
          </p:cNvPr>
          <p:cNvSpPr txBox="1"/>
          <p:nvPr/>
        </p:nvSpPr>
        <p:spPr>
          <a:xfrm>
            <a:off x="4805081" y="1551096"/>
            <a:ext cx="255249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s/he goes</a:t>
            </a:r>
          </a:p>
        </p:txBody>
      </p:sp>
      <p:sp>
        <p:nvSpPr>
          <p:cNvPr id="46" name="TextBox 45">
            <a:extLst>
              <a:ext uri="{FF2B5EF4-FFF2-40B4-BE49-F238E27FC236}">
                <a16:creationId xmlns:a16="http://schemas.microsoft.com/office/drawing/2014/main" id="{0D315BE0-C647-4370-B56C-1C292BED493E}"/>
              </a:ext>
            </a:extLst>
          </p:cNvPr>
          <p:cNvSpPr txBox="1"/>
          <p:nvPr/>
        </p:nvSpPr>
        <p:spPr>
          <a:xfrm>
            <a:off x="7529424" y="1523107"/>
            <a:ext cx="339255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a:t>
            </a:r>
          </a:p>
        </p:txBody>
      </p:sp>
    </p:spTree>
    <p:extLst>
      <p:ext uri="{BB962C8B-B14F-4D97-AF65-F5344CB8AC3E}">
        <p14:creationId xmlns:p14="http://schemas.microsoft.com/office/powerpoint/2010/main" val="367306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3119323713"/>
              </p:ext>
            </p:extLst>
          </p:nvPr>
        </p:nvGraphicFramePr>
        <p:xfrm>
          <a:off x="312452" y="1102402"/>
          <a:ext cx="9987248" cy="5363712"/>
        </p:xfrm>
        <a:graphic>
          <a:graphicData uri="http://schemas.openxmlformats.org/drawingml/2006/table">
            <a:tbl>
              <a:tblPr firstRow="1" bandRow="1">
                <a:tableStyleId>{5940675A-B579-460E-94D1-54222C63F5DA}</a:tableStyleId>
              </a:tblPr>
              <a:tblGrid>
                <a:gridCol w="1761573">
                  <a:extLst>
                    <a:ext uri="{9D8B030D-6E8A-4147-A177-3AD203B41FA5}">
                      <a16:colId xmlns:a16="http://schemas.microsoft.com/office/drawing/2014/main" val="1203737284"/>
                    </a:ext>
                  </a:extLst>
                </a:gridCol>
                <a:gridCol w="2713875">
                  <a:extLst>
                    <a:ext uri="{9D8B030D-6E8A-4147-A177-3AD203B41FA5}">
                      <a16:colId xmlns:a16="http://schemas.microsoft.com/office/drawing/2014/main" val="1810222861"/>
                    </a:ext>
                  </a:extLst>
                </a:gridCol>
                <a:gridCol w="2769908">
                  <a:extLst>
                    <a:ext uri="{9D8B030D-6E8A-4147-A177-3AD203B41FA5}">
                      <a16:colId xmlns:a16="http://schemas.microsoft.com/office/drawing/2014/main" val="274413866"/>
                    </a:ext>
                  </a:extLst>
                </a:gridCol>
                <a:gridCol w="2741892">
                  <a:extLst>
                    <a:ext uri="{9D8B030D-6E8A-4147-A177-3AD203B41FA5}">
                      <a16:colId xmlns:a16="http://schemas.microsoft.com/office/drawing/2014/main" val="2706468897"/>
                    </a:ext>
                  </a:extLst>
                </a:gridCol>
              </a:tblGrid>
              <a:tr h="89395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everyone</a:t>
                      </a:r>
                    </a:p>
                  </a:txBody>
                  <a:tcPr/>
                </a:tc>
                <a:tc>
                  <a:txBody>
                    <a:bodyPr/>
                    <a:lstStyle/>
                    <a:p>
                      <a:r>
                        <a:rPr lang="en-GB" sz="2400" b="1" dirty="0">
                          <a:solidFill>
                            <a:srgbClr val="00B0F0"/>
                          </a:solidFill>
                          <a:latin typeface="Century Gothic" panose="020B0502020202020204" pitchFamily="34" charset="0"/>
                        </a:rPr>
                        <a:t>(the) city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B0502020202020204" pitchFamily="34" charset="0"/>
                        </a:rPr>
                        <a:t>(the) cinema</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B0F0"/>
                          </a:solidFill>
                          <a:latin typeface="Century Gothic" panose="020B0502020202020204" pitchFamily="34" charset="0"/>
                        </a:rPr>
                        <a:t>to go, going </a:t>
                      </a:r>
                    </a:p>
                  </a:txBody>
                  <a:tcPr/>
                </a:tc>
                <a:tc>
                  <a:txBody>
                    <a:bodyPr/>
                    <a:lstStyle/>
                    <a:p>
                      <a:r>
                        <a:rPr lang="en-GB" sz="2400" b="1" dirty="0">
                          <a:solidFill>
                            <a:srgbClr val="00B0F0"/>
                          </a:solidFill>
                          <a:latin typeface="Century Gothic" panose="020B0502020202020204" pitchFamily="34" charset="0"/>
                        </a:rPr>
                        <a:t>s/he goes</a:t>
                      </a:r>
                    </a:p>
                  </a:txBody>
                  <a:tcPr/>
                </a:tc>
                <a:extLst>
                  <a:ext uri="{0D108BD9-81ED-4DB2-BD59-A6C34878D82A}">
                    <a16:rowId xmlns:a16="http://schemas.microsoft.com/office/drawing/2014/main" val="1164559424"/>
                  </a:ext>
                </a:extLst>
              </a:tr>
              <a:tr h="89395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a:solidFill>
                            <a:srgbClr val="92D050"/>
                          </a:solidFill>
                          <a:latin typeface="Century Gothic" panose="020B0502020202020204" pitchFamily="34" charset="0"/>
                        </a:rPr>
                        <a:t>(the) parade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flag</a:t>
                      </a:r>
                    </a:p>
                  </a:txBody>
                  <a:tcPr/>
                </a:tc>
                <a:tc>
                  <a:txBody>
                    <a:bodyPr/>
                    <a:lstStyle/>
                    <a:p>
                      <a:r>
                        <a:rPr lang="en-GB" sz="2400" b="1" dirty="0">
                          <a:solidFill>
                            <a:srgbClr val="92D050"/>
                          </a:solidFill>
                          <a:latin typeface="Century Gothic" panose="020B0502020202020204" pitchFamily="34" charset="0"/>
                        </a:rPr>
                        <a:t>(the) bread</a:t>
                      </a: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a:solidFill>
                            <a:srgbClr val="92D050"/>
                          </a:solidFill>
                          <a:latin typeface="Century Gothic" panose="020B0502020202020204" pitchFamily="34" charset="0"/>
                        </a:rPr>
                        <a:t>a lot</a:t>
                      </a:r>
                      <a:endParaRPr lang="en-GB" sz="2400" b="1" dirty="0">
                        <a:solidFill>
                          <a:srgbClr val="92D050"/>
                        </a:solidFill>
                        <a:latin typeface="Century Gothic" panose="020B0502020202020204" pitchFamily="34" charset="0"/>
                      </a:endParaRPr>
                    </a:p>
                  </a:txBody>
                  <a:tcPr/>
                </a:tc>
                <a:tc>
                  <a:txBody>
                    <a:bodyPr/>
                    <a:lstStyle/>
                    <a:p>
                      <a:r>
                        <a:rPr lang="en-GB" sz="2400" b="1">
                          <a:solidFill>
                            <a:srgbClr val="92D050"/>
                          </a:solidFill>
                          <a:latin typeface="Century Gothic" panose="020B0502020202020204" pitchFamily="34" charset="0"/>
                        </a:rPr>
                        <a:t>(the) visitor</a:t>
                      </a:r>
                      <a:endParaRPr lang="en-GB" sz="2400" b="1" dirty="0">
                        <a:solidFill>
                          <a:srgbClr val="92D050"/>
                        </a:solidFill>
                        <a:latin typeface="Century Gothic" panose="020B0502020202020204" pitchFamily="34" charset="0"/>
                      </a:endParaRPr>
                    </a:p>
                  </a:txBody>
                  <a:tcPr/>
                </a:tc>
                <a:tc>
                  <a:txBody>
                    <a:bodyPr/>
                    <a:lstStyle/>
                    <a:p>
                      <a:r>
                        <a:rPr lang="en-GB" sz="2400" b="1">
                          <a:solidFill>
                            <a:srgbClr val="92D050"/>
                          </a:solidFill>
                          <a:latin typeface="Century Gothic" panose="020B0502020202020204" pitchFamily="34" charset="0"/>
                        </a:rPr>
                        <a:t>all, every</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93952">
                <a:tc rowSpan="2">
                  <a:txBody>
                    <a:bodyPr/>
                    <a:lstStyle/>
                    <a:p>
                      <a:endParaRPr lang="en-GB" sz="2400" dirty="0"/>
                    </a:p>
                  </a:txBody>
                  <a:tcPr/>
                </a:tc>
                <a:tc>
                  <a:txBody>
                    <a:bodyPr/>
                    <a:lstStyle/>
                    <a:p>
                      <a:r>
                        <a:rPr lang="en-GB" sz="2400" b="1">
                          <a:solidFill>
                            <a:srgbClr val="FF3399"/>
                          </a:solidFill>
                          <a:latin typeface="Century Gothic" panose="020B0502020202020204" pitchFamily="34" charset="0"/>
                        </a:rPr>
                        <a:t>(the) homework</a:t>
                      </a:r>
                      <a:endParaRPr lang="en-GB" sz="2400" b="1" dirty="0">
                        <a:solidFill>
                          <a:srgbClr val="FF3399"/>
                        </a:solidFill>
                        <a:latin typeface="Century Gothic" panose="020B0502020202020204" pitchFamily="34" charset="0"/>
                      </a:endParaRPr>
                    </a:p>
                  </a:txBody>
                  <a:tcPr/>
                </a:tc>
                <a:tc>
                  <a:txBody>
                    <a:bodyPr/>
                    <a:lstStyle/>
                    <a:p>
                      <a:r>
                        <a:rPr lang="en-GB" sz="2400" b="1">
                          <a:solidFill>
                            <a:srgbClr val="FF3399"/>
                          </a:solidFill>
                          <a:latin typeface="Century Gothic" panose="020B0502020202020204" pitchFamily="34" charset="0"/>
                        </a:rPr>
                        <a:t>(the) school</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afternoon</a:t>
                      </a: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a:solidFill>
                            <a:srgbClr val="FF3399"/>
                          </a:solidFill>
                          <a:latin typeface="Century Gothic" panose="020B0502020202020204" pitchFamily="34" charset="0"/>
                        </a:rPr>
                        <a:t>to have to, must</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I must, have to</a:t>
                      </a:r>
                    </a:p>
                  </a:txBody>
                  <a:tcPr/>
                </a:tc>
                <a:tc>
                  <a:txBody>
                    <a:bodyPr/>
                    <a:lstStyle/>
                    <a:p>
                      <a:r>
                        <a:rPr lang="en-GB" sz="2400" b="1" dirty="0">
                          <a:solidFill>
                            <a:srgbClr val="FF3399"/>
                          </a:solidFill>
                          <a:latin typeface="Century Gothic" panose="020B0502020202020204" pitchFamily="34" charset="0"/>
                        </a:rPr>
                        <a:t>(the) silence</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20"/>
          <a:stretch>
            <a:fillRect/>
          </a:stretch>
        </p:blipFill>
        <p:spPr>
          <a:xfrm>
            <a:off x="508473" y="3279523"/>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41367" y="1486279"/>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22"/>
          <a:stretch>
            <a:fillRect/>
          </a:stretch>
        </p:blipFill>
        <p:spPr>
          <a:xfrm>
            <a:off x="508473" y="5005545"/>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24" name="6_2.wav"/>
            </a:hlinkClick>
            <a:extLst>
              <a:ext uri="{FF2B5EF4-FFF2-40B4-BE49-F238E27FC236}">
                <a16:creationId xmlns:a16="http://schemas.microsoft.com/office/drawing/2014/main" id="{902C8F7A-60E1-47BA-A5D2-269092E24632}"/>
              </a:ext>
            </a:extLst>
          </p:cNvPr>
          <p:cNvSpPr txBox="1"/>
          <p:nvPr/>
        </p:nvSpPr>
        <p:spPr>
          <a:xfrm>
            <a:off x="4301371" y="117656"/>
            <a:ext cx="564057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480103" y="5423551"/>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366159" y="388477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410086" y="231767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301777" y="6019556"/>
            <a:ext cx="274974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deber</a:t>
            </a:r>
            <a:endParaRPr lang="en-GB" sz="2400"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C76FE1AD-4946-4740-8517-0D1662F488E0}"/>
              </a:ext>
            </a:extLst>
          </p:cNvPr>
          <p:cNvSpPr txBox="1"/>
          <p:nvPr/>
        </p:nvSpPr>
        <p:spPr>
          <a:xfrm>
            <a:off x="4868520" y="5988778"/>
            <a:ext cx="388451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debo</a:t>
            </a:r>
            <a:endParaRPr lang="en-GB" sz="2400"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4EAEAF29-DC2A-4A84-A343-84B356D8DD04}"/>
              </a:ext>
            </a:extLst>
          </p:cNvPr>
          <p:cNvSpPr txBox="1"/>
          <p:nvPr/>
        </p:nvSpPr>
        <p:spPr>
          <a:xfrm>
            <a:off x="7764059" y="6028925"/>
            <a:ext cx="251729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silencio</a:t>
            </a:r>
            <a:endParaRPr lang="en-GB" sz="2400"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89ABE632-2167-4385-8184-1CE809CDE0EE}"/>
              </a:ext>
            </a:extLst>
          </p:cNvPr>
          <p:cNvSpPr txBox="1"/>
          <p:nvPr/>
        </p:nvSpPr>
        <p:spPr>
          <a:xfrm>
            <a:off x="2250052" y="5111249"/>
            <a:ext cx="2330338" cy="400110"/>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los</a:t>
            </a:r>
            <a:r>
              <a:rPr lang="en-GB" sz="2000" dirty="0">
                <a:solidFill>
                  <a:srgbClr val="002060"/>
                </a:solidFill>
                <a:latin typeface="Century Gothic" panose="020B0502020202020204" pitchFamily="34" charset="0"/>
              </a:rPr>
              <a:t> deberes</a:t>
            </a:r>
          </a:p>
        </p:txBody>
      </p:sp>
      <p:sp>
        <p:nvSpPr>
          <p:cNvPr id="32" name="TextBox 31">
            <a:extLst>
              <a:ext uri="{FF2B5EF4-FFF2-40B4-BE49-F238E27FC236}">
                <a16:creationId xmlns:a16="http://schemas.microsoft.com/office/drawing/2014/main" id="{6FB7D641-BFDC-45BB-8697-2A075D07FE3B}"/>
              </a:ext>
            </a:extLst>
          </p:cNvPr>
          <p:cNvSpPr txBox="1"/>
          <p:nvPr/>
        </p:nvSpPr>
        <p:spPr>
          <a:xfrm>
            <a:off x="4817971" y="5093174"/>
            <a:ext cx="271145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colegio</a:t>
            </a:r>
          </a:p>
        </p:txBody>
      </p:sp>
      <p:sp>
        <p:nvSpPr>
          <p:cNvPr id="34" name="TextBox 33">
            <a:extLst>
              <a:ext uri="{FF2B5EF4-FFF2-40B4-BE49-F238E27FC236}">
                <a16:creationId xmlns:a16="http://schemas.microsoft.com/office/drawing/2014/main" id="{14728464-02EF-4D58-A5BC-DF14CBB41329}"/>
              </a:ext>
            </a:extLst>
          </p:cNvPr>
          <p:cNvSpPr txBox="1"/>
          <p:nvPr/>
        </p:nvSpPr>
        <p:spPr>
          <a:xfrm>
            <a:off x="7610034" y="5111249"/>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tarde</a:t>
            </a:r>
            <a:endParaRPr lang="en-GB" sz="2400"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AB9ED005-4454-41B8-A663-C21826A85C58}"/>
              </a:ext>
            </a:extLst>
          </p:cNvPr>
          <p:cNvSpPr txBox="1"/>
          <p:nvPr/>
        </p:nvSpPr>
        <p:spPr>
          <a:xfrm>
            <a:off x="2285433" y="4199228"/>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mucho</a:t>
            </a:r>
          </a:p>
        </p:txBody>
      </p:sp>
      <p:sp>
        <p:nvSpPr>
          <p:cNvPr id="36" name="TextBox 35">
            <a:extLst>
              <a:ext uri="{FF2B5EF4-FFF2-40B4-BE49-F238E27FC236}">
                <a16:creationId xmlns:a16="http://schemas.microsoft.com/office/drawing/2014/main" id="{35A2D6B4-08E4-4B63-AE01-B33B44B11FC9}"/>
              </a:ext>
            </a:extLst>
          </p:cNvPr>
          <p:cNvSpPr txBox="1"/>
          <p:nvPr/>
        </p:nvSpPr>
        <p:spPr>
          <a:xfrm>
            <a:off x="4851229" y="4226267"/>
            <a:ext cx="2620016" cy="430887"/>
          </a:xfrm>
          <a:prstGeom prst="rect">
            <a:avLst/>
          </a:prstGeom>
          <a:noFill/>
        </p:spPr>
        <p:txBody>
          <a:bodyPr wrap="square" rtlCol="0">
            <a:spAutoFit/>
          </a:bodyPr>
          <a:lstStyle/>
          <a:p>
            <a:r>
              <a:rPr lang="en-GB" sz="2200" dirty="0" err="1">
                <a:solidFill>
                  <a:srgbClr val="002060"/>
                </a:solidFill>
                <a:latin typeface="Century Gothic" panose="020B0502020202020204" pitchFamily="34" charset="0"/>
              </a:rPr>
              <a:t>el</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visitante</a:t>
            </a:r>
            <a:endParaRPr lang="en-GB" sz="2200"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4D0124B0-6CC7-4AA0-91A1-EE073678A85E}"/>
              </a:ext>
            </a:extLst>
          </p:cNvPr>
          <p:cNvSpPr txBox="1"/>
          <p:nvPr/>
        </p:nvSpPr>
        <p:spPr>
          <a:xfrm>
            <a:off x="7602654" y="4238720"/>
            <a:ext cx="282845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todo</a:t>
            </a:r>
            <a:endParaRPr lang="en-GB" sz="2400"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9948D3E4-A156-4947-B376-6644CC24CCDC}"/>
              </a:ext>
            </a:extLst>
          </p:cNvPr>
          <p:cNvSpPr txBox="1"/>
          <p:nvPr/>
        </p:nvSpPr>
        <p:spPr>
          <a:xfrm>
            <a:off x="2212827" y="3315331"/>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desfile</a:t>
            </a:r>
            <a:endParaRPr lang="en-GB" sz="2400" dirty="0">
              <a:solidFill>
                <a:srgbClr val="002060"/>
              </a:solidFill>
              <a:latin typeface="Century Gothic" panose="020B0502020202020204" pitchFamily="34" charset="0"/>
            </a:endParaRPr>
          </a:p>
        </p:txBody>
      </p:sp>
      <p:sp>
        <p:nvSpPr>
          <p:cNvPr id="39" name="TextBox 38">
            <a:extLst>
              <a:ext uri="{FF2B5EF4-FFF2-40B4-BE49-F238E27FC236}">
                <a16:creationId xmlns:a16="http://schemas.microsoft.com/office/drawing/2014/main" id="{E9CBBF2E-97E2-4F06-9FC1-F5BA50F78FE3}"/>
              </a:ext>
            </a:extLst>
          </p:cNvPr>
          <p:cNvSpPr txBox="1"/>
          <p:nvPr/>
        </p:nvSpPr>
        <p:spPr>
          <a:xfrm>
            <a:off x="4779681" y="3345921"/>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bandera</a:t>
            </a:r>
            <a:endParaRPr lang="en-GB" sz="2400" dirty="0">
              <a:solidFill>
                <a:srgbClr val="002060"/>
              </a:solidFill>
              <a:latin typeface="Century Gothic" panose="020B0502020202020204" pitchFamily="34" charset="0"/>
            </a:endParaRPr>
          </a:p>
        </p:txBody>
      </p:sp>
      <p:sp>
        <p:nvSpPr>
          <p:cNvPr id="40" name="TextBox 39">
            <a:extLst>
              <a:ext uri="{FF2B5EF4-FFF2-40B4-BE49-F238E27FC236}">
                <a16:creationId xmlns:a16="http://schemas.microsoft.com/office/drawing/2014/main" id="{4DCD1128-AD1B-4DC0-81CE-BBD68C5201EB}"/>
              </a:ext>
            </a:extLst>
          </p:cNvPr>
          <p:cNvSpPr txBox="1"/>
          <p:nvPr/>
        </p:nvSpPr>
        <p:spPr>
          <a:xfrm>
            <a:off x="7529424" y="3313312"/>
            <a:ext cx="256935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pan</a:t>
            </a:r>
          </a:p>
        </p:txBody>
      </p:sp>
      <p:sp>
        <p:nvSpPr>
          <p:cNvPr id="41" name="TextBox 40">
            <a:extLst>
              <a:ext uri="{FF2B5EF4-FFF2-40B4-BE49-F238E27FC236}">
                <a16:creationId xmlns:a16="http://schemas.microsoft.com/office/drawing/2014/main" id="{A8C023EB-CECF-43FD-9C50-2E1FD3D043F9}"/>
              </a:ext>
            </a:extLst>
          </p:cNvPr>
          <p:cNvSpPr txBox="1"/>
          <p:nvPr/>
        </p:nvSpPr>
        <p:spPr>
          <a:xfrm>
            <a:off x="2292739" y="2436234"/>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a:t>
            </a:r>
          </a:p>
        </p:txBody>
      </p:sp>
      <p:sp>
        <p:nvSpPr>
          <p:cNvPr id="42" name="TextBox 41">
            <a:extLst>
              <a:ext uri="{FF2B5EF4-FFF2-40B4-BE49-F238E27FC236}">
                <a16:creationId xmlns:a16="http://schemas.microsoft.com/office/drawing/2014/main" id="{441CCF8C-6A2B-42D1-9A29-267D4A3E95B2}"/>
              </a:ext>
            </a:extLst>
          </p:cNvPr>
          <p:cNvSpPr txBox="1"/>
          <p:nvPr/>
        </p:nvSpPr>
        <p:spPr>
          <a:xfrm>
            <a:off x="7549957" y="1506802"/>
            <a:ext cx="274974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cine</a:t>
            </a:r>
          </a:p>
        </p:txBody>
      </p:sp>
      <p:sp>
        <p:nvSpPr>
          <p:cNvPr id="43" name="TextBox 42">
            <a:extLst>
              <a:ext uri="{FF2B5EF4-FFF2-40B4-BE49-F238E27FC236}">
                <a16:creationId xmlns:a16="http://schemas.microsoft.com/office/drawing/2014/main" id="{2C443888-DD79-4634-8C3F-DA91CF2D2866}"/>
              </a:ext>
            </a:extLst>
          </p:cNvPr>
          <p:cNvSpPr txBox="1"/>
          <p:nvPr/>
        </p:nvSpPr>
        <p:spPr>
          <a:xfrm>
            <a:off x="7556475" y="2426329"/>
            <a:ext cx="282845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va</a:t>
            </a:r>
            <a:endParaRPr lang="en-GB" sz="2400" dirty="0">
              <a:solidFill>
                <a:srgbClr val="002060"/>
              </a:solidFill>
              <a:latin typeface="Century Gothic" panose="020B0502020202020204" pitchFamily="34" charset="0"/>
            </a:endParaRPr>
          </a:p>
        </p:txBody>
      </p:sp>
      <p:sp>
        <p:nvSpPr>
          <p:cNvPr id="44" name="TextBox 43">
            <a:extLst>
              <a:ext uri="{FF2B5EF4-FFF2-40B4-BE49-F238E27FC236}">
                <a16:creationId xmlns:a16="http://schemas.microsoft.com/office/drawing/2014/main" id="{034E71BE-7DD3-4ED1-AFF3-AD0B6BA003B0}"/>
              </a:ext>
            </a:extLst>
          </p:cNvPr>
          <p:cNvSpPr txBox="1"/>
          <p:nvPr/>
        </p:nvSpPr>
        <p:spPr>
          <a:xfrm>
            <a:off x="2124299" y="1544958"/>
            <a:ext cx="2399228" cy="400110"/>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todo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mundo</a:t>
            </a:r>
            <a:endParaRPr lang="en-GB" sz="2000"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F0A700A9-502F-490C-9292-3D9EF8010AF9}"/>
              </a:ext>
            </a:extLst>
          </p:cNvPr>
          <p:cNvSpPr txBox="1"/>
          <p:nvPr/>
        </p:nvSpPr>
        <p:spPr>
          <a:xfrm>
            <a:off x="4805081" y="1551096"/>
            <a:ext cx="255249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ciudad</a:t>
            </a:r>
          </a:p>
        </p:txBody>
      </p:sp>
      <p:sp>
        <p:nvSpPr>
          <p:cNvPr id="46" name="TextBox 45">
            <a:extLst>
              <a:ext uri="{FF2B5EF4-FFF2-40B4-BE49-F238E27FC236}">
                <a16:creationId xmlns:a16="http://schemas.microsoft.com/office/drawing/2014/main" id="{0D315BE0-C647-4370-B56C-1C292BED493E}"/>
              </a:ext>
            </a:extLst>
          </p:cNvPr>
          <p:cNvSpPr txBox="1"/>
          <p:nvPr/>
        </p:nvSpPr>
        <p:spPr>
          <a:xfrm>
            <a:off x="4817971" y="2401753"/>
            <a:ext cx="339255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ir</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71748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6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6_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6_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6_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6_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6_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6_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6_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6_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6_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6_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6_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6_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6_20.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6_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6_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6_16.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6" name="Google Shape;419;p21" descr="background rectangle">
            <a:extLst>
              <a:ext uri="{FF2B5EF4-FFF2-40B4-BE49-F238E27FC236}">
                <a16:creationId xmlns:a16="http://schemas.microsoft.com/office/drawing/2014/main" id="{6ADDCC5E-D66B-4BFB-8CC7-7FF7A6326B2C}"/>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70C0"/>
                </a:solidFill>
                <a:latin typeface="Modern Love" panose="04090805081005020601" pitchFamily="82" charset="0"/>
                <a:ea typeface="Arial"/>
                <a:cs typeface="Aharoni" panose="02010803020104030203" pitchFamily="2" charset="-79"/>
                <a:sym typeface="Arial"/>
              </a:rPr>
              <a:t>azul</a:t>
            </a:r>
            <a:endParaRPr dirty="0">
              <a:solidFill>
                <a:srgbClr val="0070C0"/>
              </a:solidFill>
              <a:latin typeface="Modern Love" panose="04090805081005020601" pitchFamily="82" charset="0"/>
              <a:cs typeface="Aharoni" panose="02010803020104030203" pitchFamily="2" charset="-79"/>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3601669496"/>
              </p:ext>
            </p:extLst>
          </p:nvPr>
        </p:nvGraphicFramePr>
        <p:xfrm>
          <a:off x="571674" y="1102402"/>
          <a:ext cx="9370274" cy="5363712"/>
        </p:xfrm>
        <a:graphic>
          <a:graphicData uri="http://schemas.openxmlformats.org/drawingml/2006/table">
            <a:tbl>
              <a:tblPr firstRow="1" bandRow="1">
                <a:tableStyleId>{5940675A-B579-460E-94D1-54222C63F5DA}</a:tableStyleId>
              </a:tblPr>
              <a:tblGrid>
                <a:gridCol w="1652750">
                  <a:extLst>
                    <a:ext uri="{9D8B030D-6E8A-4147-A177-3AD203B41FA5}">
                      <a16:colId xmlns:a16="http://schemas.microsoft.com/office/drawing/2014/main" val="1203737284"/>
                    </a:ext>
                  </a:extLst>
                </a:gridCol>
                <a:gridCol w="2290772">
                  <a:extLst>
                    <a:ext uri="{9D8B030D-6E8A-4147-A177-3AD203B41FA5}">
                      <a16:colId xmlns:a16="http://schemas.microsoft.com/office/drawing/2014/main" val="1810222861"/>
                    </a:ext>
                  </a:extLst>
                </a:gridCol>
                <a:gridCol w="2854244">
                  <a:extLst>
                    <a:ext uri="{9D8B030D-6E8A-4147-A177-3AD203B41FA5}">
                      <a16:colId xmlns:a16="http://schemas.microsoft.com/office/drawing/2014/main" val="274413866"/>
                    </a:ext>
                  </a:extLst>
                </a:gridCol>
                <a:gridCol w="2572508">
                  <a:extLst>
                    <a:ext uri="{9D8B030D-6E8A-4147-A177-3AD203B41FA5}">
                      <a16:colId xmlns:a16="http://schemas.microsoft.com/office/drawing/2014/main" val="2706468897"/>
                    </a:ext>
                  </a:extLst>
                </a:gridCol>
              </a:tblGrid>
              <a:tr h="89395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la ciudad</a:t>
                      </a:r>
                    </a:p>
                  </a:txBody>
                  <a:tcPr/>
                </a:tc>
                <a:tc>
                  <a:txBody>
                    <a:bodyPr/>
                    <a:lstStyle/>
                    <a:p>
                      <a:r>
                        <a:rPr lang="en-GB" sz="2400" b="0" dirty="0" err="1">
                          <a:solidFill>
                            <a:srgbClr val="002060"/>
                          </a:solidFill>
                          <a:latin typeface="Century Gothic" panose="020B0502020202020204" pitchFamily="34" charset="0"/>
                        </a:rPr>
                        <a:t>va</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a:t>
                      </a: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todo</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mundo</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ir</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cine</a:t>
                      </a:r>
                    </a:p>
                  </a:txBody>
                  <a:tcPr/>
                </a:tc>
                <a:extLst>
                  <a:ext uri="{0D108BD9-81ED-4DB2-BD59-A6C34878D82A}">
                    <a16:rowId xmlns:a16="http://schemas.microsoft.com/office/drawing/2014/main" val="1164559424"/>
                  </a:ext>
                </a:extLst>
              </a:tr>
              <a:tr h="89395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todo</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mucho</a:t>
                      </a: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visitante</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la  </a:t>
                      </a:r>
                      <a:r>
                        <a:rPr lang="en-GB" sz="2400" b="0" dirty="0" err="1">
                          <a:solidFill>
                            <a:srgbClr val="002060"/>
                          </a:solidFill>
                          <a:latin typeface="Century Gothic" panose="020B0502020202020204" pitchFamily="34" charset="0"/>
                        </a:rPr>
                        <a:t>bandera</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desfile</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pan</a:t>
                      </a:r>
                    </a:p>
                  </a:txBody>
                  <a:tcPr/>
                </a:tc>
                <a:extLst>
                  <a:ext uri="{0D108BD9-81ED-4DB2-BD59-A6C34878D82A}">
                    <a16:rowId xmlns:a16="http://schemas.microsoft.com/office/drawing/2014/main" val="1047692962"/>
                  </a:ext>
                </a:extLst>
              </a:tr>
              <a:tr h="893952">
                <a:tc rowSpan="2">
                  <a:txBody>
                    <a:bodyPr/>
                    <a:lstStyle/>
                    <a:p>
                      <a:endParaRPr lang="en-GB" sz="2800" b="0" dirty="0">
                        <a:solidFill>
                          <a:srgbClr val="002060"/>
                        </a:solidFill>
                      </a:endParaRPr>
                    </a:p>
                  </a:txBody>
                  <a:tcPr/>
                </a:tc>
                <a:tc>
                  <a:txBody>
                    <a:bodyPr/>
                    <a:lstStyle/>
                    <a:p>
                      <a:r>
                        <a:rPr lang="en-GB" sz="2400" b="0" dirty="0" err="1">
                          <a:solidFill>
                            <a:srgbClr val="002060"/>
                          </a:solidFill>
                          <a:latin typeface="Century Gothic" panose="020B0502020202020204" pitchFamily="34" charset="0"/>
                        </a:rPr>
                        <a:t>deber</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los</a:t>
                      </a:r>
                      <a:r>
                        <a:rPr lang="en-GB" sz="2400" b="0" dirty="0">
                          <a:solidFill>
                            <a:srgbClr val="002060"/>
                          </a:solidFill>
                          <a:latin typeface="Century Gothic" panose="020B0502020202020204" pitchFamily="34" charset="0"/>
                        </a:rPr>
                        <a:t> deberes</a:t>
                      </a:r>
                    </a:p>
                  </a:txBody>
                  <a:tcPr/>
                </a:tc>
                <a:tc>
                  <a:txBody>
                    <a:bodyPr/>
                    <a:lstStyle/>
                    <a:p>
                      <a:r>
                        <a:rPr lang="en-GB" sz="2400" b="0" dirty="0" err="1">
                          <a:solidFill>
                            <a:srgbClr val="002060"/>
                          </a:solidFill>
                          <a:latin typeface="Century Gothic" panose="020B0502020202020204" pitchFamily="34" charset="0"/>
                        </a:rPr>
                        <a:t>silencio</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la </a:t>
                      </a:r>
                      <a:r>
                        <a:rPr lang="en-GB" sz="2400" b="0" dirty="0" err="1">
                          <a:solidFill>
                            <a:srgbClr val="002060"/>
                          </a:solidFill>
                          <a:latin typeface="Century Gothic" panose="020B0502020202020204" pitchFamily="34" charset="0"/>
                        </a:rPr>
                        <a:t>tarde</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colegio</a:t>
                      </a:r>
                    </a:p>
                  </a:txBody>
                  <a:tcPr/>
                </a:tc>
                <a:tc>
                  <a:txBody>
                    <a:bodyPr/>
                    <a:lstStyle/>
                    <a:p>
                      <a:r>
                        <a:rPr lang="en-GB" sz="2400" b="0" dirty="0" err="1">
                          <a:solidFill>
                            <a:srgbClr val="002060"/>
                          </a:solidFill>
                          <a:latin typeface="Century Gothic" panose="020B0502020202020204" pitchFamily="34" charset="0"/>
                        </a:rPr>
                        <a:t>debo</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rgbClr val="002060"/>
                </a:solidFill>
                <a:latin typeface="Century Gothic" panose="020B0502020202020204" pitchFamily="34" charset="0"/>
                <a:sym typeface="Century Gothic"/>
              </a:rPr>
              <a:t>Handout: follow up 5 extra</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711647" y="317368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11647" y="48997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326249" y="57625"/>
            <a:ext cx="564057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Tree>
    <p:extLst>
      <p:ext uri="{BB962C8B-B14F-4D97-AF65-F5344CB8AC3E}">
        <p14:creationId xmlns:p14="http://schemas.microsoft.com/office/powerpoint/2010/main" val="3510239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409840984"/>
              </p:ext>
            </p:extLst>
          </p:nvPr>
        </p:nvGraphicFramePr>
        <p:xfrm>
          <a:off x="571674" y="1102402"/>
          <a:ext cx="9370274" cy="5363712"/>
        </p:xfrm>
        <a:graphic>
          <a:graphicData uri="http://schemas.openxmlformats.org/drawingml/2006/table">
            <a:tbl>
              <a:tblPr firstRow="1" bandRow="1">
                <a:tableStyleId>{5940675A-B579-460E-94D1-54222C63F5DA}</a:tableStyleId>
              </a:tblPr>
              <a:tblGrid>
                <a:gridCol w="1652750">
                  <a:extLst>
                    <a:ext uri="{9D8B030D-6E8A-4147-A177-3AD203B41FA5}">
                      <a16:colId xmlns:a16="http://schemas.microsoft.com/office/drawing/2014/main" val="1203737284"/>
                    </a:ext>
                  </a:extLst>
                </a:gridCol>
                <a:gridCol w="2290772">
                  <a:extLst>
                    <a:ext uri="{9D8B030D-6E8A-4147-A177-3AD203B41FA5}">
                      <a16:colId xmlns:a16="http://schemas.microsoft.com/office/drawing/2014/main" val="1810222861"/>
                    </a:ext>
                  </a:extLst>
                </a:gridCol>
                <a:gridCol w="2854244">
                  <a:extLst>
                    <a:ext uri="{9D8B030D-6E8A-4147-A177-3AD203B41FA5}">
                      <a16:colId xmlns:a16="http://schemas.microsoft.com/office/drawing/2014/main" val="274413866"/>
                    </a:ext>
                  </a:extLst>
                </a:gridCol>
                <a:gridCol w="2572508">
                  <a:extLst>
                    <a:ext uri="{9D8B030D-6E8A-4147-A177-3AD203B41FA5}">
                      <a16:colId xmlns:a16="http://schemas.microsoft.com/office/drawing/2014/main" val="2706468897"/>
                    </a:ext>
                  </a:extLst>
                </a:gridCol>
              </a:tblGrid>
              <a:tr h="89395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everyone</a:t>
                      </a:r>
                    </a:p>
                  </a:txBody>
                  <a:tcPr/>
                </a:tc>
                <a:tc>
                  <a:txBody>
                    <a:bodyPr/>
                    <a:lstStyle/>
                    <a:p>
                      <a:r>
                        <a:rPr lang="en-GB" sz="2400" b="0" dirty="0">
                          <a:solidFill>
                            <a:srgbClr val="002060"/>
                          </a:solidFill>
                          <a:latin typeface="Century Gothic" panose="020B0502020202020204" pitchFamily="34" charset="0"/>
                        </a:rPr>
                        <a:t>(the) city</a:t>
                      </a:r>
                    </a:p>
                  </a:txBody>
                  <a:tcPr/>
                </a:tc>
                <a:tc>
                  <a:txBody>
                    <a:bodyPr/>
                    <a:lstStyle/>
                    <a:p>
                      <a:r>
                        <a:rPr lang="en-GB" sz="2400" b="0" dirty="0">
                          <a:solidFill>
                            <a:srgbClr val="002060"/>
                          </a:solidFill>
                          <a:latin typeface="Century Gothic" panose="020B0502020202020204" pitchFamily="34" charset="0"/>
                        </a:rPr>
                        <a:t>to go, going</a:t>
                      </a: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(the) cinema</a:t>
                      </a:r>
                    </a:p>
                  </a:txBody>
                  <a:tcPr/>
                </a:tc>
                <a:tc>
                  <a:txBody>
                    <a:bodyPr/>
                    <a:lstStyle/>
                    <a:p>
                      <a:r>
                        <a:rPr lang="en-GB" sz="2400" b="0" dirty="0">
                          <a:solidFill>
                            <a:srgbClr val="002060"/>
                          </a:solidFill>
                          <a:latin typeface="Century Gothic" panose="020B0502020202020204" pitchFamily="34" charset="0"/>
                        </a:rPr>
                        <a:t>s/he goes</a:t>
                      </a:r>
                    </a:p>
                  </a:txBody>
                  <a:tcPr/>
                </a:tc>
                <a:extLst>
                  <a:ext uri="{0D108BD9-81ED-4DB2-BD59-A6C34878D82A}">
                    <a16:rowId xmlns:a16="http://schemas.microsoft.com/office/drawing/2014/main" val="1164559424"/>
                  </a:ext>
                </a:extLst>
              </a:tr>
              <a:tr h="89395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a:solidFill>
                            <a:srgbClr val="002060"/>
                          </a:solidFill>
                          <a:latin typeface="Century Gothic" panose="020B0502020202020204" pitchFamily="34" charset="0"/>
                        </a:rPr>
                        <a:t>(the) parade</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(the) flag</a:t>
                      </a:r>
                    </a:p>
                  </a:txBody>
                  <a:tcPr/>
                </a:tc>
                <a:tc>
                  <a:txBody>
                    <a:bodyPr/>
                    <a:lstStyle/>
                    <a:p>
                      <a:r>
                        <a:rPr lang="en-GB" sz="2400" b="0" dirty="0">
                          <a:solidFill>
                            <a:srgbClr val="002060"/>
                          </a:solidFill>
                          <a:latin typeface="Century Gothic" panose="020B0502020202020204" pitchFamily="34" charset="0"/>
                        </a:rPr>
                        <a:t>(the) bread</a:t>
                      </a: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a:solidFill>
                            <a:srgbClr val="002060"/>
                          </a:solidFill>
                          <a:latin typeface="Century Gothic" panose="020B0502020202020204" pitchFamily="34" charset="0"/>
                        </a:rPr>
                        <a:t>a lot</a:t>
                      </a:r>
                      <a:endParaRPr lang="en-GB" sz="2400" b="0" dirty="0">
                        <a:solidFill>
                          <a:srgbClr val="002060"/>
                        </a:solidFill>
                        <a:latin typeface="Century Gothic" panose="020B0502020202020204" pitchFamily="34" charset="0"/>
                      </a:endParaRPr>
                    </a:p>
                  </a:txBody>
                  <a:tcPr/>
                </a:tc>
                <a:tc>
                  <a:txBody>
                    <a:bodyPr/>
                    <a:lstStyle/>
                    <a:p>
                      <a:r>
                        <a:rPr lang="en-GB" sz="2400" b="0">
                          <a:solidFill>
                            <a:srgbClr val="002060"/>
                          </a:solidFill>
                          <a:latin typeface="Century Gothic" panose="020B0502020202020204" pitchFamily="34" charset="0"/>
                        </a:rPr>
                        <a:t>(the) visitor</a:t>
                      </a:r>
                      <a:endParaRPr lang="en-GB" sz="2400" b="0" dirty="0">
                        <a:solidFill>
                          <a:srgbClr val="002060"/>
                        </a:solidFill>
                        <a:latin typeface="Century Gothic" panose="020B0502020202020204" pitchFamily="34" charset="0"/>
                      </a:endParaRPr>
                    </a:p>
                  </a:txBody>
                  <a:tcPr/>
                </a:tc>
                <a:tc>
                  <a:txBody>
                    <a:bodyPr/>
                    <a:lstStyle/>
                    <a:p>
                      <a:r>
                        <a:rPr lang="en-GB" sz="2400" b="0">
                          <a:solidFill>
                            <a:srgbClr val="002060"/>
                          </a:solidFill>
                          <a:latin typeface="Century Gothic" panose="020B0502020202020204" pitchFamily="34" charset="0"/>
                        </a:rPr>
                        <a:t>all, every</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93952">
                <a:tc rowSpan="2">
                  <a:txBody>
                    <a:bodyPr/>
                    <a:lstStyle/>
                    <a:p>
                      <a:endParaRPr lang="en-GB" sz="2800" b="0" dirty="0">
                        <a:solidFill>
                          <a:srgbClr val="002060"/>
                        </a:solidFill>
                      </a:endParaRPr>
                    </a:p>
                  </a:txBody>
                  <a:tcPr/>
                </a:tc>
                <a:tc>
                  <a:txBody>
                    <a:bodyPr/>
                    <a:lstStyle/>
                    <a:p>
                      <a:r>
                        <a:rPr lang="en-GB" sz="2400" b="0">
                          <a:solidFill>
                            <a:srgbClr val="002060"/>
                          </a:solidFill>
                          <a:latin typeface="Century Gothic" panose="020B0502020202020204" pitchFamily="34" charset="0"/>
                        </a:rPr>
                        <a:t>(the) homework</a:t>
                      </a:r>
                      <a:endParaRPr lang="en-GB" sz="2400" b="0" dirty="0">
                        <a:solidFill>
                          <a:srgbClr val="002060"/>
                        </a:solidFill>
                        <a:latin typeface="Century Gothic" panose="020B0502020202020204" pitchFamily="34" charset="0"/>
                      </a:endParaRPr>
                    </a:p>
                  </a:txBody>
                  <a:tcPr/>
                </a:tc>
                <a:tc>
                  <a:txBody>
                    <a:bodyPr/>
                    <a:lstStyle/>
                    <a:p>
                      <a:r>
                        <a:rPr lang="en-GB" sz="2400" b="0">
                          <a:solidFill>
                            <a:srgbClr val="002060"/>
                          </a:solidFill>
                          <a:latin typeface="Century Gothic" panose="020B0502020202020204" pitchFamily="34" charset="0"/>
                        </a:rPr>
                        <a:t>(the) school</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(the) afternoon</a:t>
                      </a: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a:solidFill>
                            <a:srgbClr val="002060"/>
                          </a:solidFill>
                          <a:latin typeface="Century Gothic" panose="020B0502020202020204" pitchFamily="34" charset="0"/>
                        </a:rPr>
                        <a:t>to have to, must</a:t>
                      </a:r>
                      <a:endParaRPr lang="en-GB" sz="2400" b="0" dirty="0">
                        <a:solidFill>
                          <a:srgbClr val="002060"/>
                        </a:solidFill>
                        <a:latin typeface="Century Gothic" panose="020B0502020202020204" pitchFamily="34" charset="0"/>
                      </a:endParaRPr>
                    </a:p>
                  </a:txBody>
                  <a:tcPr/>
                </a:tc>
                <a:tc>
                  <a:txBody>
                    <a:bodyPr/>
                    <a:lstStyle/>
                    <a:p>
                      <a:r>
                        <a:rPr lang="en-GB" sz="2400" b="0">
                          <a:solidFill>
                            <a:srgbClr val="002060"/>
                          </a:solidFill>
                          <a:latin typeface="Century Gothic" panose="020B0502020202020204" pitchFamily="34" charset="0"/>
                        </a:rPr>
                        <a:t>I must, have to</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(the) silence</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rgbClr val="002060"/>
                </a:solidFill>
                <a:latin typeface="Century Gothic" panose="020B0502020202020204" pitchFamily="34" charset="0"/>
                <a:sym typeface="Century Gothic"/>
              </a:rPr>
              <a:t>Handout: follow up 5 extra</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711647" y="317368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11647" y="48997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326249" y="57625"/>
            <a:ext cx="564057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Tree>
    <p:extLst>
      <p:ext uri="{BB962C8B-B14F-4D97-AF65-F5344CB8AC3E}">
        <p14:creationId xmlns:p14="http://schemas.microsoft.com/office/powerpoint/2010/main" val="1802415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176626" cy="675762"/>
          </a:xfrm>
        </p:spPr>
        <p:txBody>
          <a:bodyPr>
            <a:normAutofit/>
          </a:bodyPr>
          <a:lstStyle/>
          <a:p>
            <a:r>
              <a:rPr lang="es-AR" sz="3200" b="1" dirty="0">
                <a:solidFill>
                  <a:srgbClr val="002060"/>
                </a:solidFill>
                <a:latin typeface="Century Gothic"/>
                <a:ea typeface="Century Gothic"/>
                <a:cs typeface="Century Gothic"/>
                <a:sym typeface="Century Gothic"/>
              </a:rPr>
              <a:t>Follow up 1.1a </a:t>
            </a:r>
            <a:endParaRPr lang="es-AR" sz="3200" dirty="0"/>
          </a:p>
        </p:txBody>
      </p:sp>
      <p:sp>
        <p:nvSpPr>
          <p:cNvPr id="5" name="TextBox 4">
            <a:extLst>
              <a:ext uri="{FF2B5EF4-FFF2-40B4-BE49-F238E27FC236}">
                <a16:creationId xmlns:a16="http://schemas.microsoft.com/office/drawing/2014/main" id="{D8FE3BFA-3F22-44D7-AD7E-BC823774F253}"/>
              </a:ext>
            </a:extLst>
          </p:cNvPr>
          <p:cNvSpPr txBox="1"/>
          <p:nvPr/>
        </p:nvSpPr>
        <p:spPr>
          <a:xfrm>
            <a:off x="7149295" y="3892094"/>
            <a:ext cx="3193503"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[to have to, must]</a:t>
            </a:r>
          </a:p>
        </p:txBody>
      </p:sp>
      <p:sp>
        <p:nvSpPr>
          <p:cNvPr id="98" name="TextBox 97">
            <a:extLst>
              <a:ext uri="{FF2B5EF4-FFF2-40B4-BE49-F238E27FC236}">
                <a16:creationId xmlns:a16="http://schemas.microsoft.com/office/drawing/2014/main" id="{5932C301-104F-4ED0-BCD7-448929189E12}"/>
              </a:ext>
            </a:extLst>
          </p:cNvPr>
          <p:cNvSpPr txBox="1"/>
          <p:nvPr/>
        </p:nvSpPr>
        <p:spPr>
          <a:xfrm>
            <a:off x="335036" y="2799407"/>
            <a:ext cx="1806905"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[to throw]</a:t>
            </a:r>
          </a:p>
        </p:txBody>
      </p:sp>
      <p:sp>
        <p:nvSpPr>
          <p:cNvPr id="105" name="TextBox 104">
            <a:extLst>
              <a:ext uri="{FF2B5EF4-FFF2-40B4-BE49-F238E27FC236}">
                <a16:creationId xmlns:a16="http://schemas.microsoft.com/office/drawing/2014/main" id="{8BED4FC6-4385-4292-B11A-BB5F149B6D10}"/>
              </a:ext>
            </a:extLst>
          </p:cNvPr>
          <p:cNvSpPr txBox="1"/>
          <p:nvPr/>
        </p:nvSpPr>
        <p:spPr>
          <a:xfrm>
            <a:off x="9498769" y="5490786"/>
            <a:ext cx="2052165"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[to look at]</a:t>
            </a:r>
          </a:p>
        </p:txBody>
      </p:sp>
      <p:sp>
        <p:nvSpPr>
          <p:cNvPr id="7" name="TextBox 6">
            <a:extLst>
              <a:ext uri="{FF2B5EF4-FFF2-40B4-BE49-F238E27FC236}">
                <a16:creationId xmlns:a16="http://schemas.microsoft.com/office/drawing/2014/main" id="{DE6F4900-453C-491B-B943-B3B0C3EA0D25}"/>
              </a:ext>
            </a:extLst>
          </p:cNvPr>
          <p:cNvSpPr txBox="1"/>
          <p:nvPr/>
        </p:nvSpPr>
        <p:spPr>
          <a:xfrm>
            <a:off x="1932938" y="1357597"/>
            <a:ext cx="2313244"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lecogio</a:t>
            </a:r>
            <a:endParaRPr lang="en-GB" sz="3200" b="1" dirty="0">
              <a:solidFill>
                <a:srgbClr val="002060"/>
              </a:solidFill>
            </a:endParaRPr>
          </a:p>
        </p:txBody>
      </p:sp>
      <p:sp>
        <p:nvSpPr>
          <p:cNvPr id="131" name="TextBox 130">
            <a:extLst>
              <a:ext uri="{FF2B5EF4-FFF2-40B4-BE49-F238E27FC236}">
                <a16:creationId xmlns:a16="http://schemas.microsoft.com/office/drawing/2014/main" id="{F618D484-6669-4F5A-8DFA-C80182626AEA}"/>
              </a:ext>
            </a:extLst>
          </p:cNvPr>
          <p:cNvSpPr txBox="1"/>
          <p:nvPr/>
        </p:nvSpPr>
        <p:spPr>
          <a:xfrm>
            <a:off x="494398" y="6065973"/>
            <a:ext cx="2877079"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detar</a:t>
            </a:r>
            <a:endParaRPr lang="en-GB" sz="3200" dirty="0">
              <a:solidFill>
                <a:srgbClr val="002060"/>
              </a:solidFill>
              <a:latin typeface="Century Gothic" panose="020B0502020202020204" pitchFamily="34" charset="0"/>
            </a:endParaRPr>
          </a:p>
        </p:txBody>
      </p:sp>
      <p:sp>
        <p:nvSpPr>
          <p:cNvPr id="141" name="TextBox 140">
            <a:extLst>
              <a:ext uri="{FF2B5EF4-FFF2-40B4-BE49-F238E27FC236}">
                <a16:creationId xmlns:a16="http://schemas.microsoft.com/office/drawing/2014/main" id="{0A08E2E4-824A-45AF-8C8A-579C9A640472}"/>
              </a:ext>
            </a:extLst>
          </p:cNvPr>
          <p:cNvSpPr txBox="1"/>
          <p:nvPr/>
        </p:nvSpPr>
        <p:spPr>
          <a:xfrm>
            <a:off x="9840620" y="5956887"/>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rarmi</a:t>
            </a:r>
            <a:endParaRPr lang="en-GB" sz="3200" dirty="0">
              <a:solidFill>
                <a:srgbClr val="002060"/>
              </a:solidFill>
              <a:latin typeface="Century Gothic" panose="020B0502020202020204" pitchFamily="34" charset="0"/>
            </a:endParaRPr>
          </a:p>
        </p:txBody>
      </p:sp>
      <p:sp>
        <p:nvSpPr>
          <p:cNvPr id="142" name="TextBox 141">
            <a:extLst>
              <a:ext uri="{FF2B5EF4-FFF2-40B4-BE49-F238E27FC236}">
                <a16:creationId xmlns:a16="http://schemas.microsoft.com/office/drawing/2014/main" id="{F987E152-68ED-4D1B-8857-142E1ACEEF37}"/>
              </a:ext>
            </a:extLst>
          </p:cNvPr>
          <p:cNvSpPr txBox="1"/>
          <p:nvPr/>
        </p:nvSpPr>
        <p:spPr>
          <a:xfrm>
            <a:off x="3478676" y="3907055"/>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deornar</a:t>
            </a:r>
            <a:endParaRPr lang="en-GB" sz="3200" dirty="0">
              <a:solidFill>
                <a:srgbClr val="002060"/>
              </a:solidFill>
              <a:latin typeface="Century Gothic" panose="020B0502020202020204" pitchFamily="34" charset="0"/>
            </a:endParaRPr>
          </a:p>
        </p:txBody>
      </p:sp>
      <p:sp>
        <p:nvSpPr>
          <p:cNvPr id="143" name="TextBox 142">
            <a:extLst>
              <a:ext uri="{FF2B5EF4-FFF2-40B4-BE49-F238E27FC236}">
                <a16:creationId xmlns:a16="http://schemas.microsoft.com/office/drawing/2014/main" id="{E2B0BE59-1A74-4993-B2F7-2EDB845F8573}"/>
              </a:ext>
            </a:extLst>
          </p:cNvPr>
          <p:cNvSpPr txBox="1"/>
          <p:nvPr/>
        </p:nvSpPr>
        <p:spPr>
          <a:xfrm>
            <a:off x="434257" y="3444454"/>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rarti</a:t>
            </a:r>
            <a:endParaRPr lang="en-GB" sz="3200" dirty="0">
              <a:solidFill>
                <a:srgbClr val="002060"/>
              </a:solidFill>
              <a:latin typeface="Century Gothic" panose="020B0502020202020204" pitchFamily="34" charset="0"/>
            </a:endParaRPr>
          </a:p>
        </p:txBody>
      </p:sp>
      <p:sp>
        <p:nvSpPr>
          <p:cNvPr id="144" name="TextBox 143">
            <a:extLst>
              <a:ext uri="{FF2B5EF4-FFF2-40B4-BE49-F238E27FC236}">
                <a16:creationId xmlns:a16="http://schemas.microsoft.com/office/drawing/2014/main" id="{0F474C36-BD24-4B99-AAE2-3F2A8D347E90}"/>
              </a:ext>
            </a:extLst>
          </p:cNvPr>
          <p:cNvSpPr txBox="1"/>
          <p:nvPr/>
        </p:nvSpPr>
        <p:spPr>
          <a:xfrm>
            <a:off x="7773569" y="4477840"/>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berde</a:t>
            </a:r>
            <a:endParaRPr lang="en-GB" sz="3200" dirty="0">
              <a:solidFill>
                <a:srgbClr val="002060"/>
              </a:solidFill>
              <a:latin typeface="Century Gothic" panose="020B0502020202020204" pitchFamily="34" charset="0"/>
            </a:endParaRPr>
          </a:p>
        </p:txBody>
      </p:sp>
      <p:sp>
        <p:nvSpPr>
          <p:cNvPr id="146" name="TextBox 145">
            <a:extLst>
              <a:ext uri="{FF2B5EF4-FFF2-40B4-BE49-F238E27FC236}">
                <a16:creationId xmlns:a16="http://schemas.microsoft.com/office/drawing/2014/main" id="{09924849-6E83-4548-A687-42F9156985F8}"/>
              </a:ext>
            </a:extLst>
          </p:cNvPr>
          <p:cNvSpPr txBox="1"/>
          <p:nvPr/>
        </p:nvSpPr>
        <p:spPr>
          <a:xfrm>
            <a:off x="6437269" y="1561653"/>
            <a:ext cx="3130276"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los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bederes</a:t>
            </a:r>
            <a:endParaRPr lang="en-GB" sz="3200" dirty="0">
              <a:solidFill>
                <a:srgbClr val="002060"/>
              </a:solidFill>
              <a:latin typeface="Century Gothic" panose="020B0502020202020204" pitchFamily="34" charset="0"/>
            </a:endParaRPr>
          </a:p>
        </p:txBody>
      </p:sp>
      <p:sp>
        <p:nvSpPr>
          <p:cNvPr id="148" name="TextBox 147">
            <a:extLst>
              <a:ext uri="{FF2B5EF4-FFF2-40B4-BE49-F238E27FC236}">
                <a16:creationId xmlns:a16="http://schemas.microsoft.com/office/drawing/2014/main" id="{8C108422-059B-4C48-AEB6-49847A7A20CA}"/>
              </a:ext>
            </a:extLst>
          </p:cNvPr>
          <p:cNvSpPr txBox="1"/>
          <p:nvPr/>
        </p:nvSpPr>
        <p:spPr>
          <a:xfrm>
            <a:off x="4604409" y="6072593"/>
            <a:ext cx="2923814" cy="584775"/>
          </a:xfrm>
          <a:prstGeom prst="rect">
            <a:avLst/>
          </a:prstGeom>
          <a:noFill/>
        </p:spPr>
        <p:txBody>
          <a:bodyPr wrap="square" rtlCol="0">
            <a:spAutoFit/>
          </a:bodyPr>
          <a:lstStyle/>
          <a:p>
            <a:r>
              <a:rPr lang="en-GB" sz="3200" spc="300" dirty="0" err="1">
                <a:solidFill>
                  <a:srgbClr val="002060"/>
                </a:solidFill>
                <a:latin typeface="Century Gothic" panose="020B0502020202020204" pitchFamily="34" charset="0"/>
              </a:rPr>
              <a:t>lenciosi</a:t>
            </a:r>
            <a:endParaRPr lang="en-GB" sz="3200" spc="300" dirty="0">
              <a:solidFill>
                <a:srgbClr val="002060"/>
              </a:solidFill>
              <a:latin typeface="Century Gothic" panose="020B0502020202020204" pitchFamily="34" charset="0"/>
            </a:endParaRPr>
          </a:p>
        </p:txBody>
      </p:sp>
      <p:sp>
        <p:nvSpPr>
          <p:cNvPr id="150" name="TextBox 149">
            <a:extLst>
              <a:ext uri="{FF2B5EF4-FFF2-40B4-BE49-F238E27FC236}">
                <a16:creationId xmlns:a16="http://schemas.microsoft.com/office/drawing/2014/main" id="{FA86A0E3-0024-47B4-BD05-1E8A1794AB07}"/>
              </a:ext>
            </a:extLst>
          </p:cNvPr>
          <p:cNvSpPr txBox="1"/>
          <p:nvPr/>
        </p:nvSpPr>
        <p:spPr>
          <a:xfrm>
            <a:off x="1937443" y="1236353"/>
            <a:ext cx="2990674" cy="646331"/>
          </a:xfrm>
          <a:prstGeom prst="rect">
            <a:avLst/>
          </a:prstGeom>
          <a:solidFill>
            <a:schemeClr val="bg1"/>
          </a:solidFill>
        </p:spPr>
        <p:txBody>
          <a:bodyPr wrap="square" rtlCol="0">
            <a:spAutoFit/>
          </a:bodyPr>
          <a:lstStyle/>
          <a:p>
            <a:r>
              <a:rPr lang="en-GB" sz="3600" dirty="0" err="1">
                <a:solidFill>
                  <a:srgbClr val="92D050"/>
                </a:solidFill>
                <a:latin typeface="Century Gothic" panose="020B0502020202020204" pitchFamily="34" charset="0"/>
              </a:rPr>
              <a:t>el</a:t>
            </a:r>
            <a:r>
              <a:rPr lang="en-GB" sz="3600" dirty="0">
                <a:solidFill>
                  <a:srgbClr val="92D050"/>
                </a:solidFill>
                <a:latin typeface="Century Gothic" panose="020B0502020202020204" pitchFamily="34" charset="0"/>
              </a:rPr>
              <a:t> colegio</a:t>
            </a:r>
          </a:p>
        </p:txBody>
      </p:sp>
      <p:sp>
        <p:nvSpPr>
          <p:cNvPr id="34" name="Title 1">
            <a:extLst>
              <a:ext uri="{FF2B5EF4-FFF2-40B4-BE49-F238E27FC236}">
                <a16:creationId xmlns:a16="http://schemas.microsoft.com/office/drawing/2014/main" id="{EFD5CE98-56CD-44AC-B3F6-4190D01C0DEC}"/>
              </a:ext>
            </a:extLst>
          </p:cNvPr>
          <p:cNvSpPr txBox="1">
            <a:spLocks/>
          </p:cNvSpPr>
          <p:nvPr/>
        </p:nvSpPr>
        <p:spPr>
          <a:xfrm>
            <a:off x="10813143" y="980388"/>
            <a:ext cx="1247678" cy="402356"/>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chemeClr val="bg1"/>
                </a:solidFill>
                <a:latin typeface="Century Gothic" panose="020B0502020202020204" pitchFamily="34" charset="0"/>
              </a:rPr>
              <a:t>palabras</a:t>
            </a:r>
            <a:endParaRPr lang="en-GB" sz="1800" b="1" dirty="0">
              <a:solidFill>
                <a:schemeClr val="bg1"/>
              </a:solidFill>
              <a:latin typeface="Century Gothic" panose="020B0502020202020204" pitchFamily="34" charset="0"/>
            </a:endParaRPr>
          </a:p>
        </p:txBody>
      </p:sp>
      <p:pic>
        <p:nvPicPr>
          <p:cNvPr id="35" name="Picture 2" descr="Brain, Idea, Think, Creativity">
            <a:extLst>
              <a:ext uri="{FF2B5EF4-FFF2-40B4-BE49-F238E27FC236}">
                <a16:creationId xmlns:a16="http://schemas.microsoft.com/office/drawing/2014/main" id="{80077330-AC85-49EF-A10D-278C5C4683F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65168" y="58981"/>
            <a:ext cx="869361" cy="869361"/>
          </a:xfrm>
          <a:prstGeom prst="rect">
            <a:avLst/>
          </a:prstGeom>
          <a:noFill/>
          <a:extLst>
            <a:ext uri="{909E8E84-426E-40DD-AFC4-6F175D3DCCD1}">
              <a14:hiddenFill xmlns:a14="http://schemas.microsoft.com/office/drawing/2010/main">
                <a:solidFill>
                  <a:srgbClr val="FFFFFF"/>
                </a:solidFill>
              </a14:hiddenFill>
            </a:ext>
          </a:extLst>
        </p:spPr>
      </p:pic>
      <p:pic>
        <p:nvPicPr>
          <p:cNvPr id="36" name="Google Shape;319;p15" descr="Speech Icon, Voice, Talking, Audio, Speech">
            <a:extLst>
              <a:ext uri="{FF2B5EF4-FFF2-40B4-BE49-F238E27FC236}">
                <a16:creationId xmlns:a16="http://schemas.microsoft.com/office/drawing/2014/main" id="{6642B063-70D4-4E15-8EDA-D4FC147AA067}"/>
              </a:ext>
            </a:extLst>
          </p:cNvPr>
          <p:cNvPicPr preferRelativeResize="0"/>
          <p:nvPr/>
        </p:nvPicPr>
        <p:blipFill rotWithShape="1">
          <a:blip r:embed="rId13">
            <a:alphaModFix/>
          </a:blip>
          <a:srcRect/>
          <a:stretch/>
        </p:blipFill>
        <p:spPr>
          <a:xfrm>
            <a:off x="9886865" y="142638"/>
            <a:ext cx="776168" cy="776168"/>
          </a:xfrm>
          <a:prstGeom prst="rect">
            <a:avLst/>
          </a:prstGeom>
          <a:noFill/>
          <a:ln>
            <a:noFill/>
          </a:ln>
        </p:spPr>
      </p:pic>
      <p:sp>
        <p:nvSpPr>
          <p:cNvPr id="37" name="Title 1">
            <a:extLst>
              <a:ext uri="{FF2B5EF4-FFF2-40B4-BE49-F238E27FC236}">
                <a16:creationId xmlns:a16="http://schemas.microsoft.com/office/drawing/2014/main" id="{C83A6079-FAD1-4D2C-9098-FF139BB0671E}"/>
              </a:ext>
            </a:extLst>
          </p:cNvPr>
          <p:cNvSpPr txBox="1">
            <a:spLocks/>
          </p:cNvSpPr>
          <p:nvPr/>
        </p:nvSpPr>
        <p:spPr>
          <a:xfrm>
            <a:off x="9754081" y="993649"/>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40" name="TextBox 39">
            <a:extLst>
              <a:ext uri="{FF2B5EF4-FFF2-40B4-BE49-F238E27FC236}">
                <a16:creationId xmlns:a16="http://schemas.microsoft.com/office/drawing/2014/main" id="{FC940346-E5F2-46BB-BE2F-868A3DDEEFDD}"/>
              </a:ext>
            </a:extLst>
          </p:cNvPr>
          <p:cNvSpPr txBox="1"/>
          <p:nvPr/>
        </p:nvSpPr>
        <p:spPr>
          <a:xfrm>
            <a:off x="6483992" y="1428137"/>
            <a:ext cx="3808489" cy="646331"/>
          </a:xfrm>
          <a:prstGeom prst="rect">
            <a:avLst/>
          </a:prstGeom>
          <a:solidFill>
            <a:schemeClr val="bg1"/>
          </a:solidFill>
        </p:spPr>
        <p:txBody>
          <a:bodyPr wrap="square" rtlCol="0">
            <a:spAutoFit/>
          </a:bodyPr>
          <a:lstStyle/>
          <a:p>
            <a:r>
              <a:rPr lang="en-GB" sz="3600" dirty="0" err="1">
                <a:solidFill>
                  <a:srgbClr val="92D050"/>
                </a:solidFill>
                <a:latin typeface="Century Gothic" panose="020B0502020202020204" pitchFamily="34" charset="0"/>
              </a:rPr>
              <a:t>los</a:t>
            </a:r>
            <a:r>
              <a:rPr lang="en-GB" sz="3600" dirty="0">
                <a:solidFill>
                  <a:srgbClr val="92D050"/>
                </a:solidFill>
                <a:latin typeface="Century Gothic" panose="020B0502020202020204" pitchFamily="34" charset="0"/>
              </a:rPr>
              <a:t> deberes</a:t>
            </a:r>
          </a:p>
        </p:txBody>
      </p:sp>
      <p:sp>
        <p:nvSpPr>
          <p:cNvPr id="43" name="TextBox 42">
            <a:extLst>
              <a:ext uri="{FF2B5EF4-FFF2-40B4-BE49-F238E27FC236}">
                <a16:creationId xmlns:a16="http://schemas.microsoft.com/office/drawing/2014/main" id="{09E1251C-6377-40CE-824E-0F81167A842C}"/>
              </a:ext>
            </a:extLst>
          </p:cNvPr>
          <p:cNvSpPr txBox="1"/>
          <p:nvPr/>
        </p:nvSpPr>
        <p:spPr>
          <a:xfrm>
            <a:off x="230244" y="3360705"/>
            <a:ext cx="1944957" cy="646331"/>
          </a:xfrm>
          <a:prstGeom prst="rect">
            <a:avLst/>
          </a:prstGeom>
          <a:solidFill>
            <a:schemeClr val="bg1"/>
          </a:solidFill>
        </p:spPr>
        <p:txBody>
          <a:bodyPr wrap="square" rtlCol="0">
            <a:spAutoFit/>
          </a:bodyPr>
          <a:lstStyle/>
          <a:p>
            <a:pPr algn="ctr"/>
            <a:r>
              <a:rPr lang="en-GB" sz="3600" spc="300" dirty="0" err="1">
                <a:solidFill>
                  <a:srgbClr val="92D050"/>
                </a:solidFill>
                <a:latin typeface="Century Gothic" panose="020B0502020202020204" pitchFamily="34" charset="0"/>
              </a:rPr>
              <a:t>tirar</a:t>
            </a:r>
            <a:endParaRPr lang="en-GB" sz="3600" spc="300" dirty="0">
              <a:solidFill>
                <a:srgbClr val="92D050"/>
              </a:solidFill>
              <a:latin typeface="Century Gothic" panose="020B0502020202020204" pitchFamily="34" charset="0"/>
            </a:endParaRPr>
          </a:p>
        </p:txBody>
      </p:sp>
      <p:sp>
        <p:nvSpPr>
          <p:cNvPr id="44" name="TextBox 43">
            <a:extLst>
              <a:ext uri="{FF2B5EF4-FFF2-40B4-BE49-F238E27FC236}">
                <a16:creationId xmlns:a16="http://schemas.microsoft.com/office/drawing/2014/main" id="{0CD9EEC0-EA8C-4578-A490-503FE029AECB}"/>
              </a:ext>
            </a:extLst>
          </p:cNvPr>
          <p:cNvSpPr txBox="1"/>
          <p:nvPr/>
        </p:nvSpPr>
        <p:spPr>
          <a:xfrm>
            <a:off x="3472478" y="3925945"/>
            <a:ext cx="2416548" cy="646331"/>
          </a:xfrm>
          <a:prstGeom prst="rect">
            <a:avLst/>
          </a:prstGeom>
          <a:solidFill>
            <a:schemeClr val="bg1"/>
          </a:solidFill>
        </p:spPr>
        <p:txBody>
          <a:bodyPr wrap="square" rtlCol="0">
            <a:spAutoFit/>
          </a:bodyPr>
          <a:lstStyle/>
          <a:p>
            <a:r>
              <a:rPr lang="en-GB" sz="3600" spc="300" dirty="0" err="1">
                <a:solidFill>
                  <a:srgbClr val="92D050"/>
                </a:solidFill>
                <a:latin typeface="Century Gothic" panose="020B0502020202020204" pitchFamily="34" charset="0"/>
              </a:rPr>
              <a:t>ordenar</a:t>
            </a:r>
            <a:endParaRPr lang="en-GB" sz="3600" spc="300" dirty="0">
              <a:solidFill>
                <a:srgbClr val="92D050"/>
              </a:solidFill>
              <a:latin typeface="Century Gothic" panose="020B0502020202020204" pitchFamily="34" charset="0"/>
            </a:endParaRPr>
          </a:p>
        </p:txBody>
      </p:sp>
      <p:sp>
        <p:nvSpPr>
          <p:cNvPr id="45" name="TextBox 44">
            <a:extLst>
              <a:ext uri="{FF2B5EF4-FFF2-40B4-BE49-F238E27FC236}">
                <a16:creationId xmlns:a16="http://schemas.microsoft.com/office/drawing/2014/main" id="{2DE05BB7-AE20-4FA6-B1BA-C715BF1A7CE0}"/>
              </a:ext>
            </a:extLst>
          </p:cNvPr>
          <p:cNvSpPr txBox="1"/>
          <p:nvPr/>
        </p:nvSpPr>
        <p:spPr>
          <a:xfrm>
            <a:off x="7417990" y="4447061"/>
            <a:ext cx="2300536" cy="646331"/>
          </a:xfrm>
          <a:prstGeom prst="rect">
            <a:avLst/>
          </a:prstGeom>
          <a:solidFill>
            <a:schemeClr val="bg1"/>
          </a:solidFill>
        </p:spPr>
        <p:txBody>
          <a:bodyPr wrap="square" rtlCol="0">
            <a:spAutoFit/>
          </a:bodyPr>
          <a:lstStyle/>
          <a:p>
            <a:pPr algn="ctr"/>
            <a:r>
              <a:rPr lang="en-GB" sz="3600" spc="300" dirty="0" err="1">
                <a:solidFill>
                  <a:srgbClr val="92D050"/>
                </a:solidFill>
                <a:latin typeface="Century Gothic" panose="020B0502020202020204" pitchFamily="34" charset="0"/>
              </a:rPr>
              <a:t>deber</a:t>
            </a:r>
            <a:endParaRPr lang="en-GB" sz="3600" spc="300" dirty="0">
              <a:solidFill>
                <a:srgbClr val="92D050"/>
              </a:solidFill>
              <a:latin typeface="Century Gothic" panose="020B0502020202020204" pitchFamily="34" charset="0"/>
            </a:endParaRPr>
          </a:p>
        </p:txBody>
      </p:sp>
      <p:sp>
        <p:nvSpPr>
          <p:cNvPr id="46" name="TextBox 45">
            <a:extLst>
              <a:ext uri="{FF2B5EF4-FFF2-40B4-BE49-F238E27FC236}">
                <a16:creationId xmlns:a16="http://schemas.microsoft.com/office/drawing/2014/main" id="{25B58F2F-D3E8-4CBE-AB0E-4C1AE242692E}"/>
              </a:ext>
            </a:extLst>
          </p:cNvPr>
          <p:cNvSpPr txBox="1"/>
          <p:nvPr/>
        </p:nvSpPr>
        <p:spPr>
          <a:xfrm>
            <a:off x="95041" y="6031407"/>
            <a:ext cx="3119533" cy="646331"/>
          </a:xfrm>
          <a:prstGeom prst="rect">
            <a:avLst/>
          </a:prstGeom>
          <a:solidFill>
            <a:schemeClr val="bg1"/>
          </a:solidFill>
        </p:spPr>
        <p:txBody>
          <a:bodyPr wrap="square" rtlCol="0">
            <a:spAutoFit/>
          </a:bodyPr>
          <a:lstStyle/>
          <a:p>
            <a:pPr algn="ctr"/>
            <a:r>
              <a:rPr lang="en-GB" sz="3600" spc="300" dirty="0">
                <a:solidFill>
                  <a:srgbClr val="92D050"/>
                </a:solidFill>
                <a:latin typeface="Century Gothic" panose="020B0502020202020204" pitchFamily="34" charset="0"/>
              </a:rPr>
              <a:t>la </a:t>
            </a:r>
            <a:r>
              <a:rPr lang="en-GB" sz="3600" spc="300" dirty="0" err="1">
                <a:solidFill>
                  <a:srgbClr val="92D050"/>
                </a:solidFill>
                <a:latin typeface="Century Gothic" panose="020B0502020202020204" pitchFamily="34" charset="0"/>
              </a:rPr>
              <a:t>tarde</a:t>
            </a:r>
            <a:endParaRPr lang="en-GB" sz="3600" spc="300" dirty="0">
              <a:solidFill>
                <a:srgbClr val="92D050"/>
              </a:solidFill>
              <a:latin typeface="Century Gothic" panose="020B0502020202020204" pitchFamily="34" charset="0"/>
            </a:endParaRPr>
          </a:p>
        </p:txBody>
      </p:sp>
      <p:sp>
        <p:nvSpPr>
          <p:cNvPr id="48" name="TextBox 47">
            <a:extLst>
              <a:ext uri="{FF2B5EF4-FFF2-40B4-BE49-F238E27FC236}">
                <a16:creationId xmlns:a16="http://schemas.microsoft.com/office/drawing/2014/main" id="{B91397CD-25AB-42D7-A733-68E3057E2BEF}"/>
              </a:ext>
            </a:extLst>
          </p:cNvPr>
          <p:cNvSpPr txBox="1"/>
          <p:nvPr/>
        </p:nvSpPr>
        <p:spPr>
          <a:xfrm>
            <a:off x="4127510" y="6100581"/>
            <a:ext cx="3119533" cy="646331"/>
          </a:xfrm>
          <a:prstGeom prst="rect">
            <a:avLst/>
          </a:prstGeom>
          <a:solidFill>
            <a:schemeClr val="bg1"/>
          </a:solidFill>
        </p:spPr>
        <p:txBody>
          <a:bodyPr wrap="square" rtlCol="0">
            <a:spAutoFit/>
          </a:bodyPr>
          <a:lstStyle/>
          <a:p>
            <a:pPr algn="ctr"/>
            <a:r>
              <a:rPr lang="en-GB" sz="3600" dirty="0" err="1">
                <a:solidFill>
                  <a:srgbClr val="92D050"/>
                </a:solidFill>
                <a:latin typeface="Century Gothic" panose="020B0502020202020204" pitchFamily="34" charset="0"/>
              </a:rPr>
              <a:t>el</a:t>
            </a:r>
            <a:r>
              <a:rPr lang="en-GB" sz="3600" dirty="0">
                <a:solidFill>
                  <a:srgbClr val="92D050"/>
                </a:solidFill>
                <a:latin typeface="Century Gothic" panose="020B0502020202020204" pitchFamily="34" charset="0"/>
              </a:rPr>
              <a:t> </a:t>
            </a:r>
            <a:r>
              <a:rPr lang="en-GB" sz="3600" dirty="0" err="1">
                <a:solidFill>
                  <a:srgbClr val="92D050"/>
                </a:solidFill>
                <a:latin typeface="Century Gothic" panose="020B0502020202020204" pitchFamily="34" charset="0"/>
              </a:rPr>
              <a:t>silencio</a:t>
            </a:r>
            <a:endParaRPr lang="en-GB" sz="3600" dirty="0">
              <a:solidFill>
                <a:srgbClr val="92D050"/>
              </a:solidFill>
              <a:latin typeface="Century Gothic" panose="020B0502020202020204" pitchFamily="34" charset="0"/>
            </a:endParaRPr>
          </a:p>
        </p:txBody>
      </p:sp>
      <p:sp>
        <p:nvSpPr>
          <p:cNvPr id="49" name="TextBox 48">
            <a:extLst>
              <a:ext uri="{FF2B5EF4-FFF2-40B4-BE49-F238E27FC236}">
                <a16:creationId xmlns:a16="http://schemas.microsoft.com/office/drawing/2014/main" id="{89DBEEED-CEEA-4DBD-91D3-D460EEC2C68D}"/>
              </a:ext>
            </a:extLst>
          </p:cNvPr>
          <p:cNvSpPr txBox="1"/>
          <p:nvPr/>
        </p:nvSpPr>
        <p:spPr>
          <a:xfrm>
            <a:off x="9826851" y="6002399"/>
            <a:ext cx="1676504" cy="646331"/>
          </a:xfrm>
          <a:prstGeom prst="rect">
            <a:avLst/>
          </a:prstGeom>
          <a:solidFill>
            <a:schemeClr val="bg1"/>
          </a:solidFill>
        </p:spPr>
        <p:txBody>
          <a:bodyPr wrap="square" rtlCol="0">
            <a:spAutoFit/>
          </a:bodyPr>
          <a:lstStyle/>
          <a:p>
            <a:r>
              <a:rPr lang="en-GB" sz="3600" dirty="0" err="1">
                <a:solidFill>
                  <a:srgbClr val="92D050"/>
                </a:solidFill>
                <a:latin typeface="Century Gothic" panose="020B0502020202020204" pitchFamily="34" charset="0"/>
              </a:rPr>
              <a:t>mirar</a:t>
            </a:r>
            <a:endParaRPr lang="en-GB" sz="3600" dirty="0">
              <a:solidFill>
                <a:srgbClr val="92D050"/>
              </a:solidFill>
              <a:latin typeface="Century Gothic" panose="020B0502020202020204" pitchFamily="34" charset="0"/>
            </a:endParaRPr>
          </a:p>
        </p:txBody>
      </p:sp>
      <p:grpSp>
        <p:nvGrpSpPr>
          <p:cNvPr id="51" name="Group 50">
            <a:extLst>
              <a:ext uri="{FF2B5EF4-FFF2-40B4-BE49-F238E27FC236}">
                <a16:creationId xmlns:a16="http://schemas.microsoft.com/office/drawing/2014/main" id="{C1DF77C3-82CA-782B-9946-C67889690F09}"/>
              </a:ext>
            </a:extLst>
          </p:cNvPr>
          <p:cNvGrpSpPr/>
          <p:nvPr/>
        </p:nvGrpSpPr>
        <p:grpSpPr>
          <a:xfrm>
            <a:off x="521934" y="1173270"/>
            <a:ext cx="1361578" cy="709414"/>
            <a:chOff x="806289" y="1980659"/>
            <a:chExt cx="2549303" cy="1749066"/>
          </a:xfrm>
        </p:grpSpPr>
        <p:pic>
          <p:nvPicPr>
            <p:cNvPr id="52" name="Picture 2" descr="Gráficos vectoriales gratis de Educación">
              <a:extLst>
                <a:ext uri="{FF2B5EF4-FFF2-40B4-BE49-F238E27FC236}">
                  <a16:creationId xmlns:a16="http://schemas.microsoft.com/office/drawing/2014/main" id="{E2B12525-D2A3-2E94-88D0-71BA049081C1}"/>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8326" t="203" r="31309" b="64892"/>
            <a:stretch/>
          </p:blipFill>
          <p:spPr bwMode="auto">
            <a:xfrm>
              <a:off x="806289" y="1980659"/>
              <a:ext cx="2549303" cy="1749066"/>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61BAD421-FB06-F213-13B1-027485D9DB11}"/>
                </a:ext>
              </a:extLst>
            </p:cNvPr>
            <p:cNvSpPr/>
            <p:nvPr/>
          </p:nvSpPr>
          <p:spPr>
            <a:xfrm>
              <a:off x="1585661" y="3009900"/>
              <a:ext cx="611440" cy="10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 name="Group 53">
            <a:extLst>
              <a:ext uri="{FF2B5EF4-FFF2-40B4-BE49-F238E27FC236}">
                <a16:creationId xmlns:a16="http://schemas.microsoft.com/office/drawing/2014/main" id="{FB478E1D-4AF4-C70F-FFE6-4AD60E797B92}"/>
              </a:ext>
            </a:extLst>
          </p:cNvPr>
          <p:cNvGrpSpPr/>
          <p:nvPr/>
        </p:nvGrpSpPr>
        <p:grpSpPr>
          <a:xfrm>
            <a:off x="393577" y="4696006"/>
            <a:ext cx="1944958" cy="1155885"/>
            <a:chOff x="3887846" y="1877264"/>
            <a:chExt cx="3104574" cy="1857442"/>
          </a:xfrm>
        </p:grpSpPr>
        <p:pic>
          <p:nvPicPr>
            <p:cNvPr id="55" name="Picture 4" descr="Gráficos vectoriales gratis de Manera">
              <a:extLst>
                <a:ext uri="{FF2B5EF4-FFF2-40B4-BE49-F238E27FC236}">
                  <a16:creationId xmlns:a16="http://schemas.microsoft.com/office/drawing/2014/main" id="{9F1BC653-6FB9-B52A-8E0B-6BBA040C6E0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87846" y="2135380"/>
              <a:ext cx="3104574" cy="159932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Gráficos vectoriales gratis de Reloj analogo">
              <a:extLst>
                <a:ext uri="{FF2B5EF4-FFF2-40B4-BE49-F238E27FC236}">
                  <a16:creationId xmlns:a16="http://schemas.microsoft.com/office/drawing/2014/main" id="{ACDD9B76-8899-6812-BFB4-61EF180BADE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11862" y="1937476"/>
              <a:ext cx="908050" cy="908050"/>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a:extLst>
                <a:ext uri="{FF2B5EF4-FFF2-40B4-BE49-F238E27FC236}">
                  <a16:creationId xmlns:a16="http://schemas.microsoft.com/office/drawing/2014/main" id="{1984B83B-3A42-551F-A9C9-13BC7A2DC103}"/>
                </a:ext>
              </a:extLst>
            </p:cNvPr>
            <p:cNvSpPr/>
            <p:nvPr/>
          </p:nvSpPr>
          <p:spPr>
            <a:xfrm rot="20877292">
              <a:off x="4678879" y="1877264"/>
              <a:ext cx="691215" cy="461665"/>
            </a:xfrm>
            <a:prstGeom prst="rect">
              <a:avLst/>
            </a:prstGeom>
            <a:noFill/>
          </p:spPr>
          <p:txBody>
            <a:bodyPr wrap="none" lIns="91440" tIns="45720" rIns="91440" bIns="45720">
              <a:spAutoFit/>
            </a:bodyPr>
            <a:lstStyle/>
            <a:p>
              <a:pPr algn="ctr"/>
              <a:r>
                <a:rPr lang="en-GB" sz="2400" b="1" cap="none" spc="0" dirty="0">
                  <a:ln w="6600">
                    <a:solidFill>
                      <a:schemeClr val="accent2"/>
                    </a:solidFill>
                    <a:prstDash val="solid"/>
                  </a:ln>
                  <a:solidFill>
                    <a:srgbClr val="FFFFFF"/>
                  </a:solidFill>
                  <a:effectLst>
                    <a:outerShdw dist="38100" dir="2700000" algn="tl" rotWithShape="0">
                      <a:schemeClr val="accent2"/>
                    </a:outerShdw>
                  </a:effectLst>
                  <a:latin typeface="Segoe Print" panose="02000600000000000000" pitchFamily="2" charset="0"/>
                </a:rPr>
                <a:t>pm</a:t>
              </a:r>
            </a:p>
          </p:txBody>
        </p:sp>
      </p:grpSp>
      <p:grpSp>
        <p:nvGrpSpPr>
          <p:cNvPr id="58" name="Group 57">
            <a:extLst>
              <a:ext uri="{FF2B5EF4-FFF2-40B4-BE49-F238E27FC236}">
                <a16:creationId xmlns:a16="http://schemas.microsoft.com/office/drawing/2014/main" id="{F45B99C3-D55C-3CD9-7CBC-BB8128FAC0E5}"/>
              </a:ext>
            </a:extLst>
          </p:cNvPr>
          <p:cNvGrpSpPr/>
          <p:nvPr/>
        </p:nvGrpSpPr>
        <p:grpSpPr>
          <a:xfrm>
            <a:off x="4960778" y="1038394"/>
            <a:ext cx="1371759" cy="1111374"/>
            <a:chOff x="3657223" y="75587"/>
            <a:chExt cx="4857750" cy="3238500"/>
          </a:xfrm>
        </p:grpSpPr>
        <p:pic>
          <p:nvPicPr>
            <p:cNvPr id="59" name="Picture 10" descr="Tarea, Estudiando, Familia, Niño, Casa">
              <a:extLst>
                <a:ext uri="{FF2B5EF4-FFF2-40B4-BE49-F238E27FC236}">
                  <a16:creationId xmlns:a16="http://schemas.microsoft.com/office/drawing/2014/main" id="{DFE43C8A-5F8A-A715-DF88-DB46FB1E722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57223" y="75587"/>
              <a:ext cx="48577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4" descr="Education, Learning, Homework, Quiz">
              <a:extLst>
                <a:ext uri="{FF2B5EF4-FFF2-40B4-BE49-F238E27FC236}">
                  <a16:creationId xmlns:a16="http://schemas.microsoft.com/office/drawing/2014/main" id="{CE689000-DAC5-02FC-61C5-8E6500F32BA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52835" y="424088"/>
              <a:ext cx="1635685" cy="920750"/>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1026" name="Picture 2" descr="Gráficos vectoriales gratis de Emoticon">
            <a:extLst>
              <a:ext uri="{FF2B5EF4-FFF2-40B4-BE49-F238E27FC236}">
                <a16:creationId xmlns:a16="http://schemas.microsoft.com/office/drawing/2014/main" id="{E7335011-8301-9278-CB69-A6859234DF0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01711" y="4856631"/>
            <a:ext cx="1105181" cy="1337230"/>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0">
            <a:extLst>
              <a:ext uri="{FF2B5EF4-FFF2-40B4-BE49-F238E27FC236}">
                <a16:creationId xmlns:a16="http://schemas.microsoft.com/office/drawing/2014/main" id="{5FC5A301-0A98-E5C6-2938-CC7D0E081C0B}"/>
              </a:ext>
            </a:extLst>
          </p:cNvPr>
          <p:cNvGrpSpPr/>
          <p:nvPr/>
        </p:nvGrpSpPr>
        <p:grpSpPr>
          <a:xfrm>
            <a:off x="3208119" y="2851359"/>
            <a:ext cx="2298066" cy="972104"/>
            <a:chOff x="3537534" y="1122540"/>
            <a:chExt cx="3761857" cy="1725500"/>
          </a:xfrm>
        </p:grpSpPr>
        <p:pic>
          <p:nvPicPr>
            <p:cNvPr id="62" name="Picture 8" descr="Gráficos vectoriales gratis de Gráfico">
              <a:extLst>
                <a:ext uri="{FF2B5EF4-FFF2-40B4-BE49-F238E27FC236}">
                  <a16:creationId xmlns:a16="http://schemas.microsoft.com/office/drawing/2014/main" id="{58B344FE-F510-1427-0AF4-E33DCCA473B0}"/>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997" t="4599" r="1452" b="1935"/>
            <a:stretch/>
          </p:blipFill>
          <p:spPr bwMode="auto">
            <a:xfrm>
              <a:off x="5238936" y="1122540"/>
              <a:ext cx="2060455" cy="1725500"/>
            </a:xfrm>
            <a:prstGeom prst="roundRect">
              <a:avLst/>
            </a:prstGeom>
            <a:noFill/>
            <a:extLst>
              <a:ext uri="{909E8E84-426E-40DD-AFC4-6F175D3DCCD1}">
                <a14:hiddenFill xmlns:a14="http://schemas.microsoft.com/office/drawing/2010/main">
                  <a:solidFill>
                    <a:srgbClr val="FFFFFF"/>
                  </a:solidFill>
                </a14:hiddenFill>
              </a:ext>
            </a:extLst>
          </p:spPr>
        </p:pic>
        <p:pic>
          <p:nvPicPr>
            <p:cNvPr id="63" name="Picture 10" descr="Gráficos vectoriales gratis de Guardarropa">
              <a:extLst>
                <a:ext uri="{FF2B5EF4-FFF2-40B4-BE49-F238E27FC236}">
                  <a16:creationId xmlns:a16="http://schemas.microsoft.com/office/drawing/2014/main" id="{A4BFE888-9005-0530-8A5B-50E5C49A597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537534" y="1905955"/>
              <a:ext cx="1178387" cy="916823"/>
            </a:xfrm>
            <a:prstGeom prst="rect">
              <a:avLst/>
            </a:prstGeom>
            <a:noFill/>
            <a:extLst>
              <a:ext uri="{909E8E84-426E-40DD-AFC4-6F175D3DCCD1}">
                <a14:hiddenFill xmlns:a14="http://schemas.microsoft.com/office/drawing/2010/main">
                  <a:solidFill>
                    <a:srgbClr val="FFFFFF"/>
                  </a:solidFill>
                </a14:hiddenFill>
              </a:ext>
            </a:extLst>
          </p:spPr>
        </p:pic>
        <p:sp>
          <p:nvSpPr>
            <p:cNvPr id="64" name="Arrow: Right 63">
              <a:extLst>
                <a:ext uri="{FF2B5EF4-FFF2-40B4-BE49-F238E27FC236}">
                  <a16:creationId xmlns:a16="http://schemas.microsoft.com/office/drawing/2014/main" id="{8387E0CA-F9E6-5A6B-E78C-AA4DBB22C4E7}"/>
                </a:ext>
              </a:extLst>
            </p:cNvPr>
            <p:cNvSpPr/>
            <p:nvPr/>
          </p:nvSpPr>
          <p:spPr>
            <a:xfrm>
              <a:off x="4783377" y="2190924"/>
              <a:ext cx="721970" cy="344265"/>
            </a:xfrm>
            <a:prstGeom prst="rightArrow">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9" name="TextBox 68">
            <a:extLst>
              <a:ext uri="{FF2B5EF4-FFF2-40B4-BE49-F238E27FC236}">
                <a16:creationId xmlns:a16="http://schemas.microsoft.com/office/drawing/2014/main" id="{D5B299AF-43A0-811E-B8F5-C5097DD796BA}"/>
              </a:ext>
            </a:extLst>
          </p:cNvPr>
          <p:cNvSpPr txBox="1"/>
          <p:nvPr/>
        </p:nvSpPr>
        <p:spPr>
          <a:xfrm>
            <a:off x="9153828" y="2826775"/>
            <a:ext cx="2862879"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ñamana</a:t>
            </a:r>
            <a:endParaRPr lang="en-GB" sz="3200" dirty="0">
              <a:solidFill>
                <a:srgbClr val="002060"/>
              </a:solidFill>
              <a:latin typeface="Century Gothic" panose="020B0502020202020204" pitchFamily="34" charset="0"/>
            </a:endParaRPr>
          </a:p>
        </p:txBody>
      </p:sp>
      <p:sp>
        <p:nvSpPr>
          <p:cNvPr id="70" name="TextBox 69">
            <a:extLst>
              <a:ext uri="{FF2B5EF4-FFF2-40B4-BE49-F238E27FC236}">
                <a16:creationId xmlns:a16="http://schemas.microsoft.com/office/drawing/2014/main" id="{3C21AD59-A01C-CDB1-10B7-232C0A2F80D3}"/>
              </a:ext>
            </a:extLst>
          </p:cNvPr>
          <p:cNvSpPr txBox="1"/>
          <p:nvPr/>
        </p:nvSpPr>
        <p:spPr>
          <a:xfrm>
            <a:off x="8993658" y="2765219"/>
            <a:ext cx="3077805" cy="646331"/>
          </a:xfrm>
          <a:prstGeom prst="rect">
            <a:avLst/>
          </a:prstGeom>
          <a:solidFill>
            <a:schemeClr val="bg1"/>
          </a:solidFill>
        </p:spPr>
        <p:txBody>
          <a:bodyPr wrap="square" rtlCol="0">
            <a:spAutoFit/>
          </a:bodyPr>
          <a:lstStyle/>
          <a:p>
            <a:r>
              <a:rPr lang="en-GB" sz="3600" spc="300" dirty="0">
                <a:solidFill>
                  <a:srgbClr val="92D050"/>
                </a:solidFill>
                <a:latin typeface="Century Gothic" panose="020B0502020202020204" pitchFamily="34" charset="0"/>
              </a:rPr>
              <a:t>la </a:t>
            </a:r>
            <a:r>
              <a:rPr lang="en-GB" sz="3600" spc="300" dirty="0" err="1">
                <a:solidFill>
                  <a:srgbClr val="92D050"/>
                </a:solidFill>
                <a:latin typeface="Century Gothic" panose="020B0502020202020204" pitchFamily="34" charset="0"/>
              </a:rPr>
              <a:t>mañana</a:t>
            </a:r>
            <a:r>
              <a:rPr lang="en-GB" sz="3600" spc="300" dirty="0">
                <a:solidFill>
                  <a:srgbClr val="92D050"/>
                </a:solidFill>
                <a:latin typeface="Century Gothic" panose="020B0502020202020204" pitchFamily="34" charset="0"/>
              </a:rPr>
              <a:t> </a:t>
            </a:r>
          </a:p>
        </p:txBody>
      </p:sp>
      <p:pic>
        <p:nvPicPr>
          <p:cNvPr id="71" name="Picture 70">
            <a:extLst>
              <a:ext uri="{FF2B5EF4-FFF2-40B4-BE49-F238E27FC236}">
                <a16:creationId xmlns:a16="http://schemas.microsoft.com/office/drawing/2014/main" id="{0518B35A-4EFB-653A-4DCD-B3689AFE23CC}"/>
              </a:ext>
            </a:extLst>
          </p:cNvPr>
          <p:cNvPicPr>
            <a:picLocks noChangeAspect="1"/>
          </p:cNvPicPr>
          <p:nvPr/>
        </p:nvPicPr>
        <p:blipFill>
          <a:blip r:embed="rId22"/>
          <a:stretch>
            <a:fillRect/>
          </a:stretch>
        </p:blipFill>
        <p:spPr>
          <a:xfrm>
            <a:off x="9748137" y="1533943"/>
            <a:ext cx="1674260" cy="1262054"/>
          </a:xfrm>
          <a:prstGeom prst="rect">
            <a:avLst/>
          </a:prstGeom>
        </p:spPr>
      </p:pic>
    </p:spTree>
    <p:extLst>
      <p:ext uri="{BB962C8B-B14F-4D97-AF65-F5344CB8AC3E}">
        <p14:creationId xmlns:p14="http://schemas.microsoft.com/office/powerpoint/2010/main" val="1234337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subTnLst>
                                    <p:audio>
                                      <p:cMediaNode>
                                        <p:cTn display="0" masterRel="sameClick">
                                          <p:stCondLst>
                                            <p:cond evt="begin" delay="0">
                                              <p:tn val="5"/>
                                            </p:cond>
                                          </p:stCondLst>
                                          <p:endCondLst>
                                            <p:cond evt="onStopAudio" delay="0">
                                              <p:tgtEl>
                                                <p:sldTgt/>
                                              </p:tgtEl>
                                            </p:cond>
                                          </p:endCondLst>
                                        </p:cTn>
                                        <p:tgtEl>
                                          <p:sndTgt r:embed="rId3" name="1_3.wav"/>
                                        </p:tgtEl>
                                      </p:cMediaNode>
                                    </p:audio>
                                  </p:subTnLst>
                                </p:cTn>
                              </p:par>
                            </p:childTnLst>
                          </p:cTn>
                        </p:par>
                      </p:childTnLst>
                    </p:cTn>
                  </p:par>
                </p:childTnLst>
              </p:cTn>
              <p:nextCondLst>
                <p:cond evt="onClick" delay="0">
                  <p:tgtEl>
                    <p:spTgt spid="98"/>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subTnLst>
                                    <p:audio>
                                      <p:cMediaNode>
                                        <p:cTn display="0" masterRel="sameClick">
                                          <p:stCondLst>
                                            <p:cond evt="begin" delay="0">
                                              <p:tn val="11"/>
                                            </p:cond>
                                          </p:stCondLst>
                                          <p:endCondLst>
                                            <p:cond evt="onStopAudio" delay="0">
                                              <p:tgtEl>
                                                <p:sldTgt/>
                                              </p:tgtEl>
                                            </p:cond>
                                          </p:endCondLst>
                                        </p:cTn>
                                        <p:tgtEl>
                                          <p:sndTgt r:embed="rId4" name="1_7.wav"/>
                                        </p:tgtEl>
                                      </p:cMediaNode>
                                    </p:audio>
                                  </p:sub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10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subTnLst>
                                    <p:audio>
                                      <p:cMediaNode>
                                        <p:cTn display="0" masterRel="sameClick">
                                          <p:stCondLst>
                                            <p:cond evt="begin" delay="0">
                                              <p:tn val="17"/>
                                            </p:cond>
                                          </p:stCondLst>
                                          <p:endCondLst>
                                            <p:cond evt="onStopAudio" delay="0">
                                              <p:tgtEl>
                                                <p:sldTgt/>
                                              </p:tgtEl>
                                            </p:cond>
                                          </p:endCondLst>
                                        </p:cTn>
                                        <p:tgtEl>
                                          <p:sndTgt r:embed="rId5" name="1_9.wav"/>
                                        </p:tgtEl>
                                      </p:cMediaNode>
                                    </p:audio>
                                  </p:subTnLst>
                                </p:cTn>
                              </p:par>
                            </p:childTnLst>
                          </p:cTn>
                        </p:par>
                      </p:childTnLst>
                    </p:cTn>
                  </p:par>
                </p:childTnLst>
              </p:cTn>
              <p:nextCondLst>
                <p:cond evt="onClick" delay="0">
                  <p:tgtEl>
                    <p:spTgt spid="105"/>
                  </p:tgtEl>
                </p:cond>
              </p:nextCondLst>
            </p:seq>
            <p:seq concurrent="1" nextAc="seek">
              <p:cTn id="20" restart="whenNotActive" fill="hold" evtFilter="cancelBubble" nodeType="interactiveSeq">
                <p:stCondLst>
                  <p:cond evt="onClick" delay="0">
                    <p:tgtEl>
                      <p:spTgt spid="5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0"/>
                                        </p:tgtEl>
                                        <p:attrNameLst>
                                          <p:attrName>style.visibility</p:attrName>
                                        </p:attrNameLst>
                                      </p:cBhvr>
                                      <p:to>
                                        <p:strVal val="visible"/>
                                      </p:to>
                                    </p:set>
                                    <p:animEffect transition="in" filter="fade">
                                      <p:cBhvr>
                                        <p:cTn id="25" dur="500"/>
                                        <p:tgtEl>
                                          <p:spTgt spid="150"/>
                                        </p:tgtEl>
                                      </p:cBhvr>
                                    </p:animEffect>
                                  </p:childTnLst>
                                  <p:subTnLst>
                                    <p:audio>
                                      <p:cMediaNode>
                                        <p:cTn display="0" masterRel="sameClick">
                                          <p:stCondLst>
                                            <p:cond evt="begin" delay="0">
                                              <p:tn val="23"/>
                                            </p:cond>
                                          </p:stCondLst>
                                          <p:endCondLst>
                                            <p:cond evt="onStopAudio" delay="0">
                                              <p:tgtEl>
                                                <p:sldTgt/>
                                              </p:tgtEl>
                                            </p:cond>
                                          </p:endCondLst>
                                        </p:cTn>
                                        <p:tgtEl>
                                          <p:sndTgt r:embed="rId6" name="1_1.wav"/>
                                        </p:tgtEl>
                                      </p:cMediaNode>
                                    </p:audio>
                                  </p:subTnLst>
                                </p:cTn>
                              </p:par>
                            </p:childTnLst>
                          </p:cTn>
                        </p:par>
                      </p:childTnLst>
                    </p:cTn>
                  </p:par>
                </p:childTnLst>
              </p:cTn>
              <p:nextCondLst>
                <p:cond evt="onClick" delay="0">
                  <p:tgtEl>
                    <p:spTgt spid="51"/>
                  </p:tgtEl>
                </p:cond>
              </p:nextCondLst>
            </p:seq>
            <p:seq concurrent="1" nextAc="seek">
              <p:cTn id="26" restart="whenNotActive" fill="hold" evtFilter="cancelBubble" nodeType="interactiveSeq">
                <p:stCondLst>
                  <p:cond evt="onClick" delay="0">
                    <p:tgtEl>
                      <p:spTgt spid="58"/>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subTnLst>
                                    <p:audio>
                                      <p:cMediaNode>
                                        <p:cTn display="0" masterRel="sameClick">
                                          <p:stCondLst>
                                            <p:cond evt="begin" delay="0">
                                              <p:tn val="29"/>
                                            </p:cond>
                                          </p:stCondLst>
                                          <p:endCondLst>
                                            <p:cond evt="onStopAudio" delay="0">
                                              <p:tgtEl>
                                                <p:sldTgt/>
                                              </p:tgtEl>
                                            </p:cond>
                                          </p:endCondLst>
                                        </p:cTn>
                                        <p:tgtEl>
                                          <p:sndTgt r:embed="rId7" name="1_2.wav"/>
                                        </p:tgtEl>
                                      </p:cMediaNode>
                                    </p:audio>
                                  </p:subTnLst>
                                </p:cTn>
                              </p:par>
                            </p:childTnLst>
                          </p:cTn>
                        </p:par>
                      </p:childTnLst>
                    </p:cTn>
                  </p:par>
                </p:childTnLst>
              </p:cTn>
              <p:nextCondLst>
                <p:cond evt="onClick" delay="0">
                  <p:tgtEl>
                    <p:spTgt spid="58"/>
                  </p:tgtEl>
                </p:cond>
              </p:nextCondLst>
            </p:seq>
            <p:seq concurrent="1" nextAc="seek">
              <p:cTn id="32" restart="whenNotActive" fill="hold" evtFilter="cancelBubble" nodeType="interactiveSeq">
                <p:stCondLst>
                  <p:cond evt="onClick" delay="0">
                    <p:tgtEl>
                      <p:spTgt spid="71"/>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subTnLst>
                                    <p:audio>
                                      <p:cMediaNode>
                                        <p:cTn display="0" masterRel="sameClick">
                                          <p:stCondLst>
                                            <p:cond evt="begin" delay="0">
                                              <p:tn val="35"/>
                                            </p:cond>
                                          </p:stCondLst>
                                          <p:endCondLst>
                                            <p:cond evt="onStopAudio" delay="0">
                                              <p:tgtEl>
                                                <p:sldTgt/>
                                              </p:tgtEl>
                                            </p:cond>
                                          </p:endCondLst>
                                        </p:cTn>
                                        <p:tgtEl>
                                          <p:sndTgt r:embed="rId8" name="1_5.wav"/>
                                        </p:tgtEl>
                                      </p:cMediaNode>
                                    </p:audio>
                                  </p:subTnLst>
                                </p:cTn>
                              </p:par>
                            </p:childTnLst>
                          </p:cTn>
                        </p:par>
                      </p:childTnLst>
                    </p:cTn>
                  </p:par>
                </p:childTnLst>
              </p:cTn>
              <p:nextCondLst>
                <p:cond evt="onClick" delay="0">
                  <p:tgtEl>
                    <p:spTgt spid="71"/>
                  </p:tgtEl>
                </p:cond>
              </p:nextCondLst>
            </p:seq>
            <p:seq concurrent="1" nextAc="seek">
              <p:cTn id="38" restart="whenNotActive" fill="hold" evtFilter="cancelBubble" nodeType="interactiveSeq">
                <p:stCondLst>
                  <p:cond evt="onClick" delay="0">
                    <p:tgtEl>
                      <p:spTgt spid="61"/>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subTnLst>
                                    <p:audio>
                                      <p:cMediaNode>
                                        <p:cTn display="0" masterRel="sameClick">
                                          <p:stCondLst>
                                            <p:cond evt="begin" delay="0">
                                              <p:tn val="41"/>
                                            </p:cond>
                                          </p:stCondLst>
                                          <p:endCondLst>
                                            <p:cond evt="onStopAudio" delay="0">
                                              <p:tgtEl>
                                                <p:sldTgt/>
                                              </p:tgtEl>
                                            </p:cond>
                                          </p:endCondLst>
                                        </p:cTn>
                                        <p:tgtEl>
                                          <p:sndTgt r:embed="rId9" name="1_4.wav"/>
                                        </p:tgtEl>
                                      </p:cMediaNode>
                                    </p:audio>
                                  </p:subTnLst>
                                </p:cTn>
                              </p:par>
                            </p:childTnLst>
                          </p:cTn>
                        </p:par>
                      </p:childTnLst>
                    </p:cTn>
                  </p:par>
                </p:childTnLst>
              </p:cTn>
              <p:nextCondLst>
                <p:cond evt="onClick" delay="0">
                  <p:tgtEl>
                    <p:spTgt spid="61"/>
                  </p:tgtEl>
                </p:cond>
              </p:nextCondLst>
            </p:seq>
            <p:seq concurrent="1" nextAc="seek">
              <p:cTn id="44" restart="whenNotActive" fill="hold" evtFilter="cancelBubble" nodeType="interactiveSeq">
                <p:stCondLst>
                  <p:cond evt="onClick" delay="0">
                    <p:tgtEl>
                      <p:spTgt spid="54"/>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500"/>
                                        <p:tgtEl>
                                          <p:spTgt spid="46"/>
                                        </p:tgtEl>
                                      </p:cBhvr>
                                    </p:animEffect>
                                  </p:childTnLst>
                                  <p:subTnLst>
                                    <p:audio>
                                      <p:cMediaNode>
                                        <p:cTn display="0" masterRel="sameClick">
                                          <p:stCondLst>
                                            <p:cond evt="begin" delay="0">
                                              <p:tn val="47"/>
                                            </p:cond>
                                          </p:stCondLst>
                                          <p:endCondLst>
                                            <p:cond evt="onStopAudio" delay="0">
                                              <p:tgtEl>
                                                <p:sldTgt/>
                                              </p:tgtEl>
                                            </p:cond>
                                          </p:endCondLst>
                                        </p:cTn>
                                        <p:tgtEl>
                                          <p:sndTgt r:embed="rId10" name="1_6.wav"/>
                                        </p:tgtEl>
                                      </p:cMediaNode>
                                    </p:audio>
                                  </p:subTnLst>
                                </p:cTn>
                              </p:par>
                            </p:childTnLst>
                          </p:cTn>
                        </p:par>
                      </p:childTnLst>
                    </p:cTn>
                  </p:par>
                </p:childTnLst>
              </p:cTn>
              <p:nextCondLst>
                <p:cond evt="onClick" delay="0">
                  <p:tgtEl>
                    <p:spTgt spid="54"/>
                  </p:tgtEl>
                </p:cond>
              </p:nextCondLst>
            </p:seq>
            <p:seq concurrent="1" nextAc="seek">
              <p:cTn id="50" restart="whenNotActive" fill="hold" evtFilter="cancelBubble" nodeType="interactiveSeq">
                <p:stCondLst>
                  <p:cond evt="onClick" delay="0">
                    <p:tgtEl>
                      <p:spTgt spid="1026"/>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fade">
                                      <p:cBhvr>
                                        <p:cTn id="55" dur="500"/>
                                        <p:tgtEl>
                                          <p:spTgt spid="48"/>
                                        </p:tgtEl>
                                      </p:cBhvr>
                                    </p:animEffect>
                                  </p:childTnLst>
                                  <p:subTnLst>
                                    <p:audio>
                                      <p:cMediaNode>
                                        <p:cTn display="0" masterRel="sameClick">
                                          <p:stCondLst>
                                            <p:cond evt="begin" delay="0">
                                              <p:tn val="53"/>
                                            </p:cond>
                                          </p:stCondLst>
                                          <p:endCondLst>
                                            <p:cond evt="onStopAudio" delay="0">
                                              <p:tgtEl>
                                                <p:sldTgt/>
                                              </p:tgtEl>
                                            </p:cond>
                                          </p:endCondLst>
                                        </p:cTn>
                                        <p:tgtEl>
                                          <p:sndTgt r:embed="rId11" name="1_8.wav"/>
                                        </p:tgtEl>
                                      </p:cMediaNode>
                                    </p:audio>
                                  </p:subTnLst>
                                </p:cTn>
                              </p:par>
                            </p:childTnLst>
                          </p:cTn>
                        </p:par>
                      </p:childTnLst>
                    </p:cTn>
                  </p:par>
                </p:childTnLst>
              </p:cTn>
              <p:nextCondLst>
                <p:cond evt="onClick" delay="0">
                  <p:tgtEl>
                    <p:spTgt spid="1026"/>
                  </p:tgtEl>
                </p:cond>
              </p:nextCondLst>
            </p:seq>
          </p:childTnLst>
        </p:cTn>
      </p:par>
    </p:tnLst>
    <p:bldLst>
      <p:bldP spid="150" grpId="0" animBg="1"/>
      <p:bldP spid="40" grpId="0" animBg="1"/>
      <p:bldP spid="43" grpId="0" animBg="1"/>
      <p:bldP spid="44" grpId="0" animBg="1"/>
      <p:bldP spid="45" grpId="0" animBg="1"/>
      <p:bldP spid="46" grpId="0" animBg="1"/>
      <p:bldP spid="48" grpId="0" animBg="1"/>
      <p:bldP spid="49" grpId="0" animBg="1"/>
      <p:bldP spid="7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176626" cy="675762"/>
          </a:xfrm>
        </p:spPr>
        <p:txBody>
          <a:bodyPr>
            <a:normAutofit/>
          </a:bodyPr>
          <a:lstStyle/>
          <a:p>
            <a:r>
              <a:rPr lang="es-AR" sz="3200" b="1" dirty="0">
                <a:solidFill>
                  <a:srgbClr val="002060"/>
                </a:solidFill>
                <a:latin typeface="Century Gothic"/>
                <a:ea typeface="Century Gothic"/>
                <a:cs typeface="Century Gothic"/>
                <a:sym typeface="Century Gothic"/>
              </a:rPr>
              <a:t>Follow up 1.1b </a:t>
            </a:r>
            <a:endParaRPr lang="es-AR" sz="3200" dirty="0"/>
          </a:p>
        </p:txBody>
      </p:sp>
      <p:sp>
        <p:nvSpPr>
          <p:cNvPr id="5" name="TextBox 4">
            <a:extLst>
              <a:ext uri="{FF2B5EF4-FFF2-40B4-BE49-F238E27FC236}">
                <a16:creationId xmlns:a16="http://schemas.microsoft.com/office/drawing/2014/main" id="{D8FE3BFA-3F22-44D7-AD7E-BC823774F253}"/>
              </a:ext>
            </a:extLst>
          </p:cNvPr>
          <p:cNvSpPr txBox="1"/>
          <p:nvPr/>
        </p:nvSpPr>
        <p:spPr>
          <a:xfrm>
            <a:off x="7149295" y="3892094"/>
            <a:ext cx="3193503"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[to have to, must]</a:t>
            </a:r>
          </a:p>
        </p:txBody>
      </p:sp>
      <p:sp>
        <p:nvSpPr>
          <p:cNvPr id="98" name="TextBox 97">
            <a:extLst>
              <a:ext uri="{FF2B5EF4-FFF2-40B4-BE49-F238E27FC236}">
                <a16:creationId xmlns:a16="http://schemas.microsoft.com/office/drawing/2014/main" id="{5932C301-104F-4ED0-BCD7-448929189E12}"/>
              </a:ext>
            </a:extLst>
          </p:cNvPr>
          <p:cNvSpPr txBox="1"/>
          <p:nvPr/>
        </p:nvSpPr>
        <p:spPr>
          <a:xfrm>
            <a:off x="335036" y="2799407"/>
            <a:ext cx="1806905"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[to throw]</a:t>
            </a:r>
          </a:p>
        </p:txBody>
      </p:sp>
      <p:sp>
        <p:nvSpPr>
          <p:cNvPr id="105" name="TextBox 104">
            <a:extLst>
              <a:ext uri="{FF2B5EF4-FFF2-40B4-BE49-F238E27FC236}">
                <a16:creationId xmlns:a16="http://schemas.microsoft.com/office/drawing/2014/main" id="{8BED4FC6-4385-4292-B11A-BB5F149B6D10}"/>
              </a:ext>
            </a:extLst>
          </p:cNvPr>
          <p:cNvSpPr txBox="1"/>
          <p:nvPr/>
        </p:nvSpPr>
        <p:spPr>
          <a:xfrm>
            <a:off x="9498769" y="5490786"/>
            <a:ext cx="2052165"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[to look at]</a:t>
            </a:r>
          </a:p>
        </p:txBody>
      </p:sp>
      <p:sp>
        <p:nvSpPr>
          <p:cNvPr id="7" name="TextBox 6">
            <a:extLst>
              <a:ext uri="{FF2B5EF4-FFF2-40B4-BE49-F238E27FC236}">
                <a16:creationId xmlns:a16="http://schemas.microsoft.com/office/drawing/2014/main" id="{DE6F4900-453C-491B-B943-B3B0C3EA0D25}"/>
              </a:ext>
            </a:extLst>
          </p:cNvPr>
          <p:cNvSpPr txBox="1"/>
          <p:nvPr/>
        </p:nvSpPr>
        <p:spPr>
          <a:xfrm>
            <a:off x="1932938" y="1357597"/>
            <a:ext cx="3693166"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c_ l _g_ _ </a:t>
            </a:r>
            <a:endParaRPr lang="en-GB" sz="3200" b="1" dirty="0">
              <a:solidFill>
                <a:srgbClr val="002060"/>
              </a:solidFill>
            </a:endParaRPr>
          </a:p>
        </p:txBody>
      </p:sp>
      <p:sp>
        <p:nvSpPr>
          <p:cNvPr id="131" name="TextBox 130">
            <a:extLst>
              <a:ext uri="{FF2B5EF4-FFF2-40B4-BE49-F238E27FC236}">
                <a16:creationId xmlns:a16="http://schemas.microsoft.com/office/drawing/2014/main" id="{F618D484-6669-4F5A-8DFA-C80182626AEA}"/>
              </a:ext>
            </a:extLst>
          </p:cNvPr>
          <p:cNvSpPr txBox="1"/>
          <p:nvPr/>
        </p:nvSpPr>
        <p:spPr>
          <a:xfrm>
            <a:off x="494398" y="6065973"/>
            <a:ext cx="2877079"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la  t_ _ d _</a:t>
            </a:r>
          </a:p>
        </p:txBody>
      </p:sp>
      <p:sp>
        <p:nvSpPr>
          <p:cNvPr id="141" name="TextBox 140">
            <a:extLst>
              <a:ext uri="{FF2B5EF4-FFF2-40B4-BE49-F238E27FC236}">
                <a16:creationId xmlns:a16="http://schemas.microsoft.com/office/drawing/2014/main" id="{0A08E2E4-824A-45AF-8C8A-579C9A640472}"/>
              </a:ext>
            </a:extLst>
          </p:cNvPr>
          <p:cNvSpPr txBox="1"/>
          <p:nvPr/>
        </p:nvSpPr>
        <p:spPr>
          <a:xfrm>
            <a:off x="9840620" y="5956887"/>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m_r</a:t>
            </a:r>
            <a:r>
              <a:rPr lang="en-GB" sz="3200" dirty="0">
                <a:solidFill>
                  <a:srgbClr val="002060"/>
                </a:solidFill>
                <a:latin typeface="Century Gothic" panose="020B0502020202020204" pitchFamily="34" charset="0"/>
              </a:rPr>
              <a:t>_ _ </a:t>
            </a:r>
          </a:p>
        </p:txBody>
      </p:sp>
      <p:sp>
        <p:nvSpPr>
          <p:cNvPr id="142" name="TextBox 141">
            <a:extLst>
              <a:ext uri="{FF2B5EF4-FFF2-40B4-BE49-F238E27FC236}">
                <a16:creationId xmlns:a16="http://schemas.microsoft.com/office/drawing/2014/main" id="{F987E152-68ED-4D1B-8857-142E1ACEEF37}"/>
              </a:ext>
            </a:extLst>
          </p:cNvPr>
          <p:cNvSpPr txBox="1"/>
          <p:nvPr/>
        </p:nvSpPr>
        <p:spPr>
          <a:xfrm>
            <a:off x="3478676" y="3907055"/>
            <a:ext cx="3433346"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o _ d_ _ _ r</a:t>
            </a:r>
          </a:p>
        </p:txBody>
      </p:sp>
      <p:sp>
        <p:nvSpPr>
          <p:cNvPr id="143" name="TextBox 142">
            <a:extLst>
              <a:ext uri="{FF2B5EF4-FFF2-40B4-BE49-F238E27FC236}">
                <a16:creationId xmlns:a16="http://schemas.microsoft.com/office/drawing/2014/main" id="{E2B0BE59-1A74-4993-B2F7-2EDB845F8573}"/>
              </a:ext>
            </a:extLst>
          </p:cNvPr>
          <p:cNvSpPr txBox="1"/>
          <p:nvPr/>
        </p:nvSpPr>
        <p:spPr>
          <a:xfrm>
            <a:off x="434257" y="3444454"/>
            <a:ext cx="194495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t_ r _ r</a:t>
            </a:r>
          </a:p>
        </p:txBody>
      </p:sp>
      <p:sp>
        <p:nvSpPr>
          <p:cNvPr id="144" name="TextBox 143">
            <a:extLst>
              <a:ext uri="{FF2B5EF4-FFF2-40B4-BE49-F238E27FC236}">
                <a16:creationId xmlns:a16="http://schemas.microsoft.com/office/drawing/2014/main" id="{0F474C36-BD24-4B99-AAE2-3F2A8D347E90}"/>
              </a:ext>
            </a:extLst>
          </p:cNvPr>
          <p:cNvSpPr txBox="1"/>
          <p:nvPr/>
        </p:nvSpPr>
        <p:spPr>
          <a:xfrm>
            <a:off x="7773569" y="4477840"/>
            <a:ext cx="194495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d_ b _ _</a:t>
            </a:r>
          </a:p>
        </p:txBody>
      </p:sp>
      <p:sp>
        <p:nvSpPr>
          <p:cNvPr id="146" name="TextBox 145">
            <a:extLst>
              <a:ext uri="{FF2B5EF4-FFF2-40B4-BE49-F238E27FC236}">
                <a16:creationId xmlns:a16="http://schemas.microsoft.com/office/drawing/2014/main" id="{09924849-6E83-4548-A687-42F9156985F8}"/>
              </a:ext>
            </a:extLst>
          </p:cNvPr>
          <p:cNvSpPr txBox="1"/>
          <p:nvPr/>
        </p:nvSpPr>
        <p:spPr>
          <a:xfrm>
            <a:off x="6437269" y="1561653"/>
            <a:ext cx="3130276"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los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d_b</a:t>
            </a:r>
            <a:r>
              <a:rPr lang="en-GB" sz="3200" dirty="0">
                <a:solidFill>
                  <a:srgbClr val="002060"/>
                </a:solidFill>
                <a:latin typeface="Century Gothic" panose="020B0502020202020204" pitchFamily="34" charset="0"/>
              </a:rPr>
              <a:t>_ _ _s</a:t>
            </a:r>
          </a:p>
        </p:txBody>
      </p:sp>
      <p:sp>
        <p:nvSpPr>
          <p:cNvPr id="148" name="TextBox 147">
            <a:extLst>
              <a:ext uri="{FF2B5EF4-FFF2-40B4-BE49-F238E27FC236}">
                <a16:creationId xmlns:a16="http://schemas.microsoft.com/office/drawing/2014/main" id="{8C108422-059B-4C48-AEB6-49847A7A20CA}"/>
              </a:ext>
            </a:extLst>
          </p:cNvPr>
          <p:cNvSpPr txBox="1"/>
          <p:nvPr/>
        </p:nvSpPr>
        <p:spPr>
          <a:xfrm>
            <a:off x="4604409" y="6072593"/>
            <a:ext cx="2923814" cy="584775"/>
          </a:xfrm>
          <a:prstGeom prst="rect">
            <a:avLst/>
          </a:prstGeom>
          <a:noFill/>
        </p:spPr>
        <p:txBody>
          <a:bodyPr wrap="square" rtlCol="0">
            <a:spAutoFit/>
          </a:bodyPr>
          <a:lstStyle/>
          <a:p>
            <a:r>
              <a:rPr lang="en-GB" sz="3200" spc="300" dirty="0">
                <a:solidFill>
                  <a:srgbClr val="002060"/>
                </a:solidFill>
                <a:latin typeface="Century Gothic" panose="020B0502020202020204" pitchFamily="34" charset="0"/>
              </a:rPr>
              <a:t>s _ l_ _ c_ _ </a:t>
            </a:r>
          </a:p>
        </p:txBody>
      </p:sp>
      <p:sp>
        <p:nvSpPr>
          <p:cNvPr id="150" name="TextBox 149">
            <a:extLst>
              <a:ext uri="{FF2B5EF4-FFF2-40B4-BE49-F238E27FC236}">
                <a16:creationId xmlns:a16="http://schemas.microsoft.com/office/drawing/2014/main" id="{FA86A0E3-0024-47B4-BD05-1E8A1794AB07}"/>
              </a:ext>
            </a:extLst>
          </p:cNvPr>
          <p:cNvSpPr txBox="1"/>
          <p:nvPr/>
        </p:nvSpPr>
        <p:spPr>
          <a:xfrm>
            <a:off x="1920678" y="1267560"/>
            <a:ext cx="2990674" cy="646331"/>
          </a:xfrm>
          <a:prstGeom prst="rect">
            <a:avLst/>
          </a:prstGeom>
          <a:solidFill>
            <a:schemeClr val="bg1"/>
          </a:solidFill>
        </p:spPr>
        <p:txBody>
          <a:bodyPr wrap="square" rtlCol="0">
            <a:spAutoFit/>
          </a:bodyPr>
          <a:lstStyle/>
          <a:p>
            <a:r>
              <a:rPr lang="en-GB" sz="3600" dirty="0" err="1">
                <a:solidFill>
                  <a:srgbClr val="92D050"/>
                </a:solidFill>
                <a:latin typeface="Century Gothic" panose="020B0502020202020204" pitchFamily="34" charset="0"/>
              </a:rPr>
              <a:t>el</a:t>
            </a:r>
            <a:r>
              <a:rPr lang="en-GB" sz="3600" dirty="0">
                <a:solidFill>
                  <a:srgbClr val="92D050"/>
                </a:solidFill>
                <a:latin typeface="Century Gothic" panose="020B0502020202020204" pitchFamily="34" charset="0"/>
              </a:rPr>
              <a:t> colegio</a:t>
            </a:r>
          </a:p>
        </p:txBody>
      </p:sp>
      <p:sp>
        <p:nvSpPr>
          <p:cNvPr id="34" name="Title 1">
            <a:extLst>
              <a:ext uri="{FF2B5EF4-FFF2-40B4-BE49-F238E27FC236}">
                <a16:creationId xmlns:a16="http://schemas.microsoft.com/office/drawing/2014/main" id="{EFD5CE98-56CD-44AC-B3F6-4190D01C0DEC}"/>
              </a:ext>
            </a:extLst>
          </p:cNvPr>
          <p:cNvSpPr txBox="1">
            <a:spLocks/>
          </p:cNvSpPr>
          <p:nvPr/>
        </p:nvSpPr>
        <p:spPr>
          <a:xfrm>
            <a:off x="10813143" y="980388"/>
            <a:ext cx="1247678" cy="402356"/>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chemeClr val="bg1"/>
                </a:solidFill>
                <a:latin typeface="Century Gothic" panose="020B0502020202020204" pitchFamily="34" charset="0"/>
              </a:rPr>
              <a:t>palabras</a:t>
            </a:r>
            <a:endParaRPr lang="en-GB" sz="1800" b="1" dirty="0">
              <a:solidFill>
                <a:schemeClr val="bg1"/>
              </a:solidFill>
              <a:latin typeface="Century Gothic" panose="020B0502020202020204" pitchFamily="34" charset="0"/>
            </a:endParaRPr>
          </a:p>
        </p:txBody>
      </p:sp>
      <p:pic>
        <p:nvPicPr>
          <p:cNvPr id="35" name="Picture 2" descr="Brain, Idea, Think, Creativity">
            <a:extLst>
              <a:ext uri="{FF2B5EF4-FFF2-40B4-BE49-F238E27FC236}">
                <a16:creationId xmlns:a16="http://schemas.microsoft.com/office/drawing/2014/main" id="{80077330-AC85-49EF-A10D-278C5C4683F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65168" y="58981"/>
            <a:ext cx="869361" cy="869361"/>
          </a:xfrm>
          <a:prstGeom prst="rect">
            <a:avLst/>
          </a:prstGeom>
          <a:noFill/>
          <a:extLst>
            <a:ext uri="{909E8E84-426E-40DD-AFC4-6F175D3DCCD1}">
              <a14:hiddenFill xmlns:a14="http://schemas.microsoft.com/office/drawing/2010/main">
                <a:solidFill>
                  <a:srgbClr val="FFFFFF"/>
                </a:solidFill>
              </a14:hiddenFill>
            </a:ext>
          </a:extLst>
        </p:spPr>
      </p:pic>
      <p:pic>
        <p:nvPicPr>
          <p:cNvPr id="36" name="Google Shape;319;p15" descr="Speech Icon, Voice, Talking, Audio, Speech">
            <a:extLst>
              <a:ext uri="{FF2B5EF4-FFF2-40B4-BE49-F238E27FC236}">
                <a16:creationId xmlns:a16="http://schemas.microsoft.com/office/drawing/2014/main" id="{6642B063-70D4-4E15-8EDA-D4FC147AA067}"/>
              </a:ext>
            </a:extLst>
          </p:cNvPr>
          <p:cNvPicPr preferRelativeResize="0"/>
          <p:nvPr/>
        </p:nvPicPr>
        <p:blipFill rotWithShape="1">
          <a:blip r:embed="rId13">
            <a:alphaModFix/>
          </a:blip>
          <a:srcRect/>
          <a:stretch/>
        </p:blipFill>
        <p:spPr>
          <a:xfrm>
            <a:off x="9886865" y="142638"/>
            <a:ext cx="776168" cy="776168"/>
          </a:xfrm>
          <a:prstGeom prst="rect">
            <a:avLst/>
          </a:prstGeom>
          <a:noFill/>
          <a:ln>
            <a:noFill/>
          </a:ln>
        </p:spPr>
      </p:pic>
      <p:sp>
        <p:nvSpPr>
          <p:cNvPr id="37" name="Title 1">
            <a:extLst>
              <a:ext uri="{FF2B5EF4-FFF2-40B4-BE49-F238E27FC236}">
                <a16:creationId xmlns:a16="http://schemas.microsoft.com/office/drawing/2014/main" id="{C83A6079-FAD1-4D2C-9098-FF139BB0671E}"/>
              </a:ext>
            </a:extLst>
          </p:cNvPr>
          <p:cNvSpPr txBox="1">
            <a:spLocks/>
          </p:cNvSpPr>
          <p:nvPr/>
        </p:nvSpPr>
        <p:spPr>
          <a:xfrm>
            <a:off x="9754081" y="993649"/>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40" name="TextBox 39">
            <a:extLst>
              <a:ext uri="{FF2B5EF4-FFF2-40B4-BE49-F238E27FC236}">
                <a16:creationId xmlns:a16="http://schemas.microsoft.com/office/drawing/2014/main" id="{FC940346-E5F2-46BB-BE2F-868A3DDEEFDD}"/>
              </a:ext>
            </a:extLst>
          </p:cNvPr>
          <p:cNvSpPr txBox="1"/>
          <p:nvPr/>
        </p:nvSpPr>
        <p:spPr>
          <a:xfrm>
            <a:off x="6477014" y="1514482"/>
            <a:ext cx="3808489" cy="646331"/>
          </a:xfrm>
          <a:prstGeom prst="rect">
            <a:avLst/>
          </a:prstGeom>
          <a:solidFill>
            <a:schemeClr val="bg1"/>
          </a:solidFill>
        </p:spPr>
        <p:txBody>
          <a:bodyPr wrap="square" rtlCol="0">
            <a:spAutoFit/>
          </a:bodyPr>
          <a:lstStyle/>
          <a:p>
            <a:r>
              <a:rPr lang="en-GB" sz="3600" dirty="0" err="1">
                <a:solidFill>
                  <a:srgbClr val="92D050"/>
                </a:solidFill>
                <a:latin typeface="Century Gothic" panose="020B0502020202020204" pitchFamily="34" charset="0"/>
              </a:rPr>
              <a:t>los</a:t>
            </a:r>
            <a:r>
              <a:rPr lang="en-GB" sz="3600" dirty="0">
                <a:solidFill>
                  <a:srgbClr val="92D050"/>
                </a:solidFill>
                <a:latin typeface="Century Gothic" panose="020B0502020202020204" pitchFamily="34" charset="0"/>
              </a:rPr>
              <a:t> deberes</a:t>
            </a:r>
          </a:p>
        </p:txBody>
      </p:sp>
      <p:sp>
        <p:nvSpPr>
          <p:cNvPr id="43" name="TextBox 42">
            <a:extLst>
              <a:ext uri="{FF2B5EF4-FFF2-40B4-BE49-F238E27FC236}">
                <a16:creationId xmlns:a16="http://schemas.microsoft.com/office/drawing/2014/main" id="{09E1251C-6377-40CE-824E-0F81167A842C}"/>
              </a:ext>
            </a:extLst>
          </p:cNvPr>
          <p:cNvSpPr txBox="1"/>
          <p:nvPr/>
        </p:nvSpPr>
        <p:spPr>
          <a:xfrm>
            <a:off x="196984" y="3398820"/>
            <a:ext cx="1944957" cy="646331"/>
          </a:xfrm>
          <a:prstGeom prst="rect">
            <a:avLst/>
          </a:prstGeom>
          <a:solidFill>
            <a:schemeClr val="bg1"/>
          </a:solidFill>
        </p:spPr>
        <p:txBody>
          <a:bodyPr wrap="square" rtlCol="0">
            <a:spAutoFit/>
          </a:bodyPr>
          <a:lstStyle/>
          <a:p>
            <a:pPr algn="ctr"/>
            <a:r>
              <a:rPr lang="en-GB" sz="3600" spc="300" dirty="0" err="1">
                <a:solidFill>
                  <a:srgbClr val="92D050"/>
                </a:solidFill>
                <a:latin typeface="Century Gothic" panose="020B0502020202020204" pitchFamily="34" charset="0"/>
              </a:rPr>
              <a:t>tirar</a:t>
            </a:r>
            <a:endParaRPr lang="en-GB" sz="3600" spc="300" dirty="0">
              <a:solidFill>
                <a:srgbClr val="92D050"/>
              </a:solidFill>
              <a:latin typeface="Century Gothic" panose="020B0502020202020204" pitchFamily="34" charset="0"/>
            </a:endParaRPr>
          </a:p>
        </p:txBody>
      </p:sp>
      <p:sp>
        <p:nvSpPr>
          <p:cNvPr id="44" name="TextBox 43">
            <a:extLst>
              <a:ext uri="{FF2B5EF4-FFF2-40B4-BE49-F238E27FC236}">
                <a16:creationId xmlns:a16="http://schemas.microsoft.com/office/drawing/2014/main" id="{0CD9EEC0-EA8C-4578-A490-503FE029AECB}"/>
              </a:ext>
            </a:extLst>
          </p:cNvPr>
          <p:cNvSpPr txBox="1"/>
          <p:nvPr/>
        </p:nvSpPr>
        <p:spPr>
          <a:xfrm>
            <a:off x="3438426" y="3943323"/>
            <a:ext cx="2416548" cy="646331"/>
          </a:xfrm>
          <a:prstGeom prst="rect">
            <a:avLst/>
          </a:prstGeom>
          <a:solidFill>
            <a:schemeClr val="bg1"/>
          </a:solidFill>
        </p:spPr>
        <p:txBody>
          <a:bodyPr wrap="square" rtlCol="0">
            <a:spAutoFit/>
          </a:bodyPr>
          <a:lstStyle/>
          <a:p>
            <a:r>
              <a:rPr lang="en-GB" sz="3600" spc="300" dirty="0" err="1">
                <a:solidFill>
                  <a:srgbClr val="92D050"/>
                </a:solidFill>
                <a:latin typeface="Century Gothic" panose="020B0502020202020204" pitchFamily="34" charset="0"/>
              </a:rPr>
              <a:t>ordenar</a:t>
            </a:r>
            <a:endParaRPr lang="en-GB" sz="3600" spc="300" dirty="0">
              <a:solidFill>
                <a:srgbClr val="92D050"/>
              </a:solidFill>
              <a:latin typeface="Century Gothic" panose="020B0502020202020204" pitchFamily="34" charset="0"/>
            </a:endParaRPr>
          </a:p>
        </p:txBody>
      </p:sp>
      <p:sp>
        <p:nvSpPr>
          <p:cNvPr id="45" name="TextBox 44">
            <a:extLst>
              <a:ext uri="{FF2B5EF4-FFF2-40B4-BE49-F238E27FC236}">
                <a16:creationId xmlns:a16="http://schemas.microsoft.com/office/drawing/2014/main" id="{2DE05BB7-AE20-4FA6-B1BA-C715BF1A7CE0}"/>
              </a:ext>
            </a:extLst>
          </p:cNvPr>
          <p:cNvSpPr txBox="1"/>
          <p:nvPr/>
        </p:nvSpPr>
        <p:spPr>
          <a:xfrm>
            <a:off x="7586329" y="4419612"/>
            <a:ext cx="2300536" cy="646331"/>
          </a:xfrm>
          <a:prstGeom prst="rect">
            <a:avLst/>
          </a:prstGeom>
          <a:solidFill>
            <a:schemeClr val="bg1"/>
          </a:solidFill>
        </p:spPr>
        <p:txBody>
          <a:bodyPr wrap="square" rtlCol="0">
            <a:spAutoFit/>
          </a:bodyPr>
          <a:lstStyle/>
          <a:p>
            <a:pPr algn="ctr"/>
            <a:r>
              <a:rPr lang="en-GB" sz="3600" spc="300" dirty="0" err="1">
                <a:solidFill>
                  <a:srgbClr val="92D050"/>
                </a:solidFill>
                <a:latin typeface="Century Gothic" panose="020B0502020202020204" pitchFamily="34" charset="0"/>
              </a:rPr>
              <a:t>deber</a:t>
            </a:r>
            <a:endParaRPr lang="en-GB" sz="3600" spc="300" dirty="0">
              <a:solidFill>
                <a:srgbClr val="92D050"/>
              </a:solidFill>
              <a:latin typeface="Century Gothic" panose="020B0502020202020204" pitchFamily="34" charset="0"/>
            </a:endParaRPr>
          </a:p>
        </p:txBody>
      </p:sp>
      <p:sp>
        <p:nvSpPr>
          <p:cNvPr id="46" name="TextBox 45">
            <a:extLst>
              <a:ext uri="{FF2B5EF4-FFF2-40B4-BE49-F238E27FC236}">
                <a16:creationId xmlns:a16="http://schemas.microsoft.com/office/drawing/2014/main" id="{25B58F2F-D3E8-4CBE-AB0E-4C1AE242692E}"/>
              </a:ext>
            </a:extLst>
          </p:cNvPr>
          <p:cNvSpPr txBox="1"/>
          <p:nvPr/>
        </p:nvSpPr>
        <p:spPr>
          <a:xfrm>
            <a:off x="53288" y="6065973"/>
            <a:ext cx="3119533" cy="646331"/>
          </a:xfrm>
          <a:prstGeom prst="rect">
            <a:avLst/>
          </a:prstGeom>
          <a:solidFill>
            <a:schemeClr val="bg1"/>
          </a:solidFill>
        </p:spPr>
        <p:txBody>
          <a:bodyPr wrap="square" rtlCol="0">
            <a:spAutoFit/>
          </a:bodyPr>
          <a:lstStyle/>
          <a:p>
            <a:pPr algn="ctr"/>
            <a:r>
              <a:rPr lang="en-GB" sz="3600" spc="300" dirty="0">
                <a:solidFill>
                  <a:srgbClr val="92D050"/>
                </a:solidFill>
                <a:latin typeface="Century Gothic" panose="020B0502020202020204" pitchFamily="34" charset="0"/>
              </a:rPr>
              <a:t>la </a:t>
            </a:r>
            <a:r>
              <a:rPr lang="en-GB" sz="3600" spc="300" dirty="0" err="1">
                <a:solidFill>
                  <a:srgbClr val="92D050"/>
                </a:solidFill>
                <a:latin typeface="Century Gothic" panose="020B0502020202020204" pitchFamily="34" charset="0"/>
              </a:rPr>
              <a:t>tarde</a:t>
            </a:r>
            <a:endParaRPr lang="en-GB" sz="3600" spc="300" dirty="0">
              <a:solidFill>
                <a:srgbClr val="92D050"/>
              </a:solidFill>
              <a:latin typeface="Century Gothic" panose="020B0502020202020204" pitchFamily="34" charset="0"/>
            </a:endParaRPr>
          </a:p>
        </p:txBody>
      </p:sp>
      <p:sp>
        <p:nvSpPr>
          <p:cNvPr id="48" name="TextBox 47">
            <a:extLst>
              <a:ext uri="{FF2B5EF4-FFF2-40B4-BE49-F238E27FC236}">
                <a16:creationId xmlns:a16="http://schemas.microsoft.com/office/drawing/2014/main" id="{B91397CD-25AB-42D7-A733-68E3057E2BEF}"/>
              </a:ext>
            </a:extLst>
          </p:cNvPr>
          <p:cNvSpPr txBox="1"/>
          <p:nvPr/>
        </p:nvSpPr>
        <p:spPr>
          <a:xfrm>
            <a:off x="4194534" y="6133347"/>
            <a:ext cx="3119533" cy="646331"/>
          </a:xfrm>
          <a:prstGeom prst="rect">
            <a:avLst/>
          </a:prstGeom>
          <a:solidFill>
            <a:schemeClr val="bg1"/>
          </a:solidFill>
        </p:spPr>
        <p:txBody>
          <a:bodyPr wrap="square" rtlCol="0">
            <a:spAutoFit/>
          </a:bodyPr>
          <a:lstStyle/>
          <a:p>
            <a:pPr algn="ctr"/>
            <a:r>
              <a:rPr lang="en-GB" sz="3600" dirty="0" err="1">
                <a:solidFill>
                  <a:srgbClr val="92D050"/>
                </a:solidFill>
                <a:latin typeface="Century Gothic" panose="020B0502020202020204" pitchFamily="34" charset="0"/>
              </a:rPr>
              <a:t>el</a:t>
            </a:r>
            <a:r>
              <a:rPr lang="en-GB" sz="3600" dirty="0">
                <a:solidFill>
                  <a:srgbClr val="92D050"/>
                </a:solidFill>
                <a:latin typeface="Century Gothic" panose="020B0502020202020204" pitchFamily="34" charset="0"/>
              </a:rPr>
              <a:t> </a:t>
            </a:r>
            <a:r>
              <a:rPr lang="en-GB" sz="3600" dirty="0" err="1">
                <a:solidFill>
                  <a:srgbClr val="92D050"/>
                </a:solidFill>
                <a:latin typeface="Century Gothic" panose="020B0502020202020204" pitchFamily="34" charset="0"/>
              </a:rPr>
              <a:t>silencio</a:t>
            </a:r>
            <a:endParaRPr lang="en-GB" sz="3600" dirty="0">
              <a:solidFill>
                <a:srgbClr val="92D050"/>
              </a:solidFill>
              <a:latin typeface="Century Gothic" panose="020B0502020202020204" pitchFamily="34" charset="0"/>
            </a:endParaRPr>
          </a:p>
        </p:txBody>
      </p:sp>
      <p:sp>
        <p:nvSpPr>
          <p:cNvPr id="49" name="TextBox 48">
            <a:extLst>
              <a:ext uri="{FF2B5EF4-FFF2-40B4-BE49-F238E27FC236}">
                <a16:creationId xmlns:a16="http://schemas.microsoft.com/office/drawing/2014/main" id="{89DBEEED-CEEA-4DBD-91D3-D460EEC2C68D}"/>
              </a:ext>
            </a:extLst>
          </p:cNvPr>
          <p:cNvSpPr txBox="1"/>
          <p:nvPr/>
        </p:nvSpPr>
        <p:spPr>
          <a:xfrm>
            <a:off x="9667692" y="5954669"/>
            <a:ext cx="1676504" cy="646331"/>
          </a:xfrm>
          <a:prstGeom prst="rect">
            <a:avLst/>
          </a:prstGeom>
          <a:solidFill>
            <a:schemeClr val="bg1"/>
          </a:solidFill>
        </p:spPr>
        <p:txBody>
          <a:bodyPr wrap="square" rtlCol="0">
            <a:spAutoFit/>
          </a:bodyPr>
          <a:lstStyle/>
          <a:p>
            <a:r>
              <a:rPr lang="en-GB" sz="3600" dirty="0" err="1">
                <a:solidFill>
                  <a:srgbClr val="92D050"/>
                </a:solidFill>
                <a:latin typeface="Century Gothic" panose="020B0502020202020204" pitchFamily="34" charset="0"/>
              </a:rPr>
              <a:t>mirar</a:t>
            </a:r>
            <a:endParaRPr lang="en-GB" sz="3600" dirty="0">
              <a:solidFill>
                <a:srgbClr val="92D050"/>
              </a:solidFill>
              <a:latin typeface="Century Gothic" panose="020B0502020202020204" pitchFamily="34" charset="0"/>
            </a:endParaRPr>
          </a:p>
        </p:txBody>
      </p:sp>
      <p:grpSp>
        <p:nvGrpSpPr>
          <p:cNvPr id="51" name="Group 50">
            <a:extLst>
              <a:ext uri="{FF2B5EF4-FFF2-40B4-BE49-F238E27FC236}">
                <a16:creationId xmlns:a16="http://schemas.microsoft.com/office/drawing/2014/main" id="{C1DF77C3-82CA-782B-9946-C67889690F09}"/>
              </a:ext>
            </a:extLst>
          </p:cNvPr>
          <p:cNvGrpSpPr/>
          <p:nvPr/>
        </p:nvGrpSpPr>
        <p:grpSpPr>
          <a:xfrm>
            <a:off x="521934" y="1173270"/>
            <a:ext cx="1361578" cy="709414"/>
            <a:chOff x="806289" y="1980659"/>
            <a:chExt cx="2549303" cy="1749066"/>
          </a:xfrm>
        </p:grpSpPr>
        <p:pic>
          <p:nvPicPr>
            <p:cNvPr id="52" name="Picture 2" descr="Gráficos vectoriales gratis de Educación">
              <a:extLst>
                <a:ext uri="{FF2B5EF4-FFF2-40B4-BE49-F238E27FC236}">
                  <a16:creationId xmlns:a16="http://schemas.microsoft.com/office/drawing/2014/main" id="{E2B12525-D2A3-2E94-88D0-71BA049081C1}"/>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8326" t="203" r="31309" b="64892"/>
            <a:stretch/>
          </p:blipFill>
          <p:spPr bwMode="auto">
            <a:xfrm>
              <a:off x="806289" y="1980659"/>
              <a:ext cx="2549303" cy="1749066"/>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61BAD421-FB06-F213-13B1-027485D9DB11}"/>
                </a:ext>
              </a:extLst>
            </p:cNvPr>
            <p:cNvSpPr/>
            <p:nvPr/>
          </p:nvSpPr>
          <p:spPr>
            <a:xfrm>
              <a:off x="1585661" y="3009900"/>
              <a:ext cx="611440" cy="10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 name="Group 53">
            <a:extLst>
              <a:ext uri="{FF2B5EF4-FFF2-40B4-BE49-F238E27FC236}">
                <a16:creationId xmlns:a16="http://schemas.microsoft.com/office/drawing/2014/main" id="{FB478E1D-4AF4-C70F-FFE6-4AD60E797B92}"/>
              </a:ext>
            </a:extLst>
          </p:cNvPr>
          <p:cNvGrpSpPr/>
          <p:nvPr/>
        </p:nvGrpSpPr>
        <p:grpSpPr>
          <a:xfrm>
            <a:off x="393577" y="4696006"/>
            <a:ext cx="1944958" cy="1155885"/>
            <a:chOff x="3887846" y="1877264"/>
            <a:chExt cx="3104574" cy="1857442"/>
          </a:xfrm>
        </p:grpSpPr>
        <p:pic>
          <p:nvPicPr>
            <p:cNvPr id="55" name="Picture 4" descr="Gráficos vectoriales gratis de Manera">
              <a:extLst>
                <a:ext uri="{FF2B5EF4-FFF2-40B4-BE49-F238E27FC236}">
                  <a16:creationId xmlns:a16="http://schemas.microsoft.com/office/drawing/2014/main" id="{9F1BC653-6FB9-B52A-8E0B-6BBA040C6E0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87846" y="2135380"/>
              <a:ext cx="3104574" cy="159932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Gráficos vectoriales gratis de Reloj analogo">
              <a:extLst>
                <a:ext uri="{FF2B5EF4-FFF2-40B4-BE49-F238E27FC236}">
                  <a16:creationId xmlns:a16="http://schemas.microsoft.com/office/drawing/2014/main" id="{ACDD9B76-8899-6812-BFB4-61EF180BADE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11862" y="1937476"/>
              <a:ext cx="908050" cy="908050"/>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a:extLst>
                <a:ext uri="{FF2B5EF4-FFF2-40B4-BE49-F238E27FC236}">
                  <a16:creationId xmlns:a16="http://schemas.microsoft.com/office/drawing/2014/main" id="{1984B83B-3A42-551F-A9C9-13BC7A2DC103}"/>
                </a:ext>
              </a:extLst>
            </p:cNvPr>
            <p:cNvSpPr/>
            <p:nvPr/>
          </p:nvSpPr>
          <p:spPr>
            <a:xfrm rot="20877292">
              <a:off x="4678879" y="1877264"/>
              <a:ext cx="691215" cy="461665"/>
            </a:xfrm>
            <a:prstGeom prst="rect">
              <a:avLst/>
            </a:prstGeom>
            <a:noFill/>
          </p:spPr>
          <p:txBody>
            <a:bodyPr wrap="none" lIns="91440" tIns="45720" rIns="91440" bIns="45720">
              <a:spAutoFit/>
            </a:bodyPr>
            <a:lstStyle/>
            <a:p>
              <a:pPr algn="ctr"/>
              <a:r>
                <a:rPr lang="en-GB" sz="2400" b="1" cap="none" spc="0" dirty="0">
                  <a:ln w="6600">
                    <a:solidFill>
                      <a:schemeClr val="accent2"/>
                    </a:solidFill>
                    <a:prstDash val="solid"/>
                  </a:ln>
                  <a:solidFill>
                    <a:srgbClr val="FFFFFF"/>
                  </a:solidFill>
                  <a:effectLst>
                    <a:outerShdw dist="38100" dir="2700000" algn="tl" rotWithShape="0">
                      <a:schemeClr val="accent2"/>
                    </a:outerShdw>
                  </a:effectLst>
                  <a:latin typeface="Segoe Print" panose="02000600000000000000" pitchFamily="2" charset="0"/>
                </a:rPr>
                <a:t>pm</a:t>
              </a:r>
            </a:p>
          </p:txBody>
        </p:sp>
      </p:grpSp>
      <p:grpSp>
        <p:nvGrpSpPr>
          <p:cNvPr id="58" name="Group 57">
            <a:extLst>
              <a:ext uri="{FF2B5EF4-FFF2-40B4-BE49-F238E27FC236}">
                <a16:creationId xmlns:a16="http://schemas.microsoft.com/office/drawing/2014/main" id="{F45B99C3-D55C-3CD9-7CBC-BB8128FAC0E5}"/>
              </a:ext>
            </a:extLst>
          </p:cNvPr>
          <p:cNvGrpSpPr/>
          <p:nvPr/>
        </p:nvGrpSpPr>
        <p:grpSpPr>
          <a:xfrm>
            <a:off x="4960778" y="1038394"/>
            <a:ext cx="1371759" cy="1111374"/>
            <a:chOff x="3657223" y="75587"/>
            <a:chExt cx="4857750" cy="3238500"/>
          </a:xfrm>
        </p:grpSpPr>
        <p:pic>
          <p:nvPicPr>
            <p:cNvPr id="59" name="Picture 10" descr="Tarea, Estudiando, Familia, Niño, Casa">
              <a:extLst>
                <a:ext uri="{FF2B5EF4-FFF2-40B4-BE49-F238E27FC236}">
                  <a16:creationId xmlns:a16="http://schemas.microsoft.com/office/drawing/2014/main" id="{DFE43C8A-5F8A-A715-DF88-DB46FB1E722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57223" y="75587"/>
              <a:ext cx="48577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4" descr="Education, Learning, Homework, Quiz">
              <a:extLst>
                <a:ext uri="{FF2B5EF4-FFF2-40B4-BE49-F238E27FC236}">
                  <a16:creationId xmlns:a16="http://schemas.microsoft.com/office/drawing/2014/main" id="{CE689000-DAC5-02FC-61C5-8E6500F32BA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52835" y="424088"/>
              <a:ext cx="1635685" cy="920750"/>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1026" name="Picture 2" descr="Gráficos vectoriales gratis de Emoticon">
            <a:extLst>
              <a:ext uri="{FF2B5EF4-FFF2-40B4-BE49-F238E27FC236}">
                <a16:creationId xmlns:a16="http://schemas.microsoft.com/office/drawing/2014/main" id="{E7335011-8301-9278-CB69-A6859234DF0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01711" y="4856631"/>
            <a:ext cx="1105181" cy="1337230"/>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0">
            <a:extLst>
              <a:ext uri="{FF2B5EF4-FFF2-40B4-BE49-F238E27FC236}">
                <a16:creationId xmlns:a16="http://schemas.microsoft.com/office/drawing/2014/main" id="{5FC5A301-0A98-E5C6-2938-CC7D0E081C0B}"/>
              </a:ext>
            </a:extLst>
          </p:cNvPr>
          <p:cNvGrpSpPr/>
          <p:nvPr/>
        </p:nvGrpSpPr>
        <p:grpSpPr>
          <a:xfrm>
            <a:off x="3328038" y="2849290"/>
            <a:ext cx="2298066" cy="972104"/>
            <a:chOff x="3537534" y="1122540"/>
            <a:chExt cx="3761857" cy="1725500"/>
          </a:xfrm>
        </p:grpSpPr>
        <p:pic>
          <p:nvPicPr>
            <p:cNvPr id="62" name="Picture 8" descr="Gráficos vectoriales gratis de Gráfico">
              <a:extLst>
                <a:ext uri="{FF2B5EF4-FFF2-40B4-BE49-F238E27FC236}">
                  <a16:creationId xmlns:a16="http://schemas.microsoft.com/office/drawing/2014/main" id="{58B344FE-F510-1427-0AF4-E33DCCA473B0}"/>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997" t="4599" r="1452" b="1935"/>
            <a:stretch/>
          </p:blipFill>
          <p:spPr bwMode="auto">
            <a:xfrm>
              <a:off x="5238936" y="1122540"/>
              <a:ext cx="2060455" cy="1725500"/>
            </a:xfrm>
            <a:prstGeom prst="roundRect">
              <a:avLst/>
            </a:prstGeom>
            <a:noFill/>
            <a:extLst>
              <a:ext uri="{909E8E84-426E-40DD-AFC4-6F175D3DCCD1}">
                <a14:hiddenFill xmlns:a14="http://schemas.microsoft.com/office/drawing/2010/main">
                  <a:solidFill>
                    <a:srgbClr val="FFFFFF"/>
                  </a:solidFill>
                </a14:hiddenFill>
              </a:ext>
            </a:extLst>
          </p:spPr>
        </p:pic>
        <p:pic>
          <p:nvPicPr>
            <p:cNvPr id="63" name="Picture 10" descr="Gráficos vectoriales gratis de Guardarropa">
              <a:extLst>
                <a:ext uri="{FF2B5EF4-FFF2-40B4-BE49-F238E27FC236}">
                  <a16:creationId xmlns:a16="http://schemas.microsoft.com/office/drawing/2014/main" id="{A4BFE888-9005-0530-8A5B-50E5C49A597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537534" y="1905955"/>
              <a:ext cx="1178387" cy="916823"/>
            </a:xfrm>
            <a:prstGeom prst="rect">
              <a:avLst/>
            </a:prstGeom>
            <a:noFill/>
            <a:extLst>
              <a:ext uri="{909E8E84-426E-40DD-AFC4-6F175D3DCCD1}">
                <a14:hiddenFill xmlns:a14="http://schemas.microsoft.com/office/drawing/2010/main">
                  <a:solidFill>
                    <a:srgbClr val="FFFFFF"/>
                  </a:solidFill>
                </a14:hiddenFill>
              </a:ext>
            </a:extLst>
          </p:spPr>
        </p:pic>
        <p:sp>
          <p:nvSpPr>
            <p:cNvPr id="64" name="Arrow: Right 63">
              <a:extLst>
                <a:ext uri="{FF2B5EF4-FFF2-40B4-BE49-F238E27FC236}">
                  <a16:creationId xmlns:a16="http://schemas.microsoft.com/office/drawing/2014/main" id="{8387E0CA-F9E6-5A6B-E78C-AA4DBB22C4E7}"/>
                </a:ext>
              </a:extLst>
            </p:cNvPr>
            <p:cNvSpPr/>
            <p:nvPr/>
          </p:nvSpPr>
          <p:spPr>
            <a:xfrm>
              <a:off x="4783377" y="2190924"/>
              <a:ext cx="721970" cy="344265"/>
            </a:xfrm>
            <a:prstGeom prst="rightArrow">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9" name="TextBox 68">
            <a:extLst>
              <a:ext uri="{FF2B5EF4-FFF2-40B4-BE49-F238E27FC236}">
                <a16:creationId xmlns:a16="http://schemas.microsoft.com/office/drawing/2014/main" id="{D5B299AF-43A0-811E-B8F5-C5097DD796BA}"/>
              </a:ext>
            </a:extLst>
          </p:cNvPr>
          <p:cNvSpPr txBox="1"/>
          <p:nvPr/>
        </p:nvSpPr>
        <p:spPr>
          <a:xfrm>
            <a:off x="9153828" y="2826775"/>
            <a:ext cx="2862879"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m_ñ</a:t>
            </a:r>
            <a:r>
              <a:rPr lang="en-GB" sz="3200" dirty="0">
                <a:solidFill>
                  <a:srgbClr val="002060"/>
                </a:solidFill>
                <a:latin typeface="Century Gothic" panose="020B0502020202020204" pitchFamily="34" charset="0"/>
              </a:rPr>
              <a:t>_ _ a</a:t>
            </a:r>
          </a:p>
        </p:txBody>
      </p:sp>
      <p:sp>
        <p:nvSpPr>
          <p:cNvPr id="70" name="TextBox 69">
            <a:extLst>
              <a:ext uri="{FF2B5EF4-FFF2-40B4-BE49-F238E27FC236}">
                <a16:creationId xmlns:a16="http://schemas.microsoft.com/office/drawing/2014/main" id="{3C21AD59-A01C-CDB1-10B7-232C0A2F80D3}"/>
              </a:ext>
            </a:extLst>
          </p:cNvPr>
          <p:cNvSpPr txBox="1"/>
          <p:nvPr/>
        </p:nvSpPr>
        <p:spPr>
          <a:xfrm>
            <a:off x="9046364" y="2897674"/>
            <a:ext cx="3077805" cy="646331"/>
          </a:xfrm>
          <a:prstGeom prst="rect">
            <a:avLst/>
          </a:prstGeom>
          <a:solidFill>
            <a:schemeClr val="bg1"/>
          </a:solidFill>
        </p:spPr>
        <p:txBody>
          <a:bodyPr wrap="square" rtlCol="0">
            <a:spAutoFit/>
          </a:bodyPr>
          <a:lstStyle/>
          <a:p>
            <a:r>
              <a:rPr lang="en-GB" sz="3600" spc="300" dirty="0">
                <a:solidFill>
                  <a:srgbClr val="92D050"/>
                </a:solidFill>
                <a:latin typeface="Century Gothic" panose="020B0502020202020204" pitchFamily="34" charset="0"/>
              </a:rPr>
              <a:t>la </a:t>
            </a:r>
            <a:r>
              <a:rPr lang="en-GB" sz="3600" spc="300" dirty="0" err="1">
                <a:solidFill>
                  <a:srgbClr val="92D050"/>
                </a:solidFill>
                <a:latin typeface="Century Gothic" panose="020B0502020202020204" pitchFamily="34" charset="0"/>
              </a:rPr>
              <a:t>mañana</a:t>
            </a:r>
            <a:r>
              <a:rPr lang="en-GB" sz="3600" spc="300" dirty="0">
                <a:solidFill>
                  <a:srgbClr val="92D050"/>
                </a:solidFill>
                <a:latin typeface="Century Gothic" panose="020B0502020202020204" pitchFamily="34" charset="0"/>
              </a:rPr>
              <a:t> </a:t>
            </a:r>
          </a:p>
        </p:txBody>
      </p:sp>
      <p:pic>
        <p:nvPicPr>
          <p:cNvPr id="71" name="Picture 70">
            <a:extLst>
              <a:ext uri="{FF2B5EF4-FFF2-40B4-BE49-F238E27FC236}">
                <a16:creationId xmlns:a16="http://schemas.microsoft.com/office/drawing/2014/main" id="{0518B35A-4EFB-653A-4DCD-B3689AFE23CC}"/>
              </a:ext>
            </a:extLst>
          </p:cNvPr>
          <p:cNvPicPr>
            <a:picLocks noChangeAspect="1"/>
          </p:cNvPicPr>
          <p:nvPr/>
        </p:nvPicPr>
        <p:blipFill>
          <a:blip r:embed="rId22"/>
          <a:stretch>
            <a:fillRect/>
          </a:stretch>
        </p:blipFill>
        <p:spPr>
          <a:xfrm>
            <a:off x="9748137" y="1533943"/>
            <a:ext cx="1674260" cy="1262054"/>
          </a:xfrm>
          <a:prstGeom prst="rect">
            <a:avLst/>
          </a:prstGeom>
        </p:spPr>
      </p:pic>
    </p:spTree>
    <p:extLst>
      <p:ext uri="{BB962C8B-B14F-4D97-AF65-F5344CB8AC3E}">
        <p14:creationId xmlns:p14="http://schemas.microsoft.com/office/powerpoint/2010/main" val="27752172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subTnLst>
                                    <p:audio>
                                      <p:cMediaNode>
                                        <p:cTn display="0" masterRel="sameClick">
                                          <p:stCondLst>
                                            <p:cond evt="begin" delay="0">
                                              <p:tn val="5"/>
                                            </p:cond>
                                          </p:stCondLst>
                                          <p:endCondLst>
                                            <p:cond evt="onStopAudio" delay="0">
                                              <p:tgtEl>
                                                <p:sldTgt/>
                                              </p:tgtEl>
                                            </p:cond>
                                          </p:endCondLst>
                                        </p:cTn>
                                        <p:tgtEl>
                                          <p:sndTgt r:embed="rId3" name="1_3.wav"/>
                                        </p:tgtEl>
                                      </p:cMediaNode>
                                    </p:audio>
                                  </p:subTnLst>
                                </p:cTn>
                              </p:par>
                            </p:childTnLst>
                          </p:cTn>
                        </p:par>
                      </p:childTnLst>
                    </p:cTn>
                  </p:par>
                </p:childTnLst>
              </p:cTn>
              <p:nextCondLst>
                <p:cond evt="onClick" delay="0">
                  <p:tgtEl>
                    <p:spTgt spid="98"/>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subTnLst>
                                    <p:audio>
                                      <p:cMediaNode>
                                        <p:cTn display="0" masterRel="sameClick">
                                          <p:stCondLst>
                                            <p:cond evt="begin" delay="0">
                                              <p:tn val="11"/>
                                            </p:cond>
                                          </p:stCondLst>
                                          <p:endCondLst>
                                            <p:cond evt="onStopAudio" delay="0">
                                              <p:tgtEl>
                                                <p:sldTgt/>
                                              </p:tgtEl>
                                            </p:cond>
                                          </p:endCondLst>
                                        </p:cTn>
                                        <p:tgtEl>
                                          <p:sndTgt r:embed="rId4" name="1_7.wav"/>
                                        </p:tgtEl>
                                      </p:cMediaNode>
                                    </p:audio>
                                  </p:sub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10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subTnLst>
                                    <p:audio>
                                      <p:cMediaNode>
                                        <p:cTn display="0" masterRel="sameClick">
                                          <p:stCondLst>
                                            <p:cond evt="begin" delay="0">
                                              <p:tn val="17"/>
                                            </p:cond>
                                          </p:stCondLst>
                                          <p:endCondLst>
                                            <p:cond evt="onStopAudio" delay="0">
                                              <p:tgtEl>
                                                <p:sldTgt/>
                                              </p:tgtEl>
                                            </p:cond>
                                          </p:endCondLst>
                                        </p:cTn>
                                        <p:tgtEl>
                                          <p:sndTgt r:embed="rId5" name="1_9.wav"/>
                                        </p:tgtEl>
                                      </p:cMediaNode>
                                    </p:audio>
                                  </p:subTnLst>
                                </p:cTn>
                              </p:par>
                            </p:childTnLst>
                          </p:cTn>
                        </p:par>
                      </p:childTnLst>
                    </p:cTn>
                  </p:par>
                </p:childTnLst>
              </p:cTn>
              <p:nextCondLst>
                <p:cond evt="onClick" delay="0">
                  <p:tgtEl>
                    <p:spTgt spid="105"/>
                  </p:tgtEl>
                </p:cond>
              </p:nextCondLst>
            </p:seq>
            <p:seq concurrent="1" nextAc="seek">
              <p:cTn id="20" restart="whenNotActive" fill="hold" evtFilter="cancelBubble" nodeType="interactiveSeq">
                <p:stCondLst>
                  <p:cond evt="onClick" delay="0">
                    <p:tgtEl>
                      <p:spTgt spid="5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0"/>
                                        </p:tgtEl>
                                        <p:attrNameLst>
                                          <p:attrName>style.visibility</p:attrName>
                                        </p:attrNameLst>
                                      </p:cBhvr>
                                      <p:to>
                                        <p:strVal val="visible"/>
                                      </p:to>
                                    </p:set>
                                    <p:animEffect transition="in" filter="fade">
                                      <p:cBhvr>
                                        <p:cTn id="25" dur="500"/>
                                        <p:tgtEl>
                                          <p:spTgt spid="150"/>
                                        </p:tgtEl>
                                      </p:cBhvr>
                                    </p:animEffect>
                                  </p:childTnLst>
                                  <p:subTnLst>
                                    <p:audio>
                                      <p:cMediaNode>
                                        <p:cTn display="0" masterRel="sameClick">
                                          <p:stCondLst>
                                            <p:cond evt="begin" delay="0">
                                              <p:tn val="23"/>
                                            </p:cond>
                                          </p:stCondLst>
                                          <p:endCondLst>
                                            <p:cond evt="onStopAudio" delay="0">
                                              <p:tgtEl>
                                                <p:sldTgt/>
                                              </p:tgtEl>
                                            </p:cond>
                                          </p:endCondLst>
                                        </p:cTn>
                                        <p:tgtEl>
                                          <p:sndTgt r:embed="rId6" name="1_1.wav"/>
                                        </p:tgtEl>
                                      </p:cMediaNode>
                                    </p:audio>
                                  </p:subTnLst>
                                </p:cTn>
                              </p:par>
                            </p:childTnLst>
                          </p:cTn>
                        </p:par>
                      </p:childTnLst>
                    </p:cTn>
                  </p:par>
                </p:childTnLst>
              </p:cTn>
              <p:nextCondLst>
                <p:cond evt="onClick" delay="0">
                  <p:tgtEl>
                    <p:spTgt spid="51"/>
                  </p:tgtEl>
                </p:cond>
              </p:nextCondLst>
            </p:seq>
            <p:seq concurrent="1" nextAc="seek">
              <p:cTn id="26" restart="whenNotActive" fill="hold" evtFilter="cancelBubble" nodeType="interactiveSeq">
                <p:stCondLst>
                  <p:cond evt="onClick" delay="0">
                    <p:tgtEl>
                      <p:spTgt spid="58"/>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subTnLst>
                                    <p:audio>
                                      <p:cMediaNode>
                                        <p:cTn display="0" masterRel="sameClick">
                                          <p:stCondLst>
                                            <p:cond evt="begin" delay="0">
                                              <p:tn val="29"/>
                                            </p:cond>
                                          </p:stCondLst>
                                          <p:endCondLst>
                                            <p:cond evt="onStopAudio" delay="0">
                                              <p:tgtEl>
                                                <p:sldTgt/>
                                              </p:tgtEl>
                                            </p:cond>
                                          </p:endCondLst>
                                        </p:cTn>
                                        <p:tgtEl>
                                          <p:sndTgt r:embed="rId7" name="1_2.wav"/>
                                        </p:tgtEl>
                                      </p:cMediaNode>
                                    </p:audio>
                                  </p:subTnLst>
                                </p:cTn>
                              </p:par>
                            </p:childTnLst>
                          </p:cTn>
                        </p:par>
                      </p:childTnLst>
                    </p:cTn>
                  </p:par>
                </p:childTnLst>
              </p:cTn>
              <p:nextCondLst>
                <p:cond evt="onClick" delay="0">
                  <p:tgtEl>
                    <p:spTgt spid="58"/>
                  </p:tgtEl>
                </p:cond>
              </p:nextCondLst>
            </p:seq>
            <p:seq concurrent="1" nextAc="seek">
              <p:cTn id="32" restart="whenNotActive" fill="hold" evtFilter="cancelBubble" nodeType="interactiveSeq">
                <p:stCondLst>
                  <p:cond evt="onClick" delay="0">
                    <p:tgtEl>
                      <p:spTgt spid="71"/>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subTnLst>
                                    <p:audio>
                                      <p:cMediaNode>
                                        <p:cTn display="0" masterRel="sameClick">
                                          <p:stCondLst>
                                            <p:cond evt="begin" delay="0">
                                              <p:tn val="35"/>
                                            </p:cond>
                                          </p:stCondLst>
                                          <p:endCondLst>
                                            <p:cond evt="onStopAudio" delay="0">
                                              <p:tgtEl>
                                                <p:sldTgt/>
                                              </p:tgtEl>
                                            </p:cond>
                                          </p:endCondLst>
                                        </p:cTn>
                                        <p:tgtEl>
                                          <p:sndTgt r:embed="rId8" name="1_5.wav"/>
                                        </p:tgtEl>
                                      </p:cMediaNode>
                                    </p:audio>
                                  </p:subTnLst>
                                </p:cTn>
                              </p:par>
                            </p:childTnLst>
                          </p:cTn>
                        </p:par>
                      </p:childTnLst>
                    </p:cTn>
                  </p:par>
                </p:childTnLst>
              </p:cTn>
              <p:nextCondLst>
                <p:cond evt="onClick" delay="0">
                  <p:tgtEl>
                    <p:spTgt spid="71"/>
                  </p:tgtEl>
                </p:cond>
              </p:nextCondLst>
            </p:seq>
            <p:seq concurrent="1" nextAc="seek">
              <p:cTn id="38" restart="whenNotActive" fill="hold" evtFilter="cancelBubble" nodeType="interactiveSeq">
                <p:stCondLst>
                  <p:cond evt="onClick" delay="0">
                    <p:tgtEl>
                      <p:spTgt spid="61"/>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subTnLst>
                                    <p:audio>
                                      <p:cMediaNode>
                                        <p:cTn display="0" masterRel="sameClick">
                                          <p:stCondLst>
                                            <p:cond evt="begin" delay="0">
                                              <p:tn val="41"/>
                                            </p:cond>
                                          </p:stCondLst>
                                          <p:endCondLst>
                                            <p:cond evt="onStopAudio" delay="0">
                                              <p:tgtEl>
                                                <p:sldTgt/>
                                              </p:tgtEl>
                                            </p:cond>
                                          </p:endCondLst>
                                        </p:cTn>
                                        <p:tgtEl>
                                          <p:sndTgt r:embed="rId9" name="1_4.wav"/>
                                        </p:tgtEl>
                                      </p:cMediaNode>
                                    </p:audio>
                                  </p:subTnLst>
                                </p:cTn>
                              </p:par>
                            </p:childTnLst>
                          </p:cTn>
                        </p:par>
                      </p:childTnLst>
                    </p:cTn>
                  </p:par>
                </p:childTnLst>
              </p:cTn>
              <p:nextCondLst>
                <p:cond evt="onClick" delay="0">
                  <p:tgtEl>
                    <p:spTgt spid="61"/>
                  </p:tgtEl>
                </p:cond>
              </p:nextCondLst>
            </p:seq>
            <p:seq concurrent="1" nextAc="seek">
              <p:cTn id="44" restart="whenNotActive" fill="hold" evtFilter="cancelBubble" nodeType="interactiveSeq">
                <p:stCondLst>
                  <p:cond evt="onClick" delay="0">
                    <p:tgtEl>
                      <p:spTgt spid="54"/>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500"/>
                                        <p:tgtEl>
                                          <p:spTgt spid="46"/>
                                        </p:tgtEl>
                                      </p:cBhvr>
                                    </p:animEffect>
                                  </p:childTnLst>
                                  <p:subTnLst>
                                    <p:audio>
                                      <p:cMediaNode>
                                        <p:cTn display="0" masterRel="sameClick">
                                          <p:stCondLst>
                                            <p:cond evt="begin" delay="0">
                                              <p:tn val="47"/>
                                            </p:cond>
                                          </p:stCondLst>
                                          <p:endCondLst>
                                            <p:cond evt="onStopAudio" delay="0">
                                              <p:tgtEl>
                                                <p:sldTgt/>
                                              </p:tgtEl>
                                            </p:cond>
                                          </p:endCondLst>
                                        </p:cTn>
                                        <p:tgtEl>
                                          <p:sndTgt r:embed="rId10" name="1_6.wav"/>
                                        </p:tgtEl>
                                      </p:cMediaNode>
                                    </p:audio>
                                  </p:subTnLst>
                                </p:cTn>
                              </p:par>
                            </p:childTnLst>
                          </p:cTn>
                        </p:par>
                      </p:childTnLst>
                    </p:cTn>
                  </p:par>
                </p:childTnLst>
              </p:cTn>
              <p:nextCondLst>
                <p:cond evt="onClick" delay="0">
                  <p:tgtEl>
                    <p:spTgt spid="54"/>
                  </p:tgtEl>
                </p:cond>
              </p:nextCondLst>
            </p:seq>
            <p:seq concurrent="1" nextAc="seek">
              <p:cTn id="50" restart="whenNotActive" fill="hold" evtFilter="cancelBubble" nodeType="interactiveSeq">
                <p:stCondLst>
                  <p:cond evt="onClick" delay="0">
                    <p:tgtEl>
                      <p:spTgt spid="1026"/>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fade">
                                      <p:cBhvr>
                                        <p:cTn id="55" dur="500"/>
                                        <p:tgtEl>
                                          <p:spTgt spid="48"/>
                                        </p:tgtEl>
                                      </p:cBhvr>
                                    </p:animEffect>
                                  </p:childTnLst>
                                  <p:subTnLst>
                                    <p:audio>
                                      <p:cMediaNode>
                                        <p:cTn display="0" masterRel="sameClick">
                                          <p:stCondLst>
                                            <p:cond evt="begin" delay="0">
                                              <p:tn val="53"/>
                                            </p:cond>
                                          </p:stCondLst>
                                          <p:endCondLst>
                                            <p:cond evt="onStopAudio" delay="0">
                                              <p:tgtEl>
                                                <p:sldTgt/>
                                              </p:tgtEl>
                                            </p:cond>
                                          </p:endCondLst>
                                        </p:cTn>
                                        <p:tgtEl>
                                          <p:sndTgt r:embed="rId11" name="1_8.wav"/>
                                        </p:tgtEl>
                                      </p:cMediaNode>
                                    </p:audio>
                                  </p:subTnLst>
                                </p:cTn>
                              </p:par>
                            </p:childTnLst>
                          </p:cTn>
                        </p:par>
                      </p:childTnLst>
                    </p:cTn>
                  </p:par>
                </p:childTnLst>
              </p:cTn>
              <p:nextCondLst>
                <p:cond evt="onClick" delay="0">
                  <p:tgtEl>
                    <p:spTgt spid="1026"/>
                  </p:tgtEl>
                </p:cond>
              </p:nextCondLst>
            </p:seq>
          </p:childTnLst>
        </p:cTn>
      </p:par>
    </p:tnLst>
    <p:bldLst>
      <p:bldP spid="150" grpId="0" animBg="1"/>
      <p:bldP spid="40" grpId="0" animBg="1"/>
      <p:bldP spid="43" grpId="0" animBg="1"/>
      <p:bldP spid="44" grpId="0" animBg="1"/>
      <p:bldP spid="45" grpId="0" animBg="1"/>
      <p:bldP spid="46" grpId="0" animBg="1"/>
      <p:bldP spid="48" grpId="0" animBg="1"/>
      <p:bldP spid="49" grpId="0" animBg="1"/>
      <p:bldP spid="7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176626" cy="675762"/>
          </a:xfrm>
        </p:spPr>
        <p:txBody>
          <a:bodyPr>
            <a:normAutofit/>
          </a:bodyPr>
          <a:lstStyle/>
          <a:p>
            <a:r>
              <a:rPr lang="es-AR" sz="3200" b="1" dirty="0">
                <a:solidFill>
                  <a:srgbClr val="002060"/>
                </a:solidFill>
                <a:latin typeface="Century Gothic"/>
                <a:ea typeface="Century Gothic"/>
                <a:cs typeface="Century Gothic"/>
                <a:sym typeface="Century Gothic"/>
              </a:rPr>
              <a:t>Follow up 1.2 </a:t>
            </a:r>
            <a:endParaRPr lang="es-AR" sz="3200" dirty="0"/>
          </a:p>
        </p:txBody>
      </p:sp>
      <p:sp>
        <p:nvSpPr>
          <p:cNvPr id="47" name="Title 1">
            <a:extLst>
              <a:ext uri="{FF2B5EF4-FFF2-40B4-BE49-F238E27FC236}">
                <a16:creationId xmlns:a16="http://schemas.microsoft.com/office/drawing/2014/main" id="{CAFDDEDD-8DB8-8AF3-B771-E66C70DC02C2}"/>
              </a:ext>
            </a:extLst>
          </p:cNvPr>
          <p:cNvSpPr txBox="1">
            <a:spLocks/>
          </p:cNvSpPr>
          <p:nvPr/>
        </p:nvSpPr>
        <p:spPr>
          <a:xfrm>
            <a:off x="10713056" y="980388"/>
            <a:ext cx="1347765" cy="402356"/>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chemeClr val="bg1"/>
                </a:solidFill>
                <a:latin typeface="Century Gothic" panose="020B0502020202020204" pitchFamily="34" charset="0"/>
              </a:rPr>
              <a:t>palabras</a:t>
            </a:r>
            <a:endParaRPr lang="en-GB" sz="1800" b="1" dirty="0">
              <a:solidFill>
                <a:schemeClr val="bg1"/>
              </a:solidFill>
              <a:latin typeface="Century Gothic" panose="020B0502020202020204" pitchFamily="34" charset="0"/>
            </a:endParaRPr>
          </a:p>
        </p:txBody>
      </p:sp>
      <p:pic>
        <p:nvPicPr>
          <p:cNvPr id="50" name="Picture 2" descr="Brain, Idea, Think, Creativity">
            <a:extLst>
              <a:ext uri="{FF2B5EF4-FFF2-40B4-BE49-F238E27FC236}">
                <a16:creationId xmlns:a16="http://schemas.microsoft.com/office/drawing/2014/main" id="{2643E7DE-74AB-6126-2700-5977D54893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5168" y="58981"/>
            <a:ext cx="869361" cy="869361"/>
          </a:xfrm>
          <a:prstGeom prst="rect">
            <a:avLst/>
          </a:prstGeom>
          <a:noFill/>
          <a:extLst>
            <a:ext uri="{909E8E84-426E-40DD-AFC4-6F175D3DCCD1}">
              <a14:hiddenFill xmlns:a14="http://schemas.microsoft.com/office/drawing/2010/main">
                <a:solidFill>
                  <a:srgbClr val="FFFFFF"/>
                </a:solidFill>
              </a14:hiddenFill>
            </a:ext>
          </a:extLst>
        </p:spPr>
      </p:pic>
      <p:sp>
        <p:nvSpPr>
          <p:cNvPr id="65" name="Rounded Rectangular Callout 1">
            <a:hlinkClick r:id="" action="ppaction://noaction">
              <a:snd r:embed="rId4" name="1_10.wav"/>
            </a:hlinkClick>
            <a:extLst>
              <a:ext uri="{FF2B5EF4-FFF2-40B4-BE49-F238E27FC236}">
                <a16:creationId xmlns:a16="http://schemas.microsoft.com/office/drawing/2014/main" id="{51150F82-D4F5-A624-50E3-0C224016C49F}"/>
              </a:ext>
            </a:extLst>
          </p:cNvPr>
          <p:cNvSpPr/>
          <p:nvPr/>
        </p:nvSpPr>
        <p:spPr>
          <a:xfrm>
            <a:off x="6149423" y="1078356"/>
            <a:ext cx="2753685" cy="1155885"/>
          </a:xfrm>
          <a:prstGeom prst="wedgeRoundRectCallout">
            <a:avLst>
              <a:gd name="adj1" fmla="val 43081"/>
              <a:gd name="adj2" fmla="val -86148"/>
              <a:gd name="adj3" fmla="val 16667"/>
            </a:avLst>
          </a:prstGeom>
          <a:solidFill>
            <a:srgbClr val="FF4B94"/>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4400" dirty="0" err="1">
                <a:solidFill>
                  <a:srgbClr val="002060"/>
                </a:solidFill>
                <a:latin typeface="Century Gothic" panose="020B0502020202020204" pitchFamily="34" charset="0"/>
              </a:rPr>
              <a:t>Veo</a:t>
            </a:r>
            <a:r>
              <a:rPr lang="en-GB" sz="4400" dirty="0">
                <a:solidFill>
                  <a:srgbClr val="002060"/>
                </a:solidFill>
                <a:latin typeface="Century Gothic" panose="020B0502020202020204" pitchFamily="34" charset="0"/>
              </a:rPr>
              <a:t> </a:t>
            </a:r>
            <a:r>
              <a:rPr lang="en-GB" sz="4400" dirty="0" err="1">
                <a:solidFill>
                  <a:srgbClr val="002060"/>
                </a:solidFill>
                <a:latin typeface="Century Gothic" panose="020B0502020202020204" pitchFamily="34" charset="0"/>
              </a:rPr>
              <a:t>veo</a:t>
            </a:r>
            <a:endParaRPr lang="en-US" sz="4400" dirty="0">
              <a:solidFill>
                <a:srgbClr val="002060"/>
              </a:solidFill>
              <a:latin typeface="Century Gothic" panose="020B0502020202020204" pitchFamily="34" charset="0"/>
            </a:endParaRPr>
          </a:p>
        </p:txBody>
      </p:sp>
      <p:sp>
        <p:nvSpPr>
          <p:cNvPr id="66" name="Rounded Rectangular Callout 4">
            <a:hlinkClick r:id="" action="ppaction://noaction">
              <a:snd r:embed="rId5" name="1_11.wav"/>
            </a:hlinkClick>
            <a:extLst>
              <a:ext uri="{FF2B5EF4-FFF2-40B4-BE49-F238E27FC236}">
                <a16:creationId xmlns:a16="http://schemas.microsoft.com/office/drawing/2014/main" id="{DB7A0E2B-2C5A-F272-6584-5F3F84E3D853}"/>
              </a:ext>
            </a:extLst>
          </p:cNvPr>
          <p:cNvSpPr/>
          <p:nvPr/>
        </p:nvSpPr>
        <p:spPr>
          <a:xfrm>
            <a:off x="9040294" y="1623897"/>
            <a:ext cx="3033639" cy="1134702"/>
          </a:xfrm>
          <a:prstGeom prst="wedgeRoundRectCallout">
            <a:avLst>
              <a:gd name="adj1" fmla="val -37842"/>
              <a:gd name="adj2" fmla="val 85165"/>
              <a:gd name="adj3" fmla="val 16667"/>
            </a:avLst>
          </a:prstGeom>
          <a:solidFill>
            <a:srgbClr val="B6DF89"/>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4000" dirty="0">
                <a:solidFill>
                  <a:srgbClr val="002060"/>
                </a:solidFill>
                <a:latin typeface="Century Gothic" panose="020B0502020202020204" pitchFamily="34" charset="0"/>
              </a:rPr>
              <a:t>¿</a:t>
            </a:r>
            <a:r>
              <a:rPr lang="en-GB" sz="4000" dirty="0" err="1">
                <a:solidFill>
                  <a:srgbClr val="002060"/>
                </a:solidFill>
                <a:latin typeface="Century Gothic" panose="020B0502020202020204" pitchFamily="34" charset="0"/>
              </a:rPr>
              <a:t>Qué</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ves</a:t>
            </a:r>
            <a:r>
              <a:rPr lang="en-GB" sz="4000" dirty="0">
                <a:solidFill>
                  <a:srgbClr val="002060"/>
                </a:solidFill>
                <a:latin typeface="Century Gothic" panose="020B0502020202020204" pitchFamily="34" charset="0"/>
              </a:rPr>
              <a:t>?</a:t>
            </a:r>
            <a:endParaRPr lang="en-US" sz="4000" dirty="0">
              <a:solidFill>
                <a:srgbClr val="002060"/>
              </a:solidFill>
              <a:latin typeface="Century Gothic" panose="020B0502020202020204" pitchFamily="34" charset="0"/>
            </a:endParaRPr>
          </a:p>
        </p:txBody>
      </p:sp>
      <p:sp>
        <p:nvSpPr>
          <p:cNvPr id="72" name="Rounded Rectangular Callout 1">
            <a:hlinkClick r:id="" action="ppaction://noaction">
              <a:snd r:embed="rId6" name="1_12.wav"/>
            </a:hlinkClick>
            <a:extLst>
              <a:ext uri="{FF2B5EF4-FFF2-40B4-BE49-F238E27FC236}">
                <a16:creationId xmlns:a16="http://schemas.microsoft.com/office/drawing/2014/main" id="{6B1420BC-3FAA-26CF-C424-01B61DCA6426}"/>
              </a:ext>
            </a:extLst>
          </p:cNvPr>
          <p:cNvSpPr/>
          <p:nvPr/>
        </p:nvSpPr>
        <p:spPr>
          <a:xfrm>
            <a:off x="6949913" y="3022824"/>
            <a:ext cx="2001344" cy="1155885"/>
          </a:xfrm>
          <a:prstGeom prst="wedgeRoundRectCallout">
            <a:avLst>
              <a:gd name="adj1" fmla="val 40972"/>
              <a:gd name="adj2" fmla="val -77359"/>
              <a:gd name="adj3" fmla="val 16667"/>
            </a:avLst>
          </a:prstGeom>
          <a:solidFill>
            <a:srgbClr val="FF4B94"/>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4400" dirty="0">
                <a:solidFill>
                  <a:srgbClr val="002060"/>
                </a:solidFill>
                <a:latin typeface="Century Gothic" panose="020B0502020202020204" pitchFamily="34" charset="0"/>
              </a:rPr>
              <a:t>Una </a:t>
            </a:r>
            <a:r>
              <a:rPr lang="en-GB" sz="4400" dirty="0" err="1">
                <a:solidFill>
                  <a:srgbClr val="002060"/>
                </a:solidFill>
                <a:latin typeface="Century Gothic" panose="020B0502020202020204" pitchFamily="34" charset="0"/>
              </a:rPr>
              <a:t>cosita</a:t>
            </a:r>
            <a:endParaRPr lang="en-US" sz="4400" dirty="0">
              <a:solidFill>
                <a:srgbClr val="002060"/>
              </a:solidFill>
              <a:latin typeface="Century Gothic" panose="020B0502020202020204" pitchFamily="34" charset="0"/>
            </a:endParaRPr>
          </a:p>
        </p:txBody>
      </p:sp>
      <p:sp>
        <p:nvSpPr>
          <p:cNvPr id="73" name="Rounded Rectangular Callout 4">
            <a:hlinkClick r:id="" action="ppaction://noaction">
              <a:snd r:embed="rId7" name="1_13.wav"/>
            </a:hlinkClick>
            <a:extLst>
              <a:ext uri="{FF2B5EF4-FFF2-40B4-BE49-F238E27FC236}">
                <a16:creationId xmlns:a16="http://schemas.microsoft.com/office/drawing/2014/main" id="{7055AAC7-C759-6BE7-1A4B-494180D7F4DB}"/>
              </a:ext>
            </a:extLst>
          </p:cNvPr>
          <p:cNvSpPr/>
          <p:nvPr/>
        </p:nvSpPr>
        <p:spPr>
          <a:xfrm>
            <a:off x="9098898" y="3345407"/>
            <a:ext cx="3033639" cy="1134702"/>
          </a:xfrm>
          <a:prstGeom prst="wedgeRoundRectCallout">
            <a:avLst>
              <a:gd name="adj1" fmla="val -37842"/>
              <a:gd name="adj2" fmla="val 85165"/>
              <a:gd name="adj3" fmla="val 16667"/>
            </a:avLst>
          </a:prstGeom>
          <a:solidFill>
            <a:srgbClr val="B6DF89"/>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4000" dirty="0">
                <a:solidFill>
                  <a:srgbClr val="002060"/>
                </a:solidFill>
                <a:latin typeface="Century Gothic" panose="020B0502020202020204" pitchFamily="34" charset="0"/>
              </a:rPr>
              <a:t>¿Qué </a:t>
            </a:r>
            <a:r>
              <a:rPr lang="en-GB" sz="4000" dirty="0" err="1">
                <a:solidFill>
                  <a:srgbClr val="002060"/>
                </a:solidFill>
                <a:latin typeface="Century Gothic" panose="020B0502020202020204" pitchFamily="34" charset="0"/>
              </a:rPr>
              <a:t>cosita</a:t>
            </a:r>
            <a:r>
              <a:rPr lang="en-GB" sz="4000" dirty="0">
                <a:solidFill>
                  <a:srgbClr val="002060"/>
                </a:solidFill>
                <a:latin typeface="Century Gothic" panose="020B0502020202020204" pitchFamily="34" charset="0"/>
              </a:rPr>
              <a:t> es?</a:t>
            </a:r>
            <a:endParaRPr lang="en-US" sz="4000" dirty="0">
              <a:solidFill>
                <a:srgbClr val="002060"/>
              </a:solidFill>
              <a:latin typeface="Century Gothic" panose="020B0502020202020204" pitchFamily="34" charset="0"/>
            </a:endParaRPr>
          </a:p>
        </p:txBody>
      </p:sp>
      <p:sp>
        <p:nvSpPr>
          <p:cNvPr id="74" name="Rounded Rectangular Callout 1">
            <a:hlinkClick r:id="" action="ppaction://noaction">
              <a:snd r:embed="rId8" name="1_14.wav"/>
            </a:hlinkClick>
            <a:extLst>
              <a:ext uri="{FF2B5EF4-FFF2-40B4-BE49-F238E27FC236}">
                <a16:creationId xmlns:a16="http://schemas.microsoft.com/office/drawing/2014/main" id="{FE527AC4-49BD-885A-36CC-90927A4FC002}"/>
              </a:ext>
            </a:extLst>
          </p:cNvPr>
          <p:cNvSpPr/>
          <p:nvPr/>
        </p:nvSpPr>
        <p:spPr>
          <a:xfrm>
            <a:off x="5280283" y="4779001"/>
            <a:ext cx="3339260" cy="1155885"/>
          </a:xfrm>
          <a:prstGeom prst="wedgeRoundRectCallout">
            <a:avLst>
              <a:gd name="adj1" fmla="val 36361"/>
              <a:gd name="adj2" fmla="val -83637"/>
              <a:gd name="adj3" fmla="val 16667"/>
            </a:avLst>
          </a:prstGeom>
          <a:solidFill>
            <a:srgbClr val="FF4B94"/>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3600" dirty="0" err="1">
                <a:solidFill>
                  <a:srgbClr val="002060"/>
                </a:solidFill>
                <a:latin typeface="Century Gothic" panose="020B0502020202020204" pitchFamily="34" charset="0"/>
              </a:rPr>
              <a:t>Empieza</a:t>
            </a:r>
            <a:r>
              <a:rPr lang="en-GB" sz="3600" dirty="0">
                <a:solidFill>
                  <a:srgbClr val="002060"/>
                </a:solidFill>
                <a:latin typeface="Century Gothic" panose="020B0502020202020204" pitchFamily="34" charset="0"/>
              </a:rPr>
              <a:t> con la </a:t>
            </a:r>
            <a:r>
              <a:rPr lang="en-GB" sz="3600" dirty="0" err="1">
                <a:solidFill>
                  <a:srgbClr val="002060"/>
                </a:solidFill>
                <a:latin typeface="Century Gothic" panose="020B0502020202020204" pitchFamily="34" charset="0"/>
              </a:rPr>
              <a:t>letra</a:t>
            </a:r>
            <a:r>
              <a:rPr lang="en-GB" sz="3600" dirty="0">
                <a:solidFill>
                  <a:srgbClr val="002060"/>
                </a:solidFill>
                <a:latin typeface="Century Gothic" panose="020B0502020202020204" pitchFamily="34" charset="0"/>
              </a:rPr>
              <a:t>…  </a:t>
            </a:r>
            <a:endParaRPr lang="en-US" sz="3600" dirty="0">
              <a:solidFill>
                <a:srgbClr val="002060"/>
              </a:solidFill>
              <a:latin typeface="Century Gothic" panose="020B0502020202020204" pitchFamily="34" charset="0"/>
            </a:endParaRPr>
          </a:p>
        </p:txBody>
      </p:sp>
      <p:sp>
        <p:nvSpPr>
          <p:cNvPr id="75" name="Rounded Rectangular Callout 4">
            <a:hlinkClick r:id="" action="ppaction://noaction">
              <a:snd r:embed="rId9" name="1_15.wav"/>
            </a:hlinkClick>
            <a:extLst>
              <a:ext uri="{FF2B5EF4-FFF2-40B4-BE49-F238E27FC236}">
                <a16:creationId xmlns:a16="http://schemas.microsoft.com/office/drawing/2014/main" id="{2E442564-27AB-F63B-3D11-83BE19B60809}"/>
              </a:ext>
            </a:extLst>
          </p:cNvPr>
          <p:cNvSpPr/>
          <p:nvPr/>
        </p:nvSpPr>
        <p:spPr>
          <a:xfrm>
            <a:off x="8678687" y="4959175"/>
            <a:ext cx="3453850" cy="1357313"/>
          </a:xfrm>
          <a:prstGeom prst="wedgeRoundRectCallout">
            <a:avLst>
              <a:gd name="adj1" fmla="val -37842"/>
              <a:gd name="adj2" fmla="val 85165"/>
              <a:gd name="adj3" fmla="val 16667"/>
            </a:avLst>
          </a:prstGeom>
          <a:solidFill>
            <a:srgbClr val="B6DF89"/>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3600" dirty="0">
                <a:solidFill>
                  <a:srgbClr val="002060"/>
                </a:solidFill>
                <a:latin typeface="Century Gothic" panose="020B0502020202020204" pitchFamily="34" charset="0"/>
              </a:rPr>
              <a:t>¿Qué es, qué es, qué es?</a:t>
            </a:r>
            <a:endParaRPr lang="en-US" sz="3600" dirty="0">
              <a:solidFill>
                <a:srgbClr val="002060"/>
              </a:solidFill>
              <a:latin typeface="Century Gothic" panose="020B0502020202020204" pitchFamily="34" charset="0"/>
            </a:endParaRPr>
          </a:p>
        </p:txBody>
      </p:sp>
      <p:sp>
        <p:nvSpPr>
          <p:cNvPr id="99" name="TextBox 98">
            <a:extLst>
              <a:ext uri="{FF2B5EF4-FFF2-40B4-BE49-F238E27FC236}">
                <a16:creationId xmlns:a16="http://schemas.microsoft.com/office/drawing/2014/main" id="{325A2543-1A2F-77A4-9856-EC37972891FD}"/>
              </a:ext>
            </a:extLst>
          </p:cNvPr>
          <p:cNvSpPr txBox="1"/>
          <p:nvPr/>
        </p:nvSpPr>
        <p:spPr>
          <a:xfrm>
            <a:off x="8606970" y="72201"/>
            <a:ext cx="2174629" cy="369332"/>
          </a:xfrm>
          <a:prstGeom prst="rect">
            <a:avLst/>
          </a:prstGeom>
          <a:solidFill>
            <a:srgbClr val="D2ECB6"/>
          </a:solidFill>
        </p:spPr>
        <p:txBody>
          <a:bodyPr wrap="square">
            <a:spAutoFit/>
          </a:bodyPr>
          <a:lstStyle/>
          <a:p>
            <a:pPr algn="ctr"/>
            <a:r>
              <a:rPr lang="en-GB" sz="1800" b="1" dirty="0" err="1">
                <a:solidFill>
                  <a:srgbClr val="002060"/>
                </a:solidFill>
                <a:latin typeface="Century Gothic" panose="020B0502020202020204" pitchFamily="34" charset="0"/>
              </a:rPr>
              <a:t>empieza</a:t>
            </a:r>
            <a:r>
              <a:rPr lang="en-GB" sz="1800" dirty="0">
                <a:solidFill>
                  <a:srgbClr val="002060"/>
                </a:solidFill>
                <a:latin typeface="Century Gothic" panose="020B0502020202020204" pitchFamily="34" charset="0"/>
              </a:rPr>
              <a:t> = </a:t>
            </a:r>
            <a:r>
              <a:rPr lang="en-GB" dirty="0">
                <a:solidFill>
                  <a:srgbClr val="002060"/>
                </a:solidFill>
                <a:latin typeface="Century Gothic" panose="020B0502020202020204" pitchFamily="34" charset="0"/>
              </a:rPr>
              <a:t>it starts</a:t>
            </a:r>
            <a:endParaRPr lang="en-GB" dirty="0"/>
          </a:p>
        </p:txBody>
      </p:sp>
      <p:sp>
        <p:nvSpPr>
          <p:cNvPr id="100" name="TextBox 99">
            <a:extLst>
              <a:ext uri="{FF2B5EF4-FFF2-40B4-BE49-F238E27FC236}">
                <a16:creationId xmlns:a16="http://schemas.microsoft.com/office/drawing/2014/main" id="{6C5A4EA5-B36E-FF33-E24B-1980743E5CC7}"/>
              </a:ext>
            </a:extLst>
          </p:cNvPr>
          <p:cNvSpPr txBox="1"/>
          <p:nvPr/>
        </p:nvSpPr>
        <p:spPr>
          <a:xfrm>
            <a:off x="37817" y="1555367"/>
            <a:ext cx="3693166"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c_ l _g_ _ </a:t>
            </a:r>
            <a:endParaRPr lang="en-GB" sz="3200" b="1" dirty="0">
              <a:solidFill>
                <a:srgbClr val="002060"/>
              </a:solidFill>
            </a:endParaRPr>
          </a:p>
        </p:txBody>
      </p:sp>
      <p:grpSp>
        <p:nvGrpSpPr>
          <p:cNvPr id="101" name="Group 100">
            <a:extLst>
              <a:ext uri="{FF2B5EF4-FFF2-40B4-BE49-F238E27FC236}">
                <a16:creationId xmlns:a16="http://schemas.microsoft.com/office/drawing/2014/main" id="{FFDC0CC5-FA91-3728-C5AA-73F022821CB0}"/>
              </a:ext>
            </a:extLst>
          </p:cNvPr>
          <p:cNvGrpSpPr/>
          <p:nvPr/>
        </p:nvGrpSpPr>
        <p:grpSpPr>
          <a:xfrm>
            <a:off x="131179" y="823103"/>
            <a:ext cx="1361578" cy="709414"/>
            <a:chOff x="806289" y="1980659"/>
            <a:chExt cx="2549303" cy="1749066"/>
          </a:xfrm>
        </p:grpSpPr>
        <p:pic>
          <p:nvPicPr>
            <p:cNvPr id="102" name="Picture 2" descr="Gráficos vectoriales gratis de Educación">
              <a:extLst>
                <a:ext uri="{FF2B5EF4-FFF2-40B4-BE49-F238E27FC236}">
                  <a16:creationId xmlns:a16="http://schemas.microsoft.com/office/drawing/2014/main" id="{CC8A4E48-71C3-7A9D-5A61-6AEC4546529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8326" t="203" r="31309" b="64892"/>
            <a:stretch/>
          </p:blipFill>
          <p:spPr bwMode="auto">
            <a:xfrm>
              <a:off x="806289" y="1980659"/>
              <a:ext cx="2549303" cy="1749066"/>
            </a:xfrm>
            <a:prstGeom prst="rect">
              <a:avLst/>
            </a:prstGeom>
            <a:noFill/>
            <a:extLst>
              <a:ext uri="{909E8E84-426E-40DD-AFC4-6F175D3DCCD1}">
                <a14:hiddenFill xmlns:a14="http://schemas.microsoft.com/office/drawing/2010/main">
                  <a:solidFill>
                    <a:srgbClr val="FFFFFF"/>
                  </a:solidFill>
                </a14:hiddenFill>
              </a:ext>
            </a:extLst>
          </p:spPr>
        </p:pic>
        <p:sp>
          <p:nvSpPr>
            <p:cNvPr id="103" name="Rectangle 102">
              <a:extLst>
                <a:ext uri="{FF2B5EF4-FFF2-40B4-BE49-F238E27FC236}">
                  <a16:creationId xmlns:a16="http://schemas.microsoft.com/office/drawing/2014/main" id="{B6644698-E467-5B4E-6880-E54E89D33E8D}"/>
                </a:ext>
              </a:extLst>
            </p:cNvPr>
            <p:cNvSpPr/>
            <p:nvPr/>
          </p:nvSpPr>
          <p:spPr>
            <a:xfrm>
              <a:off x="1585661" y="3009900"/>
              <a:ext cx="611440" cy="10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6" name="TextBox 105">
            <a:extLst>
              <a:ext uri="{FF2B5EF4-FFF2-40B4-BE49-F238E27FC236}">
                <a16:creationId xmlns:a16="http://schemas.microsoft.com/office/drawing/2014/main" id="{26559E43-1165-15B6-2CAA-B405E30B3D67}"/>
              </a:ext>
            </a:extLst>
          </p:cNvPr>
          <p:cNvSpPr txBox="1"/>
          <p:nvPr/>
        </p:nvSpPr>
        <p:spPr>
          <a:xfrm>
            <a:off x="3149671" y="2807943"/>
            <a:ext cx="3433346"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o _ d_ _ _ r</a:t>
            </a:r>
          </a:p>
        </p:txBody>
      </p:sp>
      <p:grpSp>
        <p:nvGrpSpPr>
          <p:cNvPr id="107" name="Group 106">
            <a:extLst>
              <a:ext uri="{FF2B5EF4-FFF2-40B4-BE49-F238E27FC236}">
                <a16:creationId xmlns:a16="http://schemas.microsoft.com/office/drawing/2014/main" id="{81204EAC-F076-4953-A047-C0B483EDDCB2}"/>
              </a:ext>
            </a:extLst>
          </p:cNvPr>
          <p:cNvGrpSpPr/>
          <p:nvPr/>
        </p:nvGrpSpPr>
        <p:grpSpPr>
          <a:xfrm>
            <a:off x="2758506" y="2257298"/>
            <a:ext cx="1342502" cy="628752"/>
            <a:chOff x="3537534" y="1122540"/>
            <a:chExt cx="3761857" cy="1725500"/>
          </a:xfrm>
        </p:grpSpPr>
        <p:pic>
          <p:nvPicPr>
            <p:cNvPr id="108" name="Picture 8" descr="Gráficos vectoriales gratis de Gráfico">
              <a:extLst>
                <a:ext uri="{FF2B5EF4-FFF2-40B4-BE49-F238E27FC236}">
                  <a16:creationId xmlns:a16="http://schemas.microsoft.com/office/drawing/2014/main" id="{2C6CB89E-E70F-E784-DB74-72E74A7900D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997" t="4599" r="1452" b="1935"/>
            <a:stretch/>
          </p:blipFill>
          <p:spPr bwMode="auto">
            <a:xfrm>
              <a:off x="5238936" y="1122540"/>
              <a:ext cx="2060455" cy="1725500"/>
            </a:xfrm>
            <a:prstGeom prst="roundRect">
              <a:avLst/>
            </a:prstGeom>
            <a:noFill/>
            <a:extLst>
              <a:ext uri="{909E8E84-426E-40DD-AFC4-6F175D3DCCD1}">
                <a14:hiddenFill xmlns:a14="http://schemas.microsoft.com/office/drawing/2010/main">
                  <a:solidFill>
                    <a:srgbClr val="FFFFFF"/>
                  </a:solidFill>
                </a14:hiddenFill>
              </a:ext>
            </a:extLst>
          </p:spPr>
        </p:pic>
        <p:pic>
          <p:nvPicPr>
            <p:cNvPr id="109" name="Picture 10" descr="Gráficos vectoriales gratis de Guardarropa">
              <a:extLst>
                <a:ext uri="{FF2B5EF4-FFF2-40B4-BE49-F238E27FC236}">
                  <a16:creationId xmlns:a16="http://schemas.microsoft.com/office/drawing/2014/main" id="{28630977-2A03-2CC8-E3B9-4B473420048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37534" y="1905955"/>
              <a:ext cx="1178387" cy="916823"/>
            </a:xfrm>
            <a:prstGeom prst="rect">
              <a:avLst/>
            </a:prstGeom>
            <a:noFill/>
            <a:extLst>
              <a:ext uri="{909E8E84-426E-40DD-AFC4-6F175D3DCCD1}">
                <a14:hiddenFill xmlns:a14="http://schemas.microsoft.com/office/drawing/2010/main">
                  <a:solidFill>
                    <a:srgbClr val="FFFFFF"/>
                  </a:solidFill>
                </a14:hiddenFill>
              </a:ext>
            </a:extLst>
          </p:spPr>
        </p:pic>
        <p:sp>
          <p:nvSpPr>
            <p:cNvPr id="110" name="Arrow: Right 109">
              <a:extLst>
                <a:ext uri="{FF2B5EF4-FFF2-40B4-BE49-F238E27FC236}">
                  <a16:creationId xmlns:a16="http://schemas.microsoft.com/office/drawing/2014/main" id="{5A92E9F1-3F53-2F52-CF9D-D00C5F7E1B88}"/>
                </a:ext>
              </a:extLst>
            </p:cNvPr>
            <p:cNvSpPr/>
            <p:nvPr/>
          </p:nvSpPr>
          <p:spPr>
            <a:xfrm>
              <a:off x="4783377" y="2190924"/>
              <a:ext cx="721970" cy="344265"/>
            </a:xfrm>
            <a:prstGeom prst="rightArrow">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6" name="TextBox 115">
            <a:extLst>
              <a:ext uri="{FF2B5EF4-FFF2-40B4-BE49-F238E27FC236}">
                <a16:creationId xmlns:a16="http://schemas.microsoft.com/office/drawing/2014/main" id="{46637EED-D2E5-A1E4-5C09-D04D4171F483}"/>
              </a:ext>
            </a:extLst>
          </p:cNvPr>
          <p:cNvSpPr txBox="1"/>
          <p:nvPr/>
        </p:nvSpPr>
        <p:spPr>
          <a:xfrm>
            <a:off x="91694" y="6361257"/>
            <a:ext cx="2877079"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la  t_ _ d _</a:t>
            </a:r>
          </a:p>
        </p:txBody>
      </p:sp>
      <p:grpSp>
        <p:nvGrpSpPr>
          <p:cNvPr id="117" name="Group 116">
            <a:extLst>
              <a:ext uri="{FF2B5EF4-FFF2-40B4-BE49-F238E27FC236}">
                <a16:creationId xmlns:a16="http://schemas.microsoft.com/office/drawing/2014/main" id="{F103AE83-D7CC-0DD8-7B8A-7D6BD04991D6}"/>
              </a:ext>
            </a:extLst>
          </p:cNvPr>
          <p:cNvGrpSpPr/>
          <p:nvPr/>
        </p:nvGrpSpPr>
        <p:grpSpPr>
          <a:xfrm>
            <a:off x="224957" y="5448815"/>
            <a:ext cx="1282141" cy="827402"/>
            <a:chOff x="3887846" y="1877264"/>
            <a:chExt cx="3104574" cy="1857442"/>
          </a:xfrm>
        </p:grpSpPr>
        <p:pic>
          <p:nvPicPr>
            <p:cNvPr id="118" name="Picture 4" descr="Gráficos vectoriales gratis de Manera">
              <a:extLst>
                <a:ext uri="{FF2B5EF4-FFF2-40B4-BE49-F238E27FC236}">
                  <a16:creationId xmlns:a16="http://schemas.microsoft.com/office/drawing/2014/main" id="{9350DED9-6DAE-37BE-3437-30696F652EF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87846" y="2135380"/>
              <a:ext cx="3104574" cy="1599326"/>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6" descr="Gráficos vectoriales gratis de Reloj analogo">
              <a:extLst>
                <a:ext uri="{FF2B5EF4-FFF2-40B4-BE49-F238E27FC236}">
                  <a16:creationId xmlns:a16="http://schemas.microsoft.com/office/drawing/2014/main" id="{0B80165B-7AA0-6AB5-CD1F-E1FE9BCB271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11862" y="1937476"/>
              <a:ext cx="908050" cy="908050"/>
            </a:xfrm>
            <a:prstGeom prst="rect">
              <a:avLst/>
            </a:prstGeom>
            <a:noFill/>
            <a:extLst>
              <a:ext uri="{909E8E84-426E-40DD-AFC4-6F175D3DCCD1}">
                <a14:hiddenFill xmlns:a14="http://schemas.microsoft.com/office/drawing/2010/main">
                  <a:solidFill>
                    <a:srgbClr val="FFFFFF"/>
                  </a:solidFill>
                </a14:hiddenFill>
              </a:ext>
            </a:extLst>
          </p:spPr>
        </p:pic>
        <p:sp>
          <p:nvSpPr>
            <p:cNvPr id="120" name="Rectangle 119">
              <a:extLst>
                <a:ext uri="{FF2B5EF4-FFF2-40B4-BE49-F238E27FC236}">
                  <a16:creationId xmlns:a16="http://schemas.microsoft.com/office/drawing/2014/main" id="{3938C07C-FF57-4154-36B8-AA0EA831F763}"/>
                </a:ext>
              </a:extLst>
            </p:cNvPr>
            <p:cNvSpPr/>
            <p:nvPr/>
          </p:nvSpPr>
          <p:spPr>
            <a:xfrm rot="20877292">
              <a:off x="4678879" y="1877264"/>
              <a:ext cx="691215" cy="461665"/>
            </a:xfrm>
            <a:prstGeom prst="rect">
              <a:avLst/>
            </a:prstGeom>
            <a:noFill/>
          </p:spPr>
          <p:txBody>
            <a:bodyPr wrap="none" lIns="91440" tIns="45720" rIns="91440" bIns="45720">
              <a:spAutoFit/>
            </a:bodyPr>
            <a:lstStyle/>
            <a:p>
              <a:pPr algn="ctr"/>
              <a:r>
                <a:rPr lang="en-GB" sz="2400" b="1" cap="none" spc="0" dirty="0">
                  <a:ln w="6600">
                    <a:solidFill>
                      <a:schemeClr val="accent2"/>
                    </a:solidFill>
                    <a:prstDash val="solid"/>
                  </a:ln>
                  <a:solidFill>
                    <a:srgbClr val="FFFFFF"/>
                  </a:solidFill>
                  <a:effectLst>
                    <a:outerShdw dist="38100" dir="2700000" algn="tl" rotWithShape="0">
                      <a:schemeClr val="accent2"/>
                    </a:outerShdw>
                  </a:effectLst>
                  <a:latin typeface="Segoe Print" panose="02000600000000000000" pitchFamily="2" charset="0"/>
                </a:rPr>
                <a:t>pm</a:t>
              </a:r>
            </a:p>
          </p:txBody>
        </p:sp>
      </p:grpSp>
      <p:sp>
        <p:nvSpPr>
          <p:cNvPr id="125" name="TextBox 124">
            <a:extLst>
              <a:ext uri="{FF2B5EF4-FFF2-40B4-BE49-F238E27FC236}">
                <a16:creationId xmlns:a16="http://schemas.microsoft.com/office/drawing/2014/main" id="{701A2A76-BC81-0285-4687-29F6D5461733}"/>
              </a:ext>
            </a:extLst>
          </p:cNvPr>
          <p:cNvSpPr txBox="1"/>
          <p:nvPr/>
        </p:nvSpPr>
        <p:spPr>
          <a:xfrm>
            <a:off x="6758" y="2341842"/>
            <a:ext cx="2052165"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[to look at]</a:t>
            </a:r>
          </a:p>
        </p:txBody>
      </p:sp>
      <p:sp>
        <p:nvSpPr>
          <p:cNvPr id="126" name="TextBox 125">
            <a:extLst>
              <a:ext uri="{FF2B5EF4-FFF2-40B4-BE49-F238E27FC236}">
                <a16:creationId xmlns:a16="http://schemas.microsoft.com/office/drawing/2014/main" id="{45F86BCD-9904-2908-3382-0A1486C4D2A4}"/>
              </a:ext>
            </a:extLst>
          </p:cNvPr>
          <p:cNvSpPr txBox="1"/>
          <p:nvPr/>
        </p:nvSpPr>
        <p:spPr>
          <a:xfrm>
            <a:off x="348609" y="2807943"/>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m_r</a:t>
            </a:r>
            <a:r>
              <a:rPr lang="en-GB" sz="3200" dirty="0">
                <a:solidFill>
                  <a:srgbClr val="002060"/>
                </a:solidFill>
                <a:latin typeface="Century Gothic" panose="020B0502020202020204" pitchFamily="34" charset="0"/>
              </a:rPr>
              <a:t>_ _ </a:t>
            </a:r>
          </a:p>
        </p:txBody>
      </p:sp>
      <p:sp>
        <p:nvSpPr>
          <p:cNvPr id="127" name="TextBox 126">
            <a:extLst>
              <a:ext uri="{FF2B5EF4-FFF2-40B4-BE49-F238E27FC236}">
                <a16:creationId xmlns:a16="http://schemas.microsoft.com/office/drawing/2014/main" id="{FCCA25D3-6305-BADF-9DA8-A768854D65E0}"/>
              </a:ext>
            </a:extLst>
          </p:cNvPr>
          <p:cNvSpPr txBox="1"/>
          <p:nvPr/>
        </p:nvSpPr>
        <p:spPr>
          <a:xfrm>
            <a:off x="2048585" y="3513910"/>
            <a:ext cx="3193503"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[to have to, must]</a:t>
            </a:r>
          </a:p>
        </p:txBody>
      </p:sp>
      <p:sp>
        <p:nvSpPr>
          <p:cNvPr id="128" name="TextBox 127">
            <a:extLst>
              <a:ext uri="{FF2B5EF4-FFF2-40B4-BE49-F238E27FC236}">
                <a16:creationId xmlns:a16="http://schemas.microsoft.com/office/drawing/2014/main" id="{5177137F-706D-6710-E3BE-ED1CB45AED2C}"/>
              </a:ext>
            </a:extLst>
          </p:cNvPr>
          <p:cNvSpPr txBox="1"/>
          <p:nvPr/>
        </p:nvSpPr>
        <p:spPr>
          <a:xfrm>
            <a:off x="2672859" y="4099656"/>
            <a:ext cx="194495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d_ b _ _</a:t>
            </a:r>
          </a:p>
        </p:txBody>
      </p:sp>
      <p:sp>
        <p:nvSpPr>
          <p:cNvPr id="129" name="TextBox 128">
            <a:extLst>
              <a:ext uri="{FF2B5EF4-FFF2-40B4-BE49-F238E27FC236}">
                <a16:creationId xmlns:a16="http://schemas.microsoft.com/office/drawing/2014/main" id="{A5D0AFFB-975F-955C-AEBA-5E939448087B}"/>
              </a:ext>
            </a:extLst>
          </p:cNvPr>
          <p:cNvSpPr txBox="1"/>
          <p:nvPr/>
        </p:nvSpPr>
        <p:spPr>
          <a:xfrm>
            <a:off x="181693" y="4779001"/>
            <a:ext cx="3033639"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los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d_b</a:t>
            </a:r>
            <a:r>
              <a:rPr lang="en-GB" sz="2800" dirty="0">
                <a:solidFill>
                  <a:srgbClr val="002060"/>
                </a:solidFill>
                <a:latin typeface="Century Gothic" panose="020B0502020202020204" pitchFamily="34" charset="0"/>
              </a:rPr>
              <a:t>_ _ _s</a:t>
            </a:r>
          </a:p>
        </p:txBody>
      </p:sp>
      <p:grpSp>
        <p:nvGrpSpPr>
          <p:cNvPr id="130" name="Group 129">
            <a:extLst>
              <a:ext uri="{FF2B5EF4-FFF2-40B4-BE49-F238E27FC236}">
                <a16:creationId xmlns:a16="http://schemas.microsoft.com/office/drawing/2014/main" id="{F225A211-E810-D10B-95B0-8849D17788E7}"/>
              </a:ext>
            </a:extLst>
          </p:cNvPr>
          <p:cNvGrpSpPr/>
          <p:nvPr/>
        </p:nvGrpSpPr>
        <p:grpSpPr>
          <a:xfrm>
            <a:off x="181693" y="3768182"/>
            <a:ext cx="1010674" cy="940052"/>
            <a:chOff x="3657223" y="75587"/>
            <a:chExt cx="4857750" cy="3238500"/>
          </a:xfrm>
        </p:grpSpPr>
        <p:pic>
          <p:nvPicPr>
            <p:cNvPr id="132" name="Picture 10" descr="Tarea, Estudiando, Familia, Niño, Casa">
              <a:extLst>
                <a:ext uri="{FF2B5EF4-FFF2-40B4-BE49-F238E27FC236}">
                  <a16:creationId xmlns:a16="http://schemas.microsoft.com/office/drawing/2014/main" id="{A4F13A6C-87D5-7F3D-630C-327A743E443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57223" y="75587"/>
              <a:ext cx="48577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4" descr="Education, Learning, Homework, Quiz">
              <a:extLst>
                <a:ext uri="{FF2B5EF4-FFF2-40B4-BE49-F238E27FC236}">
                  <a16:creationId xmlns:a16="http://schemas.microsoft.com/office/drawing/2014/main" id="{4B2D33D8-2BCC-F3BF-B501-EF29397AE68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52835" y="424088"/>
              <a:ext cx="1635685" cy="920750"/>
            </a:xfrm>
            <a:prstGeom prst="roundRect">
              <a:avLst/>
            </a:prstGeom>
            <a:noFill/>
            <a:extLst>
              <a:ext uri="{909E8E84-426E-40DD-AFC4-6F175D3DCCD1}">
                <a14:hiddenFill xmlns:a14="http://schemas.microsoft.com/office/drawing/2010/main">
                  <a:solidFill>
                    <a:srgbClr val="FFFFFF"/>
                  </a:solidFill>
                </a14:hiddenFill>
              </a:ext>
            </a:extLst>
          </p:spPr>
        </p:pic>
      </p:grpSp>
      <p:sp>
        <p:nvSpPr>
          <p:cNvPr id="134" name="TextBox 133">
            <a:extLst>
              <a:ext uri="{FF2B5EF4-FFF2-40B4-BE49-F238E27FC236}">
                <a16:creationId xmlns:a16="http://schemas.microsoft.com/office/drawing/2014/main" id="{EE80B704-FDF8-D8B6-FF35-28776D80DF59}"/>
              </a:ext>
            </a:extLst>
          </p:cNvPr>
          <p:cNvSpPr txBox="1"/>
          <p:nvPr/>
        </p:nvSpPr>
        <p:spPr>
          <a:xfrm>
            <a:off x="2756875" y="4848020"/>
            <a:ext cx="1806905"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[to throw]</a:t>
            </a:r>
          </a:p>
        </p:txBody>
      </p:sp>
      <p:sp>
        <p:nvSpPr>
          <p:cNvPr id="135" name="TextBox 134">
            <a:extLst>
              <a:ext uri="{FF2B5EF4-FFF2-40B4-BE49-F238E27FC236}">
                <a16:creationId xmlns:a16="http://schemas.microsoft.com/office/drawing/2014/main" id="{ACFF332E-E499-9F5C-1894-553B8B0F49EF}"/>
              </a:ext>
            </a:extLst>
          </p:cNvPr>
          <p:cNvSpPr txBox="1"/>
          <p:nvPr/>
        </p:nvSpPr>
        <p:spPr>
          <a:xfrm>
            <a:off x="3533155" y="5242823"/>
            <a:ext cx="194495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t_ r _ r</a:t>
            </a:r>
          </a:p>
        </p:txBody>
      </p:sp>
      <p:sp>
        <p:nvSpPr>
          <p:cNvPr id="136" name="TextBox 135">
            <a:extLst>
              <a:ext uri="{FF2B5EF4-FFF2-40B4-BE49-F238E27FC236}">
                <a16:creationId xmlns:a16="http://schemas.microsoft.com/office/drawing/2014/main" id="{41F21CB3-3F4C-B708-81C3-9C2FC41CAE1A}"/>
              </a:ext>
            </a:extLst>
          </p:cNvPr>
          <p:cNvSpPr txBox="1"/>
          <p:nvPr/>
        </p:nvSpPr>
        <p:spPr>
          <a:xfrm>
            <a:off x="2834444" y="1515303"/>
            <a:ext cx="2923814" cy="584775"/>
          </a:xfrm>
          <a:prstGeom prst="rect">
            <a:avLst/>
          </a:prstGeom>
          <a:noFill/>
        </p:spPr>
        <p:txBody>
          <a:bodyPr wrap="square" rtlCol="0">
            <a:spAutoFit/>
          </a:bodyPr>
          <a:lstStyle/>
          <a:p>
            <a:r>
              <a:rPr lang="en-GB" sz="3200" spc="300" dirty="0">
                <a:solidFill>
                  <a:srgbClr val="002060"/>
                </a:solidFill>
                <a:latin typeface="Century Gothic" panose="020B0502020202020204" pitchFamily="34" charset="0"/>
              </a:rPr>
              <a:t>s _ l_ _ c_ _ </a:t>
            </a:r>
          </a:p>
        </p:txBody>
      </p:sp>
      <p:pic>
        <p:nvPicPr>
          <p:cNvPr id="137" name="Picture 2" descr="Gráficos vectoriales gratis de Emoticon">
            <a:extLst>
              <a:ext uri="{FF2B5EF4-FFF2-40B4-BE49-F238E27FC236}">
                <a16:creationId xmlns:a16="http://schemas.microsoft.com/office/drawing/2014/main" id="{27FC23EB-F71F-3494-D553-9F69D6CAAF9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21692" y="734742"/>
            <a:ext cx="778528" cy="941991"/>
          </a:xfrm>
          <a:prstGeom prst="rect">
            <a:avLst/>
          </a:prstGeom>
          <a:noFill/>
          <a:extLst>
            <a:ext uri="{909E8E84-426E-40DD-AFC4-6F175D3DCCD1}">
              <a14:hiddenFill xmlns:a14="http://schemas.microsoft.com/office/drawing/2010/main">
                <a:solidFill>
                  <a:srgbClr val="FFFFFF"/>
                </a:solidFill>
              </a14:hiddenFill>
            </a:ext>
          </a:extLst>
        </p:spPr>
      </p:pic>
      <p:sp>
        <p:nvSpPr>
          <p:cNvPr id="138" name="TextBox 137">
            <a:extLst>
              <a:ext uri="{FF2B5EF4-FFF2-40B4-BE49-F238E27FC236}">
                <a16:creationId xmlns:a16="http://schemas.microsoft.com/office/drawing/2014/main" id="{EF6CD0CD-5DDE-1884-25E7-C27941368730}"/>
              </a:ext>
            </a:extLst>
          </p:cNvPr>
          <p:cNvSpPr txBox="1"/>
          <p:nvPr/>
        </p:nvSpPr>
        <p:spPr>
          <a:xfrm>
            <a:off x="3685334" y="6270660"/>
            <a:ext cx="2862879"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m_ñ</a:t>
            </a:r>
            <a:r>
              <a:rPr lang="en-GB" sz="3200" dirty="0">
                <a:solidFill>
                  <a:srgbClr val="002060"/>
                </a:solidFill>
                <a:latin typeface="Century Gothic" panose="020B0502020202020204" pitchFamily="34" charset="0"/>
              </a:rPr>
              <a:t>_ _ a</a:t>
            </a:r>
          </a:p>
        </p:txBody>
      </p:sp>
      <p:pic>
        <p:nvPicPr>
          <p:cNvPr id="139" name="Picture 138">
            <a:extLst>
              <a:ext uri="{FF2B5EF4-FFF2-40B4-BE49-F238E27FC236}">
                <a16:creationId xmlns:a16="http://schemas.microsoft.com/office/drawing/2014/main" id="{AEC9B5CD-4939-A6FD-2C34-6606C24B1350}"/>
              </a:ext>
            </a:extLst>
          </p:cNvPr>
          <p:cNvPicPr>
            <a:picLocks noChangeAspect="1"/>
          </p:cNvPicPr>
          <p:nvPr/>
        </p:nvPicPr>
        <p:blipFill>
          <a:blip r:embed="rId18"/>
          <a:stretch>
            <a:fillRect/>
          </a:stretch>
        </p:blipFill>
        <p:spPr>
          <a:xfrm>
            <a:off x="2597803" y="5900758"/>
            <a:ext cx="1133180" cy="854189"/>
          </a:xfrm>
          <a:prstGeom prst="rect">
            <a:avLst/>
          </a:prstGeom>
        </p:spPr>
      </p:pic>
    </p:spTree>
    <p:extLst>
      <p:ext uri="{BB962C8B-B14F-4D97-AF65-F5344CB8AC3E}">
        <p14:creationId xmlns:p14="http://schemas.microsoft.com/office/powerpoint/2010/main" val="151236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1E4E79"/>
                </a:solidFill>
                <a:latin typeface="Century Gothic" panose="020B0502020202020204" pitchFamily="34" charset="0"/>
                <a:ea typeface="Century Gothic"/>
                <a:cs typeface="Century Gothic"/>
                <a:sym typeface="Century Gothic"/>
              </a:rPr>
              <a:t>Saying what you have to do</a:t>
            </a:r>
            <a:endParaRPr lang="en-GB" sz="4400" b="1" i="0" u="none" strike="noStrike" cap="none" dirty="0">
              <a:solidFill>
                <a:srgbClr val="1E4E79"/>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sp>
        <p:nvSpPr>
          <p:cNvPr id="7" name="Google Shape;169;p8">
            <a:hlinkClick r:id="" action="ppaction://noaction">
              <a:snd r:embed="rId7" name="2_1.wav"/>
            </a:hlinkClick>
            <a:extLst>
              <a:ext uri="{FF2B5EF4-FFF2-40B4-BE49-F238E27FC236}">
                <a16:creationId xmlns:a16="http://schemas.microsoft.com/office/drawing/2014/main" id="{128FE9E4-B5C0-3CA3-6B55-438027464A3B}"/>
              </a:ext>
            </a:extLst>
          </p:cNvPr>
          <p:cNvSpPr txBox="1"/>
          <p:nvPr/>
        </p:nvSpPr>
        <p:spPr>
          <a:xfrm>
            <a:off x="207918" y="793830"/>
            <a:ext cx="7953003" cy="64629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002060"/>
                </a:solidFill>
                <a:latin typeface="Century Gothic"/>
                <a:ea typeface="Century Gothic"/>
                <a:cs typeface="Century Gothic"/>
                <a:sym typeface="Century Gothic"/>
              </a:rPr>
              <a:t>[</a:t>
            </a:r>
            <a:r>
              <a:rPr lang="en-GB" sz="3600" dirty="0" err="1">
                <a:solidFill>
                  <a:srgbClr val="002060"/>
                </a:solidFill>
                <a:latin typeface="Century Gothic"/>
                <a:ea typeface="Century Gothic"/>
                <a:cs typeface="Century Gothic"/>
                <a:sym typeface="Century Gothic"/>
              </a:rPr>
              <a:t>deber</a:t>
            </a:r>
            <a:r>
              <a:rPr lang="en-GB" sz="3600" dirty="0">
                <a:solidFill>
                  <a:srgbClr val="002060"/>
                </a:solidFill>
                <a:latin typeface="Century Gothic"/>
                <a:ea typeface="Century Gothic"/>
                <a:cs typeface="Century Gothic"/>
                <a:sym typeface="Century Gothic"/>
              </a:rPr>
              <a:t>: to have to, must</a:t>
            </a:r>
            <a:r>
              <a:rPr lang="en-GB" sz="3600" b="1" dirty="0">
                <a:solidFill>
                  <a:srgbClr val="002060"/>
                </a:solidFill>
                <a:latin typeface="Century Gothic"/>
                <a:ea typeface="Century Gothic"/>
                <a:cs typeface="Century Gothic"/>
                <a:sym typeface="Century Gothic"/>
              </a:rPr>
              <a:t>]</a:t>
            </a:r>
            <a:endParaRPr sz="3600" b="1" i="0" u="none" strike="noStrike" cap="none" dirty="0">
              <a:solidFill>
                <a:srgbClr val="002060"/>
              </a:solidFill>
              <a:latin typeface="Century Gothic"/>
              <a:ea typeface="Century Gothic"/>
              <a:cs typeface="Century Gothic"/>
              <a:sym typeface="Century Gothic"/>
            </a:endParaRPr>
          </a:p>
        </p:txBody>
      </p:sp>
      <p:pic>
        <p:nvPicPr>
          <p:cNvPr id="24" name="Google Shape;183;p8">
            <a:extLst>
              <a:ext uri="{FF2B5EF4-FFF2-40B4-BE49-F238E27FC236}">
                <a16:creationId xmlns:a16="http://schemas.microsoft.com/office/drawing/2014/main" id="{4858A761-5159-DFC5-58E4-BB477B70DAE0}"/>
              </a:ext>
            </a:extLst>
          </p:cNvPr>
          <p:cNvPicPr preferRelativeResize="0"/>
          <p:nvPr/>
        </p:nvPicPr>
        <p:blipFill rotWithShape="1">
          <a:blip r:embed="rId8">
            <a:alphaModFix/>
          </a:blip>
          <a:srcRect/>
          <a:stretch/>
        </p:blipFill>
        <p:spPr>
          <a:xfrm>
            <a:off x="321477" y="3063759"/>
            <a:ext cx="634523" cy="671647"/>
          </a:xfrm>
          <a:prstGeom prst="rect">
            <a:avLst/>
          </a:prstGeom>
          <a:noFill/>
          <a:ln>
            <a:noFill/>
          </a:ln>
        </p:spPr>
      </p:pic>
      <p:sp>
        <p:nvSpPr>
          <p:cNvPr id="26" name="TextBox 25">
            <a:extLst>
              <a:ext uri="{FF2B5EF4-FFF2-40B4-BE49-F238E27FC236}">
                <a16:creationId xmlns:a16="http://schemas.microsoft.com/office/drawing/2014/main" id="{1EFAA493-F102-AA56-FCF5-45310E60660A}"/>
              </a:ext>
            </a:extLst>
          </p:cNvPr>
          <p:cNvSpPr txBox="1"/>
          <p:nvPr/>
        </p:nvSpPr>
        <p:spPr>
          <a:xfrm>
            <a:off x="243150" y="2560991"/>
            <a:ext cx="50096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Deb</a:t>
            </a:r>
            <a:r>
              <a:rPr lang="en-GB" sz="2800" b="1" dirty="0">
                <a:solidFill>
                  <a:srgbClr val="002060"/>
                </a:solidFill>
                <a:latin typeface="Century Gothic" panose="020B0502020202020204" pitchFamily="34" charset="0"/>
              </a:rPr>
              <a:t>o</a:t>
            </a:r>
            <a:r>
              <a:rPr lang="en-GB" sz="2800" dirty="0">
                <a:solidFill>
                  <a:srgbClr val="002060"/>
                </a:solidFill>
                <a:latin typeface="Century Gothic" panose="020B0502020202020204" pitchFamily="34" charset="0"/>
              </a:rPr>
              <a:t> </a:t>
            </a:r>
            <a:r>
              <a:rPr kumimoji="0" lang="en-GB" sz="2800" b="1" i="0" u="none" strike="noStrike" kern="1200" cap="none" spc="0" normalizeH="0" noProof="0" dirty="0">
                <a:ln>
                  <a:noFill/>
                </a:ln>
                <a:solidFill>
                  <a:srgbClr val="FF0066"/>
                </a:solidFill>
                <a:effectLst/>
                <a:uLnTx/>
                <a:uFillTx/>
                <a:latin typeface="Century Gothic" panose="020B0502020202020204" pitchFamily="34" charset="0"/>
                <a:ea typeface="+mn-ea"/>
                <a:cs typeface="+mn-cs"/>
              </a:rPr>
              <a:t>escuchar </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en clase.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667B4DA0-4F17-2794-1A1F-89E3A0807FD7}"/>
              </a:ext>
            </a:extLst>
          </p:cNvPr>
          <p:cNvSpPr txBox="1"/>
          <p:nvPr/>
        </p:nvSpPr>
        <p:spPr>
          <a:xfrm>
            <a:off x="243150" y="1525774"/>
            <a:ext cx="11962548" cy="954107"/>
          </a:xfrm>
          <a:prstGeom prst="rect">
            <a:avLst/>
          </a:prstGeom>
          <a:noFill/>
        </p:spPr>
        <p:txBody>
          <a:bodyPr wrap="square">
            <a:spAutoFit/>
          </a:bodyPr>
          <a:lstStyle/>
          <a:p>
            <a:r>
              <a:rPr lang="en-GB" sz="2800" dirty="0">
                <a:solidFill>
                  <a:srgbClr val="002060"/>
                </a:solidFill>
                <a:latin typeface="Century Gothic" panose="020B0502020202020204" pitchFamily="34" charset="0"/>
              </a:rPr>
              <a:t>We have learned that the verb ‘</a:t>
            </a:r>
            <a:r>
              <a:rPr lang="en-GB" sz="2800" dirty="0" err="1">
                <a:solidFill>
                  <a:srgbClr val="002060"/>
                </a:solidFill>
                <a:latin typeface="Century Gothic" panose="020B0502020202020204" pitchFamily="34" charset="0"/>
              </a:rPr>
              <a:t>deb</a:t>
            </a:r>
            <a:r>
              <a:rPr lang="en-GB" sz="2800" b="1" dirty="0" err="1">
                <a:solidFill>
                  <a:srgbClr val="002060"/>
                </a:solidFill>
                <a:latin typeface="Century Gothic" panose="020B0502020202020204" pitchFamily="34" charset="0"/>
              </a:rPr>
              <a:t>er</a:t>
            </a:r>
            <a:r>
              <a:rPr lang="en-GB" sz="2800" dirty="0">
                <a:solidFill>
                  <a:srgbClr val="002060"/>
                </a:solidFill>
                <a:latin typeface="Century Gothic" panose="020B0502020202020204" pitchFamily="34" charset="0"/>
              </a:rPr>
              <a:t>’ is followed by the </a:t>
            </a:r>
            <a:r>
              <a:rPr lang="en-GB" sz="2800" b="1" u="sng" dirty="0">
                <a:solidFill>
                  <a:srgbClr val="002060"/>
                </a:solidFill>
                <a:latin typeface="Century Gothic" panose="020B0502020202020204" pitchFamily="34" charset="0"/>
              </a:rPr>
              <a:t>infinitive verb</a:t>
            </a:r>
            <a:r>
              <a:rPr lang="en-GB" sz="2800" dirty="0">
                <a:solidFill>
                  <a:srgbClr val="002060"/>
                </a:solidFill>
                <a:latin typeface="Century Gothic" panose="020B0502020202020204" pitchFamily="34" charset="0"/>
              </a:rPr>
              <a:t>. </a:t>
            </a:r>
            <a:endParaRPr lang="en-GB" sz="2800" dirty="0"/>
          </a:p>
        </p:txBody>
      </p:sp>
      <p:sp>
        <p:nvSpPr>
          <p:cNvPr id="37" name="TextBox 36">
            <a:extLst>
              <a:ext uri="{FF2B5EF4-FFF2-40B4-BE49-F238E27FC236}">
                <a16:creationId xmlns:a16="http://schemas.microsoft.com/office/drawing/2014/main" id="{D4888CD5-399C-F6F6-04A8-319FE6209D7B}"/>
              </a:ext>
            </a:extLst>
          </p:cNvPr>
          <p:cNvSpPr txBox="1"/>
          <p:nvPr/>
        </p:nvSpPr>
        <p:spPr>
          <a:xfrm>
            <a:off x="956000" y="3147433"/>
            <a:ext cx="4296762"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I must </a:t>
            </a:r>
            <a:r>
              <a:rPr lang="en-GB" sz="2800" b="1" dirty="0">
                <a:solidFill>
                  <a:srgbClr val="FF0066"/>
                </a:solidFill>
                <a:latin typeface="Century Gothic" panose="020B0502020202020204" pitchFamily="34" charset="0"/>
              </a:rPr>
              <a:t>listen </a:t>
            </a:r>
            <a:r>
              <a:rPr lang="en-GB" sz="2800" dirty="0">
                <a:solidFill>
                  <a:srgbClr val="002060"/>
                </a:solidFill>
                <a:latin typeface="Century Gothic" panose="020B0502020202020204" pitchFamily="34" charset="0"/>
              </a:rPr>
              <a:t>in class.</a:t>
            </a:r>
          </a:p>
        </p:txBody>
      </p:sp>
      <p:sp>
        <p:nvSpPr>
          <p:cNvPr id="22" name="Speech Bubble: Rectangle with Corners Rounded 21">
            <a:extLst>
              <a:ext uri="{FF2B5EF4-FFF2-40B4-BE49-F238E27FC236}">
                <a16:creationId xmlns:a16="http://schemas.microsoft.com/office/drawing/2014/main" id="{0BDCE6F5-BD96-2FBF-750F-4AB0CB400B25}"/>
              </a:ext>
            </a:extLst>
          </p:cNvPr>
          <p:cNvSpPr/>
          <p:nvPr/>
        </p:nvSpPr>
        <p:spPr>
          <a:xfrm>
            <a:off x="956000" y="3785931"/>
            <a:ext cx="5794406" cy="1018568"/>
          </a:xfrm>
          <a:prstGeom prst="wedgeRoundRectCallout">
            <a:avLst>
              <a:gd name="adj1" fmla="val 29890"/>
              <a:gd name="adj2" fmla="val -8122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latin typeface="Century Gothic" panose="020B0502020202020204" pitchFamily="34" charset="0"/>
              </a:rPr>
              <a:t>We also know that the verb ending changes to indicate the person who is talking.</a:t>
            </a:r>
          </a:p>
        </p:txBody>
      </p:sp>
      <p:pic>
        <p:nvPicPr>
          <p:cNvPr id="46" name="Google Shape;183;p8">
            <a:extLst>
              <a:ext uri="{FF2B5EF4-FFF2-40B4-BE49-F238E27FC236}">
                <a16:creationId xmlns:a16="http://schemas.microsoft.com/office/drawing/2014/main" id="{FCB4167F-FBBF-211F-6DCB-27FC00745593}"/>
              </a:ext>
            </a:extLst>
          </p:cNvPr>
          <p:cNvPicPr preferRelativeResize="0"/>
          <p:nvPr/>
        </p:nvPicPr>
        <p:blipFill rotWithShape="1">
          <a:blip r:embed="rId8">
            <a:alphaModFix/>
          </a:blip>
          <a:srcRect/>
          <a:stretch/>
        </p:blipFill>
        <p:spPr>
          <a:xfrm>
            <a:off x="5887284" y="2999006"/>
            <a:ext cx="634523" cy="671647"/>
          </a:xfrm>
          <a:prstGeom prst="rect">
            <a:avLst/>
          </a:prstGeom>
          <a:noFill/>
          <a:ln>
            <a:noFill/>
          </a:ln>
        </p:spPr>
      </p:pic>
      <p:sp>
        <p:nvSpPr>
          <p:cNvPr id="47" name="TextBox 46">
            <a:extLst>
              <a:ext uri="{FF2B5EF4-FFF2-40B4-BE49-F238E27FC236}">
                <a16:creationId xmlns:a16="http://schemas.microsoft.com/office/drawing/2014/main" id="{69FD46AC-91BB-62E1-3CD4-F424968EA5CC}"/>
              </a:ext>
            </a:extLst>
          </p:cNvPr>
          <p:cNvSpPr txBox="1"/>
          <p:nvPr/>
        </p:nvSpPr>
        <p:spPr>
          <a:xfrm>
            <a:off x="5887284" y="2452952"/>
            <a:ext cx="58917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De</a:t>
            </a:r>
            <a:r>
              <a:rPr lang="en-GB" sz="2800" b="1" dirty="0" err="1">
                <a:solidFill>
                  <a:srgbClr val="002060"/>
                </a:solidFill>
                <a:latin typeface="Century Gothic" panose="020B0502020202020204" pitchFamily="34" charset="0"/>
              </a:rPr>
              <a:t>be</a:t>
            </a:r>
            <a:r>
              <a:rPr lang="en-GB" sz="2800" dirty="0">
                <a:solidFill>
                  <a:srgbClr val="002060"/>
                </a:solidFill>
                <a:latin typeface="Century Gothic" panose="020B0502020202020204" pitchFamily="34" charset="0"/>
              </a:rPr>
              <a:t> </a:t>
            </a:r>
            <a:r>
              <a:rPr kumimoji="0" lang="en-GB" sz="2800" b="1" i="0" u="none" strike="noStrike" kern="1200" cap="none" spc="0" normalizeH="0" noProof="0" dirty="0">
                <a:ln>
                  <a:noFill/>
                </a:ln>
                <a:solidFill>
                  <a:srgbClr val="FF0066"/>
                </a:solidFill>
                <a:effectLst/>
                <a:uLnTx/>
                <a:uFillTx/>
                <a:latin typeface="Century Gothic" panose="020B0502020202020204" pitchFamily="34" charset="0"/>
                <a:ea typeface="+mn-ea"/>
                <a:cs typeface="+mn-cs"/>
              </a:rPr>
              <a:t>hacer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los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deberes.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BB8E68A1-D4E7-D971-DD9A-09EC1866A1BD}"/>
              </a:ext>
            </a:extLst>
          </p:cNvPr>
          <p:cNvSpPr txBox="1"/>
          <p:nvPr/>
        </p:nvSpPr>
        <p:spPr>
          <a:xfrm>
            <a:off x="6501035" y="3147433"/>
            <a:ext cx="5308654" cy="523220"/>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S/he must </a:t>
            </a:r>
            <a:r>
              <a:rPr lang="en-GB" sz="2800" b="1" dirty="0">
                <a:solidFill>
                  <a:srgbClr val="FF0066"/>
                </a:solidFill>
                <a:latin typeface="Century Gothic" panose="020B0502020202020204" pitchFamily="34" charset="0"/>
              </a:rPr>
              <a:t>do</a:t>
            </a:r>
            <a:r>
              <a:rPr lang="en-GB" sz="2400" dirty="0">
                <a:solidFill>
                  <a:srgbClr val="002060"/>
                </a:solidFill>
                <a:latin typeface="Century Gothic" panose="020B0502020202020204" pitchFamily="34" charset="0"/>
              </a:rPr>
              <a:t> the homework. </a:t>
            </a:r>
          </a:p>
        </p:txBody>
      </p:sp>
      <p:sp>
        <p:nvSpPr>
          <p:cNvPr id="20" name="TextBox 19">
            <a:extLst>
              <a:ext uri="{FF2B5EF4-FFF2-40B4-BE49-F238E27FC236}">
                <a16:creationId xmlns:a16="http://schemas.microsoft.com/office/drawing/2014/main" id="{11E3434E-B636-E849-38D9-2A003EF3CF1D}"/>
              </a:ext>
            </a:extLst>
          </p:cNvPr>
          <p:cNvSpPr txBox="1"/>
          <p:nvPr/>
        </p:nvSpPr>
        <p:spPr>
          <a:xfrm>
            <a:off x="148253" y="4969547"/>
            <a:ext cx="14127584"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Like any other -er verb, to mean ‘you’, we remove –er and add ____</a:t>
            </a:r>
            <a:r>
              <a:rPr lang="en-GB" sz="2800" b="1" dirty="0">
                <a:solidFill>
                  <a:srgbClr val="92D050"/>
                </a:solidFill>
                <a:latin typeface="Century Gothic" panose="020B0502020202020204" pitchFamily="34" charset="0"/>
              </a:rPr>
              <a:t>.</a:t>
            </a:r>
            <a:endParaRPr lang="en-GB" sz="2800" dirty="0"/>
          </a:p>
        </p:txBody>
      </p:sp>
      <p:sp>
        <p:nvSpPr>
          <p:cNvPr id="23" name="TextBox 22">
            <a:extLst>
              <a:ext uri="{FF2B5EF4-FFF2-40B4-BE49-F238E27FC236}">
                <a16:creationId xmlns:a16="http://schemas.microsoft.com/office/drawing/2014/main" id="{F9255EAF-B020-48E9-4E09-04D27E5FA1CF}"/>
              </a:ext>
            </a:extLst>
          </p:cNvPr>
          <p:cNvSpPr txBox="1"/>
          <p:nvPr/>
        </p:nvSpPr>
        <p:spPr>
          <a:xfrm>
            <a:off x="11207733" y="4969547"/>
            <a:ext cx="997965" cy="584775"/>
          </a:xfrm>
          <a:prstGeom prst="rect">
            <a:avLst/>
          </a:prstGeom>
          <a:noFill/>
        </p:spPr>
        <p:txBody>
          <a:bodyPr wrap="square">
            <a:spAutoFit/>
          </a:bodyPr>
          <a:lstStyle/>
          <a:p>
            <a:r>
              <a:rPr lang="en-GB" sz="2400" dirty="0">
                <a:solidFill>
                  <a:srgbClr val="002060"/>
                </a:solidFill>
                <a:latin typeface="Century Gothic" panose="020B0502020202020204" pitchFamily="34" charset="0"/>
              </a:rPr>
              <a:t>–</a:t>
            </a:r>
            <a:r>
              <a:rPr lang="en-GB" sz="3200" b="1" dirty="0">
                <a:solidFill>
                  <a:srgbClr val="92D050"/>
                </a:solidFill>
                <a:latin typeface="Century Gothic" panose="020B0502020202020204" pitchFamily="34" charset="0"/>
              </a:rPr>
              <a:t>es</a:t>
            </a:r>
            <a:endParaRPr lang="en-GB" sz="3200" dirty="0"/>
          </a:p>
        </p:txBody>
      </p:sp>
      <p:pic>
        <p:nvPicPr>
          <p:cNvPr id="27" name="Google Shape;183;p8">
            <a:extLst>
              <a:ext uri="{FF2B5EF4-FFF2-40B4-BE49-F238E27FC236}">
                <a16:creationId xmlns:a16="http://schemas.microsoft.com/office/drawing/2014/main" id="{A5469F99-59CE-4306-321A-2CD9D1F50D41}"/>
              </a:ext>
            </a:extLst>
          </p:cNvPr>
          <p:cNvPicPr preferRelativeResize="0"/>
          <p:nvPr/>
        </p:nvPicPr>
        <p:blipFill rotWithShape="1">
          <a:blip r:embed="rId8">
            <a:alphaModFix/>
          </a:blip>
          <a:srcRect/>
          <a:stretch/>
        </p:blipFill>
        <p:spPr>
          <a:xfrm>
            <a:off x="3460805" y="6043718"/>
            <a:ext cx="634523" cy="671647"/>
          </a:xfrm>
          <a:prstGeom prst="rect">
            <a:avLst/>
          </a:prstGeom>
          <a:noFill/>
          <a:ln>
            <a:noFill/>
          </a:ln>
        </p:spPr>
      </p:pic>
      <p:sp>
        <p:nvSpPr>
          <p:cNvPr id="28" name="TextBox 27">
            <a:extLst>
              <a:ext uri="{FF2B5EF4-FFF2-40B4-BE49-F238E27FC236}">
                <a16:creationId xmlns:a16="http://schemas.microsoft.com/office/drawing/2014/main" id="{EBC4DDF5-3E51-57CF-22B4-7A9445AE0D5E}"/>
              </a:ext>
            </a:extLst>
          </p:cNvPr>
          <p:cNvSpPr txBox="1"/>
          <p:nvPr/>
        </p:nvSpPr>
        <p:spPr>
          <a:xfrm>
            <a:off x="3382478" y="5540950"/>
            <a:ext cx="50096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Deb</a:t>
            </a:r>
            <a:r>
              <a:rPr lang="en-GB" sz="2800" b="1" dirty="0" err="1">
                <a:solidFill>
                  <a:srgbClr val="002060"/>
                </a:solidFill>
                <a:latin typeface="Century Gothic" panose="020B0502020202020204" pitchFamily="34" charset="0"/>
              </a:rPr>
              <a:t>es</a:t>
            </a:r>
            <a:r>
              <a:rPr lang="en-GB" sz="2800" b="1" dirty="0">
                <a:solidFill>
                  <a:srgbClr val="002060"/>
                </a:solidFill>
                <a:latin typeface="Century Gothic" panose="020B0502020202020204" pitchFamily="34" charset="0"/>
              </a:rPr>
              <a:t> </a:t>
            </a:r>
            <a:r>
              <a:rPr lang="en-GB" sz="2800" b="1" dirty="0" err="1">
                <a:solidFill>
                  <a:srgbClr val="FF0066"/>
                </a:solidFill>
                <a:latin typeface="Century Gothic" panose="020B0502020202020204" pitchFamily="34" charset="0"/>
              </a:rPr>
              <a:t>ordenar</a:t>
            </a:r>
            <a:r>
              <a:rPr kumimoji="0" lang="en-GB" sz="2800" b="1" i="0" u="none" strike="noStrike" kern="1200" cap="none" spc="0" normalizeH="0" noProof="0" dirty="0">
                <a:ln>
                  <a:noFill/>
                </a:ln>
                <a:solidFill>
                  <a:srgbClr val="FF0066"/>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tu</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mochila.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39F067E1-CA55-E7B7-D337-5B31A28B5885}"/>
              </a:ext>
            </a:extLst>
          </p:cNvPr>
          <p:cNvSpPr txBox="1"/>
          <p:nvPr/>
        </p:nvSpPr>
        <p:spPr>
          <a:xfrm>
            <a:off x="4095327" y="6127392"/>
            <a:ext cx="6562041"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I must </a:t>
            </a:r>
            <a:r>
              <a:rPr lang="en-GB" sz="2800" b="1" dirty="0">
                <a:solidFill>
                  <a:srgbClr val="FF0066"/>
                </a:solidFill>
                <a:latin typeface="Century Gothic" panose="020B0502020202020204" pitchFamily="34" charset="0"/>
              </a:rPr>
              <a:t>tidy up </a:t>
            </a:r>
            <a:r>
              <a:rPr lang="en-GB" sz="2800" dirty="0">
                <a:solidFill>
                  <a:srgbClr val="002060"/>
                </a:solidFill>
                <a:latin typeface="Century Gothic" panose="020B0502020202020204" pitchFamily="34" charset="0"/>
              </a:rPr>
              <a:t>your school bag.</a:t>
            </a:r>
          </a:p>
        </p:txBody>
      </p:sp>
    </p:spTree>
    <p:extLst>
      <p:ext uri="{BB962C8B-B14F-4D97-AF65-F5344CB8AC3E}">
        <p14:creationId xmlns:p14="http://schemas.microsoft.com/office/powerpoint/2010/main" val="252235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subTnLst>
                                    <p:audio>
                                      <p:cMediaNode>
                                        <p:cTn display="0" masterRel="sameClick">
                                          <p:stCondLst>
                                            <p:cond evt="begin" delay="0">
                                              <p:tn val="15"/>
                                            </p:cond>
                                          </p:stCondLst>
                                          <p:endCondLst>
                                            <p:cond evt="onStopAudio" delay="0">
                                              <p:tgtEl>
                                                <p:sldTgt/>
                                              </p:tgtEl>
                                            </p:cond>
                                          </p:endCondLst>
                                        </p:cTn>
                                        <p:tgtEl>
                                          <p:sndTgt r:embed="rId3" name="2_2.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subTnLst>
                                    <p:audio>
                                      <p:cMediaNode>
                                        <p:cTn display="0" masterRel="sameClick">
                                          <p:stCondLst>
                                            <p:cond evt="begin" delay="0">
                                              <p:tn val="34"/>
                                            </p:cond>
                                          </p:stCondLst>
                                          <p:endCondLst>
                                            <p:cond evt="onStopAudio" delay="0">
                                              <p:tgtEl>
                                                <p:sldTgt/>
                                              </p:tgtEl>
                                            </p:cond>
                                          </p:endCondLst>
                                        </p:cTn>
                                        <p:tgtEl>
                                          <p:sndTgt r:embed="rId4" name="2_3.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500"/>
                                        <p:tgtEl>
                                          <p:spTgt spid="4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subTnLst>
                                    <p:audio>
                                      <p:cMediaNode>
                                        <p:cTn display="0" masterRel="sameClick">
                                          <p:stCondLst>
                                            <p:cond evt="begin" delay="0">
                                              <p:tn val="59"/>
                                            </p:cond>
                                          </p:stCondLst>
                                          <p:endCondLst>
                                            <p:cond evt="onStopAudio" delay="0">
                                              <p:tgtEl>
                                                <p:sldTgt/>
                                              </p:tgtEl>
                                            </p:cond>
                                          </p:endCondLst>
                                        </p:cTn>
                                        <p:tgtEl>
                                          <p:sndTgt r:embed="rId5" name="2_4.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p:bldP spid="37" grpId="0"/>
      <p:bldP spid="22" grpId="0" animBg="1"/>
      <p:bldP spid="47" grpId="0"/>
      <p:bldP spid="48" grpId="0"/>
      <p:bldP spid="20" grpId="0"/>
      <p:bldP spid="23"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9FC0DD4-362F-87F0-C0F8-A0C1F790CE54}"/>
              </a:ext>
            </a:extLst>
          </p:cNvPr>
          <p:cNvGraphicFramePr>
            <a:graphicFrameLocks noGrp="1"/>
          </p:cNvGraphicFramePr>
          <p:nvPr>
            <p:extLst>
              <p:ext uri="{D42A27DB-BD31-4B8C-83A1-F6EECF244321}">
                <p14:modId xmlns:p14="http://schemas.microsoft.com/office/powerpoint/2010/main" val="2075031794"/>
              </p:ext>
            </p:extLst>
          </p:nvPr>
        </p:nvGraphicFramePr>
        <p:xfrm>
          <a:off x="5887850" y="2012329"/>
          <a:ext cx="6141132" cy="4767771"/>
        </p:xfrm>
        <a:graphic>
          <a:graphicData uri="http://schemas.openxmlformats.org/drawingml/2006/table">
            <a:tbl>
              <a:tblPr firstRow="1" firstCol="1" bandRow="1"/>
              <a:tblGrid>
                <a:gridCol w="616266">
                  <a:extLst>
                    <a:ext uri="{9D8B030D-6E8A-4147-A177-3AD203B41FA5}">
                      <a16:colId xmlns:a16="http://schemas.microsoft.com/office/drawing/2014/main" val="486322603"/>
                    </a:ext>
                  </a:extLst>
                </a:gridCol>
                <a:gridCol w="1841622">
                  <a:extLst>
                    <a:ext uri="{9D8B030D-6E8A-4147-A177-3AD203B41FA5}">
                      <a16:colId xmlns:a16="http://schemas.microsoft.com/office/drawing/2014/main" val="3939397250"/>
                    </a:ext>
                  </a:extLst>
                </a:gridCol>
                <a:gridCol w="1841622">
                  <a:extLst>
                    <a:ext uri="{9D8B030D-6E8A-4147-A177-3AD203B41FA5}">
                      <a16:colId xmlns:a16="http://schemas.microsoft.com/office/drawing/2014/main" val="2827144720"/>
                    </a:ext>
                  </a:extLst>
                </a:gridCol>
                <a:gridCol w="1841622">
                  <a:extLst>
                    <a:ext uri="{9D8B030D-6E8A-4147-A177-3AD203B41FA5}">
                      <a16:colId xmlns:a16="http://schemas.microsoft.com/office/drawing/2014/main" val="288357296"/>
                    </a:ext>
                  </a:extLst>
                </a:gridCol>
              </a:tblGrid>
              <a:tr h="168920">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69759394"/>
                  </a:ext>
                </a:extLst>
              </a:tr>
              <a:tr h="539945">
                <a:tc>
                  <a:txBody>
                    <a:bodyPr/>
                    <a:lstStyle/>
                    <a:p>
                      <a:pPr algn="ctr">
                        <a:lnSpc>
                          <a:spcPct val="107000"/>
                        </a:lnSpc>
                        <a:spcAft>
                          <a:spcPts val="0"/>
                        </a:spcAft>
                      </a:pP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language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4087024"/>
                  </a:ext>
                </a:extLst>
              </a:tr>
              <a:tr h="539945">
                <a:tc>
                  <a:txBody>
                    <a:bodyPr/>
                    <a:lstStyle/>
                    <a:p>
                      <a:pPr algn="ctr">
                        <a:lnSpc>
                          <a:spcPct val="107000"/>
                        </a:lnSpc>
                        <a:spcAft>
                          <a:spcPts val="0"/>
                        </a:spcAft>
                      </a:pP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06400576"/>
                  </a:ext>
                </a:extLst>
              </a:tr>
              <a:tr h="539945">
                <a:tc>
                  <a:txBody>
                    <a:bodyPr/>
                    <a:lstStyle/>
                    <a:p>
                      <a:pPr algn="ctr">
                        <a:lnSpc>
                          <a:spcPct val="107000"/>
                        </a:lnSpc>
                        <a:spcAft>
                          <a:spcPts val="0"/>
                        </a:spcAft>
                      </a:pP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 of the week </a:t>
                      </a: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food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30055439"/>
                  </a:ext>
                </a:extLst>
              </a:tr>
              <a:tr h="539945">
                <a:tc>
                  <a:txBody>
                    <a:bodyPr/>
                    <a:lstStyle/>
                    <a:p>
                      <a:pPr algn="ctr">
                        <a:lnSpc>
                          <a:spcPct val="107000"/>
                        </a:lnSpc>
                        <a:spcAft>
                          <a:spcPts val="0"/>
                        </a:spcAft>
                      </a:pP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frequency phrase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860299386"/>
                  </a:ext>
                </a:extLst>
              </a:tr>
              <a:tr h="539945">
                <a:tc>
                  <a:txBody>
                    <a:bodyPr/>
                    <a:lstStyle/>
                    <a:p>
                      <a:pPr algn="ctr">
                        <a:lnSpc>
                          <a:spcPct val="107000"/>
                        </a:lnSpc>
                        <a:spcAft>
                          <a:spcPts val="0"/>
                        </a:spcAft>
                      </a:pP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90823505"/>
                  </a:ext>
                </a:extLst>
              </a:tr>
              <a:tr h="539945">
                <a:tc>
                  <a:txBody>
                    <a:bodyPr/>
                    <a:lstStyle/>
                    <a:p>
                      <a:pPr algn="ctr">
                        <a:lnSpc>
                          <a:spcPct val="107000"/>
                        </a:lnSpc>
                        <a:spcAft>
                          <a:spcPts val="0"/>
                        </a:spcAft>
                      </a:pP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9907021"/>
                  </a:ext>
                </a:extLst>
              </a:tr>
            </a:tbl>
          </a:graphicData>
        </a:graphic>
      </p:graphicFrame>
      <p:graphicFrame>
        <p:nvGraphicFramePr>
          <p:cNvPr id="5" name="Table 5">
            <a:extLst>
              <a:ext uri="{FF2B5EF4-FFF2-40B4-BE49-F238E27FC236}">
                <a16:creationId xmlns:a16="http://schemas.microsoft.com/office/drawing/2014/main" id="{9EFC7422-D239-AAFA-547D-783E2BDB2DA8}"/>
              </a:ext>
            </a:extLst>
          </p:cNvPr>
          <p:cNvGraphicFramePr>
            <a:graphicFrameLocks noGrp="1"/>
          </p:cNvGraphicFramePr>
          <p:nvPr>
            <p:extLst>
              <p:ext uri="{D42A27DB-BD31-4B8C-83A1-F6EECF244321}">
                <p14:modId xmlns:p14="http://schemas.microsoft.com/office/powerpoint/2010/main" val="3939855399"/>
              </p:ext>
            </p:extLst>
          </p:nvPr>
        </p:nvGraphicFramePr>
        <p:xfrm>
          <a:off x="1016036" y="2177110"/>
          <a:ext cx="4579550" cy="4278300"/>
        </p:xfrm>
        <a:graphic>
          <a:graphicData uri="http://schemas.openxmlformats.org/drawingml/2006/table">
            <a:tbl>
              <a:tblPr firstRow="1" bandRow="1">
                <a:tableStyleId>{5940675A-B579-460E-94D1-54222C63F5DA}</a:tableStyleId>
              </a:tblPr>
              <a:tblGrid>
                <a:gridCol w="4579550">
                  <a:extLst>
                    <a:ext uri="{9D8B030D-6E8A-4147-A177-3AD203B41FA5}">
                      <a16:colId xmlns:a16="http://schemas.microsoft.com/office/drawing/2014/main" val="2134562344"/>
                    </a:ext>
                  </a:extLst>
                </a:gridCol>
              </a:tblGrid>
              <a:tr h="713050">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 </a:t>
                      </a:r>
                      <a:r>
                        <a:rPr lang="en-GB" sz="2800" dirty="0">
                          <a:solidFill>
                            <a:srgbClr val="002060"/>
                          </a:solidFill>
                          <a:latin typeface="Cambria Math" panose="02040503050406030204" pitchFamily="18" charset="0"/>
                          <a:ea typeface="Cambria Math" panose="02040503050406030204" pitchFamily="18" charset="0"/>
                          <a:cs typeface="Century Gothic"/>
                          <a:sym typeface="Century Gothic"/>
                        </a:rPr>
                        <a:t>I </a:t>
                      </a:r>
                      <a:r>
                        <a:rPr lang="en-GB" sz="2400" dirty="0">
                          <a:solidFill>
                            <a:srgbClr val="002060"/>
                          </a:solidFill>
                          <a:latin typeface="Century Gothic"/>
                          <a:ea typeface="Century Gothic"/>
                          <a:cs typeface="Century Gothic"/>
                          <a:sym typeface="Century Gothic"/>
                        </a:rPr>
                        <a:t>| you | s/he  must ________.</a:t>
                      </a: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1323386600"/>
                  </a:ext>
                </a:extLst>
              </a:tr>
              <a:tr h="713050">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 </a:t>
                      </a:r>
                      <a:r>
                        <a:rPr lang="en-GB" sz="2800" dirty="0">
                          <a:solidFill>
                            <a:srgbClr val="002060"/>
                          </a:solidFill>
                          <a:latin typeface="Cambria Math" panose="02040503050406030204" pitchFamily="18" charset="0"/>
                          <a:ea typeface="Cambria Math" panose="02040503050406030204" pitchFamily="18" charset="0"/>
                          <a:cs typeface="Century Gothic"/>
                          <a:sym typeface="Century Gothic"/>
                        </a:rPr>
                        <a:t>I </a:t>
                      </a:r>
                      <a:r>
                        <a:rPr lang="en-GB" sz="2400" dirty="0">
                          <a:solidFill>
                            <a:srgbClr val="002060"/>
                          </a:solidFill>
                          <a:latin typeface="Century Gothic"/>
                          <a:ea typeface="Century Gothic"/>
                          <a:cs typeface="Century Gothic"/>
                          <a:sym typeface="Century Gothic"/>
                        </a:rPr>
                        <a:t> | you | s/he must ________.</a:t>
                      </a: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862763627"/>
                  </a:ext>
                </a:extLst>
              </a:tr>
              <a:tr h="713050">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 </a:t>
                      </a:r>
                      <a:r>
                        <a:rPr lang="en-GB" sz="2800" dirty="0">
                          <a:solidFill>
                            <a:srgbClr val="002060"/>
                          </a:solidFill>
                          <a:latin typeface="Cambria Math" panose="02040503050406030204" pitchFamily="18" charset="0"/>
                          <a:ea typeface="Cambria Math" panose="02040503050406030204" pitchFamily="18" charset="0"/>
                          <a:cs typeface="Century Gothic"/>
                          <a:sym typeface="Century Gothic"/>
                        </a:rPr>
                        <a:t>I </a:t>
                      </a:r>
                      <a:r>
                        <a:rPr lang="en-GB" sz="2400" dirty="0">
                          <a:solidFill>
                            <a:srgbClr val="002060"/>
                          </a:solidFill>
                          <a:latin typeface="Century Gothic"/>
                          <a:ea typeface="Century Gothic"/>
                          <a:cs typeface="Century Gothic"/>
                          <a:sym typeface="Century Gothic"/>
                        </a:rPr>
                        <a:t>| you | s/he  must ________.</a:t>
                      </a: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2083751070"/>
                  </a:ext>
                </a:extLst>
              </a:tr>
              <a:tr h="713050">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 </a:t>
                      </a:r>
                      <a:r>
                        <a:rPr lang="en-GB" sz="2800" dirty="0">
                          <a:solidFill>
                            <a:srgbClr val="002060"/>
                          </a:solidFill>
                          <a:latin typeface="Cambria Math" panose="02040503050406030204" pitchFamily="18" charset="0"/>
                          <a:ea typeface="Cambria Math" panose="02040503050406030204" pitchFamily="18" charset="0"/>
                          <a:cs typeface="Century Gothic"/>
                          <a:sym typeface="Century Gothic"/>
                        </a:rPr>
                        <a:t>I </a:t>
                      </a:r>
                      <a:r>
                        <a:rPr lang="en-GB" sz="2400" dirty="0">
                          <a:solidFill>
                            <a:srgbClr val="002060"/>
                          </a:solidFill>
                          <a:latin typeface="Century Gothic"/>
                          <a:ea typeface="Century Gothic"/>
                          <a:cs typeface="Century Gothic"/>
                          <a:sym typeface="Century Gothic"/>
                        </a:rPr>
                        <a:t>| you | s/he  must ________.</a:t>
                      </a: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2052099352"/>
                  </a:ext>
                </a:extLst>
              </a:tr>
              <a:tr h="713050">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 </a:t>
                      </a:r>
                      <a:r>
                        <a:rPr lang="en-GB" sz="2800" dirty="0">
                          <a:solidFill>
                            <a:srgbClr val="002060"/>
                          </a:solidFill>
                          <a:latin typeface="Cambria Math" panose="02040503050406030204" pitchFamily="18" charset="0"/>
                          <a:ea typeface="Cambria Math" panose="02040503050406030204" pitchFamily="18" charset="0"/>
                          <a:cs typeface="Century Gothic"/>
                          <a:sym typeface="Century Gothic"/>
                        </a:rPr>
                        <a:t>I </a:t>
                      </a:r>
                      <a:r>
                        <a:rPr lang="en-GB" sz="2400" dirty="0">
                          <a:solidFill>
                            <a:srgbClr val="002060"/>
                          </a:solidFill>
                          <a:latin typeface="Century Gothic"/>
                          <a:ea typeface="Century Gothic"/>
                          <a:cs typeface="Century Gothic"/>
                          <a:sym typeface="Century Gothic"/>
                        </a:rPr>
                        <a:t>| you | s/he  must ________.</a:t>
                      </a: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2795533168"/>
                  </a:ext>
                </a:extLst>
              </a:tr>
              <a:tr h="713050">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 </a:t>
                      </a:r>
                      <a:r>
                        <a:rPr lang="en-GB" sz="2800" dirty="0">
                          <a:solidFill>
                            <a:srgbClr val="002060"/>
                          </a:solidFill>
                          <a:latin typeface="Cambria Math" panose="02040503050406030204" pitchFamily="18" charset="0"/>
                          <a:ea typeface="Cambria Math" panose="02040503050406030204" pitchFamily="18" charset="0"/>
                          <a:cs typeface="Century Gothic"/>
                          <a:sym typeface="Century Gothic"/>
                        </a:rPr>
                        <a:t>I </a:t>
                      </a:r>
                      <a:r>
                        <a:rPr lang="en-GB" sz="2400" dirty="0">
                          <a:solidFill>
                            <a:srgbClr val="002060"/>
                          </a:solidFill>
                          <a:latin typeface="Century Gothic"/>
                          <a:ea typeface="Century Gothic"/>
                          <a:cs typeface="Century Gothic"/>
                          <a:sym typeface="Century Gothic"/>
                        </a:rPr>
                        <a:t>| you | s/he  must ________.</a:t>
                      </a: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3784888319"/>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 name="Title 1">
            <a:extLst>
              <a:ext uri="{FF2B5EF4-FFF2-40B4-BE49-F238E27FC236}">
                <a16:creationId xmlns:a16="http://schemas.microsoft.com/office/drawing/2014/main" id="{6699239A-5B4C-4033-B578-06DC0ACAA60B}"/>
              </a:ext>
            </a:extLst>
          </p:cNvPr>
          <p:cNvSpPr txBox="1">
            <a:spLocks/>
          </p:cNvSpPr>
          <p:nvPr/>
        </p:nvSpPr>
        <p:spPr>
          <a:xfrm>
            <a:off x="10710239" y="962304"/>
            <a:ext cx="1354845" cy="461665"/>
          </a:xfrm>
          <a:prstGeom prst="rect">
            <a:avLst/>
          </a:prstGeom>
          <a:solidFill>
            <a:srgbClr val="91EAD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escuchar</a:t>
            </a:r>
          </a:p>
        </p:txBody>
      </p:sp>
      <p:pic>
        <p:nvPicPr>
          <p:cNvPr id="89" name="Google Shape;221;p10">
            <a:extLst>
              <a:ext uri="{FF2B5EF4-FFF2-40B4-BE49-F238E27FC236}">
                <a16:creationId xmlns:a16="http://schemas.microsoft.com/office/drawing/2014/main" id="{A399460A-B891-4F80-8FB1-773462D73806}"/>
              </a:ext>
            </a:extLst>
          </p:cNvPr>
          <p:cNvPicPr preferRelativeResize="0"/>
          <p:nvPr/>
        </p:nvPicPr>
        <p:blipFill rotWithShape="1">
          <a:blip r:embed="rId5">
            <a:alphaModFix/>
          </a:blip>
          <a:srcRect/>
          <a:stretch/>
        </p:blipFill>
        <p:spPr>
          <a:xfrm>
            <a:off x="10804611" y="0"/>
            <a:ext cx="1166103" cy="1183191"/>
          </a:xfrm>
          <a:prstGeom prst="rect">
            <a:avLst/>
          </a:prstGeom>
          <a:noFill/>
          <a:ln>
            <a:noFill/>
          </a:ln>
        </p:spPr>
      </p:pic>
      <p:pic>
        <p:nvPicPr>
          <p:cNvPr id="155" name="Google Shape;338;p8">
            <a:hlinkClick r:id="" action="ppaction://noaction">
              <a:snd r:embed="rId6" name="2_10.wav"/>
            </a:hlinkClick>
            <a:extLst>
              <a:ext uri="{FF2B5EF4-FFF2-40B4-BE49-F238E27FC236}">
                <a16:creationId xmlns:a16="http://schemas.microsoft.com/office/drawing/2014/main" id="{E08FA80F-B4E1-4BA8-A882-F256F9D34675}"/>
              </a:ext>
            </a:extLst>
          </p:cNvPr>
          <p:cNvPicPr preferRelativeResize="0"/>
          <p:nvPr/>
        </p:nvPicPr>
        <p:blipFill rotWithShape="1">
          <a:blip r:embed="rId7">
            <a:alphaModFix/>
          </a:blip>
          <a:srcRect/>
          <a:stretch/>
        </p:blipFill>
        <p:spPr>
          <a:xfrm>
            <a:off x="369776" y="2282821"/>
            <a:ext cx="534978" cy="523220"/>
          </a:xfrm>
          <a:prstGeom prst="rect">
            <a:avLst/>
          </a:prstGeom>
          <a:noFill/>
          <a:ln>
            <a:noFill/>
          </a:ln>
        </p:spPr>
      </p:pic>
      <p:sp>
        <p:nvSpPr>
          <p:cNvPr id="156" name="Google Shape;350;p8">
            <a:extLst>
              <a:ext uri="{FF2B5EF4-FFF2-40B4-BE49-F238E27FC236}">
                <a16:creationId xmlns:a16="http://schemas.microsoft.com/office/drawing/2014/main" id="{9EDB51A6-DD51-43A6-BB4E-AE3B890F3E8D}"/>
              </a:ext>
            </a:extLst>
          </p:cNvPr>
          <p:cNvSpPr txBox="1"/>
          <p:nvPr/>
        </p:nvSpPr>
        <p:spPr>
          <a:xfrm>
            <a:off x="37937" y="2308221"/>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E</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59" name="Google Shape;338;p8">
            <a:hlinkClick r:id="" action="ppaction://noaction">
              <a:snd r:embed="rId8" name="2_11.wav"/>
            </a:hlinkClick>
            <a:extLst>
              <a:ext uri="{FF2B5EF4-FFF2-40B4-BE49-F238E27FC236}">
                <a16:creationId xmlns:a16="http://schemas.microsoft.com/office/drawing/2014/main" id="{E47A00C2-B0AC-41FD-8E30-05718047A195}"/>
              </a:ext>
            </a:extLst>
          </p:cNvPr>
          <p:cNvPicPr preferRelativeResize="0"/>
          <p:nvPr/>
        </p:nvPicPr>
        <p:blipFill rotWithShape="1">
          <a:blip r:embed="rId7">
            <a:alphaModFix/>
          </a:blip>
          <a:srcRect/>
          <a:stretch/>
        </p:blipFill>
        <p:spPr>
          <a:xfrm>
            <a:off x="353997" y="2982578"/>
            <a:ext cx="534978" cy="523220"/>
          </a:xfrm>
          <a:prstGeom prst="rect">
            <a:avLst/>
          </a:prstGeom>
          <a:noFill/>
          <a:ln>
            <a:noFill/>
          </a:ln>
        </p:spPr>
      </p:pic>
      <p:sp>
        <p:nvSpPr>
          <p:cNvPr id="160" name="Google Shape;350;p8">
            <a:extLst>
              <a:ext uri="{FF2B5EF4-FFF2-40B4-BE49-F238E27FC236}">
                <a16:creationId xmlns:a16="http://schemas.microsoft.com/office/drawing/2014/main" id="{8E2B42CC-C8C2-41EA-AF9F-AEF7FE191ACE}"/>
              </a:ext>
            </a:extLst>
          </p:cNvPr>
          <p:cNvSpPr txBox="1"/>
          <p:nvPr/>
        </p:nvSpPr>
        <p:spPr>
          <a:xfrm>
            <a:off x="22158" y="300797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1" name="Google Shape;338;p8">
            <a:hlinkClick r:id="" action="ppaction://noaction">
              <a:snd r:embed="rId9" name="2_12.wav"/>
            </a:hlinkClick>
            <a:extLst>
              <a:ext uri="{FF2B5EF4-FFF2-40B4-BE49-F238E27FC236}">
                <a16:creationId xmlns:a16="http://schemas.microsoft.com/office/drawing/2014/main" id="{65093E9A-E181-4BE4-8B53-BD606F961BA3}"/>
              </a:ext>
            </a:extLst>
          </p:cNvPr>
          <p:cNvPicPr preferRelativeResize="0"/>
          <p:nvPr/>
        </p:nvPicPr>
        <p:blipFill rotWithShape="1">
          <a:blip r:embed="rId7">
            <a:alphaModFix/>
          </a:blip>
          <a:srcRect/>
          <a:stretch/>
        </p:blipFill>
        <p:spPr>
          <a:xfrm>
            <a:off x="393715" y="3656675"/>
            <a:ext cx="534978" cy="523220"/>
          </a:xfrm>
          <a:prstGeom prst="rect">
            <a:avLst/>
          </a:prstGeom>
          <a:noFill/>
          <a:ln>
            <a:noFill/>
          </a:ln>
        </p:spPr>
      </p:pic>
      <p:sp>
        <p:nvSpPr>
          <p:cNvPr id="162" name="Google Shape;350;p8">
            <a:extLst>
              <a:ext uri="{FF2B5EF4-FFF2-40B4-BE49-F238E27FC236}">
                <a16:creationId xmlns:a16="http://schemas.microsoft.com/office/drawing/2014/main" id="{FEB73842-3A42-41C5-A1B0-B2B1DF6D047A}"/>
              </a:ext>
            </a:extLst>
          </p:cNvPr>
          <p:cNvSpPr txBox="1"/>
          <p:nvPr/>
        </p:nvSpPr>
        <p:spPr>
          <a:xfrm>
            <a:off x="61876" y="3682075"/>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3" name="Google Shape;338;p8">
            <a:hlinkClick r:id="" action="ppaction://noaction">
              <a:snd r:embed="rId10" name="2_13_1.wav"/>
            </a:hlinkClick>
            <a:extLst>
              <a:ext uri="{FF2B5EF4-FFF2-40B4-BE49-F238E27FC236}">
                <a16:creationId xmlns:a16="http://schemas.microsoft.com/office/drawing/2014/main" id="{9EB5EC2F-0339-4D32-9B54-2BEB4C51A56B}"/>
              </a:ext>
            </a:extLst>
          </p:cNvPr>
          <p:cNvPicPr preferRelativeResize="0"/>
          <p:nvPr/>
        </p:nvPicPr>
        <p:blipFill rotWithShape="1">
          <a:blip r:embed="rId7">
            <a:alphaModFix/>
          </a:blip>
          <a:srcRect/>
          <a:stretch/>
        </p:blipFill>
        <p:spPr>
          <a:xfrm>
            <a:off x="378192" y="4396215"/>
            <a:ext cx="534978" cy="523220"/>
          </a:xfrm>
          <a:prstGeom prst="rect">
            <a:avLst/>
          </a:prstGeom>
          <a:noFill/>
          <a:ln>
            <a:noFill/>
          </a:ln>
        </p:spPr>
      </p:pic>
      <p:sp>
        <p:nvSpPr>
          <p:cNvPr id="164" name="Google Shape;350;p8">
            <a:extLst>
              <a:ext uri="{FF2B5EF4-FFF2-40B4-BE49-F238E27FC236}">
                <a16:creationId xmlns:a16="http://schemas.microsoft.com/office/drawing/2014/main" id="{DCFE0F37-670C-4FD5-B52C-4DAC8885C249}"/>
              </a:ext>
            </a:extLst>
          </p:cNvPr>
          <p:cNvSpPr txBox="1"/>
          <p:nvPr/>
        </p:nvSpPr>
        <p:spPr>
          <a:xfrm>
            <a:off x="46353" y="4421615"/>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5" name="Google Shape;338;p8">
            <a:hlinkClick r:id="" action="ppaction://noaction">
              <a:snd r:embed="rId11" name="2_14.wav"/>
            </a:hlinkClick>
            <a:extLst>
              <a:ext uri="{FF2B5EF4-FFF2-40B4-BE49-F238E27FC236}">
                <a16:creationId xmlns:a16="http://schemas.microsoft.com/office/drawing/2014/main" id="{C9BE47B5-8595-42D3-B8BA-D15E03B5A9FA}"/>
              </a:ext>
            </a:extLst>
          </p:cNvPr>
          <p:cNvPicPr preferRelativeResize="0"/>
          <p:nvPr/>
        </p:nvPicPr>
        <p:blipFill rotWithShape="1">
          <a:blip r:embed="rId7">
            <a:alphaModFix/>
          </a:blip>
          <a:srcRect/>
          <a:stretch/>
        </p:blipFill>
        <p:spPr>
          <a:xfrm>
            <a:off x="378192" y="5081571"/>
            <a:ext cx="534978" cy="523220"/>
          </a:xfrm>
          <a:prstGeom prst="rect">
            <a:avLst/>
          </a:prstGeom>
          <a:noFill/>
          <a:ln>
            <a:noFill/>
          </a:ln>
        </p:spPr>
      </p:pic>
      <p:sp>
        <p:nvSpPr>
          <p:cNvPr id="166" name="Google Shape;350;p8">
            <a:extLst>
              <a:ext uri="{FF2B5EF4-FFF2-40B4-BE49-F238E27FC236}">
                <a16:creationId xmlns:a16="http://schemas.microsoft.com/office/drawing/2014/main" id="{1151E009-15F4-408E-B1AC-02CDA1BB5605}"/>
              </a:ext>
            </a:extLst>
          </p:cNvPr>
          <p:cNvSpPr txBox="1"/>
          <p:nvPr/>
        </p:nvSpPr>
        <p:spPr>
          <a:xfrm>
            <a:off x="46353" y="510697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7" name="Google Shape;338;p8">
            <a:hlinkClick r:id="" action="ppaction://noaction">
              <a:snd r:embed="rId12" name="2_15.wav"/>
            </a:hlinkClick>
            <a:extLst>
              <a:ext uri="{FF2B5EF4-FFF2-40B4-BE49-F238E27FC236}">
                <a16:creationId xmlns:a16="http://schemas.microsoft.com/office/drawing/2014/main" id="{9FE98632-C84C-448D-9712-E7C79754F061}"/>
              </a:ext>
            </a:extLst>
          </p:cNvPr>
          <p:cNvPicPr preferRelativeResize="0"/>
          <p:nvPr/>
        </p:nvPicPr>
        <p:blipFill rotWithShape="1">
          <a:blip r:embed="rId7">
            <a:alphaModFix/>
          </a:blip>
          <a:srcRect/>
          <a:stretch/>
        </p:blipFill>
        <p:spPr>
          <a:xfrm>
            <a:off x="362231" y="5820647"/>
            <a:ext cx="534978" cy="523220"/>
          </a:xfrm>
          <a:prstGeom prst="rect">
            <a:avLst/>
          </a:prstGeom>
          <a:noFill/>
          <a:ln>
            <a:noFill/>
          </a:ln>
        </p:spPr>
      </p:pic>
      <p:sp>
        <p:nvSpPr>
          <p:cNvPr id="168" name="Google Shape;350;p8">
            <a:extLst>
              <a:ext uri="{FF2B5EF4-FFF2-40B4-BE49-F238E27FC236}">
                <a16:creationId xmlns:a16="http://schemas.microsoft.com/office/drawing/2014/main" id="{0A279D45-5600-44E2-A0A6-6A33047823A3}"/>
              </a:ext>
            </a:extLst>
          </p:cNvPr>
          <p:cNvSpPr txBox="1"/>
          <p:nvPr/>
        </p:nvSpPr>
        <p:spPr>
          <a:xfrm>
            <a:off x="30392" y="5846047"/>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81" name="Google Shape;325;p7">
            <a:extLst>
              <a:ext uri="{FF2B5EF4-FFF2-40B4-BE49-F238E27FC236}">
                <a16:creationId xmlns:a16="http://schemas.microsoft.com/office/drawing/2014/main" id="{522C7B32-793D-4611-99FD-A3799C2A9239}"/>
              </a:ext>
            </a:extLst>
          </p:cNvPr>
          <p:cNvSpPr txBox="1"/>
          <p:nvPr/>
        </p:nvSpPr>
        <p:spPr>
          <a:xfrm>
            <a:off x="8419850" y="2336828"/>
            <a:ext cx="1601292" cy="400069"/>
          </a:xfrm>
          <a:prstGeom prst="rect">
            <a:avLst/>
          </a:prstGeom>
          <a:solidFill>
            <a:schemeClr val="bg1"/>
          </a:solidFill>
          <a:ln>
            <a:noFill/>
          </a:ln>
        </p:spPr>
        <p:txBody>
          <a:bodyPr spcFirstLastPara="1" wrap="square" lIns="91425" tIns="45700" rIns="91425" bIns="45700" anchor="t" anchorCtr="0">
            <a:spAutoFit/>
          </a:bodyPr>
          <a:lstStyle/>
          <a:p>
            <a:pPr lvl="0" algn="ctr"/>
            <a:r>
              <a:rPr lang="es-AR" sz="2000" b="1" dirty="0">
                <a:solidFill>
                  <a:srgbClr val="92D050"/>
                </a:solidFill>
                <a:latin typeface="Segoe Print" panose="02000600000000000000" pitchFamily="2" charset="0"/>
                <a:ea typeface="Century Gothic"/>
                <a:cs typeface="Century Gothic"/>
                <a:sym typeface="Century Gothic"/>
              </a:rPr>
              <a:t>español</a:t>
            </a:r>
          </a:p>
        </p:txBody>
      </p:sp>
      <p:sp>
        <p:nvSpPr>
          <p:cNvPr id="51" name="Speech Bubble: Rectangle with Corners Rounded 50">
            <a:extLst>
              <a:ext uri="{FF2B5EF4-FFF2-40B4-BE49-F238E27FC236}">
                <a16:creationId xmlns:a16="http://schemas.microsoft.com/office/drawing/2014/main" id="{0D9118D8-C01B-87E3-3829-B92D1A9E832F}"/>
              </a:ext>
            </a:extLst>
          </p:cNvPr>
          <p:cNvSpPr/>
          <p:nvPr/>
        </p:nvSpPr>
        <p:spPr>
          <a:xfrm>
            <a:off x="1153088" y="680752"/>
            <a:ext cx="4801987" cy="609387"/>
          </a:xfrm>
          <a:prstGeom prst="wedgeRoundRectCallout">
            <a:avLst>
              <a:gd name="adj1" fmla="val -53333"/>
              <a:gd name="adj2" fmla="val -43333"/>
              <a:gd name="adj3" fmla="val 16667"/>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2" name="TextBox 51">
            <a:hlinkClick r:id="" action="ppaction://noaction">
              <a:snd r:embed="rId13" name="2_5.wav"/>
            </a:hlinkClick>
            <a:extLst>
              <a:ext uri="{FF2B5EF4-FFF2-40B4-BE49-F238E27FC236}">
                <a16:creationId xmlns:a16="http://schemas.microsoft.com/office/drawing/2014/main" id="{63845926-1F96-EA06-8A51-58EC36265765}"/>
              </a:ext>
            </a:extLst>
          </p:cNvPr>
          <p:cNvSpPr txBox="1"/>
          <p:nvPr/>
        </p:nvSpPr>
        <p:spPr>
          <a:xfrm>
            <a:off x="1153088" y="759127"/>
            <a:ext cx="4876382"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Escucha. ¿Quién es? ¿Qué es?</a:t>
            </a:r>
            <a:endParaRPr kumimoji="0" lang="es-ES" sz="2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3" name="Graphic 52" descr="Teacher">
            <a:extLst>
              <a:ext uri="{FF2B5EF4-FFF2-40B4-BE49-F238E27FC236}">
                <a16:creationId xmlns:a16="http://schemas.microsoft.com/office/drawing/2014/main" id="{76E70C2C-FAF7-876A-6B57-5B2B924D052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0511" y="606129"/>
            <a:ext cx="914400" cy="914400"/>
          </a:xfrm>
          <a:prstGeom prst="rect">
            <a:avLst/>
          </a:prstGeom>
        </p:spPr>
      </p:pic>
      <p:sp>
        <p:nvSpPr>
          <p:cNvPr id="57" name="Google Shape;325;p7">
            <a:extLst>
              <a:ext uri="{FF2B5EF4-FFF2-40B4-BE49-F238E27FC236}">
                <a16:creationId xmlns:a16="http://schemas.microsoft.com/office/drawing/2014/main" id="{F30E52E3-E95A-CD5E-F59B-E3368AEBDB56}"/>
              </a:ext>
            </a:extLst>
          </p:cNvPr>
          <p:cNvSpPr txBox="1"/>
          <p:nvPr/>
        </p:nvSpPr>
        <p:spPr>
          <a:xfrm>
            <a:off x="4233765" y="2270306"/>
            <a:ext cx="1162534" cy="523180"/>
          </a:xfrm>
          <a:prstGeom prst="rect">
            <a:avLst/>
          </a:prstGeom>
          <a:noFill/>
          <a:ln>
            <a:noFill/>
          </a:ln>
        </p:spPr>
        <p:txBody>
          <a:bodyPr spcFirstLastPara="1" wrap="square" lIns="91425" tIns="45700" rIns="91425" bIns="45700" anchor="t" anchorCtr="0">
            <a:spAutoFit/>
          </a:bodyPr>
          <a:lstStyle/>
          <a:p>
            <a:pPr lvl="0"/>
            <a:r>
              <a:rPr lang="es-AR" sz="2800" b="1" dirty="0" err="1">
                <a:solidFill>
                  <a:srgbClr val="92D050"/>
                </a:solidFill>
                <a:latin typeface="Segoe Print" panose="02000600000000000000" pitchFamily="2" charset="0"/>
                <a:ea typeface="Century Gothic"/>
                <a:cs typeface="Century Gothic"/>
                <a:sym typeface="Century Gothic"/>
              </a:rPr>
              <a:t>learn</a:t>
            </a:r>
            <a:endParaRPr lang="es-AR" sz="2800" b="1" dirty="0">
              <a:solidFill>
                <a:srgbClr val="92D050"/>
              </a:solidFill>
              <a:latin typeface="Segoe Print" panose="02000600000000000000" pitchFamily="2" charset="0"/>
              <a:ea typeface="Century Gothic"/>
              <a:cs typeface="Century Gothic"/>
              <a:sym typeface="Century Gothic"/>
            </a:endParaRPr>
          </a:p>
        </p:txBody>
      </p:sp>
      <p:sp>
        <p:nvSpPr>
          <p:cNvPr id="58" name="Google Shape;357;p8">
            <a:extLst>
              <a:ext uri="{FF2B5EF4-FFF2-40B4-BE49-F238E27FC236}">
                <a16:creationId xmlns:a16="http://schemas.microsoft.com/office/drawing/2014/main" id="{2F3A151D-D183-7260-9B6C-DEC568FCA32F}"/>
              </a:ext>
            </a:extLst>
          </p:cNvPr>
          <p:cNvSpPr/>
          <p:nvPr/>
        </p:nvSpPr>
        <p:spPr>
          <a:xfrm>
            <a:off x="1053171" y="2282821"/>
            <a:ext cx="392539" cy="523181"/>
          </a:xfrm>
          <a:prstGeom prst="roundRect">
            <a:avLst>
              <a:gd name="adj" fmla="val 16667"/>
            </a:avLst>
          </a:prstGeom>
          <a:solidFill>
            <a:srgbClr val="92D050">
              <a:alpha val="4902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9" name="Google Shape;325;p7">
            <a:extLst>
              <a:ext uri="{FF2B5EF4-FFF2-40B4-BE49-F238E27FC236}">
                <a16:creationId xmlns:a16="http://schemas.microsoft.com/office/drawing/2014/main" id="{5351B689-4B61-AB73-496F-3101A2813629}"/>
              </a:ext>
            </a:extLst>
          </p:cNvPr>
          <p:cNvSpPr txBox="1"/>
          <p:nvPr/>
        </p:nvSpPr>
        <p:spPr>
          <a:xfrm>
            <a:off x="4085011" y="3038847"/>
            <a:ext cx="1528504" cy="523180"/>
          </a:xfrm>
          <a:prstGeom prst="rect">
            <a:avLst/>
          </a:prstGeom>
          <a:noFill/>
          <a:ln>
            <a:noFill/>
          </a:ln>
        </p:spPr>
        <p:txBody>
          <a:bodyPr spcFirstLastPara="1" wrap="square" lIns="91425" tIns="45700" rIns="91425" bIns="45700" anchor="t" anchorCtr="0">
            <a:spAutoFit/>
          </a:bodyPr>
          <a:lstStyle/>
          <a:p>
            <a:pPr lvl="0"/>
            <a:r>
              <a:rPr lang="es-AR" sz="2800" b="1" dirty="0" err="1">
                <a:solidFill>
                  <a:srgbClr val="92D050"/>
                </a:solidFill>
                <a:latin typeface="Segoe Print" panose="02000600000000000000" pitchFamily="2" charset="0"/>
                <a:ea typeface="Century Gothic"/>
                <a:cs typeface="Century Gothic"/>
                <a:sym typeface="Century Gothic"/>
              </a:rPr>
              <a:t>tidy</a:t>
            </a:r>
            <a:r>
              <a:rPr lang="es-AR" sz="2800" b="1" dirty="0">
                <a:solidFill>
                  <a:srgbClr val="92D050"/>
                </a:solidFill>
                <a:latin typeface="Segoe Print" panose="02000600000000000000" pitchFamily="2" charset="0"/>
                <a:ea typeface="Century Gothic"/>
                <a:cs typeface="Century Gothic"/>
                <a:sym typeface="Century Gothic"/>
              </a:rPr>
              <a:t> up</a:t>
            </a:r>
          </a:p>
        </p:txBody>
      </p:sp>
      <p:sp>
        <p:nvSpPr>
          <p:cNvPr id="60" name="Google Shape;357;p8">
            <a:extLst>
              <a:ext uri="{FF2B5EF4-FFF2-40B4-BE49-F238E27FC236}">
                <a16:creationId xmlns:a16="http://schemas.microsoft.com/office/drawing/2014/main" id="{30060BFE-87B8-C719-1B49-FD8CD0A56DB8}"/>
              </a:ext>
            </a:extLst>
          </p:cNvPr>
          <p:cNvSpPr/>
          <p:nvPr/>
        </p:nvSpPr>
        <p:spPr>
          <a:xfrm>
            <a:off x="1617403" y="2977199"/>
            <a:ext cx="778574" cy="523181"/>
          </a:xfrm>
          <a:prstGeom prst="roundRect">
            <a:avLst>
              <a:gd name="adj" fmla="val 16667"/>
            </a:avLst>
          </a:prstGeom>
          <a:solidFill>
            <a:srgbClr val="92D050">
              <a:alpha val="4902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 name="Google Shape;325;p7">
            <a:extLst>
              <a:ext uri="{FF2B5EF4-FFF2-40B4-BE49-F238E27FC236}">
                <a16:creationId xmlns:a16="http://schemas.microsoft.com/office/drawing/2014/main" id="{D4988267-2F35-1D1F-12CF-C071D81CFE98}"/>
              </a:ext>
            </a:extLst>
          </p:cNvPr>
          <p:cNvSpPr txBox="1"/>
          <p:nvPr/>
        </p:nvSpPr>
        <p:spPr>
          <a:xfrm>
            <a:off x="4216518" y="3747820"/>
            <a:ext cx="778574" cy="523180"/>
          </a:xfrm>
          <a:prstGeom prst="rect">
            <a:avLst/>
          </a:prstGeom>
          <a:noFill/>
          <a:ln>
            <a:noFill/>
          </a:ln>
        </p:spPr>
        <p:txBody>
          <a:bodyPr spcFirstLastPara="1" wrap="square" lIns="91425" tIns="45700" rIns="91425" bIns="45700" anchor="t" anchorCtr="0">
            <a:spAutoFit/>
          </a:bodyPr>
          <a:lstStyle/>
          <a:p>
            <a:pPr lvl="0"/>
            <a:r>
              <a:rPr lang="es-AR" sz="2800" b="1" dirty="0" err="1">
                <a:solidFill>
                  <a:srgbClr val="92D050"/>
                </a:solidFill>
                <a:latin typeface="Segoe Print" panose="02000600000000000000" pitchFamily="2" charset="0"/>
                <a:ea typeface="Century Gothic"/>
                <a:cs typeface="Century Gothic"/>
                <a:sym typeface="Century Gothic"/>
              </a:rPr>
              <a:t>eat</a:t>
            </a:r>
            <a:endParaRPr lang="es-AR" sz="2800" b="1" dirty="0">
              <a:solidFill>
                <a:srgbClr val="92D050"/>
              </a:solidFill>
              <a:latin typeface="Segoe Print" panose="02000600000000000000" pitchFamily="2" charset="0"/>
              <a:ea typeface="Century Gothic"/>
              <a:cs typeface="Century Gothic"/>
              <a:sym typeface="Century Gothic"/>
            </a:endParaRPr>
          </a:p>
        </p:txBody>
      </p:sp>
      <p:sp>
        <p:nvSpPr>
          <p:cNvPr id="62" name="Google Shape;357;p8">
            <a:extLst>
              <a:ext uri="{FF2B5EF4-FFF2-40B4-BE49-F238E27FC236}">
                <a16:creationId xmlns:a16="http://schemas.microsoft.com/office/drawing/2014/main" id="{A32C1515-D999-1782-27B5-FD72CF1AFC85}"/>
              </a:ext>
            </a:extLst>
          </p:cNvPr>
          <p:cNvSpPr/>
          <p:nvPr/>
        </p:nvSpPr>
        <p:spPr>
          <a:xfrm>
            <a:off x="1552259" y="3722390"/>
            <a:ext cx="778574" cy="523181"/>
          </a:xfrm>
          <a:prstGeom prst="roundRect">
            <a:avLst>
              <a:gd name="adj" fmla="val 16667"/>
            </a:avLst>
          </a:prstGeom>
          <a:solidFill>
            <a:srgbClr val="92D050">
              <a:alpha val="4902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3" name="Google Shape;325;p7">
            <a:extLst>
              <a:ext uri="{FF2B5EF4-FFF2-40B4-BE49-F238E27FC236}">
                <a16:creationId xmlns:a16="http://schemas.microsoft.com/office/drawing/2014/main" id="{31A5252B-868B-373F-BAA0-154D86120FE6}"/>
              </a:ext>
            </a:extLst>
          </p:cNvPr>
          <p:cNvSpPr txBox="1"/>
          <p:nvPr/>
        </p:nvSpPr>
        <p:spPr>
          <a:xfrm>
            <a:off x="4140736" y="4431006"/>
            <a:ext cx="1255563" cy="523180"/>
          </a:xfrm>
          <a:prstGeom prst="rect">
            <a:avLst/>
          </a:prstGeom>
          <a:noFill/>
          <a:ln>
            <a:noFill/>
          </a:ln>
        </p:spPr>
        <p:txBody>
          <a:bodyPr spcFirstLastPara="1" wrap="square" lIns="91425" tIns="45700" rIns="91425" bIns="45700" anchor="t" anchorCtr="0">
            <a:spAutoFit/>
          </a:bodyPr>
          <a:lstStyle/>
          <a:p>
            <a:pPr lvl="0"/>
            <a:r>
              <a:rPr lang="es-AR" sz="2800" b="1" dirty="0" err="1">
                <a:solidFill>
                  <a:srgbClr val="92D050"/>
                </a:solidFill>
                <a:latin typeface="Segoe Print" panose="02000600000000000000" pitchFamily="2" charset="0"/>
                <a:ea typeface="Century Gothic"/>
                <a:cs typeface="Century Gothic"/>
                <a:sym typeface="Century Gothic"/>
              </a:rPr>
              <a:t>drink</a:t>
            </a:r>
            <a:endParaRPr lang="es-AR" sz="2800" b="1" dirty="0">
              <a:solidFill>
                <a:srgbClr val="92D050"/>
              </a:solidFill>
              <a:latin typeface="Segoe Print" panose="02000600000000000000" pitchFamily="2" charset="0"/>
              <a:ea typeface="Century Gothic"/>
              <a:cs typeface="Century Gothic"/>
              <a:sym typeface="Century Gothic"/>
            </a:endParaRPr>
          </a:p>
        </p:txBody>
      </p:sp>
      <p:sp>
        <p:nvSpPr>
          <p:cNvPr id="64" name="Google Shape;357;p8">
            <a:extLst>
              <a:ext uri="{FF2B5EF4-FFF2-40B4-BE49-F238E27FC236}">
                <a16:creationId xmlns:a16="http://schemas.microsoft.com/office/drawing/2014/main" id="{1CFA73B1-1408-BA84-392B-FB04F548DD41}"/>
              </a:ext>
            </a:extLst>
          </p:cNvPr>
          <p:cNvSpPr/>
          <p:nvPr/>
        </p:nvSpPr>
        <p:spPr>
          <a:xfrm>
            <a:off x="2571784" y="4419231"/>
            <a:ext cx="778574" cy="523181"/>
          </a:xfrm>
          <a:prstGeom prst="roundRect">
            <a:avLst>
              <a:gd name="adj" fmla="val 16667"/>
            </a:avLst>
          </a:prstGeom>
          <a:solidFill>
            <a:srgbClr val="92D050">
              <a:alpha val="4902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7" name="Google Shape;325;p7">
            <a:extLst>
              <a:ext uri="{FF2B5EF4-FFF2-40B4-BE49-F238E27FC236}">
                <a16:creationId xmlns:a16="http://schemas.microsoft.com/office/drawing/2014/main" id="{674BBC11-31DC-BE83-C02D-01290CA7C334}"/>
              </a:ext>
            </a:extLst>
          </p:cNvPr>
          <p:cNvSpPr txBox="1"/>
          <p:nvPr/>
        </p:nvSpPr>
        <p:spPr>
          <a:xfrm>
            <a:off x="4216518" y="5163332"/>
            <a:ext cx="1162534" cy="523180"/>
          </a:xfrm>
          <a:prstGeom prst="rect">
            <a:avLst/>
          </a:prstGeom>
          <a:noFill/>
          <a:ln>
            <a:noFill/>
          </a:ln>
        </p:spPr>
        <p:txBody>
          <a:bodyPr spcFirstLastPara="1" wrap="square" lIns="91425" tIns="45700" rIns="91425" bIns="45700" anchor="t" anchorCtr="0">
            <a:spAutoFit/>
          </a:bodyPr>
          <a:lstStyle/>
          <a:p>
            <a:pPr lvl="0"/>
            <a:r>
              <a:rPr lang="es-AR" sz="2800" b="1" dirty="0">
                <a:solidFill>
                  <a:srgbClr val="92D050"/>
                </a:solidFill>
                <a:latin typeface="Segoe Print" panose="02000600000000000000" pitchFamily="2" charset="0"/>
                <a:ea typeface="Century Gothic"/>
                <a:cs typeface="Century Gothic"/>
                <a:sym typeface="Century Gothic"/>
              </a:rPr>
              <a:t>listen</a:t>
            </a:r>
          </a:p>
        </p:txBody>
      </p:sp>
      <p:sp>
        <p:nvSpPr>
          <p:cNvPr id="68" name="Google Shape;357;p8">
            <a:extLst>
              <a:ext uri="{FF2B5EF4-FFF2-40B4-BE49-F238E27FC236}">
                <a16:creationId xmlns:a16="http://schemas.microsoft.com/office/drawing/2014/main" id="{5DF556A0-C47A-2FC7-3592-F5CBC4D17D1C}"/>
              </a:ext>
            </a:extLst>
          </p:cNvPr>
          <p:cNvSpPr/>
          <p:nvPr/>
        </p:nvSpPr>
        <p:spPr>
          <a:xfrm>
            <a:off x="1055665" y="5119671"/>
            <a:ext cx="392539" cy="523181"/>
          </a:xfrm>
          <a:prstGeom prst="roundRect">
            <a:avLst>
              <a:gd name="adj" fmla="val 16667"/>
            </a:avLst>
          </a:prstGeom>
          <a:solidFill>
            <a:srgbClr val="92D050">
              <a:alpha val="4902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 name="Google Shape;325;p7">
            <a:extLst>
              <a:ext uri="{FF2B5EF4-FFF2-40B4-BE49-F238E27FC236}">
                <a16:creationId xmlns:a16="http://schemas.microsoft.com/office/drawing/2014/main" id="{0E68DEB5-B50D-2AFE-C1FE-55D70C3AB618}"/>
              </a:ext>
            </a:extLst>
          </p:cNvPr>
          <p:cNvSpPr txBox="1"/>
          <p:nvPr/>
        </p:nvSpPr>
        <p:spPr>
          <a:xfrm>
            <a:off x="4182808" y="5854779"/>
            <a:ext cx="1966630" cy="523180"/>
          </a:xfrm>
          <a:prstGeom prst="rect">
            <a:avLst/>
          </a:prstGeom>
          <a:noFill/>
          <a:ln>
            <a:noFill/>
          </a:ln>
        </p:spPr>
        <p:txBody>
          <a:bodyPr spcFirstLastPara="1" wrap="square" lIns="91425" tIns="45700" rIns="91425" bIns="45700" anchor="t" anchorCtr="0">
            <a:spAutoFit/>
          </a:bodyPr>
          <a:lstStyle/>
          <a:p>
            <a:pPr lvl="0"/>
            <a:r>
              <a:rPr lang="es-AR" sz="2800" b="1" dirty="0" err="1">
                <a:solidFill>
                  <a:srgbClr val="92D050"/>
                </a:solidFill>
                <a:latin typeface="Segoe Print" panose="02000600000000000000" pitchFamily="2" charset="0"/>
                <a:ea typeface="Century Gothic"/>
                <a:cs typeface="Century Gothic"/>
                <a:sym typeface="Century Gothic"/>
              </a:rPr>
              <a:t>swim</a:t>
            </a:r>
            <a:endParaRPr lang="es-AR" sz="2800" b="1" dirty="0">
              <a:solidFill>
                <a:srgbClr val="92D050"/>
              </a:solidFill>
              <a:latin typeface="Segoe Print" panose="02000600000000000000" pitchFamily="2" charset="0"/>
              <a:ea typeface="Century Gothic"/>
              <a:cs typeface="Century Gothic"/>
              <a:sym typeface="Century Gothic"/>
            </a:endParaRPr>
          </a:p>
        </p:txBody>
      </p:sp>
      <p:sp>
        <p:nvSpPr>
          <p:cNvPr id="70" name="Google Shape;357;p8">
            <a:extLst>
              <a:ext uri="{FF2B5EF4-FFF2-40B4-BE49-F238E27FC236}">
                <a16:creationId xmlns:a16="http://schemas.microsoft.com/office/drawing/2014/main" id="{274EA0DB-440B-C75E-663C-9134B28AC99A}"/>
              </a:ext>
            </a:extLst>
          </p:cNvPr>
          <p:cNvSpPr/>
          <p:nvPr/>
        </p:nvSpPr>
        <p:spPr>
          <a:xfrm>
            <a:off x="2542140" y="5843004"/>
            <a:ext cx="778574" cy="523181"/>
          </a:xfrm>
          <a:prstGeom prst="roundRect">
            <a:avLst>
              <a:gd name="adj" fmla="val 16667"/>
            </a:avLst>
          </a:prstGeom>
          <a:solidFill>
            <a:srgbClr val="92D050">
              <a:alpha val="4902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2" name="Rectangle 71">
            <a:hlinkClick r:id="" action="ppaction://noaction">
              <a:snd r:embed="rId8" name="2_11.wav"/>
            </a:hlinkClick>
            <a:extLst>
              <a:ext uri="{FF2B5EF4-FFF2-40B4-BE49-F238E27FC236}">
                <a16:creationId xmlns:a16="http://schemas.microsoft.com/office/drawing/2014/main" id="{81A9380B-35FE-83CB-45A6-F37CF02A9D05}"/>
              </a:ext>
            </a:extLst>
          </p:cNvPr>
          <p:cNvSpPr/>
          <p:nvPr/>
        </p:nvSpPr>
        <p:spPr>
          <a:xfrm>
            <a:off x="6001864" y="3209905"/>
            <a:ext cx="351587"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1</a:t>
            </a:r>
          </a:p>
        </p:txBody>
      </p:sp>
      <p:sp>
        <p:nvSpPr>
          <p:cNvPr id="73" name="Rectangle 72">
            <a:hlinkClick r:id="" action="ppaction://noaction">
              <a:snd r:embed="rId6" name="2_10.wav"/>
            </a:hlinkClick>
            <a:extLst>
              <a:ext uri="{FF2B5EF4-FFF2-40B4-BE49-F238E27FC236}">
                <a16:creationId xmlns:a16="http://schemas.microsoft.com/office/drawing/2014/main" id="{8DF25FA3-CCAC-4EBC-24FF-9997CF8E1FA7}"/>
              </a:ext>
            </a:extLst>
          </p:cNvPr>
          <p:cNvSpPr/>
          <p:nvPr/>
        </p:nvSpPr>
        <p:spPr>
          <a:xfrm>
            <a:off x="5993356" y="2404000"/>
            <a:ext cx="351587"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E</a:t>
            </a:r>
          </a:p>
        </p:txBody>
      </p:sp>
      <p:sp>
        <p:nvSpPr>
          <p:cNvPr id="74" name="Rectangle 73">
            <a:hlinkClick r:id="" action="ppaction://noaction">
              <a:snd r:embed="rId10" name="2_13_1.wav"/>
            </a:hlinkClick>
            <a:extLst>
              <a:ext uri="{FF2B5EF4-FFF2-40B4-BE49-F238E27FC236}">
                <a16:creationId xmlns:a16="http://schemas.microsoft.com/office/drawing/2014/main" id="{44751C96-844E-158C-DFDF-3CFF36AC8F2D}"/>
              </a:ext>
            </a:extLst>
          </p:cNvPr>
          <p:cNvSpPr/>
          <p:nvPr/>
        </p:nvSpPr>
        <p:spPr>
          <a:xfrm>
            <a:off x="6033806" y="4797239"/>
            <a:ext cx="351587"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3</a:t>
            </a:r>
          </a:p>
        </p:txBody>
      </p:sp>
      <p:sp>
        <p:nvSpPr>
          <p:cNvPr id="75" name="Rectangle 74">
            <a:hlinkClick r:id="" action="ppaction://noaction">
              <a:snd r:embed="rId9" name="2_12.wav"/>
            </a:hlinkClick>
            <a:extLst>
              <a:ext uri="{FF2B5EF4-FFF2-40B4-BE49-F238E27FC236}">
                <a16:creationId xmlns:a16="http://schemas.microsoft.com/office/drawing/2014/main" id="{0A9BA3CE-772F-EC31-0B37-B476DFA450F7}"/>
              </a:ext>
            </a:extLst>
          </p:cNvPr>
          <p:cNvSpPr/>
          <p:nvPr/>
        </p:nvSpPr>
        <p:spPr>
          <a:xfrm>
            <a:off x="6025298" y="3991334"/>
            <a:ext cx="351587"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2</a:t>
            </a:r>
          </a:p>
        </p:txBody>
      </p:sp>
      <p:sp>
        <p:nvSpPr>
          <p:cNvPr id="76" name="Rectangle 75">
            <a:hlinkClick r:id="" action="ppaction://noaction">
              <a:snd r:embed="rId11" name="2_14.wav"/>
            </a:hlinkClick>
            <a:extLst>
              <a:ext uri="{FF2B5EF4-FFF2-40B4-BE49-F238E27FC236}">
                <a16:creationId xmlns:a16="http://schemas.microsoft.com/office/drawing/2014/main" id="{93814E45-CF17-36D2-1CB1-27B327A9F6A1}"/>
              </a:ext>
            </a:extLst>
          </p:cNvPr>
          <p:cNvSpPr/>
          <p:nvPr/>
        </p:nvSpPr>
        <p:spPr>
          <a:xfrm>
            <a:off x="6034783" y="5618764"/>
            <a:ext cx="351587"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4</a:t>
            </a:r>
          </a:p>
        </p:txBody>
      </p:sp>
      <p:sp>
        <p:nvSpPr>
          <p:cNvPr id="77" name="Rectangle 76">
            <a:hlinkClick r:id="" action="ppaction://noaction">
              <a:snd r:embed="rId12" name="2_15.wav"/>
            </a:hlinkClick>
            <a:extLst>
              <a:ext uri="{FF2B5EF4-FFF2-40B4-BE49-F238E27FC236}">
                <a16:creationId xmlns:a16="http://schemas.microsoft.com/office/drawing/2014/main" id="{DF5B2A10-BC7A-3502-08B0-C530C0384B0C}"/>
              </a:ext>
            </a:extLst>
          </p:cNvPr>
          <p:cNvSpPr/>
          <p:nvPr/>
        </p:nvSpPr>
        <p:spPr>
          <a:xfrm>
            <a:off x="6025298" y="6253563"/>
            <a:ext cx="351587"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5</a:t>
            </a:r>
          </a:p>
        </p:txBody>
      </p:sp>
      <p:pic>
        <p:nvPicPr>
          <p:cNvPr id="78" name="Picture 77">
            <a:extLst>
              <a:ext uri="{FF2B5EF4-FFF2-40B4-BE49-F238E27FC236}">
                <a16:creationId xmlns:a16="http://schemas.microsoft.com/office/drawing/2014/main" id="{0CF21F33-6757-2FCF-9954-34FBA415B71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20496" y="2598477"/>
            <a:ext cx="256070" cy="266739"/>
          </a:xfrm>
          <a:prstGeom prst="rect">
            <a:avLst/>
          </a:prstGeom>
        </p:spPr>
      </p:pic>
      <p:sp>
        <p:nvSpPr>
          <p:cNvPr id="79" name="Google Shape;325;p7">
            <a:extLst>
              <a:ext uri="{FF2B5EF4-FFF2-40B4-BE49-F238E27FC236}">
                <a16:creationId xmlns:a16="http://schemas.microsoft.com/office/drawing/2014/main" id="{E0CAD4E7-E86E-75A4-F930-92E742E5516E}"/>
              </a:ext>
            </a:extLst>
          </p:cNvPr>
          <p:cNvSpPr txBox="1"/>
          <p:nvPr/>
        </p:nvSpPr>
        <p:spPr>
          <a:xfrm>
            <a:off x="10282162" y="3054676"/>
            <a:ext cx="1601292" cy="400069"/>
          </a:xfrm>
          <a:prstGeom prst="rect">
            <a:avLst/>
          </a:prstGeom>
          <a:solidFill>
            <a:schemeClr val="bg1"/>
          </a:solidFill>
          <a:ln>
            <a:noFill/>
          </a:ln>
        </p:spPr>
        <p:txBody>
          <a:bodyPr spcFirstLastPara="1" wrap="square" lIns="91425" tIns="45700" rIns="91425" bIns="45700" anchor="t" anchorCtr="0">
            <a:spAutoFit/>
          </a:bodyPr>
          <a:lstStyle/>
          <a:p>
            <a:pPr lvl="0" algn="ctr"/>
            <a:r>
              <a:rPr lang="es-AR" sz="2000" b="1" dirty="0">
                <a:solidFill>
                  <a:srgbClr val="92D050"/>
                </a:solidFill>
                <a:latin typeface="Segoe Print" panose="02000600000000000000" pitchFamily="2" charset="0"/>
                <a:ea typeface="Century Gothic"/>
                <a:cs typeface="Century Gothic"/>
                <a:sym typeface="Century Gothic"/>
              </a:rPr>
              <a:t>mesa</a:t>
            </a:r>
          </a:p>
        </p:txBody>
      </p:sp>
      <p:pic>
        <p:nvPicPr>
          <p:cNvPr id="80" name="Picture 79">
            <a:extLst>
              <a:ext uri="{FF2B5EF4-FFF2-40B4-BE49-F238E27FC236}">
                <a16:creationId xmlns:a16="http://schemas.microsoft.com/office/drawing/2014/main" id="{EF41E8C3-E9F1-F950-4E10-70A700E618E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29021" y="3388041"/>
            <a:ext cx="256070" cy="266739"/>
          </a:xfrm>
          <a:prstGeom prst="rect">
            <a:avLst/>
          </a:prstGeom>
        </p:spPr>
      </p:pic>
      <p:sp>
        <p:nvSpPr>
          <p:cNvPr id="81" name="Google Shape;325;p7">
            <a:extLst>
              <a:ext uri="{FF2B5EF4-FFF2-40B4-BE49-F238E27FC236}">
                <a16:creationId xmlns:a16="http://schemas.microsoft.com/office/drawing/2014/main" id="{2AB73A7D-840A-7E38-FFA3-DDBA69D22D1F}"/>
              </a:ext>
            </a:extLst>
          </p:cNvPr>
          <p:cNvSpPr txBox="1"/>
          <p:nvPr/>
        </p:nvSpPr>
        <p:spPr>
          <a:xfrm>
            <a:off x="10248408" y="3949277"/>
            <a:ext cx="1601292" cy="400069"/>
          </a:xfrm>
          <a:prstGeom prst="rect">
            <a:avLst/>
          </a:prstGeom>
          <a:solidFill>
            <a:schemeClr val="bg1"/>
          </a:solidFill>
          <a:ln>
            <a:noFill/>
          </a:ln>
        </p:spPr>
        <p:txBody>
          <a:bodyPr spcFirstLastPara="1" wrap="square" lIns="91425" tIns="45700" rIns="91425" bIns="45700" anchor="t" anchorCtr="0">
            <a:spAutoFit/>
          </a:bodyPr>
          <a:lstStyle/>
          <a:p>
            <a:pPr lvl="0" algn="ctr"/>
            <a:r>
              <a:rPr lang="es-AR" sz="2000" b="1" dirty="0">
                <a:solidFill>
                  <a:srgbClr val="92D050"/>
                </a:solidFill>
                <a:latin typeface="Segoe Print" panose="02000600000000000000" pitchFamily="2" charset="0"/>
                <a:ea typeface="Century Gothic"/>
                <a:cs typeface="Century Gothic"/>
                <a:sym typeface="Century Gothic"/>
              </a:rPr>
              <a:t>fruta</a:t>
            </a:r>
          </a:p>
        </p:txBody>
      </p:sp>
      <p:pic>
        <p:nvPicPr>
          <p:cNvPr id="82" name="Picture 81">
            <a:extLst>
              <a:ext uri="{FF2B5EF4-FFF2-40B4-BE49-F238E27FC236}">
                <a16:creationId xmlns:a16="http://schemas.microsoft.com/office/drawing/2014/main" id="{C55D03D5-6627-60E9-4B4B-1824683BD58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49054" y="4228855"/>
            <a:ext cx="256070" cy="266739"/>
          </a:xfrm>
          <a:prstGeom prst="rect">
            <a:avLst/>
          </a:prstGeom>
        </p:spPr>
      </p:pic>
      <p:sp>
        <p:nvSpPr>
          <p:cNvPr id="83" name="Google Shape;325;p7">
            <a:extLst>
              <a:ext uri="{FF2B5EF4-FFF2-40B4-BE49-F238E27FC236}">
                <a16:creationId xmlns:a16="http://schemas.microsoft.com/office/drawing/2014/main" id="{1C90055F-0E18-7EC6-1C2B-F5B3416422AA}"/>
              </a:ext>
            </a:extLst>
          </p:cNvPr>
          <p:cNvSpPr txBox="1"/>
          <p:nvPr/>
        </p:nvSpPr>
        <p:spPr>
          <a:xfrm>
            <a:off x="6559657" y="4567491"/>
            <a:ext cx="1739328" cy="707846"/>
          </a:xfrm>
          <a:prstGeom prst="rect">
            <a:avLst/>
          </a:prstGeom>
          <a:solidFill>
            <a:schemeClr val="bg1"/>
          </a:solidFill>
          <a:ln>
            <a:noFill/>
          </a:ln>
        </p:spPr>
        <p:txBody>
          <a:bodyPr spcFirstLastPara="1" wrap="square" lIns="91425" tIns="45700" rIns="91425" bIns="45700" anchor="t" anchorCtr="0">
            <a:spAutoFit/>
          </a:bodyPr>
          <a:lstStyle/>
          <a:p>
            <a:pPr lvl="0" algn="ctr"/>
            <a:r>
              <a:rPr lang="es-AR" sz="2000" b="1" dirty="0">
                <a:solidFill>
                  <a:srgbClr val="92D050"/>
                </a:solidFill>
                <a:latin typeface="Segoe Print" panose="02000600000000000000" pitchFamily="2" charset="0"/>
                <a:ea typeface="Century Gothic"/>
                <a:cs typeface="Century Gothic"/>
                <a:sym typeface="Century Gothic"/>
              </a:rPr>
              <a:t>todos los días</a:t>
            </a:r>
          </a:p>
        </p:txBody>
      </p:sp>
      <p:pic>
        <p:nvPicPr>
          <p:cNvPr id="84" name="Picture 83">
            <a:extLst>
              <a:ext uri="{FF2B5EF4-FFF2-40B4-BE49-F238E27FC236}">
                <a16:creationId xmlns:a16="http://schemas.microsoft.com/office/drawing/2014/main" id="{3BCED326-60C4-6DB5-F2AF-09291C0F7EC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67367" y="5131276"/>
            <a:ext cx="256070" cy="266739"/>
          </a:xfrm>
          <a:prstGeom prst="rect">
            <a:avLst/>
          </a:prstGeom>
        </p:spPr>
      </p:pic>
      <p:sp>
        <p:nvSpPr>
          <p:cNvPr id="86" name="Google Shape;325;p7">
            <a:extLst>
              <a:ext uri="{FF2B5EF4-FFF2-40B4-BE49-F238E27FC236}">
                <a16:creationId xmlns:a16="http://schemas.microsoft.com/office/drawing/2014/main" id="{08F9E3BC-734F-C97E-B467-7C4D420EF4B7}"/>
              </a:ext>
            </a:extLst>
          </p:cNvPr>
          <p:cNvSpPr txBox="1"/>
          <p:nvPr/>
        </p:nvSpPr>
        <p:spPr>
          <a:xfrm>
            <a:off x="8419850" y="5527948"/>
            <a:ext cx="1601292" cy="400069"/>
          </a:xfrm>
          <a:prstGeom prst="rect">
            <a:avLst/>
          </a:prstGeom>
          <a:solidFill>
            <a:schemeClr val="bg1"/>
          </a:solidFill>
          <a:ln>
            <a:noFill/>
          </a:ln>
        </p:spPr>
        <p:txBody>
          <a:bodyPr spcFirstLastPara="1" wrap="square" lIns="91425" tIns="45700" rIns="91425" bIns="45700" anchor="t" anchorCtr="0">
            <a:spAutoFit/>
          </a:bodyPr>
          <a:lstStyle/>
          <a:p>
            <a:pPr lvl="0" algn="ctr"/>
            <a:r>
              <a:rPr lang="es-AR" sz="2000" b="1" dirty="0">
                <a:solidFill>
                  <a:srgbClr val="92D050"/>
                </a:solidFill>
                <a:latin typeface="Segoe Print" panose="02000600000000000000" pitchFamily="2" charset="0"/>
                <a:ea typeface="Century Gothic"/>
                <a:cs typeface="Century Gothic"/>
                <a:sym typeface="Century Gothic"/>
              </a:rPr>
              <a:t>profesor</a:t>
            </a:r>
          </a:p>
        </p:txBody>
      </p:sp>
      <p:pic>
        <p:nvPicPr>
          <p:cNvPr id="87" name="Picture 86">
            <a:extLst>
              <a:ext uri="{FF2B5EF4-FFF2-40B4-BE49-F238E27FC236}">
                <a16:creationId xmlns:a16="http://schemas.microsoft.com/office/drawing/2014/main" id="{DFCE6664-AE6C-4625-3CF3-A64DEA3C970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20496" y="5771668"/>
            <a:ext cx="256070" cy="266739"/>
          </a:xfrm>
          <a:prstGeom prst="rect">
            <a:avLst/>
          </a:prstGeom>
        </p:spPr>
      </p:pic>
      <p:sp>
        <p:nvSpPr>
          <p:cNvPr id="90" name="Google Shape;325;p7">
            <a:extLst>
              <a:ext uri="{FF2B5EF4-FFF2-40B4-BE49-F238E27FC236}">
                <a16:creationId xmlns:a16="http://schemas.microsoft.com/office/drawing/2014/main" id="{C15C8720-B66C-B31A-E3FA-331D791AF467}"/>
              </a:ext>
            </a:extLst>
          </p:cNvPr>
          <p:cNvSpPr txBox="1"/>
          <p:nvPr/>
        </p:nvSpPr>
        <p:spPr>
          <a:xfrm>
            <a:off x="6566721" y="6167374"/>
            <a:ext cx="1601292" cy="400069"/>
          </a:xfrm>
          <a:prstGeom prst="rect">
            <a:avLst/>
          </a:prstGeom>
          <a:solidFill>
            <a:schemeClr val="bg1"/>
          </a:solidFill>
          <a:ln>
            <a:noFill/>
          </a:ln>
        </p:spPr>
        <p:txBody>
          <a:bodyPr spcFirstLastPara="1" wrap="square" lIns="91425" tIns="45700" rIns="91425" bIns="45700" anchor="t" anchorCtr="0">
            <a:spAutoFit/>
          </a:bodyPr>
          <a:lstStyle/>
          <a:p>
            <a:pPr lvl="0" algn="ctr"/>
            <a:r>
              <a:rPr lang="es-AR" sz="2000" b="1" dirty="0">
                <a:solidFill>
                  <a:srgbClr val="92D050"/>
                </a:solidFill>
                <a:latin typeface="Segoe Print" panose="02000600000000000000" pitchFamily="2" charset="0"/>
                <a:ea typeface="Century Gothic"/>
                <a:cs typeface="Century Gothic"/>
                <a:sym typeface="Century Gothic"/>
              </a:rPr>
              <a:t>el mar</a:t>
            </a:r>
          </a:p>
        </p:txBody>
      </p:sp>
      <p:pic>
        <p:nvPicPr>
          <p:cNvPr id="91" name="Picture 90">
            <a:extLst>
              <a:ext uri="{FF2B5EF4-FFF2-40B4-BE49-F238E27FC236}">
                <a16:creationId xmlns:a16="http://schemas.microsoft.com/office/drawing/2014/main" id="{F1538E7B-9F58-C244-5869-85FBC97AA91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67367" y="6429023"/>
            <a:ext cx="256070" cy="266739"/>
          </a:xfrm>
          <a:prstGeom prst="rect">
            <a:avLst/>
          </a:prstGeom>
        </p:spPr>
      </p:pic>
      <p:sp>
        <p:nvSpPr>
          <p:cNvPr id="7" name="TextBox 6">
            <a:hlinkClick r:id="" action="ppaction://noaction">
              <a:snd r:embed="rId17" name="2_6.wav"/>
            </a:hlinkClick>
            <a:extLst>
              <a:ext uri="{FF2B5EF4-FFF2-40B4-BE49-F238E27FC236}">
                <a16:creationId xmlns:a16="http://schemas.microsoft.com/office/drawing/2014/main" id="{0B974764-ABE7-4C47-2C3D-6FB8633477C0}"/>
              </a:ext>
            </a:extLst>
          </p:cNvPr>
          <p:cNvSpPr txBox="1"/>
          <p:nvPr/>
        </p:nvSpPr>
        <p:spPr>
          <a:xfrm>
            <a:off x="916926" y="1292163"/>
            <a:ext cx="2316660" cy="830997"/>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A</a:t>
            </a:r>
            <a:r>
              <a:rPr lang="en-GB" sz="2800" dirty="0">
                <a:solidFill>
                  <a:srgbClr val="002060"/>
                </a:solidFill>
                <a:latin typeface="Century Gothic" panose="020B0502020202020204" pitchFamily="34" charset="0"/>
              </a:rPr>
              <a:t> Escribe </a:t>
            </a:r>
            <a:r>
              <a:rPr lang="en-GB" sz="4800" dirty="0">
                <a:solidFill>
                  <a:srgbClr val="002060"/>
                </a:solidFill>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92" name="Speech Bubble: Rectangle with Corners Rounded 91">
            <a:extLst>
              <a:ext uri="{FF2B5EF4-FFF2-40B4-BE49-F238E27FC236}">
                <a16:creationId xmlns:a16="http://schemas.microsoft.com/office/drawing/2014/main" id="{74D2D9AF-C3F5-FBA7-959F-870FC2DEDB86}"/>
              </a:ext>
            </a:extLst>
          </p:cNvPr>
          <p:cNvSpPr/>
          <p:nvPr/>
        </p:nvSpPr>
        <p:spPr>
          <a:xfrm>
            <a:off x="1053171" y="621188"/>
            <a:ext cx="5369791" cy="710134"/>
          </a:xfrm>
          <a:prstGeom prst="wedgeRoundRectCallout">
            <a:avLst>
              <a:gd name="adj1" fmla="val -53333"/>
              <a:gd name="adj2" fmla="val -43333"/>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C5028495-8F24-53A0-ED06-2D9E88D0FEF1}"/>
              </a:ext>
            </a:extLst>
          </p:cNvPr>
          <p:cNvSpPr txBox="1"/>
          <p:nvPr/>
        </p:nvSpPr>
        <p:spPr>
          <a:xfrm>
            <a:off x="1017726" y="703507"/>
            <a:ext cx="5359159"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Escucha la Información extra.</a:t>
            </a:r>
          </a:p>
        </p:txBody>
      </p:sp>
      <p:grpSp>
        <p:nvGrpSpPr>
          <p:cNvPr id="10" name="Group 9">
            <a:extLst>
              <a:ext uri="{FF2B5EF4-FFF2-40B4-BE49-F238E27FC236}">
                <a16:creationId xmlns:a16="http://schemas.microsoft.com/office/drawing/2014/main" id="{C11382FB-A6F8-FD65-5C56-139604D4A219}"/>
              </a:ext>
            </a:extLst>
          </p:cNvPr>
          <p:cNvGrpSpPr/>
          <p:nvPr/>
        </p:nvGrpSpPr>
        <p:grpSpPr>
          <a:xfrm>
            <a:off x="7115669" y="1329899"/>
            <a:ext cx="2104827" cy="584070"/>
            <a:chOff x="6522879" y="1345949"/>
            <a:chExt cx="2104827" cy="584070"/>
          </a:xfrm>
        </p:grpSpPr>
        <p:sp>
          <p:nvSpPr>
            <p:cNvPr id="99" name="TextBox 98">
              <a:extLst>
                <a:ext uri="{FF2B5EF4-FFF2-40B4-BE49-F238E27FC236}">
                  <a16:creationId xmlns:a16="http://schemas.microsoft.com/office/drawing/2014/main" id="{C398B02C-98A2-DE63-F541-EFB4853A0E0B}"/>
                </a:ext>
              </a:extLst>
            </p:cNvPr>
            <p:cNvSpPr txBox="1"/>
            <p:nvPr/>
          </p:nvSpPr>
          <p:spPr>
            <a:xfrm>
              <a:off x="6522879" y="1406799"/>
              <a:ext cx="1653017"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B</a:t>
              </a:r>
              <a:r>
                <a:rPr lang="en-GB" sz="2800" dirty="0">
                  <a:solidFill>
                    <a:srgbClr val="002060"/>
                  </a:solidFill>
                  <a:latin typeface="Century Gothic" panose="020B0502020202020204" pitchFamily="34" charset="0"/>
                </a:rPr>
                <a:t> Marca</a:t>
              </a:r>
            </a:p>
          </p:txBody>
        </p:sp>
        <p:pic>
          <p:nvPicPr>
            <p:cNvPr id="100" name="Picture 99">
              <a:extLst>
                <a:ext uri="{FF2B5EF4-FFF2-40B4-BE49-F238E27FC236}">
                  <a16:creationId xmlns:a16="http://schemas.microsoft.com/office/drawing/2014/main" id="{02C72D56-F255-D41C-179C-715707246B4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94882" y="1345949"/>
              <a:ext cx="432824" cy="45085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additive="base">
                                        <p:cTn id="12" dur="500"/>
                                        <p:tgtEl>
                                          <p:spTgt spid="5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additive="base">
                                        <p:cTn id="17" dur="500" fill="hold"/>
                                        <p:tgtEl>
                                          <p:spTgt spid="57"/>
                                        </p:tgtEl>
                                        <p:attrNameLst>
                                          <p:attrName>ppt_x</p:attrName>
                                        </p:attrNameLst>
                                      </p:cBhvr>
                                      <p:tavLst>
                                        <p:tav tm="0">
                                          <p:val>
                                            <p:strVal val="#ppt_x"/>
                                          </p:val>
                                        </p:tav>
                                        <p:tav tm="100000">
                                          <p:val>
                                            <p:strVal val="#ppt_x"/>
                                          </p:val>
                                        </p:tav>
                                      </p:tavLst>
                                    </p:anim>
                                    <p:anim calcmode="lin" valueType="num">
                                      <p:cBhvr additive="base">
                                        <p:cTn id="1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additive="base">
                                        <p:cTn id="23" dur="500"/>
                                        <p:tgtEl>
                                          <p:spTgt spid="6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additive="base">
                                        <p:cTn id="28" dur="500" fill="hold"/>
                                        <p:tgtEl>
                                          <p:spTgt spid="59"/>
                                        </p:tgtEl>
                                        <p:attrNameLst>
                                          <p:attrName>ppt_x</p:attrName>
                                        </p:attrNameLst>
                                      </p:cBhvr>
                                      <p:tavLst>
                                        <p:tav tm="0">
                                          <p:val>
                                            <p:strVal val="#ppt_x"/>
                                          </p:val>
                                        </p:tav>
                                        <p:tav tm="100000">
                                          <p:val>
                                            <p:strVal val="#ppt_x"/>
                                          </p:val>
                                        </p:tav>
                                      </p:tavLst>
                                    </p:anim>
                                    <p:anim calcmode="lin" valueType="num">
                                      <p:cBhvr additive="base">
                                        <p:cTn id="29"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62"/>
                                        </p:tgtEl>
                                        <p:attrNameLst>
                                          <p:attrName>style.visibility</p:attrName>
                                        </p:attrNameLst>
                                      </p:cBhvr>
                                      <p:to>
                                        <p:strVal val="visible"/>
                                      </p:to>
                                    </p:set>
                                    <p:anim calcmode="lin" valueType="num">
                                      <p:cBhvr additive="base">
                                        <p:cTn id="34" dur="500"/>
                                        <p:tgtEl>
                                          <p:spTgt spid="6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additive="base">
                                        <p:cTn id="39" dur="500" fill="hold"/>
                                        <p:tgtEl>
                                          <p:spTgt spid="61"/>
                                        </p:tgtEl>
                                        <p:attrNameLst>
                                          <p:attrName>ppt_x</p:attrName>
                                        </p:attrNameLst>
                                      </p:cBhvr>
                                      <p:tavLst>
                                        <p:tav tm="0">
                                          <p:val>
                                            <p:strVal val="#ppt_x"/>
                                          </p:val>
                                        </p:tav>
                                        <p:tav tm="100000">
                                          <p:val>
                                            <p:strVal val="#ppt_x"/>
                                          </p:val>
                                        </p:tav>
                                      </p:tavLst>
                                    </p:anim>
                                    <p:anim calcmode="lin" valueType="num">
                                      <p:cBhvr additive="base">
                                        <p:cTn id="40"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4"/>
                                        </p:tgtEl>
                                        <p:attrNameLst>
                                          <p:attrName>style.visibility</p:attrName>
                                        </p:attrNameLst>
                                      </p:cBhvr>
                                      <p:to>
                                        <p:strVal val="visible"/>
                                      </p:to>
                                    </p:set>
                                    <p:anim calcmode="lin" valueType="num">
                                      <p:cBhvr additive="base">
                                        <p:cTn id="45" dur="500"/>
                                        <p:tgtEl>
                                          <p:spTgt spid="6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63"/>
                                        </p:tgtEl>
                                        <p:attrNameLst>
                                          <p:attrName>style.visibility</p:attrName>
                                        </p:attrNameLst>
                                      </p:cBhvr>
                                      <p:to>
                                        <p:strVal val="visible"/>
                                      </p:to>
                                    </p:set>
                                    <p:anim calcmode="lin" valueType="num">
                                      <p:cBhvr additive="base">
                                        <p:cTn id="50" dur="500" fill="hold"/>
                                        <p:tgtEl>
                                          <p:spTgt spid="63"/>
                                        </p:tgtEl>
                                        <p:attrNameLst>
                                          <p:attrName>ppt_x</p:attrName>
                                        </p:attrNameLst>
                                      </p:cBhvr>
                                      <p:tavLst>
                                        <p:tav tm="0">
                                          <p:val>
                                            <p:strVal val="#ppt_x"/>
                                          </p:val>
                                        </p:tav>
                                        <p:tav tm="100000">
                                          <p:val>
                                            <p:strVal val="#ppt_x"/>
                                          </p:val>
                                        </p:tav>
                                      </p:tavLst>
                                    </p:anim>
                                    <p:anim calcmode="lin" valueType="num">
                                      <p:cBhvr additive="base">
                                        <p:cTn id="51"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68"/>
                                        </p:tgtEl>
                                        <p:attrNameLst>
                                          <p:attrName>style.visibility</p:attrName>
                                        </p:attrNameLst>
                                      </p:cBhvr>
                                      <p:to>
                                        <p:strVal val="visible"/>
                                      </p:to>
                                    </p:set>
                                    <p:anim calcmode="lin" valueType="num">
                                      <p:cBhvr additive="base">
                                        <p:cTn id="56" dur="500"/>
                                        <p:tgtEl>
                                          <p:spTgt spid="6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7"/>
                                        </p:tgtEl>
                                        <p:attrNameLst>
                                          <p:attrName>style.visibility</p:attrName>
                                        </p:attrNameLst>
                                      </p:cBhvr>
                                      <p:to>
                                        <p:strVal val="visible"/>
                                      </p:to>
                                    </p:set>
                                    <p:anim calcmode="lin" valueType="num">
                                      <p:cBhvr additive="base">
                                        <p:cTn id="61" dur="500" fill="hold"/>
                                        <p:tgtEl>
                                          <p:spTgt spid="67"/>
                                        </p:tgtEl>
                                        <p:attrNameLst>
                                          <p:attrName>ppt_x</p:attrName>
                                        </p:attrNameLst>
                                      </p:cBhvr>
                                      <p:tavLst>
                                        <p:tav tm="0">
                                          <p:val>
                                            <p:strVal val="#ppt_x"/>
                                          </p:val>
                                        </p:tav>
                                        <p:tav tm="100000">
                                          <p:val>
                                            <p:strVal val="#ppt_x"/>
                                          </p:val>
                                        </p:tav>
                                      </p:tavLst>
                                    </p:anim>
                                    <p:anim calcmode="lin" valueType="num">
                                      <p:cBhvr additive="base">
                                        <p:cTn id="62"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70"/>
                                        </p:tgtEl>
                                        <p:attrNameLst>
                                          <p:attrName>style.visibility</p:attrName>
                                        </p:attrNameLst>
                                      </p:cBhvr>
                                      <p:to>
                                        <p:strVal val="visible"/>
                                      </p:to>
                                    </p:set>
                                    <p:anim calcmode="lin" valueType="num">
                                      <p:cBhvr additive="base">
                                        <p:cTn id="67" dur="500"/>
                                        <p:tgtEl>
                                          <p:spTgt spid="70"/>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69"/>
                                        </p:tgtEl>
                                        <p:attrNameLst>
                                          <p:attrName>style.visibility</p:attrName>
                                        </p:attrNameLst>
                                      </p:cBhvr>
                                      <p:to>
                                        <p:strVal val="visible"/>
                                      </p:to>
                                    </p:set>
                                    <p:anim calcmode="lin" valueType="num">
                                      <p:cBhvr additive="base">
                                        <p:cTn id="72" dur="500" fill="hold"/>
                                        <p:tgtEl>
                                          <p:spTgt spid="69"/>
                                        </p:tgtEl>
                                        <p:attrNameLst>
                                          <p:attrName>ppt_x</p:attrName>
                                        </p:attrNameLst>
                                      </p:cBhvr>
                                      <p:tavLst>
                                        <p:tav tm="0">
                                          <p:val>
                                            <p:strVal val="#ppt_x"/>
                                          </p:val>
                                        </p:tav>
                                        <p:tav tm="100000">
                                          <p:val>
                                            <p:strVal val="#ppt_x"/>
                                          </p:val>
                                        </p:tav>
                                      </p:tavLst>
                                    </p:anim>
                                    <p:anim calcmode="lin" valueType="num">
                                      <p:cBhvr additive="base">
                                        <p:cTn id="73"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92"/>
                                        </p:tgtEl>
                                        <p:attrNameLst>
                                          <p:attrName>style.visibility</p:attrName>
                                        </p:attrNameLst>
                                      </p:cBhvr>
                                      <p:to>
                                        <p:strVal val="visible"/>
                                      </p:to>
                                    </p:set>
                                    <p:animEffect transition="in" filter="fade">
                                      <p:cBhvr>
                                        <p:cTn id="78" dur="500"/>
                                        <p:tgtEl>
                                          <p:spTgt spid="92"/>
                                        </p:tgtEl>
                                      </p:cBhvr>
                                    </p:animEffect>
                                  </p:childTnLst>
                                  <p:subTnLst>
                                    <p:audio>
                                      <p:cMediaNode>
                                        <p:cTn display="0" masterRel="sameClick">
                                          <p:stCondLst>
                                            <p:cond evt="begin" delay="0">
                                              <p:tn val="76"/>
                                            </p:cond>
                                          </p:stCondLst>
                                          <p:endCondLst>
                                            <p:cond evt="onStopAudio" delay="0">
                                              <p:tgtEl>
                                                <p:sldTgt/>
                                              </p:tgtEl>
                                            </p:cond>
                                          </p:endCondLst>
                                        </p:cTn>
                                        <p:tgtEl>
                                          <p:sndTgt r:embed="rId3" name="2_8.wav"/>
                                        </p:tgtEl>
                                      </p:cMediaNode>
                                    </p:audio>
                                  </p:subTnLst>
                                </p:cTn>
                              </p:par>
                              <p:par>
                                <p:cTn id="79" presetID="10" presetClass="entr" presetSubtype="0" fill="hold" grpId="0" nodeType="with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fade">
                                      <p:cBhvr>
                                        <p:cTn id="81" dur="500"/>
                                        <p:tgtEl>
                                          <p:spTgt spid="8"/>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fade">
                                      <p:cBhvr>
                                        <p:cTn id="86" dur="500"/>
                                        <p:tgtEl>
                                          <p:spTgt spid="10"/>
                                        </p:tgtEl>
                                      </p:cBhvr>
                                    </p:animEffect>
                                  </p:childTnLst>
                                  <p:subTnLst>
                                    <p:audio>
                                      <p:cMediaNode>
                                        <p:cTn display="0" masterRel="sameClick">
                                          <p:stCondLst>
                                            <p:cond evt="begin" delay="0">
                                              <p:tn val="84"/>
                                            </p:cond>
                                          </p:stCondLst>
                                          <p:endCondLst>
                                            <p:cond evt="onStopAudio" delay="0">
                                              <p:tgtEl>
                                                <p:sldTgt/>
                                              </p:tgtEl>
                                            </p:cond>
                                          </p:endCondLst>
                                        </p:cTn>
                                        <p:tgtEl>
                                          <p:sndTgt r:embed="rId4" name="2_7.wav"/>
                                        </p:tgtEl>
                                      </p:cMediaNode>
                                    </p:audio>
                                  </p:sub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fade">
                                      <p:cBhvr>
                                        <p:cTn id="91" dur="500"/>
                                        <p:tgtEl>
                                          <p:spTgt spid="72"/>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73"/>
                                        </p:tgtEl>
                                        <p:attrNameLst>
                                          <p:attrName>style.visibility</p:attrName>
                                        </p:attrNameLst>
                                      </p:cBhvr>
                                      <p:to>
                                        <p:strVal val="visible"/>
                                      </p:to>
                                    </p:set>
                                    <p:animEffect transition="in" filter="fade">
                                      <p:cBhvr>
                                        <p:cTn id="94" dur="500"/>
                                        <p:tgtEl>
                                          <p:spTgt spid="73"/>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74"/>
                                        </p:tgtEl>
                                        <p:attrNameLst>
                                          <p:attrName>style.visibility</p:attrName>
                                        </p:attrNameLst>
                                      </p:cBhvr>
                                      <p:to>
                                        <p:strVal val="visible"/>
                                      </p:to>
                                    </p:set>
                                    <p:animEffect transition="in" filter="fade">
                                      <p:cBhvr>
                                        <p:cTn id="97" dur="500"/>
                                        <p:tgtEl>
                                          <p:spTgt spid="74"/>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75"/>
                                        </p:tgtEl>
                                        <p:attrNameLst>
                                          <p:attrName>style.visibility</p:attrName>
                                        </p:attrNameLst>
                                      </p:cBhvr>
                                      <p:to>
                                        <p:strVal val="visible"/>
                                      </p:to>
                                    </p:set>
                                    <p:animEffect transition="in" filter="fade">
                                      <p:cBhvr>
                                        <p:cTn id="100" dur="500"/>
                                        <p:tgtEl>
                                          <p:spTgt spid="75"/>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76"/>
                                        </p:tgtEl>
                                        <p:attrNameLst>
                                          <p:attrName>style.visibility</p:attrName>
                                        </p:attrNameLst>
                                      </p:cBhvr>
                                      <p:to>
                                        <p:strVal val="visible"/>
                                      </p:to>
                                    </p:set>
                                    <p:animEffect transition="in" filter="fade">
                                      <p:cBhvr>
                                        <p:cTn id="103" dur="500"/>
                                        <p:tgtEl>
                                          <p:spTgt spid="76"/>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77"/>
                                        </p:tgtEl>
                                        <p:attrNameLst>
                                          <p:attrName>style.visibility</p:attrName>
                                        </p:attrNameLst>
                                      </p:cBhvr>
                                      <p:to>
                                        <p:strVal val="visible"/>
                                      </p:to>
                                    </p:set>
                                    <p:animEffect transition="in" filter="fade">
                                      <p:cBhvr>
                                        <p:cTn id="106" dur="500"/>
                                        <p:tgtEl>
                                          <p:spTgt spid="77"/>
                                        </p:tgtEl>
                                      </p:cBhvr>
                                    </p:animEffect>
                                  </p:childTnLst>
                                </p:cTn>
                              </p:par>
                              <p:par>
                                <p:cTn id="107" presetID="10" presetClass="entr" presetSubtype="0" fill="hold" nodeType="withEffect">
                                  <p:stCondLst>
                                    <p:cond delay="0"/>
                                  </p:stCondLst>
                                  <p:childTnLst>
                                    <p:set>
                                      <p:cBhvr>
                                        <p:cTn id="108" dur="1" fill="hold">
                                          <p:stCondLst>
                                            <p:cond delay="0"/>
                                          </p:stCondLst>
                                        </p:cTn>
                                        <p:tgtEl>
                                          <p:spTgt spid="6"/>
                                        </p:tgtEl>
                                        <p:attrNameLst>
                                          <p:attrName>style.visibility</p:attrName>
                                        </p:attrNameLst>
                                      </p:cBhvr>
                                      <p:to>
                                        <p:strVal val="visible"/>
                                      </p:to>
                                    </p:set>
                                    <p:animEffect transition="in" filter="fade">
                                      <p:cBhvr>
                                        <p:cTn id="109" dur="500"/>
                                        <p:tgtEl>
                                          <p:spTgt spid="6"/>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78"/>
                                        </p:tgtEl>
                                        <p:attrNameLst>
                                          <p:attrName>style.visibility</p:attrName>
                                        </p:attrNameLst>
                                      </p:cBhvr>
                                      <p:to>
                                        <p:strVal val="visible"/>
                                      </p:to>
                                    </p:set>
                                    <p:animEffect transition="in" filter="fade">
                                      <p:cBhvr>
                                        <p:cTn id="114" dur="500"/>
                                        <p:tgtEl>
                                          <p:spTgt spid="78"/>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181"/>
                                        </p:tgtEl>
                                        <p:attrNameLst>
                                          <p:attrName>style.visibility</p:attrName>
                                        </p:attrNameLst>
                                      </p:cBhvr>
                                      <p:to>
                                        <p:strVal val="visible"/>
                                      </p:to>
                                    </p:set>
                                    <p:animEffect transition="in" filter="fade">
                                      <p:cBhvr>
                                        <p:cTn id="119" dur="500"/>
                                        <p:tgtEl>
                                          <p:spTgt spid="181"/>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80"/>
                                        </p:tgtEl>
                                        <p:attrNameLst>
                                          <p:attrName>style.visibility</p:attrName>
                                        </p:attrNameLst>
                                      </p:cBhvr>
                                      <p:to>
                                        <p:strVal val="visible"/>
                                      </p:to>
                                    </p:set>
                                    <p:animEffect transition="in" filter="fade">
                                      <p:cBhvr>
                                        <p:cTn id="124" dur="500"/>
                                        <p:tgtEl>
                                          <p:spTgt spid="80"/>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79"/>
                                        </p:tgtEl>
                                        <p:attrNameLst>
                                          <p:attrName>style.visibility</p:attrName>
                                        </p:attrNameLst>
                                      </p:cBhvr>
                                      <p:to>
                                        <p:strVal val="visible"/>
                                      </p:to>
                                    </p:set>
                                    <p:animEffect transition="in" filter="fade">
                                      <p:cBhvr>
                                        <p:cTn id="129" dur="500"/>
                                        <p:tgtEl>
                                          <p:spTgt spid="79"/>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82"/>
                                        </p:tgtEl>
                                        <p:attrNameLst>
                                          <p:attrName>style.visibility</p:attrName>
                                        </p:attrNameLst>
                                      </p:cBhvr>
                                      <p:to>
                                        <p:strVal val="visible"/>
                                      </p:to>
                                    </p:set>
                                    <p:animEffect transition="in" filter="fade">
                                      <p:cBhvr>
                                        <p:cTn id="134" dur="500"/>
                                        <p:tgtEl>
                                          <p:spTgt spid="82"/>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81"/>
                                        </p:tgtEl>
                                        <p:attrNameLst>
                                          <p:attrName>style.visibility</p:attrName>
                                        </p:attrNameLst>
                                      </p:cBhvr>
                                      <p:to>
                                        <p:strVal val="visible"/>
                                      </p:to>
                                    </p:set>
                                    <p:animEffect transition="in" filter="fade">
                                      <p:cBhvr>
                                        <p:cTn id="139" dur="500"/>
                                        <p:tgtEl>
                                          <p:spTgt spid="81"/>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nodeType="clickEffect">
                                  <p:stCondLst>
                                    <p:cond delay="0"/>
                                  </p:stCondLst>
                                  <p:childTnLst>
                                    <p:set>
                                      <p:cBhvr>
                                        <p:cTn id="143" dur="1" fill="hold">
                                          <p:stCondLst>
                                            <p:cond delay="0"/>
                                          </p:stCondLst>
                                        </p:cTn>
                                        <p:tgtEl>
                                          <p:spTgt spid="84"/>
                                        </p:tgtEl>
                                        <p:attrNameLst>
                                          <p:attrName>style.visibility</p:attrName>
                                        </p:attrNameLst>
                                      </p:cBhvr>
                                      <p:to>
                                        <p:strVal val="visible"/>
                                      </p:to>
                                    </p:set>
                                    <p:animEffect transition="in" filter="fade">
                                      <p:cBhvr>
                                        <p:cTn id="144" dur="500"/>
                                        <p:tgtEl>
                                          <p:spTgt spid="84"/>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83"/>
                                        </p:tgtEl>
                                        <p:attrNameLst>
                                          <p:attrName>style.visibility</p:attrName>
                                        </p:attrNameLst>
                                      </p:cBhvr>
                                      <p:to>
                                        <p:strVal val="visible"/>
                                      </p:to>
                                    </p:set>
                                    <p:animEffect transition="in" filter="fade">
                                      <p:cBhvr>
                                        <p:cTn id="149" dur="500"/>
                                        <p:tgtEl>
                                          <p:spTgt spid="83"/>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nodeType="clickEffect">
                                  <p:stCondLst>
                                    <p:cond delay="0"/>
                                  </p:stCondLst>
                                  <p:childTnLst>
                                    <p:set>
                                      <p:cBhvr>
                                        <p:cTn id="153" dur="1" fill="hold">
                                          <p:stCondLst>
                                            <p:cond delay="0"/>
                                          </p:stCondLst>
                                        </p:cTn>
                                        <p:tgtEl>
                                          <p:spTgt spid="87"/>
                                        </p:tgtEl>
                                        <p:attrNameLst>
                                          <p:attrName>style.visibility</p:attrName>
                                        </p:attrNameLst>
                                      </p:cBhvr>
                                      <p:to>
                                        <p:strVal val="visible"/>
                                      </p:to>
                                    </p:set>
                                    <p:animEffect transition="in" filter="fade">
                                      <p:cBhvr>
                                        <p:cTn id="154" dur="500"/>
                                        <p:tgtEl>
                                          <p:spTgt spid="87"/>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grpId="0" nodeType="clickEffect">
                                  <p:stCondLst>
                                    <p:cond delay="0"/>
                                  </p:stCondLst>
                                  <p:childTnLst>
                                    <p:set>
                                      <p:cBhvr>
                                        <p:cTn id="158" dur="1" fill="hold">
                                          <p:stCondLst>
                                            <p:cond delay="0"/>
                                          </p:stCondLst>
                                        </p:cTn>
                                        <p:tgtEl>
                                          <p:spTgt spid="86"/>
                                        </p:tgtEl>
                                        <p:attrNameLst>
                                          <p:attrName>style.visibility</p:attrName>
                                        </p:attrNameLst>
                                      </p:cBhvr>
                                      <p:to>
                                        <p:strVal val="visible"/>
                                      </p:to>
                                    </p:set>
                                    <p:animEffect transition="in" filter="fade">
                                      <p:cBhvr>
                                        <p:cTn id="159" dur="500"/>
                                        <p:tgtEl>
                                          <p:spTgt spid="86"/>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nodeType="clickEffect">
                                  <p:stCondLst>
                                    <p:cond delay="0"/>
                                  </p:stCondLst>
                                  <p:childTnLst>
                                    <p:set>
                                      <p:cBhvr>
                                        <p:cTn id="163" dur="1" fill="hold">
                                          <p:stCondLst>
                                            <p:cond delay="0"/>
                                          </p:stCondLst>
                                        </p:cTn>
                                        <p:tgtEl>
                                          <p:spTgt spid="91"/>
                                        </p:tgtEl>
                                        <p:attrNameLst>
                                          <p:attrName>style.visibility</p:attrName>
                                        </p:attrNameLst>
                                      </p:cBhvr>
                                      <p:to>
                                        <p:strVal val="visible"/>
                                      </p:to>
                                    </p:set>
                                    <p:animEffect transition="in" filter="fade">
                                      <p:cBhvr>
                                        <p:cTn id="164" dur="500"/>
                                        <p:tgtEl>
                                          <p:spTgt spid="91"/>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grpId="0" nodeType="clickEffect">
                                  <p:stCondLst>
                                    <p:cond delay="0"/>
                                  </p:stCondLst>
                                  <p:childTnLst>
                                    <p:set>
                                      <p:cBhvr>
                                        <p:cTn id="168" dur="1" fill="hold">
                                          <p:stCondLst>
                                            <p:cond delay="0"/>
                                          </p:stCondLst>
                                        </p:cTn>
                                        <p:tgtEl>
                                          <p:spTgt spid="90"/>
                                        </p:tgtEl>
                                        <p:attrNameLst>
                                          <p:attrName>style.visibility</p:attrName>
                                        </p:attrNameLst>
                                      </p:cBhvr>
                                      <p:to>
                                        <p:strVal val="visible"/>
                                      </p:to>
                                    </p:set>
                                    <p:animEffect transition="in" filter="fade">
                                      <p:cBhvr>
                                        <p:cTn id="169"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P spid="57" grpId="0"/>
      <p:bldP spid="59" grpId="0"/>
      <p:bldP spid="61" grpId="0"/>
      <p:bldP spid="63" grpId="0"/>
      <p:bldP spid="67" grpId="0"/>
      <p:bldP spid="69" grpId="0"/>
      <p:bldP spid="72" grpId="0" animBg="1"/>
      <p:bldP spid="73" grpId="0" animBg="1"/>
      <p:bldP spid="74" grpId="0" animBg="1"/>
      <p:bldP spid="75" grpId="0" animBg="1"/>
      <p:bldP spid="76" grpId="0" animBg="1"/>
      <p:bldP spid="77" grpId="0" animBg="1"/>
      <p:bldP spid="79" grpId="0" animBg="1"/>
      <p:bldP spid="81" grpId="0" animBg="1"/>
      <p:bldP spid="83" grpId="0" animBg="1"/>
      <p:bldP spid="86" grpId="0" animBg="1"/>
      <p:bldP spid="90" grpId="0" animBg="1"/>
      <p:bldP spid="7" grpId="0"/>
      <p:bldP spid="92"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hlinkClick r:id="" action="ppaction://noaction">
              <a:snd r:embed="rId6" name="4_1.wav"/>
            </a:hlinkClick>
            <a:extLst>
              <a:ext uri="{FF2B5EF4-FFF2-40B4-BE49-F238E27FC236}">
                <a16:creationId xmlns:a16="http://schemas.microsoft.com/office/drawing/2014/main" id="{7E03D5E4-0DE2-4A17-9062-0844809E1F02}"/>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español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[1/4]</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9676" y="70667"/>
            <a:ext cx="614822" cy="6148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Google Shape;324;p7">
            <a:extLst>
              <a:ext uri="{FF2B5EF4-FFF2-40B4-BE49-F238E27FC236}">
                <a16:creationId xmlns:a16="http://schemas.microsoft.com/office/drawing/2014/main" id="{EDB2EE0C-DADF-418E-AFC5-F14B79EE8235}"/>
              </a:ext>
            </a:extLst>
          </p:cNvPr>
          <p:cNvGraphicFramePr/>
          <p:nvPr>
            <p:extLst>
              <p:ext uri="{D42A27DB-BD31-4B8C-83A1-F6EECF244321}">
                <p14:modId xmlns:p14="http://schemas.microsoft.com/office/powerpoint/2010/main" val="1813557624"/>
              </p:ext>
            </p:extLst>
          </p:nvPr>
        </p:nvGraphicFramePr>
        <p:xfrm>
          <a:off x="242244" y="2396919"/>
          <a:ext cx="10103027" cy="2025994"/>
        </p:xfrm>
        <a:graphic>
          <a:graphicData uri="http://schemas.openxmlformats.org/drawingml/2006/table">
            <a:tbl>
              <a:tblPr firstRow="1" bandRow="1">
                <a:noFill/>
              </a:tblPr>
              <a:tblGrid>
                <a:gridCol w="992917">
                  <a:extLst>
                    <a:ext uri="{9D8B030D-6E8A-4147-A177-3AD203B41FA5}">
                      <a16:colId xmlns:a16="http://schemas.microsoft.com/office/drawing/2014/main" val="20000"/>
                    </a:ext>
                  </a:extLst>
                </a:gridCol>
                <a:gridCol w="9110110">
                  <a:extLst>
                    <a:ext uri="{9D8B030D-6E8A-4147-A177-3AD203B41FA5}">
                      <a16:colId xmlns:a16="http://schemas.microsoft.com/office/drawing/2014/main" val="20001"/>
                    </a:ext>
                  </a:extLst>
                </a:gridCol>
              </a:tblGrid>
              <a:tr h="757523">
                <a:tc rowSpan="3">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510948">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400" b="1" i="1" dirty="0">
                          <a:solidFill>
                            <a:srgbClr val="002060"/>
                          </a:solidFill>
                          <a:latin typeface="Century Gothic"/>
                          <a:ea typeface="Century Gothic"/>
                          <a:cs typeface="Century Gothic"/>
                          <a:sym typeface="Century Gothic"/>
                        </a:rPr>
                        <a:t>You must wear uniform at school.</a:t>
                      </a: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757523">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22181904"/>
                  </a:ext>
                </a:extLst>
              </a:tr>
            </a:tbl>
          </a:graphicData>
        </a:graphic>
      </p:graphicFrame>
      <p:sp>
        <p:nvSpPr>
          <p:cNvPr id="10" name="Rectangle 9">
            <a:hlinkClick r:id="" action="ppaction://noaction">
              <a:snd r:embed="rId8" name="4_3.wav"/>
            </a:hlinkClick>
            <a:extLst>
              <a:ext uri="{FF2B5EF4-FFF2-40B4-BE49-F238E27FC236}">
                <a16:creationId xmlns:a16="http://schemas.microsoft.com/office/drawing/2014/main" id="{2D646EAC-1DBB-4CE2-9A98-2236E5329BA3}"/>
              </a:ext>
            </a:extLst>
          </p:cNvPr>
          <p:cNvSpPr/>
          <p:nvPr/>
        </p:nvSpPr>
        <p:spPr>
          <a:xfrm>
            <a:off x="430744" y="2671252"/>
            <a:ext cx="498304" cy="46162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1</a:t>
            </a:r>
          </a:p>
        </p:txBody>
      </p:sp>
      <p:sp>
        <p:nvSpPr>
          <p:cNvPr id="15" name="Google Shape;299;p7">
            <a:extLst>
              <a:ext uri="{FF2B5EF4-FFF2-40B4-BE49-F238E27FC236}">
                <a16:creationId xmlns:a16="http://schemas.microsoft.com/office/drawing/2014/main" id="{1082B905-80D6-4F90-87B1-CC014AAB5420}"/>
              </a:ext>
            </a:extLst>
          </p:cNvPr>
          <p:cNvSpPr/>
          <p:nvPr/>
        </p:nvSpPr>
        <p:spPr>
          <a:xfrm>
            <a:off x="1282671" y="2595018"/>
            <a:ext cx="1171178" cy="403311"/>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llevar</a:t>
            </a:r>
          </a:p>
        </p:txBody>
      </p:sp>
      <p:sp>
        <p:nvSpPr>
          <p:cNvPr id="20" name="Google Shape;291;p7">
            <a:extLst>
              <a:ext uri="{FF2B5EF4-FFF2-40B4-BE49-F238E27FC236}">
                <a16:creationId xmlns:a16="http://schemas.microsoft.com/office/drawing/2014/main" id="{FC0C9C7F-7E45-42BD-9A17-ABFC2B7D035B}"/>
              </a:ext>
            </a:extLst>
          </p:cNvPr>
          <p:cNvSpPr/>
          <p:nvPr/>
        </p:nvSpPr>
        <p:spPr>
          <a:xfrm>
            <a:off x="5053906" y="2610557"/>
            <a:ext cx="1352111"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debe</a:t>
            </a:r>
          </a:p>
        </p:txBody>
      </p:sp>
      <p:sp>
        <p:nvSpPr>
          <p:cNvPr id="21" name="Google Shape;291;p7">
            <a:extLst>
              <a:ext uri="{FF2B5EF4-FFF2-40B4-BE49-F238E27FC236}">
                <a16:creationId xmlns:a16="http://schemas.microsoft.com/office/drawing/2014/main" id="{DAB7E03C-07DC-437A-817C-D5132C3B278C}"/>
              </a:ext>
            </a:extLst>
          </p:cNvPr>
          <p:cNvSpPr/>
          <p:nvPr/>
        </p:nvSpPr>
        <p:spPr>
          <a:xfrm>
            <a:off x="3302853" y="2608295"/>
            <a:ext cx="1635398" cy="391379"/>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uniforme</a:t>
            </a:r>
          </a:p>
        </p:txBody>
      </p:sp>
      <p:sp>
        <p:nvSpPr>
          <p:cNvPr id="22" name="Google Shape;283;p7">
            <a:extLst>
              <a:ext uri="{FF2B5EF4-FFF2-40B4-BE49-F238E27FC236}">
                <a16:creationId xmlns:a16="http://schemas.microsoft.com/office/drawing/2014/main" id="{F6B22048-6960-4FD0-9C59-3F7EC546E4B1}"/>
              </a:ext>
            </a:extLst>
          </p:cNvPr>
          <p:cNvSpPr/>
          <p:nvPr/>
        </p:nvSpPr>
        <p:spPr>
          <a:xfrm>
            <a:off x="2569505" y="2611705"/>
            <a:ext cx="596736" cy="403310"/>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en</a:t>
            </a:r>
          </a:p>
        </p:txBody>
      </p:sp>
      <p:sp>
        <p:nvSpPr>
          <p:cNvPr id="23" name="Google Shape;291;p7">
            <a:extLst>
              <a:ext uri="{FF2B5EF4-FFF2-40B4-BE49-F238E27FC236}">
                <a16:creationId xmlns:a16="http://schemas.microsoft.com/office/drawing/2014/main" id="{8F850600-5021-4A20-9511-7F4438528C4A}"/>
              </a:ext>
            </a:extLst>
          </p:cNvPr>
          <p:cNvSpPr/>
          <p:nvPr/>
        </p:nvSpPr>
        <p:spPr>
          <a:xfrm>
            <a:off x="6524446" y="2625666"/>
            <a:ext cx="1311244" cy="385953"/>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debes </a:t>
            </a:r>
          </a:p>
        </p:txBody>
      </p:sp>
      <p:pic>
        <p:nvPicPr>
          <p:cNvPr id="41" name="Picture 40" descr="A picture containing text, toy, doll&#10;&#10;Description automatically generated">
            <a:extLst>
              <a:ext uri="{FF2B5EF4-FFF2-40B4-BE49-F238E27FC236}">
                <a16:creationId xmlns:a16="http://schemas.microsoft.com/office/drawing/2014/main" id="{5302D75A-3974-4C38-A186-49D6573D7589}"/>
              </a:ext>
            </a:extLst>
          </p:cNvPr>
          <p:cNvPicPr>
            <a:picLocks noChangeAspect="1"/>
          </p:cNvPicPr>
          <p:nvPr/>
        </p:nvPicPr>
        <p:blipFill>
          <a:blip r:embed="rId9"/>
          <a:stretch>
            <a:fillRect/>
          </a:stretch>
        </p:blipFill>
        <p:spPr>
          <a:xfrm>
            <a:off x="10704150" y="4422913"/>
            <a:ext cx="1516320" cy="2464022"/>
          </a:xfrm>
          <a:prstGeom prst="rect">
            <a:avLst/>
          </a:prstGeom>
        </p:spPr>
      </p:pic>
      <p:sp>
        <p:nvSpPr>
          <p:cNvPr id="42" name="TextBox 41">
            <a:hlinkClick r:id="" action="ppaction://noaction">
              <a:snd r:embed="rId10" name="4_2.wav"/>
            </a:hlinkClick>
            <a:extLst>
              <a:ext uri="{FF2B5EF4-FFF2-40B4-BE49-F238E27FC236}">
                <a16:creationId xmlns:a16="http://schemas.microsoft.com/office/drawing/2014/main" id="{094B96C5-26D2-4757-8E35-CAE80835A918}"/>
              </a:ext>
            </a:extLst>
          </p:cNvPr>
          <p:cNvSpPr txBox="1"/>
          <p:nvPr/>
        </p:nvSpPr>
        <p:spPr>
          <a:xfrm>
            <a:off x="143491" y="706908"/>
            <a:ext cx="760336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Quique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investiga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400" dirty="0">
                <a:solidFill>
                  <a:srgbClr val="002060"/>
                </a:solidFill>
                <a:latin typeface="Century Gothic" panose="020B0502020202020204" pitchFamily="34" charset="0"/>
              </a:rPr>
              <a:t> sobre* </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colegio en </a:t>
            </a:r>
            <a:r>
              <a:rPr lang="en-GB" sz="2400" dirty="0" err="1">
                <a:solidFill>
                  <a:srgbClr val="002060"/>
                </a:solidFill>
                <a:latin typeface="Century Gothic" panose="020B0502020202020204" pitchFamily="34" charset="0"/>
              </a:rPr>
              <a:t>Inglaterra</a:t>
            </a:r>
            <a:r>
              <a:rPr lang="en-GB" sz="2400" dirty="0">
                <a:solidFill>
                  <a:srgbClr val="002060"/>
                </a:solidFill>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D04126B5-13BF-4C67-9ECF-B8B036DDA467}"/>
              </a:ext>
            </a:extLst>
          </p:cNvPr>
          <p:cNvSpPr txBox="1"/>
          <p:nvPr/>
        </p:nvSpPr>
        <p:spPr>
          <a:xfrm>
            <a:off x="142529" y="1344387"/>
            <a:ext cx="1065306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For his homework, he is recording what he’s found out, but his script is all mixed up! Can you help him?</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6" name="Google Shape;291;p7">
            <a:extLst>
              <a:ext uri="{FF2B5EF4-FFF2-40B4-BE49-F238E27FC236}">
                <a16:creationId xmlns:a16="http://schemas.microsoft.com/office/drawing/2014/main" id="{F4BADD52-054C-4353-8040-D7BD34D5ECEF}"/>
              </a:ext>
            </a:extLst>
          </p:cNvPr>
          <p:cNvSpPr/>
          <p:nvPr/>
        </p:nvSpPr>
        <p:spPr>
          <a:xfrm>
            <a:off x="1282671" y="3900877"/>
            <a:ext cx="1717335" cy="374007"/>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Debes</a:t>
            </a:r>
          </a:p>
        </p:txBody>
      </p:sp>
      <p:sp>
        <p:nvSpPr>
          <p:cNvPr id="47" name="Google Shape;299;p7">
            <a:extLst>
              <a:ext uri="{FF2B5EF4-FFF2-40B4-BE49-F238E27FC236}">
                <a16:creationId xmlns:a16="http://schemas.microsoft.com/office/drawing/2014/main" id="{E7668E62-C12E-4DBD-B83C-E96E3003D24E}"/>
              </a:ext>
            </a:extLst>
          </p:cNvPr>
          <p:cNvSpPr/>
          <p:nvPr/>
        </p:nvSpPr>
        <p:spPr>
          <a:xfrm>
            <a:off x="3143191" y="3910852"/>
            <a:ext cx="1230646" cy="385953"/>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llevar</a:t>
            </a:r>
          </a:p>
        </p:txBody>
      </p:sp>
      <p:sp>
        <p:nvSpPr>
          <p:cNvPr id="48" name="Google Shape;291;p7">
            <a:extLst>
              <a:ext uri="{FF2B5EF4-FFF2-40B4-BE49-F238E27FC236}">
                <a16:creationId xmlns:a16="http://schemas.microsoft.com/office/drawing/2014/main" id="{D450A3F2-182D-4F16-AACA-46FDE869EBF8}"/>
              </a:ext>
            </a:extLst>
          </p:cNvPr>
          <p:cNvSpPr/>
          <p:nvPr/>
        </p:nvSpPr>
        <p:spPr>
          <a:xfrm>
            <a:off x="4484510" y="3910852"/>
            <a:ext cx="1635398" cy="392207"/>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uniforme</a:t>
            </a:r>
          </a:p>
        </p:txBody>
      </p:sp>
      <p:sp>
        <p:nvSpPr>
          <p:cNvPr id="49" name="Google Shape;283;p7">
            <a:extLst>
              <a:ext uri="{FF2B5EF4-FFF2-40B4-BE49-F238E27FC236}">
                <a16:creationId xmlns:a16="http://schemas.microsoft.com/office/drawing/2014/main" id="{30E9EE43-FA6B-4C9D-AF94-BF1BC17A490C}"/>
              </a:ext>
            </a:extLst>
          </p:cNvPr>
          <p:cNvSpPr/>
          <p:nvPr/>
        </p:nvSpPr>
        <p:spPr>
          <a:xfrm>
            <a:off x="6271499" y="3926541"/>
            <a:ext cx="720972" cy="370263"/>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en</a:t>
            </a:r>
            <a:endParaRPr lang="es-AR" sz="2000" b="1" dirty="0">
              <a:solidFill>
                <a:srgbClr val="002060"/>
              </a:solidFill>
              <a:latin typeface="Century Gothic" panose="020B0502020202020204" pitchFamily="34" charset="0"/>
              <a:ea typeface="Calibri"/>
              <a:cs typeface="Calibri"/>
              <a:sym typeface="Calibri"/>
            </a:endParaRPr>
          </a:p>
        </p:txBody>
      </p:sp>
      <p:sp>
        <p:nvSpPr>
          <p:cNvPr id="3" name="TextBox 2">
            <a:extLst>
              <a:ext uri="{FF2B5EF4-FFF2-40B4-BE49-F238E27FC236}">
                <a16:creationId xmlns:a16="http://schemas.microsoft.com/office/drawing/2014/main" id="{EB9BBB6A-2FE2-4D02-BAD8-36FD2F60BF08}"/>
              </a:ext>
            </a:extLst>
          </p:cNvPr>
          <p:cNvSpPr txBox="1"/>
          <p:nvPr/>
        </p:nvSpPr>
        <p:spPr>
          <a:xfrm>
            <a:off x="142529" y="5183495"/>
            <a:ext cx="6163867"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La palabra extra es ______________</a:t>
            </a:r>
          </a:p>
        </p:txBody>
      </p:sp>
      <p:sp>
        <p:nvSpPr>
          <p:cNvPr id="25" name="Google Shape;283;p7">
            <a:extLst>
              <a:ext uri="{FF2B5EF4-FFF2-40B4-BE49-F238E27FC236}">
                <a16:creationId xmlns:a16="http://schemas.microsoft.com/office/drawing/2014/main" id="{1989A655-A56A-4057-A05A-E0E522523CB3}"/>
              </a:ext>
            </a:extLst>
          </p:cNvPr>
          <p:cNvSpPr/>
          <p:nvPr/>
        </p:nvSpPr>
        <p:spPr>
          <a:xfrm>
            <a:off x="4070904" y="5125758"/>
            <a:ext cx="1425368"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debe</a:t>
            </a:r>
          </a:p>
        </p:txBody>
      </p:sp>
      <p:sp>
        <p:nvSpPr>
          <p:cNvPr id="26" name="TextBox 25">
            <a:extLst>
              <a:ext uri="{FF2B5EF4-FFF2-40B4-BE49-F238E27FC236}">
                <a16:creationId xmlns:a16="http://schemas.microsoft.com/office/drawing/2014/main" id="{CBE86D73-A98F-4D95-BDDD-8EED62CDE643}"/>
              </a:ext>
            </a:extLst>
          </p:cNvPr>
          <p:cNvSpPr txBox="1"/>
          <p:nvPr/>
        </p:nvSpPr>
        <p:spPr>
          <a:xfrm>
            <a:off x="142529" y="5721389"/>
            <a:ext cx="6357831"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En </a:t>
            </a:r>
            <a:r>
              <a:rPr lang="en-GB" sz="2800" b="1" dirty="0" err="1">
                <a:solidFill>
                  <a:srgbClr val="002060"/>
                </a:solidFill>
                <a:latin typeface="Century Gothic" panose="020B0502020202020204" pitchFamily="34" charset="0"/>
              </a:rPr>
              <a:t>inglés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significa</a:t>
            </a:r>
            <a:r>
              <a:rPr lang="en-GB" sz="2800" b="1" dirty="0">
                <a:solidFill>
                  <a:srgbClr val="002060"/>
                </a:solidFill>
                <a:latin typeface="Century Gothic" panose="020B0502020202020204" pitchFamily="34" charset="0"/>
              </a:rPr>
              <a:t>      ______________</a:t>
            </a:r>
          </a:p>
        </p:txBody>
      </p:sp>
      <p:sp>
        <p:nvSpPr>
          <p:cNvPr id="27" name="Google Shape;283;p7">
            <a:extLst>
              <a:ext uri="{FF2B5EF4-FFF2-40B4-BE49-F238E27FC236}">
                <a16:creationId xmlns:a16="http://schemas.microsoft.com/office/drawing/2014/main" id="{68DB1985-72E7-4C24-A7B0-3187BE29D569}"/>
              </a:ext>
            </a:extLst>
          </p:cNvPr>
          <p:cNvSpPr/>
          <p:nvPr/>
        </p:nvSpPr>
        <p:spPr>
          <a:xfrm>
            <a:off x="3994711" y="5706715"/>
            <a:ext cx="1792478"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err="1">
                <a:solidFill>
                  <a:srgbClr val="002060"/>
                </a:solidFill>
                <a:latin typeface="Century Gothic" panose="020B0502020202020204" pitchFamily="34" charset="0"/>
                <a:ea typeface="Calibri"/>
                <a:cs typeface="Calibri"/>
                <a:sym typeface="Calibri"/>
              </a:rPr>
              <a:t>you</a:t>
            </a:r>
            <a:r>
              <a:rPr lang="es-AR" sz="2000" dirty="0">
                <a:solidFill>
                  <a:srgbClr val="002060"/>
                </a:solidFill>
                <a:latin typeface="Century Gothic" panose="020B0502020202020204" pitchFamily="34" charset="0"/>
                <a:ea typeface="Calibri"/>
                <a:cs typeface="Calibri"/>
                <a:sym typeface="Calibri"/>
              </a:rPr>
              <a:t> </a:t>
            </a:r>
            <a:r>
              <a:rPr lang="es-AR" sz="2000" dirty="0" err="1">
                <a:solidFill>
                  <a:srgbClr val="002060"/>
                </a:solidFill>
                <a:latin typeface="Century Gothic" panose="020B0502020202020204" pitchFamily="34" charset="0"/>
                <a:ea typeface="Calibri"/>
                <a:cs typeface="Calibri"/>
                <a:sym typeface="Calibri"/>
              </a:rPr>
              <a:t>must</a:t>
            </a:r>
            <a:endParaRPr lang="es-AR" sz="2000" dirty="0">
              <a:solidFill>
                <a:srgbClr val="002060"/>
              </a:solidFill>
              <a:latin typeface="Century Gothic" panose="020B0502020202020204" pitchFamily="34" charset="0"/>
              <a:ea typeface="Calibri"/>
              <a:cs typeface="Calibri"/>
              <a:sym typeface="Calibri"/>
            </a:endParaRPr>
          </a:p>
        </p:txBody>
      </p:sp>
      <p:pic>
        <p:nvPicPr>
          <p:cNvPr id="28" name="Picture 2" descr="Micrófono, Audio, Voz, Grabación">
            <a:extLst>
              <a:ext uri="{FF2B5EF4-FFF2-40B4-BE49-F238E27FC236}">
                <a16:creationId xmlns:a16="http://schemas.microsoft.com/office/drawing/2014/main" id="{D45C870B-6FC8-46A9-8377-C54EF05A492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05737" y="5795402"/>
            <a:ext cx="898413" cy="898413"/>
          </a:xfrm>
          <a:prstGeom prst="ellipse">
            <a:avLst/>
          </a:prstGeom>
          <a:noFill/>
          <a:ln w="28575">
            <a:solidFill>
              <a:srgbClr val="0573E1"/>
            </a:solidFill>
          </a:ln>
          <a:extLst>
            <a:ext uri="{909E8E84-426E-40DD-AFC4-6F175D3DCCD1}">
              <a14:hiddenFill xmlns:a14="http://schemas.microsoft.com/office/drawing/2010/main">
                <a:solidFill>
                  <a:srgbClr val="FFFFFF"/>
                </a:solidFill>
              </a14:hiddenFill>
            </a:ext>
          </a:extLst>
        </p:spPr>
      </p:pic>
      <p:pic>
        <p:nvPicPr>
          <p:cNvPr id="29" name="Picture 16" descr="United, Flag, Kingdom, British, Great, Britain">
            <a:extLst>
              <a:ext uri="{FF2B5EF4-FFF2-40B4-BE49-F238E27FC236}">
                <a16:creationId xmlns:a16="http://schemas.microsoft.com/office/drawing/2014/main" id="{7602FD81-9DD3-4936-AF18-1DFC3BE8927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29663" y="5886474"/>
            <a:ext cx="311833" cy="244085"/>
          </a:xfrm>
          <a:prstGeom prst="round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127CF948-A208-44B4-924B-828D23ABFC3D}"/>
              </a:ext>
            </a:extLst>
          </p:cNvPr>
          <p:cNvSpPr txBox="1"/>
          <p:nvPr/>
        </p:nvSpPr>
        <p:spPr>
          <a:xfrm>
            <a:off x="8290935" y="50889"/>
            <a:ext cx="2504655" cy="800219"/>
          </a:xfrm>
          <a:prstGeom prst="rect">
            <a:avLst/>
          </a:prstGeom>
          <a:solidFill>
            <a:srgbClr val="C0E3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err="1">
                <a:solidFill>
                  <a:srgbClr val="002060"/>
                </a:solidFill>
                <a:latin typeface="Century Gothic" panose="020B0502020202020204" pitchFamily="34" charset="0"/>
              </a:rPr>
              <a:t>investiga</a:t>
            </a:r>
            <a:r>
              <a:rPr lang="en-GB" sz="1600" b="1" dirty="0">
                <a:solidFill>
                  <a:srgbClr val="002060"/>
                </a:solidFill>
                <a:latin typeface="Century Gothic" panose="020B0502020202020204" pitchFamily="34" charset="0"/>
              </a:rPr>
              <a:t> =</a:t>
            </a:r>
            <a:r>
              <a:rPr lang="en-GB" sz="1400" b="1" dirty="0">
                <a:solidFill>
                  <a:srgbClr val="002060"/>
                </a:solidFill>
                <a:latin typeface="Century Gothic" panose="020B0502020202020204" pitchFamily="34" charset="0"/>
              </a:rPr>
              <a:t> </a:t>
            </a:r>
            <a:r>
              <a:rPr lang="en-GB" sz="1400" dirty="0">
                <a:solidFill>
                  <a:srgbClr val="002060"/>
                </a:solidFill>
                <a:latin typeface="Century Gothic" panose="020B0502020202020204" pitchFamily="34" charset="0"/>
              </a:rPr>
              <a:t>s/he researches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002060"/>
                </a:solidFill>
                <a:latin typeface="Century Gothic" panose="020B0502020202020204" pitchFamily="34" charset="0"/>
              </a:rPr>
              <a:t>sobre</a:t>
            </a:r>
            <a:r>
              <a:rPr lang="en-GB" sz="1600" dirty="0">
                <a:solidFill>
                  <a:srgbClr val="002060"/>
                </a:solidFill>
                <a:latin typeface="Century Gothic" panose="020B0502020202020204" pitchFamily="34" charset="0"/>
              </a:rPr>
              <a:t> = about</a:t>
            </a:r>
          </a:p>
        </p:txBody>
      </p:sp>
      <p:sp>
        <p:nvSpPr>
          <p:cNvPr id="31" name="Google Shape;291;p7">
            <a:extLst>
              <a:ext uri="{FF2B5EF4-FFF2-40B4-BE49-F238E27FC236}">
                <a16:creationId xmlns:a16="http://schemas.microsoft.com/office/drawing/2014/main" id="{15632069-1169-706B-D6AD-1B8AAECC111C}"/>
              </a:ext>
            </a:extLst>
          </p:cNvPr>
          <p:cNvSpPr/>
          <p:nvPr/>
        </p:nvSpPr>
        <p:spPr>
          <a:xfrm>
            <a:off x="7977693" y="2614775"/>
            <a:ext cx="1981539" cy="383554"/>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el colegio </a:t>
            </a:r>
          </a:p>
        </p:txBody>
      </p:sp>
      <p:sp>
        <p:nvSpPr>
          <p:cNvPr id="32" name="Google Shape;283;p7">
            <a:extLst>
              <a:ext uri="{FF2B5EF4-FFF2-40B4-BE49-F238E27FC236}">
                <a16:creationId xmlns:a16="http://schemas.microsoft.com/office/drawing/2014/main" id="{7428787F-B8B6-7772-B09C-67D51EEBA132}"/>
              </a:ext>
            </a:extLst>
          </p:cNvPr>
          <p:cNvSpPr/>
          <p:nvPr/>
        </p:nvSpPr>
        <p:spPr>
          <a:xfrm>
            <a:off x="7096115" y="3926541"/>
            <a:ext cx="1519988" cy="392207"/>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el colegio</a:t>
            </a:r>
            <a:endParaRPr lang="es-AR" sz="2000" b="1" dirty="0">
              <a:solidFill>
                <a:srgbClr val="002060"/>
              </a:solidFill>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40920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subTnLst>
                                    <p:audio>
                                      <p:cMediaNode>
                                        <p:cTn display="0" masterRel="sameClick">
                                          <p:stCondLst>
                                            <p:cond evt="begin" delay="0">
                                              <p:tn val="60"/>
                                            </p:cond>
                                          </p:stCondLst>
                                          <p:endCondLst>
                                            <p:cond evt="onStopAudio" delay="0">
                                              <p:tgtEl>
                                                <p:sldTgt/>
                                              </p:tgtEl>
                                            </p:cond>
                                          </p:endCondLst>
                                        </p:cTn>
                                        <p:tgtEl>
                                          <p:sndTgt r:embed="rId3" name="4_4.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par>
                                <p:cTn id="68" presetID="10" presetClass="entr" presetSubtype="0" fill="hold"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subTnLst>
                                    <p:audio>
                                      <p:cMediaNode>
                                        <p:cTn display="0" masterRel="sameClick">
                                          <p:stCondLst>
                                            <p:cond evt="begin" delay="0">
                                              <p:tn val="73"/>
                                            </p:cond>
                                          </p:stCondLst>
                                          <p:endCondLst>
                                            <p:cond evt="onStopAudio" delay="0">
                                              <p:tgtEl>
                                                <p:sldTgt/>
                                              </p:tgtEl>
                                            </p:cond>
                                          </p:endCondLst>
                                        </p:cTn>
                                        <p:tgtEl>
                                          <p:sndTgt r:embed="rId4" name="4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2" grpId="0" animBg="1"/>
      <p:bldP spid="23" grpId="0" animBg="1"/>
      <p:bldP spid="46" grpId="0" animBg="1"/>
      <p:bldP spid="47" grpId="0" animBg="1"/>
      <p:bldP spid="48" grpId="0" animBg="1"/>
      <p:bldP spid="49" grpId="0" animBg="1"/>
      <p:bldP spid="3" grpId="0"/>
      <p:bldP spid="25" grpId="0" animBg="1"/>
      <p:bldP spid="26" grpId="0"/>
      <p:bldP spid="27"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8" name="Google Shape;324;p7">
            <a:extLst>
              <a:ext uri="{FF2B5EF4-FFF2-40B4-BE49-F238E27FC236}">
                <a16:creationId xmlns:a16="http://schemas.microsoft.com/office/drawing/2014/main" id="{EDB2EE0C-DADF-418E-AFC5-F14B79EE8235}"/>
              </a:ext>
            </a:extLst>
          </p:cNvPr>
          <p:cNvGraphicFramePr/>
          <p:nvPr>
            <p:extLst>
              <p:ext uri="{D42A27DB-BD31-4B8C-83A1-F6EECF244321}">
                <p14:modId xmlns:p14="http://schemas.microsoft.com/office/powerpoint/2010/main" val="1550878001"/>
              </p:ext>
            </p:extLst>
          </p:nvPr>
        </p:nvGraphicFramePr>
        <p:xfrm>
          <a:off x="260173" y="2396919"/>
          <a:ext cx="10103027" cy="2025994"/>
        </p:xfrm>
        <a:graphic>
          <a:graphicData uri="http://schemas.openxmlformats.org/drawingml/2006/table">
            <a:tbl>
              <a:tblPr firstRow="1" bandRow="1">
                <a:noFill/>
              </a:tblPr>
              <a:tblGrid>
                <a:gridCol w="992917">
                  <a:extLst>
                    <a:ext uri="{9D8B030D-6E8A-4147-A177-3AD203B41FA5}">
                      <a16:colId xmlns:a16="http://schemas.microsoft.com/office/drawing/2014/main" val="20000"/>
                    </a:ext>
                  </a:extLst>
                </a:gridCol>
                <a:gridCol w="9110110">
                  <a:extLst>
                    <a:ext uri="{9D8B030D-6E8A-4147-A177-3AD203B41FA5}">
                      <a16:colId xmlns:a16="http://schemas.microsoft.com/office/drawing/2014/main" val="20001"/>
                    </a:ext>
                  </a:extLst>
                </a:gridCol>
              </a:tblGrid>
              <a:tr h="757523">
                <a:tc rowSpan="3">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510948">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400" b="1" i="1" dirty="0" err="1">
                          <a:solidFill>
                            <a:srgbClr val="002060"/>
                          </a:solidFill>
                          <a:latin typeface="Century Gothic"/>
                          <a:ea typeface="Century Gothic"/>
                          <a:cs typeface="Century Gothic"/>
                          <a:sym typeface="Century Gothic"/>
                        </a:rPr>
                        <a:t>Krina</a:t>
                      </a:r>
                      <a:r>
                        <a:rPr lang="en-GB" sz="2400" b="1" i="1" dirty="0">
                          <a:solidFill>
                            <a:srgbClr val="002060"/>
                          </a:solidFill>
                          <a:latin typeface="Century Gothic"/>
                          <a:ea typeface="Century Gothic"/>
                          <a:cs typeface="Century Gothic"/>
                          <a:sym typeface="Century Gothic"/>
                        </a:rPr>
                        <a:t> must read in silence in class. </a:t>
                      </a: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757523">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22181904"/>
                  </a:ext>
                </a:extLst>
              </a:tr>
            </a:tbl>
          </a:graphicData>
        </a:graphic>
      </p:graphicFrame>
      <p:sp>
        <p:nvSpPr>
          <p:cNvPr id="10" name="Rectangle 9">
            <a:hlinkClick r:id="" action="ppaction://noaction">
              <a:snd r:embed="rId6" name="4_6.wav"/>
            </a:hlinkClick>
            <a:extLst>
              <a:ext uri="{FF2B5EF4-FFF2-40B4-BE49-F238E27FC236}">
                <a16:creationId xmlns:a16="http://schemas.microsoft.com/office/drawing/2014/main" id="{2D646EAC-1DBB-4CE2-9A98-2236E5329BA3}"/>
              </a:ext>
            </a:extLst>
          </p:cNvPr>
          <p:cNvSpPr/>
          <p:nvPr/>
        </p:nvSpPr>
        <p:spPr>
          <a:xfrm>
            <a:off x="430744" y="2671252"/>
            <a:ext cx="498304" cy="46162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2</a:t>
            </a:r>
          </a:p>
        </p:txBody>
      </p:sp>
      <p:sp>
        <p:nvSpPr>
          <p:cNvPr id="15" name="Google Shape;299;p7">
            <a:extLst>
              <a:ext uri="{FF2B5EF4-FFF2-40B4-BE49-F238E27FC236}">
                <a16:creationId xmlns:a16="http://schemas.microsoft.com/office/drawing/2014/main" id="{1082B905-80D6-4F90-87B1-CC014AAB5420}"/>
              </a:ext>
            </a:extLst>
          </p:cNvPr>
          <p:cNvSpPr/>
          <p:nvPr/>
        </p:nvSpPr>
        <p:spPr>
          <a:xfrm>
            <a:off x="9035751" y="2579479"/>
            <a:ext cx="1171178" cy="403311"/>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leer</a:t>
            </a:r>
          </a:p>
        </p:txBody>
      </p:sp>
      <p:sp>
        <p:nvSpPr>
          <p:cNvPr id="20" name="Google Shape;291;p7">
            <a:extLst>
              <a:ext uri="{FF2B5EF4-FFF2-40B4-BE49-F238E27FC236}">
                <a16:creationId xmlns:a16="http://schemas.microsoft.com/office/drawing/2014/main" id="{FC0C9C7F-7E45-42BD-9A17-ABFC2B7D035B}"/>
              </a:ext>
            </a:extLst>
          </p:cNvPr>
          <p:cNvSpPr/>
          <p:nvPr/>
        </p:nvSpPr>
        <p:spPr>
          <a:xfrm>
            <a:off x="2422304" y="2595018"/>
            <a:ext cx="1352111" cy="401062"/>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debo</a:t>
            </a:r>
          </a:p>
        </p:txBody>
      </p:sp>
      <p:sp>
        <p:nvSpPr>
          <p:cNvPr id="21" name="Google Shape;291;p7">
            <a:extLst>
              <a:ext uri="{FF2B5EF4-FFF2-40B4-BE49-F238E27FC236}">
                <a16:creationId xmlns:a16="http://schemas.microsoft.com/office/drawing/2014/main" id="{DAB7E03C-07DC-437A-817C-D5132C3B278C}"/>
              </a:ext>
            </a:extLst>
          </p:cNvPr>
          <p:cNvSpPr/>
          <p:nvPr/>
        </p:nvSpPr>
        <p:spPr>
          <a:xfrm>
            <a:off x="1439301" y="2597409"/>
            <a:ext cx="867347" cy="404656"/>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en</a:t>
            </a:r>
          </a:p>
        </p:txBody>
      </p:sp>
      <p:sp>
        <p:nvSpPr>
          <p:cNvPr id="22" name="Google Shape;283;p7">
            <a:extLst>
              <a:ext uri="{FF2B5EF4-FFF2-40B4-BE49-F238E27FC236}">
                <a16:creationId xmlns:a16="http://schemas.microsoft.com/office/drawing/2014/main" id="{F6B22048-6960-4FD0-9C59-3F7EC546E4B1}"/>
              </a:ext>
            </a:extLst>
          </p:cNvPr>
          <p:cNvSpPr/>
          <p:nvPr/>
        </p:nvSpPr>
        <p:spPr>
          <a:xfrm>
            <a:off x="7469633" y="2596837"/>
            <a:ext cx="1425206" cy="385953"/>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400" dirty="0">
                <a:solidFill>
                  <a:srgbClr val="002060"/>
                </a:solidFill>
                <a:latin typeface="Century Gothic" panose="020B0502020202020204" pitchFamily="34" charset="0"/>
                <a:ea typeface="Calibri"/>
                <a:cs typeface="Calibri"/>
                <a:sym typeface="Calibri"/>
              </a:rPr>
              <a:t>silencio</a:t>
            </a:r>
          </a:p>
        </p:txBody>
      </p:sp>
      <p:sp>
        <p:nvSpPr>
          <p:cNvPr id="23" name="Google Shape;291;p7">
            <a:extLst>
              <a:ext uri="{FF2B5EF4-FFF2-40B4-BE49-F238E27FC236}">
                <a16:creationId xmlns:a16="http://schemas.microsoft.com/office/drawing/2014/main" id="{8F850600-5021-4A20-9511-7F4438528C4A}"/>
              </a:ext>
            </a:extLst>
          </p:cNvPr>
          <p:cNvSpPr/>
          <p:nvPr/>
        </p:nvSpPr>
        <p:spPr>
          <a:xfrm>
            <a:off x="3892844" y="2610127"/>
            <a:ext cx="1311244" cy="385953"/>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debe </a:t>
            </a:r>
          </a:p>
        </p:txBody>
      </p:sp>
      <p:pic>
        <p:nvPicPr>
          <p:cNvPr id="41" name="Picture 40" descr="A picture containing text, toy, doll&#10;&#10;Description automatically generated">
            <a:extLst>
              <a:ext uri="{FF2B5EF4-FFF2-40B4-BE49-F238E27FC236}">
                <a16:creationId xmlns:a16="http://schemas.microsoft.com/office/drawing/2014/main" id="{5302D75A-3974-4C38-A186-49D6573D7589}"/>
              </a:ext>
            </a:extLst>
          </p:cNvPr>
          <p:cNvPicPr>
            <a:picLocks noChangeAspect="1"/>
          </p:cNvPicPr>
          <p:nvPr/>
        </p:nvPicPr>
        <p:blipFill>
          <a:blip r:embed="rId7"/>
          <a:stretch>
            <a:fillRect/>
          </a:stretch>
        </p:blipFill>
        <p:spPr>
          <a:xfrm>
            <a:off x="10704150" y="4422913"/>
            <a:ext cx="1516320" cy="2464022"/>
          </a:xfrm>
          <a:prstGeom prst="rect">
            <a:avLst/>
          </a:prstGeom>
        </p:spPr>
      </p:pic>
      <p:sp>
        <p:nvSpPr>
          <p:cNvPr id="46" name="Google Shape;291;p7">
            <a:extLst>
              <a:ext uri="{FF2B5EF4-FFF2-40B4-BE49-F238E27FC236}">
                <a16:creationId xmlns:a16="http://schemas.microsoft.com/office/drawing/2014/main" id="{F4BADD52-054C-4353-8040-D7BD34D5ECEF}"/>
              </a:ext>
            </a:extLst>
          </p:cNvPr>
          <p:cNvSpPr/>
          <p:nvPr/>
        </p:nvSpPr>
        <p:spPr>
          <a:xfrm>
            <a:off x="2764065" y="3840349"/>
            <a:ext cx="1230646" cy="385953"/>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debe</a:t>
            </a:r>
          </a:p>
        </p:txBody>
      </p:sp>
      <p:sp>
        <p:nvSpPr>
          <p:cNvPr id="47" name="Google Shape;299;p7">
            <a:extLst>
              <a:ext uri="{FF2B5EF4-FFF2-40B4-BE49-F238E27FC236}">
                <a16:creationId xmlns:a16="http://schemas.microsoft.com/office/drawing/2014/main" id="{E7668E62-C12E-4DBD-B83C-E96E3003D24E}"/>
              </a:ext>
            </a:extLst>
          </p:cNvPr>
          <p:cNvSpPr/>
          <p:nvPr/>
        </p:nvSpPr>
        <p:spPr>
          <a:xfrm>
            <a:off x="4050047" y="3840350"/>
            <a:ext cx="1230646" cy="385953"/>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leer</a:t>
            </a:r>
          </a:p>
        </p:txBody>
      </p:sp>
      <p:sp>
        <p:nvSpPr>
          <p:cNvPr id="48" name="Google Shape;291;p7">
            <a:extLst>
              <a:ext uri="{FF2B5EF4-FFF2-40B4-BE49-F238E27FC236}">
                <a16:creationId xmlns:a16="http://schemas.microsoft.com/office/drawing/2014/main" id="{D450A3F2-182D-4F16-AACA-46FDE869EBF8}"/>
              </a:ext>
            </a:extLst>
          </p:cNvPr>
          <p:cNvSpPr/>
          <p:nvPr/>
        </p:nvSpPr>
        <p:spPr>
          <a:xfrm>
            <a:off x="5391366" y="3840350"/>
            <a:ext cx="720972" cy="407896"/>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en</a:t>
            </a:r>
          </a:p>
        </p:txBody>
      </p:sp>
      <p:sp>
        <p:nvSpPr>
          <p:cNvPr id="49" name="Google Shape;283;p7">
            <a:extLst>
              <a:ext uri="{FF2B5EF4-FFF2-40B4-BE49-F238E27FC236}">
                <a16:creationId xmlns:a16="http://schemas.microsoft.com/office/drawing/2014/main" id="{30E9EE43-FA6B-4C9D-AF94-BF1BC17A490C}"/>
              </a:ext>
            </a:extLst>
          </p:cNvPr>
          <p:cNvSpPr/>
          <p:nvPr/>
        </p:nvSpPr>
        <p:spPr>
          <a:xfrm>
            <a:off x="6217976" y="3875211"/>
            <a:ext cx="1519988" cy="369020"/>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400" dirty="0">
                <a:solidFill>
                  <a:srgbClr val="002060"/>
                </a:solidFill>
                <a:latin typeface="Century Gothic" panose="020B0502020202020204" pitchFamily="34" charset="0"/>
                <a:ea typeface="Calibri"/>
                <a:cs typeface="Calibri"/>
                <a:sym typeface="Calibri"/>
              </a:rPr>
              <a:t>silencio</a:t>
            </a:r>
            <a:endParaRPr lang="es-AR" sz="2400" b="1" dirty="0">
              <a:solidFill>
                <a:srgbClr val="002060"/>
              </a:solidFill>
              <a:latin typeface="Century Gothic" panose="020B0502020202020204" pitchFamily="34" charset="0"/>
              <a:ea typeface="Calibri"/>
              <a:cs typeface="Calibri"/>
              <a:sym typeface="Calibri"/>
            </a:endParaRPr>
          </a:p>
        </p:txBody>
      </p:sp>
      <p:sp>
        <p:nvSpPr>
          <p:cNvPr id="3" name="TextBox 2">
            <a:extLst>
              <a:ext uri="{FF2B5EF4-FFF2-40B4-BE49-F238E27FC236}">
                <a16:creationId xmlns:a16="http://schemas.microsoft.com/office/drawing/2014/main" id="{EB9BBB6A-2FE2-4D02-BAD8-36FD2F60BF08}"/>
              </a:ext>
            </a:extLst>
          </p:cNvPr>
          <p:cNvSpPr txBox="1"/>
          <p:nvPr/>
        </p:nvSpPr>
        <p:spPr>
          <a:xfrm>
            <a:off x="142529" y="5183495"/>
            <a:ext cx="6163867"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La palabra extra es ______________</a:t>
            </a:r>
          </a:p>
        </p:txBody>
      </p:sp>
      <p:sp>
        <p:nvSpPr>
          <p:cNvPr id="25" name="Google Shape;283;p7">
            <a:extLst>
              <a:ext uri="{FF2B5EF4-FFF2-40B4-BE49-F238E27FC236}">
                <a16:creationId xmlns:a16="http://schemas.microsoft.com/office/drawing/2014/main" id="{1989A655-A56A-4057-A05A-E0E522523CB3}"/>
              </a:ext>
            </a:extLst>
          </p:cNvPr>
          <p:cNvSpPr/>
          <p:nvPr/>
        </p:nvSpPr>
        <p:spPr>
          <a:xfrm>
            <a:off x="4070904" y="5125758"/>
            <a:ext cx="1425368"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debo</a:t>
            </a:r>
          </a:p>
        </p:txBody>
      </p:sp>
      <p:sp>
        <p:nvSpPr>
          <p:cNvPr id="26" name="TextBox 25">
            <a:extLst>
              <a:ext uri="{FF2B5EF4-FFF2-40B4-BE49-F238E27FC236}">
                <a16:creationId xmlns:a16="http://schemas.microsoft.com/office/drawing/2014/main" id="{CBE86D73-A98F-4D95-BDDD-8EED62CDE643}"/>
              </a:ext>
            </a:extLst>
          </p:cNvPr>
          <p:cNvSpPr txBox="1"/>
          <p:nvPr/>
        </p:nvSpPr>
        <p:spPr>
          <a:xfrm>
            <a:off x="142529" y="5721389"/>
            <a:ext cx="6357831"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En </a:t>
            </a:r>
            <a:r>
              <a:rPr lang="en-GB" sz="2800" b="1" dirty="0" err="1">
                <a:solidFill>
                  <a:srgbClr val="002060"/>
                </a:solidFill>
                <a:latin typeface="Century Gothic" panose="020B0502020202020204" pitchFamily="34" charset="0"/>
              </a:rPr>
              <a:t>inglés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significa</a:t>
            </a:r>
            <a:r>
              <a:rPr lang="en-GB" sz="2800" b="1" dirty="0">
                <a:solidFill>
                  <a:srgbClr val="002060"/>
                </a:solidFill>
                <a:latin typeface="Century Gothic" panose="020B0502020202020204" pitchFamily="34" charset="0"/>
              </a:rPr>
              <a:t>      ______________</a:t>
            </a:r>
          </a:p>
        </p:txBody>
      </p:sp>
      <p:sp>
        <p:nvSpPr>
          <p:cNvPr id="27" name="Google Shape;283;p7">
            <a:extLst>
              <a:ext uri="{FF2B5EF4-FFF2-40B4-BE49-F238E27FC236}">
                <a16:creationId xmlns:a16="http://schemas.microsoft.com/office/drawing/2014/main" id="{68DB1985-72E7-4C24-A7B0-3187BE29D569}"/>
              </a:ext>
            </a:extLst>
          </p:cNvPr>
          <p:cNvSpPr/>
          <p:nvPr/>
        </p:nvSpPr>
        <p:spPr>
          <a:xfrm>
            <a:off x="3994711" y="5706715"/>
            <a:ext cx="1792478"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I </a:t>
            </a:r>
            <a:r>
              <a:rPr lang="es-AR" sz="2000" dirty="0" err="1">
                <a:solidFill>
                  <a:srgbClr val="002060"/>
                </a:solidFill>
                <a:latin typeface="Century Gothic" panose="020B0502020202020204" pitchFamily="34" charset="0"/>
                <a:ea typeface="Calibri"/>
                <a:cs typeface="Calibri"/>
                <a:sym typeface="Calibri"/>
              </a:rPr>
              <a:t>must</a:t>
            </a:r>
            <a:endParaRPr lang="es-AR" sz="2000" dirty="0">
              <a:solidFill>
                <a:srgbClr val="002060"/>
              </a:solidFill>
              <a:latin typeface="Century Gothic" panose="020B0502020202020204" pitchFamily="34" charset="0"/>
              <a:ea typeface="Calibri"/>
              <a:cs typeface="Calibri"/>
              <a:sym typeface="Calibri"/>
            </a:endParaRPr>
          </a:p>
        </p:txBody>
      </p:sp>
      <p:pic>
        <p:nvPicPr>
          <p:cNvPr id="28" name="Picture 2" descr="Micrófono, Audio, Voz, Grabación">
            <a:extLst>
              <a:ext uri="{FF2B5EF4-FFF2-40B4-BE49-F238E27FC236}">
                <a16:creationId xmlns:a16="http://schemas.microsoft.com/office/drawing/2014/main" id="{D45C870B-6FC8-46A9-8377-C54EF05A49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05737" y="5795402"/>
            <a:ext cx="898413" cy="898413"/>
          </a:xfrm>
          <a:prstGeom prst="ellipse">
            <a:avLst/>
          </a:prstGeom>
          <a:noFill/>
          <a:ln w="28575">
            <a:solidFill>
              <a:srgbClr val="0573E1"/>
            </a:solidFill>
          </a:ln>
          <a:extLst>
            <a:ext uri="{909E8E84-426E-40DD-AFC4-6F175D3DCCD1}">
              <a14:hiddenFill xmlns:a14="http://schemas.microsoft.com/office/drawing/2010/main">
                <a:solidFill>
                  <a:srgbClr val="FFFFFF"/>
                </a:solidFill>
              </a14:hiddenFill>
            </a:ext>
          </a:extLst>
        </p:spPr>
      </p:pic>
      <p:pic>
        <p:nvPicPr>
          <p:cNvPr id="29" name="Picture 16" descr="United, Flag, Kingdom, British, Great, Britain">
            <a:extLst>
              <a:ext uri="{FF2B5EF4-FFF2-40B4-BE49-F238E27FC236}">
                <a16:creationId xmlns:a16="http://schemas.microsoft.com/office/drawing/2014/main" id="{7602FD81-9DD3-4936-AF18-1DFC3BE892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29663" y="5886474"/>
            <a:ext cx="311833" cy="244085"/>
          </a:xfrm>
          <a:prstGeom prst="round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127CF948-A208-44B4-924B-828D23ABFC3D}"/>
              </a:ext>
            </a:extLst>
          </p:cNvPr>
          <p:cNvSpPr txBox="1"/>
          <p:nvPr/>
        </p:nvSpPr>
        <p:spPr>
          <a:xfrm>
            <a:off x="8290935" y="50889"/>
            <a:ext cx="2504655" cy="800219"/>
          </a:xfrm>
          <a:prstGeom prst="rect">
            <a:avLst/>
          </a:prstGeom>
          <a:solidFill>
            <a:srgbClr val="C0E3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err="1">
                <a:solidFill>
                  <a:srgbClr val="002060"/>
                </a:solidFill>
                <a:latin typeface="Century Gothic" panose="020B0502020202020204" pitchFamily="34" charset="0"/>
              </a:rPr>
              <a:t>investiga</a:t>
            </a:r>
            <a:r>
              <a:rPr lang="en-GB" sz="1600" b="1" dirty="0">
                <a:solidFill>
                  <a:srgbClr val="002060"/>
                </a:solidFill>
                <a:latin typeface="Century Gothic" panose="020B0502020202020204" pitchFamily="34" charset="0"/>
              </a:rPr>
              <a:t> =</a:t>
            </a:r>
            <a:r>
              <a:rPr lang="en-GB" sz="1400" b="1" dirty="0">
                <a:solidFill>
                  <a:srgbClr val="002060"/>
                </a:solidFill>
                <a:latin typeface="Century Gothic" panose="020B0502020202020204" pitchFamily="34" charset="0"/>
              </a:rPr>
              <a:t> </a:t>
            </a:r>
            <a:r>
              <a:rPr lang="en-GB" sz="1400" dirty="0">
                <a:solidFill>
                  <a:srgbClr val="002060"/>
                </a:solidFill>
                <a:latin typeface="Century Gothic" panose="020B0502020202020204" pitchFamily="34" charset="0"/>
              </a:rPr>
              <a:t>s/he researches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002060"/>
                </a:solidFill>
                <a:latin typeface="Century Gothic" panose="020B0502020202020204" pitchFamily="34" charset="0"/>
              </a:rPr>
              <a:t>sobre</a:t>
            </a:r>
            <a:r>
              <a:rPr lang="en-GB" sz="1600" dirty="0">
                <a:solidFill>
                  <a:srgbClr val="002060"/>
                </a:solidFill>
                <a:latin typeface="Century Gothic" panose="020B0502020202020204" pitchFamily="34" charset="0"/>
              </a:rPr>
              <a:t> = about</a:t>
            </a:r>
          </a:p>
        </p:txBody>
      </p:sp>
      <p:sp>
        <p:nvSpPr>
          <p:cNvPr id="31" name="Google Shape;291;p7">
            <a:extLst>
              <a:ext uri="{FF2B5EF4-FFF2-40B4-BE49-F238E27FC236}">
                <a16:creationId xmlns:a16="http://schemas.microsoft.com/office/drawing/2014/main" id="{15632069-1169-706B-D6AD-1B8AAECC111C}"/>
              </a:ext>
            </a:extLst>
          </p:cNvPr>
          <p:cNvSpPr/>
          <p:nvPr/>
        </p:nvSpPr>
        <p:spPr>
          <a:xfrm>
            <a:off x="5346091" y="2599236"/>
            <a:ext cx="1981539" cy="383554"/>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en clase </a:t>
            </a:r>
          </a:p>
        </p:txBody>
      </p:sp>
      <p:sp>
        <p:nvSpPr>
          <p:cNvPr id="32" name="Google Shape;283;p7">
            <a:extLst>
              <a:ext uri="{FF2B5EF4-FFF2-40B4-BE49-F238E27FC236}">
                <a16:creationId xmlns:a16="http://schemas.microsoft.com/office/drawing/2014/main" id="{7428787F-B8B6-7772-B09C-67D51EEBA132}"/>
              </a:ext>
            </a:extLst>
          </p:cNvPr>
          <p:cNvSpPr/>
          <p:nvPr/>
        </p:nvSpPr>
        <p:spPr>
          <a:xfrm>
            <a:off x="7841610" y="3858278"/>
            <a:ext cx="1802766" cy="407897"/>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400" dirty="0">
                <a:solidFill>
                  <a:srgbClr val="002060"/>
                </a:solidFill>
                <a:latin typeface="Century Gothic" panose="020B0502020202020204" pitchFamily="34" charset="0"/>
                <a:ea typeface="Calibri"/>
                <a:cs typeface="Calibri"/>
                <a:sym typeface="Calibri"/>
              </a:rPr>
              <a:t>el clase</a:t>
            </a:r>
            <a:endParaRPr lang="es-AR" sz="2400" b="1" dirty="0">
              <a:solidFill>
                <a:srgbClr val="002060"/>
              </a:solidFill>
              <a:latin typeface="Century Gothic" panose="020B0502020202020204" pitchFamily="34" charset="0"/>
              <a:ea typeface="Calibri"/>
              <a:cs typeface="Calibri"/>
              <a:sym typeface="Calibri"/>
            </a:endParaRPr>
          </a:p>
        </p:txBody>
      </p:sp>
      <p:sp>
        <p:nvSpPr>
          <p:cNvPr id="34" name="Google Shape;291;p7">
            <a:extLst>
              <a:ext uri="{FF2B5EF4-FFF2-40B4-BE49-F238E27FC236}">
                <a16:creationId xmlns:a16="http://schemas.microsoft.com/office/drawing/2014/main" id="{6D1AC1D7-DCE5-976D-38B2-F44AB71EEBD4}"/>
              </a:ext>
            </a:extLst>
          </p:cNvPr>
          <p:cNvSpPr/>
          <p:nvPr/>
        </p:nvSpPr>
        <p:spPr>
          <a:xfrm>
            <a:off x="1351355" y="3856039"/>
            <a:ext cx="1352111" cy="374007"/>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b="1" dirty="0" err="1">
                <a:solidFill>
                  <a:srgbClr val="002060"/>
                </a:solidFill>
                <a:latin typeface="Century Gothic"/>
                <a:ea typeface="Century Gothic"/>
                <a:cs typeface="Century Gothic"/>
                <a:sym typeface="Century Gothic"/>
              </a:rPr>
              <a:t>Krina</a:t>
            </a:r>
            <a:endParaRPr lang="es-AR" sz="2200" b="1" dirty="0">
              <a:solidFill>
                <a:srgbClr val="002060"/>
              </a:solidFill>
              <a:latin typeface="Century Gothic"/>
              <a:ea typeface="Century Gothic"/>
              <a:cs typeface="Century Gothic"/>
              <a:sym typeface="Century Gothic"/>
            </a:endParaRPr>
          </a:p>
        </p:txBody>
      </p:sp>
      <p:sp>
        <p:nvSpPr>
          <p:cNvPr id="35" name="Title 1">
            <a:extLst>
              <a:ext uri="{FF2B5EF4-FFF2-40B4-BE49-F238E27FC236}">
                <a16:creationId xmlns:a16="http://schemas.microsoft.com/office/drawing/2014/main" id="{380CBD28-4C45-7189-89F4-3308D6AED17C}"/>
              </a:ext>
            </a:extLst>
          </p:cNvPr>
          <p:cNvSpPr txBox="1">
            <a:spLocks/>
          </p:cNvSpPr>
          <p:nvPr/>
        </p:nvSpPr>
        <p:spPr>
          <a:xfrm>
            <a:off x="644541" y="87041"/>
            <a:ext cx="2237996" cy="582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6" name="Google Shape;167;p2">
            <a:extLst>
              <a:ext uri="{FF2B5EF4-FFF2-40B4-BE49-F238E27FC236}">
                <a16:creationId xmlns:a16="http://schemas.microsoft.com/office/drawing/2014/main" id="{2E3F7965-ABEC-6F07-AB71-9C44CCD1749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7" name="TextBox 36">
            <a:hlinkClick r:id="" action="ppaction://noaction">
              <a:snd r:embed="rId10" name="4_1.wav"/>
            </a:hlinkClick>
            <a:extLst>
              <a:ext uri="{FF2B5EF4-FFF2-40B4-BE49-F238E27FC236}">
                <a16:creationId xmlns:a16="http://schemas.microsoft.com/office/drawing/2014/main" id="{B4D2E08E-CC05-671F-BBDB-91F44503C776}"/>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[2/4]</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8" name="Picture 2" descr="Trabajo En Equipo, Grupo, Equipo, Comunidad">
            <a:extLst>
              <a:ext uri="{FF2B5EF4-FFF2-40B4-BE49-F238E27FC236}">
                <a16:creationId xmlns:a16="http://schemas.microsoft.com/office/drawing/2014/main" id="{7D465C28-D78F-DECA-CD08-3BDBD7F625C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09676" y="70667"/>
            <a:ext cx="614822" cy="614822"/>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hlinkClick r:id="" action="ppaction://noaction">
              <a:snd r:embed="rId12" name="4_2.wav"/>
            </a:hlinkClick>
            <a:extLst>
              <a:ext uri="{FF2B5EF4-FFF2-40B4-BE49-F238E27FC236}">
                <a16:creationId xmlns:a16="http://schemas.microsoft.com/office/drawing/2014/main" id="{CE8B04CD-438D-53D9-D174-EEEE4BAC8BAD}"/>
              </a:ext>
            </a:extLst>
          </p:cNvPr>
          <p:cNvSpPr txBox="1"/>
          <p:nvPr/>
        </p:nvSpPr>
        <p:spPr>
          <a:xfrm>
            <a:off x="143491" y="706908"/>
            <a:ext cx="760336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Quique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investiga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400" dirty="0">
                <a:solidFill>
                  <a:srgbClr val="002060"/>
                </a:solidFill>
                <a:latin typeface="Century Gothic" panose="020B0502020202020204" pitchFamily="34" charset="0"/>
              </a:rPr>
              <a:t> sobre* </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colegio en </a:t>
            </a:r>
            <a:r>
              <a:rPr lang="en-GB" sz="2400" dirty="0" err="1">
                <a:solidFill>
                  <a:srgbClr val="002060"/>
                </a:solidFill>
                <a:latin typeface="Century Gothic" panose="020B0502020202020204" pitchFamily="34" charset="0"/>
              </a:rPr>
              <a:t>Inglaterra</a:t>
            </a:r>
            <a:r>
              <a:rPr lang="en-GB" sz="2400" dirty="0">
                <a:solidFill>
                  <a:srgbClr val="002060"/>
                </a:solidFill>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4960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subTnLst>
                                    <p:audio>
                                      <p:cMediaNode>
                                        <p:cTn display="0" masterRel="sameClick">
                                          <p:stCondLst>
                                            <p:cond evt="begin" delay="0">
                                              <p:tn val="60"/>
                                            </p:cond>
                                          </p:stCondLst>
                                          <p:endCondLst>
                                            <p:cond evt="onStopAudio" delay="0">
                                              <p:tgtEl>
                                                <p:sldTgt/>
                                              </p:tgtEl>
                                            </p:cond>
                                          </p:endCondLst>
                                        </p:cTn>
                                        <p:tgtEl>
                                          <p:sndTgt r:embed="rId3" name="4_7.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par>
                                <p:cTn id="68" presetID="10" presetClass="entr" presetSubtype="0" fill="hold"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subTnLst>
                                    <p:audio>
                                      <p:cMediaNode>
                                        <p:cTn display="0" masterRel="sameClick">
                                          <p:stCondLst>
                                            <p:cond evt="begin" delay="0">
                                              <p:tn val="73"/>
                                            </p:cond>
                                          </p:stCondLst>
                                          <p:endCondLst>
                                            <p:cond evt="onStopAudio" delay="0">
                                              <p:tgtEl>
                                                <p:sldTgt/>
                                              </p:tgtEl>
                                            </p:cond>
                                          </p:endCondLst>
                                        </p:cTn>
                                        <p:tgtEl>
                                          <p:sndTgt r:embed="rId4" name="4_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2" grpId="0" animBg="1"/>
      <p:bldP spid="23" grpId="0" animBg="1"/>
      <p:bldP spid="46" grpId="0" animBg="1"/>
      <p:bldP spid="47" grpId="0" animBg="1"/>
      <p:bldP spid="48" grpId="0" animBg="1"/>
      <p:bldP spid="49" grpId="0" animBg="1"/>
      <p:bldP spid="3" grpId="0"/>
      <p:bldP spid="25" grpId="0" animBg="1"/>
      <p:bldP spid="26" grpId="0"/>
      <p:bldP spid="27" grpId="0" animBg="1"/>
      <p:bldP spid="31"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8" name="Google Shape;324;p7">
            <a:extLst>
              <a:ext uri="{FF2B5EF4-FFF2-40B4-BE49-F238E27FC236}">
                <a16:creationId xmlns:a16="http://schemas.microsoft.com/office/drawing/2014/main" id="{EDB2EE0C-DADF-418E-AFC5-F14B79EE8235}"/>
              </a:ext>
            </a:extLst>
          </p:cNvPr>
          <p:cNvGraphicFramePr/>
          <p:nvPr>
            <p:extLst>
              <p:ext uri="{D42A27DB-BD31-4B8C-83A1-F6EECF244321}">
                <p14:modId xmlns:p14="http://schemas.microsoft.com/office/powerpoint/2010/main" val="481878187"/>
              </p:ext>
            </p:extLst>
          </p:nvPr>
        </p:nvGraphicFramePr>
        <p:xfrm>
          <a:off x="260173" y="2396919"/>
          <a:ext cx="9314133" cy="2025994"/>
        </p:xfrm>
        <a:graphic>
          <a:graphicData uri="http://schemas.openxmlformats.org/drawingml/2006/table">
            <a:tbl>
              <a:tblPr firstRow="1" bandRow="1">
                <a:noFill/>
              </a:tblPr>
              <a:tblGrid>
                <a:gridCol w="915385">
                  <a:extLst>
                    <a:ext uri="{9D8B030D-6E8A-4147-A177-3AD203B41FA5}">
                      <a16:colId xmlns:a16="http://schemas.microsoft.com/office/drawing/2014/main" val="20000"/>
                    </a:ext>
                  </a:extLst>
                </a:gridCol>
                <a:gridCol w="8398748">
                  <a:extLst>
                    <a:ext uri="{9D8B030D-6E8A-4147-A177-3AD203B41FA5}">
                      <a16:colId xmlns:a16="http://schemas.microsoft.com/office/drawing/2014/main" val="20001"/>
                    </a:ext>
                  </a:extLst>
                </a:gridCol>
              </a:tblGrid>
              <a:tr h="757523">
                <a:tc rowSpan="3">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510948">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400" b="1" i="1" dirty="0">
                          <a:solidFill>
                            <a:srgbClr val="002060"/>
                          </a:solidFill>
                          <a:latin typeface="Century Gothic"/>
                          <a:ea typeface="Century Gothic"/>
                          <a:cs typeface="Century Gothic"/>
                          <a:sym typeface="Century Gothic"/>
                        </a:rPr>
                        <a:t>You must run in the playground. </a:t>
                      </a: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757523">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22181904"/>
                  </a:ext>
                </a:extLst>
              </a:tr>
            </a:tbl>
          </a:graphicData>
        </a:graphic>
      </p:graphicFrame>
      <p:sp>
        <p:nvSpPr>
          <p:cNvPr id="10" name="Rectangle 9">
            <a:hlinkClick r:id="" action="ppaction://noaction">
              <a:snd r:embed="rId6" name="4_9.wav"/>
            </a:hlinkClick>
            <a:extLst>
              <a:ext uri="{FF2B5EF4-FFF2-40B4-BE49-F238E27FC236}">
                <a16:creationId xmlns:a16="http://schemas.microsoft.com/office/drawing/2014/main" id="{2D646EAC-1DBB-4CE2-9A98-2236E5329BA3}"/>
              </a:ext>
            </a:extLst>
          </p:cNvPr>
          <p:cNvSpPr/>
          <p:nvPr/>
        </p:nvSpPr>
        <p:spPr>
          <a:xfrm>
            <a:off x="430744" y="2671252"/>
            <a:ext cx="498304" cy="46162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3</a:t>
            </a:r>
          </a:p>
        </p:txBody>
      </p:sp>
      <p:sp>
        <p:nvSpPr>
          <p:cNvPr id="15" name="Google Shape;299;p7">
            <a:extLst>
              <a:ext uri="{FF2B5EF4-FFF2-40B4-BE49-F238E27FC236}">
                <a16:creationId xmlns:a16="http://schemas.microsoft.com/office/drawing/2014/main" id="{1082B905-80D6-4F90-87B1-CC014AAB5420}"/>
              </a:ext>
            </a:extLst>
          </p:cNvPr>
          <p:cNvSpPr/>
          <p:nvPr/>
        </p:nvSpPr>
        <p:spPr>
          <a:xfrm>
            <a:off x="3834877" y="2632626"/>
            <a:ext cx="1171178" cy="403311"/>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correr</a:t>
            </a:r>
          </a:p>
        </p:txBody>
      </p:sp>
      <p:sp>
        <p:nvSpPr>
          <p:cNvPr id="21" name="Google Shape;291;p7">
            <a:extLst>
              <a:ext uri="{FF2B5EF4-FFF2-40B4-BE49-F238E27FC236}">
                <a16:creationId xmlns:a16="http://schemas.microsoft.com/office/drawing/2014/main" id="{DAB7E03C-07DC-437A-817C-D5132C3B278C}"/>
              </a:ext>
            </a:extLst>
          </p:cNvPr>
          <p:cNvSpPr/>
          <p:nvPr/>
        </p:nvSpPr>
        <p:spPr>
          <a:xfrm>
            <a:off x="1439301" y="2597409"/>
            <a:ext cx="867347" cy="404656"/>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en</a:t>
            </a:r>
          </a:p>
        </p:txBody>
      </p:sp>
      <p:sp>
        <p:nvSpPr>
          <p:cNvPr id="23" name="Google Shape;291;p7">
            <a:extLst>
              <a:ext uri="{FF2B5EF4-FFF2-40B4-BE49-F238E27FC236}">
                <a16:creationId xmlns:a16="http://schemas.microsoft.com/office/drawing/2014/main" id="{8F850600-5021-4A20-9511-7F4438528C4A}"/>
              </a:ext>
            </a:extLst>
          </p:cNvPr>
          <p:cNvSpPr/>
          <p:nvPr/>
        </p:nvSpPr>
        <p:spPr>
          <a:xfrm>
            <a:off x="8004261" y="2629195"/>
            <a:ext cx="1311244" cy="385953"/>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debes</a:t>
            </a:r>
          </a:p>
        </p:txBody>
      </p:sp>
      <p:pic>
        <p:nvPicPr>
          <p:cNvPr id="41" name="Picture 40" descr="A picture containing text, toy, doll&#10;&#10;Description automatically generated">
            <a:extLst>
              <a:ext uri="{FF2B5EF4-FFF2-40B4-BE49-F238E27FC236}">
                <a16:creationId xmlns:a16="http://schemas.microsoft.com/office/drawing/2014/main" id="{5302D75A-3974-4C38-A186-49D6573D7589}"/>
              </a:ext>
            </a:extLst>
          </p:cNvPr>
          <p:cNvPicPr>
            <a:picLocks noChangeAspect="1"/>
          </p:cNvPicPr>
          <p:nvPr/>
        </p:nvPicPr>
        <p:blipFill>
          <a:blip r:embed="rId7"/>
          <a:stretch>
            <a:fillRect/>
          </a:stretch>
        </p:blipFill>
        <p:spPr>
          <a:xfrm>
            <a:off x="10704150" y="4422913"/>
            <a:ext cx="1516320" cy="2464022"/>
          </a:xfrm>
          <a:prstGeom prst="rect">
            <a:avLst/>
          </a:prstGeom>
        </p:spPr>
      </p:pic>
      <p:sp>
        <p:nvSpPr>
          <p:cNvPr id="46" name="Google Shape;291;p7">
            <a:extLst>
              <a:ext uri="{FF2B5EF4-FFF2-40B4-BE49-F238E27FC236}">
                <a16:creationId xmlns:a16="http://schemas.microsoft.com/office/drawing/2014/main" id="{F4BADD52-054C-4353-8040-D7BD34D5ECEF}"/>
              </a:ext>
            </a:extLst>
          </p:cNvPr>
          <p:cNvSpPr/>
          <p:nvPr/>
        </p:nvSpPr>
        <p:spPr>
          <a:xfrm>
            <a:off x="2764065" y="3840349"/>
            <a:ext cx="1230646" cy="385953"/>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Debes</a:t>
            </a:r>
          </a:p>
        </p:txBody>
      </p:sp>
      <p:sp>
        <p:nvSpPr>
          <p:cNvPr id="47" name="Google Shape;299;p7">
            <a:extLst>
              <a:ext uri="{FF2B5EF4-FFF2-40B4-BE49-F238E27FC236}">
                <a16:creationId xmlns:a16="http://schemas.microsoft.com/office/drawing/2014/main" id="{E7668E62-C12E-4DBD-B83C-E96E3003D24E}"/>
              </a:ext>
            </a:extLst>
          </p:cNvPr>
          <p:cNvSpPr/>
          <p:nvPr/>
        </p:nvSpPr>
        <p:spPr>
          <a:xfrm>
            <a:off x="4050047" y="3840350"/>
            <a:ext cx="1230646" cy="385953"/>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correr</a:t>
            </a:r>
          </a:p>
        </p:txBody>
      </p:sp>
      <p:sp>
        <p:nvSpPr>
          <p:cNvPr id="48" name="Google Shape;291;p7">
            <a:extLst>
              <a:ext uri="{FF2B5EF4-FFF2-40B4-BE49-F238E27FC236}">
                <a16:creationId xmlns:a16="http://schemas.microsoft.com/office/drawing/2014/main" id="{D450A3F2-182D-4F16-AACA-46FDE869EBF8}"/>
              </a:ext>
            </a:extLst>
          </p:cNvPr>
          <p:cNvSpPr/>
          <p:nvPr/>
        </p:nvSpPr>
        <p:spPr>
          <a:xfrm>
            <a:off x="5391366" y="3840350"/>
            <a:ext cx="720972" cy="407896"/>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en</a:t>
            </a:r>
          </a:p>
        </p:txBody>
      </p:sp>
      <p:sp>
        <p:nvSpPr>
          <p:cNvPr id="49" name="Google Shape;283;p7">
            <a:extLst>
              <a:ext uri="{FF2B5EF4-FFF2-40B4-BE49-F238E27FC236}">
                <a16:creationId xmlns:a16="http://schemas.microsoft.com/office/drawing/2014/main" id="{30E9EE43-FA6B-4C9D-AF94-BF1BC17A490C}"/>
              </a:ext>
            </a:extLst>
          </p:cNvPr>
          <p:cNvSpPr/>
          <p:nvPr/>
        </p:nvSpPr>
        <p:spPr>
          <a:xfrm>
            <a:off x="6217976" y="3875211"/>
            <a:ext cx="1519988" cy="369020"/>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400" dirty="0">
                <a:solidFill>
                  <a:srgbClr val="002060"/>
                </a:solidFill>
                <a:latin typeface="Century Gothic" panose="020B0502020202020204" pitchFamily="34" charset="0"/>
                <a:ea typeface="Calibri"/>
                <a:cs typeface="Calibri"/>
                <a:sym typeface="Calibri"/>
              </a:rPr>
              <a:t>el patio</a:t>
            </a:r>
            <a:endParaRPr lang="es-AR" sz="2400" b="1" dirty="0">
              <a:solidFill>
                <a:srgbClr val="002060"/>
              </a:solidFill>
              <a:latin typeface="Century Gothic" panose="020B0502020202020204" pitchFamily="34" charset="0"/>
              <a:ea typeface="Calibri"/>
              <a:cs typeface="Calibri"/>
              <a:sym typeface="Calibri"/>
            </a:endParaRPr>
          </a:p>
        </p:txBody>
      </p:sp>
      <p:sp>
        <p:nvSpPr>
          <p:cNvPr id="3" name="TextBox 2">
            <a:extLst>
              <a:ext uri="{FF2B5EF4-FFF2-40B4-BE49-F238E27FC236}">
                <a16:creationId xmlns:a16="http://schemas.microsoft.com/office/drawing/2014/main" id="{EB9BBB6A-2FE2-4D02-BAD8-36FD2F60BF08}"/>
              </a:ext>
            </a:extLst>
          </p:cNvPr>
          <p:cNvSpPr txBox="1"/>
          <p:nvPr/>
        </p:nvSpPr>
        <p:spPr>
          <a:xfrm>
            <a:off x="142529" y="5183495"/>
            <a:ext cx="6696064"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Las palabra extras son ______________</a:t>
            </a:r>
          </a:p>
        </p:txBody>
      </p:sp>
      <p:sp>
        <p:nvSpPr>
          <p:cNvPr id="25" name="Google Shape;283;p7">
            <a:extLst>
              <a:ext uri="{FF2B5EF4-FFF2-40B4-BE49-F238E27FC236}">
                <a16:creationId xmlns:a16="http://schemas.microsoft.com/office/drawing/2014/main" id="{1989A655-A56A-4057-A05A-E0E522523CB3}"/>
              </a:ext>
            </a:extLst>
          </p:cNvPr>
          <p:cNvSpPr/>
          <p:nvPr/>
        </p:nvSpPr>
        <p:spPr>
          <a:xfrm>
            <a:off x="4178266" y="5165566"/>
            <a:ext cx="1425368"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beber</a:t>
            </a:r>
          </a:p>
        </p:txBody>
      </p:sp>
      <p:sp>
        <p:nvSpPr>
          <p:cNvPr id="26" name="TextBox 25">
            <a:extLst>
              <a:ext uri="{FF2B5EF4-FFF2-40B4-BE49-F238E27FC236}">
                <a16:creationId xmlns:a16="http://schemas.microsoft.com/office/drawing/2014/main" id="{CBE86D73-A98F-4D95-BDDD-8EED62CDE643}"/>
              </a:ext>
            </a:extLst>
          </p:cNvPr>
          <p:cNvSpPr txBox="1"/>
          <p:nvPr/>
        </p:nvSpPr>
        <p:spPr>
          <a:xfrm>
            <a:off x="142529" y="5721389"/>
            <a:ext cx="6572633"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En </a:t>
            </a:r>
            <a:r>
              <a:rPr lang="en-GB" sz="2800" b="1" dirty="0" err="1">
                <a:solidFill>
                  <a:srgbClr val="002060"/>
                </a:solidFill>
                <a:latin typeface="Century Gothic" panose="020B0502020202020204" pitchFamily="34" charset="0"/>
              </a:rPr>
              <a:t>inglés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significan</a:t>
            </a:r>
            <a:r>
              <a:rPr lang="en-GB" sz="2800" b="1" dirty="0">
                <a:solidFill>
                  <a:srgbClr val="002060"/>
                </a:solidFill>
                <a:latin typeface="Century Gothic" panose="020B0502020202020204" pitchFamily="34" charset="0"/>
              </a:rPr>
              <a:t>      ______________</a:t>
            </a:r>
          </a:p>
        </p:txBody>
      </p:sp>
      <p:sp>
        <p:nvSpPr>
          <p:cNvPr id="27" name="Google Shape;283;p7">
            <a:extLst>
              <a:ext uri="{FF2B5EF4-FFF2-40B4-BE49-F238E27FC236}">
                <a16:creationId xmlns:a16="http://schemas.microsoft.com/office/drawing/2014/main" id="{68DB1985-72E7-4C24-A7B0-3187BE29D569}"/>
              </a:ext>
            </a:extLst>
          </p:cNvPr>
          <p:cNvSpPr/>
          <p:nvPr/>
        </p:nvSpPr>
        <p:spPr>
          <a:xfrm>
            <a:off x="3994711" y="5706715"/>
            <a:ext cx="1792478"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err="1">
                <a:solidFill>
                  <a:srgbClr val="002060"/>
                </a:solidFill>
                <a:latin typeface="Century Gothic" panose="020B0502020202020204" pitchFamily="34" charset="0"/>
                <a:ea typeface="Calibri"/>
                <a:cs typeface="Calibri"/>
                <a:sym typeface="Calibri"/>
              </a:rPr>
              <a:t>to</a:t>
            </a:r>
            <a:r>
              <a:rPr lang="es-AR" sz="2000" dirty="0">
                <a:solidFill>
                  <a:srgbClr val="002060"/>
                </a:solidFill>
                <a:latin typeface="Century Gothic" panose="020B0502020202020204" pitchFamily="34" charset="0"/>
                <a:ea typeface="Calibri"/>
                <a:cs typeface="Calibri"/>
                <a:sym typeface="Calibri"/>
              </a:rPr>
              <a:t> </a:t>
            </a:r>
            <a:r>
              <a:rPr lang="es-AR" sz="2000" dirty="0" err="1">
                <a:solidFill>
                  <a:srgbClr val="002060"/>
                </a:solidFill>
                <a:latin typeface="Century Gothic" panose="020B0502020202020204" pitchFamily="34" charset="0"/>
                <a:ea typeface="Calibri"/>
                <a:cs typeface="Calibri"/>
                <a:sym typeface="Calibri"/>
              </a:rPr>
              <a:t>drink</a:t>
            </a:r>
            <a:endParaRPr lang="es-AR" sz="2000" dirty="0">
              <a:solidFill>
                <a:srgbClr val="002060"/>
              </a:solidFill>
              <a:latin typeface="Century Gothic" panose="020B0502020202020204" pitchFamily="34" charset="0"/>
              <a:ea typeface="Calibri"/>
              <a:cs typeface="Calibri"/>
              <a:sym typeface="Calibri"/>
            </a:endParaRPr>
          </a:p>
        </p:txBody>
      </p:sp>
      <p:pic>
        <p:nvPicPr>
          <p:cNvPr id="28" name="Picture 2" descr="Micrófono, Audio, Voz, Grabación">
            <a:extLst>
              <a:ext uri="{FF2B5EF4-FFF2-40B4-BE49-F238E27FC236}">
                <a16:creationId xmlns:a16="http://schemas.microsoft.com/office/drawing/2014/main" id="{D45C870B-6FC8-46A9-8377-C54EF05A49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05737" y="5795402"/>
            <a:ext cx="898413" cy="898413"/>
          </a:xfrm>
          <a:prstGeom prst="ellipse">
            <a:avLst/>
          </a:prstGeom>
          <a:noFill/>
          <a:ln w="28575">
            <a:solidFill>
              <a:srgbClr val="0573E1"/>
            </a:solidFill>
          </a:ln>
          <a:extLst>
            <a:ext uri="{909E8E84-426E-40DD-AFC4-6F175D3DCCD1}">
              <a14:hiddenFill xmlns:a14="http://schemas.microsoft.com/office/drawing/2010/main">
                <a:solidFill>
                  <a:srgbClr val="FFFFFF"/>
                </a:solidFill>
              </a14:hiddenFill>
            </a:ext>
          </a:extLst>
        </p:spPr>
      </p:pic>
      <p:pic>
        <p:nvPicPr>
          <p:cNvPr id="29" name="Picture 16" descr="United, Flag, Kingdom, British, Great, Britain">
            <a:extLst>
              <a:ext uri="{FF2B5EF4-FFF2-40B4-BE49-F238E27FC236}">
                <a16:creationId xmlns:a16="http://schemas.microsoft.com/office/drawing/2014/main" id="{7602FD81-9DD3-4936-AF18-1DFC3BE892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3339" y="5886473"/>
            <a:ext cx="311833" cy="244085"/>
          </a:xfrm>
          <a:prstGeom prst="round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127CF948-A208-44B4-924B-828D23ABFC3D}"/>
              </a:ext>
            </a:extLst>
          </p:cNvPr>
          <p:cNvSpPr txBox="1"/>
          <p:nvPr/>
        </p:nvSpPr>
        <p:spPr>
          <a:xfrm>
            <a:off x="8290935" y="50889"/>
            <a:ext cx="2504655" cy="800219"/>
          </a:xfrm>
          <a:prstGeom prst="rect">
            <a:avLst/>
          </a:prstGeom>
          <a:solidFill>
            <a:srgbClr val="C0E3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err="1">
                <a:solidFill>
                  <a:srgbClr val="002060"/>
                </a:solidFill>
                <a:latin typeface="Century Gothic" panose="020B0502020202020204" pitchFamily="34" charset="0"/>
              </a:rPr>
              <a:t>investiga</a:t>
            </a:r>
            <a:r>
              <a:rPr lang="en-GB" sz="1600" b="1" dirty="0">
                <a:solidFill>
                  <a:srgbClr val="002060"/>
                </a:solidFill>
                <a:latin typeface="Century Gothic" panose="020B0502020202020204" pitchFamily="34" charset="0"/>
              </a:rPr>
              <a:t> =</a:t>
            </a:r>
            <a:r>
              <a:rPr lang="en-GB" sz="1400" b="1" dirty="0">
                <a:solidFill>
                  <a:srgbClr val="002060"/>
                </a:solidFill>
                <a:latin typeface="Century Gothic" panose="020B0502020202020204" pitchFamily="34" charset="0"/>
              </a:rPr>
              <a:t> </a:t>
            </a:r>
            <a:r>
              <a:rPr lang="en-GB" sz="1400" dirty="0">
                <a:solidFill>
                  <a:srgbClr val="002060"/>
                </a:solidFill>
                <a:latin typeface="Century Gothic" panose="020B0502020202020204" pitchFamily="34" charset="0"/>
              </a:rPr>
              <a:t>s/he researches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002060"/>
                </a:solidFill>
                <a:latin typeface="Century Gothic" panose="020B0502020202020204" pitchFamily="34" charset="0"/>
              </a:rPr>
              <a:t>sobre</a:t>
            </a:r>
            <a:r>
              <a:rPr lang="en-GB" sz="1600" dirty="0">
                <a:solidFill>
                  <a:srgbClr val="002060"/>
                </a:solidFill>
                <a:latin typeface="Century Gothic" panose="020B0502020202020204" pitchFamily="34" charset="0"/>
              </a:rPr>
              <a:t> = about</a:t>
            </a:r>
          </a:p>
        </p:txBody>
      </p:sp>
      <p:sp>
        <p:nvSpPr>
          <p:cNvPr id="31" name="Google Shape;291;p7">
            <a:extLst>
              <a:ext uri="{FF2B5EF4-FFF2-40B4-BE49-F238E27FC236}">
                <a16:creationId xmlns:a16="http://schemas.microsoft.com/office/drawing/2014/main" id="{15632069-1169-706B-D6AD-1B8AAECC111C}"/>
              </a:ext>
            </a:extLst>
          </p:cNvPr>
          <p:cNvSpPr/>
          <p:nvPr/>
        </p:nvSpPr>
        <p:spPr>
          <a:xfrm>
            <a:off x="5098432" y="2600375"/>
            <a:ext cx="1570726" cy="414773"/>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el patio</a:t>
            </a:r>
          </a:p>
        </p:txBody>
      </p:sp>
      <p:sp>
        <p:nvSpPr>
          <p:cNvPr id="35" name="Google Shape;291;p7">
            <a:extLst>
              <a:ext uri="{FF2B5EF4-FFF2-40B4-BE49-F238E27FC236}">
                <a16:creationId xmlns:a16="http://schemas.microsoft.com/office/drawing/2014/main" id="{683A9B4A-5E4E-EABA-27D4-87AB73291E98}"/>
              </a:ext>
            </a:extLst>
          </p:cNvPr>
          <p:cNvSpPr/>
          <p:nvPr/>
        </p:nvSpPr>
        <p:spPr>
          <a:xfrm>
            <a:off x="2377555" y="2616589"/>
            <a:ext cx="1352111" cy="401062"/>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beber</a:t>
            </a:r>
          </a:p>
        </p:txBody>
      </p:sp>
      <p:sp>
        <p:nvSpPr>
          <p:cNvPr id="36" name="Google Shape;291;p7">
            <a:extLst>
              <a:ext uri="{FF2B5EF4-FFF2-40B4-BE49-F238E27FC236}">
                <a16:creationId xmlns:a16="http://schemas.microsoft.com/office/drawing/2014/main" id="{A46CDB6A-079B-6471-AC05-4A0F37D26A13}"/>
              </a:ext>
            </a:extLst>
          </p:cNvPr>
          <p:cNvSpPr/>
          <p:nvPr/>
        </p:nvSpPr>
        <p:spPr>
          <a:xfrm>
            <a:off x="6761535" y="2632017"/>
            <a:ext cx="1150349" cy="398559"/>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comer</a:t>
            </a:r>
          </a:p>
        </p:txBody>
      </p:sp>
      <p:sp>
        <p:nvSpPr>
          <p:cNvPr id="37" name="Google Shape;283;p7">
            <a:extLst>
              <a:ext uri="{FF2B5EF4-FFF2-40B4-BE49-F238E27FC236}">
                <a16:creationId xmlns:a16="http://schemas.microsoft.com/office/drawing/2014/main" id="{2A998AC6-6ACD-0286-08A2-56984BD730B5}"/>
              </a:ext>
            </a:extLst>
          </p:cNvPr>
          <p:cNvSpPr/>
          <p:nvPr/>
        </p:nvSpPr>
        <p:spPr>
          <a:xfrm>
            <a:off x="5649150" y="5165565"/>
            <a:ext cx="1425368"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comer</a:t>
            </a:r>
          </a:p>
        </p:txBody>
      </p:sp>
      <p:sp>
        <p:nvSpPr>
          <p:cNvPr id="39" name="Google Shape;283;p7">
            <a:extLst>
              <a:ext uri="{FF2B5EF4-FFF2-40B4-BE49-F238E27FC236}">
                <a16:creationId xmlns:a16="http://schemas.microsoft.com/office/drawing/2014/main" id="{950DAE3B-2AC9-48E5-A4E7-4C01B15D784C}"/>
              </a:ext>
            </a:extLst>
          </p:cNvPr>
          <p:cNvSpPr/>
          <p:nvPr/>
        </p:nvSpPr>
        <p:spPr>
          <a:xfrm>
            <a:off x="5957336" y="5693161"/>
            <a:ext cx="1792478"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err="1">
                <a:solidFill>
                  <a:srgbClr val="002060"/>
                </a:solidFill>
                <a:latin typeface="Century Gothic" panose="020B0502020202020204" pitchFamily="34" charset="0"/>
                <a:ea typeface="Calibri"/>
                <a:cs typeface="Calibri"/>
                <a:sym typeface="Calibri"/>
              </a:rPr>
              <a:t>to</a:t>
            </a:r>
            <a:r>
              <a:rPr lang="es-AR" sz="2000" dirty="0">
                <a:solidFill>
                  <a:srgbClr val="002060"/>
                </a:solidFill>
                <a:latin typeface="Century Gothic" panose="020B0502020202020204" pitchFamily="34" charset="0"/>
                <a:ea typeface="Calibri"/>
                <a:cs typeface="Calibri"/>
                <a:sym typeface="Calibri"/>
              </a:rPr>
              <a:t> </a:t>
            </a:r>
            <a:r>
              <a:rPr lang="es-AR" sz="2000" dirty="0" err="1">
                <a:solidFill>
                  <a:srgbClr val="002060"/>
                </a:solidFill>
                <a:latin typeface="Century Gothic" panose="020B0502020202020204" pitchFamily="34" charset="0"/>
                <a:ea typeface="Calibri"/>
                <a:cs typeface="Calibri"/>
                <a:sym typeface="Calibri"/>
              </a:rPr>
              <a:t>eat</a:t>
            </a:r>
            <a:endParaRPr lang="es-AR" sz="2000" dirty="0">
              <a:solidFill>
                <a:srgbClr val="002060"/>
              </a:solidFill>
              <a:latin typeface="Century Gothic" panose="020B0502020202020204" pitchFamily="34" charset="0"/>
              <a:ea typeface="Calibri"/>
              <a:cs typeface="Calibri"/>
              <a:sym typeface="Calibri"/>
            </a:endParaRPr>
          </a:p>
        </p:txBody>
      </p:sp>
      <p:sp>
        <p:nvSpPr>
          <p:cNvPr id="32" name="Title 1">
            <a:extLst>
              <a:ext uri="{FF2B5EF4-FFF2-40B4-BE49-F238E27FC236}">
                <a16:creationId xmlns:a16="http://schemas.microsoft.com/office/drawing/2014/main" id="{6EDB6BCB-46F3-9158-88F9-B82BE3A5CBAE}"/>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4" name="Google Shape;167;p2">
            <a:extLst>
              <a:ext uri="{FF2B5EF4-FFF2-40B4-BE49-F238E27FC236}">
                <a16:creationId xmlns:a16="http://schemas.microsoft.com/office/drawing/2014/main" id="{1FF825F1-B046-B702-C6AD-8F59ED16D8FB}"/>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 name="TextBox 37">
            <a:hlinkClick r:id="" action="ppaction://noaction">
              <a:snd r:embed="rId10" name="4_1.wav"/>
            </a:hlinkClick>
            <a:extLst>
              <a:ext uri="{FF2B5EF4-FFF2-40B4-BE49-F238E27FC236}">
                <a16:creationId xmlns:a16="http://schemas.microsoft.com/office/drawing/2014/main" id="{AD8F6695-1D26-B0C4-4AAC-A9D0AA5E57A8}"/>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[3/4]</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0" name="Picture 2" descr="Trabajo En Equipo, Grupo, Equipo, Comunidad">
            <a:extLst>
              <a:ext uri="{FF2B5EF4-FFF2-40B4-BE49-F238E27FC236}">
                <a16:creationId xmlns:a16="http://schemas.microsoft.com/office/drawing/2014/main" id="{62ED8517-A612-8832-EC06-273288C96BD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09676" y="70667"/>
            <a:ext cx="614822" cy="614822"/>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hlinkClick r:id="" action="ppaction://noaction">
              <a:snd r:embed="rId12" name="4_2.wav"/>
            </a:hlinkClick>
            <a:extLst>
              <a:ext uri="{FF2B5EF4-FFF2-40B4-BE49-F238E27FC236}">
                <a16:creationId xmlns:a16="http://schemas.microsoft.com/office/drawing/2014/main" id="{AF452774-BB36-CAF5-A907-7158303DF03F}"/>
              </a:ext>
            </a:extLst>
          </p:cNvPr>
          <p:cNvSpPr txBox="1"/>
          <p:nvPr/>
        </p:nvSpPr>
        <p:spPr>
          <a:xfrm>
            <a:off x="143491" y="706908"/>
            <a:ext cx="760336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Quique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investiga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400" dirty="0">
                <a:solidFill>
                  <a:srgbClr val="002060"/>
                </a:solidFill>
                <a:latin typeface="Century Gothic" panose="020B0502020202020204" pitchFamily="34" charset="0"/>
              </a:rPr>
              <a:t> sobre* </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colegio en </a:t>
            </a:r>
            <a:r>
              <a:rPr lang="en-GB" sz="2400" dirty="0" err="1">
                <a:solidFill>
                  <a:srgbClr val="002060"/>
                </a:solidFill>
                <a:latin typeface="Century Gothic" panose="020B0502020202020204" pitchFamily="34" charset="0"/>
              </a:rPr>
              <a:t>Inglaterra</a:t>
            </a:r>
            <a:r>
              <a:rPr lang="en-GB" sz="2400" dirty="0">
                <a:solidFill>
                  <a:srgbClr val="002060"/>
                </a:solidFill>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8964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1"/>
                                        </p:tgtEl>
                                      </p:cBhvr>
                                    </p:animEffect>
                                    <p:set>
                                      <p:cBhvr>
                                        <p:cTn id="37" dur="1" fill="hold">
                                          <p:stCondLst>
                                            <p:cond delay="499"/>
                                          </p:stCondLst>
                                        </p:cTn>
                                        <p:tgtEl>
                                          <p:spTgt spid="3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subTnLst>
                                    <p:audio>
                                      <p:cMediaNode>
                                        <p:cTn display="0" masterRel="sameClick">
                                          <p:stCondLst>
                                            <p:cond evt="begin" delay="0">
                                              <p:tn val="55"/>
                                            </p:cond>
                                          </p:stCondLst>
                                          <p:endCondLst>
                                            <p:cond evt="onStopAudio" delay="0">
                                              <p:tgtEl>
                                                <p:sldTgt/>
                                              </p:tgtEl>
                                            </p:cond>
                                          </p:endCondLst>
                                        </p:cTn>
                                        <p:tgtEl>
                                          <p:sndTgt r:embed="rId3" name="4_10.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par>
                                <p:cTn id="63" presetID="10" presetClass="entr" presetSubtype="0"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500"/>
                                        <p:tgtEl>
                                          <p:spTgt spid="39"/>
                                        </p:tgtEl>
                                      </p:cBhvr>
                                    </p:animEffect>
                                  </p:childTnLst>
                                  <p:subTnLst>
                                    <p:audio>
                                      <p:cMediaNode>
                                        <p:cTn display="0" masterRel="sameClick">
                                          <p:stCondLst>
                                            <p:cond evt="begin" delay="0">
                                              <p:tn val="73"/>
                                            </p:cond>
                                          </p:stCondLst>
                                          <p:endCondLst>
                                            <p:cond evt="onStopAudio" delay="0">
                                              <p:tgtEl>
                                                <p:sldTgt/>
                                              </p:tgtEl>
                                            </p:cond>
                                          </p:endCondLst>
                                        </p:cTn>
                                        <p:tgtEl>
                                          <p:sndTgt r:embed="rId4" name="4_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3" grpId="0" animBg="1"/>
      <p:bldP spid="46" grpId="0" animBg="1"/>
      <p:bldP spid="47" grpId="0" animBg="1"/>
      <p:bldP spid="48" grpId="0" animBg="1"/>
      <p:bldP spid="49" grpId="0" animBg="1"/>
      <p:bldP spid="3" grpId="0"/>
      <p:bldP spid="25" grpId="0" animBg="1"/>
      <p:bldP spid="26" grpId="0"/>
      <p:bldP spid="27" grpId="0" animBg="1"/>
      <p:bldP spid="31" grpId="0" animBg="1"/>
      <p:bldP spid="37" grpId="0" animBg="1"/>
      <p:bldP spid="3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5718</TotalTime>
  <Words>3142</Words>
  <Application>Microsoft Office PowerPoint</Application>
  <PresentationFormat>Widescreen</PresentationFormat>
  <Paragraphs>623</Paragraphs>
  <Slides>16</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MS Gothic</vt:lpstr>
      <vt:lpstr>Arial</vt:lpstr>
      <vt:lpstr>Calibri</vt:lpstr>
      <vt:lpstr>Calibri Light</vt:lpstr>
      <vt:lpstr>Cambria Math</vt:lpstr>
      <vt:lpstr>Century Gothic</vt:lpstr>
      <vt:lpstr>docs-Century Gothic</vt:lpstr>
      <vt:lpstr>Modern Love</vt:lpstr>
      <vt:lpstr>Segoe Print</vt:lpstr>
      <vt:lpstr>Office Theme</vt:lpstr>
      <vt:lpstr>Saying what I and others have to do</vt:lpstr>
      <vt:lpstr>Follow up 1.1a </vt:lpstr>
      <vt:lpstr>Follow up 1.1b </vt:lpstr>
      <vt:lpstr>Follow up 1.2 </vt:lpstr>
      <vt:lpstr>Saying what you have to do</vt:lpstr>
      <vt:lpstr>Follow up 2: </vt:lpstr>
      <vt:lpstr>Follow up 3: </vt:lpstr>
      <vt:lpstr>PowerPoint Presentation</vt:lpstr>
      <vt:lpstr>Follow up 3: </vt:lpstr>
      <vt:lpstr>PowerPoint Presentation</vt:lpstr>
      <vt:lpstr>Follow up 4: </vt:lpstr>
      <vt:lpstr>follow up 5: </vt:lpstr>
      <vt:lpstr>follow up extra: </vt:lpstr>
      <vt:lpstr>¡adiós!</vt:lpstr>
      <vt:lpstr>Handout: follow up 5 extra</vt:lpstr>
      <vt:lpstr>Handout: follow up 5 extra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44</cp:revision>
  <dcterms:created xsi:type="dcterms:W3CDTF">2022-01-14T14:50:57Z</dcterms:created>
  <dcterms:modified xsi:type="dcterms:W3CDTF">2023-05-17T06:55:33Z</dcterms:modified>
</cp:coreProperties>
</file>