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827" r:id="rId3"/>
    <p:sldId id="989" r:id="rId4"/>
    <p:sldId id="990" r:id="rId5"/>
    <p:sldId id="991" r:id="rId6"/>
    <p:sldId id="266" r:id="rId7"/>
    <p:sldId id="779" r:id="rId8"/>
    <p:sldId id="993" r:id="rId9"/>
    <p:sldId id="992" r:id="rId10"/>
    <p:sldId id="994" r:id="rId11"/>
    <p:sldId id="995" r:id="rId12"/>
    <p:sldId id="942" r:id="rId13"/>
    <p:sldId id="997" r:id="rId14"/>
    <p:sldId id="276" r:id="rId15"/>
    <p:sldId id="977" r:id="rId16"/>
    <p:sldId id="9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2"/>
    <a:srgbClr val="22A7CC"/>
    <a:srgbClr val="92D050"/>
    <a:srgbClr val="FF4B94"/>
    <a:srgbClr val="C0E399"/>
    <a:srgbClr val="B6DF89"/>
    <a:srgbClr val="CC0000"/>
    <a:srgbClr val="C2E49C"/>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51B1E-FA50-4B71-B394-586F56E4C304}" v="1" dt="2022-08-16T14:42:37.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50000" autoAdjust="0"/>
  </p:normalViewPr>
  <p:slideViewPr>
    <p:cSldViewPr snapToGrid="0">
      <p:cViewPr varScale="1">
        <p:scale>
          <a:sx n="53" d="100"/>
          <a:sy n="53" d="100"/>
        </p:scale>
        <p:origin x="2178" y="78"/>
      </p:cViewPr>
      <p:guideLst/>
    </p:cSldViewPr>
  </p:slideViewPr>
  <p:outlineViewPr>
    <p:cViewPr>
      <p:scale>
        <a:sx n="33" d="100"/>
        <a:sy n="33" d="100"/>
      </p:scale>
      <p:origin x="0" y="-1908"/>
    </p:cViewPr>
  </p:outlineViewPr>
  <p:notesTextViewPr>
    <p:cViewPr>
      <p:scale>
        <a:sx n="66" d="100"/>
        <a:sy n="66" d="100"/>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17351B1E-FA50-4B71-B394-586F56E4C304}"/>
    <pc:docChg chg="undo custSel addSld delSld modSld">
      <pc:chgData name="Tom Dawes" userId="fe899cd594ff6f3a" providerId="LiveId" clId="{17351B1E-FA50-4B71-B394-586F56E4C304}" dt="2022-08-16T14:42:37.984" v="4"/>
      <pc:docMkLst>
        <pc:docMk/>
      </pc:docMkLst>
      <pc:sldChg chg="delSp mod">
        <pc:chgData name="Tom Dawes" userId="fe899cd594ff6f3a" providerId="LiveId" clId="{17351B1E-FA50-4B71-B394-586F56E4C304}" dt="2022-08-16T14:42:09.358" v="0" actId="478"/>
        <pc:sldMkLst>
          <pc:docMk/>
          <pc:sldMk cId="0" sldId="257"/>
        </pc:sldMkLst>
        <pc:spChg chg="del">
          <ac:chgData name="Tom Dawes" userId="fe899cd594ff6f3a" providerId="LiveId" clId="{17351B1E-FA50-4B71-B394-586F56E4C304}" dt="2022-08-16T14:42:09.358" v="0" actId="478"/>
          <ac:spMkLst>
            <pc:docMk/>
            <pc:sldMk cId="0" sldId="257"/>
            <ac:spMk id="12" creationId="{842133FE-75D7-461E-9BB0-8DDE43A44EBC}"/>
          </ac:spMkLst>
        </pc:spChg>
      </pc:sldChg>
      <pc:sldChg chg="add del">
        <pc:chgData name="Tom Dawes" userId="fe899cd594ff6f3a" providerId="LiveId" clId="{17351B1E-FA50-4B71-B394-586F56E4C304}" dt="2022-08-16T14:42:37.984" v="4"/>
        <pc:sldMkLst>
          <pc:docMk/>
          <pc:sldMk cId="0" sldId="266"/>
        </pc:sldMkLst>
      </pc:sldChg>
      <pc:sldChg chg="addSp delSp mod">
        <pc:chgData name="Tom Dawes" userId="fe899cd594ff6f3a" providerId="LiveId" clId="{17351B1E-FA50-4B71-B394-586F56E4C304}" dt="2022-08-16T14:42:29.738" v="3" actId="22"/>
        <pc:sldMkLst>
          <pc:docMk/>
          <pc:sldMk cId="2522356612" sldId="991"/>
        </pc:sldMkLst>
        <pc:spChg chg="add del">
          <ac:chgData name="Tom Dawes" userId="fe899cd594ff6f3a" providerId="LiveId" clId="{17351B1E-FA50-4B71-B394-586F56E4C304}" dt="2022-08-16T14:42:29.738" v="3" actId="22"/>
          <ac:spMkLst>
            <pc:docMk/>
            <pc:sldMk cId="2522356612" sldId="991"/>
            <ac:spMk id="19" creationId="{0A00D361-4043-016E-9768-F7B2F3BF16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r>
              <a:rPr lang="es-ES_tradnl" sz="1200" b="1" kern="1200" dirty="0">
                <a:solidFill>
                  <a:schemeClr val="tx1"/>
                </a:solidFill>
                <a:effectLst/>
                <a:latin typeface="+mn-lt"/>
                <a:ea typeface="+mn-ea"/>
                <a:cs typeface="+mn-cs"/>
              </a:rPr>
              <a:t>Phonics: SSC revision 2</a:t>
            </a:r>
            <a:endParaRPr lang="es-ES_tradnl" sz="1200" b="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Vocabulary (new words in bold</a:t>
            </a:r>
            <a:r>
              <a:rPr lang="es-ES_tradnl" sz="1200" kern="1200" dirty="0">
                <a:solidFill>
                  <a:schemeClr val="tx1"/>
                </a:solidFill>
                <a:effectLst/>
                <a:latin typeface="+mn-lt"/>
                <a:ea typeface="+mn-ea"/>
                <a:cs typeface="+mn-cs"/>
              </a:rPr>
              <a:t>): </a:t>
            </a:r>
            <a:r>
              <a:rPr lang="en-GB" sz="1800" dirty="0"/>
              <a:t> </a:t>
            </a:r>
            <a:r>
              <a:rPr lang="en-GB" sz="1200" b="1" i="0" u="none" strike="noStrike" dirty="0" err="1">
                <a:solidFill>
                  <a:srgbClr val="002060"/>
                </a:solidFill>
                <a:effectLst/>
                <a:latin typeface="Century Gothic" panose="020B0502020202020204" pitchFamily="34" charset="0"/>
              </a:rPr>
              <a:t>deber</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[71</a:t>
            </a:r>
            <a:r>
              <a:rPr lang="en-GB" sz="1200" b="1" dirty="0">
                <a:solidFill>
                  <a:srgbClr val="002060"/>
                </a:solidFill>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silencio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[[518] </a:t>
            </a:r>
            <a:r>
              <a:rPr lang="en-GB" sz="1200" b="1" i="0" u="none" strike="noStrike" dirty="0" err="1">
                <a:solidFill>
                  <a:srgbClr val="002060"/>
                </a:solidFill>
                <a:effectLst/>
                <a:latin typeface="Century Gothic" panose="020B0502020202020204" pitchFamily="34" charset="0"/>
              </a:rPr>
              <a:t>tarde</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[457]</a:t>
            </a:r>
            <a:r>
              <a:rPr lang="en-GB" sz="1800" dirty="0"/>
              <a:t> </a:t>
            </a:r>
            <a:r>
              <a:rPr lang="en-GB" sz="1200" b="1" dirty="0">
                <a:solidFill>
                  <a:srgbClr val="002060"/>
                </a:solidFill>
                <a:latin typeface="Century Gothic" panose="020B0502020202020204" pitchFamily="34" charset="0"/>
              </a:rPr>
              <a:t>c</a:t>
            </a:r>
            <a:r>
              <a:rPr lang="en-GB" sz="1200" b="1" i="0" u="none" strike="noStrike" dirty="0">
                <a:solidFill>
                  <a:srgbClr val="002060"/>
                </a:solidFill>
                <a:effectLst/>
                <a:latin typeface="Century Gothic" panose="020B0502020202020204" pitchFamily="34" charset="0"/>
              </a:rPr>
              <a:t>olegio </a:t>
            </a:r>
            <a:r>
              <a:rPr lang="en-GB" sz="1200" i="0" u="none" strike="noStrike" dirty="0">
                <a:solidFill>
                  <a:srgbClr val="002060"/>
                </a:solidFill>
                <a:effectLst/>
                <a:latin typeface="Century Gothic" panose="020B0502020202020204" pitchFamily="34" charset="0"/>
              </a:rPr>
              <a:t>[628] </a:t>
            </a:r>
            <a:r>
              <a:rPr lang="en-GB" sz="1200" b="1" i="0" u="none" strike="noStrike" dirty="0" err="1">
                <a:solidFill>
                  <a:srgbClr val="002060"/>
                </a:solidFill>
                <a:effectLst/>
                <a:latin typeface="Century Gothic" panose="020B0502020202020204" pitchFamily="34" charset="0"/>
              </a:rPr>
              <a:t>deberes</a:t>
            </a:r>
            <a:r>
              <a:rPr lang="en-GB" sz="1200" b="1" i="0" u="none" strike="noStrike" dirty="0">
                <a:solidFill>
                  <a:srgbClr val="002060"/>
                </a:solidFill>
                <a:effectLst/>
                <a:latin typeface="Century Gothic" panose="020B0502020202020204" pitchFamily="34" charset="0"/>
              </a:rPr>
              <a:t> </a:t>
            </a:r>
            <a:r>
              <a:rPr lang="en-GB" sz="1200" i="0" u="none" strike="noStrike" dirty="0">
                <a:solidFill>
                  <a:srgbClr val="002060"/>
                </a:solidFill>
                <a:effectLst/>
                <a:latin typeface="Century Gothic" panose="020B0502020202020204" pitchFamily="34" charset="0"/>
              </a:rPr>
              <a:t>[2187]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Revisit 1</a:t>
            </a:r>
            <a:r>
              <a:rPr lang="es-ES_tradnl" sz="1200" kern="1200" dirty="0">
                <a:solidFill>
                  <a:schemeClr val="tx1"/>
                </a:solidFill>
                <a:effectLst/>
                <a:latin typeface="+mn-lt"/>
                <a:ea typeface="+mn-ea"/>
                <a:cs typeface="+mn-cs"/>
              </a:rPr>
              <a:t>: </a:t>
            </a:r>
            <a:r>
              <a:rPr lang="en-GB" sz="1200" b="0" i="0" u="none" strike="noStrike" dirty="0" err="1">
                <a:solidFill>
                  <a:srgbClr val="002060"/>
                </a:solidFill>
                <a:effectLst/>
                <a:latin typeface="Century Gothic" panose="020B0502020202020204" pitchFamily="34" charset="0"/>
              </a:rPr>
              <a:t>bandera</a:t>
            </a:r>
            <a:r>
              <a:rPr lang="en-GB" sz="1200" b="0" i="0" u="none" strike="noStrike" dirty="0">
                <a:solidFill>
                  <a:srgbClr val="002060"/>
                </a:solidFill>
                <a:effectLst/>
                <a:latin typeface="Century Gothic" panose="020B0502020202020204" pitchFamily="34" charset="0"/>
              </a:rPr>
              <a:t> [2446] </a:t>
            </a:r>
            <a:r>
              <a:rPr lang="en-GB" sz="1200" b="0" i="0" u="none" strike="noStrike" dirty="0" err="1">
                <a:solidFill>
                  <a:srgbClr val="002060"/>
                </a:solidFill>
                <a:effectLst/>
                <a:latin typeface="Century Gothic" panose="020B0502020202020204" pitchFamily="34" charset="0"/>
              </a:rPr>
              <a:t>desfile</a:t>
            </a:r>
            <a:r>
              <a:rPr lang="en-GB" sz="1200" b="0" i="0" u="none" strike="noStrike" dirty="0">
                <a:solidFill>
                  <a:srgbClr val="002060"/>
                </a:solidFill>
                <a:effectLst/>
                <a:latin typeface="Century Gothic" panose="020B0502020202020204" pitchFamily="34" charset="0"/>
              </a:rPr>
              <a:t> [4514] pan [1342] </a:t>
            </a:r>
            <a:r>
              <a:rPr lang="en-GB" sz="1200" b="0" i="0" u="none" strike="noStrike" dirty="0" err="1">
                <a:solidFill>
                  <a:srgbClr val="002060"/>
                </a:solidFill>
                <a:effectLst/>
                <a:latin typeface="Century Gothic" panose="020B0502020202020204" pitchFamily="34" charset="0"/>
              </a:rPr>
              <a:t>visitante</a:t>
            </a:r>
            <a:r>
              <a:rPr lang="en-GB" sz="1200" b="0" i="0" u="none" strike="noStrike" dirty="0">
                <a:solidFill>
                  <a:srgbClr val="002060"/>
                </a:solidFill>
                <a:effectLst/>
                <a:latin typeface="Century Gothic" panose="020B0502020202020204" pitchFamily="34" charset="0"/>
              </a:rPr>
              <a:t> [2428] </a:t>
            </a:r>
            <a:r>
              <a:rPr lang="en-GB" sz="1200" b="0" i="0" u="none" strike="noStrike" dirty="0" err="1">
                <a:solidFill>
                  <a:srgbClr val="002060"/>
                </a:solidFill>
                <a:effectLst/>
                <a:latin typeface="Century Gothic" panose="020B0502020202020204" pitchFamily="34" charset="0"/>
              </a:rPr>
              <a:t>mucho</a:t>
            </a:r>
            <a:r>
              <a:rPr lang="en-GB" sz="1200" b="0" i="0" u="none" strike="noStrike" dirty="0">
                <a:solidFill>
                  <a:srgbClr val="002060"/>
                </a:solidFill>
                <a:effectLst/>
                <a:latin typeface="Century Gothic" panose="020B0502020202020204" pitchFamily="34" charset="0"/>
              </a:rPr>
              <a:t> [41] </a:t>
            </a:r>
            <a:r>
              <a:rPr lang="en-GB" sz="1200" b="0" i="0" u="none" strike="noStrike" dirty="0" err="1">
                <a:solidFill>
                  <a:srgbClr val="002060"/>
                </a:solidFill>
                <a:effectLst/>
                <a:latin typeface="Century Gothic" panose="020B0502020202020204" pitchFamily="34" charset="0"/>
              </a:rPr>
              <a:t>todo</a:t>
            </a:r>
            <a:r>
              <a:rPr lang="en-GB" sz="1200" b="0" i="0" u="none" strike="noStrike" dirty="0">
                <a:solidFill>
                  <a:srgbClr val="002060"/>
                </a:solidFill>
                <a:effectLst/>
                <a:latin typeface="Century Gothic" panose="020B0502020202020204" pitchFamily="34" charset="0"/>
              </a:rPr>
              <a:t> [472] </a:t>
            </a:r>
            <a:r>
              <a:rPr lang="en-GB" sz="1200" b="0" i="0" u="none" strike="noStrike" dirty="0" err="1">
                <a:solidFill>
                  <a:srgbClr val="002060"/>
                </a:solidFill>
                <a:effectLst/>
                <a:latin typeface="Century Gothic" panose="020B0502020202020204" pitchFamily="34" charset="0"/>
              </a:rPr>
              <a:t>todo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el</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mundo</a:t>
            </a:r>
            <a:r>
              <a:rPr lang="en-GB" sz="1200" b="0" i="0" u="none" strike="noStrike" dirty="0">
                <a:solidFill>
                  <a:srgbClr val="002060"/>
                </a:solidFill>
                <a:effectLst/>
                <a:latin typeface="Century Gothic" panose="020B0502020202020204" pitchFamily="34" charset="0"/>
              </a:rPr>
              <a:t> [n/a]</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Revisit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ir [33] voy va cine [952] ciudad [178]  España [&gt;5000] este [24] norte [624] oeste [2416] sur [661] a [8] el [1] la [1]</a:t>
            </a:r>
            <a:r>
              <a:rPr lang="es-ES" sz="1800" dirty="0"/>
              <a:t> </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r>
              <a:rPr lang="en-GB" sz="1200" dirty="0">
                <a:effectLst/>
                <a:latin typeface="Calibri" panose="020F0502020204030204" pitchFamily="34" charset="0"/>
                <a:ea typeface="Calibri" panose="020F0502020204030204" pitchFamily="34" charset="0"/>
              </a:rPr>
              <a:t>Glossed words:</a:t>
            </a:r>
            <a:r>
              <a:rPr lang="en-GB" sz="1200" b="0" dirty="0">
                <a:solidFill>
                  <a:schemeClr val="tx1"/>
                </a:solidFill>
                <a:effectLst/>
                <a:latin typeface="+mn-lt"/>
                <a:ea typeface="Calibri" panose="020F0502020204030204" pitchFamily="34" charset="0"/>
              </a:rPr>
              <a:t>  </a:t>
            </a:r>
            <a:r>
              <a:rPr lang="en-GB" b="1" dirty="0"/>
              <a:t>empezar</a:t>
            </a:r>
            <a:r>
              <a:rPr lang="en-GB" b="0" dirty="0"/>
              <a:t> [175] </a:t>
            </a:r>
            <a:r>
              <a:rPr lang="en-GB" b="0" baseline="0" dirty="0"/>
              <a:t> </a:t>
            </a:r>
            <a:r>
              <a:rPr lang="en-GB" b="1" baseline="0" dirty="0" err="1"/>
              <a:t>investigar</a:t>
            </a:r>
            <a:r>
              <a:rPr lang="en-GB" baseline="0" dirty="0"/>
              <a:t> [1571] </a:t>
            </a:r>
            <a:r>
              <a:rPr lang="en-GB" b="1" baseline="0" dirty="0"/>
              <a:t>sobre</a:t>
            </a:r>
            <a:r>
              <a:rPr lang="en-GB" baseline="0" dirty="0"/>
              <a:t> [62]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 </a:t>
            </a:r>
            <a:r>
              <a:rPr lang="en-GB" sz="1200" b="1" baseline="0" dirty="0">
                <a:solidFill>
                  <a:schemeClr val="accent5">
                    <a:lumMod val="50000"/>
                  </a:schemeClr>
                </a:solidFill>
              </a:rPr>
              <a:t>[4/4]</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guided oral production of singular persons of </a:t>
            </a:r>
            <a:r>
              <a:rPr lang="en-GB" b="0" dirty="0" err="1"/>
              <a:t>deber</a:t>
            </a:r>
            <a:r>
              <a:rPr lang="en-GB" b="0" dirty="0"/>
              <a:t> and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Pupils use the words to translate the sentence into Spanish – there is one extra word per sentence.</a:t>
            </a:r>
          </a:p>
          <a:p>
            <a:r>
              <a:rPr lang="en-GB" dirty="0"/>
              <a:t>2. Click</a:t>
            </a:r>
            <a:r>
              <a:rPr lang="en-GB" baseline="0" dirty="0"/>
              <a:t> to reveal the correct sentence.</a:t>
            </a:r>
          </a:p>
          <a:p>
            <a:r>
              <a:rPr lang="en-GB" baseline="0" dirty="0"/>
              <a:t>3. Click to bring ‘la palabra extra </a:t>
            </a:r>
            <a:r>
              <a:rPr lang="en-GB" baseline="0" dirty="0" err="1"/>
              <a:t>es’</a:t>
            </a:r>
            <a:r>
              <a:rPr lang="en-GB" baseline="0" dirty="0"/>
              <a:t> &amp; elicit Spanish and English for the extra word.</a:t>
            </a:r>
          </a:p>
          <a:p>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161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6 sentences with –er verbs in 1st person plural and 3</a:t>
            </a:r>
            <a:r>
              <a:rPr lang="en-GB" baseline="30000" dirty="0"/>
              <a:t>rd</a:t>
            </a:r>
            <a:r>
              <a:rPr lang="en-GB" dirty="0"/>
              <a:t> person plural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 then </a:t>
            </a:r>
          </a:p>
          <a:p>
            <a:pPr marL="228600" lvl="0" indent="-228600" algn="l" rtl="0">
              <a:spcBef>
                <a:spcPts val="0"/>
              </a:spcBef>
              <a:spcAft>
                <a:spcPts val="0"/>
              </a:spcAft>
              <a:buClr>
                <a:schemeClr val="dk1"/>
              </a:buClr>
              <a:buSzPts val="1200"/>
              <a:buFont typeface="Calibri"/>
              <a:buAutoNum type="arabicPeriod"/>
            </a:pPr>
            <a:r>
              <a:rPr lang="en-GB" dirty="0"/>
              <a:t>Students then create a number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After writing the six sentences, 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228600" lvl="0" indent="-228600" algn="l" rtl="0">
              <a:spcBef>
                <a:spcPts val="0"/>
              </a:spcBef>
              <a:spcAft>
                <a:spcPts val="0"/>
              </a:spcAft>
              <a:buAutoNum type="arabicParenR"/>
            </a:pPr>
            <a:r>
              <a:rPr lang="en-GB" sz="1200" b="0" dirty="0">
                <a:solidFill>
                  <a:srgbClr val="1F3864"/>
                </a:solidFill>
              </a:rPr>
              <a:t>Debo leer la </a:t>
            </a:r>
            <a:r>
              <a:rPr lang="en-GB" sz="1200" b="0" dirty="0" err="1">
                <a:solidFill>
                  <a:srgbClr val="1F3864"/>
                </a:solidFill>
              </a:rPr>
              <a:t>frase</a:t>
            </a:r>
            <a:r>
              <a:rPr lang="en-GB" sz="1200" b="0" dirty="0">
                <a:solidFill>
                  <a:srgbClr val="1F3864"/>
                </a:solidFill>
              </a:rPr>
              <a:t> en clase.</a:t>
            </a:r>
          </a:p>
          <a:p>
            <a:pPr marL="228600" lvl="0" indent="-228600" algn="l" rtl="0">
              <a:spcBef>
                <a:spcPts val="0"/>
              </a:spcBef>
              <a:spcAft>
                <a:spcPts val="0"/>
              </a:spcAft>
              <a:buAutoNum type="arabicParenR"/>
            </a:pPr>
            <a:r>
              <a:rPr lang="en-GB" sz="1200" b="0" dirty="0" err="1">
                <a:solidFill>
                  <a:srgbClr val="1F3864"/>
                </a:solidFill>
              </a:rPr>
              <a:t>Debe</a:t>
            </a:r>
            <a:r>
              <a:rPr lang="en-GB" sz="1200" b="0" dirty="0">
                <a:solidFill>
                  <a:srgbClr val="1F3864"/>
                </a:solidFill>
              </a:rPr>
              <a:t> hablar con amigos en español.</a:t>
            </a:r>
          </a:p>
          <a:p>
            <a:pPr marL="228600" lvl="0" indent="-228600" algn="l" rtl="0">
              <a:spcBef>
                <a:spcPts val="0"/>
              </a:spcBef>
              <a:spcAft>
                <a:spcPts val="0"/>
              </a:spcAft>
              <a:buAutoNum type="arabicParenR"/>
            </a:pPr>
            <a:r>
              <a:rPr lang="en-GB" sz="1200" b="0" dirty="0" err="1">
                <a:solidFill>
                  <a:srgbClr val="1F3864"/>
                </a:solidFill>
              </a:rPr>
              <a:t>Debe</a:t>
            </a:r>
            <a:r>
              <a:rPr lang="en-GB" sz="1200" b="0" dirty="0">
                <a:solidFill>
                  <a:srgbClr val="1F3864"/>
                </a:solidFill>
              </a:rPr>
              <a:t> </a:t>
            </a:r>
            <a:r>
              <a:rPr lang="en-GB" sz="1200" b="0" dirty="0" err="1">
                <a:solidFill>
                  <a:srgbClr val="1F3864"/>
                </a:solidFill>
              </a:rPr>
              <a:t>ordenar</a:t>
            </a:r>
            <a:r>
              <a:rPr lang="en-GB" sz="1200" b="0" dirty="0">
                <a:solidFill>
                  <a:srgbClr val="1F3864"/>
                </a:solidFill>
              </a:rPr>
              <a:t> la mesa en </a:t>
            </a:r>
            <a:r>
              <a:rPr lang="en-GB" sz="1200" b="0" dirty="0" err="1">
                <a:solidFill>
                  <a:srgbClr val="1F3864"/>
                </a:solidFill>
              </a:rPr>
              <a:t>el</a:t>
            </a:r>
            <a:r>
              <a:rPr lang="en-GB" sz="1200" b="0" dirty="0">
                <a:solidFill>
                  <a:srgbClr val="1F3864"/>
                </a:solidFill>
              </a:rPr>
              <a:t> colegio. </a:t>
            </a:r>
          </a:p>
          <a:p>
            <a:pPr marL="228600" lvl="0" indent="-228600" algn="l" rtl="0">
              <a:spcBef>
                <a:spcPts val="0"/>
              </a:spcBef>
              <a:spcAft>
                <a:spcPts val="0"/>
              </a:spcAft>
              <a:buAutoNum type="arabicParenR"/>
            </a:pPr>
            <a:r>
              <a:rPr lang="en-GB" sz="1200" b="0" dirty="0">
                <a:solidFill>
                  <a:srgbClr val="1F3864"/>
                </a:solidFill>
              </a:rPr>
              <a:t>No </a:t>
            </a:r>
            <a:r>
              <a:rPr lang="en-GB" sz="1200" b="0" dirty="0" err="1">
                <a:solidFill>
                  <a:srgbClr val="1F3864"/>
                </a:solidFill>
              </a:rPr>
              <a:t>debes</a:t>
            </a:r>
            <a:r>
              <a:rPr lang="en-GB" sz="1200" b="0" dirty="0">
                <a:solidFill>
                  <a:srgbClr val="1F3864"/>
                </a:solidFill>
              </a:rPr>
              <a:t> </a:t>
            </a:r>
            <a:r>
              <a:rPr lang="en-GB" sz="1200" b="0" dirty="0" err="1">
                <a:solidFill>
                  <a:srgbClr val="1F3864"/>
                </a:solidFill>
              </a:rPr>
              <a:t>tirar</a:t>
            </a:r>
            <a:r>
              <a:rPr lang="en-GB" sz="1200" b="0" dirty="0">
                <a:solidFill>
                  <a:srgbClr val="1F3864"/>
                </a:solidFill>
              </a:rPr>
              <a:t> </a:t>
            </a:r>
            <a:r>
              <a:rPr lang="en-GB" sz="1200" b="0" dirty="0" err="1">
                <a:solidFill>
                  <a:srgbClr val="1F3864"/>
                </a:solidFill>
              </a:rPr>
              <a:t>agua</a:t>
            </a:r>
            <a:r>
              <a:rPr lang="en-GB" sz="1200" b="0" dirty="0">
                <a:solidFill>
                  <a:srgbClr val="1F3864"/>
                </a:solidFill>
              </a:rPr>
              <a:t> en </a:t>
            </a:r>
            <a:r>
              <a:rPr lang="en-GB" sz="1200" b="0" dirty="0" err="1">
                <a:solidFill>
                  <a:srgbClr val="1F3864"/>
                </a:solidFill>
              </a:rPr>
              <a:t>el</a:t>
            </a:r>
            <a:r>
              <a:rPr lang="en-GB" sz="1200" b="0" dirty="0">
                <a:solidFill>
                  <a:srgbClr val="1F3864"/>
                </a:solidFill>
              </a:rPr>
              <a:t> </a:t>
            </a:r>
            <a:r>
              <a:rPr lang="en-GB" sz="1200" b="0" dirty="0" err="1">
                <a:solidFill>
                  <a:srgbClr val="1F3864"/>
                </a:solidFill>
              </a:rPr>
              <a:t>recreo</a:t>
            </a:r>
            <a:r>
              <a:rPr lang="en-GB" sz="1200" b="0" dirty="0">
                <a:solidFill>
                  <a:srgbClr val="1F3864"/>
                </a:solidFill>
              </a:rPr>
              <a:t>.</a:t>
            </a:r>
          </a:p>
          <a:p>
            <a:pPr marL="228600" lvl="0" indent="-228600" algn="l" rtl="0">
              <a:spcBef>
                <a:spcPts val="0"/>
              </a:spcBef>
              <a:spcAft>
                <a:spcPts val="0"/>
              </a:spcAft>
              <a:buAutoNum type="arabicParenR"/>
            </a:pPr>
            <a:r>
              <a:rPr lang="en-GB" sz="1200" b="0" dirty="0" err="1">
                <a:solidFill>
                  <a:srgbClr val="1F3864"/>
                </a:solidFill>
              </a:rPr>
              <a:t>Debes</a:t>
            </a:r>
            <a:r>
              <a:rPr lang="en-GB" sz="1200" b="0" dirty="0">
                <a:solidFill>
                  <a:srgbClr val="1F3864"/>
                </a:solidFill>
              </a:rPr>
              <a:t> </a:t>
            </a:r>
            <a:r>
              <a:rPr lang="en-GB" sz="1200" b="0" dirty="0" err="1">
                <a:solidFill>
                  <a:srgbClr val="1F3864"/>
                </a:solidFill>
              </a:rPr>
              <a:t>beber</a:t>
            </a:r>
            <a:r>
              <a:rPr lang="en-GB" sz="1200" b="0" dirty="0">
                <a:solidFill>
                  <a:srgbClr val="1F3864"/>
                </a:solidFill>
              </a:rPr>
              <a:t> mucho </a:t>
            </a:r>
            <a:r>
              <a:rPr lang="en-GB" sz="1200" b="0" dirty="0" err="1">
                <a:solidFill>
                  <a:srgbClr val="1F3864"/>
                </a:solidFill>
              </a:rPr>
              <a:t>todos</a:t>
            </a:r>
            <a:r>
              <a:rPr lang="en-GB" sz="1200" b="0" dirty="0">
                <a:solidFill>
                  <a:srgbClr val="1F3864"/>
                </a:solidFill>
              </a:rPr>
              <a:t> </a:t>
            </a:r>
            <a:r>
              <a:rPr lang="en-GB" sz="1200" b="0" dirty="0" err="1">
                <a:solidFill>
                  <a:srgbClr val="1F3864"/>
                </a:solidFill>
              </a:rPr>
              <a:t>los</a:t>
            </a:r>
            <a:r>
              <a:rPr lang="en-GB" sz="1200" b="0" dirty="0">
                <a:solidFill>
                  <a:srgbClr val="1F3864"/>
                </a:solidFill>
              </a:rPr>
              <a:t> días.</a:t>
            </a:r>
          </a:p>
          <a:p>
            <a:pPr marL="228600" lvl="0" indent="-228600" algn="l" rtl="0">
              <a:spcBef>
                <a:spcPts val="0"/>
              </a:spcBef>
              <a:spcAft>
                <a:spcPts val="0"/>
              </a:spcAft>
              <a:buAutoNum type="arabicParenR"/>
            </a:pPr>
            <a:r>
              <a:rPr lang="en-GB" sz="1200" b="0" dirty="0">
                <a:solidFill>
                  <a:srgbClr val="1F3864"/>
                </a:solidFill>
              </a:rPr>
              <a:t>No </a:t>
            </a:r>
            <a:r>
              <a:rPr lang="en-GB" sz="1200" b="0" dirty="0" err="1">
                <a:solidFill>
                  <a:srgbClr val="1F3864"/>
                </a:solidFill>
              </a:rPr>
              <a:t>debo</a:t>
            </a:r>
            <a:r>
              <a:rPr lang="en-GB" sz="1200" b="0" dirty="0">
                <a:solidFill>
                  <a:srgbClr val="1F3864"/>
                </a:solidFill>
              </a:rPr>
              <a:t> </a:t>
            </a:r>
            <a:r>
              <a:rPr lang="en-GB" sz="1200" b="0" dirty="0" err="1">
                <a:solidFill>
                  <a:srgbClr val="1F3864"/>
                </a:solidFill>
              </a:rPr>
              <a:t>tirar</a:t>
            </a:r>
            <a:r>
              <a:rPr lang="en-GB" sz="1200" b="0" dirty="0">
                <a:solidFill>
                  <a:srgbClr val="1F3864"/>
                </a:solidFill>
              </a:rPr>
              <a:t> un </a:t>
            </a:r>
            <a:r>
              <a:rPr lang="en-GB" sz="1200" b="0" dirty="0" err="1">
                <a:solidFill>
                  <a:srgbClr val="1F3864"/>
                </a:solidFill>
              </a:rPr>
              <a:t>libro</a:t>
            </a:r>
            <a:r>
              <a:rPr lang="en-GB" sz="1200" b="0" dirty="0">
                <a:solidFill>
                  <a:srgbClr val="1F3864"/>
                </a:solidFill>
              </a:rPr>
              <a:t> en </a:t>
            </a:r>
            <a:r>
              <a:rPr lang="en-GB" sz="1200" b="0" dirty="0" err="1">
                <a:solidFill>
                  <a:srgbClr val="1F3864"/>
                </a:solidFill>
              </a:rPr>
              <a:t>el</a:t>
            </a:r>
            <a:r>
              <a:rPr lang="en-GB" sz="1200" b="0" dirty="0">
                <a:solidFill>
                  <a:srgbClr val="1F3864"/>
                </a:solidFill>
              </a:rPr>
              <a:t> patio.</a:t>
            </a:r>
          </a:p>
          <a:p>
            <a:pPr marL="228600" lvl="0" indent="-228600" algn="l" rtl="0">
              <a:spcBef>
                <a:spcPts val="0"/>
              </a:spcBef>
              <a:spcAft>
                <a:spcPts val="0"/>
              </a:spcAft>
              <a:buAutoNum type="arabicParenR"/>
            </a:pPr>
            <a:endParaRPr lang="en-GB" sz="1200" b="0" dirty="0">
              <a:solidFill>
                <a:srgbClr val="1F3864"/>
              </a:solidFill>
            </a:endParaRPr>
          </a:p>
          <a:p>
            <a:pPr marL="228600" lvl="0" indent="-228600" algn="l" rtl="0">
              <a:spcBef>
                <a:spcPts val="0"/>
              </a:spcBef>
              <a:spcAft>
                <a:spcPts val="0"/>
              </a:spcAft>
              <a:buAutoNum type="arabicParenR"/>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2909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966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18826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852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2331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(two slides – there are two levels of challenge for slide 1)</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(newly introduced this week and from previous weeks). </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1" dirty="0"/>
              <a:t>[Part 1 / slide 1 and/or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Pupils work in pairs to put the syllables in the correct order.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Teacher elicits answers from pupils. </a:t>
            </a:r>
            <a:r>
              <a:rPr lang="en-GB" b="1" i="1" dirty="0"/>
              <a:t>Answers appear on clicking the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a more challenging version see next slide.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A more challenging version of Part 1</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211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(newly introduced this week and from previous weeks).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1" dirty="0"/>
              <a:t>[Part 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Tell students they need to guess the word the teacher is thinking of (s/he might write it down unseen on a mini whiteboard as part of the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Teacher models the game by reading the first (pink) speech bubble and pupils respond (green speech bubble).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Pupils suggest different words in Spanish (from the prompts shown on the left) until they guess the word and the teacher reveals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Do a couple of rounds, then pupils can work in pairs to guess each other’s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0" dirty="0"/>
              <a:t>: this is the ‘I spy’ game; the meaning of the spoken routine is as follows:</a:t>
            </a:r>
            <a:br>
              <a:rPr lang="en-GB" b="0" dirty="0"/>
            </a:br>
            <a:br>
              <a:rPr lang="en-GB" b="0" dirty="0"/>
            </a:br>
            <a:r>
              <a:rPr lang="en-GB" b="0" dirty="0"/>
              <a:t>- </a:t>
            </a:r>
            <a:r>
              <a:rPr lang="en-GB" b="0" dirty="0" err="1"/>
              <a:t>Veo</a:t>
            </a:r>
            <a:r>
              <a:rPr lang="en-GB" b="0" dirty="0"/>
              <a:t>, </a:t>
            </a:r>
            <a:r>
              <a:rPr lang="en-GB" b="0" dirty="0" err="1"/>
              <a:t>veo</a:t>
            </a:r>
            <a:r>
              <a:rPr lang="en-GB" b="0" dirty="0"/>
              <a:t>. (I see, I see or I spy, I spy)</a:t>
            </a:r>
            <a:br>
              <a:rPr lang="en-GB" b="0" dirty="0"/>
            </a:br>
            <a:r>
              <a:rPr lang="en-GB" b="0" dirty="0"/>
              <a:t>- </a:t>
            </a:r>
            <a:r>
              <a:rPr lang="en-GB" sz="1200" dirty="0">
                <a:solidFill>
                  <a:srgbClr val="002060"/>
                </a:solidFill>
                <a:latin typeface="Century Gothic" panose="020B0502020202020204" pitchFamily="34" charset="0"/>
              </a:rPr>
              <a:t>¿Qué </a:t>
            </a:r>
            <a:r>
              <a:rPr lang="en-GB" sz="1200" dirty="0" err="1">
                <a:solidFill>
                  <a:srgbClr val="002060"/>
                </a:solidFill>
                <a:latin typeface="Century Gothic" panose="020B0502020202020204" pitchFamily="34" charset="0"/>
              </a:rPr>
              <a:t>ves</a:t>
            </a:r>
            <a:r>
              <a:rPr lang="en-GB" sz="1200" dirty="0">
                <a:solidFill>
                  <a:srgbClr val="002060"/>
                </a:solidFill>
                <a:latin typeface="Century Gothic" panose="020B0502020202020204" pitchFamily="34" charset="0"/>
              </a:rPr>
              <a:t>? (What do you see?)</a:t>
            </a:r>
            <a:br>
              <a:rPr lang="en-GB" sz="1200" dirty="0">
                <a:solidFill>
                  <a:srgbClr val="002060"/>
                </a:solidFill>
                <a:latin typeface="Century Gothic" panose="020B0502020202020204" pitchFamily="34" charset="0"/>
              </a:rPr>
            </a:br>
            <a:r>
              <a:rPr lang="en-GB" sz="1200" dirty="0">
                <a:solidFill>
                  <a:srgbClr val="002060"/>
                </a:solidFill>
                <a:latin typeface="Century Gothic" panose="020B0502020202020204" pitchFamily="34" charset="0"/>
              </a:rPr>
              <a:t>- Una </a:t>
            </a:r>
            <a:r>
              <a:rPr lang="en-GB" sz="1200" dirty="0" err="1">
                <a:solidFill>
                  <a:srgbClr val="002060"/>
                </a:solidFill>
                <a:latin typeface="Century Gothic" panose="020B0502020202020204" pitchFamily="34" charset="0"/>
              </a:rPr>
              <a:t>cosita</a:t>
            </a:r>
            <a:r>
              <a:rPr lang="en-GB" sz="1200" dirty="0">
                <a:solidFill>
                  <a:srgbClr val="002060"/>
                </a:solidFill>
                <a:latin typeface="Century Gothic" panose="020B0502020202020204" pitchFamily="34" charset="0"/>
              </a:rPr>
              <a:t> (a little 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entury Gothic" panose="020B0502020202020204" pitchFamily="34" charset="0"/>
              </a:rPr>
              <a:t>- ¿Qué </a:t>
            </a:r>
            <a:r>
              <a:rPr lang="en-GB" sz="1200" dirty="0" err="1">
                <a:solidFill>
                  <a:srgbClr val="002060"/>
                </a:solidFill>
                <a:latin typeface="Century Gothic" panose="020B0502020202020204" pitchFamily="34" charset="0"/>
              </a:rPr>
              <a:t>cosita</a:t>
            </a:r>
            <a:r>
              <a:rPr lang="en-GB" sz="1200" dirty="0">
                <a:solidFill>
                  <a:srgbClr val="002060"/>
                </a:solidFill>
                <a:latin typeface="Century Gothic" panose="020B0502020202020204" pitchFamily="34" charset="0"/>
              </a:rPr>
              <a:t> es? (what little thing is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Empieza</a:t>
            </a:r>
            <a:r>
              <a:rPr lang="en-GB" sz="1200" dirty="0">
                <a:solidFill>
                  <a:srgbClr val="002060"/>
                </a:solidFill>
                <a:latin typeface="Century Gothic" panose="020B0502020202020204" pitchFamily="34" charset="0"/>
              </a:rPr>
              <a:t> con la </a:t>
            </a:r>
            <a:r>
              <a:rPr lang="en-GB" sz="1200" dirty="0" err="1">
                <a:solidFill>
                  <a:srgbClr val="002060"/>
                </a:solidFill>
                <a:latin typeface="Century Gothic" panose="020B0502020202020204" pitchFamily="34" charset="0"/>
              </a:rPr>
              <a:t>letra</a:t>
            </a:r>
            <a:r>
              <a:rPr lang="en-GB" sz="1200" dirty="0">
                <a:solidFill>
                  <a:srgbClr val="002060"/>
                </a:solidFill>
                <a:latin typeface="Century Gothic" panose="020B0502020202020204" pitchFamily="34" charset="0"/>
              </a:rPr>
              <a:t>… (it starts with the letter…)</a:t>
            </a:r>
            <a:endParaRPr lang="en-US" sz="120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empezar</a:t>
            </a:r>
            <a:r>
              <a:rPr lang="en-GB" b="0" dirty="0"/>
              <a:t> [175]</a:t>
            </a:r>
            <a:br>
              <a:rPr lang="en-GB" b="0" dirty="0"/>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374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a:t>
            </a:r>
            <a:r>
              <a:rPr lang="en-GB" b="0" dirty="0" err="1"/>
              <a:t>deber</a:t>
            </a:r>
            <a:r>
              <a:rPr lang="en-GB" b="0" dirty="0"/>
              <a:t> (2-verb structure) in 2</a:t>
            </a:r>
            <a:r>
              <a:rPr lang="en-GB" b="0" baseline="30000" dirty="0"/>
              <a:t>nd</a:t>
            </a:r>
            <a:r>
              <a:rPr lang="en-GB" b="0" dirty="0"/>
              <a:t>  person singular; revisit 1</a:t>
            </a:r>
            <a:r>
              <a:rPr lang="en-GB" b="0" baseline="30000" dirty="0"/>
              <a:t>st</a:t>
            </a:r>
            <a:r>
              <a:rPr lang="en-GB" b="0" dirty="0"/>
              <a:t> and 3</a:t>
            </a:r>
            <a:r>
              <a:rPr lang="en-GB" b="0" baseline="30000" dirty="0"/>
              <a:t>rd</a:t>
            </a:r>
            <a:r>
              <a:rPr lang="en-GB" b="0" dirty="0"/>
              <a:t> person singular.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singular persons singular person of </a:t>
            </a:r>
            <a:r>
              <a:rPr lang="en-GB" b="0" dirty="0" err="1"/>
              <a:t>deber</a:t>
            </a:r>
            <a:r>
              <a:rPr lang="en-GB" b="0" dirty="0"/>
              <a:t>  and vocabulary; Connecting sound with meaning. </a:t>
            </a: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dirty="0"/>
              <a:t>(Part A)</a:t>
            </a:r>
          </a:p>
          <a:p>
            <a:pPr marL="0" lvl="0" indent="0" algn="l" rtl="0">
              <a:spcBef>
                <a:spcPts val="0"/>
              </a:spcBef>
              <a:spcAft>
                <a:spcPts val="0"/>
              </a:spcAft>
              <a:buNone/>
            </a:pPr>
            <a:endParaRPr lang="en-GB" dirty="0"/>
          </a:p>
          <a:p>
            <a:pPr marL="228600" lvl="0" indent="-228600" algn="l" rtl="0">
              <a:spcBef>
                <a:spcPts val="0"/>
              </a:spcBef>
              <a:spcAft>
                <a:spcPts val="0"/>
              </a:spcAft>
              <a:buAutoNum type="arabicPeriod"/>
            </a:pPr>
            <a:r>
              <a:rPr lang="en-GB" dirty="0"/>
              <a:t>Read the instruction in Spanish &amp; click to bring further instruction.</a:t>
            </a:r>
          </a:p>
          <a:p>
            <a:pPr marL="228600" lvl="0" indent="-228600" algn="l" rtl="0">
              <a:spcBef>
                <a:spcPts val="0"/>
              </a:spcBef>
              <a:spcAft>
                <a:spcPts val="0"/>
              </a:spcAft>
              <a:buAutoNum type="arabicPeriod"/>
            </a:pPr>
            <a:r>
              <a:rPr lang="en-GB" dirty="0"/>
              <a:t>Do [E] with them. Click to listen. Pupils circle the correct person (I, you, s/he) and write down the infinitive verb. </a:t>
            </a:r>
          </a:p>
          <a:p>
            <a:pPr marL="228600" lvl="0" indent="-228600" algn="l" rtl="0">
              <a:spcBef>
                <a:spcPts val="0"/>
              </a:spcBef>
              <a:spcAft>
                <a:spcPts val="0"/>
              </a:spcAft>
              <a:buAutoNum type="arabicPeriod"/>
            </a:pPr>
            <a:r>
              <a:rPr lang="en-GB" dirty="0"/>
              <a:t>Click for answers</a:t>
            </a: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(Part B)</a:t>
            </a:r>
          </a:p>
          <a:p>
            <a:pPr marL="0" lvl="0" indent="0" algn="l" rtl="0">
              <a:spcBef>
                <a:spcPts val="0"/>
              </a:spcBef>
              <a:spcAft>
                <a:spcPts val="0"/>
              </a:spcAft>
              <a:buNone/>
            </a:pPr>
            <a:r>
              <a:rPr lang="en-GB" b="0" dirty="0"/>
              <a:t>1. Pupils </a:t>
            </a:r>
            <a:r>
              <a:rPr lang="en-GB" dirty="0"/>
              <a:t>listen to 1-5 and write the sentences, selecting from the options given </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they put a</a:t>
            </a:r>
            <a:r>
              <a:rPr kumimoji="0" lang="en-GB" sz="12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cross (x) </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a:t>
            </a:r>
            <a:r>
              <a:rPr kumimoji="0" lang="en-GB" sz="12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type of word</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hear.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for answers</a:t>
            </a:r>
            <a:endParaRPr lang="en-GB" b="0" dirty="0"/>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1:</a:t>
            </a: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0" dirty="0">
                <a:solidFill>
                  <a:srgbClr val="002060"/>
                </a:solidFill>
                <a:latin typeface="Century Gothic"/>
                <a:ea typeface="Century Gothic"/>
                <a:cs typeface="Century Gothic"/>
                <a:sym typeface="Century Gothic"/>
              </a:rPr>
              <a:t>E. Debo </a:t>
            </a:r>
            <a:r>
              <a:rPr lang="en-GB" sz="1200" b="0" dirty="0" err="1">
                <a:solidFill>
                  <a:srgbClr val="002060"/>
                </a:solidFill>
                <a:latin typeface="Century Gothic"/>
                <a:ea typeface="Century Gothic"/>
                <a:cs typeface="Century Gothic"/>
                <a:sym typeface="Century Gothic"/>
              </a:rPr>
              <a:t>aprender</a:t>
            </a:r>
            <a:r>
              <a:rPr lang="en-GB" sz="1200" b="0" dirty="0">
                <a:solidFill>
                  <a:srgbClr val="002060"/>
                </a:solidFill>
                <a:latin typeface="Century Gothic"/>
                <a:ea typeface="Century Gothic"/>
                <a:cs typeface="Century Gothic"/>
                <a:sym typeface="Century Gothic"/>
              </a:rPr>
              <a:t> español.</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Debes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ordernar</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tu</a:t>
            </a:r>
            <a:r>
              <a:rPr lang="en-GB" sz="1200" b="0" dirty="0">
                <a:solidFill>
                  <a:srgbClr val="002060"/>
                </a:solidFill>
                <a:latin typeface="Century Gothic"/>
                <a:ea typeface="Century Gothic"/>
                <a:cs typeface="Century Gothic"/>
                <a:sym typeface="Century Gothic"/>
              </a:rPr>
              <a:t> mesa. </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Debes</a:t>
            </a:r>
            <a:r>
              <a:rPr lang="en-GB" sz="1200" b="0" dirty="0">
                <a:solidFill>
                  <a:srgbClr val="002060"/>
                </a:solidFill>
                <a:latin typeface="Century Gothic"/>
                <a:ea typeface="Century Gothic"/>
                <a:cs typeface="Century Gothic"/>
                <a:sym typeface="Century Gothic"/>
              </a:rPr>
              <a:t> comer </a:t>
            </a:r>
            <a:r>
              <a:rPr lang="en-GB" sz="1200" b="0" dirty="0" err="1">
                <a:solidFill>
                  <a:srgbClr val="002060"/>
                </a:solidFill>
                <a:latin typeface="Century Gothic"/>
                <a:ea typeface="Century Gothic"/>
                <a:cs typeface="Century Gothic"/>
                <a:sym typeface="Century Gothic"/>
              </a:rPr>
              <a:t>fruta</a:t>
            </a:r>
            <a:r>
              <a:rPr lang="en-GB" sz="1200" b="0" dirty="0">
                <a:solidFill>
                  <a:srgbClr val="002060"/>
                </a:solidFill>
                <a:latin typeface="Century Gothic"/>
                <a:ea typeface="Century Gothic"/>
                <a:cs typeface="Century Gothic"/>
                <a:sym typeface="Century Gothic"/>
              </a:rPr>
              <a:t>. </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Debe</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beber</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agua</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todos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los</a:t>
            </a:r>
            <a:r>
              <a:rPr lang="en-GB" sz="1200" b="0" dirty="0">
                <a:solidFill>
                  <a:srgbClr val="002060"/>
                </a:solidFill>
                <a:latin typeface="Century Gothic"/>
                <a:ea typeface="Century Gothic"/>
                <a:cs typeface="Century Gothic"/>
                <a:sym typeface="Century Gothic"/>
              </a:rPr>
              <a:t> días.</a:t>
            </a: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Debo escuchar al </a:t>
            </a:r>
            <a:r>
              <a:rPr lang="en-GB" sz="1200" b="0" dirty="0" err="1">
                <a:solidFill>
                  <a:srgbClr val="002060"/>
                </a:solidFill>
                <a:latin typeface="Century Gothic"/>
                <a:ea typeface="Century Gothic"/>
                <a:cs typeface="Century Gothic"/>
                <a:sym typeface="Century Gothic"/>
              </a:rPr>
              <a:t>profesor</a:t>
            </a:r>
            <a:r>
              <a:rPr lang="en-GB" sz="1200" b="0" dirty="0">
                <a:solidFill>
                  <a:srgbClr val="002060"/>
                </a:solidFill>
                <a:latin typeface="Century Gothic"/>
                <a:ea typeface="Century Gothic"/>
                <a:cs typeface="Century Gothic"/>
                <a:sym typeface="Century Gothic"/>
              </a:rPr>
              <a:t>. </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Debe</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nadar</a:t>
            </a:r>
            <a:r>
              <a:rPr lang="en-GB" sz="1200" b="0" dirty="0">
                <a:solidFill>
                  <a:srgbClr val="002060"/>
                </a:solidFill>
                <a:latin typeface="Century Gothic"/>
                <a:ea typeface="Century Gothic"/>
                <a:cs typeface="Century Gothic"/>
                <a:sym typeface="Century Gothic"/>
              </a:rPr>
              <a:t> en </a:t>
            </a:r>
            <a:r>
              <a:rPr lang="en-GB" sz="1200" b="0" dirty="0" err="1">
                <a:solidFill>
                  <a:srgbClr val="002060"/>
                </a:solidFill>
                <a:latin typeface="Century Gothic"/>
                <a:ea typeface="Century Gothic"/>
                <a:cs typeface="Century Gothic"/>
                <a:sym typeface="Century Gothic"/>
              </a:rPr>
              <a:t>el</a:t>
            </a:r>
            <a:r>
              <a:rPr lang="en-GB" sz="1200" b="0" dirty="0">
                <a:solidFill>
                  <a:srgbClr val="002060"/>
                </a:solidFill>
                <a:latin typeface="Century Gothic"/>
                <a:ea typeface="Century Gothic"/>
                <a:cs typeface="Century Gothic"/>
                <a:sym typeface="Century Gothic"/>
              </a:rPr>
              <a:t> mar.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Segoe Print" panose="02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 </a:t>
            </a:r>
            <a:r>
              <a:rPr lang="en-GB" sz="1200" b="1" baseline="0" dirty="0">
                <a:solidFill>
                  <a:schemeClr val="accent5">
                    <a:lumMod val="50000"/>
                  </a:schemeClr>
                </a:solidFill>
              </a:rPr>
              <a:t>[1/4]</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guided oral production of singular persons of </a:t>
            </a:r>
            <a:r>
              <a:rPr lang="en-GB" b="0" dirty="0" err="1"/>
              <a:t>deber</a:t>
            </a:r>
            <a:r>
              <a:rPr lang="en-GB" b="0" dirty="0"/>
              <a:t> and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Pupils use the words to translate the sentence into Spanish – there is one extra word per sentence.</a:t>
            </a:r>
          </a:p>
          <a:p>
            <a:r>
              <a:rPr lang="en-GB" dirty="0"/>
              <a:t>2. Click</a:t>
            </a:r>
            <a:r>
              <a:rPr lang="en-GB" baseline="0" dirty="0"/>
              <a:t> to reveal the correct sentence.</a:t>
            </a:r>
          </a:p>
          <a:p>
            <a:r>
              <a:rPr lang="en-GB" baseline="0" dirty="0"/>
              <a:t>3. Click to bring ‘la palabra extra </a:t>
            </a:r>
            <a:r>
              <a:rPr lang="en-GB" baseline="0" dirty="0" err="1"/>
              <a:t>es’</a:t>
            </a:r>
            <a:r>
              <a:rPr lang="en-GB" baseline="0" dirty="0"/>
              <a:t> &amp; elicit Spanish and English for the extra word.</a:t>
            </a:r>
          </a:p>
          <a:p>
            <a:endParaRPr lang="en-GB" baseline="0" dirty="0"/>
          </a:p>
          <a:p>
            <a:r>
              <a:rPr lang="en-GB" baseline="0" dirty="0" err="1"/>
              <a:t>investigar</a:t>
            </a:r>
            <a:r>
              <a:rPr lang="en-GB" baseline="0" dirty="0"/>
              <a:t> [1571] sobre [62]</a:t>
            </a:r>
            <a:endParaRPr lang="en-GB"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 </a:t>
            </a:r>
            <a:r>
              <a:rPr lang="en-GB" sz="1200" b="1" baseline="0" dirty="0">
                <a:solidFill>
                  <a:schemeClr val="accent5">
                    <a:lumMod val="50000"/>
                  </a:schemeClr>
                </a:solidFill>
              </a:rPr>
              <a:t>[2/4]</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guided oral production of singular persons of </a:t>
            </a:r>
            <a:r>
              <a:rPr lang="en-GB" b="0" dirty="0" err="1"/>
              <a:t>deber</a:t>
            </a:r>
            <a:r>
              <a:rPr lang="en-GB" b="0" dirty="0"/>
              <a:t> and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Pupils use the words to translate the sentence into Spanish – there is one extra word per sentence.</a:t>
            </a:r>
          </a:p>
          <a:p>
            <a:r>
              <a:rPr lang="en-GB" dirty="0"/>
              <a:t>2. Click</a:t>
            </a:r>
            <a:r>
              <a:rPr lang="en-GB" baseline="0" dirty="0"/>
              <a:t> to reveal the correct sentence.</a:t>
            </a:r>
          </a:p>
          <a:p>
            <a:r>
              <a:rPr lang="en-GB" baseline="0" dirty="0"/>
              <a:t>3. Click to bring ‘la palabra extra </a:t>
            </a:r>
            <a:r>
              <a:rPr lang="en-GB" baseline="0" dirty="0" err="1"/>
              <a:t>es’</a:t>
            </a:r>
            <a:r>
              <a:rPr lang="en-GB" baseline="0" dirty="0"/>
              <a:t> &amp; elicit Spanish and English for the extra word.</a:t>
            </a:r>
          </a:p>
          <a:p>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9462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 </a:t>
            </a:r>
            <a:r>
              <a:rPr lang="en-GB" sz="1200" b="1" baseline="0" dirty="0">
                <a:solidFill>
                  <a:schemeClr val="accent5">
                    <a:lumMod val="50000"/>
                  </a:schemeClr>
                </a:solidFill>
              </a:rPr>
              <a:t>[2/4]</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guided oral production of singular persons of </a:t>
            </a:r>
            <a:r>
              <a:rPr lang="en-GB" b="0" dirty="0" err="1"/>
              <a:t>deber</a:t>
            </a:r>
            <a:r>
              <a:rPr lang="en-GB" b="0" dirty="0"/>
              <a:t> and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Pupils use the words to translate the sentence into Spanish – there is one extra word per sentence.</a:t>
            </a:r>
          </a:p>
          <a:p>
            <a:r>
              <a:rPr lang="en-GB" dirty="0"/>
              <a:t>2. Click</a:t>
            </a:r>
            <a:r>
              <a:rPr lang="en-GB" baseline="0" dirty="0"/>
              <a:t> to reveal the correct sentence.</a:t>
            </a:r>
          </a:p>
          <a:p>
            <a:r>
              <a:rPr lang="en-GB" baseline="0" dirty="0"/>
              <a:t>3. Click to bring ‘la palabra extra </a:t>
            </a:r>
            <a:r>
              <a:rPr lang="en-GB" baseline="0" dirty="0" err="1"/>
              <a:t>es’</a:t>
            </a:r>
            <a:r>
              <a:rPr lang="en-GB" baseline="0" dirty="0"/>
              <a:t> &amp; elicit Spanish and English for the extra word.</a:t>
            </a:r>
          </a:p>
          <a:p>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953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audio" Target="../media/audio11.wav"/><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audio" Target="../media/audio8.wav"/><Relationship Id="rId17" Type="http://schemas.openxmlformats.org/officeDocument/2006/relationships/audio" Target="../media/audio10.wav"/><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7.wav"/><Relationship Id="rId5" Type="http://schemas.openxmlformats.org/officeDocument/2006/relationships/image" Target="../media/image20.png"/><Relationship Id="rId15" Type="http://schemas.openxmlformats.org/officeDocument/2006/relationships/image" Target="../media/image23.svg"/><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5.wav"/><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audio" Target="../media/audio11.wav"/><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audio" Target="../media/audio11.wav"/><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audio" Target="../media/audio11.wav"/><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7709015" y="4467567"/>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Autofit/>
          </a:bodyPr>
          <a:lstStyle/>
          <a:p>
            <a:pPr algn="ctr"/>
            <a:r>
              <a:rPr lang="en-GB" sz="3600" b="1">
                <a:solidFill>
                  <a:schemeClr val="bg1">
                    <a:lumMod val="95000"/>
                  </a:schemeClr>
                </a:solidFill>
                <a:effectLst/>
                <a:latin typeface="Century Gothic" panose="020B0502020202020204" pitchFamily="34" charset="0"/>
              </a:rPr>
              <a:t>Saying what I and others have to do</a:t>
            </a:r>
            <a:endParaRPr lang="en-GB" sz="3600" dirty="0">
              <a:latin typeface="Century Gothic" panose="020B0502020202020204" pitchFamily="34" charset="0"/>
            </a:endParaRPr>
          </a:p>
        </p:txBody>
      </p:sp>
      <p:pic>
        <p:nvPicPr>
          <p:cNvPr id="7" name="Picture 4" descr="Gráficos vectoriales gratis de Gráfico">
            <a:extLst>
              <a:ext uri="{FF2B5EF4-FFF2-40B4-BE49-F238E27FC236}">
                <a16:creationId xmlns:a16="http://schemas.microsoft.com/office/drawing/2014/main" id="{1E8CACCE-5DAD-A7A4-3272-599CF1C27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317" y="4583150"/>
            <a:ext cx="1846643" cy="2274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CD3E5A-E15F-537F-BBB2-D6ABC052B7BF}"/>
              </a:ext>
            </a:extLst>
          </p:cNvPr>
          <p:cNvPicPr>
            <a:picLocks noChangeAspect="1"/>
          </p:cNvPicPr>
          <p:nvPr/>
        </p:nvPicPr>
        <p:blipFill>
          <a:blip r:embed="rId5"/>
          <a:stretch>
            <a:fillRect/>
          </a:stretch>
        </p:blipFill>
        <p:spPr>
          <a:xfrm>
            <a:off x="4361998" y="3476972"/>
            <a:ext cx="1666829" cy="3550851"/>
          </a:xfrm>
          <a:prstGeom prst="rect">
            <a:avLst/>
          </a:prstGeom>
        </p:spPr>
      </p:pic>
      <p:pic>
        <p:nvPicPr>
          <p:cNvPr id="9" name="Picture 2" descr="Ilustraciones gratis de Niños">
            <a:extLst>
              <a:ext uri="{FF2B5EF4-FFF2-40B4-BE49-F238E27FC236}">
                <a16:creationId xmlns:a16="http://schemas.microsoft.com/office/drawing/2014/main" id="{A79A0B8D-2F7B-7651-DDE0-D5E3597532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519" r="65370" b="67037"/>
          <a:stretch/>
        </p:blipFill>
        <p:spPr bwMode="auto">
          <a:xfrm>
            <a:off x="5541463" y="5016215"/>
            <a:ext cx="1568394" cy="19799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ráficos vectoriales gratis de Prohibición">
            <a:extLst>
              <a:ext uri="{FF2B5EF4-FFF2-40B4-BE49-F238E27FC236}">
                <a16:creationId xmlns:a16="http://schemas.microsoft.com/office/drawing/2014/main" id="{7790C9AD-3369-EC1D-8901-4CA335FAA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139" y="293883"/>
            <a:ext cx="602224" cy="602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Gráficos vectoriales gratis de Derecho">
            <a:extLst>
              <a:ext uri="{FF2B5EF4-FFF2-40B4-BE49-F238E27FC236}">
                <a16:creationId xmlns:a16="http://schemas.microsoft.com/office/drawing/2014/main" id="{5CA1C1C0-8019-E2BE-FB99-A516EA2D3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830" y="304800"/>
            <a:ext cx="667222" cy="667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[4/4]</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oogle Shape;324;p7">
            <a:extLst>
              <a:ext uri="{FF2B5EF4-FFF2-40B4-BE49-F238E27FC236}">
                <a16:creationId xmlns:a16="http://schemas.microsoft.com/office/drawing/2014/main" id="{EDB2EE0C-DADF-418E-AFC5-F14B79EE8235}"/>
              </a:ext>
            </a:extLst>
          </p:cNvPr>
          <p:cNvGraphicFramePr/>
          <p:nvPr>
            <p:extLst>
              <p:ext uri="{D42A27DB-BD31-4B8C-83A1-F6EECF244321}">
                <p14:modId xmlns:p14="http://schemas.microsoft.com/office/powerpoint/2010/main" val="3685520334"/>
              </p:ext>
            </p:extLst>
          </p:nvPr>
        </p:nvGraphicFramePr>
        <p:xfrm>
          <a:off x="260173" y="2396919"/>
          <a:ext cx="10049239" cy="1888210"/>
        </p:xfrm>
        <a:graphic>
          <a:graphicData uri="http://schemas.openxmlformats.org/drawingml/2006/table">
            <a:tbl>
              <a:tblPr firstRow="1" bandRow="1">
                <a:noFill/>
              </a:tblPr>
              <a:tblGrid>
                <a:gridCol w="987631">
                  <a:extLst>
                    <a:ext uri="{9D8B030D-6E8A-4147-A177-3AD203B41FA5}">
                      <a16:colId xmlns:a16="http://schemas.microsoft.com/office/drawing/2014/main" val="20000"/>
                    </a:ext>
                  </a:extLst>
                </a:gridCol>
                <a:gridCol w="9061608">
                  <a:extLst>
                    <a:ext uri="{9D8B030D-6E8A-4147-A177-3AD203B41FA5}">
                      <a16:colId xmlns:a16="http://schemas.microsoft.com/office/drawing/2014/main" val="20001"/>
                    </a:ext>
                  </a:extLst>
                </a:gridCol>
              </a:tblGrid>
              <a:tr h="757523">
                <a:tc rowSpan="3">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510948">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i="1" dirty="0">
                          <a:solidFill>
                            <a:srgbClr val="002060"/>
                          </a:solidFill>
                          <a:latin typeface="Century Gothic"/>
                          <a:ea typeface="Century Gothic"/>
                          <a:cs typeface="Century Gothic"/>
                          <a:sym typeface="Century Gothic"/>
                        </a:rPr>
                        <a:t>I must tidy up the classroom in the afternoon.</a:t>
                      </a: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619739">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22181904"/>
                  </a:ext>
                </a:extLst>
              </a:tr>
            </a:tbl>
          </a:graphicData>
        </a:graphic>
      </p:graphicFrame>
      <p:sp>
        <p:nvSpPr>
          <p:cNvPr id="10" name="Rectangle 9">
            <a:hlinkClick r:id="" action="ppaction://noaction">
              <a:snd r:embed="rId5" name="51_Ehoyessabado.wav"/>
            </a:hlinkClick>
            <a:extLst>
              <a:ext uri="{FF2B5EF4-FFF2-40B4-BE49-F238E27FC236}">
                <a16:creationId xmlns:a16="http://schemas.microsoft.com/office/drawing/2014/main" id="{2D646EAC-1DBB-4CE2-9A98-2236E5329BA3}"/>
              </a:ext>
            </a:extLst>
          </p:cNvPr>
          <p:cNvSpPr/>
          <p:nvPr/>
        </p:nvSpPr>
        <p:spPr>
          <a:xfrm>
            <a:off x="430744" y="2671252"/>
            <a:ext cx="498304" cy="461623"/>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4</a:t>
            </a:r>
          </a:p>
        </p:txBody>
      </p:sp>
      <p:sp>
        <p:nvSpPr>
          <p:cNvPr id="15" name="Google Shape;299;p7">
            <a:extLst>
              <a:ext uri="{FF2B5EF4-FFF2-40B4-BE49-F238E27FC236}">
                <a16:creationId xmlns:a16="http://schemas.microsoft.com/office/drawing/2014/main" id="{1082B905-80D6-4F90-87B1-CC014AAB5420}"/>
              </a:ext>
            </a:extLst>
          </p:cNvPr>
          <p:cNvSpPr/>
          <p:nvPr/>
        </p:nvSpPr>
        <p:spPr>
          <a:xfrm>
            <a:off x="3673516" y="2614697"/>
            <a:ext cx="862629" cy="3850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por</a:t>
            </a:r>
          </a:p>
        </p:txBody>
      </p:sp>
      <p:sp>
        <p:nvSpPr>
          <p:cNvPr id="21" name="Google Shape;291;p7">
            <a:extLst>
              <a:ext uri="{FF2B5EF4-FFF2-40B4-BE49-F238E27FC236}">
                <a16:creationId xmlns:a16="http://schemas.microsoft.com/office/drawing/2014/main" id="{DAB7E03C-07DC-437A-817C-D5132C3B278C}"/>
              </a:ext>
            </a:extLst>
          </p:cNvPr>
          <p:cNvSpPr/>
          <p:nvPr/>
        </p:nvSpPr>
        <p:spPr>
          <a:xfrm>
            <a:off x="1277940" y="2579480"/>
            <a:ext cx="867347" cy="40465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de</a:t>
            </a:r>
          </a:p>
        </p:txBody>
      </p:sp>
      <p:sp>
        <p:nvSpPr>
          <p:cNvPr id="23" name="Google Shape;291;p7">
            <a:extLst>
              <a:ext uri="{FF2B5EF4-FFF2-40B4-BE49-F238E27FC236}">
                <a16:creationId xmlns:a16="http://schemas.microsoft.com/office/drawing/2014/main" id="{8F850600-5021-4A20-9511-7F4438528C4A}"/>
              </a:ext>
            </a:extLst>
          </p:cNvPr>
          <p:cNvSpPr/>
          <p:nvPr/>
        </p:nvSpPr>
        <p:spPr>
          <a:xfrm>
            <a:off x="7637872" y="2577912"/>
            <a:ext cx="1057896" cy="44173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debo</a:t>
            </a:r>
          </a:p>
        </p:txBody>
      </p:sp>
      <p:pic>
        <p:nvPicPr>
          <p:cNvPr id="41" name="Picture 40" descr="A picture containing text, toy, doll&#10;&#10;Description automatically generated">
            <a:extLst>
              <a:ext uri="{FF2B5EF4-FFF2-40B4-BE49-F238E27FC236}">
                <a16:creationId xmlns:a16="http://schemas.microsoft.com/office/drawing/2014/main" id="{5302D75A-3974-4C38-A186-49D6573D7589}"/>
              </a:ext>
            </a:extLst>
          </p:cNvPr>
          <p:cNvPicPr>
            <a:picLocks noChangeAspect="1"/>
          </p:cNvPicPr>
          <p:nvPr/>
        </p:nvPicPr>
        <p:blipFill>
          <a:blip r:embed="rId6"/>
          <a:stretch>
            <a:fillRect/>
          </a:stretch>
        </p:blipFill>
        <p:spPr>
          <a:xfrm>
            <a:off x="10704150" y="4422913"/>
            <a:ext cx="1516320" cy="2464022"/>
          </a:xfrm>
          <a:prstGeom prst="rect">
            <a:avLst/>
          </a:prstGeom>
        </p:spPr>
      </p:pic>
      <p:sp>
        <p:nvSpPr>
          <p:cNvPr id="42" name="TextBox 41">
            <a:extLst>
              <a:ext uri="{FF2B5EF4-FFF2-40B4-BE49-F238E27FC236}">
                <a16:creationId xmlns:a16="http://schemas.microsoft.com/office/drawing/2014/main" id="{094B96C5-26D2-4757-8E35-CAE80835A918}"/>
              </a:ext>
            </a:extLst>
          </p:cNvPr>
          <p:cNvSpPr txBox="1"/>
          <p:nvPr/>
        </p:nvSpPr>
        <p:spPr>
          <a:xfrm>
            <a:off x="143491" y="706908"/>
            <a:ext cx="76033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investiga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 sobre*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colegio en </a:t>
            </a:r>
            <a:r>
              <a:rPr lang="en-GB" sz="2400" dirty="0" err="1">
                <a:solidFill>
                  <a:srgbClr val="002060"/>
                </a:solidFill>
                <a:latin typeface="Century Gothic" panose="020B0502020202020204" pitchFamily="34" charset="0"/>
              </a:rPr>
              <a:t>Inglaterra</a:t>
            </a:r>
            <a:r>
              <a:rPr lang="en-GB" sz="2400" dirty="0">
                <a:solidFill>
                  <a:srgbClr val="002060"/>
                </a:solidFill>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Google Shape;291;p7">
            <a:extLst>
              <a:ext uri="{FF2B5EF4-FFF2-40B4-BE49-F238E27FC236}">
                <a16:creationId xmlns:a16="http://schemas.microsoft.com/office/drawing/2014/main" id="{F4BADD52-054C-4353-8040-D7BD34D5ECEF}"/>
              </a:ext>
            </a:extLst>
          </p:cNvPr>
          <p:cNvSpPr/>
          <p:nvPr/>
        </p:nvSpPr>
        <p:spPr>
          <a:xfrm>
            <a:off x="1436553" y="3822420"/>
            <a:ext cx="1230646" cy="38595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Debo</a:t>
            </a:r>
          </a:p>
        </p:txBody>
      </p:sp>
      <p:sp>
        <p:nvSpPr>
          <p:cNvPr id="47" name="Google Shape;299;p7">
            <a:extLst>
              <a:ext uri="{FF2B5EF4-FFF2-40B4-BE49-F238E27FC236}">
                <a16:creationId xmlns:a16="http://schemas.microsoft.com/office/drawing/2014/main" id="{E7668E62-C12E-4DBD-B83C-E96E3003D24E}"/>
              </a:ext>
            </a:extLst>
          </p:cNvPr>
          <p:cNvSpPr/>
          <p:nvPr/>
        </p:nvSpPr>
        <p:spPr>
          <a:xfrm>
            <a:off x="2722534" y="3822421"/>
            <a:ext cx="1341319" cy="35426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ordenar</a:t>
            </a:r>
          </a:p>
        </p:txBody>
      </p:sp>
      <p:sp>
        <p:nvSpPr>
          <p:cNvPr id="49" name="Google Shape;283;p7">
            <a:extLst>
              <a:ext uri="{FF2B5EF4-FFF2-40B4-BE49-F238E27FC236}">
                <a16:creationId xmlns:a16="http://schemas.microsoft.com/office/drawing/2014/main" id="{30E9EE43-FA6B-4C9D-AF94-BF1BC17A490C}"/>
              </a:ext>
            </a:extLst>
          </p:cNvPr>
          <p:cNvSpPr/>
          <p:nvPr/>
        </p:nvSpPr>
        <p:spPr>
          <a:xfrm>
            <a:off x="4139316" y="3818812"/>
            <a:ext cx="1519988" cy="369020"/>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la clase</a:t>
            </a:r>
            <a:endParaRPr lang="es-AR" sz="2400" b="1" dirty="0">
              <a:solidFill>
                <a:srgbClr val="002060"/>
              </a:solidFill>
              <a:latin typeface="Century Gothic" panose="020B0502020202020204" pitchFamily="34" charset="0"/>
              <a:ea typeface="Calibri"/>
              <a:cs typeface="Calibri"/>
              <a:sym typeface="Calibri"/>
            </a:endParaRPr>
          </a:p>
        </p:txBody>
      </p:sp>
      <p:sp>
        <p:nvSpPr>
          <p:cNvPr id="3" name="TextBox 2">
            <a:extLst>
              <a:ext uri="{FF2B5EF4-FFF2-40B4-BE49-F238E27FC236}">
                <a16:creationId xmlns:a16="http://schemas.microsoft.com/office/drawing/2014/main" id="{EB9BBB6A-2FE2-4D02-BAD8-36FD2F60BF08}"/>
              </a:ext>
            </a:extLst>
          </p:cNvPr>
          <p:cNvSpPr txBox="1"/>
          <p:nvPr/>
        </p:nvSpPr>
        <p:spPr>
          <a:xfrm>
            <a:off x="142529" y="5183495"/>
            <a:ext cx="6696064"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Las palabra extras son ______________</a:t>
            </a:r>
          </a:p>
        </p:txBody>
      </p:sp>
      <p:sp>
        <p:nvSpPr>
          <p:cNvPr id="25" name="Google Shape;283;p7">
            <a:extLst>
              <a:ext uri="{FF2B5EF4-FFF2-40B4-BE49-F238E27FC236}">
                <a16:creationId xmlns:a16="http://schemas.microsoft.com/office/drawing/2014/main" id="{1989A655-A56A-4057-A05A-E0E522523CB3}"/>
              </a:ext>
            </a:extLst>
          </p:cNvPr>
          <p:cNvSpPr/>
          <p:nvPr/>
        </p:nvSpPr>
        <p:spPr>
          <a:xfrm>
            <a:off x="4178266" y="5165566"/>
            <a:ext cx="142536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de</a:t>
            </a:r>
          </a:p>
        </p:txBody>
      </p:sp>
      <p:sp>
        <p:nvSpPr>
          <p:cNvPr id="26" name="TextBox 25">
            <a:extLst>
              <a:ext uri="{FF2B5EF4-FFF2-40B4-BE49-F238E27FC236}">
                <a16:creationId xmlns:a16="http://schemas.microsoft.com/office/drawing/2014/main" id="{CBE86D73-A98F-4D95-BDDD-8EED62CDE643}"/>
              </a:ext>
            </a:extLst>
          </p:cNvPr>
          <p:cNvSpPr txBox="1"/>
          <p:nvPr/>
        </p:nvSpPr>
        <p:spPr>
          <a:xfrm>
            <a:off x="142529" y="5721389"/>
            <a:ext cx="657263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En </a:t>
            </a:r>
            <a:r>
              <a:rPr lang="en-GB" sz="2800" b="1" dirty="0" err="1">
                <a:solidFill>
                  <a:srgbClr val="002060"/>
                </a:solidFill>
                <a:latin typeface="Century Gothic" panose="020B0502020202020204" pitchFamily="34" charset="0"/>
              </a:rPr>
              <a:t>inglés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significan</a:t>
            </a:r>
            <a:r>
              <a:rPr lang="en-GB" sz="2800" b="1" dirty="0">
                <a:solidFill>
                  <a:srgbClr val="002060"/>
                </a:solidFill>
                <a:latin typeface="Century Gothic" panose="020B0502020202020204" pitchFamily="34" charset="0"/>
              </a:rPr>
              <a:t>      ______________</a:t>
            </a:r>
          </a:p>
        </p:txBody>
      </p:sp>
      <p:sp>
        <p:nvSpPr>
          <p:cNvPr id="27" name="Google Shape;283;p7">
            <a:extLst>
              <a:ext uri="{FF2B5EF4-FFF2-40B4-BE49-F238E27FC236}">
                <a16:creationId xmlns:a16="http://schemas.microsoft.com/office/drawing/2014/main" id="{68DB1985-72E7-4C24-A7B0-3187BE29D569}"/>
              </a:ext>
            </a:extLst>
          </p:cNvPr>
          <p:cNvSpPr/>
          <p:nvPr/>
        </p:nvSpPr>
        <p:spPr>
          <a:xfrm>
            <a:off x="3994711" y="5706715"/>
            <a:ext cx="179247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err="1">
                <a:solidFill>
                  <a:srgbClr val="002060"/>
                </a:solidFill>
                <a:latin typeface="Century Gothic" panose="020B0502020202020204" pitchFamily="34" charset="0"/>
                <a:ea typeface="Calibri"/>
                <a:cs typeface="Calibri"/>
                <a:sym typeface="Calibri"/>
              </a:rPr>
              <a:t>of</a:t>
            </a:r>
            <a:r>
              <a:rPr lang="es-AR" sz="2000" dirty="0">
                <a:solidFill>
                  <a:srgbClr val="002060"/>
                </a:solidFill>
                <a:latin typeface="Century Gothic" panose="020B0502020202020204" pitchFamily="34" charset="0"/>
                <a:ea typeface="Calibri"/>
                <a:cs typeface="Calibri"/>
                <a:sym typeface="Calibri"/>
              </a:rPr>
              <a:t>, </a:t>
            </a:r>
            <a:r>
              <a:rPr lang="es-AR" sz="2000" dirty="0" err="1">
                <a:solidFill>
                  <a:srgbClr val="002060"/>
                </a:solidFill>
                <a:latin typeface="Century Gothic" panose="020B0502020202020204" pitchFamily="34" charset="0"/>
                <a:ea typeface="Calibri"/>
                <a:cs typeface="Calibri"/>
                <a:sym typeface="Calibri"/>
              </a:rPr>
              <a:t>from</a:t>
            </a:r>
            <a:endParaRPr lang="es-AR" sz="2000" dirty="0">
              <a:solidFill>
                <a:srgbClr val="002060"/>
              </a:solidFill>
              <a:latin typeface="Century Gothic" panose="020B0502020202020204" pitchFamily="34" charset="0"/>
              <a:ea typeface="Calibri"/>
              <a:cs typeface="Calibri"/>
              <a:sym typeface="Calibri"/>
            </a:endParaRPr>
          </a:p>
        </p:txBody>
      </p:sp>
      <p:pic>
        <p:nvPicPr>
          <p:cNvPr id="28" name="Picture 2" descr="Micrófono, Audio, Voz, Grabación">
            <a:extLst>
              <a:ext uri="{FF2B5EF4-FFF2-40B4-BE49-F238E27FC236}">
                <a16:creationId xmlns:a16="http://schemas.microsoft.com/office/drawing/2014/main" id="{D45C870B-6FC8-46A9-8377-C54EF05A4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5737" y="5795402"/>
            <a:ext cx="898413" cy="898413"/>
          </a:xfrm>
          <a:prstGeom prst="ellipse">
            <a:avLst/>
          </a:prstGeom>
          <a:noFill/>
          <a:ln w="28575">
            <a:solidFill>
              <a:srgbClr val="0573E1"/>
            </a:solidFill>
          </a:ln>
          <a:extLst>
            <a:ext uri="{909E8E84-426E-40DD-AFC4-6F175D3DCCD1}">
              <a14:hiddenFill xmlns:a14="http://schemas.microsoft.com/office/drawing/2010/main">
                <a:solidFill>
                  <a:srgbClr val="FFFFFF"/>
                </a:solidFill>
              </a14:hiddenFill>
            </a:ext>
          </a:extLst>
        </p:spPr>
      </p:pic>
      <p:pic>
        <p:nvPicPr>
          <p:cNvPr id="29" name="Picture 16" descr="United, Flag, Kingdom, British, Great, Britain">
            <a:extLst>
              <a:ext uri="{FF2B5EF4-FFF2-40B4-BE49-F238E27FC236}">
                <a16:creationId xmlns:a16="http://schemas.microsoft.com/office/drawing/2014/main" id="{7602FD81-9DD3-4936-AF18-1DFC3BE892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808" y="5874516"/>
            <a:ext cx="311833" cy="244085"/>
          </a:xfrm>
          <a:prstGeom prst="round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27CF948-A208-44B4-924B-828D23ABFC3D}"/>
              </a:ext>
            </a:extLst>
          </p:cNvPr>
          <p:cNvSpPr txBox="1"/>
          <p:nvPr/>
        </p:nvSpPr>
        <p:spPr>
          <a:xfrm>
            <a:off x="8290935" y="50889"/>
            <a:ext cx="2504655" cy="800219"/>
          </a:xfrm>
          <a:prstGeom prst="rect">
            <a:avLst/>
          </a:prstGeom>
          <a:solidFill>
            <a:srgbClr val="C0E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err="1">
                <a:solidFill>
                  <a:srgbClr val="002060"/>
                </a:solidFill>
                <a:latin typeface="Century Gothic" panose="020B0502020202020204" pitchFamily="34" charset="0"/>
              </a:rPr>
              <a:t>investiga</a:t>
            </a:r>
            <a:r>
              <a:rPr lang="en-GB" sz="1600" b="1" dirty="0">
                <a:solidFill>
                  <a:srgbClr val="002060"/>
                </a:solidFill>
                <a:latin typeface="Century Gothic" panose="020B0502020202020204" pitchFamily="34" charset="0"/>
              </a:rPr>
              <a:t> =</a:t>
            </a:r>
            <a:r>
              <a:rPr lang="en-GB" sz="1400" b="1" dirty="0">
                <a:solidFill>
                  <a:srgbClr val="002060"/>
                </a:solidFill>
                <a:latin typeface="Century Gothic" panose="020B0502020202020204" pitchFamily="34" charset="0"/>
              </a:rPr>
              <a:t> </a:t>
            </a:r>
            <a:r>
              <a:rPr lang="en-GB" sz="1400" dirty="0">
                <a:solidFill>
                  <a:srgbClr val="002060"/>
                </a:solidFill>
                <a:latin typeface="Century Gothic" panose="020B0502020202020204" pitchFamily="34" charset="0"/>
              </a:rPr>
              <a:t>s/he researches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Century Gothic" panose="020B0502020202020204" pitchFamily="34" charset="0"/>
              </a:rPr>
              <a:t>sobre</a:t>
            </a:r>
            <a:r>
              <a:rPr lang="en-GB" sz="1600" dirty="0">
                <a:solidFill>
                  <a:srgbClr val="002060"/>
                </a:solidFill>
                <a:latin typeface="Century Gothic" panose="020B0502020202020204" pitchFamily="34" charset="0"/>
              </a:rPr>
              <a:t> = about</a:t>
            </a:r>
          </a:p>
        </p:txBody>
      </p:sp>
      <p:sp>
        <p:nvSpPr>
          <p:cNvPr id="31" name="Google Shape;291;p7">
            <a:extLst>
              <a:ext uri="{FF2B5EF4-FFF2-40B4-BE49-F238E27FC236}">
                <a16:creationId xmlns:a16="http://schemas.microsoft.com/office/drawing/2014/main" id="{15632069-1169-706B-D6AD-1B8AAECC111C}"/>
              </a:ext>
            </a:extLst>
          </p:cNvPr>
          <p:cNvSpPr/>
          <p:nvPr/>
        </p:nvSpPr>
        <p:spPr>
          <a:xfrm>
            <a:off x="8782338" y="2586817"/>
            <a:ext cx="1311244" cy="44173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la clase</a:t>
            </a:r>
          </a:p>
        </p:txBody>
      </p:sp>
      <p:sp>
        <p:nvSpPr>
          <p:cNvPr id="35" name="Google Shape;291;p7">
            <a:extLst>
              <a:ext uri="{FF2B5EF4-FFF2-40B4-BE49-F238E27FC236}">
                <a16:creationId xmlns:a16="http://schemas.microsoft.com/office/drawing/2014/main" id="{683A9B4A-5E4E-EABA-27D4-87AB73291E98}"/>
              </a:ext>
            </a:extLst>
          </p:cNvPr>
          <p:cNvSpPr/>
          <p:nvPr/>
        </p:nvSpPr>
        <p:spPr>
          <a:xfrm>
            <a:off x="2216194" y="2598660"/>
            <a:ext cx="1352111" cy="40106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ordenar</a:t>
            </a:r>
          </a:p>
        </p:txBody>
      </p:sp>
      <p:sp>
        <p:nvSpPr>
          <p:cNvPr id="36" name="Google Shape;291;p7">
            <a:extLst>
              <a:ext uri="{FF2B5EF4-FFF2-40B4-BE49-F238E27FC236}">
                <a16:creationId xmlns:a16="http://schemas.microsoft.com/office/drawing/2014/main" id="{A46CDB6A-079B-6471-AC05-4A0F37D26A13}"/>
              </a:ext>
            </a:extLst>
          </p:cNvPr>
          <p:cNvSpPr/>
          <p:nvPr/>
        </p:nvSpPr>
        <p:spPr>
          <a:xfrm>
            <a:off x="6035492" y="2596160"/>
            <a:ext cx="1518919" cy="44173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la tarde</a:t>
            </a:r>
          </a:p>
        </p:txBody>
      </p:sp>
      <p:sp>
        <p:nvSpPr>
          <p:cNvPr id="37" name="Google Shape;283;p7">
            <a:extLst>
              <a:ext uri="{FF2B5EF4-FFF2-40B4-BE49-F238E27FC236}">
                <a16:creationId xmlns:a16="http://schemas.microsoft.com/office/drawing/2014/main" id="{2A998AC6-6ACD-0286-08A2-56984BD730B5}"/>
              </a:ext>
            </a:extLst>
          </p:cNvPr>
          <p:cNvSpPr/>
          <p:nvPr/>
        </p:nvSpPr>
        <p:spPr>
          <a:xfrm>
            <a:off x="5649150" y="5165565"/>
            <a:ext cx="142536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lavar</a:t>
            </a:r>
          </a:p>
        </p:txBody>
      </p:sp>
      <p:sp>
        <p:nvSpPr>
          <p:cNvPr id="39" name="Google Shape;283;p7">
            <a:extLst>
              <a:ext uri="{FF2B5EF4-FFF2-40B4-BE49-F238E27FC236}">
                <a16:creationId xmlns:a16="http://schemas.microsoft.com/office/drawing/2014/main" id="{950DAE3B-2AC9-48E5-A4E7-4C01B15D784C}"/>
              </a:ext>
            </a:extLst>
          </p:cNvPr>
          <p:cNvSpPr/>
          <p:nvPr/>
        </p:nvSpPr>
        <p:spPr>
          <a:xfrm>
            <a:off x="5957336" y="5693161"/>
            <a:ext cx="179247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err="1">
                <a:solidFill>
                  <a:srgbClr val="002060"/>
                </a:solidFill>
                <a:latin typeface="Century Gothic" panose="020B0502020202020204" pitchFamily="34" charset="0"/>
                <a:ea typeface="Calibri"/>
                <a:cs typeface="Calibri"/>
                <a:sym typeface="Calibri"/>
              </a:rPr>
              <a:t>to</a:t>
            </a:r>
            <a:r>
              <a:rPr lang="es-AR" sz="2000" dirty="0">
                <a:solidFill>
                  <a:srgbClr val="002060"/>
                </a:solidFill>
                <a:latin typeface="Century Gothic" panose="020B0502020202020204" pitchFamily="34" charset="0"/>
                <a:ea typeface="Calibri"/>
                <a:cs typeface="Calibri"/>
                <a:sym typeface="Calibri"/>
              </a:rPr>
              <a:t> </a:t>
            </a:r>
            <a:r>
              <a:rPr lang="es-AR" sz="2000" dirty="0" err="1">
                <a:solidFill>
                  <a:srgbClr val="002060"/>
                </a:solidFill>
                <a:latin typeface="Century Gothic" panose="020B0502020202020204" pitchFamily="34" charset="0"/>
                <a:ea typeface="Calibri"/>
                <a:cs typeface="Calibri"/>
                <a:sym typeface="Calibri"/>
              </a:rPr>
              <a:t>wash</a:t>
            </a:r>
            <a:endParaRPr lang="es-AR" sz="2000" dirty="0">
              <a:solidFill>
                <a:srgbClr val="002060"/>
              </a:solidFill>
              <a:latin typeface="Century Gothic" panose="020B0502020202020204" pitchFamily="34" charset="0"/>
              <a:ea typeface="Calibri"/>
              <a:cs typeface="Calibri"/>
              <a:sym typeface="Calibri"/>
            </a:endParaRPr>
          </a:p>
        </p:txBody>
      </p:sp>
      <p:sp>
        <p:nvSpPr>
          <p:cNvPr id="32" name="Google Shape;283;p7">
            <a:extLst>
              <a:ext uri="{FF2B5EF4-FFF2-40B4-BE49-F238E27FC236}">
                <a16:creationId xmlns:a16="http://schemas.microsoft.com/office/drawing/2014/main" id="{A393ED27-0A92-62CA-DAD6-8B52390A8D5C}"/>
              </a:ext>
            </a:extLst>
          </p:cNvPr>
          <p:cNvSpPr/>
          <p:nvPr/>
        </p:nvSpPr>
        <p:spPr>
          <a:xfrm>
            <a:off x="5740366" y="3844974"/>
            <a:ext cx="1021169" cy="331710"/>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por</a:t>
            </a:r>
            <a:endParaRPr lang="es-AR" sz="2400" b="1" dirty="0">
              <a:solidFill>
                <a:srgbClr val="002060"/>
              </a:solidFill>
              <a:latin typeface="Century Gothic" panose="020B0502020202020204" pitchFamily="34" charset="0"/>
              <a:ea typeface="Calibri"/>
              <a:cs typeface="Calibri"/>
              <a:sym typeface="Calibri"/>
            </a:endParaRPr>
          </a:p>
        </p:txBody>
      </p:sp>
      <p:sp>
        <p:nvSpPr>
          <p:cNvPr id="34" name="Google Shape;283;p7">
            <a:extLst>
              <a:ext uri="{FF2B5EF4-FFF2-40B4-BE49-F238E27FC236}">
                <a16:creationId xmlns:a16="http://schemas.microsoft.com/office/drawing/2014/main" id="{D8335D7C-3794-7643-0497-E07CCBA62541}"/>
              </a:ext>
            </a:extLst>
          </p:cNvPr>
          <p:cNvSpPr/>
          <p:nvPr/>
        </p:nvSpPr>
        <p:spPr>
          <a:xfrm>
            <a:off x="6826124" y="3830758"/>
            <a:ext cx="2489381" cy="36385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la tarde</a:t>
            </a:r>
            <a:endParaRPr lang="es-AR" sz="2400" b="1" dirty="0">
              <a:solidFill>
                <a:srgbClr val="002060"/>
              </a:solidFill>
              <a:latin typeface="Century Gothic" panose="020B0502020202020204" pitchFamily="34" charset="0"/>
              <a:ea typeface="Calibri"/>
              <a:cs typeface="Calibri"/>
              <a:sym typeface="Calibri"/>
            </a:endParaRPr>
          </a:p>
        </p:txBody>
      </p:sp>
      <p:sp>
        <p:nvSpPr>
          <p:cNvPr id="38" name="Google Shape;291;p7">
            <a:extLst>
              <a:ext uri="{FF2B5EF4-FFF2-40B4-BE49-F238E27FC236}">
                <a16:creationId xmlns:a16="http://schemas.microsoft.com/office/drawing/2014/main" id="{61481749-1C80-DEDA-AF69-DB167E79E2AC}"/>
              </a:ext>
            </a:extLst>
          </p:cNvPr>
          <p:cNvSpPr/>
          <p:nvPr/>
        </p:nvSpPr>
        <p:spPr>
          <a:xfrm>
            <a:off x="4649380" y="2595486"/>
            <a:ext cx="1311244" cy="44173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lavar</a:t>
            </a:r>
          </a:p>
        </p:txBody>
      </p:sp>
    </p:spTree>
    <p:extLst>
      <p:ext uri="{BB962C8B-B14F-4D97-AF65-F5344CB8AC3E}">
        <p14:creationId xmlns:p14="http://schemas.microsoft.com/office/powerpoint/2010/main" val="14859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46" grpId="0" animBg="1"/>
      <p:bldP spid="47" grpId="0" animBg="1"/>
      <p:bldP spid="49" grpId="0" animBg="1"/>
      <p:bldP spid="3" grpId="0"/>
      <p:bldP spid="25" grpId="0" animBg="1"/>
      <p:bldP spid="26" grpId="0"/>
      <p:bldP spid="27" grpId="0" animBg="1"/>
      <p:bldP spid="31" grpId="0" animBg="1"/>
      <p:bldP spid="35" grpId="0" animBg="1"/>
      <p:bldP spid="36" grpId="0" animBg="1"/>
      <p:bldP spid="37" grpId="0" animBg="1"/>
      <p:bldP spid="39"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Google Shape;472;p17">
            <a:extLst>
              <a:ext uri="{FF2B5EF4-FFF2-40B4-BE49-F238E27FC236}">
                <a16:creationId xmlns:a16="http://schemas.microsoft.com/office/drawing/2014/main" id="{E44697A9-7FB0-CDA8-1668-AC4E5DB281F0}"/>
              </a:ext>
            </a:extLst>
          </p:cNvPr>
          <p:cNvSpPr txBox="1"/>
          <p:nvPr/>
        </p:nvSpPr>
        <p:spPr>
          <a:xfrm>
            <a:off x="843674" y="6125002"/>
            <a:ext cx="10611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a:solidFill>
                  <a:srgbClr val="1F3864"/>
                </a:solidFill>
                <a:latin typeface="Century Gothic"/>
                <a:cs typeface="Arial"/>
                <a:sym typeface="Century Gothic"/>
              </a:rPr>
              <a:t>Debo leer la </a:t>
            </a:r>
            <a:r>
              <a:rPr lang="en-GB" sz="4200" b="1" kern="0" dirty="0" err="1">
                <a:solidFill>
                  <a:srgbClr val="1F3864"/>
                </a:solidFill>
                <a:latin typeface="Century Gothic"/>
                <a:cs typeface="Arial"/>
                <a:sym typeface="Century Gothic"/>
              </a:rPr>
              <a:t>frase</a:t>
            </a:r>
            <a:r>
              <a:rPr lang="en-GB" sz="4200" b="1" kern="0" dirty="0">
                <a:solidFill>
                  <a:srgbClr val="1F3864"/>
                </a:solidFill>
                <a:latin typeface="Century Gothic"/>
                <a:cs typeface="Arial"/>
                <a:sym typeface="Century Gothic"/>
              </a:rPr>
              <a:t> en clase.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71035" y="1574290"/>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1029386" y="2400306"/>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1277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2805" y="988556"/>
            <a:ext cx="614822" cy="61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Table 3">
            <a:extLst>
              <a:ext uri="{FF2B5EF4-FFF2-40B4-BE49-F238E27FC236}">
                <a16:creationId xmlns:a16="http://schemas.microsoft.com/office/drawing/2014/main" id="{5758891C-FE71-2C0F-BA12-9BF5738D71E3}"/>
              </a:ext>
            </a:extLst>
          </p:cNvPr>
          <p:cNvGraphicFramePr>
            <a:graphicFrameLocks noGrp="1"/>
          </p:cNvGraphicFramePr>
          <p:nvPr>
            <p:extLst>
              <p:ext uri="{D42A27DB-BD31-4B8C-83A1-F6EECF244321}">
                <p14:modId xmlns:p14="http://schemas.microsoft.com/office/powerpoint/2010/main" val="1242953480"/>
              </p:ext>
            </p:extLst>
          </p:nvPr>
        </p:nvGraphicFramePr>
        <p:xfrm>
          <a:off x="200074" y="672209"/>
          <a:ext cx="10520146" cy="5029200"/>
        </p:xfrm>
        <a:graphic>
          <a:graphicData uri="http://schemas.openxmlformats.org/drawingml/2006/table">
            <a:tbl>
              <a:tblPr firstRow="1" bandRow="1">
                <a:tableStyleId>{5940675A-B579-460E-94D1-54222C63F5DA}</a:tableStyleId>
              </a:tblPr>
              <a:tblGrid>
                <a:gridCol w="1847441">
                  <a:extLst>
                    <a:ext uri="{9D8B030D-6E8A-4147-A177-3AD203B41FA5}">
                      <a16:colId xmlns:a16="http://schemas.microsoft.com/office/drawing/2014/main" val="4110287848"/>
                    </a:ext>
                  </a:extLst>
                </a:gridCol>
                <a:gridCol w="2469273">
                  <a:extLst>
                    <a:ext uri="{9D8B030D-6E8A-4147-A177-3AD203B41FA5}">
                      <a16:colId xmlns:a16="http://schemas.microsoft.com/office/drawing/2014/main" val="1953448800"/>
                    </a:ext>
                  </a:extLst>
                </a:gridCol>
                <a:gridCol w="2890132">
                  <a:extLst>
                    <a:ext uri="{9D8B030D-6E8A-4147-A177-3AD203B41FA5}">
                      <a16:colId xmlns:a16="http://schemas.microsoft.com/office/drawing/2014/main" val="838564552"/>
                    </a:ext>
                  </a:extLst>
                </a:gridCol>
                <a:gridCol w="3313300">
                  <a:extLst>
                    <a:ext uri="{9D8B030D-6E8A-4147-A177-3AD203B41FA5}">
                      <a16:colId xmlns:a16="http://schemas.microsoft.com/office/drawing/2014/main" val="764704179"/>
                    </a:ext>
                  </a:extLst>
                </a:gridCol>
              </a:tblGrid>
              <a:tr h="339513">
                <a:tc>
                  <a:txBody>
                    <a:bodyPr/>
                    <a:lstStyle/>
                    <a:p>
                      <a:r>
                        <a:rPr lang="en-GB" sz="2400" dirty="0">
                          <a:solidFill>
                            <a:srgbClr val="002060"/>
                          </a:solidFill>
                          <a:latin typeface="Century Gothic" panose="020B0502020202020204" pitchFamily="34" charset="0"/>
                        </a:rPr>
                        <a:t>I must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tidy up</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homework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at school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339513">
                <a:tc>
                  <a:txBody>
                    <a:bodyPr/>
                    <a:lstStyle/>
                    <a:p>
                      <a:r>
                        <a:rPr lang="en-GB" sz="2400" dirty="0">
                          <a:solidFill>
                            <a:srgbClr val="002060"/>
                          </a:solidFill>
                          <a:latin typeface="Century Gothic" panose="020B0502020202020204" pitchFamily="34" charset="0"/>
                        </a:rPr>
                        <a:t>You must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talk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table/desk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339513">
                <a:tc>
                  <a:txBody>
                    <a:bodyPr/>
                    <a:lstStyle/>
                    <a:p>
                      <a:r>
                        <a:rPr lang="en-GB" sz="2400" dirty="0">
                          <a:solidFill>
                            <a:srgbClr val="002060"/>
                          </a:solidFill>
                          <a:latin typeface="Century Gothic" panose="020B0502020202020204" pitchFamily="34" charset="0"/>
                        </a:rPr>
                        <a:t>She must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 make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class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339513">
                <a:tc>
                  <a:txBody>
                    <a:bodyPr/>
                    <a:lstStyle/>
                    <a:p>
                      <a:r>
                        <a:rPr lang="en-GB" sz="2400" dirty="0">
                          <a:solidFill>
                            <a:srgbClr val="002060"/>
                          </a:solidFill>
                          <a:latin typeface="Century Gothic" panose="020B0502020202020204" pitchFamily="34" charset="0"/>
                        </a:rPr>
                        <a:t>I must not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339513">
                <a:tc>
                  <a:txBody>
                    <a:bodyPr/>
                    <a:lstStyle/>
                    <a:p>
                      <a:r>
                        <a:rPr lang="en-GB" sz="2400" dirty="0">
                          <a:solidFill>
                            <a:srgbClr val="002060"/>
                          </a:solidFill>
                          <a:latin typeface="Century Gothic" panose="020B0502020202020204" pitchFamily="34" charset="0"/>
                        </a:rPr>
                        <a:t>You </a:t>
                      </a:r>
                      <a:r>
                        <a:rPr lang="en-GB" sz="2000" dirty="0">
                          <a:solidFill>
                            <a:srgbClr val="002060"/>
                          </a:solidFill>
                          <a:latin typeface="Century Gothic" panose="020B0502020202020204" pitchFamily="34" charset="0"/>
                        </a:rPr>
                        <a:t>mustn’t </a:t>
                      </a: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water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at break time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339513">
                <a:tc>
                  <a:txBody>
                    <a:bodyPr/>
                    <a:lstStyle/>
                    <a:p>
                      <a:r>
                        <a:rPr lang="en-GB" sz="2400" dirty="0">
                          <a:solidFill>
                            <a:srgbClr val="002060"/>
                          </a:solidFill>
                          <a:latin typeface="Century Gothic" panose="020B0502020202020204" pitchFamily="34" charset="0"/>
                        </a:rPr>
                        <a:t>S/he </a:t>
                      </a:r>
                      <a:r>
                        <a:rPr lang="en-GB" sz="2000" dirty="0">
                          <a:solidFill>
                            <a:srgbClr val="002060"/>
                          </a:solidFill>
                          <a:latin typeface="Century Gothic" panose="020B0502020202020204" pitchFamily="34" charset="0"/>
                        </a:rPr>
                        <a:t>mustn’t</a:t>
                      </a: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phrase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silence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339513">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every day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339513">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run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lot </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339513">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listen </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school bag</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594531964"/>
                  </a:ext>
                </a:extLst>
              </a:tr>
              <a:tr h="339513">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wear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sandwich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afternoon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219151493"/>
                  </a:ext>
                </a:extLst>
              </a:tr>
              <a:tr h="339513">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throw</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friends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morning</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830576454"/>
                  </a:ext>
                </a:extLst>
              </a:tr>
            </a:tbl>
          </a:graphicData>
        </a:graphic>
      </p:graphicFrame>
      <p:sp>
        <p:nvSpPr>
          <p:cNvPr id="59" name="Google Shape;454;p17">
            <a:extLst>
              <a:ext uri="{FF2B5EF4-FFF2-40B4-BE49-F238E27FC236}">
                <a16:creationId xmlns:a16="http://schemas.microsoft.com/office/drawing/2014/main" id="{A5E7B175-6DC6-B688-6DE2-A62ECD6757BC}"/>
              </a:ext>
            </a:extLst>
          </p:cNvPr>
          <p:cNvSpPr/>
          <p:nvPr/>
        </p:nvSpPr>
        <p:spPr>
          <a:xfrm>
            <a:off x="200074" y="695538"/>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pic>
        <p:nvPicPr>
          <p:cNvPr id="71" name="Picture 2" descr="Pen, Write, Pencil, Writing Tool, Work, Message, Blue">
            <a:extLst>
              <a:ext uri="{FF2B5EF4-FFF2-40B4-BE49-F238E27FC236}">
                <a16:creationId xmlns:a16="http://schemas.microsoft.com/office/drawing/2014/main" id="{BAB5CC86-FE88-DFBB-9221-46A89FD9E8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19772AC2-4FF5-50D9-FDA8-8080CA3DEA3C}"/>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3" name="Google Shape;454;p17">
            <a:extLst>
              <a:ext uri="{FF2B5EF4-FFF2-40B4-BE49-F238E27FC236}">
                <a16:creationId xmlns:a16="http://schemas.microsoft.com/office/drawing/2014/main" id="{CFD03E73-6A52-2165-A0A4-F51301675018}"/>
              </a:ext>
            </a:extLst>
          </p:cNvPr>
          <p:cNvSpPr/>
          <p:nvPr/>
        </p:nvSpPr>
        <p:spPr>
          <a:xfrm>
            <a:off x="2019908" y="2031279"/>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4" name="Google Shape;454;p17">
            <a:extLst>
              <a:ext uri="{FF2B5EF4-FFF2-40B4-BE49-F238E27FC236}">
                <a16:creationId xmlns:a16="http://schemas.microsoft.com/office/drawing/2014/main" id="{9AA4FFCA-177B-014D-CF29-ECB8DFB67C42}"/>
              </a:ext>
            </a:extLst>
          </p:cNvPr>
          <p:cNvSpPr/>
          <p:nvPr/>
        </p:nvSpPr>
        <p:spPr>
          <a:xfrm>
            <a:off x="4553404" y="2994426"/>
            <a:ext cx="184739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5" name="Google Shape;454;p17">
            <a:extLst>
              <a:ext uri="{FF2B5EF4-FFF2-40B4-BE49-F238E27FC236}">
                <a16:creationId xmlns:a16="http://schemas.microsoft.com/office/drawing/2014/main" id="{1EA71797-667D-C63F-8BD9-56CE81C3E6D0}"/>
              </a:ext>
            </a:extLst>
          </p:cNvPr>
          <p:cNvSpPr/>
          <p:nvPr/>
        </p:nvSpPr>
        <p:spPr>
          <a:xfrm>
            <a:off x="7413145" y="1574290"/>
            <a:ext cx="184739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7" name="Google Shape;454;p17">
            <a:extLst>
              <a:ext uri="{FF2B5EF4-FFF2-40B4-BE49-F238E27FC236}">
                <a16:creationId xmlns:a16="http://schemas.microsoft.com/office/drawing/2014/main" id="{9EACD40D-6321-E186-5F04-CF7FBFBD1121}"/>
              </a:ext>
            </a:extLst>
          </p:cNvPr>
          <p:cNvSpPr/>
          <p:nvPr/>
        </p:nvSpPr>
        <p:spPr>
          <a:xfrm>
            <a:off x="200074" y="1551029"/>
            <a:ext cx="1628726" cy="474708"/>
          </a:xfrm>
          <a:prstGeom prst="roundRect">
            <a:avLst>
              <a:gd name="adj" fmla="val 16667"/>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8" name="Google Shape;454;p17">
            <a:extLst>
              <a:ext uri="{FF2B5EF4-FFF2-40B4-BE49-F238E27FC236}">
                <a16:creationId xmlns:a16="http://schemas.microsoft.com/office/drawing/2014/main" id="{CE1F7324-91F2-365A-4172-BA9B024DE65D}"/>
              </a:ext>
            </a:extLst>
          </p:cNvPr>
          <p:cNvSpPr/>
          <p:nvPr/>
        </p:nvSpPr>
        <p:spPr>
          <a:xfrm>
            <a:off x="2019908" y="1141006"/>
            <a:ext cx="1628726" cy="474708"/>
          </a:xfrm>
          <a:prstGeom prst="roundRect">
            <a:avLst>
              <a:gd name="adj" fmla="val 16667"/>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9" name="Google Shape;454;p17">
            <a:extLst>
              <a:ext uri="{FF2B5EF4-FFF2-40B4-BE49-F238E27FC236}">
                <a16:creationId xmlns:a16="http://schemas.microsoft.com/office/drawing/2014/main" id="{537B33F7-E40D-CD6C-0614-6920FAB79BC9}"/>
              </a:ext>
            </a:extLst>
          </p:cNvPr>
          <p:cNvSpPr/>
          <p:nvPr/>
        </p:nvSpPr>
        <p:spPr>
          <a:xfrm>
            <a:off x="4553404" y="5205413"/>
            <a:ext cx="2138203" cy="474708"/>
          </a:xfrm>
          <a:prstGeom prst="roundRect">
            <a:avLst>
              <a:gd name="adj" fmla="val 16667"/>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0" name="Google Shape;454;p17">
            <a:extLst>
              <a:ext uri="{FF2B5EF4-FFF2-40B4-BE49-F238E27FC236}">
                <a16:creationId xmlns:a16="http://schemas.microsoft.com/office/drawing/2014/main" id="{0C8A29A2-3B47-140A-9AA8-0B8E68DA914B}"/>
              </a:ext>
            </a:extLst>
          </p:cNvPr>
          <p:cNvSpPr/>
          <p:nvPr/>
        </p:nvSpPr>
        <p:spPr>
          <a:xfrm>
            <a:off x="7413145" y="3864143"/>
            <a:ext cx="2138203" cy="474708"/>
          </a:xfrm>
          <a:prstGeom prst="roundRect">
            <a:avLst>
              <a:gd name="adj" fmla="val 16667"/>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5" name="Google Shape;472;p17">
            <a:extLst>
              <a:ext uri="{FF2B5EF4-FFF2-40B4-BE49-F238E27FC236}">
                <a16:creationId xmlns:a16="http://schemas.microsoft.com/office/drawing/2014/main" id="{4777E071-E9E2-B6D8-AD7A-49580CFB726F}"/>
              </a:ext>
            </a:extLst>
          </p:cNvPr>
          <p:cNvSpPr txBox="1"/>
          <p:nvPr/>
        </p:nvSpPr>
        <p:spPr>
          <a:xfrm>
            <a:off x="843674" y="6132893"/>
            <a:ext cx="10611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err="1">
                <a:solidFill>
                  <a:srgbClr val="1F3864"/>
                </a:solidFill>
                <a:latin typeface="Century Gothic"/>
                <a:cs typeface="Arial"/>
                <a:sym typeface="Century Gothic"/>
              </a:rPr>
              <a:t>Debe</a:t>
            </a:r>
            <a:r>
              <a:rPr lang="en-GB" sz="4200" b="1" kern="0" dirty="0">
                <a:solidFill>
                  <a:srgbClr val="1F3864"/>
                </a:solidFill>
                <a:latin typeface="Century Gothic"/>
                <a:cs typeface="Arial"/>
                <a:sym typeface="Century Gothic"/>
              </a:rPr>
              <a:t> hablar con amigos en español.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Google Shape;454;p17">
            <a:extLst>
              <a:ext uri="{FF2B5EF4-FFF2-40B4-BE49-F238E27FC236}">
                <a16:creationId xmlns:a16="http://schemas.microsoft.com/office/drawing/2014/main" id="{84CB0841-FBC6-7E41-2060-8486C990CFC1}"/>
              </a:ext>
            </a:extLst>
          </p:cNvPr>
          <p:cNvSpPr/>
          <p:nvPr/>
        </p:nvSpPr>
        <p:spPr>
          <a:xfrm>
            <a:off x="212816" y="1560303"/>
            <a:ext cx="1628726" cy="474708"/>
          </a:xfrm>
          <a:prstGeom prst="roundRect">
            <a:avLst>
              <a:gd name="adj" fmla="val 16667"/>
            </a:avLst>
          </a:prstGeom>
          <a:noFill/>
          <a:ln w="76200" cap="flat" cmpd="sng">
            <a:solidFill>
              <a:srgbClr val="FF4B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7" name="Google Shape;454;p17">
            <a:extLst>
              <a:ext uri="{FF2B5EF4-FFF2-40B4-BE49-F238E27FC236}">
                <a16:creationId xmlns:a16="http://schemas.microsoft.com/office/drawing/2014/main" id="{D2553F4D-0E0E-FAEF-C932-1EB63DC6EB16}"/>
              </a:ext>
            </a:extLst>
          </p:cNvPr>
          <p:cNvSpPr/>
          <p:nvPr/>
        </p:nvSpPr>
        <p:spPr>
          <a:xfrm>
            <a:off x="2051485" y="657024"/>
            <a:ext cx="1407210" cy="474708"/>
          </a:xfrm>
          <a:prstGeom prst="roundRect">
            <a:avLst>
              <a:gd name="adj" fmla="val 16667"/>
            </a:avLst>
          </a:prstGeom>
          <a:noFill/>
          <a:ln w="76200" cap="flat" cmpd="sng">
            <a:solidFill>
              <a:srgbClr val="FF4B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8" name="Google Shape;454;p17">
            <a:extLst>
              <a:ext uri="{FF2B5EF4-FFF2-40B4-BE49-F238E27FC236}">
                <a16:creationId xmlns:a16="http://schemas.microsoft.com/office/drawing/2014/main" id="{419D4B53-257B-576A-5235-5609F7E65367}"/>
              </a:ext>
            </a:extLst>
          </p:cNvPr>
          <p:cNvSpPr/>
          <p:nvPr/>
        </p:nvSpPr>
        <p:spPr>
          <a:xfrm>
            <a:off x="4527339" y="1133232"/>
            <a:ext cx="2433153" cy="474708"/>
          </a:xfrm>
          <a:prstGeom prst="roundRect">
            <a:avLst>
              <a:gd name="adj" fmla="val 16667"/>
            </a:avLst>
          </a:prstGeom>
          <a:noFill/>
          <a:ln w="76200" cap="flat" cmpd="sng">
            <a:solidFill>
              <a:srgbClr val="FF4B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9" name="Google Shape;454;p17">
            <a:extLst>
              <a:ext uri="{FF2B5EF4-FFF2-40B4-BE49-F238E27FC236}">
                <a16:creationId xmlns:a16="http://schemas.microsoft.com/office/drawing/2014/main" id="{1C7A5783-FAC3-E560-CBFE-3357D10ED821}"/>
              </a:ext>
            </a:extLst>
          </p:cNvPr>
          <p:cNvSpPr/>
          <p:nvPr/>
        </p:nvSpPr>
        <p:spPr>
          <a:xfrm>
            <a:off x="7402079" y="666298"/>
            <a:ext cx="1847395" cy="474708"/>
          </a:xfrm>
          <a:prstGeom prst="roundRect">
            <a:avLst>
              <a:gd name="adj" fmla="val 16667"/>
            </a:avLst>
          </a:prstGeom>
          <a:noFill/>
          <a:ln w="76200" cap="flat" cmpd="sng">
            <a:solidFill>
              <a:srgbClr val="FF4B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0" name="Google Shape;472;p17">
            <a:extLst>
              <a:ext uri="{FF2B5EF4-FFF2-40B4-BE49-F238E27FC236}">
                <a16:creationId xmlns:a16="http://schemas.microsoft.com/office/drawing/2014/main" id="{4DFE1457-86DA-976E-BF8D-15034C7A7497}"/>
              </a:ext>
            </a:extLst>
          </p:cNvPr>
          <p:cNvSpPr txBox="1"/>
          <p:nvPr/>
        </p:nvSpPr>
        <p:spPr>
          <a:xfrm>
            <a:off x="1109190" y="6077411"/>
            <a:ext cx="10611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err="1">
                <a:solidFill>
                  <a:srgbClr val="1F3864"/>
                </a:solidFill>
                <a:latin typeface="Century Gothic"/>
                <a:cs typeface="Arial"/>
                <a:sym typeface="Century Gothic"/>
              </a:rPr>
              <a:t>Debe</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ordenar</a:t>
            </a:r>
            <a:r>
              <a:rPr lang="en-GB" sz="4200" b="1" kern="0" dirty="0">
                <a:solidFill>
                  <a:srgbClr val="1F3864"/>
                </a:solidFill>
                <a:latin typeface="Century Gothic"/>
                <a:cs typeface="Arial"/>
                <a:sym typeface="Century Gothic"/>
              </a:rPr>
              <a:t> la mesa en </a:t>
            </a:r>
            <a:r>
              <a:rPr lang="en-GB" sz="4200" b="1" kern="0" dirty="0" err="1">
                <a:solidFill>
                  <a:srgbClr val="1F3864"/>
                </a:solidFill>
                <a:latin typeface="Century Gothic"/>
                <a:cs typeface="Arial"/>
                <a:sym typeface="Century Gothic"/>
              </a:rPr>
              <a:t>el</a:t>
            </a:r>
            <a:r>
              <a:rPr lang="en-GB" sz="4200" b="1" kern="0" dirty="0">
                <a:solidFill>
                  <a:srgbClr val="1F3864"/>
                </a:solidFill>
                <a:latin typeface="Century Gothic"/>
                <a:cs typeface="Arial"/>
                <a:sym typeface="Century Gothic"/>
              </a:rPr>
              <a:t> colegio.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1" name="Google Shape;454;p17">
            <a:extLst>
              <a:ext uri="{FF2B5EF4-FFF2-40B4-BE49-F238E27FC236}">
                <a16:creationId xmlns:a16="http://schemas.microsoft.com/office/drawing/2014/main" id="{0553FD2F-274D-9E6C-2D43-90A09D949315}"/>
              </a:ext>
            </a:extLst>
          </p:cNvPr>
          <p:cNvSpPr/>
          <p:nvPr/>
        </p:nvSpPr>
        <p:spPr>
          <a:xfrm>
            <a:off x="189008" y="2479546"/>
            <a:ext cx="1819834" cy="474708"/>
          </a:xfrm>
          <a:prstGeom prst="roundRect">
            <a:avLst>
              <a:gd name="adj" fmla="val 16667"/>
            </a:avLst>
          </a:prstGeom>
          <a:noFill/>
          <a:ln w="76200" cap="flat" cmpd="sng">
            <a:solidFill>
              <a:srgbClr val="22A7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2" name="Google Shape;454;p17">
            <a:extLst>
              <a:ext uri="{FF2B5EF4-FFF2-40B4-BE49-F238E27FC236}">
                <a16:creationId xmlns:a16="http://schemas.microsoft.com/office/drawing/2014/main" id="{96F8350F-865A-1962-619A-105809262EC7}"/>
              </a:ext>
            </a:extLst>
          </p:cNvPr>
          <p:cNvSpPr/>
          <p:nvPr/>
        </p:nvSpPr>
        <p:spPr>
          <a:xfrm>
            <a:off x="2093373" y="5232154"/>
            <a:ext cx="1407210" cy="474708"/>
          </a:xfrm>
          <a:prstGeom prst="roundRect">
            <a:avLst>
              <a:gd name="adj" fmla="val 16667"/>
            </a:avLst>
          </a:prstGeom>
          <a:noFill/>
          <a:ln w="76200" cap="flat" cmpd="sng">
            <a:solidFill>
              <a:srgbClr val="22A7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3" name="Google Shape;454;p17">
            <a:extLst>
              <a:ext uri="{FF2B5EF4-FFF2-40B4-BE49-F238E27FC236}">
                <a16:creationId xmlns:a16="http://schemas.microsoft.com/office/drawing/2014/main" id="{6026A7F5-4179-EF6B-B2F0-020B2A39400D}"/>
              </a:ext>
            </a:extLst>
          </p:cNvPr>
          <p:cNvSpPr/>
          <p:nvPr/>
        </p:nvSpPr>
        <p:spPr>
          <a:xfrm>
            <a:off x="4514777" y="2501725"/>
            <a:ext cx="1847395" cy="474708"/>
          </a:xfrm>
          <a:prstGeom prst="roundRect">
            <a:avLst>
              <a:gd name="adj" fmla="val 16667"/>
            </a:avLst>
          </a:prstGeom>
          <a:noFill/>
          <a:ln w="76200" cap="flat" cmpd="sng">
            <a:solidFill>
              <a:srgbClr val="22A7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4" name="Google Shape;454;p17">
            <a:extLst>
              <a:ext uri="{FF2B5EF4-FFF2-40B4-BE49-F238E27FC236}">
                <a16:creationId xmlns:a16="http://schemas.microsoft.com/office/drawing/2014/main" id="{39C0E14D-1601-C56B-771D-F1033C084375}"/>
              </a:ext>
            </a:extLst>
          </p:cNvPr>
          <p:cNvSpPr/>
          <p:nvPr/>
        </p:nvSpPr>
        <p:spPr>
          <a:xfrm>
            <a:off x="7449831" y="2501585"/>
            <a:ext cx="2101517" cy="474708"/>
          </a:xfrm>
          <a:prstGeom prst="roundRect">
            <a:avLst>
              <a:gd name="adj" fmla="val 16667"/>
            </a:avLst>
          </a:prstGeom>
          <a:noFill/>
          <a:ln w="76200" cap="flat" cmpd="sng">
            <a:solidFill>
              <a:srgbClr val="22A7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5" name="Google Shape;472;p17">
            <a:extLst>
              <a:ext uri="{FF2B5EF4-FFF2-40B4-BE49-F238E27FC236}">
                <a16:creationId xmlns:a16="http://schemas.microsoft.com/office/drawing/2014/main" id="{8D4A724A-FEC4-C29D-C78E-86115880FC22}"/>
              </a:ext>
            </a:extLst>
          </p:cNvPr>
          <p:cNvSpPr txBox="1"/>
          <p:nvPr/>
        </p:nvSpPr>
        <p:spPr>
          <a:xfrm>
            <a:off x="358588" y="6064997"/>
            <a:ext cx="10611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a:solidFill>
                  <a:srgbClr val="1F3864"/>
                </a:solidFill>
                <a:latin typeface="Century Gothic"/>
                <a:cs typeface="Arial"/>
                <a:sym typeface="Century Gothic"/>
              </a:rPr>
              <a:t>No </a:t>
            </a:r>
            <a:r>
              <a:rPr lang="en-GB" sz="4200" b="1" kern="0" dirty="0" err="1">
                <a:solidFill>
                  <a:srgbClr val="1F3864"/>
                </a:solidFill>
                <a:latin typeface="Century Gothic"/>
                <a:cs typeface="Arial"/>
                <a:sym typeface="Century Gothic"/>
              </a:rPr>
              <a:t>debes</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tirar</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agua</a:t>
            </a:r>
            <a:r>
              <a:rPr lang="en-GB" sz="4200" b="1" kern="0" dirty="0">
                <a:solidFill>
                  <a:srgbClr val="1F3864"/>
                </a:solidFill>
                <a:latin typeface="Century Gothic"/>
                <a:cs typeface="Arial"/>
                <a:sym typeface="Century Gothic"/>
              </a:rPr>
              <a:t> en </a:t>
            </a:r>
            <a:r>
              <a:rPr lang="en-GB" sz="4200" b="1" kern="0" dirty="0" err="1">
                <a:solidFill>
                  <a:srgbClr val="1F3864"/>
                </a:solidFill>
                <a:latin typeface="Century Gothic"/>
                <a:cs typeface="Arial"/>
                <a:sym typeface="Century Gothic"/>
              </a:rPr>
              <a:t>el</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recreo</a:t>
            </a:r>
            <a:r>
              <a:rPr lang="en-GB" sz="4200" b="1" kern="0" dirty="0">
                <a:solidFill>
                  <a:srgbClr val="1F3864"/>
                </a:solidFill>
                <a:latin typeface="Century Gothic"/>
                <a:cs typeface="Arial"/>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454;p17">
            <a:extLst>
              <a:ext uri="{FF2B5EF4-FFF2-40B4-BE49-F238E27FC236}">
                <a16:creationId xmlns:a16="http://schemas.microsoft.com/office/drawing/2014/main" id="{CA2BA3E8-1D59-CBE5-544E-2A35CEFCD15F}"/>
              </a:ext>
            </a:extLst>
          </p:cNvPr>
          <p:cNvSpPr/>
          <p:nvPr/>
        </p:nvSpPr>
        <p:spPr>
          <a:xfrm>
            <a:off x="209538" y="1154552"/>
            <a:ext cx="1588853" cy="390936"/>
          </a:xfrm>
          <a:prstGeom prst="roundRect">
            <a:avLst>
              <a:gd name="adj" fmla="val 16667"/>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7" name="Google Shape;454;p17">
            <a:extLst>
              <a:ext uri="{FF2B5EF4-FFF2-40B4-BE49-F238E27FC236}">
                <a16:creationId xmlns:a16="http://schemas.microsoft.com/office/drawing/2014/main" id="{F6DF78E1-E533-53C6-A613-53AA88DAEC50}"/>
              </a:ext>
            </a:extLst>
          </p:cNvPr>
          <p:cNvSpPr/>
          <p:nvPr/>
        </p:nvSpPr>
        <p:spPr>
          <a:xfrm>
            <a:off x="2008842" y="3380363"/>
            <a:ext cx="1407210" cy="474708"/>
          </a:xfrm>
          <a:prstGeom prst="roundRect">
            <a:avLst>
              <a:gd name="adj" fmla="val 16667"/>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8" name="Google Shape;454;p17">
            <a:extLst>
              <a:ext uri="{FF2B5EF4-FFF2-40B4-BE49-F238E27FC236}">
                <a16:creationId xmlns:a16="http://schemas.microsoft.com/office/drawing/2014/main" id="{72DF7998-48FB-6480-FD82-A3EE719BBCE3}"/>
              </a:ext>
            </a:extLst>
          </p:cNvPr>
          <p:cNvSpPr/>
          <p:nvPr/>
        </p:nvSpPr>
        <p:spPr>
          <a:xfrm>
            <a:off x="4527339" y="3864143"/>
            <a:ext cx="1847395" cy="474708"/>
          </a:xfrm>
          <a:prstGeom prst="roundRect">
            <a:avLst>
              <a:gd name="adj" fmla="val 16667"/>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9" name="Google Shape;454;p17">
            <a:extLst>
              <a:ext uri="{FF2B5EF4-FFF2-40B4-BE49-F238E27FC236}">
                <a16:creationId xmlns:a16="http://schemas.microsoft.com/office/drawing/2014/main" id="{A8A91880-3476-4BFE-E448-CF412406D788}"/>
              </a:ext>
            </a:extLst>
          </p:cNvPr>
          <p:cNvSpPr/>
          <p:nvPr/>
        </p:nvSpPr>
        <p:spPr>
          <a:xfrm>
            <a:off x="7449831" y="3414370"/>
            <a:ext cx="1847395" cy="474708"/>
          </a:xfrm>
          <a:prstGeom prst="roundRect">
            <a:avLst>
              <a:gd name="adj" fmla="val 16667"/>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00" name="Google Shape;472;p17">
            <a:extLst>
              <a:ext uri="{FF2B5EF4-FFF2-40B4-BE49-F238E27FC236}">
                <a16:creationId xmlns:a16="http://schemas.microsoft.com/office/drawing/2014/main" id="{FBC8BD3B-D69A-0467-593A-65D2C6E20FEC}"/>
              </a:ext>
            </a:extLst>
          </p:cNvPr>
          <p:cNvSpPr txBox="1"/>
          <p:nvPr/>
        </p:nvSpPr>
        <p:spPr>
          <a:xfrm>
            <a:off x="316786" y="6096418"/>
            <a:ext cx="10611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err="1">
                <a:solidFill>
                  <a:srgbClr val="1F3864"/>
                </a:solidFill>
                <a:latin typeface="Century Gothic"/>
                <a:cs typeface="Arial"/>
                <a:sym typeface="Century Gothic"/>
              </a:rPr>
              <a:t>Debes</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beber</a:t>
            </a:r>
            <a:r>
              <a:rPr lang="en-GB" sz="4200" b="1" kern="0" dirty="0">
                <a:solidFill>
                  <a:srgbClr val="1F3864"/>
                </a:solidFill>
                <a:latin typeface="Century Gothic"/>
                <a:cs typeface="Arial"/>
                <a:sym typeface="Century Gothic"/>
              </a:rPr>
              <a:t> mucho </a:t>
            </a:r>
            <a:r>
              <a:rPr lang="en-GB" sz="4200" b="1" kern="0" dirty="0" err="1">
                <a:solidFill>
                  <a:srgbClr val="1F3864"/>
                </a:solidFill>
                <a:latin typeface="Century Gothic"/>
                <a:cs typeface="Arial"/>
                <a:sym typeface="Century Gothic"/>
              </a:rPr>
              <a:t>todos</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los</a:t>
            </a:r>
            <a:r>
              <a:rPr lang="en-GB" sz="4200" b="1" kern="0" dirty="0">
                <a:solidFill>
                  <a:srgbClr val="1F3864"/>
                </a:solidFill>
                <a:latin typeface="Century Gothic"/>
                <a:cs typeface="Arial"/>
                <a:sym typeface="Century Gothic"/>
              </a:rPr>
              <a:t> días.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6" name="Google Shape;454;p17">
            <a:extLst>
              <a:ext uri="{FF2B5EF4-FFF2-40B4-BE49-F238E27FC236}">
                <a16:creationId xmlns:a16="http://schemas.microsoft.com/office/drawing/2014/main" id="{412A36D7-4439-DB2F-7248-72A22785D032}"/>
              </a:ext>
            </a:extLst>
          </p:cNvPr>
          <p:cNvSpPr/>
          <p:nvPr/>
        </p:nvSpPr>
        <p:spPr>
          <a:xfrm>
            <a:off x="209538" y="2043087"/>
            <a:ext cx="1799304" cy="433366"/>
          </a:xfrm>
          <a:prstGeom prst="roundRect">
            <a:avLst>
              <a:gd name="adj" fmla="val 16667"/>
            </a:avLst>
          </a:prstGeom>
          <a:noFill/>
          <a:ln w="76200" cap="flat" cmpd="sng">
            <a:solidFill>
              <a:srgbClr val="FFB3D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07" name="Google Shape;454;p17">
            <a:extLst>
              <a:ext uri="{FF2B5EF4-FFF2-40B4-BE49-F238E27FC236}">
                <a16:creationId xmlns:a16="http://schemas.microsoft.com/office/drawing/2014/main" id="{EE260332-789F-ADE6-E600-53ED0ABFE45E}"/>
              </a:ext>
            </a:extLst>
          </p:cNvPr>
          <p:cNvSpPr/>
          <p:nvPr/>
        </p:nvSpPr>
        <p:spPr>
          <a:xfrm>
            <a:off x="2078378" y="5261305"/>
            <a:ext cx="1407210" cy="433366"/>
          </a:xfrm>
          <a:prstGeom prst="roundRect">
            <a:avLst>
              <a:gd name="adj" fmla="val 16667"/>
            </a:avLst>
          </a:prstGeom>
          <a:noFill/>
          <a:ln w="76200" cap="flat" cmpd="sng">
            <a:solidFill>
              <a:srgbClr val="FFB3D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08" name="Google Shape;454;p17">
            <a:extLst>
              <a:ext uri="{FF2B5EF4-FFF2-40B4-BE49-F238E27FC236}">
                <a16:creationId xmlns:a16="http://schemas.microsoft.com/office/drawing/2014/main" id="{9FD1E947-3222-A353-560B-221E65842368}"/>
              </a:ext>
            </a:extLst>
          </p:cNvPr>
          <p:cNvSpPr/>
          <p:nvPr/>
        </p:nvSpPr>
        <p:spPr>
          <a:xfrm>
            <a:off x="4506483" y="1598907"/>
            <a:ext cx="2362139" cy="433366"/>
          </a:xfrm>
          <a:prstGeom prst="roundRect">
            <a:avLst>
              <a:gd name="adj" fmla="val 16667"/>
            </a:avLst>
          </a:prstGeom>
          <a:noFill/>
          <a:ln w="76200" cap="flat" cmpd="sng">
            <a:solidFill>
              <a:srgbClr val="FFB3D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09" name="Google Shape;454;p17">
            <a:extLst>
              <a:ext uri="{FF2B5EF4-FFF2-40B4-BE49-F238E27FC236}">
                <a16:creationId xmlns:a16="http://schemas.microsoft.com/office/drawing/2014/main" id="{05B81A07-F63B-3684-86D7-3E8844392047}"/>
              </a:ext>
            </a:extLst>
          </p:cNvPr>
          <p:cNvSpPr/>
          <p:nvPr/>
        </p:nvSpPr>
        <p:spPr>
          <a:xfrm>
            <a:off x="7403338" y="2060701"/>
            <a:ext cx="2768754" cy="433366"/>
          </a:xfrm>
          <a:prstGeom prst="roundRect">
            <a:avLst>
              <a:gd name="adj" fmla="val 16667"/>
            </a:avLst>
          </a:prstGeom>
          <a:noFill/>
          <a:ln w="76200" cap="flat" cmpd="sng">
            <a:solidFill>
              <a:srgbClr val="FFB3D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10" name="Google Shape;472;p17">
            <a:extLst>
              <a:ext uri="{FF2B5EF4-FFF2-40B4-BE49-F238E27FC236}">
                <a16:creationId xmlns:a16="http://schemas.microsoft.com/office/drawing/2014/main" id="{962B4CBB-4B87-18B2-87D4-3F1DACABAF2A}"/>
              </a:ext>
            </a:extLst>
          </p:cNvPr>
          <p:cNvSpPr txBox="1"/>
          <p:nvPr/>
        </p:nvSpPr>
        <p:spPr>
          <a:xfrm>
            <a:off x="383856" y="6100173"/>
            <a:ext cx="13568126"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a:solidFill>
                  <a:srgbClr val="1F3864"/>
                </a:solidFill>
                <a:latin typeface="Century Gothic"/>
                <a:cs typeface="Arial"/>
                <a:sym typeface="Century Gothic"/>
              </a:rPr>
              <a:t>No </a:t>
            </a:r>
            <a:r>
              <a:rPr lang="en-GB" sz="4200" b="1" kern="0" dirty="0" err="1">
                <a:solidFill>
                  <a:srgbClr val="1F3864"/>
                </a:solidFill>
                <a:latin typeface="Century Gothic"/>
                <a:cs typeface="Arial"/>
                <a:sym typeface="Century Gothic"/>
              </a:rPr>
              <a:t>debo</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tirar</a:t>
            </a:r>
            <a:r>
              <a:rPr lang="en-GB" sz="4200" b="1" kern="0" dirty="0">
                <a:solidFill>
                  <a:srgbClr val="1F3864"/>
                </a:solidFill>
                <a:latin typeface="Century Gothic"/>
                <a:cs typeface="Arial"/>
                <a:sym typeface="Century Gothic"/>
              </a:rPr>
              <a:t> un </a:t>
            </a:r>
            <a:r>
              <a:rPr lang="en-GB" sz="4200" b="1" kern="0" dirty="0" err="1">
                <a:solidFill>
                  <a:srgbClr val="1F3864"/>
                </a:solidFill>
                <a:latin typeface="Century Gothic"/>
                <a:cs typeface="Arial"/>
                <a:sym typeface="Century Gothic"/>
              </a:rPr>
              <a:t>libro</a:t>
            </a:r>
            <a:r>
              <a:rPr lang="en-GB" sz="4200" b="1" kern="0" dirty="0">
                <a:solidFill>
                  <a:srgbClr val="1F3864"/>
                </a:solidFill>
                <a:latin typeface="Century Gothic"/>
                <a:cs typeface="Arial"/>
                <a:sym typeface="Century Gothic"/>
              </a:rPr>
              <a:t> en </a:t>
            </a:r>
            <a:r>
              <a:rPr lang="en-GB" sz="4200" b="1" kern="0" dirty="0" err="1">
                <a:solidFill>
                  <a:srgbClr val="1F3864"/>
                </a:solidFill>
                <a:latin typeface="Century Gothic"/>
                <a:cs typeface="Arial"/>
                <a:sym typeface="Century Gothic"/>
              </a:rPr>
              <a:t>el</a:t>
            </a:r>
            <a:r>
              <a:rPr lang="en-GB" sz="4200" b="1" kern="0" dirty="0">
                <a:solidFill>
                  <a:srgbClr val="1F3864"/>
                </a:solidFill>
                <a:latin typeface="Century Gothic"/>
                <a:cs typeface="Arial"/>
                <a:sym typeface="Century Gothic"/>
              </a:rPr>
              <a:t> patio.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79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5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7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7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7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7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7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1"/>
                                          </p:stCondLst>
                                        </p:cTn>
                                        <p:tgtEl>
                                          <p:spTgt spid="7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1"/>
                                          </p:stCondLst>
                                        </p:cTn>
                                        <p:tgtEl>
                                          <p:spTgt spid="7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1"/>
                                          </p:stCondLst>
                                        </p:cTn>
                                        <p:tgtEl>
                                          <p:spTgt spid="8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8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1"/>
                                          </p:stCondLst>
                                        </p:cTn>
                                        <p:tgtEl>
                                          <p:spTgt spid="8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1"/>
                                          </p:stCondLst>
                                        </p:cTn>
                                        <p:tgtEl>
                                          <p:spTgt spid="8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1"/>
                                          </p:stCondLst>
                                        </p:cTn>
                                        <p:tgtEl>
                                          <p:spTgt spid="8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1"/>
                                          </p:stCondLst>
                                        </p:cTn>
                                        <p:tgtEl>
                                          <p:spTgt spid="8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1"/>
                                          </p:stCondLst>
                                        </p:cTn>
                                        <p:tgtEl>
                                          <p:spTgt spid="9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1"/>
                                          </p:stCondLst>
                                        </p:cTn>
                                        <p:tgtEl>
                                          <p:spTgt spid="9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1"/>
                                          </p:stCondLst>
                                        </p:cTn>
                                        <p:tgtEl>
                                          <p:spTgt spid="92"/>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1"/>
                                          </p:stCondLst>
                                        </p:cTn>
                                        <p:tgtEl>
                                          <p:spTgt spid="93"/>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1"/>
                                          </p:stCondLst>
                                        </p:cTn>
                                        <p:tgtEl>
                                          <p:spTgt spid="94"/>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1"/>
                                          </p:stCondLst>
                                        </p:cTn>
                                        <p:tgtEl>
                                          <p:spTgt spid="95"/>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9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0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1"/>
                                          </p:stCondLst>
                                        </p:cTn>
                                        <p:tgtEl>
                                          <p:spTgt spid="96"/>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1"/>
                                          </p:stCondLst>
                                        </p:cTn>
                                        <p:tgtEl>
                                          <p:spTgt spid="97"/>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1"/>
                                          </p:stCondLst>
                                        </p:cTn>
                                        <p:tgtEl>
                                          <p:spTgt spid="9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1"/>
                                          </p:stCondLst>
                                        </p:cTn>
                                        <p:tgtEl>
                                          <p:spTgt spid="99"/>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1"/>
                                          </p:stCondLst>
                                        </p:cTn>
                                        <p:tgtEl>
                                          <p:spTgt spid="10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0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0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10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1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nodeType="clickEffect">
                                  <p:stCondLst>
                                    <p:cond delay="0"/>
                                  </p:stCondLst>
                                  <p:childTnLst>
                                    <p:set>
                                      <p:cBhvr>
                                        <p:cTn id="186" dur="1" fill="hold">
                                          <p:stCondLst>
                                            <p:cond delay="1"/>
                                          </p:stCondLst>
                                        </p:cTn>
                                        <p:tgtEl>
                                          <p:spTgt spid="106"/>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1"/>
                                          </p:stCondLst>
                                        </p:cTn>
                                        <p:tgtEl>
                                          <p:spTgt spid="107"/>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1"/>
                                          </p:stCondLst>
                                        </p:cTn>
                                        <p:tgtEl>
                                          <p:spTgt spid="108"/>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1"/>
                                          </p:stCondLst>
                                        </p:cTn>
                                        <p:tgtEl>
                                          <p:spTgt spid="109"/>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1"/>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660692003"/>
              </p:ext>
            </p:extLst>
          </p:nvPr>
        </p:nvGraphicFramePr>
        <p:xfrm>
          <a:off x="312452" y="1102402"/>
          <a:ext cx="9987248" cy="5363712"/>
        </p:xfrm>
        <a:graphic>
          <a:graphicData uri="http://schemas.openxmlformats.org/drawingml/2006/table">
            <a:tbl>
              <a:tblPr firstRow="1" bandRow="1">
                <a:tableStyleId>{5940675A-B579-460E-94D1-54222C63F5DA}</a:tableStyleId>
              </a:tblPr>
              <a:tblGrid>
                <a:gridCol w="1761573">
                  <a:extLst>
                    <a:ext uri="{9D8B030D-6E8A-4147-A177-3AD203B41FA5}">
                      <a16:colId xmlns:a16="http://schemas.microsoft.com/office/drawing/2014/main" val="1203737284"/>
                    </a:ext>
                  </a:extLst>
                </a:gridCol>
                <a:gridCol w="2713875">
                  <a:extLst>
                    <a:ext uri="{9D8B030D-6E8A-4147-A177-3AD203B41FA5}">
                      <a16:colId xmlns:a16="http://schemas.microsoft.com/office/drawing/2014/main" val="1810222861"/>
                    </a:ext>
                  </a:extLst>
                </a:gridCol>
                <a:gridCol w="2769908">
                  <a:extLst>
                    <a:ext uri="{9D8B030D-6E8A-4147-A177-3AD203B41FA5}">
                      <a16:colId xmlns:a16="http://schemas.microsoft.com/office/drawing/2014/main" val="274413866"/>
                    </a:ext>
                  </a:extLst>
                </a:gridCol>
                <a:gridCol w="2741892">
                  <a:extLst>
                    <a:ext uri="{9D8B030D-6E8A-4147-A177-3AD203B41FA5}">
                      <a16:colId xmlns:a16="http://schemas.microsoft.com/office/drawing/2014/main" val="2706468897"/>
                    </a:ext>
                  </a:extLst>
                </a:gridCol>
              </a:tblGrid>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la ciudad</a:t>
                      </a:r>
                    </a:p>
                  </a:txBody>
                  <a:tcPr/>
                </a:tc>
                <a:tc>
                  <a:txBody>
                    <a:bodyPr/>
                    <a:lstStyle/>
                    <a:p>
                      <a:r>
                        <a:rPr lang="en-GB" sz="2400" b="1" dirty="0" err="1">
                          <a:solidFill>
                            <a:srgbClr val="00B0F0"/>
                          </a:solidFill>
                          <a:latin typeface="Century Gothic" panose="020B0502020202020204" pitchFamily="34" charset="0"/>
                        </a:rPr>
                        <a:t>va</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a</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todo</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mundo</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ir</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cine</a:t>
                      </a:r>
                    </a:p>
                  </a:txBody>
                  <a:tcPr/>
                </a:tc>
                <a:extLst>
                  <a:ext uri="{0D108BD9-81ED-4DB2-BD59-A6C34878D82A}">
                    <a16:rowId xmlns:a16="http://schemas.microsoft.com/office/drawing/2014/main" val="1164559424"/>
                  </a:ext>
                </a:extLst>
              </a:tr>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todo</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mucho</a:t>
                      </a: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visitante</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la  </a:t>
                      </a:r>
                      <a:r>
                        <a:rPr lang="en-GB" sz="2400" b="1" dirty="0" err="1">
                          <a:solidFill>
                            <a:srgbClr val="92D050"/>
                          </a:solidFill>
                          <a:latin typeface="Century Gothic" panose="020B0502020202020204" pitchFamily="34" charset="0"/>
                        </a:rPr>
                        <a:t>bandera</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desfile</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pan</a:t>
                      </a:r>
                    </a:p>
                  </a:txBody>
                  <a:tcPr/>
                </a:tc>
                <a:extLst>
                  <a:ext uri="{0D108BD9-81ED-4DB2-BD59-A6C34878D82A}">
                    <a16:rowId xmlns:a16="http://schemas.microsoft.com/office/drawing/2014/main" val="1047692962"/>
                  </a:ext>
                </a:extLst>
              </a:tr>
              <a:tr h="893952">
                <a:tc rowSpan="2">
                  <a:txBody>
                    <a:bodyPr/>
                    <a:lstStyle/>
                    <a:p>
                      <a:endParaRPr lang="en-GB" sz="2400" dirty="0"/>
                    </a:p>
                  </a:txBody>
                  <a:tcPr/>
                </a:tc>
                <a:tc>
                  <a:txBody>
                    <a:bodyPr/>
                    <a:lstStyle/>
                    <a:p>
                      <a:r>
                        <a:rPr lang="en-GB" sz="2400" b="1" dirty="0" err="1">
                          <a:solidFill>
                            <a:srgbClr val="FF3399"/>
                          </a:solidFill>
                          <a:latin typeface="Century Gothic" panose="020B0502020202020204" pitchFamily="34" charset="0"/>
                        </a:rPr>
                        <a:t>deber</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los</a:t>
                      </a:r>
                      <a:r>
                        <a:rPr lang="en-GB" sz="2400" b="1" dirty="0">
                          <a:solidFill>
                            <a:srgbClr val="FF3399"/>
                          </a:solidFill>
                          <a:latin typeface="Century Gothic" panose="020B0502020202020204" pitchFamily="34" charset="0"/>
                        </a:rPr>
                        <a:t> deberes</a:t>
                      </a:r>
                    </a:p>
                  </a:txBody>
                  <a:tcPr/>
                </a:tc>
                <a:tc>
                  <a:txBody>
                    <a:bodyPr/>
                    <a:lstStyle/>
                    <a:p>
                      <a:r>
                        <a:rPr lang="en-GB" sz="2400" b="1" dirty="0" err="1">
                          <a:solidFill>
                            <a:srgbClr val="FF3399"/>
                          </a:solidFill>
                          <a:latin typeface="Century Gothic" panose="020B0502020202020204" pitchFamily="34" charset="0"/>
                        </a:rPr>
                        <a:t>silencio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tarde</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el</a:t>
                      </a:r>
                      <a:r>
                        <a:rPr lang="en-GB" sz="2400" b="1" dirty="0">
                          <a:solidFill>
                            <a:srgbClr val="FF3399"/>
                          </a:solidFill>
                          <a:latin typeface="Century Gothic" panose="020B0502020202020204" pitchFamily="34" charset="0"/>
                        </a:rPr>
                        <a:t> colegio</a:t>
                      </a:r>
                    </a:p>
                  </a:txBody>
                  <a:tcPr/>
                </a:tc>
                <a:tc>
                  <a:txBody>
                    <a:bodyPr/>
                    <a:lstStyle/>
                    <a:p>
                      <a:r>
                        <a:rPr lang="en-GB" sz="2400" b="1" dirty="0" err="1">
                          <a:solidFill>
                            <a:srgbClr val="FF3399"/>
                          </a:solidFill>
                          <a:latin typeface="Century Gothic" panose="020B0502020202020204" pitchFamily="34" charset="0"/>
                        </a:rPr>
                        <a:t>debo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
        <p:nvSpPr>
          <p:cNvPr id="27" name="TextBox 26">
            <a:extLst>
              <a:ext uri="{FF2B5EF4-FFF2-40B4-BE49-F238E27FC236}">
                <a16:creationId xmlns:a16="http://schemas.microsoft.com/office/drawing/2014/main" id="{8E91EBFD-B466-4965-9469-F2748DA1485E}"/>
              </a:ext>
            </a:extLst>
          </p:cNvPr>
          <p:cNvSpPr txBox="1"/>
          <p:nvPr/>
        </p:nvSpPr>
        <p:spPr>
          <a:xfrm>
            <a:off x="2301777" y="6019556"/>
            <a:ext cx="274974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afternoon</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868520" y="5988778"/>
            <a:ext cx="388451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school</a:t>
            </a:r>
          </a:p>
        </p:txBody>
      </p:sp>
      <p:sp>
        <p:nvSpPr>
          <p:cNvPr id="30" name="TextBox 29">
            <a:extLst>
              <a:ext uri="{FF2B5EF4-FFF2-40B4-BE49-F238E27FC236}">
                <a16:creationId xmlns:a16="http://schemas.microsoft.com/office/drawing/2014/main" id="{4EAEAF29-DC2A-4A84-A343-84B356D8DD04}"/>
              </a:ext>
            </a:extLst>
          </p:cNvPr>
          <p:cNvSpPr txBox="1"/>
          <p:nvPr/>
        </p:nvSpPr>
        <p:spPr>
          <a:xfrm>
            <a:off x="7764059" y="6028925"/>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must, have to</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250052" y="5111249"/>
            <a:ext cx="233033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have to, must</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817971" y="5093174"/>
            <a:ext cx="271145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homework</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610034" y="5111249"/>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silence</a:t>
            </a:r>
          </a:p>
        </p:txBody>
      </p:sp>
      <p:sp>
        <p:nvSpPr>
          <p:cNvPr id="35" name="TextBox 34">
            <a:extLst>
              <a:ext uri="{FF2B5EF4-FFF2-40B4-BE49-F238E27FC236}">
                <a16:creationId xmlns:a16="http://schemas.microsoft.com/office/drawing/2014/main" id="{AB9ED005-4454-41B8-A663-C21826A85C58}"/>
              </a:ext>
            </a:extLst>
          </p:cNvPr>
          <p:cNvSpPr txBox="1"/>
          <p:nvPr/>
        </p:nvSpPr>
        <p:spPr>
          <a:xfrm>
            <a:off x="2285433" y="4199228"/>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flag</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851229" y="4226267"/>
            <a:ext cx="2620016"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(the) parade</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602654" y="4238720"/>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bread</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212827" y="331533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all, every</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779681" y="3345921"/>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a:t>
            </a:r>
            <a:r>
              <a:rPr lang="en-GB" sz="2400" dirty="0" err="1">
                <a:solidFill>
                  <a:srgbClr val="002060"/>
                </a:solidFill>
                <a:latin typeface="Century Gothic" panose="020B0502020202020204" pitchFamily="34" charset="0"/>
              </a:rPr>
              <a:t>ot</a:t>
            </a:r>
            <a:endParaRPr lang="en-GB" sz="2400"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4DCD1128-AD1B-4DC0-81CE-BBD68C5201EB}"/>
              </a:ext>
            </a:extLst>
          </p:cNvPr>
          <p:cNvSpPr txBox="1"/>
          <p:nvPr/>
        </p:nvSpPr>
        <p:spPr>
          <a:xfrm>
            <a:off x="7529424" y="3313312"/>
            <a:ext cx="25693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visitor</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292739" y="2436234"/>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everyone</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759352" y="243978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go, going</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556475" y="2426329"/>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cinema</a:t>
            </a:r>
          </a:p>
        </p:txBody>
      </p:sp>
      <p:sp>
        <p:nvSpPr>
          <p:cNvPr id="44" name="TextBox 43">
            <a:extLst>
              <a:ext uri="{FF2B5EF4-FFF2-40B4-BE49-F238E27FC236}">
                <a16:creationId xmlns:a16="http://schemas.microsoft.com/office/drawing/2014/main" id="{034E71BE-7DD3-4ED1-AFF3-AD0B6BA003B0}"/>
              </a:ext>
            </a:extLst>
          </p:cNvPr>
          <p:cNvSpPr txBox="1"/>
          <p:nvPr/>
        </p:nvSpPr>
        <p:spPr>
          <a:xfrm>
            <a:off x="2124299" y="1544958"/>
            <a:ext cx="239922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city</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805081" y="1551096"/>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goes</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529424" y="1523107"/>
            <a:ext cx="339255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a:t>
            </a:r>
          </a:p>
        </p:txBody>
      </p:sp>
    </p:spTree>
    <p:extLst>
      <p:ext uri="{BB962C8B-B14F-4D97-AF65-F5344CB8AC3E}">
        <p14:creationId xmlns:p14="http://schemas.microsoft.com/office/powerpoint/2010/main" val="36730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000848400"/>
              </p:ext>
            </p:extLst>
          </p:nvPr>
        </p:nvGraphicFramePr>
        <p:xfrm>
          <a:off x="312452" y="1102402"/>
          <a:ext cx="9987248" cy="5363712"/>
        </p:xfrm>
        <a:graphic>
          <a:graphicData uri="http://schemas.openxmlformats.org/drawingml/2006/table">
            <a:tbl>
              <a:tblPr firstRow="1" bandRow="1">
                <a:tableStyleId>{5940675A-B579-460E-94D1-54222C63F5DA}</a:tableStyleId>
              </a:tblPr>
              <a:tblGrid>
                <a:gridCol w="1761573">
                  <a:extLst>
                    <a:ext uri="{9D8B030D-6E8A-4147-A177-3AD203B41FA5}">
                      <a16:colId xmlns:a16="http://schemas.microsoft.com/office/drawing/2014/main" val="1203737284"/>
                    </a:ext>
                  </a:extLst>
                </a:gridCol>
                <a:gridCol w="2713875">
                  <a:extLst>
                    <a:ext uri="{9D8B030D-6E8A-4147-A177-3AD203B41FA5}">
                      <a16:colId xmlns:a16="http://schemas.microsoft.com/office/drawing/2014/main" val="1810222861"/>
                    </a:ext>
                  </a:extLst>
                </a:gridCol>
                <a:gridCol w="2769908">
                  <a:extLst>
                    <a:ext uri="{9D8B030D-6E8A-4147-A177-3AD203B41FA5}">
                      <a16:colId xmlns:a16="http://schemas.microsoft.com/office/drawing/2014/main" val="274413866"/>
                    </a:ext>
                  </a:extLst>
                </a:gridCol>
                <a:gridCol w="2741892">
                  <a:extLst>
                    <a:ext uri="{9D8B030D-6E8A-4147-A177-3AD203B41FA5}">
                      <a16:colId xmlns:a16="http://schemas.microsoft.com/office/drawing/2014/main" val="2706468897"/>
                    </a:ext>
                  </a:extLst>
                </a:gridCol>
              </a:tblGrid>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everyone</a:t>
                      </a:r>
                    </a:p>
                  </a:txBody>
                  <a:tcPr/>
                </a:tc>
                <a:tc>
                  <a:txBody>
                    <a:bodyPr/>
                    <a:lstStyle/>
                    <a:p>
                      <a:r>
                        <a:rPr lang="en-GB" sz="2400" b="1" dirty="0">
                          <a:solidFill>
                            <a:srgbClr val="00B0F0"/>
                          </a:solidFill>
                          <a:latin typeface="Century Gothic" panose="020B0502020202020204" pitchFamily="34" charset="0"/>
                        </a:rPr>
                        <a:t>(the) city</a:t>
                      </a:r>
                    </a:p>
                  </a:txBody>
                  <a:tcPr/>
                </a:tc>
                <a:tc>
                  <a:txBody>
                    <a:bodyPr/>
                    <a:lstStyle/>
                    <a:p>
                      <a:r>
                        <a:rPr lang="en-GB" sz="2400" b="1" dirty="0">
                          <a:solidFill>
                            <a:srgbClr val="00B0F0"/>
                          </a:solidFill>
                          <a:latin typeface="Century Gothic" panose="020B0502020202020204" pitchFamily="34" charset="0"/>
                        </a:rPr>
                        <a:t>to go, going</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B0F0"/>
                          </a:solidFill>
                          <a:latin typeface="Century Gothic" panose="020B0502020202020204" pitchFamily="34" charset="0"/>
                        </a:rPr>
                        <a:t>(the) cinema</a:t>
                      </a:r>
                    </a:p>
                    <a:p>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s/he goes</a:t>
                      </a:r>
                    </a:p>
                  </a:txBody>
                  <a:tcPr/>
                </a:tc>
                <a:extLst>
                  <a:ext uri="{0D108BD9-81ED-4DB2-BD59-A6C34878D82A}">
                    <a16:rowId xmlns:a16="http://schemas.microsoft.com/office/drawing/2014/main" val="1164559424"/>
                  </a:ext>
                </a:extLst>
              </a:tr>
              <a:tr h="89395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(the) parade</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flag</a:t>
                      </a:r>
                    </a:p>
                  </a:txBody>
                  <a:tcPr/>
                </a:tc>
                <a:tc>
                  <a:txBody>
                    <a:bodyPr/>
                    <a:lstStyle/>
                    <a:p>
                      <a:r>
                        <a:rPr lang="en-GB" sz="2400" b="1" dirty="0">
                          <a:solidFill>
                            <a:srgbClr val="92D050"/>
                          </a:solidFill>
                          <a:latin typeface="Century Gothic" panose="020B0502020202020204" pitchFamily="34" charset="0"/>
                        </a:rPr>
                        <a:t>(the) bread</a:t>
                      </a: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a lot</a:t>
                      </a:r>
                      <a:endParaRPr lang="en-GB" sz="2400" b="1" dirty="0">
                        <a:solidFill>
                          <a:srgbClr val="92D05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(the) visitor</a:t>
                      </a:r>
                      <a:endParaRPr lang="en-GB" sz="2400" b="1" dirty="0">
                        <a:solidFill>
                          <a:srgbClr val="92D05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all, every</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93952">
                <a:tc rowSpan="2">
                  <a:txBody>
                    <a:bodyPr/>
                    <a:lstStyle/>
                    <a:p>
                      <a:endParaRPr lang="en-GB" sz="2400" dirty="0"/>
                    </a:p>
                  </a:txBody>
                  <a:tcPr/>
                </a:tc>
                <a:tc>
                  <a:txBody>
                    <a:bodyPr/>
                    <a:lstStyle/>
                    <a:p>
                      <a:r>
                        <a:rPr lang="en-GB" sz="2400" b="1">
                          <a:solidFill>
                            <a:srgbClr val="FF3399"/>
                          </a:solidFill>
                          <a:latin typeface="Century Gothic" panose="020B0502020202020204" pitchFamily="34" charset="0"/>
                        </a:rPr>
                        <a:t>(the) homework</a:t>
                      </a:r>
                      <a:endParaRPr lang="en-GB" sz="2400" b="1" dirty="0">
                        <a:solidFill>
                          <a:srgbClr val="FF3399"/>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(the) school</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 afternoon</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to have to, must</a:t>
                      </a:r>
                      <a:endParaRPr lang="en-GB" sz="2400" b="1" dirty="0">
                        <a:solidFill>
                          <a:srgbClr val="FF3399"/>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I must, have to</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 silence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
        <p:nvSpPr>
          <p:cNvPr id="27" name="TextBox 26">
            <a:extLst>
              <a:ext uri="{FF2B5EF4-FFF2-40B4-BE49-F238E27FC236}">
                <a16:creationId xmlns:a16="http://schemas.microsoft.com/office/drawing/2014/main" id="{8E91EBFD-B466-4965-9469-F2748DA1485E}"/>
              </a:ext>
            </a:extLst>
          </p:cNvPr>
          <p:cNvSpPr txBox="1"/>
          <p:nvPr/>
        </p:nvSpPr>
        <p:spPr>
          <a:xfrm>
            <a:off x="2301777" y="6019556"/>
            <a:ext cx="274974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deber</a:t>
            </a:r>
            <a:endParaRPr lang="en-GB" sz="24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C76FE1AD-4946-4740-8517-0D1662F488E0}"/>
              </a:ext>
            </a:extLst>
          </p:cNvPr>
          <p:cNvSpPr txBox="1"/>
          <p:nvPr/>
        </p:nvSpPr>
        <p:spPr>
          <a:xfrm>
            <a:off x="4868520" y="5988778"/>
            <a:ext cx="388451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debo</a:t>
            </a:r>
            <a:endParaRPr lang="en-GB" sz="24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4EAEAF29-DC2A-4A84-A343-84B356D8DD04}"/>
              </a:ext>
            </a:extLst>
          </p:cNvPr>
          <p:cNvSpPr txBox="1"/>
          <p:nvPr/>
        </p:nvSpPr>
        <p:spPr>
          <a:xfrm>
            <a:off x="7764059" y="6028925"/>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silencio</a:t>
            </a:r>
            <a:endParaRPr lang="en-GB" sz="24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89ABE632-2167-4385-8184-1CE809CDE0EE}"/>
              </a:ext>
            </a:extLst>
          </p:cNvPr>
          <p:cNvSpPr txBox="1"/>
          <p:nvPr/>
        </p:nvSpPr>
        <p:spPr>
          <a:xfrm>
            <a:off x="2250052" y="5111249"/>
            <a:ext cx="2330338" cy="400110"/>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los</a:t>
            </a:r>
            <a:r>
              <a:rPr lang="en-GB" sz="2000" dirty="0">
                <a:solidFill>
                  <a:srgbClr val="002060"/>
                </a:solidFill>
                <a:latin typeface="Century Gothic" panose="020B0502020202020204" pitchFamily="34" charset="0"/>
              </a:rPr>
              <a:t> deberes</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817971" y="5093174"/>
            <a:ext cx="271145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colegio</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610034" y="5111249"/>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tarde</a:t>
            </a:r>
            <a:endParaRPr lang="en-GB" sz="24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AB9ED005-4454-41B8-A663-C21826A85C58}"/>
              </a:ext>
            </a:extLst>
          </p:cNvPr>
          <p:cNvSpPr txBox="1"/>
          <p:nvPr/>
        </p:nvSpPr>
        <p:spPr>
          <a:xfrm>
            <a:off x="2285433" y="4199228"/>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mucho</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851229" y="4226267"/>
            <a:ext cx="2620016" cy="430887"/>
          </a:xfrm>
          <a:prstGeom prst="rect">
            <a:avLst/>
          </a:prstGeom>
          <a:noFill/>
        </p:spPr>
        <p:txBody>
          <a:bodyPr wrap="square" rtlCol="0">
            <a:spAutoFit/>
          </a:bodyPr>
          <a:lstStyle/>
          <a:p>
            <a:r>
              <a:rPr lang="en-GB" sz="2200" dirty="0" err="1">
                <a:solidFill>
                  <a:srgbClr val="002060"/>
                </a:solidFill>
                <a:latin typeface="Century Gothic" panose="020B0502020202020204" pitchFamily="34" charset="0"/>
              </a:rPr>
              <a:t>el</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visitante</a:t>
            </a:r>
            <a:endParaRPr lang="en-GB" sz="2200" dirty="0">
              <a:solidFill>
                <a:srgbClr val="002060"/>
              </a:solidFill>
              <a:latin typeface="Century Gothic" panose="020B0502020202020204" pitchFamily="34" charset="0"/>
            </a:endParaRPr>
          </a:p>
        </p:txBody>
      </p:sp>
      <p:sp>
        <p:nvSpPr>
          <p:cNvPr id="37" name="TextBox 36">
            <a:extLst>
              <a:ext uri="{FF2B5EF4-FFF2-40B4-BE49-F238E27FC236}">
                <a16:creationId xmlns:a16="http://schemas.microsoft.com/office/drawing/2014/main" id="{4D0124B0-6CC7-4AA0-91A1-EE073678A85E}"/>
              </a:ext>
            </a:extLst>
          </p:cNvPr>
          <p:cNvSpPr txBox="1"/>
          <p:nvPr/>
        </p:nvSpPr>
        <p:spPr>
          <a:xfrm>
            <a:off x="7602654" y="4238720"/>
            <a:ext cx="282845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todo</a:t>
            </a:r>
            <a:endParaRPr lang="en-GB" sz="2400"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9948D3E4-A156-4947-B376-6644CC24CCDC}"/>
              </a:ext>
            </a:extLst>
          </p:cNvPr>
          <p:cNvSpPr txBox="1"/>
          <p:nvPr/>
        </p:nvSpPr>
        <p:spPr>
          <a:xfrm>
            <a:off x="2212827" y="3315331"/>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desfile</a:t>
            </a:r>
            <a:endParaRPr lang="en-GB" sz="24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E9CBBF2E-97E2-4F06-9FC1-F5BA50F78FE3}"/>
              </a:ext>
            </a:extLst>
          </p:cNvPr>
          <p:cNvSpPr txBox="1"/>
          <p:nvPr/>
        </p:nvSpPr>
        <p:spPr>
          <a:xfrm>
            <a:off x="4779681" y="3345921"/>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bandera</a:t>
            </a:r>
            <a:endParaRPr lang="en-GB" sz="2400"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4DCD1128-AD1B-4DC0-81CE-BBD68C5201EB}"/>
              </a:ext>
            </a:extLst>
          </p:cNvPr>
          <p:cNvSpPr txBox="1"/>
          <p:nvPr/>
        </p:nvSpPr>
        <p:spPr>
          <a:xfrm>
            <a:off x="7529424" y="3313312"/>
            <a:ext cx="25693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pan</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292739" y="2436234"/>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759352" y="243978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ciudad</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556475" y="2426329"/>
            <a:ext cx="282845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va</a:t>
            </a:r>
            <a:endParaRPr lang="en-GB" sz="24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034E71BE-7DD3-4ED1-AFF3-AD0B6BA003B0}"/>
              </a:ext>
            </a:extLst>
          </p:cNvPr>
          <p:cNvSpPr txBox="1"/>
          <p:nvPr/>
        </p:nvSpPr>
        <p:spPr>
          <a:xfrm>
            <a:off x="2124299" y="1544958"/>
            <a:ext cx="2399228" cy="400110"/>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todo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mundo</a:t>
            </a:r>
            <a:endParaRPr lang="en-GB" sz="20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F0A700A9-502F-490C-9292-3D9EF8010AF9}"/>
              </a:ext>
            </a:extLst>
          </p:cNvPr>
          <p:cNvSpPr txBox="1"/>
          <p:nvPr/>
        </p:nvSpPr>
        <p:spPr>
          <a:xfrm>
            <a:off x="4805081" y="1551096"/>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ciudad</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529424" y="1523107"/>
            <a:ext cx="339255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ir</a:t>
            </a:r>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7174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601669496"/>
              </p:ext>
            </p:extLst>
          </p:nvPr>
        </p:nvGraphicFramePr>
        <p:xfrm>
          <a:off x="571674" y="1102402"/>
          <a:ext cx="9370274" cy="5363712"/>
        </p:xfrm>
        <a:graphic>
          <a:graphicData uri="http://schemas.openxmlformats.org/drawingml/2006/table">
            <a:tbl>
              <a:tblPr firstRow="1" bandRow="1">
                <a:tableStyleId>{5940675A-B579-460E-94D1-54222C63F5DA}</a:tableStyleId>
              </a:tblPr>
              <a:tblGrid>
                <a:gridCol w="1652750">
                  <a:extLst>
                    <a:ext uri="{9D8B030D-6E8A-4147-A177-3AD203B41FA5}">
                      <a16:colId xmlns:a16="http://schemas.microsoft.com/office/drawing/2014/main" val="1203737284"/>
                    </a:ext>
                  </a:extLst>
                </a:gridCol>
                <a:gridCol w="2290772">
                  <a:extLst>
                    <a:ext uri="{9D8B030D-6E8A-4147-A177-3AD203B41FA5}">
                      <a16:colId xmlns:a16="http://schemas.microsoft.com/office/drawing/2014/main" val="1810222861"/>
                    </a:ext>
                  </a:extLst>
                </a:gridCol>
                <a:gridCol w="2854244">
                  <a:extLst>
                    <a:ext uri="{9D8B030D-6E8A-4147-A177-3AD203B41FA5}">
                      <a16:colId xmlns:a16="http://schemas.microsoft.com/office/drawing/2014/main" val="274413866"/>
                    </a:ext>
                  </a:extLst>
                </a:gridCol>
                <a:gridCol w="2572508">
                  <a:extLst>
                    <a:ext uri="{9D8B030D-6E8A-4147-A177-3AD203B41FA5}">
                      <a16:colId xmlns:a16="http://schemas.microsoft.com/office/drawing/2014/main" val="2706468897"/>
                    </a:ext>
                  </a:extLst>
                </a:gridCol>
              </a:tblGrid>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ciudad</a:t>
                      </a:r>
                    </a:p>
                  </a:txBody>
                  <a:tcPr/>
                </a:tc>
                <a:tc>
                  <a:txBody>
                    <a:bodyPr/>
                    <a:lstStyle/>
                    <a:p>
                      <a:r>
                        <a:rPr lang="en-GB" sz="2400" b="0" dirty="0" err="1">
                          <a:solidFill>
                            <a:srgbClr val="002060"/>
                          </a:solidFill>
                          <a:latin typeface="Century Gothic" panose="020B0502020202020204" pitchFamily="34" charset="0"/>
                        </a:rPr>
                        <a:t>va</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todo</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mundo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ir</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cine</a:t>
                      </a:r>
                    </a:p>
                  </a:txBody>
                  <a:tcPr/>
                </a:tc>
                <a:extLst>
                  <a:ext uri="{0D108BD9-81ED-4DB2-BD59-A6C34878D82A}">
                    <a16:rowId xmlns:a16="http://schemas.microsoft.com/office/drawing/2014/main" val="1164559424"/>
                  </a:ext>
                </a:extLst>
              </a:tr>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todo</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mucho</a:t>
                      </a: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visitante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bandera</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desfile</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pan</a:t>
                      </a:r>
                    </a:p>
                  </a:txBody>
                  <a:tcPr/>
                </a:tc>
                <a:extLst>
                  <a:ext uri="{0D108BD9-81ED-4DB2-BD59-A6C34878D82A}">
                    <a16:rowId xmlns:a16="http://schemas.microsoft.com/office/drawing/2014/main" val="1047692962"/>
                  </a:ext>
                </a:extLst>
              </a:tr>
              <a:tr h="893952">
                <a:tc rowSpan="2">
                  <a:txBody>
                    <a:bodyPr/>
                    <a:lstStyle/>
                    <a:p>
                      <a:endParaRPr lang="en-GB" sz="2800" b="0" dirty="0">
                        <a:solidFill>
                          <a:srgbClr val="002060"/>
                        </a:solidFill>
                      </a:endParaRPr>
                    </a:p>
                  </a:txBody>
                  <a:tcPr/>
                </a:tc>
                <a:tc>
                  <a:txBody>
                    <a:bodyPr/>
                    <a:lstStyle/>
                    <a:p>
                      <a:r>
                        <a:rPr lang="en-GB" sz="2400" b="0" dirty="0" err="1">
                          <a:solidFill>
                            <a:srgbClr val="002060"/>
                          </a:solidFill>
                          <a:latin typeface="Century Gothic" panose="020B0502020202020204" pitchFamily="34" charset="0"/>
                        </a:rPr>
                        <a:t>deber</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los</a:t>
                      </a:r>
                      <a:r>
                        <a:rPr lang="en-GB" sz="2400" b="0" dirty="0">
                          <a:solidFill>
                            <a:srgbClr val="002060"/>
                          </a:solidFill>
                          <a:latin typeface="Century Gothic" panose="020B0502020202020204" pitchFamily="34" charset="0"/>
                        </a:rPr>
                        <a:t> deberes</a:t>
                      </a:r>
                    </a:p>
                  </a:txBody>
                  <a:tcPr/>
                </a:tc>
                <a:tc>
                  <a:txBody>
                    <a:bodyPr/>
                    <a:lstStyle/>
                    <a:p>
                      <a:r>
                        <a:rPr lang="en-GB" sz="2400" b="0" dirty="0" err="1">
                          <a:solidFill>
                            <a:srgbClr val="002060"/>
                          </a:solidFill>
                          <a:latin typeface="Century Gothic" panose="020B0502020202020204" pitchFamily="34" charset="0"/>
                        </a:rPr>
                        <a:t>silencio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tarde</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colegio</a:t>
                      </a:r>
                    </a:p>
                  </a:txBody>
                  <a:tcPr/>
                </a:tc>
                <a:tc>
                  <a:txBody>
                    <a:bodyPr/>
                    <a:lstStyle/>
                    <a:p>
                      <a:r>
                        <a:rPr lang="en-GB" sz="2400" b="0" dirty="0" err="1">
                          <a:solidFill>
                            <a:srgbClr val="002060"/>
                          </a:solidFill>
                          <a:latin typeface="Century Gothic" panose="020B0502020202020204" pitchFamily="34" charset="0"/>
                        </a:rPr>
                        <a:t>debo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sym typeface="Century Gothic"/>
              </a:rPr>
              <a:t>Handout: follow up 5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711647" y="317368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711647" y="48997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26249" y="57625"/>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Tree>
    <p:extLst>
      <p:ext uri="{BB962C8B-B14F-4D97-AF65-F5344CB8AC3E}">
        <p14:creationId xmlns:p14="http://schemas.microsoft.com/office/powerpoint/2010/main" val="351023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409840984"/>
              </p:ext>
            </p:extLst>
          </p:nvPr>
        </p:nvGraphicFramePr>
        <p:xfrm>
          <a:off x="571674" y="1102402"/>
          <a:ext cx="9370274" cy="5363712"/>
        </p:xfrm>
        <a:graphic>
          <a:graphicData uri="http://schemas.openxmlformats.org/drawingml/2006/table">
            <a:tbl>
              <a:tblPr firstRow="1" bandRow="1">
                <a:tableStyleId>{5940675A-B579-460E-94D1-54222C63F5DA}</a:tableStyleId>
              </a:tblPr>
              <a:tblGrid>
                <a:gridCol w="1652750">
                  <a:extLst>
                    <a:ext uri="{9D8B030D-6E8A-4147-A177-3AD203B41FA5}">
                      <a16:colId xmlns:a16="http://schemas.microsoft.com/office/drawing/2014/main" val="1203737284"/>
                    </a:ext>
                  </a:extLst>
                </a:gridCol>
                <a:gridCol w="2290772">
                  <a:extLst>
                    <a:ext uri="{9D8B030D-6E8A-4147-A177-3AD203B41FA5}">
                      <a16:colId xmlns:a16="http://schemas.microsoft.com/office/drawing/2014/main" val="1810222861"/>
                    </a:ext>
                  </a:extLst>
                </a:gridCol>
                <a:gridCol w="2854244">
                  <a:extLst>
                    <a:ext uri="{9D8B030D-6E8A-4147-A177-3AD203B41FA5}">
                      <a16:colId xmlns:a16="http://schemas.microsoft.com/office/drawing/2014/main" val="274413866"/>
                    </a:ext>
                  </a:extLst>
                </a:gridCol>
                <a:gridCol w="2572508">
                  <a:extLst>
                    <a:ext uri="{9D8B030D-6E8A-4147-A177-3AD203B41FA5}">
                      <a16:colId xmlns:a16="http://schemas.microsoft.com/office/drawing/2014/main" val="2706468897"/>
                    </a:ext>
                  </a:extLst>
                </a:gridCol>
              </a:tblGrid>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everyone</a:t>
                      </a:r>
                    </a:p>
                  </a:txBody>
                  <a:tcPr/>
                </a:tc>
                <a:tc>
                  <a:txBody>
                    <a:bodyPr/>
                    <a:lstStyle/>
                    <a:p>
                      <a:r>
                        <a:rPr lang="en-GB" sz="2400" b="0" dirty="0">
                          <a:solidFill>
                            <a:srgbClr val="002060"/>
                          </a:solidFill>
                          <a:latin typeface="Century Gothic" panose="020B0502020202020204" pitchFamily="34" charset="0"/>
                        </a:rPr>
                        <a:t>(the) city</a:t>
                      </a:r>
                    </a:p>
                  </a:txBody>
                  <a:tcPr/>
                </a:tc>
                <a:tc>
                  <a:txBody>
                    <a:bodyPr/>
                    <a:lstStyle/>
                    <a:p>
                      <a:r>
                        <a:rPr lang="en-GB" sz="2400" b="0" dirty="0">
                          <a:solidFill>
                            <a:srgbClr val="002060"/>
                          </a:solidFill>
                          <a:latin typeface="Century Gothic" panose="020B0502020202020204" pitchFamily="34" charset="0"/>
                        </a:rPr>
                        <a:t>to go, going</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(the) cinema</a:t>
                      </a:r>
                    </a:p>
                  </a:txBody>
                  <a:tcPr/>
                </a:tc>
                <a:tc>
                  <a:txBody>
                    <a:bodyPr/>
                    <a:lstStyle/>
                    <a:p>
                      <a:r>
                        <a:rPr lang="en-GB" sz="2400" b="0" dirty="0">
                          <a:solidFill>
                            <a:srgbClr val="002060"/>
                          </a:solidFill>
                          <a:latin typeface="Century Gothic" panose="020B0502020202020204" pitchFamily="34" charset="0"/>
                        </a:rPr>
                        <a:t>s/he goes</a:t>
                      </a:r>
                    </a:p>
                  </a:txBody>
                  <a:tcPr/>
                </a:tc>
                <a:extLst>
                  <a:ext uri="{0D108BD9-81ED-4DB2-BD59-A6C34878D82A}">
                    <a16:rowId xmlns:a16="http://schemas.microsoft.com/office/drawing/2014/main" val="1164559424"/>
                  </a:ext>
                </a:extLst>
              </a:tr>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(the) parade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flag</a:t>
                      </a:r>
                    </a:p>
                  </a:txBody>
                  <a:tcPr/>
                </a:tc>
                <a:tc>
                  <a:txBody>
                    <a:bodyPr/>
                    <a:lstStyle/>
                    <a:p>
                      <a:r>
                        <a:rPr lang="en-GB" sz="2400" b="0" dirty="0">
                          <a:solidFill>
                            <a:srgbClr val="002060"/>
                          </a:solidFill>
                          <a:latin typeface="Century Gothic" panose="020B0502020202020204" pitchFamily="34" charset="0"/>
                        </a:rPr>
                        <a:t>(the) bread</a:t>
                      </a: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a lot</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(the) visitor</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all, every</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93952">
                <a:tc rowSpan="2">
                  <a:txBody>
                    <a:bodyPr/>
                    <a:lstStyle/>
                    <a:p>
                      <a:endParaRPr lang="en-GB" sz="2800" b="0" dirty="0">
                        <a:solidFill>
                          <a:srgbClr val="002060"/>
                        </a:solidFill>
                      </a:endParaRPr>
                    </a:p>
                  </a:txBody>
                  <a:tcPr/>
                </a:tc>
                <a:tc>
                  <a:txBody>
                    <a:bodyPr/>
                    <a:lstStyle/>
                    <a:p>
                      <a:r>
                        <a:rPr lang="en-GB" sz="2400" b="0">
                          <a:solidFill>
                            <a:srgbClr val="002060"/>
                          </a:solidFill>
                          <a:latin typeface="Century Gothic" panose="020B0502020202020204" pitchFamily="34" charset="0"/>
                        </a:rPr>
                        <a:t>(the) homework</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(the) school</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afternoon</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to have to, must</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I must, have to</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silence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sym typeface="Century Gothic"/>
              </a:rPr>
              <a:t>Handout: follow up 5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711647" y="317368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711647" y="48997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26249" y="57625"/>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Tree>
    <p:extLst>
      <p:ext uri="{BB962C8B-B14F-4D97-AF65-F5344CB8AC3E}">
        <p14:creationId xmlns:p14="http://schemas.microsoft.com/office/powerpoint/2010/main" val="180241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176626" cy="675762"/>
          </a:xfrm>
        </p:spPr>
        <p:txBody>
          <a:bodyPr>
            <a:normAutofit/>
          </a:bodyPr>
          <a:lstStyle/>
          <a:p>
            <a:r>
              <a:rPr lang="es-AR" sz="3200" b="1" dirty="0">
                <a:solidFill>
                  <a:srgbClr val="002060"/>
                </a:solidFill>
                <a:latin typeface="Century Gothic"/>
                <a:ea typeface="Century Gothic"/>
                <a:cs typeface="Century Gothic"/>
                <a:sym typeface="Century Gothic"/>
              </a:rPr>
              <a:t>Follow up 1.1a </a:t>
            </a:r>
            <a:endParaRPr lang="es-AR" sz="3200" dirty="0"/>
          </a:p>
        </p:txBody>
      </p:sp>
      <p:sp>
        <p:nvSpPr>
          <p:cNvPr id="5" name="TextBox 4">
            <a:extLst>
              <a:ext uri="{FF2B5EF4-FFF2-40B4-BE49-F238E27FC236}">
                <a16:creationId xmlns:a16="http://schemas.microsoft.com/office/drawing/2014/main" id="{D8FE3BFA-3F22-44D7-AD7E-BC823774F253}"/>
              </a:ext>
            </a:extLst>
          </p:cNvPr>
          <p:cNvSpPr txBox="1"/>
          <p:nvPr/>
        </p:nvSpPr>
        <p:spPr>
          <a:xfrm>
            <a:off x="7149295" y="3892094"/>
            <a:ext cx="319350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have to, must]</a:t>
            </a:r>
          </a:p>
        </p:txBody>
      </p:sp>
      <p:sp>
        <p:nvSpPr>
          <p:cNvPr id="98" name="TextBox 97">
            <a:extLst>
              <a:ext uri="{FF2B5EF4-FFF2-40B4-BE49-F238E27FC236}">
                <a16:creationId xmlns:a16="http://schemas.microsoft.com/office/drawing/2014/main" id="{5932C301-104F-4ED0-BCD7-448929189E12}"/>
              </a:ext>
            </a:extLst>
          </p:cNvPr>
          <p:cNvSpPr txBox="1"/>
          <p:nvPr/>
        </p:nvSpPr>
        <p:spPr>
          <a:xfrm>
            <a:off x="335036" y="2799407"/>
            <a:ext cx="180690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throw]</a:t>
            </a:r>
          </a:p>
        </p:txBody>
      </p:sp>
      <p:sp>
        <p:nvSpPr>
          <p:cNvPr id="105" name="TextBox 104">
            <a:extLst>
              <a:ext uri="{FF2B5EF4-FFF2-40B4-BE49-F238E27FC236}">
                <a16:creationId xmlns:a16="http://schemas.microsoft.com/office/drawing/2014/main" id="{8BED4FC6-4385-4292-B11A-BB5F149B6D10}"/>
              </a:ext>
            </a:extLst>
          </p:cNvPr>
          <p:cNvSpPr txBox="1"/>
          <p:nvPr/>
        </p:nvSpPr>
        <p:spPr>
          <a:xfrm>
            <a:off x="9498769" y="5490786"/>
            <a:ext cx="205216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look at]</a:t>
            </a:r>
          </a:p>
        </p:txBody>
      </p:sp>
      <p:sp>
        <p:nvSpPr>
          <p:cNvPr id="7" name="TextBox 6">
            <a:extLst>
              <a:ext uri="{FF2B5EF4-FFF2-40B4-BE49-F238E27FC236}">
                <a16:creationId xmlns:a16="http://schemas.microsoft.com/office/drawing/2014/main" id="{DE6F4900-453C-491B-B943-B3B0C3EA0D25}"/>
              </a:ext>
            </a:extLst>
          </p:cNvPr>
          <p:cNvSpPr txBox="1"/>
          <p:nvPr/>
        </p:nvSpPr>
        <p:spPr>
          <a:xfrm>
            <a:off x="1932938" y="1357597"/>
            <a:ext cx="2313244"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lecogio</a:t>
            </a:r>
            <a:endParaRPr lang="en-GB" sz="3200" b="1" dirty="0">
              <a:solidFill>
                <a:srgbClr val="002060"/>
              </a:solidFill>
            </a:endParaRPr>
          </a:p>
        </p:txBody>
      </p:sp>
      <p:sp>
        <p:nvSpPr>
          <p:cNvPr id="131" name="TextBox 130">
            <a:extLst>
              <a:ext uri="{FF2B5EF4-FFF2-40B4-BE49-F238E27FC236}">
                <a16:creationId xmlns:a16="http://schemas.microsoft.com/office/drawing/2014/main" id="{F618D484-6669-4F5A-8DFA-C80182626AEA}"/>
              </a:ext>
            </a:extLst>
          </p:cNvPr>
          <p:cNvSpPr txBox="1"/>
          <p:nvPr/>
        </p:nvSpPr>
        <p:spPr>
          <a:xfrm>
            <a:off x="494398" y="6065973"/>
            <a:ext cx="28770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detar</a:t>
            </a:r>
            <a:endParaRPr lang="en-GB" sz="3200" dirty="0">
              <a:solidFill>
                <a:srgbClr val="002060"/>
              </a:solidFill>
              <a:latin typeface="Century Gothic" panose="020B0502020202020204" pitchFamily="34" charset="0"/>
            </a:endParaRPr>
          </a:p>
        </p:txBody>
      </p:sp>
      <p:sp>
        <p:nvSpPr>
          <p:cNvPr id="141" name="TextBox 140">
            <a:extLst>
              <a:ext uri="{FF2B5EF4-FFF2-40B4-BE49-F238E27FC236}">
                <a16:creationId xmlns:a16="http://schemas.microsoft.com/office/drawing/2014/main" id="{0A08E2E4-824A-45AF-8C8A-579C9A640472}"/>
              </a:ext>
            </a:extLst>
          </p:cNvPr>
          <p:cNvSpPr txBox="1"/>
          <p:nvPr/>
        </p:nvSpPr>
        <p:spPr>
          <a:xfrm>
            <a:off x="9840620" y="5956887"/>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rarmi</a:t>
            </a:r>
            <a:endParaRPr lang="en-GB" sz="3200" dirty="0">
              <a:solidFill>
                <a:srgbClr val="002060"/>
              </a:solidFill>
              <a:latin typeface="Century Gothic" panose="020B0502020202020204" pitchFamily="34" charset="0"/>
            </a:endParaRPr>
          </a:p>
        </p:txBody>
      </p:sp>
      <p:sp>
        <p:nvSpPr>
          <p:cNvPr id="142" name="TextBox 141">
            <a:extLst>
              <a:ext uri="{FF2B5EF4-FFF2-40B4-BE49-F238E27FC236}">
                <a16:creationId xmlns:a16="http://schemas.microsoft.com/office/drawing/2014/main" id="{F987E152-68ED-4D1B-8857-142E1ACEEF37}"/>
              </a:ext>
            </a:extLst>
          </p:cNvPr>
          <p:cNvSpPr txBox="1"/>
          <p:nvPr/>
        </p:nvSpPr>
        <p:spPr>
          <a:xfrm>
            <a:off x="3478676" y="3907055"/>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deornar</a:t>
            </a:r>
            <a:endParaRPr lang="en-GB" sz="3200" dirty="0">
              <a:solidFill>
                <a:srgbClr val="002060"/>
              </a:solidFill>
              <a:latin typeface="Century Gothic" panose="020B0502020202020204" pitchFamily="34" charset="0"/>
            </a:endParaRPr>
          </a:p>
        </p:txBody>
      </p:sp>
      <p:sp>
        <p:nvSpPr>
          <p:cNvPr id="143" name="TextBox 142">
            <a:extLst>
              <a:ext uri="{FF2B5EF4-FFF2-40B4-BE49-F238E27FC236}">
                <a16:creationId xmlns:a16="http://schemas.microsoft.com/office/drawing/2014/main" id="{E2B0BE59-1A74-4993-B2F7-2EDB845F8573}"/>
              </a:ext>
            </a:extLst>
          </p:cNvPr>
          <p:cNvSpPr txBox="1"/>
          <p:nvPr/>
        </p:nvSpPr>
        <p:spPr>
          <a:xfrm>
            <a:off x="434257" y="3444454"/>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rarti</a:t>
            </a:r>
            <a:endParaRPr lang="en-GB" sz="3200" dirty="0">
              <a:solidFill>
                <a:srgbClr val="002060"/>
              </a:solidFill>
              <a:latin typeface="Century Gothic" panose="020B0502020202020204" pitchFamily="34" charset="0"/>
            </a:endParaRPr>
          </a:p>
        </p:txBody>
      </p:sp>
      <p:sp>
        <p:nvSpPr>
          <p:cNvPr id="144" name="TextBox 143">
            <a:extLst>
              <a:ext uri="{FF2B5EF4-FFF2-40B4-BE49-F238E27FC236}">
                <a16:creationId xmlns:a16="http://schemas.microsoft.com/office/drawing/2014/main" id="{0F474C36-BD24-4B99-AAE2-3F2A8D347E90}"/>
              </a:ext>
            </a:extLst>
          </p:cNvPr>
          <p:cNvSpPr txBox="1"/>
          <p:nvPr/>
        </p:nvSpPr>
        <p:spPr>
          <a:xfrm>
            <a:off x="7773569" y="4477840"/>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berde</a:t>
            </a:r>
            <a:endParaRPr lang="en-GB" sz="3200" dirty="0">
              <a:solidFill>
                <a:srgbClr val="002060"/>
              </a:solidFill>
              <a:latin typeface="Century Gothic" panose="020B0502020202020204" pitchFamily="34" charset="0"/>
            </a:endParaRPr>
          </a:p>
        </p:txBody>
      </p:sp>
      <p:sp>
        <p:nvSpPr>
          <p:cNvPr id="146" name="TextBox 145">
            <a:extLst>
              <a:ext uri="{FF2B5EF4-FFF2-40B4-BE49-F238E27FC236}">
                <a16:creationId xmlns:a16="http://schemas.microsoft.com/office/drawing/2014/main" id="{09924849-6E83-4548-A687-42F9156985F8}"/>
              </a:ext>
            </a:extLst>
          </p:cNvPr>
          <p:cNvSpPr txBox="1"/>
          <p:nvPr/>
        </p:nvSpPr>
        <p:spPr>
          <a:xfrm>
            <a:off x="6437269" y="1561653"/>
            <a:ext cx="3130276"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los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bederes</a:t>
            </a:r>
            <a:endParaRPr lang="en-GB" sz="3200" dirty="0">
              <a:solidFill>
                <a:srgbClr val="002060"/>
              </a:solidFill>
              <a:latin typeface="Century Gothic" panose="020B0502020202020204" pitchFamily="34" charset="0"/>
            </a:endParaRPr>
          </a:p>
        </p:txBody>
      </p:sp>
      <p:sp>
        <p:nvSpPr>
          <p:cNvPr id="148" name="TextBox 147">
            <a:extLst>
              <a:ext uri="{FF2B5EF4-FFF2-40B4-BE49-F238E27FC236}">
                <a16:creationId xmlns:a16="http://schemas.microsoft.com/office/drawing/2014/main" id="{8C108422-059B-4C48-AEB6-49847A7A20CA}"/>
              </a:ext>
            </a:extLst>
          </p:cNvPr>
          <p:cNvSpPr txBox="1"/>
          <p:nvPr/>
        </p:nvSpPr>
        <p:spPr>
          <a:xfrm>
            <a:off x="4604409" y="6072593"/>
            <a:ext cx="2923814" cy="584775"/>
          </a:xfrm>
          <a:prstGeom prst="rect">
            <a:avLst/>
          </a:prstGeom>
          <a:noFill/>
        </p:spPr>
        <p:txBody>
          <a:bodyPr wrap="square" rtlCol="0">
            <a:spAutoFit/>
          </a:bodyPr>
          <a:lstStyle/>
          <a:p>
            <a:r>
              <a:rPr lang="en-GB" sz="3200" spc="300" dirty="0" err="1">
                <a:solidFill>
                  <a:srgbClr val="002060"/>
                </a:solidFill>
                <a:latin typeface="Century Gothic" panose="020B0502020202020204" pitchFamily="34" charset="0"/>
              </a:rPr>
              <a:t>lenciosi</a:t>
            </a:r>
            <a:endParaRPr lang="en-GB" sz="3200" spc="300" dirty="0">
              <a:solidFill>
                <a:srgbClr val="002060"/>
              </a:solidFill>
              <a:latin typeface="Century Gothic" panose="020B0502020202020204" pitchFamily="34" charset="0"/>
            </a:endParaRPr>
          </a:p>
        </p:txBody>
      </p:sp>
      <p:sp>
        <p:nvSpPr>
          <p:cNvPr id="150" name="TextBox 149">
            <a:extLst>
              <a:ext uri="{FF2B5EF4-FFF2-40B4-BE49-F238E27FC236}">
                <a16:creationId xmlns:a16="http://schemas.microsoft.com/office/drawing/2014/main" id="{FA86A0E3-0024-47B4-BD05-1E8A1794AB07}"/>
              </a:ext>
            </a:extLst>
          </p:cNvPr>
          <p:cNvSpPr txBox="1"/>
          <p:nvPr/>
        </p:nvSpPr>
        <p:spPr>
          <a:xfrm>
            <a:off x="1937443" y="1236353"/>
            <a:ext cx="2990674"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el</a:t>
            </a:r>
            <a:r>
              <a:rPr lang="en-GB" sz="3600" dirty="0">
                <a:solidFill>
                  <a:srgbClr val="92D050"/>
                </a:solidFill>
                <a:latin typeface="Century Gothic" panose="020B0502020202020204" pitchFamily="34" charset="0"/>
              </a:rPr>
              <a:t> colegio</a:t>
            </a:r>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4">
            <a:alphaModFix/>
          </a:blip>
          <a:srcRect/>
          <a:stretch/>
        </p:blipFill>
        <p:spPr>
          <a:xfrm>
            <a:off x="9886865" y="142638"/>
            <a:ext cx="776168" cy="776168"/>
          </a:xfrm>
          <a:prstGeom prst="rect">
            <a:avLst/>
          </a:prstGeom>
          <a:noFill/>
          <a:ln>
            <a:noFill/>
          </a:ln>
        </p:spPr>
      </p:pic>
      <p:sp>
        <p:nvSpPr>
          <p:cNvPr id="37" name="Title 1">
            <a:extLst>
              <a:ext uri="{FF2B5EF4-FFF2-40B4-BE49-F238E27FC236}">
                <a16:creationId xmlns:a16="http://schemas.microsoft.com/office/drawing/2014/main" id="{C83A6079-FAD1-4D2C-9098-FF139BB0671E}"/>
              </a:ext>
            </a:extLst>
          </p:cNvPr>
          <p:cNvSpPr txBox="1">
            <a:spLocks/>
          </p:cNvSpPr>
          <p:nvPr/>
        </p:nvSpPr>
        <p:spPr>
          <a:xfrm>
            <a:off x="9754081" y="9936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40" name="TextBox 39">
            <a:extLst>
              <a:ext uri="{FF2B5EF4-FFF2-40B4-BE49-F238E27FC236}">
                <a16:creationId xmlns:a16="http://schemas.microsoft.com/office/drawing/2014/main" id="{FC940346-E5F2-46BB-BE2F-868A3DDEEFDD}"/>
              </a:ext>
            </a:extLst>
          </p:cNvPr>
          <p:cNvSpPr txBox="1"/>
          <p:nvPr/>
        </p:nvSpPr>
        <p:spPr>
          <a:xfrm>
            <a:off x="6483992" y="1428137"/>
            <a:ext cx="3808489"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los</a:t>
            </a:r>
            <a:r>
              <a:rPr lang="en-GB" sz="3600" dirty="0">
                <a:solidFill>
                  <a:srgbClr val="92D050"/>
                </a:solidFill>
                <a:latin typeface="Century Gothic" panose="020B0502020202020204" pitchFamily="34" charset="0"/>
              </a:rPr>
              <a:t> deberes</a:t>
            </a:r>
          </a:p>
        </p:txBody>
      </p:sp>
      <p:sp>
        <p:nvSpPr>
          <p:cNvPr id="43" name="TextBox 42">
            <a:extLst>
              <a:ext uri="{FF2B5EF4-FFF2-40B4-BE49-F238E27FC236}">
                <a16:creationId xmlns:a16="http://schemas.microsoft.com/office/drawing/2014/main" id="{09E1251C-6377-40CE-824E-0F81167A842C}"/>
              </a:ext>
            </a:extLst>
          </p:cNvPr>
          <p:cNvSpPr txBox="1"/>
          <p:nvPr/>
        </p:nvSpPr>
        <p:spPr>
          <a:xfrm>
            <a:off x="230244" y="3360705"/>
            <a:ext cx="1944957" cy="646331"/>
          </a:xfrm>
          <a:prstGeom prst="rect">
            <a:avLst/>
          </a:prstGeom>
          <a:solidFill>
            <a:schemeClr val="bg1"/>
          </a:solidFill>
        </p:spPr>
        <p:txBody>
          <a:bodyPr wrap="square" rtlCol="0">
            <a:spAutoFit/>
          </a:bodyPr>
          <a:lstStyle/>
          <a:p>
            <a:pPr algn="ctr"/>
            <a:r>
              <a:rPr lang="en-GB" sz="3600" spc="300" dirty="0" err="1">
                <a:solidFill>
                  <a:srgbClr val="92D050"/>
                </a:solidFill>
                <a:latin typeface="Century Gothic" panose="020B0502020202020204" pitchFamily="34" charset="0"/>
              </a:rPr>
              <a:t>tirar</a:t>
            </a:r>
            <a:endParaRPr lang="en-GB" sz="3600" spc="300" dirty="0">
              <a:solidFill>
                <a:srgbClr val="92D050"/>
              </a:solidFill>
              <a:latin typeface="Century Gothic" panose="020B0502020202020204" pitchFamily="34" charset="0"/>
            </a:endParaRPr>
          </a:p>
        </p:txBody>
      </p:sp>
      <p:sp>
        <p:nvSpPr>
          <p:cNvPr id="44" name="TextBox 43">
            <a:extLst>
              <a:ext uri="{FF2B5EF4-FFF2-40B4-BE49-F238E27FC236}">
                <a16:creationId xmlns:a16="http://schemas.microsoft.com/office/drawing/2014/main" id="{0CD9EEC0-EA8C-4578-A490-503FE029AECB}"/>
              </a:ext>
            </a:extLst>
          </p:cNvPr>
          <p:cNvSpPr txBox="1"/>
          <p:nvPr/>
        </p:nvSpPr>
        <p:spPr>
          <a:xfrm>
            <a:off x="3472478" y="3925945"/>
            <a:ext cx="2416548" cy="646331"/>
          </a:xfrm>
          <a:prstGeom prst="rect">
            <a:avLst/>
          </a:prstGeom>
          <a:solidFill>
            <a:schemeClr val="bg1"/>
          </a:solidFill>
        </p:spPr>
        <p:txBody>
          <a:bodyPr wrap="square" rtlCol="0">
            <a:spAutoFit/>
          </a:bodyPr>
          <a:lstStyle/>
          <a:p>
            <a:r>
              <a:rPr lang="en-GB" sz="3600" spc="300" dirty="0" err="1">
                <a:solidFill>
                  <a:srgbClr val="92D050"/>
                </a:solidFill>
                <a:latin typeface="Century Gothic" panose="020B0502020202020204" pitchFamily="34" charset="0"/>
              </a:rPr>
              <a:t>ordenar</a:t>
            </a:r>
            <a:endParaRPr lang="en-GB" sz="3600" spc="300" dirty="0">
              <a:solidFill>
                <a:srgbClr val="92D050"/>
              </a:solidFill>
              <a:latin typeface="Century Gothic" panose="020B0502020202020204" pitchFamily="34" charset="0"/>
            </a:endParaRPr>
          </a:p>
        </p:txBody>
      </p:sp>
      <p:sp>
        <p:nvSpPr>
          <p:cNvPr id="45" name="TextBox 44">
            <a:extLst>
              <a:ext uri="{FF2B5EF4-FFF2-40B4-BE49-F238E27FC236}">
                <a16:creationId xmlns:a16="http://schemas.microsoft.com/office/drawing/2014/main" id="{2DE05BB7-AE20-4FA6-B1BA-C715BF1A7CE0}"/>
              </a:ext>
            </a:extLst>
          </p:cNvPr>
          <p:cNvSpPr txBox="1"/>
          <p:nvPr/>
        </p:nvSpPr>
        <p:spPr>
          <a:xfrm>
            <a:off x="7417990" y="4447061"/>
            <a:ext cx="2300536" cy="646331"/>
          </a:xfrm>
          <a:prstGeom prst="rect">
            <a:avLst/>
          </a:prstGeom>
          <a:solidFill>
            <a:schemeClr val="bg1"/>
          </a:solidFill>
        </p:spPr>
        <p:txBody>
          <a:bodyPr wrap="square" rtlCol="0">
            <a:spAutoFit/>
          </a:bodyPr>
          <a:lstStyle/>
          <a:p>
            <a:pPr algn="ctr"/>
            <a:r>
              <a:rPr lang="en-GB" sz="3600" spc="300" dirty="0" err="1">
                <a:solidFill>
                  <a:srgbClr val="92D050"/>
                </a:solidFill>
                <a:latin typeface="Century Gothic" panose="020B0502020202020204" pitchFamily="34" charset="0"/>
              </a:rPr>
              <a:t>deber</a:t>
            </a:r>
            <a:endParaRPr lang="en-GB" sz="3600" spc="300" dirty="0">
              <a:solidFill>
                <a:srgbClr val="92D050"/>
              </a:solidFill>
              <a:latin typeface="Century Gothic" panose="020B0502020202020204" pitchFamily="34" charset="0"/>
            </a:endParaRPr>
          </a:p>
        </p:txBody>
      </p:sp>
      <p:sp>
        <p:nvSpPr>
          <p:cNvPr id="46" name="TextBox 45">
            <a:extLst>
              <a:ext uri="{FF2B5EF4-FFF2-40B4-BE49-F238E27FC236}">
                <a16:creationId xmlns:a16="http://schemas.microsoft.com/office/drawing/2014/main" id="{25B58F2F-D3E8-4CBE-AB0E-4C1AE242692E}"/>
              </a:ext>
            </a:extLst>
          </p:cNvPr>
          <p:cNvSpPr txBox="1"/>
          <p:nvPr/>
        </p:nvSpPr>
        <p:spPr>
          <a:xfrm>
            <a:off x="95041" y="6031407"/>
            <a:ext cx="3119533" cy="646331"/>
          </a:xfrm>
          <a:prstGeom prst="rect">
            <a:avLst/>
          </a:prstGeom>
          <a:solidFill>
            <a:schemeClr val="bg1"/>
          </a:solidFill>
        </p:spPr>
        <p:txBody>
          <a:bodyPr wrap="square" rtlCol="0">
            <a:spAutoFit/>
          </a:bodyPr>
          <a:lstStyle/>
          <a:p>
            <a:pPr algn="ctr"/>
            <a:r>
              <a:rPr lang="en-GB" sz="3600" spc="300" dirty="0">
                <a:solidFill>
                  <a:srgbClr val="92D050"/>
                </a:solidFill>
                <a:latin typeface="Century Gothic" panose="020B0502020202020204" pitchFamily="34" charset="0"/>
              </a:rPr>
              <a:t>la </a:t>
            </a:r>
            <a:r>
              <a:rPr lang="en-GB" sz="3600" spc="300" dirty="0" err="1">
                <a:solidFill>
                  <a:srgbClr val="92D050"/>
                </a:solidFill>
                <a:latin typeface="Century Gothic" panose="020B0502020202020204" pitchFamily="34" charset="0"/>
              </a:rPr>
              <a:t>tarde</a:t>
            </a:r>
            <a:endParaRPr lang="en-GB" sz="3600" spc="300" dirty="0">
              <a:solidFill>
                <a:srgbClr val="92D050"/>
              </a:solidFill>
              <a:latin typeface="Century Gothic" panose="020B0502020202020204" pitchFamily="34" charset="0"/>
            </a:endParaRPr>
          </a:p>
        </p:txBody>
      </p:sp>
      <p:sp>
        <p:nvSpPr>
          <p:cNvPr id="48" name="TextBox 47">
            <a:extLst>
              <a:ext uri="{FF2B5EF4-FFF2-40B4-BE49-F238E27FC236}">
                <a16:creationId xmlns:a16="http://schemas.microsoft.com/office/drawing/2014/main" id="{B91397CD-25AB-42D7-A733-68E3057E2BEF}"/>
              </a:ext>
            </a:extLst>
          </p:cNvPr>
          <p:cNvSpPr txBox="1"/>
          <p:nvPr/>
        </p:nvSpPr>
        <p:spPr>
          <a:xfrm>
            <a:off x="4127510" y="6100581"/>
            <a:ext cx="3119533" cy="646331"/>
          </a:xfrm>
          <a:prstGeom prst="rect">
            <a:avLst/>
          </a:prstGeom>
          <a:solidFill>
            <a:schemeClr val="bg1"/>
          </a:solidFill>
        </p:spPr>
        <p:txBody>
          <a:bodyPr wrap="square" rtlCol="0">
            <a:spAutoFit/>
          </a:bodyPr>
          <a:lstStyle/>
          <a:p>
            <a:pPr algn="ctr"/>
            <a:r>
              <a:rPr lang="en-GB" sz="3600" dirty="0" err="1">
                <a:solidFill>
                  <a:srgbClr val="92D050"/>
                </a:solidFill>
                <a:latin typeface="Century Gothic" panose="020B0502020202020204" pitchFamily="34" charset="0"/>
              </a:rPr>
              <a:t>el</a:t>
            </a:r>
            <a:r>
              <a:rPr lang="en-GB" sz="3600" dirty="0">
                <a:solidFill>
                  <a:srgbClr val="92D050"/>
                </a:solidFill>
                <a:latin typeface="Century Gothic" panose="020B0502020202020204" pitchFamily="34" charset="0"/>
              </a:rPr>
              <a:t> </a:t>
            </a:r>
            <a:r>
              <a:rPr lang="en-GB" sz="3600" dirty="0" err="1">
                <a:solidFill>
                  <a:srgbClr val="92D050"/>
                </a:solidFill>
                <a:latin typeface="Century Gothic" panose="020B0502020202020204" pitchFamily="34" charset="0"/>
              </a:rPr>
              <a:t>silencio</a:t>
            </a:r>
            <a:endParaRPr lang="en-GB" sz="3600" dirty="0">
              <a:solidFill>
                <a:srgbClr val="92D050"/>
              </a:solidFill>
              <a:latin typeface="Century Gothic" panose="020B0502020202020204" pitchFamily="34" charset="0"/>
            </a:endParaRPr>
          </a:p>
        </p:txBody>
      </p:sp>
      <p:sp>
        <p:nvSpPr>
          <p:cNvPr id="49" name="TextBox 48">
            <a:extLst>
              <a:ext uri="{FF2B5EF4-FFF2-40B4-BE49-F238E27FC236}">
                <a16:creationId xmlns:a16="http://schemas.microsoft.com/office/drawing/2014/main" id="{89DBEEED-CEEA-4DBD-91D3-D460EEC2C68D}"/>
              </a:ext>
            </a:extLst>
          </p:cNvPr>
          <p:cNvSpPr txBox="1"/>
          <p:nvPr/>
        </p:nvSpPr>
        <p:spPr>
          <a:xfrm>
            <a:off x="9826851" y="6002399"/>
            <a:ext cx="1676504"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mirar</a:t>
            </a:r>
            <a:endParaRPr lang="en-GB" sz="3600" dirty="0">
              <a:solidFill>
                <a:srgbClr val="92D050"/>
              </a:solidFill>
              <a:latin typeface="Century Gothic" panose="020B0502020202020204" pitchFamily="34" charset="0"/>
            </a:endParaRPr>
          </a:p>
        </p:txBody>
      </p:sp>
      <p:grpSp>
        <p:nvGrpSpPr>
          <p:cNvPr id="51" name="Group 50">
            <a:extLst>
              <a:ext uri="{FF2B5EF4-FFF2-40B4-BE49-F238E27FC236}">
                <a16:creationId xmlns:a16="http://schemas.microsoft.com/office/drawing/2014/main" id="{C1DF77C3-82CA-782B-9946-C67889690F09}"/>
              </a:ext>
            </a:extLst>
          </p:cNvPr>
          <p:cNvGrpSpPr/>
          <p:nvPr/>
        </p:nvGrpSpPr>
        <p:grpSpPr>
          <a:xfrm>
            <a:off x="521934" y="1173270"/>
            <a:ext cx="1361578" cy="709414"/>
            <a:chOff x="806289" y="1980659"/>
            <a:chExt cx="2549303" cy="1749066"/>
          </a:xfrm>
        </p:grpSpPr>
        <p:pic>
          <p:nvPicPr>
            <p:cNvPr id="52" name="Picture 2" descr="Gráficos vectoriales gratis de Educación">
              <a:extLst>
                <a:ext uri="{FF2B5EF4-FFF2-40B4-BE49-F238E27FC236}">
                  <a16:creationId xmlns:a16="http://schemas.microsoft.com/office/drawing/2014/main" id="{E2B12525-D2A3-2E94-88D0-71BA049081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326" t="203" r="31309" b="64892"/>
            <a:stretch/>
          </p:blipFill>
          <p:spPr bwMode="auto">
            <a:xfrm>
              <a:off x="806289" y="1980659"/>
              <a:ext cx="2549303" cy="174906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61BAD421-FB06-F213-13B1-027485D9DB11}"/>
                </a:ext>
              </a:extLst>
            </p:cNvPr>
            <p:cNvSpPr/>
            <p:nvPr/>
          </p:nvSpPr>
          <p:spPr>
            <a:xfrm>
              <a:off x="1585661" y="3009900"/>
              <a:ext cx="61144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B478E1D-4AF4-C70F-FFE6-4AD60E797B92}"/>
              </a:ext>
            </a:extLst>
          </p:cNvPr>
          <p:cNvGrpSpPr/>
          <p:nvPr/>
        </p:nvGrpSpPr>
        <p:grpSpPr>
          <a:xfrm>
            <a:off x="393577" y="4696006"/>
            <a:ext cx="1944958" cy="1155885"/>
            <a:chOff x="3887846" y="1877264"/>
            <a:chExt cx="3104574" cy="1857442"/>
          </a:xfrm>
        </p:grpSpPr>
        <p:pic>
          <p:nvPicPr>
            <p:cNvPr id="55" name="Picture 4" descr="Gráficos vectoriales gratis de Manera">
              <a:extLst>
                <a:ext uri="{FF2B5EF4-FFF2-40B4-BE49-F238E27FC236}">
                  <a16:creationId xmlns:a16="http://schemas.microsoft.com/office/drawing/2014/main" id="{9F1BC653-6FB9-B52A-8E0B-6BBA040C6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846" y="2135380"/>
              <a:ext cx="3104574" cy="159932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Gráficos vectoriales gratis de Reloj analogo">
              <a:extLst>
                <a:ext uri="{FF2B5EF4-FFF2-40B4-BE49-F238E27FC236}">
                  <a16:creationId xmlns:a16="http://schemas.microsoft.com/office/drawing/2014/main" id="{ACDD9B76-8899-6812-BFB4-61EF180BAD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1862" y="1937476"/>
              <a:ext cx="908050" cy="90805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1984B83B-3A42-551F-A9C9-13BC7A2DC103}"/>
                </a:ext>
              </a:extLst>
            </p:cNvPr>
            <p:cNvSpPr/>
            <p:nvPr/>
          </p:nvSpPr>
          <p:spPr>
            <a:xfrm rot="20877292">
              <a:off x="4678879" y="1877264"/>
              <a:ext cx="691215" cy="461665"/>
            </a:xfrm>
            <a:prstGeom prst="rect">
              <a:avLst/>
            </a:prstGeom>
            <a:noFill/>
          </p:spPr>
          <p:txBody>
            <a:bodyPr wrap="none" lIns="91440" tIns="45720" rIns="91440" bIns="45720">
              <a:spAutoFit/>
            </a:bodyPr>
            <a:lstStyle/>
            <a:p>
              <a:pPr algn="ctr"/>
              <a:r>
                <a:rPr lang="en-GB" sz="2400" b="1" cap="none" spc="0" dirty="0">
                  <a:ln w="6600">
                    <a:solidFill>
                      <a:schemeClr val="accent2"/>
                    </a:solidFill>
                    <a:prstDash val="solid"/>
                  </a:ln>
                  <a:solidFill>
                    <a:srgbClr val="FFFFFF"/>
                  </a:solidFill>
                  <a:effectLst>
                    <a:outerShdw dist="38100" dir="2700000" algn="tl" rotWithShape="0">
                      <a:schemeClr val="accent2"/>
                    </a:outerShdw>
                  </a:effectLst>
                  <a:latin typeface="Segoe Print" panose="02000600000000000000" pitchFamily="2" charset="0"/>
                </a:rPr>
                <a:t>pm</a:t>
              </a:r>
            </a:p>
          </p:txBody>
        </p:sp>
      </p:grpSp>
      <p:grpSp>
        <p:nvGrpSpPr>
          <p:cNvPr id="58" name="Group 57">
            <a:extLst>
              <a:ext uri="{FF2B5EF4-FFF2-40B4-BE49-F238E27FC236}">
                <a16:creationId xmlns:a16="http://schemas.microsoft.com/office/drawing/2014/main" id="{F45B99C3-D55C-3CD9-7CBC-BB8128FAC0E5}"/>
              </a:ext>
            </a:extLst>
          </p:cNvPr>
          <p:cNvGrpSpPr/>
          <p:nvPr/>
        </p:nvGrpSpPr>
        <p:grpSpPr>
          <a:xfrm>
            <a:off x="4960778" y="1038394"/>
            <a:ext cx="1371759" cy="1111374"/>
            <a:chOff x="3657223" y="75587"/>
            <a:chExt cx="4857750" cy="3238500"/>
          </a:xfrm>
        </p:grpSpPr>
        <p:pic>
          <p:nvPicPr>
            <p:cNvPr id="59" name="Picture 10" descr="Tarea, Estudiando, Familia, Niño, Casa">
              <a:extLst>
                <a:ext uri="{FF2B5EF4-FFF2-40B4-BE49-F238E27FC236}">
                  <a16:creationId xmlns:a16="http://schemas.microsoft.com/office/drawing/2014/main" id="{DFE43C8A-5F8A-A715-DF88-DB46FB1E7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223" y="75587"/>
              <a:ext cx="4857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Education, Learning, Homework, Quiz">
              <a:extLst>
                <a:ext uri="{FF2B5EF4-FFF2-40B4-BE49-F238E27FC236}">
                  <a16:creationId xmlns:a16="http://schemas.microsoft.com/office/drawing/2014/main" id="{CE689000-DAC5-02FC-61C5-8E6500F32B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2835" y="424088"/>
              <a:ext cx="1635685" cy="920750"/>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026" name="Picture 2" descr="Gráficos vectoriales gratis de Emoticon">
            <a:extLst>
              <a:ext uri="{FF2B5EF4-FFF2-40B4-BE49-F238E27FC236}">
                <a16:creationId xmlns:a16="http://schemas.microsoft.com/office/drawing/2014/main" id="{E7335011-8301-9278-CB69-A6859234DF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1711" y="4856631"/>
            <a:ext cx="1105181" cy="133723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5FC5A301-0A98-E5C6-2938-CC7D0E081C0B}"/>
              </a:ext>
            </a:extLst>
          </p:cNvPr>
          <p:cNvGrpSpPr/>
          <p:nvPr/>
        </p:nvGrpSpPr>
        <p:grpSpPr>
          <a:xfrm>
            <a:off x="3208119" y="2851359"/>
            <a:ext cx="2298066" cy="972104"/>
            <a:chOff x="3537534" y="1122540"/>
            <a:chExt cx="3761857" cy="1725500"/>
          </a:xfrm>
        </p:grpSpPr>
        <p:pic>
          <p:nvPicPr>
            <p:cNvPr id="62" name="Picture 8" descr="Gráficos vectoriales gratis de Gráfico">
              <a:extLst>
                <a:ext uri="{FF2B5EF4-FFF2-40B4-BE49-F238E27FC236}">
                  <a16:creationId xmlns:a16="http://schemas.microsoft.com/office/drawing/2014/main" id="{58B344FE-F510-1427-0AF4-E33DCCA473B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97" t="4599" r="1452" b="1935"/>
            <a:stretch/>
          </p:blipFill>
          <p:spPr bwMode="auto">
            <a:xfrm>
              <a:off x="5238936" y="1122540"/>
              <a:ext cx="2060455" cy="1725500"/>
            </a:xfrm>
            <a:prstGeom prst="roundRect">
              <a:avLst/>
            </a:prstGeom>
            <a:noFill/>
            <a:extLst>
              <a:ext uri="{909E8E84-426E-40DD-AFC4-6F175D3DCCD1}">
                <a14:hiddenFill xmlns:a14="http://schemas.microsoft.com/office/drawing/2010/main">
                  <a:solidFill>
                    <a:srgbClr val="FFFFFF"/>
                  </a:solidFill>
                </a14:hiddenFill>
              </a:ext>
            </a:extLst>
          </p:spPr>
        </p:pic>
        <p:pic>
          <p:nvPicPr>
            <p:cNvPr id="63" name="Picture 10" descr="Gráficos vectoriales gratis de Guardarropa">
              <a:extLst>
                <a:ext uri="{FF2B5EF4-FFF2-40B4-BE49-F238E27FC236}">
                  <a16:creationId xmlns:a16="http://schemas.microsoft.com/office/drawing/2014/main" id="{A4BFE888-9005-0530-8A5B-50E5C49A59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7534" y="1905955"/>
              <a:ext cx="1178387" cy="916823"/>
            </a:xfrm>
            <a:prstGeom prst="rect">
              <a:avLst/>
            </a:prstGeom>
            <a:noFill/>
            <a:extLst>
              <a:ext uri="{909E8E84-426E-40DD-AFC4-6F175D3DCCD1}">
                <a14:hiddenFill xmlns:a14="http://schemas.microsoft.com/office/drawing/2010/main">
                  <a:solidFill>
                    <a:srgbClr val="FFFFFF"/>
                  </a:solidFill>
                </a14:hiddenFill>
              </a:ext>
            </a:extLst>
          </p:spPr>
        </p:pic>
        <p:sp>
          <p:nvSpPr>
            <p:cNvPr id="64" name="Arrow: Right 63">
              <a:extLst>
                <a:ext uri="{FF2B5EF4-FFF2-40B4-BE49-F238E27FC236}">
                  <a16:creationId xmlns:a16="http://schemas.microsoft.com/office/drawing/2014/main" id="{8387E0CA-F9E6-5A6B-E78C-AA4DBB22C4E7}"/>
                </a:ext>
              </a:extLst>
            </p:cNvPr>
            <p:cNvSpPr/>
            <p:nvPr/>
          </p:nvSpPr>
          <p:spPr>
            <a:xfrm>
              <a:off x="4783377" y="2190924"/>
              <a:ext cx="721970" cy="344265"/>
            </a:xfrm>
            <a:prstGeom prst="rightArrow">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TextBox 68">
            <a:extLst>
              <a:ext uri="{FF2B5EF4-FFF2-40B4-BE49-F238E27FC236}">
                <a16:creationId xmlns:a16="http://schemas.microsoft.com/office/drawing/2014/main" id="{D5B299AF-43A0-811E-B8F5-C5097DD796BA}"/>
              </a:ext>
            </a:extLst>
          </p:cNvPr>
          <p:cNvSpPr txBox="1"/>
          <p:nvPr/>
        </p:nvSpPr>
        <p:spPr>
          <a:xfrm>
            <a:off x="9153828" y="2826775"/>
            <a:ext cx="28628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ñamana</a:t>
            </a:r>
            <a:endParaRPr lang="en-GB" sz="3200" dirty="0">
              <a:solidFill>
                <a:srgbClr val="002060"/>
              </a:solidFill>
              <a:latin typeface="Century Gothic" panose="020B0502020202020204" pitchFamily="34" charset="0"/>
            </a:endParaRPr>
          </a:p>
        </p:txBody>
      </p:sp>
      <p:sp>
        <p:nvSpPr>
          <p:cNvPr id="70" name="TextBox 69">
            <a:extLst>
              <a:ext uri="{FF2B5EF4-FFF2-40B4-BE49-F238E27FC236}">
                <a16:creationId xmlns:a16="http://schemas.microsoft.com/office/drawing/2014/main" id="{3C21AD59-A01C-CDB1-10B7-232C0A2F80D3}"/>
              </a:ext>
            </a:extLst>
          </p:cNvPr>
          <p:cNvSpPr txBox="1"/>
          <p:nvPr/>
        </p:nvSpPr>
        <p:spPr>
          <a:xfrm>
            <a:off x="8993658" y="2765219"/>
            <a:ext cx="3077805"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la </a:t>
            </a:r>
            <a:r>
              <a:rPr lang="en-GB" sz="3600" spc="300" dirty="0" err="1">
                <a:solidFill>
                  <a:srgbClr val="92D050"/>
                </a:solidFill>
                <a:latin typeface="Century Gothic" panose="020B0502020202020204" pitchFamily="34" charset="0"/>
              </a:rPr>
              <a:t>mañana</a:t>
            </a:r>
            <a:r>
              <a:rPr lang="en-GB" sz="3600" spc="300" dirty="0">
                <a:solidFill>
                  <a:srgbClr val="92D050"/>
                </a:solidFill>
                <a:latin typeface="Century Gothic" panose="020B0502020202020204" pitchFamily="34" charset="0"/>
              </a:rPr>
              <a:t> </a:t>
            </a:r>
          </a:p>
        </p:txBody>
      </p:sp>
      <p:pic>
        <p:nvPicPr>
          <p:cNvPr id="71" name="Picture 70">
            <a:extLst>
              <a:ext uri="{FF2B5EF4-FFF2-40B4-BE49-F238E27FC236}">
                <a16:creationId xmlns:a16="http://schemas.microsoft.com/office/drawing/2014/main" id="{0518B35A-4EFB-653A-4DCD-B3689AFE23CC}"/>
              </a:ext>
            </a:extLst>
          </p:cNvPr>
          <p:cNvPicPr>
            <a:picLocks noChangeAspect="1"/>
          </p:cNvPicPr>
          <p:nvPr/>
        </p:nvPicPr>
        <p:blipFill>
          <a:blip r:embed="rId13"/>
          <a:stretch>
            <a:fillRect/>
          </a:stretch>
        </p:blipFill>
        <p:spPr>
          <a:xfrm>
            <a:off x="9748137" y="1533943"/>
            <a:ext cx="1674260" cy="1262054"/>
          </a:xfrm>
          <a:prstGeom prst="rect">
            <a:avLst/>
          </a:prstGeom>
        </p:spPr>
      </p:pic>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nextCondLst>
                <p:cond evt="onClick" delay="0">
                  <p:tgtEl>
                    <p:spTgt spid="98"/>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0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childTnLst>
              </p:cTn>
              <p:nextCondLst>
                <p:cond evt="onClick" delay="0">
                  <p:tgtEl>
                    <p:spTgt spid="105"/>
                  </p:tgtEl>
                </p:cond>
              </p:nextCondLst>
            </p:seq>
            <p:seq concurrent="1" nextAc="seek">
              <p:cTn id="20" restart="whenNotActive" fill="hold" evtFilter="cancelBubble" nodeType="interactiveSeq">
                <p:stCondLst>
                  <p:cond evt="onClick" delay="0">
                    <p:tgtEl>
                      <p:spTgt spid="5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childTnLst>
                          </p:cTn>
                        </p:par>
                      </p:childTnLst>
                    </p:cTn>
                  </p:par>
                </p:childTnLst>
              </p:cTn>
              <p:nextCondLst>
                <p:cond evt="onClick" delay="0">
                  <p:tgtEl>
                    <p:spTgt spid="51"/>
                  </p:tgtEl>
                </p:cond>
              </p:nextCondLst>
            </p:seq>
            <p:seq concurrent="1" nextAc="seek">
              <p:cTn id="26" restart="whenNotActive" fill="hold" evtFilter="cancelBubble" nodeType="interactiveSeq">
                <p:stCondLst>
                  <p:cond evt="onClick" delay="0">
                    <p:tgtEl>
                      <p:spTgt spid="5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71"/>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childTnLst>
              </p:cTn>
              <p:nextCondLst>
                <p:cond evt="onClick" delay="0">
                  <p:tgtEl>
                    <p:spTgt spid="71"/>
                  </p:tgtEl>
                </p:cond>
              </p:nextCondLst>
            </p:seq>
            <p:seq concurrent="1" nextAc="seek">
              <p:cTn id="38" restart="whenNotActive" fill="hold" evtFilter="cancelBubble" nodeType="interactiveSeq">
                <p:stCondLst>
                  <p:cond evt="onClick" delay="0">
                    <p:tgtEl>
                      <p:spTgt spid="6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nextCondLst>
                <p:cond evt="onClick" delay="0">
                  <p:tgtEl>
                    <p:spTgt spid="61"/>
                  </p:tgtEl>
                </p:cond>
              </p:nextCondLst>
            </p:seq>
            <p:seq concurrent="1" nextAc="seek">
              <p:cTn id="44" restart="whenNotActive" fill="hold" evtFilter="cancelBubble" nodeType="interactiveSeq">
                <p:stCondLst>
                  <p:cond evt="onClick" delay="0">
                    <p:tgtEl>
                      <p:spTgt spid="5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childTnLst>
              </p:cTn>
              <p:nextCondLst>
                <p:cond evt="onClick" delay="0">
                  <p:tgtEl>
                    <p:spTgt spid="54"/>
                  </p:tgtEl>
                </p:cond>
              </p:nextCondLst>
            </p:seq>
            <p:seq concurrent="1" nextAc="seek">
              <p:cTn id="50" restart="whenNotActive" fill="hold" evtFilter="cancelBubble" nodeType="interactiveSeq">
                <p:stCondLst>
                  <p:cond evt="onClick" delay="0">
                    <p:tgtEl>
                      <p:spTgt spid="102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childTnLst>
              </p:cTn>
              <p:nextCondLst>
                <p:cond evt="onClick" delay="0">
                  <p:tgtEl>
                    <p:spTgt spid="1026"/>
                  </p:tgtEl>
                </p:cond>
              </p:nextCondLst>
            </p:seq>
          </p:childTnLst>
        </p:cTn>
      </p:par>
    </p:tnLst>
    <p:bldLst>
      <p:bldP spid="150" grpId="0" animBg="1"/>
      <p:bldP spid="40" grpId="0" animBg="1"/>
      <p:bldP spid="43" grpId="0" animBg="1"/>
      <p:bldP spid="44" grpId="0" animBg="1"/>
      <p:bldP spid="45" grpId="0" animBg="1"/>
      <p:bldP spid="46" grpId="0" animBg="1"/>
      <p:bldP spid="48" grpId="0" animBg="1"/>
      <p:bldP spid="49"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176626" cy="675762"/>
          </a:xfrm>
        </p:spPr>
        <p:txBody>
          <a:bodyPr>
            <a:normAutofit/>
          </a:bodyPr>
          <a:lstStyle/>
          <a:p>
            <a:r>
              <a:rPr lang="es-AR" sz="3200" b="1" dirty="0">
                <a:solidFill>
                  <a:srgbClr val="002060"/>
                </a:solidFill>
                <a:latin typeface="Century Gothic"/>
                <a:ea typeface="Century Gothic"/>
                <a:cs typeface="Century Gothic"/>
                <a:sym typeface="Century Gothic"/>
              </a:rPr>
              <a:t>Follow up 1.1b </a:t>
            </a:r>
            <a:endParaRPr lang="es-AR" sz="3200" dirty="0"/>
          </a:p>
        </p:txBody>
      </p:sp>
      <p:sp>
        <p:nvSpPr>
          <p:cNvPr id="5" name="TextBox 4">
            <a:extLst>
              <a:ext uri="{FF2B5EF4-FFF2-40B4-BE49-F238E27FC236}">
                <a16:creationId xmlns:a16="http://schemas.microsoft.com/office/drawing/2014/main" id="{D8FE3BFA-3F22-44D7-AD7E-BC823774F253}"/>
              </a:ext>
            </a:extLst>
          </p:cNvPr>
          <p:cNvSpPr txBox="1"/>
          <p:nvPr/>
        </p:nvSpPr>
        <p:spPr>
          <a:xfrm>
            <a:off x="7149295" y="3892094"/>
            <a:ext cx="319350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have to, must]</a:t>
            </a:r>
          </a:p>
        </p:txBody>
      </p:sp>
      <p:sp>
        <p:nvSpPr>
          <p:cNvPr id="98" name="TextBox 97">
            <a:extLst>
              <a:ext uri="{FF2B5EF4-FFF2-40B4-BE49-F238E27FC236}">
                <a16:creationId xmlns:a16="http://schemas.microsoft.com/office/drawing/2014/main" id="{5932C301-104F-4ED0-BCD7-448929189E12}"/>
              </a:ext>
            </a:extLst>
          </p:cNvPr>
          <p:cNvSpPr txBox="1"/>
          <p:nvPr/>
        </p:nvSpPr>
        <p:spPr>
          <a:xfrm>
            <a:off x="335036" y="2799407"/>
            <a:ext cx="180690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throw]</a:t>
            </a:r>
          </a:p>
        </p:txBody>
      </p:sp>
      <p:sp>
        <p:nvSpPr>
          <p:cNvPr id="105" name="TextBox 104">
            <a:extLst>
              <a:ext uri="{FF2B5EF4-FFF2-40B4-BE49-F238E27FC236}">
                <a16:creationId xmlns:a16="http://schemas.microsoft.com/office/drawing/2014/main" id="{8BED4FC6-4385-4292-B11A-BB5F149B6D10}"/>
              </a:ext>
            </a:extLst>
          </p:cNvPr>
          <p:cNvSpPr txBox="1"/>
          <p:nvPr/>
        </p:nvSpPr>
        <p:spPr>
          <a:xfrm>
            <a:off x="9498769" y="5490786"/>
            <a:ext cx="205216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look at]</a:t>
            </a:r>
          </a:p>
        </p:txBody>
      </p:sp>
      <p:sp>
        <p:nvSpPr>
          <p:cNvPr id="7" name="TextBox 6">
            <a:extLst>
              <a:ext uri="{FF2B5EF4-FFF2-40B4-BE49-F238E27FC236}">
                <a16:creationId xmlns:a16="http://schemas.microsoft.com/office/drawing/2014/main" id="{DE6F4900-453C-491B-B943-B3B0C3EA0D25}"/>
              </a:ext>
            </a:extLst>
          </p:cNvPr>
          <p:cNvSpPr txBox="1"/>
          <p:nvPr/>
        </p:nvSpPr>
        <p:spPr>
          <a:xfrm>
            <a:off x="1932938" y="1357597"/>
            <a:ext cx="3693166"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c_ l _g_ _ </a:t>
            </a:r>
            <a:endParaRPr lang="en-GB" sz="3200" b="1" dirty="0">
              <a:solidFill>
                <a:srgbClr val="002060"/>
              </a:solidFill>
            </a:endParaRPr>
          </a:p>
        </p:txBody>
      </p:sp>
      <p:sp>
        <p:nvSpPr>
          <p:cNvPr id="131" name="TextBox 130">
            <a:extLst>
              <a:ext uri="{FF2B5EF4-FFF2-40B4-BE49-F238E27FC236}">
                <a16:creationId xmlns:a16="http://schemas.microsoft.com/office/drawing/2014/main" id="{F618D484-6669-4F5A-8DFA-C80182626AEA}"/>
              </a:ext>
            </a:extLst>
          </p:cNvPr>
          <p:cNvSpPr txBox="1"/>
          <p:nvPr/>
        </p:nvSpPr>
        <p:spPr>
          <a:xfrm>
            <a:off x="494398" y="6065973"/>
            <a:ext cx="28770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t_ _ d _</a:t>
            </a:r>
          </a:p>
        </p:txBody>
      </p:sp>
      <p:sp>
        <p:nvSpPr>
          <p:cNvPr id="141" name="TextBox 140">
            <a:extLst>
              <a:ext uri="{FF2B5EF4-FFF2-40B4-BE49-F238E27FC236}">
                <a16:creationId xmlns:a16="http://schemas.microsoft.com/office/drawing/2014/main" id="{0A08E2E4-824A-45AF-8C8A-579C9A640472}"/>
              </a:ext>
            </a:extLst>
          </p:cNvPr>
          <p:cNvSpPr txBox="1"/>
          <p:nvPr/>
        </p:nvSpPr>
        <p:spPr>
          <a:xfrm>
            <a:off x="9840620" y="5956887"/>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m_r</a:t>
            </a:r>
            <a:r>
              <a:rPr lang="en-GB" sz="3200" dirty="0">
                <a:solidFill>
                  <a:srgbClr val="002060"/>
                </a:solidFill>
                <a:latin typeface="Century Gothic" panose="020B0502020202020204" pitchFamily="34" charset="0"/>
              </a:rPr>
              <a:t>_ _ </a:t>
            </a:r>
          </a:p>
        </p:txBody>
      </p:sp>
      <p:sp>
        <p:nvSpPr>
          <p:cNvPr id="142" name="TextBox 141">
            <a:extLst>
              <a:ext uri="{FF2B5EF4-FFF2-40B4-BE49-F238E27FC236}">
                <a16:creationId xmlns:a16="http://schemas.microsoft.com/office/drawing/2014/main" id="{F987E152-68ED-4D1B-8857-142E1ACEEF37}"/>
              </a:ext>
            </a:extLst>
          </p:cNvPr>
          <p:cNvSpPr txBox="1"/>
          <p:nvPr/>
        </p:nvSpPr>
        <p:spPr>
          <a:xfrm>
            <a:off x="3478676" y="3907055"/>
            <a:ext cx="3433346"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o _ d_ _ _ r</a:t>
            </a:r>
          </a:p>
        </p:txBody>
      </p:sp>
      <p:sp>
        <p:nvSpPr>
          <p:cNvPr id="143" name="TextBox 142">
            <a:extLst>
              <a:ext uri="{FF2B5EF4-FFF2-40B4-BE49-F238E27FC236}">
                <a16:creationId xmlns:a16="http://schemas.microsoft.com/office/drawing/2014/main" id="{E2B0BE59-1A74-4993-B2F7-2EDB845F8573}"/>
              </a:ext>
            </a:extLst>
          </p:cNvPr>
          <p:cNvSpPr txBox="1"/>
          <p:nvPr/>
        </p:nvSpPr>
        <p:spPr>
          <a:xfrm>
            <a:off x="434257" y="3444454"/>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t_ r _ r</a:t>
            </a:r>
          </a:p>
        </p:txBody>
      </p:sp>
      <p:sp>
        <p:nvSpPr>
          <p:cNvPr id="144" name="TextBox 143">
            <a:extLst>
              <a:ext uri="{FF2B5EF4-FFF2-40B4-BE49-F238E27FC236}">
                <a16:creationId xmlns:a16="http://schemas.microsoft.com/office/drawing/2014/main" id="{0F474C36-BD24-4B99-AAE2-3F2A8D347E90}"/>
              </a:ext>
            </a:extLst>
          </p:cNvPr>
          <p:cNvSpPr txBox="1"/>
          <p:nvPr/>
        </p:nvSpPr>
        <p:spPr>
          <a:xfrm>
            <a:off x="7773569" y="4477840"/>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d_ b _ _</a:t>
            </a:r>
          </a:p>
        </p:txBody>
      </p:sp>
      <p:sp>
        <p:nvSpPr>
          <p:cNvPr id="146" name="TextBox 145">
            <a:extLst>
              <a:ext uri="{FF2B5EF4-FFF2-40B4-BE49-F238E27FC236}">
                <a16:creationId xmlns:a16="http://schemas.microsoft.com/office/drawing/2014/main" id="{09924849-6E83-4548-A687-42F9156985F8}"/>
              </a:ext>
            </a:extLst>
          </p:cNvPr>
          <p:cNvSpPr txBox="1"/>
          <p:nvPr/>
        </p:nvSpPr>
        <p:spPr>
          <a:xfrm>
            <a:off x="6437269" y="1561653"/>
            <a:ext cx="3130276"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los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d_b</a:t>
            </a:r>
            <a:r>
              <a:rPr lang="en-GB" sz="3200" dirty="0">
                <a:solidFill>
                  <a:srgbClr val="002060"/>
                </a:solidFill>
                <a:latin typeface="Century Gothic" panose="020B0502020202020204" pitchFamily="34" charset="0"/>
              </a:rPr>
              <a:t>_ _ _s</a:t>
            </a:r>
          </a:p>
        </p:txBody>
      </p:sp>
      <p:sp>
        <p:nvSpPr>
          <p:cNvPr id="148" name="TextBox 147">
            <a:extLst>
              <a:ext uri="{FF2B5EF4-FFF2-40B4-BE49-F238E27FC236}">
                <a16:creationId xmlns:a16="http://schemas.microsoft.com/office/drawing/2014/main" id="{8C108422-059B-4C48-AEB6-49847A7A20CA}"/>
              </a:ext>
            </a:extLst>
          </p:cNvPr>
          <p:cNvSpPr txBox="1"/>
          <p:nvPr/>
        </p:nvSpPr>
        <p:spPr>
          <a:xfrm>
            <a:off x="4604409" y="6072593"/>
            <a:ext cx="2923814" cy="584775"/>
          </a:xfrm>
          <a:prstGeom prst="rect">
            <a:avLst/>
          </a:prstGeom>
          <a:noFill/>
        </p:spPr>
        <p:txBody>
          <a:bodyPr wrap="square" rtlCol="0">
            <a:spAutoFit/>
          </a:bodyPr>
          <a:lstStyle/>
          <a:p>
            <a:r>
              <a:rPr lang="en-GB" sz="3200" spc="300" dirty="0">
                <a:solidFill>
                  <a:srgbClr val="002060"/>
                </a:solidFill>
                <a:latin typeface="Century Gothic" panose="020B0502020202020204" pitchFamily="34" charset="0"/>
              </a:rPr>
              <a:t>s _ l_ _ c_ _ </a:t>
            </a:r>
          </a:p>
        </p:txBody>
      </p:sp>
      <p:sp>
        <p:nvSpPr>
          <p:cNvPr id="150" name="TextBox 149">
            <a:extLst>
              <a:ext uri="{FF2B5EF4-FFF2-40B4-BE49-F238E27FC236}">
                <a16:creationId xmlns:a16="http://schemas.microsoft.com/office/drawing/2014/main" id="{FA86A0E3-0024-47B4-BD05-1E8A1794AB07}"/>
              </a:ext>
            </a:extLst>
          </p:cNvPr>
          <p:cNvSpPr txBox="1"/>
          <p:nvPr/>
        </p:nvSpPr>
        <p:spPr>
          <a:xfrm>
            <a:off x="1920678" y="1267560"/>
            <a:ext cx="2990674"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el</a:t>
            </a:r>
            <a:r>
              <a:rPr lang="en-GB" sz="3600" dirty="0">
                <a:solidFill>
                  <a:srgbClr val="92D050"/>
                </a:solidFill>
                <a:latin typeface="Century Gothic" panose="020B0502020202020204" pitchFamily="34" charset="0"/>
              </a:rPr>
              <a:t> colegio</a:t>
            </a:r>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4">
            <a:alphaModFix/>
          </a:blip>
          <a:srcRect/>
          <a:stretch/>
        </p:blipFill>
        <p:spPr>
          <a:xfrm>
            <a:off x="9886865" y="142638"/>
            <a:ext cx="776168" cy="776168"/>
          </a:xfrm>
          <a:prstGeom prst="rect">
            <a:avLst/>
          </a:prstGeom>
          <a:noFill/>
          <a:ln>
            <a:noFill/>
          </a:ln>
        </p:spPr>
      </p:pic>
      <p:sp>
        <p:nvSpPr>
          <p:cNvPr id="37" name="Title 1">
            <a:extLst>
              <a:ext uri="{FF2B5EF4-FFF2-40B4-BE49-F238E27FC236}">
                <a16:creationId xmlns:a16="http://schemas.microsoft.com/office/drawing/2014/main" id="{C83A6079-FAD1-4D2C-9098-FF139BB0671E}"/>
              </a:ext>
            </a:extLst>
          </p:cNvPr>
          <p:cNvSpPr txBox="1">
            <a:spLocks/>
          </p:cNvSpPr>
          <p:nvPr/>
        </p:nvSpPr>
        <p:spPr>
          <a:xfrm>
            <a:off x="9754081" y="9936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40" name="TextBox 39">
            <a:extLst>
              <a:ext uri="{FF2B5EF4-FFF2-40B4-BE49-F238E27FC236}">
                <a16:creationId xmlns:a16="http://schemas.microsoft.com/office/drawing/2014/main" id="{FC940346-E5F2-46BB-BE2F-868A3DDEEFDD}"/>
              </a:ext>
            </a:extLst>
          </p:cNvPr>
          <p:cNvSpPr txBox="1"/>
          <p:nvPr/>
        </p:nvSpPr>
        <p:spPr>
          <a:xfrm>
            <a:off x="6477014" y="1514482"/>
            <a:ext cx="3808489"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los</a:t>
            </a:r>
            <a:r>
              <a:rPr lang="en-GB" sz="3600" dirty="0">
                <a:solidFill>
                  <a:srgbClr val="92D050"/>
                </a:solidFill>
                <a:latin typeface="Century Gothic" panose="020B0502020202020204" pitchFamily="34" charset="0"/>
              </a:rPr>
              <a:t> deberes</a:t>
            </a:r>
          </a:p>
        </p:txBody>
      </p:sp>
      <p:sp>
        <p:nvSpPr>
          <p:cNvPr id="43" name="TextBox 42">
            <a:extLst>
              <a:ext uri="{FF2B5EF4-FFF2-40B4-BE49-F238E27FC236}">
                <a16:creationId xmlns:a16="http://schemas.microsoft.com/office/drawing/2014/main" id="{09E1251C-6377-40CE-824E-0F81167A842C}"/>
              </a:ext>
            </a:extLst>
          </p:cNvPr>
          <p:cNvSpPr txBox="1"/>
          <p:nvPr/>
        </p:nvSpPr>
        <p:spPr>
          <a:xfrm>
            <a:off x="196984" y="3398820"/>
            <a:ext cx="1944957" cy="646331"/>
          </a:xfrm>
          <a:prstGeom prst="rect">
            <a:avLst/>
          </a:prstGeom>
          <a:solidFill>
            <a:schemeClr val="bg1"/>
          </a:solidFill>
        </p:spPr>
        <p:txBody>
          <a:bodyPr wrap="square" rtlCol="0">
            <a:spAutoFit/>
          </a:bodyPr>
          <a:lstStyle/>
          <a:p>
            <a:pPr algn="ctr"/>
            <a:r>
              <a:rPr lang="en-GB" sz="3600" spc="300" dirty="0" err="1">
                <a:solidFill>
                  <a:srgbClr val="92D050"/>
                </a:solidFill>
                <a:latin typeface="Century Gothic" panose="020B0502020202020204" pitchFamily="34" charset="0"/>
              </a:rPr>
              <a:t>tirar</a:t>
            </a:r>
            <a:endParaRPr lang="en-GB" sz="3600" spc="300" dirty="0">
              <a:solidFill>
                <a:srgbClr val="92D050"/>
              </a:solidFill>
              <a:latin typeface="Century Gothic" panose="020B0502020202020204" pitchFamily="34" charset="0"/>
            </a:endParaRPr>
          </a:p>
        </p:txBody>
      </p:sp>
      <p:sp>
        <p:nvSpPr>
          <p:cNvPr id="44" name="TextBox 43">
            <a:extLst>
              <a:ext uri="{FF2B5EF4-FFF2-40B4-BE49-F238E27FC236}">
                <a16:creationId xmlns:a16="http://schemas.microsoft.com/office/drawing/2014/main" id="{0CD9EEC0-EA8C-4578-A490-503FE029AECB}"/>
              </a:ext>
            </a:extLst>
          </p:cNvPr>
          <p:cNvSpPr txBox="1"/>
          <p:nvPr/>
        </p:nvSpPr>
        <p:spPr>
          <a:xfrm>
            <a:off x="3438426" y="3943323"/>
            <a:ext cx="2416548" cy="646331"/>
          </a:xfrm>
          <a:prstGeom prst="rect">
            <a:avLst/>
          </a:prstGeom>
          <a:solidFill>
            <a:schemeClr val="bg1"/>
          </a:solidFill>
        </p:spPr>
        <p:txBody>
          <a:bodyPr wrap="square" rtlCol="0">
            <a:spAutoFit/>
          </a:bodyPr>
          <a:lstStyle/>
          <a:p>
            <a:r>
              <a:rPr lang="en-GB" sz="3600" spc="300" dirty="0" err="1">
                <a:solidFill>
                  <a:srgbClr val="92D050"/>
                </a:solidFill>
                <a:latin typeface="Century Gothic" panose="020B0502020202020204" pitchFamily="34" charset="0"/>
              </a:rPr>
              <a:t>ordenar</a:t>
            </a:r>
            <a:endParaRPr lang="en-GB" sz="3600" spc="300" dirty="0">
              <a:solidFill>
                <a:srgbClr val="92D050"/>
              </a:solidFill>
              <a:latin typeface="Century Gothic" panose="020B0502020202020204" pitchFamily="34" charset="0"/>
            </a:endParaRPr>
          </a:p>
        </p:txBody>
      </p:sp>
      <p:sp>
        <p:nvSpPr>
          <p:cNvPr id="45" name="TextBox 44">
            <a:extLst>
              <a:ext uri="{FF2B5EF4-FFF2-40B4-BE49-F238E27FC236}">
                <a16:creationId xmlns:a16="http://schemas.microsoft.com/office/drawing/2014/main" id="{2DE05BB7-AE20-4FA6-B1BA-C715BF1A7CE0}"/>
              </a:ext>
            </a:extLst>
          </p:cNvPr>
          <p:cNvSpPr txBox="1"/>
          <p:nvPr/>
        </p:nvSpPr>
        <p:spPr>
          <a:xfrm>
            <a:off x="7586329" y="4419612"/>
            <a:ext cx="2300536" cy="646331"/>
          </a:xfrm>
          <a:prstGeom prst="rect">
            <a:avLst/>
          </a:prstGeom>
          <a:solidFill>
            <a:schemeClr val="bg1"/>
          </a:solidFill>
        </p:spPr>
        <p:txBody>
          <a:bodyPr wrap="square" rtlCol="0">
            <a:spAutoFit/>
          </a:bodyPr>
          <a:lstStyle/>
          <a:p>
            <a:pPr algn="ctr"/>
            <a:r>
              <a:rPr lang="en-GB" sz="3600" spc="300" dirty="0" err="1">
                <a:solidFill>
                  <a:srgbClr val="92D050"/>
                </a:solidFill>
                <a:latin typeface="Century Gothic" panose="020B0502020202020204" pitchFamily="34" charset="0"/>
              </a:rPr>
              <a:t>deber</a:t>
            </a:r>
            <a:endParaRPr lang="en-GB" sz="3600" spc="300" dirty="0">
              <a:solidFill>
                <a:srgbClr val="92D050"/>
              </a:solidFill>
              <a:latin typeface="Century Gothic" panose="020B0502020202020204" pitchFamily="34" charset="0"/>
            </a:endParaRPr>
          </a:p>
        </p:txBody>
      </p:sp>
      <p:sp>
        <p:nvSpPr>
          <p:cNvPr id="46" name="TextBox 45">
            <a:extLst>
              <a:ext uri="{FF2B5EF4-FFF2-40B4-BE49-F238E27FC236}">
                <a16:creationId xmlns:a16="http://schemas.microsoft.com/office/drawing/2014/main" id="{25B58F2F-D3E8-4CBE-AB0E-4C1AE242692E}"/>
              </a:ext>
            </a:extLst>
          </p:cNvPr>
          <p:cNvSpPr txBox="1"/>
          <p:nvPr/>
        </p:nvSpPr>
        <p:spPr>
          <a:xfrm>
            <a:off x="53288" y="6065973"/>
            <a:ext cx="3119533" cy="646331"/>
          </a:xfrm>
          <a:prstGeom prst="rect">
            <a:avLst/>
          </a:prstGeom>
          <a:solidFill>
            <a:schemeClr val="bg1"/>
          </a:solidFill>
        </p:spPr>
        <p:txBody>
          <a:bodyPr wrap="square" rtlCol="0">
            <a:spAutoFit/>
          </a:bodyPr>
          <a:lstStyle/>
          <a:p>
            <a:pPr algn="ctr"/>
            <a:r>
              <a:rPr lang="en-GB" sz="3600" spc="300" dirty="0">
                <a:solidFill>
                  <a:srgbClr val="92D050"/>
                </a:solidFill>
                <a:latin typeface="Century Gothic" panose="020B0502020202020204" pitchFamily="34" charset="0"/>
              </a:rPr>
              <a:t>la </a:t>
            </a:r>
            <a:r>
              <a:rPr lang="en-GB" sz="3600" spc="300" dirty="0" err="1">
                <a:solidFill>
                  <a:srgbClr val="92D050"/>
                </a:solidFill>
                <a:latin typeface="Century Gothic" panose="020B0502020202020204" pitchFamily="34" charset="0"/>
              </a:rPr>
              <a:t>tarde</a:t>
            </a:r>
            <a:endParaRPr lang="en-GB" sz="3600" spc="300" dirty="0">
              <a:solidFill>
                <a:srgbClr val="92D050"/>
              </a:solidFill>
              <a:latin typeface="Century Gothic" panose="020B0502020202020204" pitchFamily="34" charset="0"/>
            </a:endParaRPr>
          </a:p>
        </p:txBody>
      </p:sp>
      <p:sp>
        <p:nvSpPr>
          <p:cNvPr id="48" name="TextBox 47">
            <a:extLst>
              <a:ext uri="{FF2B5EF4-FFF2-40B4-BE49-F238E27FC236}">
                <a16:creationId xmlns:a16="http://schemas.microsoft.com/office/drawing/2014/main" id="{B91397CD-25AB-42D7-A733-68E3057E2BEF}"/>
              </a:ext>
            </a:extLst>
          </p:cNvPr>
          <p:cNvSpPr txBox="1"/>
          <p:nvPr/>
        </p:nvSpPr>
        <p:spPr>
          <a:xfrm>
            <a:off x="4194534" y="6133347"/>
            <a:ext cx="3119533" cy="646331"/>
          </a:xfrm>
          <a:prstGeom prst="rect">
            <a:avLst/>
          </a:prstGeom>
          <a:solidFill>
            <a:schemeClr val="bg1"/>
          </a:solidFill>
        </p:spPr>
        <p:txBody>
          <a:bodyPr wrap="square" rtlCol="0">
            <a:spAutoFit/>
          </a:bodyPr>
          <a:lstStyle/>
          <a:p>
            <a:pPr algn="ctr"/>
            <a:r>
              <a:rPr lang="en-GB" sz="3600" dirty="0" err="1">
                <a:solidFill>
                  <a:srgbClr val="92D050"/>
                </a:solidFill>
                <a:latin typeface="Century Gothic" panose="020B0502020202020204" pitchFamily="34" charset="0"/>
              </a:rPr>
              <a:t>el</a:t>
            </a:r>
            <a:r>
              <a:rPr lang="en-GB" sz="3600" dirty="0">
                <a:solidFill>
                  <a:srgbClr val="92D050"/>
                </a:solidFill>
                <a:latin typeface="Century Gothic" panose="020B0502020202020204" pitchFamily="34" charset="0"/>
              </a:rPr>
              <a:t> </a:t>
            </a:r>
            <a:r>
              <a:rPr lang="en-GB" sz="3600" dirty="0" err="1">
                <a:solidFill>
                  <a:srgbClr val="92D050"/>
                </a:solidFill>
                <a:latin typeface="Century Gothic" panose="020B0502020202020204" pitchFamily="34" charset="0"/>
              </a:rPr>
              <a:t>silencio</a:t>
            </a:r>
            <a:endParaRPr lang="en-GB" sz="3600" dirty="0">
              <a:solidFill>
                <a:srgbClr val="92D050"/>
              </a:solidFill>
              <a:latin typeface="Century Gothic" panose="020B0502020202020204" pitchFamily="34" charset="0"/>
            </a:endParaRPr>
          </a:p>
        </p:txBody>
      </p:sp>
      <p:sp>
        <p:nvSpPr>
          <p:cNvPr id="49" name="TextBox 48">
            <a:extLst>
              <a:ext uri="{FF2B5EF4-FFF2-40B4-BE49-F238E27FC236}">
                <a16:creationId xmlns:a16="http://schemas.microsoft.com/office/drawing/2014/main" id="{89DBEEED-CEEA-4DBD-91D3-D460EEC2C68D}"/>
              </a:ext>
            </a:extLst>
          </p:cNvPr>
          <p:cNvSpPr txBox="1"/>
          <p:nvPr/>
        </p:nvSpPr>
        <p:spPr>
          <a:xfrm>
            <a:off x="9667692" y="5954669"/>
            <a:ext cx="1676504"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mirar</a:t>
            </a:r>
            <a:endParaRPr lang="en-GB" sz="3600" dirty="0">
              <a:solidFill>
                <a:srgbClr val="92D050"/>
              </a:solidFill>
              <a:latin typeface="Century Gothic" panose="020B0502020202020204" pitchFamily="34" charset="0"/>
            </a:endParaRPr>
          </a:p>
        </p:txBody>
      </p:sp>
      <p:grpSp>
        <p:nvGrpSpPr>
          <p:cNvPr id="51" name="Group 50">
            <a:extLst>
              <a:ext uri="{FF2B5EF4-FFF2-40B4-BE49-F238E27FC236}">
                <a16:creationId xmlns:a16="http://schemas.microsoft.com/office/drawing/2014/main" id="{C1DF77C3-82CA-782B-9946-C67889690F09}"/>
              </a:ext>
            </a:extLst>
          </p:cNvPr>
          <p:cNvGrpSpPr/>
          <p:nvPr/>
        </p:nvGrpSpPr>
        <p:grpSpPr>
          <a:xfrm>
            <a:off x="521934" y="1173270"/>
            <a:ext cx="1361578" cy="709414"/>
            <a:chOff x="806289" y="1980659"/>
            <a:chExt cx="2549303" cy="1749066"/>
          </a:xfrm>
        </p:grpSpPr>
        <p:pic>
          <p:nvPicPr>
            <p:cNvPr id="52" name="Picture 2" descr="Gráficos vectoriales gratis de Educación">
              <a:extLst>
                <a:ext uri="{FF2B5EF4-FFF2-40B4-BE49-F238E27FC236}">
                  <a16:creationId xmlns:a16="http://schemas.microsoft.com/office/drawing/2014/main" id="{E2B12525-D2A3-2E94-88D0-71BA049081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326" t="203" r="31309" b="64892"/>
            <a:stretch/>
          </p:blipFill>
          <p:spPr bwMode="auto">
            <a:xfrm>
              <a:off x="806289" y="1980659"/>
              <a:ext cx="2549303" cy="174906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61BAD421-FB06-F213-13B1-027485D9DB11}"/>
                </a:ext>
              </a:extLst>
            </p:cNvPr>
            <p:cNvSpPr/>
            <p:nvPr/>
          </p:nvSpPr>
          <p:spPr>
            <a:xfrm>
              <a:off x="1585661" y="3009900"/>
              <a:ext cx="61144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B478E1D-4AF4-C70F-FFE6-4AD60E797B92}"/>
              </a:ext>
            </a:extLst>
          </p:cNvPr>
          <p:cNvGrpSpPr/>
          <p:nvPr/>
        </p:nvGrpSpPr>
        <p:grpSpPr>
          <a:xfrm>
            <a:off x="393577" y="4696006"/>
            <a:ext cx="1944958" cy="1155885"/>
            <a:chOff x="3887846" y="1877264"/>
            <a:chExt cx="3104574" cy="1857442"/>
          </a:xfrm>
        </p:grpSpPr>
        <p:pic>
          <p:nvPicPr>
            <p:cNvPr id="55" name="Picture 4" descr="Gráficos vectoriales gratis de Manera">
              <a:extLst>
                <a:ext uri="{FF2B5EF4-FFF2-40B4-BE49-F238E27FC236}">
                  <a16:creationId xmlns:a16="http://schemas.microsoft.com/office/drawing/2014/main" id="{9F1BC653-6FB9-B52A-8E0B-6BBA040C6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846" y="2135380"/>
              <a:ext cx="3104574" cy="159932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Gráficos vectoriales gratis de Reloj analogo">
              <a:extLst>
                <a:ext uri="{FF2B5EF4-FFF2-40B4-BE49-F238E27FC236}">
                  <a16:creationId xmlns:a16="http://schemas.microsoft.com/office/drawing/2014/main" id="{ACDD9B76-8899-6812-BFB4-61EF180BAD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1862" y="1937476"/>
              <a:ext cx="908050" cy="90805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1984B83B-3A42-551F-A9C9-13BC7A2DC103}"/>
                </a:ext>
              </a:extLst>
            </p:cNvPr>
            <p:cNvSpPr/>
            <p:nvPr/>
          </p:nvSpPr>
          <p:spPr>
            <a:xfrm rot="20877292">
              <a:off x="4678879" y="1877264"/>
              <a:ext cx="691215" cy="461665"/>
            </a:xfrm>
            <a:prstGeom prst="rect">
              <a:avLst/>
            </a:prstGeom>
            <a:noFill/>
          </p:spPr>
          <p:txBody>
            <a:bodyPr wrap="none" lIns="91440" tIns="45720" rIns="91440" bIns="45720">
              <a:spAutoFit/>
            </a:bodyPr>
            <a:lstStyle/>
            <a:p>
              <a:pPr algn="ctr"/>
              <a:r>
                <a:rPr lang="en-GB" sz="2400" b="1" cap="none" spc="0" dirty="0">
                  <a:ln w="6600">
                    <a:solidFill>
                      <a:schemeClr val="accent2"/>
                    </a:solidFill>
                    <a:prstDash val="solid"/>
                  </a:ln>
                  <a:solidFill>
                    <a:srgbClr val="FFFFFF"/>
                  </a:solidFill>
                  <a:effectLst>
                    <a:outerShdw dist="38100" dir="2700000" algn="tl" rotWithShape="0">
                      <a:schemeClr val="accent2"/>
                    </a:outerShdw>
                  </a:effectLst>
                  <a:latin typeface="Segoe Print" panose="02000600000000000000" pitchFamily="2" charset="0"/>
                </a:rPr>
                <a:t>pm</a:t>
              </a:r>
            </a:p>
          </p:txBody>
        </p:sp>
      </p:grpSp>
      <p:grpSp>
        <p:nvGrpSpPr>
          <p:cNvPr id="58" name="Group 57">
            <a:extLst>
              <a:ext uri="{FF2B5EF4-FFF2-40B4-BE49-F238E27FC236}">
                <a16:creationId xmlns:a16="http://schemas.microsoft.com/office/drawing/2014/main" id="{F45B99C3-D55C-3CD9-7CBC-BB8128FAC0E5}"/>
              </a:ext>
            </a:extLst>
          </p:cNvPr>
          <p:cNvGrpSpPr/>
          <p:nvPr/>
        </p:nvGrpSpPr>
        <p:grpSpPr>
          <a:xfrm>
            <a:off x="4960778" y="1038394"/>
            <a:ext cx="1371759" cy="1111374"/>
            <a:chOff x="3657223" y="75587"/>
            <a:chExt cx="4857750" cy="3238500"/>
          </a:xfrm>
        </p:grpSpPr>
        <p:pic>
          <p:nvPicPr>
            <p:cNvPr id="59" name="Picture 10" descr="Tarea, Estudiando, Familia, Niño, Casa">
              <a:extLst>
                <a:ext uri="{FF2B5EF4-FFF2-40B4-BE49-F238E27FC236}">
                  <a16:creationId xmlns:a16="http://schemas.microsoft.com/office/drawing/2014/main" id="{DFE43C8A-5F8A-A715-DF88-DB46FB1E7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223" y="75587"/>
              <a:ext cx="4857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Education, Learning, Homework, Quiz">
              <a:extLst>
                <a:ext uri="{FF2B5EF4-FFF2-40B4-BE49-F238E27FC236}">
                  <a16:creationId xmlns:a16="http://schemas.microsoft.com/office/drawing/2014/main" id="{CE689000-DAC5-02FC-61C5-8E6500F32B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2835" y="424088"/>
              <a:ext cx="1635685" cy="920750"/>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026" name="Picture 2" descr="Gráficos vectoriales gratis de Emoticon">
            <a:extLst>
              <a:ext uri="{FF2B5EF4-FFF2-40B4-BE49-F238E27FC236}">
                <a16:creationId xmlns:a16="http://schemas.microsoft.com/office/drawing/2014/main" id="{E7335011-8301-9278-CB69-A6859234DF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1711" y="4856631"/>
            <a:ext cx="1105181" cy="133723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5FC5A301-0A98-E5C6-2938-CC7D0E081C0B}"/>
              </a:ext>
            </a:extLst>
          </p:cNvPr>
          <p:cNvGrpSpPr/>
          <p:nvPr/>
        </p:nvGrpSpPr>
        <p:grpSpPr>
          <a:xfrm>
            <a:off x="3328038" y="2849290"/>
            <a:ext cx="2298066" cy="972104"/>
            <a:chOff x="3537534" y="1122540"/>
            <a:chExt cx="3761857" cy="1725500"/>
          </a:xfrm>
        </p:grpSpPr>
        <p:pic>
          <p:nvPicPr>
            <p:cNvPr id="62" name="Picture 8" descr="Gráficos vectoriales gratis de Gráfico">
              <a:extLst>
                <a:ext uri="{FF2B5EF4-FFF2-40B4-BE49-F238E27FC236}">
                  <a16:creationId xmlns:a16="http://schemas.microsoft.com/office/drawing/2014/main" id="{58B344FE-F510-1427-0AF4-E33DCCA473B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97" t="4599" r="1452" b="1935"/>
            <a:stretch/>
          </p:blipFill>
          <p:spPr bwMode="auto">
            <a:xfrm>
              <a:off x="5238936" y="1122540"/>
              <a:ext cx="2060455" cy="1725500"/>
            </a:xfrm>
            <a:prstGeom prst="roundRect">
              <a:avLst/>
            </a:prstGeom>
            <a:noFill/>
            <a:extLst>
              <a:ext uri="{909E8E84-426E-40DD-AFC4-6F175D3DCCD1}">
                <a14:hiddenFill xmlns:a14="http://schemas.microsoft.com/office/drawing/2010/main">
                  <a:solidFill>
                    <a:srgbClr val="FFFFFF"/>
                  </a:solidFill>
                </a14:hiddenFill>
              </a:ext>
            </a:extLst>
          </p:spPr>
        </p:pic>
        <p:pic>
          <p:nvPicPr>
            <p:cNvPr id="63" name="Picture 10" descr="Gráficos vectoriales gratis de Guardarropa">
              <a:extLst>
                <a:ext uri="{FF2B5EF4-FFF2-40B4-BE49-F238E27FC236}">
                  <a16:creationId xmlns:a16="http://schemas.microsoft.com/office/drawing/2014/main" id="{A4BFE888-9005-0530-8A5B-50E5C49A59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7534" y="1905955"/>
              <a:ext cx="1178387" cy="916823"/>
            </a:xfrm>
            <a:prstGeom prst="rect">
              <a:avLst/>
            </a:prstGeom>
            <a:noFill/>
            <a:extLst>
              <a:ext uri="{909E8E84-426E-40DD-AFC4-6F175D3DCCD1}">
                <a14:hiddenFill xmlns:a14="http://schemas.microsoft.com/office/drawing/2010/main">
                  <a:solidFill>
                    <a:srgbClr val="FFFFFF"/>
                  </a:solidFill>
                </a14:hiddenFill>
              </a:ext>
            </a:extLst>
          </p:spPr>
        </p:pic>
        <p:sp>
          <p:nvSpPr>
            <p:cNvPr id="64" name="Arrow: Right 63">
              <a:extLst>
                <a:ext uri="{FF2B5EF4-FFF2-40B4-BE49-F238E27FC236}">
                  <a16:creationId xmlns:a16="http://schemas.microsoft.com/office/drawing/2014/main" id="{8387E0CA-F9E6-5A6B-E78C-AA4DBB22C4E7}"/>
                </a:ext>
              </a:extLst>
            </p:cNvPr>
            <p:cNvSpPr/>
            <p:nvPr/>
          </p:nvSpPr>
          <p:spPr>
            <a:xfrm>
              <a:off x="4783377" y="2190924"/>
              <a:ext cx="721970" cy="344265"/>
            </a:xfrm>
            <a:prstGeom prst="rightArrow">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TextBox 68">
            <a:extLst>
              <a:ext uri="{FF2B5EF4-FFF2-40B4-BE49-F238E27FC236}">
                <a16:creationId xmlns:a16="http://schemas.microsoft.com/office/drawing/2014/main" id="{D5B299AF-43A0-811E-B8F5-C5097DD796BA}"/>
              </a:ext>
            </a:extLst>
          </p:cNvPr>
          <p:cNvSpPr txBox="1"/>
          <p:nvPr/>
        </p:nvSpPr>
        <p:spPr>
          <a:xfrm>
            <a:off x="9153828" y="2826775"/>
            <a:ext cx="28628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m_ñ</a:t>
            </a:r>
            <a:r>
              <a:rPr lang="en-GB" sz="3200" dirty="0">
                <a:solidFill>
                  <a:srgbClr val="002060"/>
                </a:solidFill>
                <a:latin typeface="Century Gothic" panose="020B0502020202020204" pitchFamily="34" charset="0"/>
              </a:rPr>
              <a:t>_ _ a</a:t>
            </a:r>
          </a:p>
        </p:txBody>
      </p:sp>
      <p:sp>
        <p:nvSpPr>
          <p:cNvPr id="70" name="TextBox 69">
            <a:extLst>
              <a:ext uri="{FF2B5EF4-FFF2-40B4-BE49-F238E27FC236}">
                <a16:creationId xmlns:a16="http://schemas.microsoft.com/office/drawing/2014/main" id="{3C21AD59-A01C-CDB1-10B7-232C0A2F80D3}"/>
              </a:ext>
            </a:extLst>
          </p:cNvPr>
          <p:cNvSpPr txBox="1"/>
          <p:nvPr/>
        </p:nvSpPr>
        <p:spPr>
          <a:xfrm>
            <a:off x="9046364" y="2897674"/>
            <a:ext cx="3077805"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la </a:t>
            </a:r>
            <a:r>
              <a:rPr lang="en-GB" sz="3600" spc="300" dirty="0" err="1">
                <a:solidFill>
                  <a:srgbClr val="92D050"/>
                </a:solidFill>
                <a:latin typeface="Century Gothic" panose="020B0502020202020204" pitchFamily="34" charset="0"/>
              </a:rPr>
              <a:t>mañana</a:t>
            </a:r>
            <a:r>
              <a:rPr lang="en-GB" sz="3600" spc="300" dirty="0">
                <a:solidFill>
                  <a:srgbClr val="92D050"/>
                </a:solidFill>
                <a:latin typeface="Century Gothic" panose="020B0502020202020204" pitchFamily="34" charset="0"/>
              </a:rPr>
              <a:t> </a:t>
            </a:r>
          </a:p>
        </p:txBody>
      </p:sp>
      <p:pic>
        <p:nvPicPr>
          <p:cNvPr id="71" name="Picture 70">
            <a:extLst>
              <a:ext uri="{FF2B5EF4-FFF2-40B4-BE49-F238E27FC236}">
                <a16:creationId xmlns:a16="http://schemas.microsoft.com/office/drawing/2014/main" id="{0518B35A-4EFB-653A-4DCD-B3689AFE23CC}"/>
              </a:ext>
            </a:extLst>
          </p:cNvPr>
          <p:cNvPicPr>
            <a:picLocks noChangeAspect="1"/>
          </p:cNvPicPr>
          <p:nvPr/>
        </p:nvPicPr>
        <p:blipFill>
          <a:blip r:embed="rId13"/>
          <a:stretch>
            <a:fillRect/>
          </a:stretch>
        </p:blipFill>
        <p:spPr>
          <a:xfrm>
            <a:off x="9748137" y="1533943"/>
            <a:ext cx="1674260" cy="1262054"/>
          </a:xfrm>
          <a:prstGeom prst="rect">
            <a:avLst/>
          </a:prstGeom>
        </p:spPr>
      </p:pic>
    </p:spTree>
    <p:extLst>
      <p:ext uri="{BB962C8B-B14F-4D97-AF65-F5344CB8AC3E}">
        <p14:creationId xmlns:p14="http://schemas.microsoft.com/office/powerpoint/2010/main" val="2775217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nextCondLst>
                <p:cond evt="onClick" delay="0">
                  <p:tgtEl>
                    <p:spTgt spid="98"/>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0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childTnLst>
              </p:cTn>
              <p:nextCondLst>
                <p:cond evt="onClick" delay="0">
                  <p:tgtEl>
                    <p:spTgt spid="105"/>
                  </p:tgtEl>
                </p:cond>
              </p:nextCondLst>
            </p:seq>
            <p:seq concurrent="1" nextAc="seek">
              <p:cTn id="20" restart="whenNotActive" fill="hold" evtFilter="cancelBubble" nodeType="interactiveSeq">
                <p:stCondLst>
                  <p:cond evt="onClick" delay="0">
                    <p:tgtEl>
                      <p:spTgt spid="5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childTnLst>
                          </p:cTn>
                        </p:par>
                      </p:childTnLst>
                    </p:cTn>
                  </p:par>
                </p:childTnLst>
              </p:cTn>
              <p:nextCondLst>
                <p:cond evt="onClick" delay="0">
                  <p:tgtEl>
                    <p:spTgt spid="51"/>
                  </p:tgtEl>
                </p:cond>
              </p:nextCondLst>
            </p:seq>
            <p:seq concurrent="1" nextAc="seek">
              <p:cTn id="26" restart="whenNotActive" fill="hold" evtFilter="cancelBubble" nodeType="interactiveSeq">
                <p:stCondLst>
                  <p:cond evt="onClick" delay="0">
                    <p:tgtEl>
                      <p:spTgt spid="5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71"/>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childTnLst>
              </p:cTn>
              <p:nextCondLst>
                <p:cond evt="onClick" delay="0">
                  <p:tgtEl>
                    <p:spTgt spid="71"/>
                  </p:tgtEl>
                </p:cond>
              </p:nextCondLst>
            </p:seq>
            <p:seq concurrent="1" nextAc="seek">
              <p:cTn id="38" restart="whenNotActive" fill="hold" evtFilter="cancelBubble" nodeType="interactiveSeq">
                <p:stCondLst>
                  <p:cond evt="onClick" delay="0">
                    <p:tgtEl>
                      <p:spTgt spid="6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nextCondLst>
                <p:cond evt="onClick" delay="0">
                  <p:tgtEl>
                    <p:spTgt spid="61"/>
                  </p:tgtEl>
                </p:cond>
              </p:nextCondLst>
            </p:seq>
            <p:seq concurrent="1" nextAc="seek">
              <p:cTn id="44" restart="whenNotActive" fill="hold" evtFilter="cancelBubble" nodeType="interactiveSeq">
                <p:stCondLst>
                  <p:cond evt="onClick" delay="0">
                    <p:tgtEl>
                      <p:spTgt spid="5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childTnLst>
              </p:cTn>
              <p:nextCondLst>
                <p:cond evt="onClick" delay="0">
                  <p:tgtEl>
                    <p:spTgt spid="54"/>
                  </p:tgtEl>
                </p:cond>
              </p:nextCondLst>
            </p:seq>
            <p:seq concurrent="1" nextAc="seek">
              <p:cTn id="50" restart="whenNotActive" fill="hold" evtFilter="cancelBubble" nodeType="interactiveSeq">
                <p:stCondLst>
                  <p:cond evt="onClick" delay="0">
                    <p:tgtEl>
                      <p:spTgt spid="102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childTnLst>
              </p:cTn>
              <p:nextCondLst>
                <p:cond evt="onClick" delay="0">
                  <p:tgtEl>
                    <p:spTgt spid="1026"/>
                  </p:tgtEl>
                </p:cond>
              </p:nextCondLst>
            </p:seq>
          </p:childTnLst>
        </p:cTn>
      </p:par>
    </p:tnLst>
    <p:bldLst>
      <p:bldP spid="150" grpId="0" animBg="1"/>
      <p:bldP spid="40" grpId="0" animBg="1"/>
      <p:bldP spid="43" grpId="0" animBg="1"/>
      <p:bldP spid="44" grpId="0" animBg="1"/>
      <p:bldP spid="45" grpId="0" animBg="1"/>
      <p:bldP spid="46" grpId="0" animBg="1"/>
      <p:bldP spid="48" grpId="0" animBg="1"/>
      <p:bldP spid="4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176626" cy="675762"/>
          </a:xfrm>
        </p:spPr>
        <p:txBody>
          <a:bodyPr>
            <a:normAutofit/>
          </a:bodyPr>
          <a:lstStyle/>
          <a:p>
            <a:r>
              <a:rPr lang="es-AR" sz="3200" b="1" dirty="0">
                <a:solidFill>
                  <a:srgbClr val="002060"/>
                </a:solidFill>
                <a:latin typeface="Century Gothic"/>
                <a:ea typeface="Century Gothic"/>
                <a:cs typeface="Century Gothic"/>
                <a:sym typeface="Century Gothic"/>
              </a:rPr>
              <a:t>Follow up 1.2 </a:t>
            </a:r>
            <a:endParaRPr lang="es-AR" sz="3200" dirty="0"/>
          </a:p>
        </p:txBody>
      </p:sp>
      <p:sp>
        <p:nvSpPr>
          <p:cNvPr id="47" name="Title 1">
            <a:extLst>
              <a:ext uri="{FF2B5EF4-FFF2-40B4-BE49-F238E27FC236}">
                <a16:creationId xmlns:a16="http://schemas.microsoft.com/office/drawing/2014/main" id="{CAFDDEDD-8DB8-8AF3-B771-E66C70DC02C2}"/>
              </a:ext>
            </a:extLst>
          </p:cNvPr>
          <p:cNvSpPr txBox="1">
            <a:spLocks/>
          </p:cNvSpPr>
          <p:nvPr/>
        </p:nvSpPr>
        <p:spPr>
          <a:xfrm>
            <a:off x="10713056" y="980388"/>
            <a:ext cx="1347765"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50" name="Picture 2" descr="Brain, Idea, Think, Creativity">
            <a:extLst>
              <a:ext uri="{FF2B5EF4-FFF2-40B4-BE49-F238E27FC236}">
                <a16:creationId xmlns:a16="http://schemas.microsoft.com/office/drawing/2014/main" id="{2643E7DE-74AB-6126-2700-5977D5489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sp>
        <p:nvSpPr>
          <p:cNvPr id="65" name="Rounded Rectangular Callout 1">
            <a:extLst>
              <a:ext uri="{FF2B5EF4-FFF2-40B4-BE49-F238E27FC236}">
                <a16:creationId xmlns:a16="http://schemas.microsoft.com/office/drawing/2014/main" id="{51150F82-D4F5-A624-50E3-0C224016C49F}"/>
              </a:ext>
            </a:extLst>
          </p:cNvPr>
          <p:cNvSpPr/>
          <p:nvPr/>
        </p:nvSpPr>
        <p:spPr>
          <a:xfrm>
            <a:off x="6149423" y="1078356"/>
            <a:ext cx="2753685" cy="1155885"/>
          </a:xfrm>
          <a:prstGeom prst="wedgeRoundRectCallout">
            <a:avLst>
              <a:gd name="adj1" fmla="val 43081"/>
              <a:gd name="adj2" fmla="val -86148"/>
              <a:gd name="adj3" fmla="val 16667"/>
            </a:avLst>
          </a:prstGeom>
          <a:solidFill>
            <a:srgbClr val="FF4B9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err="1">
                <a:solidFill>
                  <a:srgbClr val="002060"/>
                </a:solidFill>
                <a:latin typeface="Century Gothic" panose="020B0502020202020204" pitchFamily="34" charset="0"/>
              </a:rPr>
              <a:t>Veo</a:t>
            </a:r>
            <a:r>
              <a:rPr lang="en-GB" sz="4400" dirty="0">
                <a:solidFill>
                  <a:srgbClr val="002060"/>
                </a:solidFill>
                <a:latin typeface="Century Gothic" panose="020B0502020202020204" pitchFamily="34" charset="0"/>
              </a:rPr>
              <a:t> </a:t>
            </a:r>
            <a:r>
              <a:rPr lang="en-GB" sz="4400" dirty="0" err="1">
                <a:solidFill>
                  <a:srgbClr val="002060"/>
                </a:solidFill>
                <a:latin typeface="Century Gothic" panose="020B0502020202020204" pitchFamily="34" charset="0"/>
              </a:rPr>
              <a:t>veo</a:t>
            </a:r>
            <a:endParaRPr lang="en-US" sz="4400" dirty="0">
              <a:solidFill>
                <a:srgbClr val="002060"/>
              </a:solidFill>
              <a:latin typeface="Century Gothic" panose="020B0502020202020204" pitchFamily="34" charset="0"/>
            </a:endParaRPr>
          </a:p>
        </p:txBody>
      </p:sp>
      <p:sp>
        <p:nvSpPr>
          <p:cNvPr id="66" name="Rounded Rectangular Callout 4">
            <a:extLst>
              <a:ext uri="{FF2B5EF4-FFF2-40B4-BE49-F238E27FC236}">
                <a16:creationId xmlns:a16="http://schemas.microsoft.com/office/drawing/2014/main" id="{DB7A0E2B-2C5A-F272-6584-5F3F84E3D853}"/>
              </a:ext>
            </a:extLst>
          </p:cNvPr>
          <p:cNvSpPr/>
          <p:nvPr/>
        </p:nvSpPr>
        <p:spPr>
          <a:xfrm>
            <a:off x="9040294" y="1623897"/>
            <a:ext cx="3033639" cy="1134702"/>
          </a:xfrm>
          <a:prstGeom prst="wedgeRoundRectCallout">
            <a:avLst>
              <a:gd name="adj1" fmla="val -37842"/>
              <a:gd name="adj2" fmla="val 85165"/>
              <a:gd name="adj3" fmla="val 16667"/>
            </a:avLst>
          </a:prstGeom>
          <a:solidFill>
            <a:srgbClr val="B6DF8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dirty="0">
                <a:solidFill>
                  <a:srgbClr val="002060"/>
                </a:solidFill>
                <a:latin typeface="Century Gothic" panose="020B0502020202020204" pitchFamily="34" charset="0"/>
              </a:rPr>
              <a:t>¿</a:t>
            </a:r>
            <a:r>
              <a:rPr lang="en-GB" sz="4000" dirty="0" err="1">
                <a:solidFill>
                  <a:srgbClr val="002060"/>
                </a:solidFill>
                <a:latin typeface="Century Gothic" panose="020B0502020202020204" pitchFamily="34" charset="0"/>
              </a:rPr>
              <a:t>Qué</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ves</a:t>
            </a:r>
            <a:r>
              <a:rPr lang="en-GB" sz="4000" dirty="0">
                <a:solidFill>
                  <a:srgbClr val="002060"/>
                </a:solidFill>
                <a:latin typeface="Century Gothic" panose="020B0502020202020204" pitchFamily="34" charset="0"/>
              </a:rPr>
              <a:t>?</a:t>
            </a:r>
            <a:endParaRPr lang="en-US" sz="4000" dirty="0">
              <a:solidFill>
                <a:srgbClr val="002060"/>
              </a:solidFill>
              <a:latin typeface="Century Gothic" panose="020B0502020202020204" pitchFamily="34" charset="0"/>
            </a:endParaRPr>
          </a:p>
        </p:txBody>
      </p:sp>
      <p:sp>
        <p:nvSpPr>
          <p:cNvPr id="72" name="Rounded Rectangular Callout 1">
            <a:extLst>
              <a:ext uri="{FF2B5EF4-FFF2-40B4-BE49-F238E27FC236}">
                <a16:creationId xmlns:a16="http://schemas.microsoft.com/office/drawing/2014/main" id="{6B1420BC-3FAA-26CF-C424-01B61DCA6426}"/>
              </a:ext>
            </a:extLst>
          </p:cNvPr>
          <p:cNvSpPr/>
          <p:nvPr/>
        </p:nvSpPr>
        <p:spPr>
          <a:xfrm>
            <a:off x="6949913" y="3022824"/>
            <a:ext cx="2001344" cy="1155885"/>
          </a:xfrm>
          <a:prstGeom prst="wedgeRoundRectCallout">
            <a:avLst>
              <a:gd name="adj1" fmla="val 40972"/>
              <a:gd name="adj2" fmla="val -77359"/>
              <a:gd name="adj3" fmla="val 16667"/>
            </a:avLst>
          </a:prstGeom>
          <a:solidFill>
            <a:srgbClr val="FF4B9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srgbClr val="002060"/>
                </a:solidFill>
                <a:latin typeface="Century Gothic" panose="020B0502020202020204" pitchFamily="34" charset="0"/>
              </a:rPr>
              <a:t>Una </a:t>
            </a:r>
            <a:r>
              <a:rPr lang="en-GB" sz="4400" dirty="0" err="1">
                <a:solidFill>
                  <a:srgbClr val="002060"/>
                </a:solidFill>
                <a:latin typeface="Century Gothic" panose="020B0502020202020204" pitchFamily="34" charset="0"/>
              </a:rPr>
              <a:t>cosita</a:t>
            </a:r>
            <a:endParaRPr lang="en-US" sz="4400" dirty="0">
              <a:solidFill>
                <a:srgbClr val="002060"/>
              </a:solidFill>
              <a:latin typeface="Century Gothic" panose="020B0502020202020204" pitchFamily="34" charset="0"/>
            </a:endParaRPr>
          </a:p>
        </p:txBody>
      </p:sp>
      <p:sp>
        <p:nvSpPr>
          <p:cNvPr id="73" name="Rounded Rectangular Callout 4">
            <a:extLst>
              <a:ext uri="{FF2B5EF4-FFF2-40B4-BE49-F238E27FC236}">
                <a16:creationId xmlns:a16="http://schemas.microsoft.com/office/drawing/2014/main" id="{7055AAC7-C759-6BE7-1A4B-494180D7F4DB}"/>
              </a:ext>
            </a:extLst>
          </p:cNvPr>
          <p:cNvSpPr/>
          <p:nvPr/>
        </p:nvSpPr>
        <p:spPr>
          <a:xfrm>
            <a:off x="9098898" y="3345407"/>
            <a:ext cx="3033639" cy="1134702"/>
          </a:xfrm>
          <a:prstGeom prst="wedgeRoundRectCallout">
            <a:avLst>
              <a:gd name="adj1" fmla="val -37842"/>
              <a:gd name="adj2" fmla="val 85165"/>
              <a:gd name="adj3" fmla="val 16667"/>
            </a:avLst>
          </a:prstGeom>
          <a:solidFill>
            <a:srgbClr val="B6DF8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dirty="0">
                <a:solidFill>
                  <a:srgbClr val="002060"/>
                </a:solidFill>
                <a:latin typeface="Century Gothic" panose="020B0502020202020204" pitchFamily="34" charset="0"/>
              </a:rPr>
              <a:t>¿Qué </a:t>
            </a:r>
            <a:r>
              <a:rPr lang="en-GB" sz="4000" dirty="0" err="1">
                <a:solidFill>
                  <a:srgbClr val="002060"/>
                </a:solidFill>
                <a:latin typeface="Century Gothic" panose="020B0502020202020204" pitchFamily="34" charset="0"/>
              </a:rPr>
              <a:t>cosita</a:t>
            </a:r>
            <a:r>
              <a:rPr lang="en-GB" sz="4000" dirty="0">
                <a:solidFill>
                  <a:srgbClr val="002060"/>
                </a:solidFill>
                <a:latin typeface="Century Gothic" panose="020B0502020202020204" pitchFamily="34" charset="0"/>
              </a:rPr>
              <a:t> es?</a:t>
            </a:r>
            <a:endParaRPr lang="en-US" sz="4000" dirty="0">
              <a:solidFill>
                <a:srgbClr val="002060"/>
              </a:solidFill>
              <a:latin typeface="Century Gothic" panose="020B0502020202020204" pitchFamily="34" charset="0"/>
            </a:endParaRPr>
          </a:p>
        </p:txBody>
      </p:sp>
      <p:sp>
        <p:nvSpPr>
          <p:cNvPr id="74" name="Rounded Rectangular Callout 1">
            <a:extLst>
              <a:ext uri="{FF2B5EF4-FFF2-40B4-BE49-F238E27FC236}">
                <a16:creationId xmlns:a16="http://schemas.microsoft.com/office/drawing/2014/main" id="{FE527AC4-49BD-885A-36CC-90927A4FC002}"/>
              </a:ext>
            </a:extLst>
          </p:cNvPr>
          <p:cNvSpPr/>
          <p:nvPr/>
        </p:nvSpPr>
        <p:spPr>
          <a:xfrm>
            <a:off x="5280283" y="4779001"/>
            <a:ext cx="3339260" cy="1155885"/>
          </a:xfrm>
          <a:prstGeom prst="wedgeRoundRectCallout">
            <a:avLst>
              <a:gd name="adj1" fmla="val 36361"/>
              <a:gd name="adj2" fmla="val -83637"/>
              <a:gd name="adj3" fmla="val 16667"/>
            </a:avLst>
          </a:prstGeom>
          <a:solidFill>
            <a:srgbClr val="FF4B9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dirty="0" err="1">
                <a:solidFill>
                  <a:srgbClr val="002060"/>
                </a:solidFill>
                <a:latin typeface="Century Gothic" panose="020B0502020202020204" pitchFamily="34" charset="0"/>
              </a:rPr>
              <a:t>Empieza</a:t>
            </a:r>
            <a:r>
              <a:rPr lang="en-GB" sz="3600" dirty="0">
                <a:solidFill>
                  <a:srgbClr val="002060"/>
                </a:solidFill>
                <a:latin typeface="Century Gothic" panose="020B0502020202020204" pitchFamily="34" charset="0"/>
              </a:rPr>
              <a:t> con la </a:t>
            </a:r>
            <a:r>
              <a:rPr lang="en-GB" sz="3600" dirty="0" err="1">
                <a:solidFill>
                  <a:srgbClr val="002060"/>
                </a:solidFill>
                <a:latin typeface="Century Gothic" panose="020B0502020202020204" pitchFamily="34" charset="0"/>
              </a:rPr>
              <a:t>letra</a:t>
            </a:r>
            <a:r>
              <a:rPr lang="en-GB" sz="3600" dirty="0">
                <a:solidFill>
                  <a:srgbClr val="002060"/>
                </a:solidFill>
                <a:latin typeface="Century Gothic" panose="020B0502020202020204" pitchFamily="34" charset="0"/>
              </a:rPr>
              <a:t>…  </a:t>
            </a:r>
            <a:endParaRPr lang="en-US" sz="3600" dirty="0">
              <a:solidFill>
                <a:srgbClr val="002060"/>
              </a:solidFill>
              <a:latin typeface="Century Gothic" panose="020B0502020202020204" pitchFamily="34" charset="0"/>
            </a:endParaRPr>
          </a:p>
        </p:txBody>
      </p:sp>
      <p:sp>
        <p:nvSpPr>
          <p:cNvPr id="75" name="Rounded Rectangular Callout 4">
            <a:extLst>
              <a:ext uri="{FF2B5EF4-FFF2-40B4-BE49-F238E27FC236}">
                <a16:creationId xmlns:a16="http://schemas.microsoft.com/office/drawing/2014/main" id="{2E442564-27AB-F63B-3D11-83BE19B60809}"/>
              </a:ext>
            </a:extLst>
          </p:cNvPr>
          <p:cNvSpPr/>
          <p:nvPr/>
        </p:nvSpPr>
        <p:spPr>
          <a:xfrm>
            <a:off x="8678687" y="4959175"/>
            <a:ext cx="3453850" cy="1357313"/>
          </a:xfrm>
          <a:prstGeom prst="wedgeRoundRectCallout">
            <a:avLst>
              <a:gd name="adj1" fmla="val -37842"/>
              <a:gd name="adj2" fmla="val 85165"/>
              <a:gd name="adj3" fmla="val 16667"/>
            </a:avLst>
          </a:prstGeom>
          <a:solidFill>
            <a:srgbClr val="B6DF8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dirty="0">
                <a:solidFill>
                  <a:srgbClr val="002060"/>
                </a:solidFill>
                <a:latin typeface="Century Gothic" panose="020B0502020202020204" pitchFamily="34" charset="0"/>
              </a:rPr>
              <a:t>¿Qué es, qué es, qué es?</a:t>
            </a:r>
            <a:endParaRPr lang="en-US" sz="3600" dirty="0">
              <a:solidFill>
                <a:srgbClr val="002060"/>
              </a:solidFill>
              <a:latin typeface="Century Gothic" panose="020B0502020202020204" pitchFamily="34" charset="0"/>
            </a:endParaRPr>
          </a:p>
        </p:txBody>
      </p:sp>
      <p:sp>
        <p:nvSpPr>
          <p:cNvPr id="99" name="TextBox 98">
            <a:extLst>
              <a:ext uri="{FF2B5EF4-FFF2-40B4-BE49-F238E27FC236}">
                <a16:creationId xmlns:a16="http://schemas.microsoft.com/office/drawing/2014/main" id="{325A2543-1A2F-77A4-9856-EC37972891FD}"/>
              </a:ext>
            </a:extLst>
          </p:cNvPr>
          <p:cNvSpPr txBox="1"/>
          <p:nvPr/>
        </p:nvSpPr>
        <p:spPr>
          <a:xfrm>
            <a:off x="8606970" y="72201"/>
            <a:ext cx="2174629" cy="369332"/>
          </a:xfrm>
          <a:prstGeom prst="rect">
            <a:avLst/>
          </a:prstGeom>
          <a:solidFill>
            <a:srgbClr val="D2ECB6"/>
          </a:solidFill>
        </p:spPr>
        <p:txBody>
          <a:bodyPr wrap="square">
            <a:spAutoFit/>
          </a:bodyPr>
          <a:lstStyle/>
          <a:p>
            <a:pPr algn="ctr"/>
            <a:r>
              <a:rPr lang="en-GB" sz="1800" b="1" dirty="0" err="1">
                <a:solidFill>
                  <a:srgbClr val="002060"/>
                </a:solidFill>
                <a:latin typeface="Century Gothic" panose="020B0502020202020204" pitchFamily="34" charset="0"/>
              </a:rPr>
              <a:t>empieza</a:t>
            </a:r>
            <a:r>
              <a:rPr lang="en-GB" sz="1800" dirty="0">
                <a:solidFill>
                  <a:srgbClr val="002060"/>
                </a:solidFill>
                <a:latin typeface="Century Gothic" panose="020B0502020202020204" pitchFamily="34" charset="0"/>
              </a:rPr>
              <a:t> = </a:t>
            </a:r>
            <a:r>
              <a:rPr lang="en-GB" dirty="0">
                <a:solidFill>
                  <a:srgbClr val="002060"/>
                </a:solidFill>
                <a:latin typeface="Century Gothic" panose="020B0502020202020204" pitchFamily="34" charset="0"/>
              </a:rPr>
              <a:t>it starts</a:t>
            </a:r>
            <a:endParaRPr lang="en-GB" dirty="0"/>
          </a:p>
        </p:txBody>
      </p:sp>
      <p:sp>
        <p:nvSpPr>
          <p:cNvPr id="100" name="TextBox 99">
            <a:extLst>
              <a:ext uri="{FF2B5EF4-FFF2-40B4-BE49-F238E27FC236}">
                <a16:creationId xmlns:a16="http://schemas.microsoft.com/office/drawing/2014/main" id="{6C5A4EA5-B36E-FF33-E24B-1980743E5CC7}"/>
              </a:ext>
            </a:extLst>
          </p:cNvPr>
          <p:cNvSpPr txBox="1"/>
          <p:nvPr/>
        </p:nvSpPr>
        <p:spPr>
          <a:xfrm>
            <a:off x="37817" y="1555367"/>
            <a:ext cx="3693166"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c_ l _g_ _ </a:t>
            </a:r>
            <a:endParaRPr lang="en-GB" sz="3200" b="1" dirty="0">
              <a:solidFill>
                <a:srgbClr val="002060"/>
              </a:solidFill>
            </a:endParaRPr>
          </a:p>
        </p:txBody>
      </p:sp>
      <p:grpSp>
        <p:nvGrpSpPr>
          <p:cNvPr id="101" name="Group 100">
            <a:extLst>
              <a:ext uri="{FF2B5EF4-FFF2-40B4-BE49-F238E27FC236}">
                <a16:creationId xmlns:a16="http://schemas.microsoft.com/office/drawing/2014/main" id="{FFDC0CC5-FA91-3728-C5AA-73F022821CB0}"/>
              </a:ext>
            </a:extLst>
          </p:cNvPr>
          <p:cNvGrpSpPr/>
          <p:nvPr/>
        </p:nvGrpSpPr>
        <p:grpSpPr>
          <a:xfrm>
            <a:off x="131179" y="823103"/>
            <a:ext cx="1361578" cy="709414"/>
            <a:chOff x="806289" y="1980659"/>
            <a:chExt cx="2549303" cy="1749066"/>
          </a:xfrm>
        </p:grpSpPr>
        <p:pic>
          <p:nvPicPr>
            <p:cNvPr id="102" name="Picture 2" descr="Gráficos vectoriales gratis de Educación">
              <a:extLst>
                <a:ext uri="{FF2B5EF4-FFF2-40B4-BE49-F238E27FC236}">
                  <a16:creationId xmlns:a16="http://schemas.microsoft.com/office/drawing/2014/main" id="{CC8A4E48-71C3-7A9D-5A61-6AEC454652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26" t="203" r="31309" b="64892"/>
            <a:stretch/>
          </p:blipFill>
          <p:spPr bwMode="auto">
            <a:xfrm>
              <a:off x="806289" y="1980659"/>
              <a:ext cx="2549303" cy="1749066"/>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B6644698-E467-5B4E-6880-E54E89D33E8D}"/>
                </a:ext>
              </a:extLst>
            </p:cNvPr>
            <p:cNvSpPr/>
            <p:nvPr/>
          </p:nvSpPr>
          <p:spPr>
            <a:xfrm>
              <a:off x="1585661" y="3009900"/>
              <a:ext cx="61144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TextBox 105">
            <a:extLst>
              <a:ext uri="{FF2B5EF4-FFF2-40B4-BE49-F238E27FC236}">
                <a16:creationId xmlns:a16="http://schemas.microsoft.com/office/drawing/2014/main" id="{26559E43-1165-15B6-2CAA-B405E30B3D67}"/>
              </a:ext>
            </a:extLst>
          </p:cNvPr>
          <p:cNvSpPr txBox="1"/>
          <p:nvPr/>
        </p:nvSpPr>
        <p:spPr>
          <a:xfrm>
            <a:off x="3149671" y="2807943"/>
            <a:ext cx="3433346"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o _ d_ _ _ r</a:t>
            </a:r>
          </a:p>
        </p:txBody>
      </p:sp>
      <p:grpSp>
        <p:nvGrpSpPr>
          <p:cNvPr id="107" name="Group 106">
            <a:extLst>
              <a:ext uri="{FF2B5EF4-FFF2-40B4-BE49-F238E27FC236}">
                <a16:creationId xmlns:a16="http://schemas.microsoft.com/office/drawing/2014/main" id="{81204EAC-F076-4953-A047-C0B483EDDCB2}"/>
              </a:ext>
            </a:extLst>
          </p:cNvPr>
          <p:cNvGrpSpPr/>
          <p:nvPr/>
        </p:nvGrpSpPr>
        <p:grpSpPr>
          <a:xfrm>
            <a:off x="2758506" y="2257298"/>
            <a:ext cx="1342502" cy="628752"/>
            <a:chOff x="3537534" y="1122540"/>
            <a:chExt cx="3761857" cy="1725500"/>
          </a:xfrm>
        </p:grpSpPr>
        <p:pic>
          <p:nvPicPr>
            <p:cNvPr id="108" name="Picture 8" descr="Gráficos vectoriales gratis de Gráfico">
              <a:extLst>
                <a:ext uri="{FF2B5EF4-FFF2-40B4-BE49-F238E27FC236}">
                  <a16:creationId xmlns:a16="http://schemas.microsoft.com/office/drawing/2014/main" id="{2C6CB89E-E70F-E784-DB74-72E74A7900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7" t="4599" r="1452" b="1935"/>
            <a:stretch/>
          </p:blipFill>
          <p:spPr bwMode="auto">
            <a:xfrm>
              <a:off x="5238936" y="1122540"/>
              <a:ext cx="2060455" cy="1725500"/>
            </a:xfrm>
            <a:prstGeom prst="roundRect">
              <a:avLst/>
            </a:prstGeom>
            <a:noFill/>
            <a:extLst>
              <a:ext uri="{909E8E84-426E-40DD-AFC4-6F175D3DCCD1}">
                <a14:hiddenFill xmlns:a14="http://schemas.microsoft.com/office/drawing/2010/main">
                  <a:solidFill>
                    <a:srgbClr val="FFFFFF"/>
                  </a:solidFill>
                </a14:hiddenFill>
              </a:ext>
            </a:extLst>
          </p:spPr>
        </p:pic>
        <p:pic>
          <p:nvPicPr>
            <p:cNvPr id="109" name="Picture 10" descr="Gráficos vectoriales gratis de Guardarropa">
              <a:extLst>
                <a:ext uri="{FF2B5EF4-FFF2-40B4-BE49-F238E27FC236}">
                  <a16:creationId xmlns:a16="http://schemas.microsoft.com/office/drawing/2014/main" id="{28630977-2A03-2CC8-E3B9-4B4734200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534" y="1905955"/>
              <a:ext cx="1178387" cy="916823"/>
            </a:xfrm>
            <a:prstGeom prst="rect">
              <a:avLst/>
            </a:prstGeom>
            <a:noFill/>
            <a:extLst>
              <a:ext uri="{909E8E84-426E-40DD-AFC4-6F175D3DCCD1}">
                <a14:hiddenFill xmlns:a14="http://schemas.microsoft.com/office/drawing/2010/main">
                  <a:solidFill>
                    <a:srgbClr val="FFFFFF"/>
                  </a:solidFill>
                </a14:hiddenFill>
              </a:ext>
            </a:extLst>
          </p:spPr>
        </p:pic>
        <p:sp>
          <p:nvSpPr>
            <p:cNvPr id="110" name="Arrow: Right 109">
              <a:extLst>
                <a:ext uri="{FF2B5EF4-FFF2-40B4-BE49-F238E27FC236}">
                  <a16:creationId xmlns:a16="http://schemas.microsoft.com/office/drawing/2014/main" id="{5A92E9F1-3F53-2F52-CF9D-D00C5F7E1B88}"/>
                </a:ext>
              </a:extLst>
            </p:cNvPr>
            <p:cNvSpPr/>
            <p:nvPr/>
          </p:nvSpPr>
          <p:spPr>
            <a:xfrm>
              <a:off x="4783377" y="2190924"/>
              <a:ext cx="721970" cy="344265"/>
            </a:xfrm>
            <a:prstGeom prst="rightArrow">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 name="TextBox 115">
            <a:extLst>
              <a:ext uri="{FF2B5EF4-FFF2-40B4-BE49-F238E27FC236}">
                <a16:creationId xmlns:a16="http://schemas.microsoft.com/office/drawing/2014/main" id="{46637EED-D2E5-A1E4-5C09-D04D4171F483}"/>
              </a:ext>
            </a:extLst>
          </p:cNvPr>
          <p:cNvSpPr txBox="1"/>
          <p:nvPr/>
        </p:nvSpPr>
        <p:spPr>
          <a:xfrm>
            <a:off x="91694" y="6361257"/>
            <a:ext cx="28770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t_ _ d _</a:t>
            </a:r>
          </a:p>
        </p:txBody>
      </p:sp>
      <p:grpSp>
        <p:nvGrpSpPr>
          <p:cNvPr id="117" name="Group 116">
            <a:extLst>
              <a:ext uri="{FF2B5EF4-FFF2-40B4-BE49-F238E27FC236}">
                <a16:creationId xmlns:a16="http://schemas.microsoft.com/office/drawing/2014/main" id="{F103AE83-D7CC-0DD8-7B8A-7D6BD04991D6}"/>
              </a:ext>
            </a:extLst>
          </p:cNvPr>
          <p:cNvGrpSpPr/>
          <p:nvPr/>
        </p:nvGrpSpPr>
        <p:grpSpPr>
          <a:xfrm>
            <a:off x="224957" y="5448815"/>
            <a:ext cx="1282141" cy="827402"/>
            <a:chOff x="3887846" y="1877264"/>
            <a:chExt cx="3104574" cy="1857442"/>
          </a:xfrm>
        </p:grpSpPr>
        <p:pic>
          <p:nvPicPr>
            <p:cNvPr id="118" name="Picture 4" descr="Gráficos vectoriales gratis de Manera">
              <a:extLst>
                <a:ext uri="{FF2B5EF4-FFF2-40B4-BE49-F238E27FC236}">
                  <a16:creationId xmlns:a16="http://schemas.microsoft.com/office/drawing/2014/main" id="{9350DED9-6DAE-37BE-3437-30696F652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7846" y="2135380"/>
              <a:ext cx="3104574" cy="159932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Gráficos vectoriales gratis de Reloj analogo">
              <a:extLst>
                <a:ext uri="{FF2B5EF4-FFF2-40B4-BE49-F238E27FC236}">
                  <a16:creationId xmlns:a16="http://schemas.microsoft.com/office/drawing/2014/main" id="{0B80165B-7AA0-6AB5-CD1F-E1FE9BCB27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862" y="1937476"/>
              <a:ext cx="908050" cy="908050"/>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3938C07C-FF57-4154-36B8-AA0EA831F763}"/>
                </a:ext>
              </a:extLst>
            </p:cNvPr>
            <p:cNvSpPr/>
            <p:nvPr/>
          </p:nvSpPr>
          <p:spPr>
            <a:xfrm rot="20877292">
              <a:off x="4678879" y="1877264"/>
              <a:ext cx="691215" cy="461665"/>
            </a:xfrm>
            <a:prstGeom prst="rect">
              <a:avLst/>
            </a:prstGeom>
            <a:noFill/>
          </p:spPr>
          <p:txBody>
            <a:bodyPr wrap="none" lIns="91440" tIns="45720" rIns="91440" bIns="45720">
              <a:spAutoFit/>
            </a:bodyPr>
            <a:lstStyle/>
            <a:p>
              <a:pPr algn="ctr"/>
              <a:r>
                <a:rPr lang="en-GB" sz="2400" b="1" cap="none" spc="0" dirty="0">
                  <a:ln w="6600">
                    <a:solidFill>
                      <a:schemeClr val="accent2"/>
                    </a:solidFill>
                    <a:prstDash val="solid"/>
                  </a:ln>
                  <a:solidFill>
                    <a:srgbClr val="FFFFFF"/>
                  </a:solidFill>
                  <a:effectLst>
                    <a:outerShdw dist="38100" dir="2700000" algn="tl" rotWithShape="0">
                      <a:schemeClr val="accent2"/>
                    </a:outerShdw>
                  </a:effectLst>
                  <a:latin typeface="Segoe Print" panose="02000600000000000000" pitchFamily="2" charset="0"/>
                </a:rPr>
                <a:t>pm</a:t>
              </a:r>
            </a:p>
          </p:txBody>
        </p:sp>
      </p:grpSp>
      <p:sp>
        <p:nvSpPr>
          <p:cNvPr id="125" name="TextBox 124">
            <a:extLst>
              <a:ext uri="{FF2B5EF4-FFF2-40B4-BE49-F238E27FC236}">
                <a16:creationId xmlns:a16="http://schemas.microsoft.com/office/drawing/2014/main" id="{701A2A76-BC81-0285-4687-29F6D5461733}"/>
              </a:ext>
            </a:extLst>
          </p:cNvPr>
          <p:cNvSpPr txBox="1"/>
          <p:nvPr/>
        </p:nvSpPr>
        <p:spPr>
          <a:xfrm>
            <a:off x="6758" y="2341842"/>
            <a:ext cx="205216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look at]</a:t>
            </a:r>
          </a:p>
        </p:txBody>
      </p:sp>
      <p:sp>
        <p:nvSpPr>
          <p:cNvPr id="126" name="TextBox 125">
            <a:extLst>
              <a:ext uri="{FF2B5EF4-FFF2-40B4-BE49-F238E27FC236}">
                <a16:creationId xmlns:a16="http://schemas.microsoft.com/office/drawing/2014/main" id="{45F86BCD-9904-2908-3382-0A1486C4D2A4}"/>
              </a:ext>
            </a:extLst>
          </p:cNvPr>
          <p:cNvSpPr txBox="1"/>
          <p:nvPr/>
        </p:nvSpPr>
        <p:spPr>
          <a:xfrm>
            <a:off x="348609" y="2807943"/>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m_r</a:t>
            </a:r>
            <a:r>
              <a:rPr lang="en-GB" sz="3200" dirty="0">
                <a:solidFill>
                  <a:srgbClr val="002060"/>
                </a:solidFill>
                <a:latin typeface="Century Gothic" panose="020B0502020202020204" pitchFamily="34" charset="0"/>
              </a:rPr>
              <a:t>_ _ </a:t>
            </a:r>
          </a:p>
        </p:txBody>
      </p:sp>
      <p:sp>
        <p:nvSpPr>
          <p:cNvPr id="127" name="TextBox 126">
            <a:extLst>
              <a:ext uri="{FF2B5EF4-FFF2-40B4-BE49-F238E27FC236}">
                <a16:creationId xmlns:a16="http://schemas.microsoft.com/office/drawing/2014/main" id="{FCCA25D3-6305-BADF-9DA8-A768854D65E0}"/>
              </a:ext>
            </a:extLst>
          </p:cNvPr>
          <p:cNvSpPr txBox="1"/>
          <p:nvPr/>
        </p:nvSpPr>
        <p:spPr>
          <a:xfrm>
            <a:off x="2048585" y="3513910"/>
            <a:ext cx="319350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have to, must]</a:t>
            </a:r>
          </a:p>
        </p:txBody>
      </p:sp>
      <p:sp>
        <p:nvSpPr>
          <p:cNvPr id="128" name="TextBox 127">
            <a:extLst>
              <a:ext uri="{FF2B5EF4-FFF2-40B4-BE49-F238E27FC236}">
                <a16:creationId xmlns:a16="http://schemas.microsoft.com/office/drawing/2014/main" id="{5177137F-706D-6710-E3BE-ED1CB45AED2C}"/>
              </a:ext>
            </a:extLst>
          </p:cNvPr>
          <p:cNvSpPr txBox="1"/>
          <p:nvPr/>
        </p:nvSpPr>
        <p:spPr>
          <a:xfrm>
            <a:off x="2672859" y="4099656"/>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d_ b _ _</a:t>
            </a:r>
          </a:p>
        </p:txBody>
      </p:sp>
      <p:sp>
        <p:nvSpPr>
          <p:cNvPr id="129" name="TextBox 128">
            <a:extLst>
              <a:ext uri="{FF2B5EF4-FFF2-40B4-BE49-F238E27FC236}">
                <a16:creationId xmlns:a16="http://schemas.microsoft.com/office/drawing/2014/main" id="{A5D0AFFB-975F-955C-AEBA-5E939448087B}"/>
              </a:ext>
            </a:extLst>
          </p:cNvPr>
          <p:cNvSpPr txBox="1"/>
          <p:nvPr/>
        </p:nvSpPr>
        <p:spPr>
          <a:xfrm>
            <a:off x="181693" y="4779001"/>
            <a:ext cx="3033639"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los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d_b</a:t>
            </a:r>
            <a:r>
              <a:rPr lang="en-GB" sz="2800" dirty="0">
                <a:solidFill>
                  <a:srgbClr val="002060"/>
                </a:solidFill>
                <a:latin typeface="Century Gothic" panose="020B0502020202020204" pitchFamily="34" charset="0"/>
              </a:rPr>
              <a:t>_ _ _s</a:t>
            </a:r>
          </a:p>
        </p:txBody>
      </p:sp>
      <p:grpSp>
        <p:nvGrpSpPr>
          <p:cNvPr id="130" name="Group 129">
            <a:extLst>
              <a:ext uri="{FF2B5EF4-FFF2-40B4-BE49-F238E27FC236}">
                <a16:creationId xmlns:a16="http://schemas.microsoft.com/office/drawing/2014/main" id="{F225A211-E810-D10B-95B0-8849D17788E7}"/>
              </a:ext>
            </a:extLst>
          </p:cNvPr>
          <p:cNvGrpSpPr/>
          <p:nvPr/>
        </p:nvGrpSpPr>
        <p:grpSpPr>
          <a:xfrm>
            <a:off x="181693" y="3768182"/>
            <a:ext cx="1010674" cy="940052"/>
            <a:chOff x="3657223" y="75587"/>
            <a:chExt cx="4857750" cy="3238500"/>
          </a:xfrm>
        </p:grpSpPr>
        <p:pic>
          <p:nvPicPr>
            <p:cNvPr id="132" name="Picture 10" descr="Tarea, Estudiando, Familia, Niño, Casa">
              <a:extLst>
                <a:ext uri="{FF2B5EF4-FFF2-40B4-BE49-F238E27FC236}">
                  <a16:creationId xmlns:a16="http://schemas.microsoft.com/office/drawing/2014/main" id="{A4F13A6C-87D5-7F3D-630C-327A743E44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223" y="75587"/>
              <a:ext cx="4857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4" descr="Education, Learning, Homework, Quiz">
              <a:extLst>
                <a:ext uri="{FF2B5EF4-FFF2-40B4-BE49-F238E27FC236}">
                  <a16:creationId xmlns:a16="http://schemas.microsoft.com/office/drawing/2014/main" id="{4B2D33D8-2BCC-F3BF-B501-EF29397AE6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2835" y="424088"/>
              <a:ext cx="1635685" cy="920750"/>
            </a:xfrm>
            <a:prstGeom prst="roundRect">
              <a:avLst/>
            </a:prstGeom>
            <a:noFill/>
            <a:extLst>
              <a:ext uri="{909E8E84-426E-40DD-AFC4-6F175D3DCCD1}">
                <a14:hiddenFill xmlns:a14="http://schemas.microsoft.com/office/drawing/2010/main">
                  <a:solidFill>
                    <a:srgbClr val="FFFFFF"/>
                  </a:solidFill>
                </a14:hiddenFill>
              </a:ext>
            </a:extLst>
          </p:spPr>
        </p:pic>
      </p:grpSp>
      <p:sp>
        <p:nvSpPr>
          <p:cNvPr id="134" name="TextBox 133">
            <a:extLst>
              <a:ext uri="{FF2B5EF4-FFF2-40B4-BE49-F238E27FC236}">
                <a16:creationId xmlns:a16="http://schemas.microsoft.com/office/drawing/2014/main" id="{EE80B704-FDF8-D8B6-FF35-28776D80DF59}"/>
              </a:ext>
            </a:extLst>
          </p:cNvPr>
          <p:cNvSpPr txBox="1"/>
          <p:nvPr/>
        </p:nvSpPr>
        <p:spPr>
          <a:xfrm>
            <a:off x="2756875" y="4848020"/>
            <a:ext cx="180690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[to throw]</a:t>
            </a:r>
          </a:p>
        </p:txBody>
      </p:sp>
      <p:sp>
        <p:nvSpPr>
          <p:cNvPr id="135" name="TextBox 134">
            <a:extLst>
              <a:ext uri="{FF2B5EF4-FFF2-40B4-BE49-F238E27FC236}">
                <a16:creationId xmlns:a16="http://schemas.microsoft.com/office/drawing/2014/main" id="{ACFF332E-E499-9F5C-1894-553B8B0F49EF}"/>
              </a:ext>
            </a:extLst>
          </p:cNvPr>
          <p:cNvSpPr txBox="1"/>
          <p:nvPr/>
        </p:nvSpPr>
        <p:spPr>
          <a:xfrm>
            <a:off x="3533155" y="5242823"/>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t_ r _ r</a:t>
            </a:r>
          </a:p>
        </p:txBody>
      </p:sp>
      <p:sp>
        <p:nvSpPr>
          <p:cNvPr id="136" name="TextBox 135">
            <a:extLst>
              <a:ext uri="{FF2B5EF4-FFF2-40B4-BE49-F238E27FC236}">
                <a16:creationId xmlns:a16="http://schemas.microsoft.com/office/drawing/2014/main" id="{41F21CB3-3F4C-B708-81C3-9C2FC41CAE1A}"/>
              </a:ext>
            </a:extLst>
          </p:cNvPr>
          <p:cNvSpPr txBox="1"/>
          <p:nvPr/>
        </p:nvSpPr>
        <p:spPr>
          <a:xfrm>
            <a:off x="2834444" y="1515303"/>
            <a:ext cx="2923814" cy="584775"/>
          </a:xfrm>
          <a:prstGeom prst="rect">
            <a:avLst/>
          </a:prstGeom>
          <a:noFill/>
        </p:spPr>
        <p:txBody>
          <a:bodyPr wrap="square" rtlCol="0">
            <a:spAutoFit/>
          </a:bodyPr>
          <a:lstStyle/>
          <a:p>
            <a:r>
              <a:rPr lang="en-GB" sz="3200" spc="300" dirty="0">
                <a:solidFill>
                  <a:srgbClr val="002060"/>
                </a:solidFill>
                <a:latin typeface="Century Gothic" panose="020B0502020202020204" pitchFamily="34" charset="0"/>
              </a:rPr>
              <a:t>s _ l_ _ c_ _ </a:t>
            </a:r>
          </a:p>
        </p:txBody>
      </p:sp>
      <p:pic>
        <p:nvPicPr>
          <p:cNvPr id="137" name="Picture 2" descr="Gráficos vectoriales gratis de Emoticon">
            <a:extLst>
              <a:ext uri="{FF2B5EF4-FFF2-40B4-BE49-F238E27FC236}">
                <a16:creationId xmlns:a16="http://schemas.microsoft.com/office/drawing/2014/main" id="{27FC23EB-F71F-3494-D553-9F69D6CAAF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1692" y="734742"/>
            <a:ext cx="778528" cy="941991"/>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EF6CD0CD-5DDE-1884-25E7-C27941368730}"/>
              </a:ext>
            </a:extLst>
          </p:cNvPr>
          <p:cNvSpPr txBox="1"/>
          <p:nvPr/>
        </p:nvSpPr>
        <p:spPr>
          <a:xfrm>
            <a:off x="3685334" y="6270660"/>
            <a:ext cx="28628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m_ñ</a:t>
            </a:r>
            <a:r>
              <a:rPr lang="en-GB" sz="3200" dirty="0">
                <a:solidFill>
                  <a:srgbClr val="002060"/>
                </a:solidFill>
                <a:latin typeface="Century Gothic" panose="020B0502020202020204" pitchFamily="34" charset="0"/>
              </a:rPr>
              <a:t>_ _ a</a:t>
            </a:r>
          </a:p>
        </p:txBody>
      </p:sp>
      <p:pic>
        <p:nvPicPr>
          <p:cNvPr id="139" name="Picture 138">
            <a:extLst>
              <a:ext uri="{FF2B5EF4-FFF2-40B4-BE49-F238E27FC236}">
                <a16:creationId xmlns:a16="http://schemas.microsoft.com/office/drawing/2014/main" id="{AEC9B5CD-4939-A6FD-2C34-6606C24B1350}"/>
              </a:ext>
            </a:extLst>
          </p:cNvPr>
          <p:cNvPicPr>
            <a:picLocks noChangeAspect="1"/>
          </p:cNvPicPr>
          <p:nvPr/>
        </p:nvPicPr>
        <p:blipFill>
          <a:blip r:embed="rId12"/>
          <a:stretch>
            <a:fillRect/>
          </a:stretch>
        </p:blipFill>
        <p:spPr>
          <a:xfrm>
            <a:off x="2597803" y="5900758"/>
            <a:ext cx="1133180" cy="854189"/>
          </a:xfrm>
          <a:prstGeom prst="rect">
            <a:avLst/>
          </a:prstGeom>
        </p:spPr>
      </p:pic>
    </p:spTree>
    <p:extLst>
      <p:ext uri="{BB962C8B-B14F-4D97-AF65-F5344CB8AC3E}">
        <p14:creationId xmlns:p14="http://schemas.microsoft.com/office/powerpoint/2010/main" val="15123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1E4E79"/>
                </a:solidFill>
                <a:latin typeface="Century Gothic" panose="020B0502020202020204" pitchFamily="34" charset="0"/>
                <a:ea typeface="Century Gothic"/>
                <a:cs typeface="Century Gothic"/>
                <a:sym typeface="Century Gothic"/>
              </a:rPr>
              <a:t>Saying what you have to do</a:t>
            </a:r>
            <a:endParaRPr lang="en-GB" sz="4400" b="1" i="0" u="none" strike="noStrike" cap="none" dirty="0">
              <a:solidFill>
                <a:srgbClr val="1E4E79"/>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07918" y="793830"/>
            <a:ext cx="7953003" cy="64629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a:solidFill>
                  <a:srgbClr val="002060"/>
                </a:solidFill>
                <a:latin typeface="Century Gothic"/>
                <a:ea typeface="Century Gothic"/>
                <a:cs typeface="Century Gothic"/>
                <a:sym typeface="Century Gothic"/>
              </a:rPr>
              <a:t>[</a:t>
            </a:r>
            <a:r>
              <a:rPr lang="en-GB" sz="3600" dirty="0" err="1">
                <a:solidFill>
                  <a:srgbClr val="002060"/>
                </a:solidFill>
                <a:latin typeface="Century Gothic"/>
                <a:ea typeface="Century Gothic"/>
                <a:cs typeface="Century Gothic"/>
                <a:sym typeface="Century Gothic"/>
              </a:rPr>
              <a:t>deber</a:t>
            </a:r>
            <a:r>
              <a:rPr lang="en-GB" sz="3600" dirty="0">
                <a:solidFill>
                  <a:srgbClr val="002060"/>
                </a:solidFill>
                <a:latin typeface="Century Gothic"/>
                <a:ea typeface="Century Gothic"/>
                <a:cs typeface="Century Gothic"/>
                <a:sym typeface="Century Gothic"/>
              </a:rPr>
              <a:t>: to have to, must</a:t>
            </a:r>
            <a:r>
              <a:rPr lang="en-GB" sz="3600" b="1" dirty="0">
                <a:solidFill>
                  <a:srgbClr val="002060"/>
                </a:solidFill>
                <a:latin typeface="Century Gothic"/>
                <a:ea typeface="Century Gothic"/>
                <a:cs typeface="Century Gothic"/>
                <a:sym typeface="Century Gothic"/>
              </a:rPr>
              <a:t>]</a:t>
            </a:r>
            <a:endParaRPr sz="3600" b="1" i="0" u="none" strike="noStrike" cap="none" dirty="0">
              <a:solidFill>
                <a:srgbClr val="002060"/>
              </a:solidFill>
              <a:latin typeface="Century Gothic"/>
              <a:ea typeface="Century Gothic"/>
              <a:cs typeface="Century Gothic"/>
              <a:sym typeface="Century Gothic"/>
            </a:endParaRPr>
          </a:p>
        </p:txBody>
      </p:sp>
      <p:pic>
        <p:nvPicPr>
          <p:cNvPr id="24" name="Google Shape;183;p8">
            <a:extLst>
              <a:ext uri="{FF2B5EF4-FFF2-40B4-BE49-F238E27FC236}">
                <a16:creationId xmlns:a16="http://schemas.microsoft.com/office/drawing/2014/main" id="{4858A761-5159-DFC5-58E4-BB477B70DAE0}"/>
              </a:ext>
            </a:extLst>
          </p:cNvPr>
          <p:cNvPicPr preferRelativeResize="0"/>
          <p:nvPr/>
        </p:nvPicPr>
        <p:blipFill rotWithShape="1">
          <a:blip r:embed="rId4">
            <a:alphaModFix/>
          </a:blip>
          <a:srcRect/>
          <a:stretch/>
        </p:blipFill>
        <p:spPr>
          <a:xfrm>
            <a:off x="321477" y="3063759"/>
            <a:ext cx="634523" cy="671647"/>
          </a:xfrm>
          <a:prstGeom prst="rect">
            <a:avLst/>
          </a:prstGeom>
          <a:noFill/>
          <a:ln>
            <a:noFill/>
          </a:ln>
        </p:spPr>
      </p:pic>
      <p:sp>
        <p:nvSpPr>
          <p:cNvPr id="26" name="TextBox 25">
            <a:extLst>
              <a:ext uri="{FF2B5EF4-FFF2-40B4-BE49-F238E27FC236}">
                <a16:creationId xmlns:a16="http://schemas.microsoft.com/office/drawing/2014/main" id="{1EFAA493-F102-AA56-FCF5-45310E60660A}"/>
              </a:ext>
            </a:extLst>
          </p:cNvPr>
          <p:cNvSpPr txBox="1"/>
          <p:nvPr/>
        </p:nvSpPr>
        <p:spPr>
          <a:xfrm>
            <a:off x="243150" y="2560991"/>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Deb</a:t>
            </a:r>
            <a:r>
              <a:rPr lang="en-GB" sz="2800" b="1" dirty="0">
                <a:solidFill>
                  <a:srgbClr val="00206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escuchar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en clase.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67B4DA0-4F17-2794-1A1F-89E3A0807FD7}"/>
              </a:ext>
            </a:extLst>
          </p:cNvPr>
          <p:cNvSpPr txBox="1"/>
          <p:nvPr/>
        </p:nvSpPr>
        <p:spPr>
          <a:xfrm>
            <a:off x="243150" y="1525774"/>
            <a:ext cx="11962548"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We have learned that the verb ‘</a:t>
            </a:r>
            <a:r>
              <a:rPr lang="en-GB" sz="2800" dirty="0" err="1">
                <a:solidFill>
                  <a:srgbClr val="002060"/>
                </a:solidFill>
                <a:latin typeface="Century Gothic" panose="020B0502020202020204" pitchFamily="34" charset="0"/>
              </a:rPr>
              <a:t>deb</a:t>
            </a:r>
            <a:r>
              <a:rPr lang="en-GB" sz="2800" b="1" dirty="0" err="1">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is followed by the </a:t>
            </a:r>
            <a:r>
              <a:rPr lang="en-GB" sz="2800" b="1" u="sng" dirty="0">
                <a:solidFill>
                  <a:srgbClr val="002060"/>
                </a:solidFill>
                <a:latin typeface="Century Gothic" panose="020B0502020202020204" pitchFamily="34" charset="0"/>
              </a:rPr>
              <a:t>infinitive verb</a:t>
            </a:r>
            <a:r>
              <a:rPr lang="en-GB" sz="2800" dirty="0">
                <a:solidFill>
                  <a:srgbClr val="002060"/>
                </a:solidFill>
                <a:latin typeface="Century Gothic" panose="020B0502020202020204" pitchFamily="34" charset="0"/>
              </a:rPr>
              <a:t>. </a:t>
            </a:r>
            <a:endParaRPr lang="en-GB" sz="2800" dirty="0"/>
          </a:p>
        </p:txBody>
      </p:sp>
      <p:sp>
        <p:nvSpPr>
          <p:cNvPr id="37" name="TextBox 36">
            <a:extLst>
              <a:ext uri="{FF2B5EF4-FFF2-40B4-BE49-F238E27FC236}">
                <a16:creationId xmlns:a16="http://schemas.microsoft.com/office/drawing/2014/main" id="{D4888CD5-399C-F6F6-04A8-319FE6209D7B}"/>
              </a:ext>
            </a:extLst>
          </p:cNvPr>
          <p:cNvSpPr txBox="1"/>
          <p:nvPr/>
        </p:nvSpPr>
        <p:spPr>
          <a:xfrm>
            <a:off x="956000" y="3147433"/>
            <a:ext cx="4296762"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I must </a:t>
            </a:r>
            <a:r>
              <a:rPr lang="en-GB" sz="2800" b="1" dirty="0">
                <a:solidFill>
                  <a:srgbClr val="FF0066"/>
                </a:solidFill>
                <a:latin typeface="Century Gothic" panose="020B0502020202020204" pitchFamily="34" charset="0"/>
              </a:rPr>
              <a:t>listen </a:t>
            </a:r>
            <a:r>
              <a:rPr lang="en-GB" sz="2800" dirty="0">
                <a:solidFill>
                  <a:srgbClr val="002060"/>
                </a:solidFill>
                <a:latin typeface="Century Gothic" panose="020B0502020202020204" pitchFamily="34" charset="0"/>
              </a:rPr>
              <a:t>in class.</a:t>
            </a:r>
          </a:p>
        </p:txBody>
      </p:sp>
      <p:sp>
        <p:nvSpPr>
          <p:cNvPr id="22" name="Speech Bubble: Rectangle with Corners Rounded 21">
            <a:extLst>
              <a:ext uri="{FF2B5EF4-FFF2-40B4-BE49-F238E27FC236}">
                <a16:creationId xmlns:a16="http://schemas.microsoft.com/office/drawing/2014/main" id="{0BDCE6F5-BD96-2FBF-750F-4AB0CB400B25}"/>
              </a:ext>
            </a:extLst>
          </p:cNvPr>
          <p:cNvSpPr/>
          <p:nvPr/>
        </p:nvSpPr>
        <p:spPr>
          <a:xfrm>
            <a:off x="956000" y="3785931"/>
            <a:ext cx="5794406" cy="1018568"/>
          </a:xfrm>
          <a:prstGeom prst="wedgeRoundRectCallout">
            <a:avLst>
              <a:gd name="adj1" fmla="val 29890"/>
              <a:gd name="adj2" fmla="val -8122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002060"/>
                </a:solidFill>
                <a:latin typeface="Century Gothic" panose="020B0502020202020204" pitchFamily="34" charset="0"/>
              </a:rPr>
              <a:t>We also know that the verb ending changes to indicate the person who is talking.</a:t>
            </a:r>
          </a:p>
        </p:txBody>
      </p:sp>
      <p:pic>
        <p:nvPicPr>
          <p:cNvPr id="46" name="Google Shape;183;p8">
            <a:extLst>
              <a:ext uri="{FF2B5EF4-FFF2-40B4-BE49-F238E27FC236}">
                <a16:creationId xmlns:a16="http://schemas.microsoft.com/office/drawing/2014/main" id="{FCB4167F-FBBF-211F-6DCB-27FC00745593}"/>
              </a:ext>
            </a:extLst>
          </p:cNvPr>
          <p:cNvPicPr preferRelativeResize="0"/>
          <p:nvPr/>
        </p:nvPicPr>
        <p:blipFill rotWithShape="1">
          <a:blip r:embed="rId4">
            <a:alphaModFix/>
          </a:blip>
          <a:srcRect/>
          <a:stretch/>
        </p:blipFill>
        <p:spPr>
          <a:xfrm>
            <a:off x="5887284" y="2999006"/>
            <a:ext cx="634523" cy="671647"/>
          </a:xfrm>
          <a:prstGeom prst="rect">
            <a:avLst/>
          </a:prstGeom>
          <a:noFill/>
          <a:ln>
            <a:noFill/>
          </a:ln>
        </p:spPr>
      </p:pic>
      <p:sp>
        <p:nvSpPr>
          <p:cNvPr id="47" name="TextBox 46">
            <a:extLst>
              <a:ext uri="{FF2B5EF4-FFF2-40B4-BE49-F238E27FC236}">
                <a16:creationId xmlns:a16="http://schemas.microsoft.com/office/drawing/2014/main" id="{69FD46AC-91BB-62E1-3CD4-F424968EA5CC}"/>
              </a:ext>
            </a:extLst>
          </p:cNvPr>
          <p:cNvSpPr txBox="1"/>
          <p:nvPr/>
        </p:nvSpPr>
        <p:spPr>
          <a:xfrm>
            <a:off x="5887284" y="2452952"/>
            <a:ext cx="58917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De</a:t>
            </a:r>
            <a:r>
              <a:rPr lang="en-GB" sz="2800" b="1" dirty="0" err="1">
                <a:solidFill>
                  <a:srgbClr val="002060"/>
                </a:solidFill>
                <a:latin typeface="Century Gothic" panose="020B0502020202020204" pitchFamily="34" charset="0"/>
              </a:rPr>
              <a:t>be</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hacer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los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deberes.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BB8E68A1-D4E7-D971-DD9A-09EC1866A1BD}"/>
              </a:ext>
            </a:extLst>
          </p:cNvPr>
          <p:cNvSpPr txBox="1"/>
          <p:nvPr/>
        </p:nvSpPr>
        <p:spPr>
          <a:xfrm>
            <a:off x="6501035" y="3147433"/>
            <a:ext cx="5308654" cy="523220"/>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S/he must </a:t>
            </a:r>
            <a:r>
              <a:rPr lang="en-GB" sz="2800" b="1" dirty="0">
                <a:solidFill>
                  <a:srgbClr val="FF0066"/>
                </a:solidFill>
                <a:latin typeface="Century Gothic" panose="020B0502020202020204" pitchFamily="34" charset="0"/>
              </a:rPr>
              <a:t>do</a:t>
            </a:r>
            <a:r>
              <a:rPr lang="en-GB" sz="2400" dirty="0">
                <a:solidFill>
                  <a:srgbClr val="002060"/>
                </a:solidFill>
                <a:latin typeface="Century Gothic" panose="020B0502020202020204" pitchFamily="34" charset="0"/>
              </a:rPr>
              <a:t> the homework. </a:t>
            </a:r>
          </a:p>
        </p:txBody>
      </p:sp>
      <p:sp>
        <p:nvSpPr>
          <p:cNvPr id="20" name="TextBox 19">
            <a:extLst>
              <a:ext uri="{FF2B5EF4-FFF2-40B4-BE49-F238E27FC236}">
                <a16:creationId xmlns:a16="http://schemas.microsoft.com/office/drawing/2014/main" id="{11E3434E-B636-E849-38D9-2A003EF3CF1D}"/>
              </a:ext>
            </a:extLst>
          </p:cNvPr>
          <p:cNvSpPr txBox="1"/>
          <p:nvPr/>
        </p:nvSpPr>
        <p:spPr>
          <a:xfrm>
            <a:off x="148253" y="4969547"/>
            <a:ext cx="14127584"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Like any other -er verb, to mean ‘you’, we remove –er and add ____</a:t>
            </a:r>
            <a:r>
              <a:rPr lang="en-GB" sz="2800" b="1" dirty="0">
                <a:solidFill>
                  <a:srgbClr val="92D050"/>
                </a:solidFill>
                <a:latin typeface="Century Gothic" panose="020B0502020202020204" pitchFamily="34" charset="0"/>
              </a:rPr>
              <a:t>.</a:t>
            </a:r>
            <a:endParaRPr lang="en-GB" sz="2800" dirty="0"/>
          </a:p>
        </p:txBody>
      </p:sp>
      <p:sp>
        <p:nvSpPr>
          <p:cNvPr id="23" name="TextBox 22">
            <a:extLst>
              <a:ext uri="{FF2B5EF4-FFF2-40B4-BE49-F238E27FC236}">
                <a16:creationId xmlns:a16="http://schemas.microsoft.com/office/drawing/2014/main" id="{F9255EAF-B020-48E9-4E09-04D27E5FA1CF}"/>
              </a:ext>
            </a:extLst>
          </p:cNvPr>
          <p:cNvSpPr txBox="1"/>
          <p:nvPr/>
        </p:nvSpPr>
        <p:spPr>
          <a:xfrm>
            <a:off x="11207733" y="4909211"/>
            <a:ext cx="9153330" cy="584775"/>
          </a:xfrm>
          <a:prstGeom prst="rect">
            <a:avLst/>
          </a:prstGeom>
          <a:noFill/>
        </p:spPr>
        <p:txBody>
          <a:bodyPr wrap="square">
            <a:spAutoFit/>
          </a:bodyPr>
          <a:lstStyle/>
          <a:p>
            <a:r>
              <a:rPr lang="en-GB" sz="2400" dirty="0">
                <a:solidFill>
                  <a:srgbClr val="002060"/>
                </a:solidFill>
                <a:latin typeface="Century Gothic" panose="020B0502020202020204" pitchFamily="34" charset="0"/>
              </a:rPr>
              <a:t>–</a:t>
            </a:r>
            <a:r>
              <a:rPr lang="en-GB" sz="3200" b="1" dirty="0">
                <a:solidFill>
                  <a:srgbClr val="92D050"/>
                </a:solidFill>
                <a:latin typeface="Century Gothic" panose="020B0502020202020204" pitchFamily="34" charset="0"/>
              </a:rPr>
              <a:t>es</a:t>
            </a:r>
            <a:endParaRPr lang="en-GB" sz="3200" dirty="0"/>
          </a:p>
        </p:txBody>
      </p:sp>
      <p:pic>
        <p:nvPicPr>
          <p:cNvPr id="27" name="Google Shape;183;p8">
            <a:extLst>
              <a:ext uri="{FF2B5EF4-FFF2-40B4-BE49-F238E27FC236}">
                <a16:creationId xmlns:a16="http://schemas.microsoft.com/office/drawing/2014/main" id="{A5469F99-59CE-4306-321A-2CD9D1F50D41}"/>
              </a:ext>
            </a:extLst>
          </p:cNvPr>
          <p:cNvPicPr preferRelativeResize="0"/>
          <p:nvPr/>
        </p:nvPicPr>
        <p:blipFill rotWithShape="1">
          <a:blip r:embed="rId4">
            <a:alphaModFix/>
          </a:blip>
          <a:srcRect/>
          <a:stretch/>
        </p:blipFill>
        <p:spPr>
          <a:xfrm>
            <a:off x="3460805" y="6043718"/>
            <a:ext cx="634523" cy="671647"/>
          </a:xfrm>
          <a:prstGeom prst="rect">
            <a:avLst/>
          </a:prstGeom>
          <a:noFill/>
          <a:ln>
            <a:noFill/>
          </a:ln>
        </p:spPr>
      </p:pic>
      <p:sp>
        <p:nvSpPr>
          <p:cNvPr id="28" name="TextBox 27">
            <a:extLst>
              <a:ext uri="{FF2B5EF4-FFF2-40B4-BE49-F238E27FC236}">
                <a16:creationId xmlns:a16="http://schemas.microsoft.com/office/drawing/2014/main" id="{EBC4DDF5-3E51-57CF-22B4-7A9445AE0D5E}"/>
              </a:ext>
            </a:extLst>
          </p:cNvPr>
          <p:cNvSpPr txBox="1"/>
          <p:nvPr/>
        </p:nvSpPr>
        <p:spPr>
          <a:xfrm>
            <a:off x="3382478" y="5540950"/>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Deb</a:t>
            </a:r>
            <a:r>
              <a:rPr lang="en-GB" sz="2800" b="1" dirty="0" err="1">
                <a:solidFill>
                  <a:srgbClr val="002060"/>
                </a:solidFill>
                <a:latin typeface="Century Gothic" panose="020B0502020202020204" pitchFamily="34" charset="0"/>
              </a:rPr>
              <a:t>es</a:t>
            </a:r>
            <a:r>
              <a:rPr lang="en-GB" sz="2800" b="1" dirty="0">
                <a:solidFill>
                  <a:srgbClr val="002060"/>
                </a:solidFill>
                <a:latin typeface="Century Gothic" panose="020B0502020202020204" pitchFamily="34" charset="0"/>
              </a:rPr>
              <a:t> </a:t>
            </a:r>
            <a:r>
              <a:rPr lang="en-GB" sz="2800" b="1" dirty="0" err="1">
                <a:solidFill>
                  <a:srgbClr val="FF0066"/>
                </a:solidFill>
                <a:latin typeface="Century Gothic" panose="020B0502020202020204" pitchFamily="34" charset="0"/>
              </a:rPr>
              <a:t>ordenar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tu</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mochila.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39F067E1-CA55-E7B7-D337-5B31A28B5885}"/>
              </a:ext>
            </a:extLst>
          </p:cNvPr>
          <p:cNvSpPr txBox="1"/>
          <p:nvPr/>
        </p:nvSpPr>
        <p:spPr>
          <a:xfrm>
            <a:off x="4095327" y="6127392"/>
            <a:ext cx="6562041"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I must </a:t>
            </a:r>
            <a:r>
              <a:rPr lang="en-GB" sz="2800" b="1" dirty="0">
                <a:solidFill>
                  <a:srgbClr val="FF0066"/>
                </a:solidFill>
                <a:latin typeface="Century Gothic" panose="020B0502020202020204" pitchFamily="34" charset="0"/>
              </a:rPr>
              <a:t>tidy up </a:t>
            </a:r>
            <a:r>
              <a:rPr lang="en-GB" sz="2800" dirty="0">
                <a:solidFill>
                  <a:srgbClr val="002060"/>
                </a:solidFill>
                <a:latin typeface="Century Gothic" panose="020B0502020202020204" pitchFamily="34" charset="0"/>
              </a:rPr>
              <a:t>your school bag.</a:t>
            </a:r>
          </a:p>
        </p:txBody>
      </p:sp>
    </p:spTree>
    <p:extLst>
      <p:ext uri="{BB962C8B-B14F-4D97-AF65-F5344CB8AC3E}">
        <p14:creationId xmlns:p14="http://schemas.microsoft.com/office/powerpoint/2010/main" val="25223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7" grpId="0"/>
      <p:bldP spid="22" grpId="0" animBg="1"/>
      <p:bldP spid="47" grpId="0"/>
      <p:bldP spid="48" grpId="0"/>
      <p:bldP spid="20" grpId="0"/>
      <p:bldP spid="23"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FC0DD4-362F-87F0-C0F8-A0C1F790CE54}"/>
              </a:ext>
            </a:extLst>
          </p:cNvPr>
          <p:cNvGraphicFramePr>
            <a:graphicFrameLocks noGrp="1"/>
          </p:cNvGraphicFramePr>
          <p:nvPr/>
        </p:nvGraphicFramePr>
        <p:xfrm>
          <a:off x="5887850" y="2012329"/>
          <a:ext cx="6141132" cy="4767771"/>
        </p:xfrm>
        <a:graphic>
          <a:graphicData uri="http://schemas.openxmlformats.org/drawingml/2006/table">
            <a:tbl>
              <a:tblPr firstRow="1" firstCol="1" bandRow="1"/>
              <a:tblGrid>
                <a:gridCol w="616266">
                  <a:extLst>
                    <a:ext uri="{9D8B030D-6E8A-4147-A177-3AD203B41FA5}">
                      <a16:colId xmlns:a16="http://schemas.microsoft.com/office/drawing/2014/main" val="486322603"/>
                    </a:ext>
                  </a:extLst>
                </a:gridCol>
                <a:gridCol w="1841622">
                  <a:extLst>
                    <a:ext uri="{9D8B030D-6E8A-4147-A177-3AD203B41FA5}">
                      <a16:colId xmlns:a16="http://schemas.microsoft.com/office/drawing/2014/main" val="3939397250"/>
                    </a:ext>
                  </a:extLst>
                </a:gridCol>
                <a:gridCol w="1841622">
                  <a:extLst>
                    <a:ext uri="{9D8B030D-6E8A-4147-A177-3AD203B41FA5}">
                      <a16:colId xmlns:a16="http://schemas.microsoft.com/office/drawing/2014/main" val="2827144720"/>
                    </a:ext>
                  </a:extLst>
                </a:gridCol>
                <a:gridCol w="1841622">
                  <a:extLst>
                    <a:ext uri="{9D8B030D-6E8A-4147-A177-3AD203B41FA5}">
                      <a16:colId xmlns:a16="http://schemas.microsoft.com/office/drawing/2014/main" val="288357296"/>
                    </a:ext>
                  </a:extLst>
                </a:gridCol>
              </a:tblGrid>
              <a:tr h="168920">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9759394"/>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language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4087024"/>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animal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object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06400576"/>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 of the week </a:t>
                      </a: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food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30055439"/>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frequency phrase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60299386"/>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animal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90823505"/>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object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9907021"/>
                  </a:ext>
                </a:extLst>
              </a:tr>
            </a:tbl>
          </a:graphicData>
        </a:graphic>
      </p:graphicFrame>
      <p:graphicFrame>
        <p:nvGraphicFramePr>
          <p:cNvPr id="5" name="Table 5">
            <a:extLst>
              <a:ext uri="{FF2B5EF4-FFF2-40B4-BE49-F238E27FC236}">
                <a16:creationId xmlns:a16="http://schemas.microsoft.com/office/drawing/2014/main" id="{9EFC7422-D239-AAFA-547D-783E2BDB2DA8}"/>
              </a:ext>
            </a:extLst>
          </p:cNvPr>
          <p:cNvGraphicFramePr>
            <a:graphicFrameLocks noGrp="1"/>
          </p:cNvGraphicFramePr>
          <p:nvPr/>
        </p:nvGraphicFramePr>
        <p:xfrm>
          <a:off x="1016036" y="2177110"/>
          <a:ext cx="4579550" cy="4278300"/>
        </p:xfrm>
        <a:graphic>
          <a:graphicData uri="http://schemas.openxmlformats.org/drawingml/2006/table">
            <a:tbl>
              <a:tblPr firstRow="1" bandRow="1">
                <a:tableStyleId>{5940675A-B579-460E-94D1-54222C63F5DA}</a:tableStyleId>
              </a:tblPr>
              <a:tblGrid>
                <a:gridCol w="4579550">
                  <a:extLst>
                    <a:ext uri="{9D8B030D-6E8A-4147-A177-3AD203B41FA5}">
                      <a16:colId xmlns:a16="http://schemas.microsoft.com/office/drawing/2014/main" val="2134562344"/>
                    </a:ext>
                  </a:extLst>
                </a:gridCol>
              </a:tblGrid>
              <a:tr h="713050">
                <a:tc>
                  <a:txBody>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 </a:t>
                      </a:r>
                      <a:r>
                        <a:rPr lang="en-GB" sz="2800" dirty="0">
                          <a:solidFill>
                            <a:srgbClr val="002060"/>
                          </a:solidFill>
                          <a:latin typeface="Cambria Math" panose="02040503050406030204" pitchFamily="18" charset="0"/>
                          <a:ea typeface="Cambria Math" panose="02040503050406030204" pitchFamily="18" charset="0"/>
                          <a:cs typeface="Century Gothic"/>
                          <a:sym typeface="Century Gothic"/>
                        </a:rPr>
                        <a:t>I </a:t>
                      </a:r>
                      <a:r>
                        <a:rPr lang="en-GB" sz="2400" dirty="0">
                          <a:solidFill>
                            <a:srgbClr val="002060"/>
                          </a:solidFill>
                          <a:latin typeface="Century Gothic"/>
                          <a:ea typeface="Century Gothic"/>
                          <a:cs typeface="Century Gothic"/>
                          <a:sym typeface="Century Gothic"/>
                        </a:rPr>
                        <a:t>| you | s/he  must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1323386600"/>
                  </a:ext>
                </a:extLst>
              </a:tr>
              <a:tr h="713050">
                <a:tc>
                  <a:txBody>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 </a:t>
                      </a:r>
                      <a:r>
                        <a:rPr lang="en-GB" sz="2800" dirty="0">
                          <a:solidFill>
                            <a:srgbClr val="002060"/>
                          </a:solidFill>
                          <a:latin typeface="Cambria Math" panose="02040503050406030204" pitchFamily="18" charset="0"/>
                          <a:ea typeface="Cambria Math" panose="02040503050406030204" pitchFamily="18" charset="0"/>
                          <a:cs typeface="Century Gothic"/>
                          <a:sym typeface="Century Gothic"/>
                        </a:rPr>
                        <a:t>I </a:t>
                      </a:r>
                      <a:r>
                        <a:rPr lang="en-GB" sz="2400" dirty="0">
                          <a:solidFill>
                            <a:srgbClr val="002060"/>
                          </a:solidFill>
                          <a:latin typeface="Century Gothic"/>
                          <a:ea typeface="Century Gothic"/>
                          <a:cs typeface="Century Gothic"/>
                          <a:sym typeface="Century Gothic"/>
                        </a:rPr>
                        <a:t> | you | s/he must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862763627"/>
                  </a:ext>
                </a:extLst>
              </a:tr>
              <a:tr h="713050">
                <a:tc>
                  <a:txBody>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 </a:t>
                      </a:r>
                      <a:r>
                        <a:rPr lang="en-GB" sz="2800" dirty="0">
                          <a:solidFill>
                            <a:srgbClr val="002060"/>
                          </a:solidFill>
                          <a:latin typeface="Cambria Math" panose="02040503050406030204" pitchFamily="18" charset="0"/>
                          <a:ea typeface="Cambria Math" panose="02040503050406030204" pitchFamily="18" charset="0"/>
                          <a:cs typeface="Century Gothic"/>
                          <a:sym typeface="Century Gothic"/>
                        </a:rPr>
                        <a:t>I </a:t>
                      </a:r>
                      <a:r>
                        <a:rPr lang="en-GB" sz="2400" dirty="0">
                          <a:solidFill>
                            <a:srgbClr val="002060"/>
                          </a:solidFill>
                          <a:latin typeface="Century Gothic"/>
                          <a:ea typeface="Century Gothic"/>
                          <a:cs typeface="Century Gothic"/>
                          <a:sym typeface="Century Gothic"/>
                        </a:rPr>
                        <a:t>| you | s/he  must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83751070"/>
                  </a:ext>
                </a:extLst>
              </a:tr>
              <a:tr h="713050">
                <a:tc>
                  <a:txBody>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 </a:t>
                      </a:r>
                      <a:r>
                        <a:rPr lang="en-GB" sz="2800" dirty="0">
                          <a:solidFill>
                            <a:srgbClr val="002060"/>
                          </a:solidFill>
                          <a:latin typeface="Cambria Math" panose="02040503050406030204" pitchFamily="18" charset="0"/>
                          <a:ea typeface="Cambria Math" panose="02040503050406030204" pitchFamily="18" charset="0"/>
                          <a:cs typeface="Century Gothic"/>
                          <a:sym typeface="Century Gothic"/>
                        </a:rPr>
                        <a:t>I </a:t>
                      </a:r>
                      <a:r>
                        <a:rPr lang="en-GB" sz="2400" dirty="0">
                          <a:solidFill>
                            <a:srgbClr val="002060"/>
                          </a:solidFill>
                          <a:latin typeface="Century Gothic"/>
                          <a:ea typeface="Century Gothic"/>
                          <a:cs typeface="Century Gothic"/>
                          <a:sym typeface="Century Gothic"/>
                        </a:rPr>
                        <a:t>| you | s/he  must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52099352"/>
                  </a:ext>
                </a:extLst>
              </a:tr>
              <a:tr h="713050">
                <a:tc>
                  <a:txBody>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 </a:t>
                      </a:r>
                      <a:r>
                        <a:rPr lang="en-GB" sz="2800" dirty="0">
                          <a:solidFill>
                            <a:srgbClr val="002060"/>
                          </a:solidFill>
                          <a:latin typeface="Cambria Math" panose="02040503050406030204" pitchFamily="18" charset="0"/>
                          <a:ea typeface="Cambria Math" panose="02040503050406030204" pitchFamily="18" charset="0"/>
                          <a:cs typeface="Century Gothic"/>
                          <a:sym typeface="Century Gothic"/>
                        </a:rPr>
                        <a:t>I </a:t>
                      </a:r>
                      <a:r>
                        <a:rPr lang="en-GB" sz="2400" dirty="0">
                          <a:solidFill>
                            <a:srgbClr val="002060"/>
                          </a:solidFill>
                          <a:latin typeface="Century Gothic"/>
                          <a:ea typeface="Century Gothic"/>
                          <a:cs typeface="Century Gothic"/>
                          <a:sym typeface="Century Gothic"/>
                        </a:rPr>
                        <a:t>| you | s/he  must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795533168"/>
                  </a:ext>
                </a:extLst>
              </a:tr>
              <a:tr h="713050">
                <a:tc>
                  <a:txBody>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 </a:t>
                      </a:r>
                      <a:r>
                        <a:rPr lang="en-GB" sz="2800" dirty="0">
                          <a:solidFill>
                            <a:srgbClr val="002060"/>
                          </a:solidFill>
                          <a:latin typeface="Cambria Math" panose="02040503050406030204" pitchFamily="18" charset="0"/>
                          <a:ea typeface="Cambria Math" panose="02040503050406030204" pitchFamily="18" charset="0"/>
                          <a:cs typeface="Century Gothic"/>
                          <a:sym typeface="Century Gothic"/>
                        </a:rPr>
                        <a:t>I </a:t>
                      </a:r>
                      <a:r>
                        <a:rPr lang="en-GB" sz="2400" dirty="0">
                          <a:solidFill>
                            <a:srgbClr val="002060"/>
                          </a:solidFill>
                          <a:latin typeface="Century Gothic"/>
                          <a:ea typeface="Century Gothic"/>
                          <a:cs typeface="Century Gothic"/>
                          <a:sym typeface="Century Gothic"/>
                        </a:rPr>
                        <a:t>| you | s/he  must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3784888319"/>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4"/>
            <a:ext cx="1354845" cy="461665"/>
          </a:xfrm>
          <a:prstGeom prst="rect">
            <a:avLst/>
          </a:prstGeom>
          <a:solidFill>
            <a:srgbClr val="91EAD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2060"/>
                </a:solidFill>
                <a:latin typeface="Century Gothic" panose="020B0502020202020204" pitchFamily="34" charset="0"/>
              </a:rPr>
              <a:t>escuchar</a:t>
            </a: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5">
            <a:alphaModFix/>
          </a:blip>
          <a:srcRect/>
          <a:stretch/>
        </p:blipFill>
        <p:spPr>
          <a:xfrm>
            <a:off x="10804611" y="0"/>
            <a:ext cx="1166103" cy="1183191"/>
          </a:xfrm>
          <a:prstGeom prst="rect">
            <a:avLst/>
          </a:prstGeom>
          <a:noFill/>
          <a:ln>
            <a:noFill/>
          </a:ln>
        </p:spPr>
      </p:pic>
      <p:pic>
        <p:nvPicPr>
          <p:cNvPr id="155" name="Google Shape;338;p8">
            <a:hlinkClick r:id="" action="ppaction://noaction">
              <a:snd r:embed="rId6" name="2_10.wav"/>
            </a:hlinkClick>
            <a:extLst>
              <a:ext uri="{FF2B5EF4-FFF2-40B4-BE49-F238E27FC236}">
                <a16:creationId xmlns:a16="http://schemas.microsoft.com/office/drawing/2014/main" id="{E08FA80F-B4E1-4BA8-A882-F256F9D34675}"/>
              </a:ext>
            </a:extLst>
          </p:cNvPr>
          <p:cNvPicPr preferRelativeResize="0"/>
          <p:nvPr/>
        </p:nvPicPr>
        <p:blipFill rotWithShape="1">
          <a:blip r:embed="rId7">
            <a:alphaModFix/>
          </a:blip>
          <a:srcRect/>
          <a:stretch/>
        </p:blipFill>
        <p:spPr>
          <a:xfrm>
            <a:off x="369776" y="2282821"/>
            <a:ext cx="534978" cy="523220"/>
          </a:xfrm>
          <a:prstGeom prst="rect">
            <a:avLst/>
          </a:prstGeom>
          <a:noFill/>
          <a:ln>
            <a:noFill/>
          </a:ln>
        </p:spPr>
      </p:pic>
      <p:sp>
        <p:nvSpPr>
          <p:cNvPr id="156" name="Google Shape;350;p8">
            <a:extLst>
              <a:ext uri="{FF2B5EF4-FFF2-40B4-BE49-F238E27FC236}">
                <a16:creationId xmlns:a16="http://schemas.microsoft.com/office/drawing/2014/main" id="{9EDB51A6-DD51-43A6-BB4E-AE3B890F3E8D}"/>
              </a:ext>
            </a:extLst>
          </p:cNvPr>
          <p:cNvSpPr txBox="1"/>
          <p:nvPr/>
        </p:nvSpPr>
        <p:spPr>
          <a:xfrm>
            <a:off x="37937" y="2308221"/>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59" name="Google Shape;338;p8">
            <a:hlinkClick r:id="" action="ppaction://noaction">
              <a:snd r:embed="rId8" name="2_11.wav"/>
            </a:hlinkClick>
            <a:extLst>
              <a:ext uri="{FF2B5EF4-FFF2-40B4-BE49-F238E27FC236}">
                <a16:creationId xmlns:a16="http://schemas.microsoft.com/office/drawing/2014/main" id="{E47A00C2-B0AC-41FD-8E30-05718047A195}"/>
              </a:ext>
            </a:extLst>
          </p:cNvPr>
          <p:cNvPicPr preferRelativeResize="0"/>
          <p:nvPr/>
        </p:nvPicPr>
        <p:blipFill rotWithShape="1">
          <a:blip r:embed="rId7">
            <a:alphaModFix/>
          </a:blip>
          <a:srcRect/>
          <a:stretch/>
        </p:blipFill>
        <p:spPr>
          <a:xfrm>
            <a:off x="353997" y="2982578"/>
            <a:ext cx="534978" cy="523220"/>
          </a:xfrm>
          <a:prstGeom prst="rect">
            <a:avLst/>
          </a:prstGeom>
          <a:noFill/>
          <a:ln>
            <a:noFill/>
          </a:ln>
        </p:spPr>
      </p:pic>
      <p:sp>
        <p:nvSpPr>
          <p:cNvPr id="160" name="Google Shape;350;p8">
            <a:extLst>
              <a:ext uri="{FF2B5EF4-FFF2-40B4-BE49-F238E27FC236}">
                <a16:creationId xmlns:a16="http://schemas.microsoft.com/office/drawing/2014/main" id="{8E2B42CC-C8C2-41EA-AF9F-AEF7FE191ACE}"/>
              </a:ext>
            </a:extLst>
          </p:cNvPr>
          <p:cNvSpPr txBox="1"/>
          <p:nvPr/>
        </p:nvSpPr>
        <p:spPr>
          <a:xfrm>
            <a:off x="22158" y="300797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9" name="2_12.wav"/>
            </a:hlinkClick>
            <a:extLst>
              <a:ext uri="{FF2B5EF4-FFF2-40B4-BE49-F238E27FC236}">
                <a16:creationId xmlns:a16="http://schemas.microsoft.com/office/drawing/2014/main" id="{65093E9A-E181-4BE4-8B53-BD606F961BA3}"/>
              </a:ext>
            </a:extLst>
          </p:cNvPr>
          <p:cNvPicPr preferRelativeResize="0"/>
          <p:nvPr/>
        </p:nvPicPr>
        <p:blipFill rotWithShape="1">
          <a:blip r:embed="rId7">
            <a:alphaModFix/>
          </a:blip>
          <a:srcRect/>
          <a:stretch/>
        </p:blipFill>
        <p:spPr>
          <a:xfrm>
            <a:off x="393715" y="3656675"/>
            <a:ext cx="534978" cy="523220"/>
          </a:xfrm>
          <a:prstGeom prst="rect">
            <a:avLst/>
          </a:prstGeom>
          <a:noFill/>
          <a:ln>
            <a:noFill/>
          </a:ln>
        </p:spPr>
      </p:pic>
      <p:sp>
        <p:nvSpPr>
          <p:cNvPr id="162" name="Google Shape;350;p8">
            <a:extLst>
              <a:ext uri="{FF2B5EF4-FFF2-40B4-BE49-F238E27FC236}">
                <a16:creationId xmlns:a16="http://schemas.microsoft.com/office/drawing/2014/main" id="{FEB73842-3A42-41C5-A1B0-B2B1DF6D047A}"/>
              </a:ext>
            </a:extLst>
          </p:cNvPr>
          <p:cNvSpPr txBox="1"/>
          <p:nvPr/>
        </p:nvSpPr>
        <p:spPr>
          <a:xfrm>
            <a:off x="61876" y="368207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10" name="2_13_1.wav"/>
            </a:hlinkClick>
            <a:extLst>
              <a:ext uri="{FF2B5EF4-FFF2-40B4-BE49-F238E27FC236}">
                <a16:creationId xmlns:a16="http://schemas.microsoft.com/office/drawing/2014/main" id="{9EB5EC2F-0339-4D32-9B54-2BEB4C51A56B}"/>
              </a:ext>
            </a:extLst>
          </p:cNvPr>
          <p:cNvPicPr preferRelativeResize="0"/>
          <p:nvPr/>
        </p:nvPicPr>
        <p:blipFill rotWithShape="1">
          <a:blip r:embed="rId7">
            <a:alphaModFix/>
          </a:blip>
          <a:srcRect/>
          <a:stretch/>
        </p:blipFill>
        <p:spPr>
          <a:xfrm>
            <a:off x="378192" y="4396215"/>
            <a:ext cx="534978" cy="523220"/>
          </a:xfrm>
          <a:prstGeom prst="rect">
            <a:avLst/>
          </a:prstGeom>
          <a:noFill/>
          <a:ln>
            <a:noFill/>
          </a:ln>
        </p:spPr>
      </p:pic>
      <p:sp>
        <p:nvSpPr>
          <p:cNvPr id="164" name="Google Shape;350;p8">
            <a:extLst>
              <a:ext uri="{FF2B5EF4-FFF2-40B4-BE49-F238E27FC236}">
                <a16:creationId xmlns:a16="http://schemas.microsoft.com/office/drawing/2014/main" id="{DCFE0F37-670C-4FD5-B52C-4DAC8885C249}"/>
              </a:ext>
            </a:extLst>
          </p:cNvPr>
          <p:cNvSpPr txBox="1"/>
          <p:nvPr/>
        </p:nvSpPr>
        <p:spPr>
          <a:xfrm>
            <a:off x="46353" y="442161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11" name="2_14.wav"/>
            </a:hlinkClick>
            <a:extLst>
              <a:ext uri="{FF2B5EF4-FFF2-40B4-BE49-F238E27FC236}">
                <a16:creationId xmlns:a16="http://schemas.microsoft.com/office/drawing/2014/main" id="{C9BE47B5-8595-42D3-B8BA-D15E03B5A9FA}"/>
              </a:ext>
            </a:extLst>
          </p:cNvPr>
          <p:cNvPicPr preferRelativeResize="0"/>
          <p:nvPr/>
        </p:nvPicPr>
        <p:blipFill rotWithShape="1">
          <a:blip r:embed="rId7">
            <a:alphaModFix/>
          </a:blip>
          <a:srcRect/>
          <a:stretch/>
        </p:blipFill>
        <p:spPr>
          <a:xfrm>
            <a:off x="378192" y="5081571"/>
            <a:ext cx="534978" cy="523220"/>
          </a:xfrm>
          <a:prstGeom prst="rect">
            <a:avLst/>
          </a:prstGeom>
          <a:noFill/>
          <a:ln>
            <a:noFill/>
          </a:ln>
        </p:spPr>
      </p:pic>
      <p:sp>
        <p:nvSpPr>
          <p:cNvPr id="166" name="Google Shape;350;p8">
            <a:extLst>
              <a:ext uri="{FF2B5EF4-FFF2-40B4-BE49-F238E27FC236}">
                <a16:creationId xmlns:a16="http://schemas.microsoft.com/office/drawing/2014/main" id="{1151E009-15F4-408E-B1AC-02CDA1BB5605}"/>
              </a:ext>
            </a:extLst>
          </p:cNvPr>
          <p:cNvSpPr txBox="1"/>
          <p:nvPr/>
        </p:nvSpPr>
        <p:spPr>
          <a:xfrm>
            <a:off x="46353" y="51069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2" name="2_15.wav"/>
            </a:hlinkClick>
            <a:extLst>
              <a:ext uri="{FF2B5EF4-FFF2-40B4-BE49-F238E27FC236}">
                <a16:creationId xmlns:a16="http://schemas.microsoft.com/office/drawing/2014/main" id="{9FE98632-C84C-448D-9712-E7C79754F061}"/>
              </a:ext>
            </a:extLst>
          </p:cNvPr>
          <p:cNvPicPr preferRelativeResize="0"/>
          <p:nvPr/>
        </p:nvPicPr>
        <p:blipFill rotWithShape="1">
          <a:blip r:embed="rId7">
            <a:alphaModFix/>
          </a:blip>
          <a:srcRect/>
          <a:stretch/>
        </p:blipFill>
        <p:spPr>
          <a:xfrm>
            <a:off x="362231" y="5820647"/>
            <a:ext cx="534978" cy="523220"/>
          </a:xfrm>
          <a:prstGeom prst="rect">
            <a:avLst/>
          </a:prstGeom>
          <a:noFill/>
          <a:ln>
            <a:noFill/>
          </a:ln>
        </p:spPr>
      </p:pic>
      <p:sp>
        <p:nvSpPr>
          <p:cNvPr id="168" name="Google Shape;350;p8">
            <a:extLst>
              <a:ext uri="{FF2B5EF4-FFF2-40B4-BE49-F238E27FC236}">
                <a16:creationId xmlns:a16="http://schemas.microsoft.com/office/drawing/2014/main" id="{0A279D45-5600-44E2-A0A6-6A33047823A3}"/>
              </a:ext>
            </a:extLst>
          </p:cNvPr>
          <p:cNvSpPr txBox="1"/>
          <p:nvPr/>
        </p:nvSpPr>
        <p:spPr>
          <a:xfrm>
            <a:off x="30392" y="5846047"/>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81" name="Google Shape;325;p7">
            <a:extLst>
              <a:ext uri="{FF2B5EF4-FFF2-40B4-BE49-F238E27FC236}">
                <a16:creationId xmlns:a16="http://schemas.microsoft.com/office/drawing/2014/main" id="{522C7B32-793D-4611-99FD-A3799C2A9239}"/>
              </a:ext>
            </a:extLst>
          </p:cNvPr>
          <p:cNvSpPr txBox="1"/>
          <p:nvPr/>
        </p:nvSpPr>
        <p:spPr>
          <a:xfrm>
            <a:off x="8419850" y="2336828"/>
            <a:ext cx="1601292" cy="400069"/>
          </a:xfrm>
          <a:prstGeom prst="rect">
            <a:avLst/>
          </a:prstGeom>
          <a:solidFill>
            <a:schemeClr val="bg1"/>
          </a:solidFill>
          <a:ln>
            <a:noFill/>
          </a:ln>
        </p:spPr>
        <p:txBody>
          <a:bodyPr spcFirstLastPara="1" wrap="square" lIns="91425" tIns="45700" rIns="91425" bIns="45700" anchor="t" anchorCtr="0">
            <a:spAutoFit/>
          </a:bodyPr>
          <a:lstStyle/>
          <a:p>
            <a:pPr lvl="0" algn="ctr"/>
            <a:r>
              <a:rPr lang="es-AR" sz="2000" b="1" dirty="0">
                <a:solidFill>
                  <a:srgbClr val="92D050"/>
                </a:solidFill>
                <a:latin typeface="Segoe Print" panose="02000600000000000000" pitchFamily="2" charset="0"/>
                <a:ea typeface="Century Gothic"/>
                <a:cs typeface="Century Gothic"/>
                <a:sym typeface="Century Gothic"/>
              </a:rPr>
              <a:t>español</a:t>
            </a:r>
          </a:p>
        </p:txBody>
      </p:sp>
      <p:sp>
        <p:nvSpPr>
          <p:cNvPr id="51" name="Speech Bubble: Rectangle with Corners Rounded 50">
            <a:extLst>
              <a:ext uri="{FF2B5EF4-FFF2-40B4-BE49-F238E27FC236}">
                <a16:creationId xmlns:a16="http://schemas.microsoft.com/office/drawing/2014/main" id="{0D9118D8-C01B-87E3-3829-B92D1A9E832F}"/>
              </a:ext>
            </a:extLst>
          </p:cNvPr>
          <p:cNvSpPr/>
          <p:nvPr/>
        </p:nvSpPr>
        <p:spPr>
          <a:xfrm>
            <a:off x="1153088" y="680752"/>
            <a:ext cx="4801987" cy="609387"/>
          </a:xfrm>
          <a:prstGeom prst="wedgeRoundRectCallout">
            <a:avLst>
              <a:gd name="adj1" fmla="val -53333"/>
              <a:gd name="adj2" fmla="val -43333"/>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a:hlinkClick r:id="" action="ppaction://noaction">
              <a:snd r:embed="rId13" name="2_5.wav"/>
            </a:hlinkClick>
            <a:extLst>
              <a:ext uri="{FF2B5EF4-FFF2-40B4-BE49-F238E27FC236}">
                <a16:creationId xmlns:a16="http://schemas.microsoft.com/office/drawing/2014/main" id="{63845926-1F96-EA06-8A51-58EC36265765}"/>
              </a:ext>
            </a:extLst>
          </p:cNvPr>
          <p:cNvSpPr txBox="1"/>
          <p:nvPr/>
        </p:nvSpPr>
        <p:spPr>
          <a:xfrm>
            <a:off x="1153088" y="759127"/>
            <a:ext cx="487638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 ¿Quién es? ¿Qué es?</a:t>
            </a:r>
            <a:endParaRPr kumimoji="0" lang="es-ES"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11" y="606129"/>
            <a:ext cx="914400" cy="914400"/>
          </a:xfrm>
          <a:prstGeom prst="rect">
            <a:avLst/>
          </a:prstGeom>
        </p:spPr>
      </p:pic>
      <p:sp>
        <p:nvSpPr>
          <p:cNvPr id="57" name="Google Shape;325;p7">
            <a:extLst>
              <a:ext uri="{FF2B5EF4-FFF2-40B4-BE49-F238E27FC236}">
                <a16:creationId xmlns:a16="http://schemas.microsoft.com/office/drawing/2014/main" id="{F30E52E3-E95A-CD5E-F59B-E3368AEBDB56}"/>
              </a:ext>
            </a:extLst>
          </p:cNvPr>
          <p:cNvSpPr txBox="1"/>
          <p:nvPr/>
        </p:nvSpPr>
        <p:spPr>
          <a:xfrm>
            <a:off x="4233765" y="2270306"/>
            <a:ext cx="1162534" cy="523180"/>
          </a:xfrm>
          <a:prstGeom prst="rect">
            <a:avLst/>
          </a:prstGeom>
          <a:noFill/>
          <a:ln>
            <a:noFill/>
          </a:ln>
        </p:spPr>
        <p:txBody>
          <a:bodyPr spcFirstLastPara="1" wrap="square" lIns="91425" tIns="45700" rIns="91425" bIns="45700" anchor="t" anchorCtr="0">
            <a:spAutoFit/>
          </a:bodyPr>
          <a:lstStyle/>
          <a:p>
            <a:pPr lvl="0"/>
            <a:r>
              <a:rPr lang="es-AR" sz="2800" b="1" dirty="0" err="1">
                <a:solidFill>
                  <a:srgbClr val="92D050"/>
                </a:solidFill>
                <a:latin typeface="Segoe Print" panose="02000600000000000000" pitchFamily="2" charset="0"/>
                <a:ea typeface="Century Gothic"/>
                <a:cs typeface="Century Gothic"/>
                <a:sym typeface="Century Gothic"/>
              </a:rPr>
              <a:t>learn</a:t>
            </a:r>
            <a:endParaRPr lang="es-AR" sz="2800" b="1" dirty="0">
              <a:solidFill>
                <a:srgbClr val="92D050"/>
              </a:solidFill>
              <a:latin typeface="Segoe Print" panose="02000600000000000000" pitchFamily="2" charset="0"/>
              <a:ea typeface="Century Gothic"/>
              <a:cs typeface="Century Gothic"/>
              <a:sym typeface="Century Gothic"/>
            </a:endParaRPr>
          </a:p>
        </p:txBody>
      </p:sp>
      <p:sp>
        <p:nvSpPr>
          <p:cNvPr id="58" name="Google Shape;357;p8">
            <a:extLst>
              <a:ext uri="{FF2B5EF4-FFF2-40B4-BE49-F238E27FC236}">
                <a16:creationId xmlns:a16="http://schemas.microsoft.com/office/drawing/2014/main" id="{2F3A151D-D183-7260-9B6C-DEC568FCA32F}"/>
              </a:ext>
            </a:extLst>
          </p:cNvPr>
          <p:cNvSpPr/>
          <p:nvPr/>
        </p:nvSpPr>
        <p:spPr>
          <a:xfrm>
            <a:off x="1053171" y="2282821"/>
            <a:ext cx="392539"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325;p7">
            <a:extLst>
              <a:ext uri="{FF2B5EF4-FFF2-40B4-BE49-F238E27FC236}">
                <a16:creationId xmlns:a16="http://schemas.microsoft.com/office/drawing/2014/main" id="{5351B689-4B61-AB73-496F-3101A2813629}"/>
              </a:ext>
            </a:extLst>
          </p:cNvPr>
          <p:cNvSpPr txBox="1"/>
          <p:nvPr/>
        </p:nvSpPr>
        <p:spPr>
          <a:xfrm>
            <a:off x="4085011" y="3038847"/>
            <a:ext cx="1528504" cy="523180"/>
          </a:xfrm>
          <a:prstGeom prst="rect">
            <a:avLst/>
          </a:prstGeom>
          <a:noFill/>
          <a:ln>
            <a:noFill/>
          </a:ln>
        </p:spPr>
        <p:txBody>
          <a:bodyPr spcFirstLastPara="1" wrap="square" lIns="91425" tIns="45700" rIns="91425" bIns="45700" anchor="t" anchorCtr="0">
            <a:spAutoFit/>
          </a:bodyPr>
          <a:lstStyle/>
          <a:p>
            <a:pPr lvl="0"/>
            <a:r>
              <a:rPr lang="es-AR" sz="2800" b="1" dirty="0" err="1">
                <a:solidFill>
                  <a:srgbClr val="92D050"/>
                </a:solidFill>
                <a:latin typeface="Segoe Print" panose="02000600000000000000" pitchFamily="2" charset="0"/>
                <a:ea typeface="Century Gothic"/>
                <a:cs typeface="Century Gothic"/>
                <a:sym typeface="Century Gothic"/>
              </a:rPr>
              <a:t>tidy</a:t>
            </a:r>
            <a:r>
              <a:rPr lang="es-AR" sz="2800" b="1" dirty="0">
                <a:solidFill>
                  <a:srgbClr val="92D050"/>
                </a:solidFill>
                <a:latin typeface="Segoe Print" panose="02000600000000000000" pitchFamily="2" charset="0"/>
                <a:ea typeface="Century Gothic"/>
                <a:cs typeface="Century Gothic"/>
                <a:sym typeface="Century Gothic"/>
              </a:rPr>
              <a:t> up</a:t>
            </a:r>
          </a:p>
        </p:txBody>
      </p:sp>
      <p:sp>
        <p:nvSpPr>
          <p:cNvPr id="60" name="Google Shape;357;p8">
            <a:extLst>
              <a:ext uri="{FF2B5EF4-FFF2-40B4-BE49-F238E27FC236}">
                <a16:creationId xmlns:a16="http://schemas.microsoft.com/office/drawing/2014/main" id="{30060BFE-87B8-C719-1B49-FD8CD0A56DB8}"/>
              </a:ext>
            </a:extLst>
          </p:cNvPr>
          <p:cNvSpPr/>
          <p:nvPr/>
        </p:nvSpPr>
        <p:spPr>
          <a:xfrm>
            <a:off x="1617403" y="2977199"/>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 name="Google Shape;325;p7">
            <a:extLst>
              <a:ext uri="{FF2B5EF4-FFF2-40B4-BE49-F238E27FC236}">
                <a16:creationId xmlns:a16="http://schemas.microsoft.com/office/drawing/2014/main" id="{D4988267-2F35-1D1F-12CF-C071D81CFE98}"/>
              </a:ext>
            </a:extLst>
          </p:cNvPr>
          <p:cNvSpPr txBox="1"/>
          <p:nvPr/>
        </p:nvSpPr>
        <p:spPr>
          <a:xfrm>
            <a:off x="4216518" y="3747820"/>
            <a:ext cx="778574" cy="523180"/>
          </a:xfrm>
          <a:prstGeom prst="rect">
            <a:avLst/>
          </a:prstGeom>
          <a:noFill/>
          <a:ln>
            <a:noFill/>
          </a:ln>
        </p:spPr>
        <p:txBody>
          <a:bodyPr spcFirstLastPara="1" wrap="square" lIns="91425" tIns="45700" rIns="91425" bIns="45700" anchor="t" anchorCtr="0">
            <a:spAutoFit/>
          </a:bodyPr>
          <a:lstStyle/>
          <a:p>
            <a:pPr lvl="0"/>
            <a:r>
              <a:rPr lang="es-AR" sz="2800" b="1" dirty="0" err="1">
                <a:solidFill>
                  <a:srgbClr val="92D050"/>
                </a:solidFill>
                <a:latin typeface="Segoe Print" panose="02000600000000000000" pitchFamily="2" charset="0"/>
                <a:ea typeface="Century Gothic"/>
                <a:cs typeface="Century Gothic"/>
                <a:sym typeface="Century Gothic"/>
              </a:rPr>
              <a:t>eat</a:t>
            </a:r>
            <a:endParaRPr lang="es-AR" sz="2800" b="1" dirty="0">
              <a:solidFill>
                <a:srgbClr val="92D050"/>
              </a:solidFill>
              <a:latin typeface="Segoe Print" panose="02000600000000000000" pitchFamily="2" charset="0"/>
              <a:ea typeface="Century Gothic"/>
              <a:cs typeface="Century Gothic"/>
              <a:sym typeface="Century Gothic"/>
            </a:endParaRPr>
          </a:p>
        </p:txBody>
      </p:sp>
      <p:sp>
        <p:nvSpPr>
          <p:cNvPr id="62" name="Google Shape;357;p8">
            <a:extLst>
              <a:ext uri="{FF2B5EF4-FFF2-40B4-BE49-F238E27FC236}">
                <a16:creationId xmlns:a16="http://schemas.microsoft.com/office/drawing/2014/main" id="{A32C1515-D999-1782-27B5-FD72CF1AFC85}"/>
              </a:ext>
            </a:extLst>
          </p:cNvPr>
          <p:cNvSpPr/>
          <p:nvPr/>
        </p:nvSpPr>
        <p:spPr>
          <a:xfrm>
            <a:off x="1552259" y="3722390"/>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Google Shape;325;p7">
            <a:extLst>
              <a:ext uri="{FF2B5EF4-FFF2-40B4-BE49-F238E27FC236}">
                <a16:creationId xmlns:a16="http://schemas.microsoft.com/office/drawing/2014/main" id="{31A5252B-868B-373F-BAA0-154D86120FE6}"/>
              </a:ext>
            </a:extLst>
          </p:cNvPr>
          <p:cNvSpPr txBox="1"/>
          <p:nvPr/>
        </p:nvSpPr>
        <p:spPr>
          <a:xfrm>
            <a:off x="4140736" y="4431006"/>
            <a:ext cx="1255563" cy="523180"/>
          </a:xfrm>
          <a:prstGeom prst="rect">
            <a:avLst/>
          </a:prstGeom>
          <a:noFill/>
          <a:ln>
            <a:noFill/>
          </a:ln>
        </p:spPr>
        <p:txBody>
          <a:bodyPr spcFirstLastPara="1" wrap="square" lIns="91425" tIns="45700" rIns="91425" bIns="45700" anchor="t" anchorCtr="0">
            <a:spAutoFit/>
          </a:bodyPr>
          <a:lstStyle/>
          <a:p>
            <a:pPr lvl="0"/>
            <a:r>
              <a:rPr lang="es-AR" sz="2800" b="1" dirty="0" err="1">
                <a:solidFill>
                  <a:srgbClr val="92D050"/>
                </a:solidFill>
                <a:latin typeface="Segoe Print" panose="02000600000000000000" pitchFamily="2" charset="0"/>
                <a:ea typeface="Century Gothic"/>
                <a:cs typeface="Century Gothic"/>
                <a:sym typeface="Century Gothic"/>
              </a:rPr>
              <a:t>drink</a:t>
            </a:r>
            <a:endParaRPr lang="es-AR" sz="2800" b="1" dirty="0">
              <a:solidFill>
                <a:srgbClr val="92D050"/>
              </a:solidFill>
              <a:latin typeface="Segoe Print" panose="02000600000000000000" pitchFamily="2" charset="0"/>
              <a:ea typeface="Century Gothic"/>
              <a:cs typeface="Century Gothic"/>
              <a:sym typeface="Century Gothic"/>
            </a:endParaRPr>
          </a:p>
        </p:txBody>
      </p:sp>
      <p:sp>
        <p:nvSpPr>
          <p:cNvPr id="64" name="Google Shape;357;p8">
            <a:extLst>
              <a:ext uri="{FF2B5EF4-FFF2-40B4-BE49-F238E27FC236}">
                <a16:creationId xmlns:a16="http://schemas.microsoft.com/office/drawing/2014/main" id="{1CFA73B1-1408-BA84-392B-FB04F548DD41}"/>
              </a:ext>
            </a:extLst>
          </p:cNvPr>
          <p:cNvSpPr/>
          <p:nvPr/>
        </p:nvSpPr>
        <p:spPr>
          <a:xfrm>
            <a:off x="2571784" y="4419231"/>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 name="Google Shape;325;p7">
            <a:extLst>
              <a:ext uri="{FF2B5EF4-FFF2-40B4-BE49-F238E27FC236}">
                <a16:creationId xmlns:a16="http://schemas.microsoft.com/office/drawing/2014/main" id="{674BBC11-31DC-BE83-C02D-01290CA7C334}"/>
              </a:ext>
            </a:extLst>
          </p:cNvPr>
          <p:cNvSpPr txBox="1"/>
          <p:nvPr/>
        </p:nvSpPr>
        <p:spPr>
          <a:xfrm>
            <a:off x="4216518" y="5163332"/>
            <a:ext cx="1162534" cy="523180"/>
          </a:xfrm>
          <a:prstGeom prst="rect">
            <a:avLst/>
          </a:prstGeom>
          <a:noFill/>
          <a:ln>
            <a:noFill/>
          </a:ln>
        </p:spPr>
        <p:txBody>
          <a:bodyPr spcFirstLastPara="1" wrap="square" lIns="91425" tIns="45700" rIns="91425" bIns="45700" anchor="t" anchorCtr="0">
            <a:spAutoFit/>
          </a:bodyPr>
          <a:lstStyle/>
          <a:p>
            <a:pPr lvl="0"/>
            <a:r>
              <a:rPr lang="es-AR" sz="2800" b="1" dirty="0">
                <a:solidFill>
                  <a:srgbClr val="92D050"/>
                </a:solidFill>
                <a:latin typeface="Segoe Print" panose="02000600000000000000" pitchFamily="2" charset="0"/>
                <a:ea typeface="Century Gothic"/>
                <a:cs typeface="Century Gothic"/>
                <a:sym typeface="Century Gothic"/>
              </a:rPr>
              <a:t>listen</a:t>
            </a:r>
          </a:p>
        </p:txBody>
      </p:sp>
      <p:sp>
        <p:nvSpPr>
          <p:cNvPr id="68" name="Google Shape;357;p8">
            <a:extLst>
              <a:ext uri="{FF2B5EF4-FFF2-40B4-BE49-F238E27FC236}">
                <a16:creationId xmlns:a16="http://schemas.microsoft.com/office/drawing/2014/main" id="{5DF556A0-C47A-2FC7-3592-F5CBC4D17D1C}"/>
              </a:ext>
            </a:extLst>
          </p:cNvPr>
          <p:cNvSpPr/>
          <p:nvPr/>
        </p:nvSpPr>
        <p:spPr>
          <a:xfrm>
            <a:off x="1055665" y="5119671"/>
            <a:ext cx="392539"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325;p7">
            <a:extLst>
              <a:ext uri="{FF2B5EF4-FFF2-40B4-BE49-F238E27FC236}">
                <a16:creationId xmlns:a16="http://schemas.microsoft.com/office/drawing/2014/main" id="{0E68DEB5-B50D-2AFE-C1FE-55D70C3AB618}"/>
              </a:ext>
            </a:extLst>
          </p:cNvPr>
          <p:cNvSpPr txBox="1"/>
          <p:nvPr/>
        </p:nvSpPr>
        <p:spPr>
          <a:xfrm>
            <a:off x="4182808" y="5854779"/>
            <a:ext cx="1966630" cy="523180"/>
          </a:xfrm>
          <a:prstGeom prst="rect">
            <a:avLst/>
          </a:prstGeom>
          <a:noFill/>
          <a:ln>
            <a:noFill/>
          </a:ln>
        </p:spPr>
        <p:txBody>
          <a:bodyPr spcFirstLastPara="1" wrap="square" lIns="91425" tIns="45700" rIns="91425" bIns="45700" anchor="t" anchorCtr="0">
            <a:spAutoFit/>
          </a:bodyPr>
          <a:lstStyle/>
          <a:p>
            <a:pPr lvl="0"/>
            <a:r>
              <a:rPr lang="es-AR" sz="2800" b="1" dirty="0" err="1">
                <a:solidFill>
                  <a:srgbClr val="92D050"/>
                </a:solidFill>
                <a:latin typeface="Segoe Print" panose="02000600000000000000" pitchFamily="2" charset="0"/>
                <a:ea typeface="Century Gothic"/>
                <a:cs typeface="Century Gothic"/>
                <a:sym typeface="Century Gothic"/>
              </a:rPr>
              <a:t>swim</a:t>
            </a:r>
            <a:endParaRPr lang="es-AR" sz="2800" b="1" dirty="0">
              <a:solidFill>
                <a:srgbClr val="92D050"/>
              </a:solidFill>
              <a:latin typeface="Segoe Print" panose="02000600000000000000" pitchFamily="2" charset="0"/>
              <a:ea typeface="Century Gothic"/>
              <a:cs typeface="Century Gothic"/>
              <a:sym typeface="Century Gothic"/>
            </a:endParaRPr>
          </a:p>
        </p:txBody>
      </p:sp>
      <p:sp>
        <p:nvSpPr>
          <p:cNvPr id="70" name="Google Shape;357;p8">
            <a:extLst>
              <a:ext uri="{FF2B5EF4-FFF2-40B4-BE49-F238E27FC236}">
                <a16:creationId xmlns:a16="http://schemas.microsoft.com/office/drawing/2014/main" id="{274EA0DB-440B-C75E-663C-9134B28AC99A}"/>
              </a:ext>
            </a:extLst>
          </p:cNvPr>
          <p:cNvSpPr/>
          <p:nvPr/>
        </p:nvSpPr>
        <p:spPr>
          <a:xfrm>
            <a:off x="2542140" y="5843004"/>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Rectangle 71">
            <a:hlinkClick r:id="" action="ppaction://noaction">
              <a:snd r:embed="rId8" name="2_11.wav"/>
            </a:hlinkClick>
            <a:extLst>
              <a:ext uri="{FF2B5EF4-FFF2-40B4-BE49-F238E27FC236}">
                <a16:creationId xmlns:a16="http://schemas.microsoft.com/office/drawing/2014/main" id="{81A9380B-35FE-83CB-45A6-F37CF02A9D05}"/>
              </a:ext>
            </a:extLst>
          </p:cNvPr>
          <p:cNvSpPr/>
          <p:nvPr/>
        </p:nvSpPr>
        <p:spPr>
          <a:xfrm>
            <a:off x="6001864" y="3209905"/>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1</a:t>
            </a:r>
          </a:p>
        </p:txBody>
      </p:sp>
      <p:sp>
        <p:nvSpPr>
          <p:cNvPr id="73" name="Rectangle 72">
            <a:hlinkClick r:id="" action="ppaction://noaction">
              <a:snd r:embed="rId6" name="2_10.wav"/>
            </a:hlinkClick>
            <a:extLst>
              <a:ext uri="{FF2B5EF4-FFF2-40B4-BE49-F238E27FC236}">
                <a16:creationId xmlns:a16="http://schemas.microsoft.com/office/drawing/2014/main" id="{8DF25FA3-CCAC-4EBC-24FF-9997CF8E1FA7}"/>
              </a:ext>
            </a:extLst>
          </p:cNvPr>
          <p:cNvSpPr/>
          <p:nvPr/>
        </p:nvSpPr>
        <p:spPr>
          <a:xfrm>
            <a:off x="5993356" y="2404000"/>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E</a:t>
            </a:r>
          </a:p>
        </p:txBody>
      </p:sp>
      <p:sp>
        <p:nvSpPr>
          <p:cNvPr id="74" name="Rectangle 73">
            <a:hlinkClick r:id="" action="ppaction://noaction">
              <a:snd r:embed="rId10" name="2_13_1.wav"/>
            </a:hlinkClick>
            <a:extLst>
              <a:ext uri="{FF2B5EF4-FFF2-40B4-BE49-F238E27FC236}">
                <a16:creationId xmlns:a16="http://schemas.microsoft.com/office/drawing/2014/main" id="{44751C96-844E-158C-DFDF-3CFF36AC8F2D}"/>
              </a:ext>
            </a:extLst>
          </p:cNvPr>
          <p:cNvSpPr/>
          <p:nvPr/>
        </p:nvSpPr>
        <p:spPr>
          <a:xfrm>
            <a:off x="6033806" y="4797239"/>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3</a:t>
            </a:r>
          </a:p>
        </p:txBody>
      </p:sp>
      <p:sp>
        <p:nvSpPr>
          <p:cNvPr id="75" name="Rectangle 74">
            <a:hlinkClick r:id="" action="ppaction://noaction">
              <a:snd r:embed="rId9" name="2_12.wav"/>
            </a:hlinkClick>
            <a:extLst>
              <a:ext uri="{FF2B5EF4-FFF2-40B4-BE49-F238E27FC236}">
                <a16:creationId xmlns:a16="http://schemas.microsoft.com/office/drawing/2014/main" id="{0A9BA3CE-772F-EC31-0B37-B476DFA450F7}"/>
              </a:ext>
            </a:extLst>
          </p:cNvPr>
          <p:cNvSpPr/>
          <p:nvPr/>
        </p:nvSpPr>
        <p:spPr>
          <a:xfrm>
            <a:off x="6025298" y="3991334"/>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2</a:t>
            </a:r>
          </a:p>
        </p:txBody>
      </p:sp>
      <p:sp>
        <p:nvSpPr>
          <p:cNvPr id="76" name="Rectangle 75">
            <a:hlinkClick r:id="" action="ppaction://noaction">
              <a:snd r:embed="rId11" name="2_14.wav"/>
            </a:hlinkClick>
            <a:extLst>
              <a:ext uri="{FF2B5EF4-FFF2-40B4-BE49-F238E27FC236}">
                <a16:creationId xmlns:a16="http://schemas.microsoft.com/office/drawing/2014/main" id="{93814E45-CF17-36D2-1CB1-27B327A9F6A1}"/>
              </a:ext>
            </a:extLst>
          </p:cNvPr>
          <p:cNvSpPr/>
          <p:nvPr/>
        </p:nvSpPr>
        <p:spPr>
          <a:xfrm>
            <a:off x="6034783" y="5618764"/>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4</a:t>
            </a:r>
          </a:p>
        </p:txBody>
      </p:sp>
      <p:sp>
        <p:nvSpPr>
          <p:cNvPr id="77" name="Rectangle 76">
            <a:hlinkClick r:id="" action="ppaction://noaction">
              <a:snd r:embed="rId12" name="2_15.wav"/>
            </a:hlinkClick>
            <a:extLst>
              <a:ext uri="{FF2B5EF4-FFF2-40B4-BE49-F238E27FC236}">
                <a16:creationId xmlns:a16="http://schemas.microsoft.com/office/drawing/2014/main" id="{DF5B2A10-BC7A-3502-08B0-C530C0384B0C}"/>
              </a:ext>
            </a:extLst>
          </p:cNvPr>
          <p:cNvSpPr/>
          <p:nvPr/>
        </p:nvSpPr>
        <p:spPr>
          <a:xfrm>
            <a:off x="6025298" y="6253563"/>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5</a:t>
            </a:r>
          </a:p>
        </p:txBody>
      </p:sp>
      <p:pic>
        <p:nvPicPr>
          <p:cNvPr id="78" name="Picture 77">
            <a:extLst>
              <a:ext uri="{FF2B5EF4-FFF2-40B4-BE49-F238E27FC236}">
                <a16:creationId xmlns:a16="http://schemas.microsoft.com/office/drawing/2014/main" id="{0CF21F33-6757-2FCF-9954-34FBA415B7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20496" y="2598477"/>
            <a:ext cx="256070" cy="266739"/>
          </a:xfrm>
          <a:prstGeom prst="rect">
            <a:avLst/>
          </a:prstGeom>
        </p:spPr>
      </p:pic>
      <p:sp>
        <p:nvSpPr>
          <p:cNvPr id="79" name="Google Shape;325;p7">
            <a:extLst>
              <a:ext uri="{FF2B5EF4-FFF2-40B4-BE49-F238E27FC236}">
                <a16:creationId xmlns:a16="http://schemas.microsoft.com/office/drawing/2014/main" id="{E0CAD4E7-E86E-75A4-F930-92E742E5516E}"/>
              </a:ext>
            </a:extLst>
          </p:cNvPr>
          <p:cNvSpPr txBox="1"/>
          <p:nvPr/>
        </p:nvSpPr>
        <p:spPr>
          <a:xfrm>
            <a:off x="10282162" y="3054676"/>
            <a:ext cx="1601292" cy="400069"/>
          </a:xfrm>
          <a:prstGeom prst="rect">
            <a:avLst/>
          </a:prstGeom>
          <a:solidFill>
            <a:schemeClr val="bg1"/>
          </a:solidFill>
          <a:ln>
            <a:noFill/>
          </a:ln>
        </p:spPr>
        <p:txBody>
          <a:bodyPr spcFirstLastPara="1" wrap="square" lIns="91425" tIns="45700" rIns="91425" bIns="45700" anchor="t" anchorCtr="0">
            <a:spAutoFit/>
          </a:bodyPr>
          <a:lstStyle/>
          <a:p>
            <a:pPr lvl="0" algn="ctr"/>
            <a:r>
              <a:rPr lang="es-AR" sz="2000" b="1" dirty="0">
                <a:solidFill>
                  <a:srgbClr val="92D050"/>
                </a:solidFill>
                <a:latin typeface="Segoe Print" panose="02000600000000000000" pitchFamily="2" charset="0"/>
                <a:ea typeface="Century Gothic"/>
                <a:cs typeface="Century Gothic"/>
                <a:sym typeface="Century Gothic"/>
              </a:rPr>
              <a:t>mesa</a:t>
            </a:r>
          </a:p>
        </p:txBody>
      </p:sp>
      <p:pic>
        <p:nvPicPr>
          <p:cNvPr id="80" name="Picture 79">
            <a:extLst>
              <a:ext uri="{FF2B5EF4-FFF2-40B4-BE49-F238E27FC236}">
                <a16:creationId xmlns:a16="http://schemas.microsoft.com/office/drawing/2014/main" id="{EF41E8C3-E9F1-F950-4E10-70A700E618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29021" y="3388041"/>
            <a:ext cx="256070" cy="266739"/>
          </a:xfrm>
          <a:prstGeom prst="rect">
            <a:avLst/>
          </a:prstGeom>
        </p:spPr>
      </p:pic>
      <p:sp>
        <p:nvSpPr>
          <p:cNvPr id="81" name="Google Shape;325;p7">
            <a:extLst>
              <a:ext uri="{FF2B5EF4-FFF2-40B4-BE49-F238E27FC236}">
                <a16:creationId xmlns:a16="http://schemas.microsoft.com/office/drawing/2014/main" id="{2AB73A7D-840A-7E38-FFA3-DDBA69D22D1F}"/>
              </a:ext>
            </a:extLst>
          </p:cNvPr>
          <p:cNvSpPr txBox="1"/>
          <p:nvPr/>
        </p:nvSpPr>
        <p:spPr>
          <a:xfrm>
            <a:off x="10248408" y="3949277"/>
            <a:ext cx="1601292" cy="400069"/>
          </a:xfrm>
          <a:prstGeom prst="rect">
            <a:avLst/>
          </a:prstGeom>
          <a:solidFill>
            <a:schemeClr val="bg1"/>
          </a:solidFill>
          <a:ln>
            <a:noFill/>
          </a:ln>
        </p:spPr>
        <p:txBody>
          <a:bodyPr spcFirstLastPara="1" wrap="square" lIns="91425" tIns="45700" rIns="91425" bIns="45700" anchor="t" anchorCtr="0">
            <a:spAutoFit/>
          </a:bodyPr>
          <a:lstStyle/>
          <a:p>
            <a:pPr lvl="0" algn="ctr"/>
            <a:r>
              <a:rPr lang="es-AR" sz="2000" b="1" dirty="0">
                <a:solidFill>
                  <a:srgbClr val="92D050"/>
                </a:solidFill>
                <a:latin typeface="Segoe Print" panose="02000600000000000000" pitchFamily="2" charset="0"/>
                <a:ea typeface="Century Gothic"/>
                <a:cs typeface="Century Gothic"/>
                <a:sym typeface="Century Gothic"/>
              </a:rPr>
              <a:t>fruta</a:t>
            </a:r>
          </a:p>
        </p:txBody>
      </p:sp>
      <p:pic>
        <p:nvPicPr>
          <p:cNvPr id="82" name="Picture 81">
            <a:extLst>
              <a:ext uri="{FF2B5EF4-FFF2-40B4-BE49-F238E27FC236}">
                <a16:creationId xmlns:a16="http://schemas.microsoft.com/office/drawing/2014/main" id="{C55D03D5-6627-60E9-4B4B-1824683BD58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49054" y="4228855"/>
            <a:ext cx="256070" cy="266739"/>
          </a:xfrm>
          <a:prstGeom prst="rect">
            <a:avLst/>
          </a:prstGeom>
        </p:spPr>
      </p:pic>
      <p:sp>
        <p:nvSpPr>
          <p:cNvPr id="83" name="Google Shape;325;p7">
            <a:extLst>
              <a:ext uri="{FF2B5EF4-FFF2-40B4-BE49-F238E27FC236}">
                <a16:creationId xmlns:a16="http://schemas.microsoft.com/office/drawing/2014/main" id="{1C90055F-0E18-7EC6-1C2B-F5B3416422AA}"/>
              </a:ext>
            </a:extLst>
          </p:cNvPr>
          <p:cNvSpPr txBox="1"/>
          <p:nvPr/>
        </p:nvSpPr>
        <p:spPr>
          <a:xfrm>
            <a:off x="6559657" y="4567491"/>
            <a:ext cx="1739328" cy="707846"/>
          </a:xfrm>
          <a:prstGeom prst="rect">
            <a:avLst/>
          </a:prstGeom>
          <a:solidFill>
            <a:schemeClr val="bg1"/>
          </a:solidFill>
          <a:ln>
            <a:noFill/>
          </a:ln>
        </p:spPr>
        <p:txBody>
          <a:bodyPr spcFirstLastPara="1" wrap="square" lIns="91425" tIns="45700" rIns="91425" bIns="45700" anchor="t" anchorCtr="0">
            <a:spAutoFit/>
          </a:bodyPr>
          <a:lstStyle/>
          <a:p>
            <a:pPr lvl="0" algn="ctr"/>
            <a:r>
              <a:rPr lang="es-AR" sz="2000" b="1" dirty="0">
                <a:solidFill>
                  <a:srgbClr val="92D050"/>
                </a:solidFill>
                <a:latin typeface="Segoe Print" panose="02000600000000000000" pitchFamily="2" charset="0"/>
                <a:ea typeface="Century Gothic"/>
                <a:cs typeface="Century Gothic"/>
                <a:sym typeface="Century Gothic"/>
              </a:rPr>
              <a:t>todos los días</a:t>
            </a:r>
          </a:p>
        </p:txBody>
      </p:sp>
      <p:pic>
        <p:nvPicPr>
          <p:cNvPr id="84" name="Picture 83">
            <a:extLst>
              <a:ext uri="{FF2B5EF4-FFF2-40B4-BE49-F238E27FC236}">
                <a16:creationId xmlns:a16="http://schemas.microsoft.com/office/drawing/2014/main" id="{3BCED326-60C4-6DB5-F2AF-09291C0F7E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7367" y="5131276"/>
            <a:ext cx="256070" cy="266739"/>
          </a:xfrm>
          <a:prstGeom prst="rect">
            <a:avLst/>
          </a:prstGeom>
        </p:spPr>
      </p:pic>
      <p:sp>
        <p:nvSpPr>
          <p:cNvPr id="86" name="Google Shape;325;p7">
            <a:extLst>
              <a:ext uri="{FF2B5EF4-FFF2-40B4-BE49-F238E27FC236}">
                <a16:creationId xmlns:a16="http://schemas.microsoft.com/office/drawing/2014/main" id="{08F9E3BC-734F-C97E-B467-7C4D420EF4B7}"/>
              </a:ext>
            </a:extLst>
          </p:cNvPr>
          <p:cNvSpPr txBox="1"/>
          <p:nvPr/>
        </p:nvSpPr>
        <p:spPr>
          <a:xfrm>
            <a:off x="8419850" y="5527948"/>
            <a:ext cx="1601292" cy="400069"/>
          </a:xfrm>
          <a:prstGeom prst="rect">
            <a:avLst/>
          </a:prstGeom>
          <a:solidFill>
            <a:schemeClr val="bg1"/>
          </a:solidFill>
          <a:ln>
            <a:noFill/>
          </a:ln>
        </p:spPr>
        <p:txBody>
          <a:bodyPr spcFirstLastPara="1" wrap="square" lIns="91425" tIns="45700" rIns="91425" bIns="45700" anchor="t" anchorCtr="0">
            <a:spAutoFit/>
          </a:bodyPr>
          <a:lstStyle/>
          <a:p>
            <a:pPr lvl="0" algn="ctr"/>
            <a:r>
              <a:rPr lang="es-AR" sz="2000" b="1" dirty="0">
                <a:solidFill>
                  <a:srgbClr val="92D050"/>
                </a:solidFill>
                <a:latin typeface="Segoe Print" panose="02000600000000000000" pitchFamily="2" charset="0"/>
                <a:ea typeface="Century Gothic"/>
                <a:cs typeface="Century Gothic"/>
                <a:sym typeface="Century Gothic"/>
              </a:rPr>
              <a:t>profesor</a:t>
            </a:r>
          </a:p>
        </p:txBody>
      </p:sp>
      <p:pic>
        <p:nvPicPr>
          <p:cNvPr id="87" name="Picture 86">
            <a:extLst>
              <a:ext uri="{FF2B5EF4-FFF2-40B4-BE49-F238E27FC236}">
                <a16:creationId xmlns:a16="http://schemas.microsoft.com/office/drawing/2014/main" id="{DFCE6664-AE6C-4625-3CF3-A64DEA3C97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20496" y="5771668"/>
            <a:ext cx="256070" cy="266739"/>
          </a:xfrm>
          <a:prstGeom prst="rect">
            <a:avLst/>
          </a:prstGeom>
        </p:spPr>
      </p:pic>
      <p:sp>
        <p:nvSpPr>
          <p:cNvPr id="90" name="Google Shape;325;p7">
            <a:extLst>
              <a:ext uri="{FF2B5EF4-FFF2-40B4-BE49-F238E27FC236}">
                <a16:creationId xmlns:a16="http://schemas.microsoft.com/office/drawing/2014/main" id="{C15C8720-B66C-B31A-E3FA-331D791AF467}"/>
              </a:ext>
            </a:extLst>
          </p:cNvPr>
          <p:cNvSpPr txBox="1"/>
          <p:nvPr/>
        </p:nvSpPr>
        <p:spPr>
          <a:xfrm>
            <a:off x="6566721" y="6167374"/>
            <a:ext cx="1601292" cy="400069"/>
          </a:xfrm>
          <a:prstGeom prst="rect">
            <a:avLst/>
          </a:prstGeom>
          <a:solidFill>
            <a:schemeClr val="bg1"/>
          </a:solidFill>
          <a:ln>
            <a:noFill/>
          </a:ln>
        </p:spPr>
        <p:txBody>
          <a:bodyPr spcFirstLastPara="1" wrap="square" lIns="91425" tIns="45700" rIns="91425" bIns="45700" anchor="t" anchorCtr="0">
            <a:spAutoFit/>
          </a:bodyPr>
          <a:lstStyle/>
          <a:p>
            <a:pPr lvl="0" algn="ctr"/>
            <a:r>
              <a:rPr lang="es-AR" sz="2000" b="1" dirty="0">
                <a:solidFill>
                  <a:srgbClr val="92D050"/>
                </a:solidFill>
                <a:latin typeface="Segoe Print" panose="02000600000000000000" pitchFamily="2" charset="0"/>
                <a:ea typeface="Century Gothic"/>
                <a:cs typeface="Century Gothic"/>
                <a:sym typeface="Century Gothic"/>
              </a:rPr>
              <a:t>el mar</a:t>
            </a:r>
          </a:p>
        </p:txBody>
      </p:sp>
      <p:pic>
        <p:nvPicPr>
          <p:cNvPr id="91" name="Picture 90">
            <a:extLst>
              <a:ext uri="{FF2B5EF4-FFF2-40B4-BE49-F238E27FC236}">
                <a16:creationId xmlns:a16="http://schemas.microsoft.com/office/drawing/2014/main" id="{F1538E7B-9F58-C244-5869-85FBC97AA91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7367" y="6429023"/>
            <a:ext cx="256070" cy="266739"/>
          </a:xfrm>
          <a:prstGeom prst="rect">
            <a:avLst/>
          </a:prstGeom>
        </p:spPr>
      </p:pic>
      <p:sp>
        <p:nvSpPr>
          <p:cNvPr id="7" name="TextBox 6">
            <a:hlinkClick r:id="" action="ppaction://noaction">
              <a:snd r:embed="rId17" name="2_6.wav"/>
            </a:hlinkClick>
            <a:extLst>
              <a:ext uri="{FF2B5EF4-FFF2-40B4-BE49-F238E27FC236}">
                <a16:creationId xmlns:a16="http://schemas.microsoft.com/office/drawing/2014/main" id="{0B974764-ABE7-4C47-2C3D-6FB8633477C0}"/>
              </a:ext>
            </a:extLst>
          </p:cNvPr>
          <p:cNvSpPr txBox="1"/>
          <p:nvPr/>
        </p:nvSpPr>
        <p:spPr>
          <a:xfrm>
            <a:off x="916926" y="1292163"/>
            <a:ext cx="2316660" cy="830997"/>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Escribe </a:t>
            </a:r>
            <a:r>
              <a:rPr lang="en-GB" sz="4800" dirty="0">
                <a:solidFill>
                  <a:srgbClr val="002060"/>
                </a:solidFill>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92" name="Speech Bubble: Rectangle with Corners Rounded 91">
            <a:extLst>
              <a:ext uri="{FF2B5EF4-FFF2-40B4-BE49-F238E27FC236}">
                <a16:creationId xmlns:a16="http://schemas.microsoft.com/office/drawing/2014/main" id="{74D2D9AF-C3F5-FBA7-959F-870FC2DEDB86}"/>
              </a:ext>
            </a:extLst>
          </p:cNvPr>
          <p:cNvSpPr/>
          <p:nvPr/>
        </p:nvSpPr>
        <p:spPr>
          <a:xfrm>
            <a:off x="1053171" y="621188"/>
            <a:ext cx="5369791" cy="710134"/>
          </a:xfrm>
          <a:prstGeom prst="wedgeRoundRectCallout">
            <a:avLst>
              <a:gd name="adj1" fmla="val -53333"/>
              <a:gd name="adj2" fmla="val -43333"/>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C5028495-8F24-53A0-ED06-2D9E88D0FEF1}"/>
              </a:ext>
            </a:extLst>
          </p:cNvPr>
          <p:cNvSpPr txBox="1"/>
          <p:nvPr/>
        </p:nvSpPr>
        <p:spPr>
          <a:xfrm>
            <a:off x="1017726" y="703507"/>
            <a:ext cx="535915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Escucha la Información extra.</a:t>
            </a:r>
          </a:p>
        </p:txBody>
      </p:sp>
      <p:grpSp>
        <p:nvGrpSpPr>
          <p:cNvPr id="10" name="Group 9">
            <a:extLst>
              <a:ext uri="{FF2B5EF4-FFF2-40B4-BE49-F238E27FC236}">
                <a16:creationId xmlns:a16="http://schemas.microsoft.com/office/drawing/2014/main" id="{C11382FB-A6F8-FD65-5C56-139604D4A219}"/>
              </a:ext>
            </a:extLst>
          </p:cNvPr>
          <p:cNvGrpSpPr/>
          <p:nvPr/>
        </p:nvGrpSpPr>
        <p:grpSpPr>
          <a:xfrm>
            <a:off x="7115669" y="1329899"/>
            <a:ext cx="2104827" cy="584070"/>
            <a:chOff x="6522879" y="1345949"/>
            <a:chExt cx="2104827" cy="584070"/>
          </a:xfrm>
        </p:grpSpPr>
        <p:sp>
          <p:nvSpPr>
            <p:cNvPr id="99" name="TextBox 98">
              <a:extLst>
                <a:ext uri="{FF2B5EF4-FFF2-40B4-BE49-F238E27FC236}">
                  <a16:creationId xmlns:a16="http://schemas.microsoft.com/office/drawing/2014/main" id="{C398B02C-98A2-DE63-F541-EFB4853A0E0B}"/>
                </a:ext>
              </a:extLst>
            </p:cNvPr>
            <p:cNvSpPr txBox="1"/>
            <p:nvPr/>
          </p:nvSpPr>
          <p:spPr>
            <a:xfrm>
              <a:off x="6522879" y="1406799"/>
              <a:ext cx="165301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B</a:t>
              </a:r>
              <a:r>
                <a:rPr lang="en-GB" sz="2800" dirty="0">
                  <a:solidFill>
                    <a:srgbClr val="002060"/>
                  </a:solidFill>
                  <a:latin typeface="Century Gothic" panose="020B0502020202020204" pitchFamily="34" charset="0"/>
                </a:rPr>
                <a:t> Marca</a:t>
              </a:r>
            </a:p>
          </p:txBody>
        </p:sp>
        <p:pic>
          <p:nvPicPr>
            <p:cNvPr id="100" name="Picture 99">
              <a:extLst>
                <a:ext uri="{FF2B5EF4-FFF2-40B4-BE49-F238E27FC236}">
                  <a16:creationId xmlns:a16="http://schemas.microsoft.com/office/drawing/2014/main" id="{02C72D56-F255-D41C-179C-715707246B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94882" y="1345949"/>
              <a:ext cx="432824" cy="45085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p:tgtEl>
                                          <p:spTgt spid="6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ppt_x"/>
                                          </p:val>
                                        </p:tav>
                                        <p:tav tm="100000">
                                          <p:val>
                                            <p:strVal val="#ppt_x"/>
                                          </p:val>
                                        </p:tav>
                                      </p:tavLst>
                                    </p:anim>
                                    <p:anim calcmode="lin" valueType="num">
                                      <p:cBhvr additive="base">
                                        <p:cTn id="5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p:tgtEl>
                                          <p:spTgt spid="6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additive="base">
                                        <p:cTn id="67" dur="500"/>
                                        <p:tgtEl>
                                          <p:spTgt spid="7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ppt_x"/>
                                          </p:val>
                                        </p:tav>
                                        <p:tav tm="100000">
                                          <p:val>
                                            <p:strVal val="#ppt_x"/>
                                          </p:val>
                                        </p:tav>
                                      </p:tavLst>
                                    </p:anim>
                                    <p:anim calcmode="lin" valueType="num">
                                      <p:cBhvr additive="base">
                                        <p:cTn id="7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500"/>
                                        <p:tgtEl>
                                          <p:spTgt spid="92"/>
                                        </p:tgtEl>
                                      </p:cBhvr>
                                    </p:animEffect>
                                  </p:childTnLst>
                                  <p:subTnLst>
                                    <p:audio>
                                      <p:cMediaNode>
                                        <p:cTn display="0" masterRel="sameClick">
                                          <p:stCondLst>
                                            <p:cond evt="begin" delay="0">
                                              <p:tn val="76"/>
                                            </p:cond>
                                          </p:stCondLst>
                                          <p:endCondLst>
                                            <p:cond evt="onStopAudio" delay="0">
                                              <p:tgtEl>
                                                <p:sldTgt/>
                                              </p:tgtEl>
                                            </p:cond>
                                          </p:endCondLst>
                                        </p:cTn>
                                        <p:tgtEl>
                                          <p:sndTgt r:embed="rId3" name="2_8.wav"/>
                                        </p:tgtEl>
                                      </p:cMediaNode>
                                    </p:audio>
                                  </p:subTnLst>
                                </p:cTn>
                              </p:par>
                              <p:par>
                                <p:cTn id="79" presetID="10"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subTnLst>
                                    <p:audio>
                                      <p:cMediaNode>
                                        <p:cTn display="0" masterRel="sameClick">
                                          <p:stCondLst>
                                            <p:cond evt="begin" delay="0">
                                              <p:tn val="84"/>
                                            </p:cond>
                                          </p:stCondLst>
                                          <p:endCondLst>
                                            <p:cond evt="onStopAudio" delay="0">
                                              <p:tgtEl>
                                                <p:sldTgt/>
                                              </p:tgtEl>
                                            </p:cond>
                                          </p:endCondLst>
                                        </p:cTn>
                                        <p:tgtEl>
                                          <p:sndTgt r:embed="rId4" name="2_7.wav"/>
                                        </p:tgtEl>
                                      </p:cMediaNode>
                                    </p:audio>
                                  </p:sub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fade">
                                      <p:cBhvr>
                                        <p:cTn id="94" dur="500"/>
                                        <p:tgtEl>
                                          <p:spTgt spid="7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500"/>
                                        <p:tgtEl>
                                          <p:spTgt spid="7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par>
                                <p:cTn id="107" presetID="10"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fade">
                                      <p:cBhvr>
                                        <p:cTn id="109" dur="500"/>
                                        <p:tgtEl>
                                          <p:spTgt spid="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81"/>
                                        </p:tgtEl>
                                        <p:attrNameLst>
                                          <p:attrName>style.visibility</p:attrName>
                                        </p:attrNameLst>
                                      </p:cBhvr>
                                      <p:to>
                                        <p:strVal val="visible"/>
                                      </p:to>
                                    </p:set>
                                    <p:animEffect transition="in" filter="fade">
                                      <p:cBhvr>
                                        <p:cTn id="119" dur="500"/>
                                        <p:tgtEl>
                                          <p:spTgt spid="18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fade">
                                      <p:cBhvr>
                                        <p:cTn id="124" dur="500"/>
                                        <p:tgtEl>
                                          <p:spTgt spid="8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fade">
                                      <p:cBhvr>
                                        <p:cTn id="134" dur="500"/>
                                        <p:tgtEl>
                                          <p:spTgt spid="8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fade">
                                      <p:cBhvr>
                                        <p:cTn id="139" dur="500"/>
                                        <p:tgtEl>
                                          <p:spTgt spid="81"/>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fade">
                                      <p:cBhvr>
                                        <p:cTn id="144" dur="500"/>
                                        <p:tgtEl>
                                          <p:spTgt spid="8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83"/>
                                        </p:tgtEl>
                                        <p:attrNameLst>
                                          <p:attrName>style.visibility</p:attrName>
                                        </p:attrNameLst>
                                      </p:cBhvr>
                                      <p:to>
                                        <p:strVal val="visible"/>
                                      </p:to>
                                    </p:set>
                                    <p:animEffect transition="in" filter="fade">
                                      <p:cBhvr>
                                        <p:cTn id="149" dur="500"/>
                                        <p:tgtEl>
                                          <p:spTgt spid="8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87"/>
                                        </p:tgtEl>
                                        <p:attrNameLst>
                                          <p:attrName>style.visibility</p:attrName>
                                        </p:attrNameLst>
                                      </p:cBhvr>
                                      <p:to>
                                        <p:strVal val="visible"/>
                                      </p:to>
                                    </p:set>
                                    <p:animEffect transition="in" filter="fade">
                                      <p:cBhvr>
                                        <p:cTn id="154" dur="500"/>
                                        <p:tgtEl>
                                          <p:spTgt spid="8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86"/>
                                        </p:tgtEl>
                                        <p:attrNameLst>
                                          <p:attrName>style.visibility</p:attrName>
                                        </p:attrNameLst>
                                      </p:cBhvr>
                                      <p:to>
                                        <p:strVal val="visible"/>
                                      </p:to>
                                    </p:set>
                                    <p:animEffect transition="in" filter="fade">
                                      <p:cBhvr>
                                        <p:cTn id="159" dur="500"/>
                                        <p:tgtEl>
                                          <p:spTgt spid="86"/>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91"/>
                                        </p:tgtEl>
                                        <p:attrNameLst>
                                          <p:attrName>style.visibility</p:attrName>
                                        </p:attrNameLst>
                                      </p:cBhvr>
                                      <p:to>
                                        <p:strVal val="visible"/>
                                      </p:to>
                                    </p:set>
                                    <p:animEffect transition="in" filter="fade">
                                      <p:cBhvr>
                                        <p:cTn id="164" dur="500"/>
                                        <p:tgtEl>
                                          <p:spTgt spid="9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90"/>
                                        </p:tgtEl>
                                        <p:attrNameLst>
                                          <p:attrName>style.visibility</p:attrName>
                                        </p:attrNameLst>
                                      </p:cBhvr>
                                      <p:to>
                                        <p:strVal val="visible"/>
                                      </p:to>
                                    </p:set>
                                    <p:animEffect transition="in" filter="fade">
                                      <p:cBhvr>
                                        <p:cTn id="16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57" grpId="0"/>
      <p:bldP spid="59" grpId="0"/>
      <p:bldP spid="61" grpId="0"/>
      <p:bldP spid="63" grpId="0"/>
      <p:bldP spid="67" grpId="0"/>
      <p:bldP spid="69" grpId="0"/>
      <p:bldP spid="72" grpId="0" animBg="1"/>
      <p:bldP spid="73" grpId="0" animBg="1"/>
      <p:bldP spid="74" grpId="0" animBg="1"/>
      <p:bldP spid="75" grpId="0" animBg="1"/>
      <p:bldP spid="76" grpId="0" animBg="1"/>
      <p:bldP spid="77" grpId="0" animBg="1"/>
      <p:bldP spid="79" grpId="0" animBg="1"/>
      <p:bldP spid="81" grpId="0" animBg="1"/>
      <p:bldP spid="83" grpId="0" animBg="1"/>
      <p:bldP spid="86" grpId="0" animBg="1"/>
      <p:bldP spid="90" grpId="0" animBg="1"/>
      <p:bldP spid="7" grpId="0"/>
      <p:bldP spid="9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[1/4]</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oogle Shape;324;p7">
            <a:extLst>
              <a:ext uri="{FF2B5EF4-FFF2-40B4-BE49-F238E27FC236}">
                <a16:creationId xmlns:a16="http://schemas.microsoft.com/office/drawing/2014/main" id="{EDB2EE0C-DADF-418E-AFC5-F14B79EE8235}"/>
              </a:ext>
            </a:extLst>
          </p:cNvPr>
          <p:cNvGraphicFramePr/>
          <p:nvPr>
            <p:extLst>
              <p:ext uri="{D42A27DB-BD31-4B8C-83A1-F6EECF244321}">
                <p14:modId xmlns:p14="http://schemas.microsoft.com/office/powerpoint/2010/main" val="1813557624"/>
              </p:ext>
            </p:extLst>
          </p:nvPr>
        </p:nvGraphicFramePr>
        <p:xfrm>
          <a:off x="242244" y="2396919"/>
          <a:ext cx="10103027" cy="2025994"/>
        </p:xfrm>
        <a:graphic>
          <a:graphicData uri="http://schemas.openxmlformats.org/drawingml/2006/table">
            <a:tbl>
              <a:tblPr firstRow="1" bandRow="1">
                <a:noFill/>
              </a:tblPr>
              <a:tblGrid>
                <a:gridCol w="992917">
                  <a:extLst>
                    <a:ext uri="{9D8B030D-6E8A-4147-A177-3AD203B41FA5}">
                      <a16:colId xmlns:a16="http://schemas.microsoft.com/office/drawing/2014/main" val="20000"/>
                    </a:ext>
                  </a:extLst>
                </a:gridCol>
                <a:gridCol w="9110110">
                  <a:extLst>
                    <a:ext uri="{9D8B030D-6E8A-4147-A177-3AD203B41FA5}">
                      <a16:colId xmlns:a16="http://schemas.microsoft.com/office/drawing/2014/main" val="20001"/>
                    </a:ext>
                  </a:extLst>
                </a:gridCol>
              </a:tblGrid>
              <a:tr h="757523">
                <a:tc rowSpan="3">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510948">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i="1" dirty="0">
                          <a:solidFill>
                            <a:srgbClr val="002060"/>
                          </a:solidFill>
                          <a:latin typeface="Century Gothic"/>
                          <a:ea typeface="Century Gothic"/>
                          <a:cs typeface="Century Gothic"/>
                          <a:sym typeface="Century Gothic"/>
                        </a:rPr>
                        <a:t>You must wear uniform at school.</a:t>
                      </a: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757523">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22181904"/>
                  </a:ext>
                </a:extLst>
              </a:tr>
            </a:tbl>
          </a:graphicData>
        </a:graphic>
      </p:graphicFrame>
      <p:sp>
        <p:nvSpPr>
          <p:cNvPr id="10" name="Rectangle 9">
            <a:hlinkClick r:id="" action="ppaction://noaction">
              <a:snd r:embed="rId5" name="51_Ehoyessabado.wav"/>
            </a:hlinkClick>
            <a:extLst>
              <a:ext uri="{FF2B5EF4-FFF2-40B4-BE49-F238E27FC236}">
                <a16:creationId xmlns:a16="http://schemas.microsoft.com/office/drawing/2014/main" id="{2D646EAC-1DBB-4CE2-9A98-2236E5329BA3}"/>
              </a:ext>
            </a:extLst>
          </p:cNvPr>
          <p:cNvSpPr/>
          <p:nvPr/>
        </p:nvSpPr>
        <p:spPr>
          <a:xfrm>
            <a:off x="430744" y="2671252"/>
            <a:ext cx="498304" cy="461623"/>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1</a:t>
            </a:r>
          </a:p>
        </p:txBody>
      </p:sp>
      <p:sp>
        <p:nvSpPr>
          <p:cNvPr id="15" name="Google Shape;299;p7">
            <a:extLst>
              <a:ext uri="{FF2B5EF4-FFF2-40B4-BE49-F238E27FC236}">
                <a16:creationId xmlns:a16="http://schemas.microsoft.com/office/drawing/2014/main" id="{1082B905-80D6-4F90-87B1-CC014AAB5420}"/>
              </a:ext>
            </a:extLst>
          </p:cNvPr>
          <p:cNvSpPr/>
          <p:nvPr/>
        </p:nvSpPr>
        <p:spPr>
          <a:xfrm>
            <a:off x="1282671" y="2595018"/>
            <a:ext cx="1171178" cy="403311"/>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llevar</a:t>
            </a:r>
          </a:p>
        </p:txBody>
      </p:sp>
      <p:sp>
        <p:nvSpPr>
          <p:cNvPr id="20" name="Google Shape;291;p7">
            <a:extLst>
              <a:ext uri="{FF2B5EF4-FFF2-40B4-BE49-F238E27FC236}">
                <a16:creationId xmlns:a16="http://schemas.microsoft.com/office/drawing/2014/main" id="{FC0C9C7F-7E45-42BD-9A17-ABFC2B7D035B}"/>
              </a:ext>
            </a:extLst>
          </p:cNvPr>
          <p:cNvSpPr/>
          <p:nvPr/>
        </p:nvSpPr>
        <p:spPr>
          <a:xfrm>
            <a:off x="5053906" y="2610557"/>
            <a:ext cx="1352111"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debe</a:t>
            </a:r>
          </a:p>
        </p:txBody>
      </p:sp>
      <p:sp>
        <p:nvSpPr>
          <p:cNvPr id="21" name="Google Shape;291;p7">
            <a:extLst>
              <a:ext uri="{FF2B5EF4-FFF2-40B4-BE49-F238E27FC236}">
                <a16:creationId xmlns:a16="http://schemas.microsoft.com/office/drawing/2014/main" id="{DAB7E03C-07DC-437A-817C-D5132C3B278C}"/>
              </a:ext>
            </a:extLst>
          </p:cNvPr>
          <p:cNvSpPr/>
          <p:nvPr/>
        </p:nvSpPr>
        <p:spPr>
          <a:xfrm>
            <a:off x="3302853" y="2608295"/>
            <a:ext cx="1635398" cy="391379"/>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uniforme</a:t>
            </a:r>
          </a:p>
        </p:txBody>
      </p:sp>
      <p:sp>
        <p:nvSpPr>
          <p:cNvPr id="22" name="Google Shape;283;p7">
            <a:extLst>
              <a:ext uri="{FF2B5EF4-FFF2-40B4-BE49-F238E27FC236}">
                <a16:creationId xmlns:a16="http://schemas.microsoft.com/office/drawing/2014/main" id="{F6B22048-6960-4FD0-9C59-3F7EC546E4B1}"/>
              </a:ext>
            </a:extLst>
          </p:cNvPr>
          <p:cNvSpPr/>
          <p:nvPr/>
        </p:nvSpPr>
        <p:spPr>
          <a:xfrm>
            <a:off x="2569505" y="2611705"/>
            <a:ext cx="596736" cy="40331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en</a:t>
            </a:r>
          </a:p>
        </p:txBody>
      </p:sp>
      <p:sp>
        <p:nvSpPr>
          <p:cNvPr id="23" name="Google Shape;291;p7">
            <a:extLst>
              <a:ext uri="{FF2B5EF4-FFF2-40B4-BE49-F238E27FC236}">
                <a16:creationId xmlns:a16="http://schemas.microsoft.com/office/drawing/2014/main" id="{8F850600-5021-4A20-9511-7F4438528C4A}"/>
              </a:ext>
            </a:extLst>
          </p:cNvPr>
          <p:cNvSpPr/>
          <p:nvPr/>
        </p:nvSpPr>
        <p:spPr>
          <a:xfrm>
            <a:off x="6524446" y="2625666"/>
            <a:ext cx="1311244" cy="38595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debes </a:t>
            </a:r>
          </a:p>
        </p:txBody>
      </p:sp>
      <p:pic>
        <p:nvPicPr>
          <p:cNvPr id="41" name="Picture 40" descr="A picture containing text, toy, doll&#10;&#10;Description automatically generated">
            <a:extLst>
              <a:ext uri="{FF2B5EF4-FFF2-40B4-BE49-F238E27FC236}">
                <a16:creationId xmlns:a16="http://schemas.microsoft.com/office/drawing/2014/main" id="{5302D75A-3974-4C38-A186-49D6573D7589}"/>
              </a:ext>
            </a:extLst>
          </p:cNvPr>
          <p:cNvPicPr>
            <a:picLocks noChangeAspect="1"/>
          </p:cNvPicPr>
          <p:nvPr/>
        </p:nvPicPr>
        <p:blipFill>
          <a:blip r:embed="rId6"/>
          <a:stretch>
            <a:fillRect/>
          </a:stretch>
        </p:blipFill>
        <p:spPr>
          <a:xfrm>
            <a:off x="10704150" y="4422913"/>
            <a:ext cx="1516320" cy="2464022"/>
          </a:xfrm>
          <a:prstGeom prst="rect">
            <a:avLst/>
          </a:prstGeom>
        </p:spPr>
      </p:pic>
      <p:sp>
        <p:nvSpPr>
          <p:cNvPr id="42" name="TextBox 41">
            <a:extLst>
              <a:ext uri="{FF2B5EF4-FFF2-40B4-BE49-F238E27FC236}">
                <a16:creationId xmlns:a16="http://schemas.microsoft.com/office/drawing/2014/main" id="{094B96C5-26D2-4757-8E35-CAE80835A918}"/>
              </a:ext>
            </a:extLst>
          </p:cNvPr>
          <p:cNvSpPr txBox="1"/>
          <p:nvPr/>
        </p:nvSpPr>
        <p:spPr>
          <a:xfrm>
            <a:off x="143491" y="706908"/>
            <a:ext cx="76033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investiga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 sobre*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colegio en </a:t>
            </a:r>
            <a:r>
              <a:rPr lang="en-GB" sz="2400" dirty="0" err="1">
                <a:solidFill>
                  <a:srgbClr val="002060"/>
                </a:solidFill>
                <a:latin typeface="Century Gothic" panose="020B0502020202020204" pitchFamily="34" charset="0"/>
              </a:rPr>
              <a:t>Inglaterra</a:t>
            </a:r>
            <a:r>
              <a:rPr lang="en-GB" sz="2400" dirty="0">
                <a:solidFill>
                  <a:srgbClr val="002060"/>
                </a:solidFill>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D04126B5-13BF-4C67-9ECF-B8B036DDA467}"/>
              </a:ext>
            </a:extLst>
          </p:cNvPr>
          <p:cNvSpPr txBox="1"/>
          <p:nvPr/>
        </p:nvSpPr>
        <p:spPr>
          <a:xfrm>
            <a:off x="142529" y="1344387"/>
            <a:ext cx="106530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For his homework, he is recording what he’s found out, but his script is all mixed up! Can you help him?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6" name="Google Shape;291;p7">
            <a:extLst>
              <a:ext uri="{FF2B5EF4-FFF2-40B4-BE49-F238E27FC236}">
                <a16:creationId xmlns:a16="http://schemas.microsoft.com/office/drawing/2014/main" id="{F4BADD52-054C-4353-8040-D7BD34D5ECEF}"/>
              </a:ext>
            </a:extLst>
          </p:cNvPr>
          <p:cNvSpPr/>
          <p:nvPr/>
        </p:nvSpPr>
        <p:spPr>
          <a:xfrm>
            <a:off x="1282671" y="3900877"/>
            <a:ext cx="1717335" cy="374007"/>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Debes</a:t>
            </a:r>
          </a:p>
        </p:txBody>
      </p:sp>
      <p:sp>
        <p:nvSpPr>
          <p:cNvPr id="47" name="Google Shape;299;p7">
            <a:extLst>
              <a:ext uri="{FF2B5EF4-FFF2-40B4-BE49-F238E27FC236}">
                <a16:creationId xmlns:a16="http://schemas.microsoft.com/office/drawing/2014/main" id="{E7668E62-C12E-4DBD-B83C-E96E3003D24E}"/>
              </a:ext>
            </a:extLst>
          </p:cNvPr>
          <p:cNvSpPr/>
          <p:nvPr/>
        </p:nvSpPr>
        <p:spPr>
          <a:xfrm>
            <a:off x="3143191" y="3910852"/>
            <a:ext cx="1230646" cy="38595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llevar</a:t>
            </a:r>
          </a:p>
        </p:txBody>
      </p:sp>
      <p:sp>
        <p:nvSpPr>
          <p:cNvPr id="48" name="Google Shape;291;p7">
            <a:extLst>
              <a:ext uri="{FF2B5EF4-FFF2-40B4-BE49-F238E27FC236}">
                <a16:creationId xmlns:a16="http://schemas.microsoft.com/office/drawing/2014/main" id="{D450A3F2-182D-4F16-AACA-46FDE869EBF8}"/>
              </a:ext>
            </a:extLst>
          </p:cNvPr>
          <p:cNvSpPr/>
          <p:nvPr/>
        </p:nvSpPr>
        <p:spPr>
          <a:xfrm>
            <a:off x="4484510" y="3910852"/>
            <a:ext cx="1635398" cy="392207"/>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uniforme</a:t>
            </a:r>
          </a:p>
        </p:txBody>
      </p:sp>
      <p:sp>
        <p:nvSpPr>
          <p:cNvPr id="49" name="Google Shape;283;p7">
            <a:extLst>
              <a:ext uri="{FF2B5EF4-FFF2-40B4-BE49-F238E27FC236}">
                <a16:creationId xmlns:a16="http://schemas.microsoft.com/office/drawing/2014/main" id="{30E9EE43-FA6B-4C9D-AF94-BF1BC17A490C}"/>
              </a:ext>
            </a:extLst>
          </p:cNvPr>
          <p:cNvSpPr/>
          <p:nvPr/>
        </p:nvSpPr>
        <p:spPr>
          <a:xfrm>
            <a:off x="6271499" y="3926541"/>
            <a:ext cx="720972" cy="37026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en</a:t>
            </a:r>
            <a:endParaRPr lang="es-AR" sz="2000" b="1" dirty="0">
              <a:solidFill>
                <a:srgbClr val="002060"/>
              </a:solidFill>
              <a:latin typeface="Century Gothic" panose="020B0502020202020204" pitchFamily="34" charset="0"/>
              <a:ea typeface="Calibri"/>
              <a:cs typeface="Calibri"/>
              <a:sym typeface="Calibri"/>
            </a:endParaRPr>
          </a:p>
        </p:txBody>
      </p:sp>
      <p:sp>
        <p:nvSpPr>
          <p:cNvPr id="3" name="TextBox 2">
            <a:extLst>
              <a:ext uri="{FF2B5EF4-FFF2-40B4-BE49-F238E27FC236}">
                <a16:creationId xmlns:a16="http://schemas.microsoft.com/office/drawing/2014/main" id="{EB9BBB6A-2FE2-4D02-BAD8-36FD2F60BF08}"/>
              </a:ext>
            </a:extLst>
          </p:cNvPr>
          <p:cNvSpPr txBox="1"/>
          <p:nvPr/>
        </p:nvSpPr>
        <p:spPr>
          <a:xfrm>
            <a:off x="142529" y="5183495"/>
            <a:ext cx="616386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palabra extra es ______________</a:t>
            </a:r>
          </a:p>
        </p:txBody>
      </p:sp>
      <p:sp>
        <p:nvSpPr>
          <p:cNvPr id="25" name="Google Shape;283;p7">
            <a:extLst>
              <a:ext uri="{FF2B5EF4-FFF2-40B4-BE49-F238E27FC236}">
                <a16:creationId xmlns:a16="http://schemas.microsoft.com/office/drawing/2014/main" id="{1989A655-A56A-4057-A05A-E0E522523CB3}"/>
              </a:ext>
            </a:extLst>
          </p:cNvPr>
          <p:cNvSpPr/>
          <p:nvPr/>
        </p:nvSpPr>
        <p:spPr>
          <a:xfrm>
            <a:off x="4070904" y="5125758"/>
            <a:ext cx="142536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debe</a:t>
            </a:r>
          </a:p>
        </p:txBody>
      </p:sp>
      <p:sp>
        <p:nvSpPr>
          <p:cNvPr id="26" name="TextBox 25">
            <a:extLst>
              <a:ext uri="{FF2B5EF4-FFF2-40B4-BE49-F238E27FC236}">
                <a16:creationId xmlns:a16="http://schemas.microsoft.com/office/drawing/2014/main" id="{CBE86D73-A98F-4D95-BDDD-8EED62CDE643}"/>
              </a:ext>
            </a:extLst>
          </p:cNvPr>
          <p:cNvSpPr txBox="1"/>
          <p:nvPr/>
        </p:nvSpPr>
        <p:spPr>
          <a:xfrm>
            <a:off x="142529" y="5721389"/>
            <a:ext cx="6357831"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En </a:t>
            </a:r>
            <a:r>
              <a:rPr lang="en-GB" sz="2800" b="1" dirty="0" err="1">
                <a:solidFill>
                  <a:srgbClr val="002060"/>
                </a:solidFill>
                <a:latin typeface="Century Gothic" panose="020B0502020202020204" pitchFamily="34" charset="0"/>
              </a:rPr>
              <a:t>inglés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significa</a:t>
            </a:r>
            <a:r>
              <a:rPr lang="en-GB" sz="2800" b="1" dirty="0">
                <a:solidFill>
                  <a:srgbClr val="002060"/>
                </a:solidFill>
                <a:latin typeface="Century Gothic" panose="020B0502020202020204" pitchFamily="34" charset="0"/>
              </a:rPr>
              <a:t>      ______________</a:t>
            </a:r>
          </a:p>
        </p:txBody>
      </p:sp>
      <p:sp>
        <p:nvSpPr>
          <p:cNvPr id="27" name="Google Shape;283;p7">
            <a:extLst>
              <a:ext uri="{FF2B5EF4-FFF2-40B4-BE49-F238E27FC236}">
                <a16:creationId xmlns:a16="http://schemas.microsoft.com/office/drawing/2014/main" id="{68DB1985-72E7-4C24-A7B0-3187BE29D569}"/>
              </a:ext>
            </a:extLst>
          </p:cNvPr>
          <p:cNvSpPr/>
          <p:nvPr/>
        </p:nvSpPr>
        <p:spPr>
          <a:xfrm>
            <a:off x="3994711" y="5706715"/>
            <a:ext cx="179247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err="1">
                <a:solidFill>
                  <a:srgbClr val="002060"/>
                </a:solidFill>
                <a:latin typeface="Century Gothic" panose="020B0502020202020204" pitchFamily="34" charset="0"/>
                <a:ea typeface="Calibri"/>
                <a:cs typeface="Calibri"/>
                <a:sym typeface="Calibri"/>
              </a:rPr>
              <a:t>you</a:t>
            </a:r>
            <a:r>
              <a:rPr lang="es-AR" sz="2000" dirty="0">
                <a:solidFill>
                  <a:srgbClr val="002060"/>
                </a:solidFill>
                <a:latin typeface="Century Gothic" panose="020B0502020202020204" pitchFamily="34" charset="0"/>
                <a:ea typeface="Calibri"/>
                <a:cs typeface="Calibri"/>
                <a:sym typeface="Calibri"/>
              </a:rPr>
              <a:t> </a:t>
            </a:r>
            <a:r>
              <a:rPr lang="es-AR" sz="2000" dirty="0" err="1">
                <a:solidFill>
                  <a:srgbClr val="002060"/>
                </a:solidFill>
                <a:latin typeface="Century Gothic" panose="020B0502020202020204" pitchFamily="34" charset="0"/>
                <a:ea typeface="Calibri"/>
                <a:cs typeface="Calibri"/>
                <a:sym typeface="Calibri"/>
              </a:rPr>
              <a:t>must</a:t>
            </a:r>
            <a:endParaRPr lang="es-AR" sz="2000" dirty="0">
              <a:solidFill>
                <a:srgbClr val="002060"/>
              </a:solidFill>
              <a:latin typeface="Century Gothic" panose="020B0502020202020204" pitchFamily="34" charset="0"/>
              <a:ea typeface="Calibri"/>
              <a:cs typeface="Calibri"/>
              <a:sym typeface="Calibri"/>
            </a:endParaRPr>
          </a:p>
        </p:txBody>
      </p:sp>
      <p:pic>
        <p:nvPicPr>
          <p:cNvPr id="28" name="Picture 2" descr="Micrófono, Audio, Voz, Grabación">
            <a:extLst>
              <a:ext uri="{FF2B5EF4-FFF2-40B4-BE49-F238E27FC236}">
                <a16:creationId xmlns:a16="http://schemas.microsoft.com/office/drawing/2014/main" id="{D45C870B-6FC8-46A9-8377-C54EF05A4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5737" y="5795402"/>
            <a:ext cx="898413" cy="898413"/>
          </a:xfrm>
          <a:prstGeom prst="ellipse">
            <a:avLst/>
          </a:prstGeom>
          <a:noFill/>
          <a:ln w="28575">
            <a:solidFill>
              <a:srgbClr val="0573E1"/>
            </a:solidFill>
          </a:ln>
          <a:extLst>
            <a:ext uri="{909E8E84-426E-40DD-AFC4-6F175D3DCCD1}">
              <a14:hiddenFill xmlns:a14="http://schemas.microsoft.com/office/drawing/2010/main">
                <a:solidFill>
                  <a:srgbClr val="FFFFFF"/>
                </a:solidFill>
              </a14:hiddenFill>
            </a:ext>
          </a:extLst>
        </p:spPr>
      </p:pic>
      <p:pic>
        <p:nvPicPr>
          <p:cNvPr id="29" name="Picture 16" descr="United, Flag, Kingdom, British, Great, Britain">
            <a:extLst>
              <a:ext uri="{FF2B5EF4-FFF2-40B4-BE49-F238E27FC236}">
                <a16:creationId xmlns:a16="http://schemas.microsoft.com/office/drawing/2014/main" id="{7602FD81-9DD3-4936-AF18-1DFC3BE892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9663" y="5886474"/>
            <a:ext cx="311833" cy="244085"/>
          </a:xfrm>
          <a:prstGeom prst="round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27CF948-A208-44B4-924B-828D23ABFC3D}"/>
              </a:ext>
            </a:extLst>
          </p:cNvPr>
          <p:cNvSpPr txBox="1"/>
          <p:nvPr/>
        </p:nvSpPr>
        <p:spPr>
          <a:xfrm>
            <a:off x="8290935" y="50889"/>
            <a:ext cx="2504655" cy="800219"/>
          </a:xfrm>
          <a:prstGeom prst="rect">
            <a:avLst/>
          </a:prstGeom>
          <a:solidFill>
            <a:srgbClr val="C0E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err="1">
                <a:solidFill>
                  <a:srgbClr val="002060"/>
                </a:solidFill>
                <a:latin typeface="Century Gothic" panose="020B0502020202020204" pitchFamily="34" charset="0"/>
              </a:rPr>
              <a:t>investiga</a:t>
            </a:r>
            <a:r>
              <a:rPr lang="en-GB" sz="1600" b="1" dirty="0">
                <a:solidFill>
                  <a:srgbClr val="002060"/>
                </a:solidFill>
                <a:latin typeface="Century Gothic" panose="020B0502020202020204" pitchFamily="34" charset="0"/>
              </a:rPr>
              <a:t> =</a:t>
            </a:r>
            <a:r>
              <a:rPr lang="en-GB" sz="1400" b="1" dirty="0">
                <a:solidFill>
                  <a:srgbClr val="002060"/>
                </a:solidFill>
                <a:latin typeface="Century Gothic" panose="020B0502020202020204" pitchFamily="34" charset="0"/>
              </a:rPr>
              <a:t> </a:t>
            </a:r>
            <a:r>
              <a:rPr lang="en-GB" sz="1400" dirty="0">
                <a:solidFill>
                  <a:srgbClr val="002060"/>
                </a:solidFill>
                <a:latin typeface="Century Gothic" panose="020B0502020202020204" pitchFamily="34" charset="0"/>
              </a:rPr>
              <a:t>s/he researches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Century Gothic" panose="020B0502020202020204" pitchFamily="34" charset="0"/>
              </a:rPr>
              <a:t>sobre</a:t>
            </a:r>
            <a:r>
              <a:rPr lang="en-GB" sz="1600" dirty="0">
                <a:solidFill>
                  <a:srgbClr val="002060"/>
                </a:solidFill>
                <a:latin typeface="Century Gothic" panose="020B0502020202020204" pitchFamily="34" charset="0"/>
              </a:rPr>
              <a:t> = about</a:t>
            </a:r>
          </a:p>
        </p:txBody>
      </p:sp>
      <p:sp>
        <p:nvSpPr>
          <p:cNvPr id="31" name="Google Shape;291;p7">
            <a:extLst>
              <a:ext uri="{FF2B5EF4-FFF2-40B4-BE49-F238E27FC236}">
                <a16:creationId xmlns:a16="http://schemas.microsoft.com/office/drawing/2014/main" id="{15632069-1169-706B-D6AD-1B8AAECC111C}"/>
              </a:ext>
            </a:extLst>
          </p:cNvPr>
          <p:cNvSpPr/>
          <p:nvPr/>
        </p:nvSpPr>
        <p:spPr>
          <a:xfrm>
            <a:off x="7977693" y="2614775"/>
            <a:ext cx="1981539" cy="383554"/>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el colegio </a:t>
            </a:r>
          </a:p>
        </p:txBody>
      </p:sp>
      <p:sp>
        <p:nvSpPr>
          <p:cNvPr id="32" name="Google Shape;283;p7">
            <a:extLst>
              <a:ext uri="{FF2B5EF4-FFF2-40B4-BE49-F238E27FC236}">
                <a16:creationId xmlns:a16="http://schemas.microsoft.com/office/drawing/2014/main" id="{7428787F-B8B6-7772-B09C-67D51EEBA132}"/>
              </a:ext>
            </a:extLst>
          </p:cNvPr>
          <p:cNvSpPr/>
          <p:nvPr/>
        </p:nvSpPr>
        <p:spPr>
          <a:xfrm>
            <a:off x="7096115" y="3926541"/>
            <a:ext cx="1519988" cy="392207"/>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el colegio</a:t>
            </a:r>
            <a:endParaRPr lang="es-AR" sz="2000" b="1" dirty="0">
              <a:solidFill>
                <a:srgbClr val="002060"/>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3" grpId="0" animBg="1"/>
      <p:bldP spid="46" grpId="0" animBg="1"/>
      <p:bldP spid="47" grpId="0" animBg="1"/>
      <p:bldP spid="48" grpId="0" animBg="1"/>
      <p:bldP spid="49" grpId="0" animBg="1"/>
      <p:bldP spid="3" grpId="0"/>
      <p:bldP spid="25" grpId="0" animBg="1"/>
      <p:bldP spid="26" grpId="0"/>
      <p:bldP spid="27"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[2/4]</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oogle Shape;324;p7">
            <a:extLst>
              <a:ext uri="{FF2B5EF4-FFF2-40B4-BE49-F238E27FC236}">
                <a16:creationId xmlns:a16="http://schemas.microsoft.com/office/drawing/2014/main" id="{EDB2EE0C-DADF-418E-AFC5-F14B79EE8235}"/>
              </a:ext>
            </a:extLst>
          </p:cNvPr>
          <p:cNvGraphicFramePr/>
          <p:nvPr>
            <p:extLst>
              <p:ext uri="{D42A27DB-BD31-4B8C-83A1-F6EECF244321}">
                <p14:modId xmlns:p14="http://schemas.microsoft.com/office/powerpoint/2010/main" val="1550878001"/>
              </p:ext>
            </p:extLst>
          </p:nvPr>
        </p:nvGraphicFramePr>
        <p:xfrm>
          <a:off x="260173" y="2396919"/>
          <a:ext cx="10103027" cy="2025994"/>
        </p:xfrm>
        <a:graphic>
          <a:graphicData uri="http://schemas.openxmlformats.org/drawingml/2006/table">
            <a:tbl>
              <a:tblPr firstRow="1" bandRow="1">
                <a:noFill/>
              </a:tblPr>
              <a:tblGrid>
                <a:gridCol w="992917">
                  <a:extLst>
                    <a:ext uri="{9D8B030D-6E8A-4147-A177-3AD203B41FA5}">
                      <a16:colId xmlns:a16="http://schemas.microsoft.com/office/drawing/2014/main" val="20000"/>
                    </a:ext>
                  </a:extLst>
                </a:gridCol>
                <a:gridCol w="9110110">
                  <a:extLst>
                    <a:ext uri="{9D8B030D-6E8A-4147-A177-3AD203B41FA5}">
                      <a16:colId xmlns:a16="http://schemas.microsoft.com/office/drawing/2014/main" val="20001"/>
                    </a:ext>
                  </a:extLst>
                </a:gridCol>
              </a:tblGrid>
              <a:tr h="757523">
                <a:tc rowSpan="3">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510948">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i="1" dirty="0" err="1">
                          <a:solidFill>
                            <a:srgbClr val="002060"/>
                          </a:solidFill>
                          <a:latin typeface="Century Gothic"/>
                          <a:ea typeface="Century Gothic"/>
                          <a:cs typeface="Century Gothic"/>
                          <a:sym typeface="Century Gothic"/>
                        </a:rPr>
                        <a:t>Krina</a:t>
                      </a:r>
                      <a:r>
                        <a:rPr lang="en-GB" sz="2400" b="1" i="1" dirty="0">
                          <a:solidFill>
                            <a:srgbClr val="002060"/>
                          </a:solidFill>
                          <a:latin typeface="Century Gothic"/>
                          <a:ea typeface="Century Gothic"/>
                          <a:cs typeface="Century Gothic"/>
                          <a:sym typeface="Century Gothic"/>
                        </a:rPr>
                        <a:t> must read in silence in class. </a:t>
                      </a: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757523">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22181904"/>
                  </a:ext>
                </a:extLst>
              </a:tr>
            </a:tbl>
          </a:graphicData>
        </a:graphic>
      </p:graphicFrame>
      <p:sp>
        <p:nvSpPr>
          <p:cNvPr id="10" name="Rectangle 9">
            <a:hlinkClick r:id="" action="ppaction://noaction">
              <a:snd r:embed="rId5" name="51_Ehoyessabado.wav"/>
            </a:hlinkClick>
            <a:extLst>
              <a:ext uri="{FF2B5EF4-FFF2-40B4-BE49-F238E27FC236}">
                <a16:creationId xmlns:a16="http://schemas.microsoft.com/office/drawing/2014/main" id="{2D646EAC-1DBB-4CE2-9A98-2236E5329BA3}"/>
              </a:ext>
            </a:extLst>
          </p:cNvPr>
          <p:cNvSpPr/>
          <p:nvPr/>
        </p:nvSpPr>
        <p:spPr>
          <a:xfrm>
            <a:off x="430744" y="2671252"/>
            <a:ext cx="498304" cy="461623"/>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2</a:t>
            </a:r>
          </a:p>
        </p:txBody>
      </p:sp>
      <p:sp>
        <p:nvSpPr>
          <p:cNvPr id="15" name="Google Shape;299;p7">
            <a:extLst>
              <a:ext uri="{FF2B5EF4-FFF2-40B4-BE49-F238E27FC236}">
                <a16:creationId xmlns:a16="http://schemas.microsoft.com/office/drawing/2014/main" id="{1082B905-80D6-4F90-87B1-CC014AAB5420}"/>
              </a:ext>
            </a:extLst>
          </p:cNvPr>
          <p:cNvSpPr/>
          <p:nvPr/>
        </p:nvSpPr>
        <p:spPr>
          <a:xfrm>
            <a:off x="9035751" y="2579479"/>
            <a:ext cx="1171178" cy="403311"/>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leer</a:t>
            </a:r>
          </a:p>
        </p:txBody>
      </p:sp>
      <p:sp>
        <p:nvSpPr>
          <p:cNvPr id="20" name="Google Shape;291;p7">
            <a:extLst>
              <a:ext uri="{FF2B5EF4-FFF2-40B4-BE49-F238E27FC236}">
                <a16:creationId xmlns:a16="http://schemas.microsoft.com/office/drawing/2014/main" id="{FC0C9C7F-7E45-42BD-9A17-ABFC2B7D035B}"/>
              </a:ext>
            </a:extLst>
          </p:cNvPr>
          <p:cNvSpPr/>
          <p:nvPr/>
        </p:nvSpPr>
        <p:spPr>
          <a:xfrm>
            <a:off x="2422304" y="2595018"/>
            <a:ext cx="1352111" cy="40106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debo</a:t>
            </a:r>
          </a:p>
        </p:txBody>
      </p:sp>
      <p:sp>
        <p:nvSpPr>
          <p:cNvPr id="21" name="Google Shape;291;p7">
            <a:extLst>
              <a:ext uri="{FF2B5EF4-FFF2-40B4-BE49-F238E27FC236}">
                <a16:creationId xmlns:a16="http://schemas.microsoft.com/office/drawing/2014/main" id="{DAB7E03C-07DC-437A-817C-D5132C3B278C}"/>
              </a:ext>
            </a:extLst>
          </p:cNvPr>
          <p:cNvSpPr/>
          <p:nvPr/>
        </p:nvSpPr>
        <p:spPr>
          <a:xfrm>
            <a:off x="1439301" y="2597409"/>
            <a:ext cx="867347" cy="40465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en</a:t>
            </a:r>
          </a:p>
        </p:txBody>
      </p:sp>
      <p:sp>
        <p:nvSpPr>
          <p:cNvPr id="22" name="Google Shape;283;p7">
            <a:extLst>
              <a:ext uri="{FF2B5EF4-FFF2-40B4-BE49-F238E27FC236}">
                <a16:creationId xmlns:a16="http://schemas.microsoft.com/office/drawing/2014/main" id="{F6B22048-6960-4FD0-9C59-3F7EC546E4B1}"/>
              </a:ext>
            </a:extLst>
          </p:cNvPr>
          <p:cNvSpPr/>
          <p:nvPr/>
        </p:nvSpPr>
        <p:spPr>
          <a:xfrm>
            <a:off x="7469633" y="2596837"/>
            <a:ext cx="1425206" cy="38595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silencio</a:t>
            </a:r>
          </a:p>
        </p:txBody>
      </p:sp>
      <p:sp>
        <p:nvSpPr>
          <p:cNvPr id="23" name="Google Shape;291;p7">
            <a:extLst>
              <a:ext uri="{FF2B5EF4-FFF2-40B4-BE49-F238E27FC236}">
                <a16:creationId xmlns:a16="http://schemas.microsoft.com/office/drawing/2014/main" id="{8F850600-5021-4A20-9511-7F4438528C4A}"/>
              </a:ext>
            </a:extLst>
          </p:cNvPr>
          <p:cNvSpPr/>
          <p:nvPr/>
        </p:nvSpPr>
        <p:spPr>
          <a:xfrm>
            <a:off x="3892844" y="2610127"/>
            <a:ext cx="1311244" cy="38595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debe </a:t>
            </a:r>
          </a:p>
        </p:txBody>
      </p:sp>
      <p:pic>
        <p:nvPicPr>
          <p:cNvPr id="41" name="Picture 40" descr="A picture containing text, toy, doll&#10;&#10;Description automatically generated">
            <a:extLst>
              <a:ext uri="{FF2B5EF4-FFF2-40B4-BE49-F238E27FC236}">
                <a16:creationId xmlns:a16="http://schemas.microsoft.com/office/drawing/2014/main" id="{5302D75A-3974-4C38-A186-49D6573D7589}"/>
              </a:ext>
            </a:extLst>
          </p:cNvPr>
          <p:cNvPicPr>
            <a:picLocks noChangeAspect="1"/>
          </p:cNvPicPr>
          <p:nvPr/>
        </p:nvPicPr>
        <p:blipFill>
          <a:blip r:embed="rId6"/>
          <a:stretch>
            <a:fillRect/>
          </a:stretch>
        </p:blipFill>
        <p:spPr>
          <a:xfrm>
            <a:off x="10704150" y="4422913"/>
            <a:ext cx="1516320" cy="2464022"/>
          </a:xfrm>
          <a:prstGeom prst="rect">
            <a:avLst/>
          </a:prstGeom>
        </p:spPr>
      </p:pic>
      <p:sp>
        <p:nvSpPr>
          <p:cNvPr id="42" name="TextBox 41">
            <a:extLst>
              <a:ext uri="{FF2B5EF4-FFF2-40B4-BE49-F238E27FC236}">
                <a16:creationId xmlns:a16="http://schemas.microsoft.com/office/drawing/2014/main" id="{094B96C5-26D2-4757-8E35-CAE80835A918}"/>
              </a:ext>
            </a:extLst>
          </p:cNvPr>
          <p:cNvSpPr txBox="1"/>
          <p:nvPr/>
        </p:nvSpPr>
        <p:spPr>
          <a:xfrm>
            <a:off x="143491" y="706908"/>
            <a:ext cx="76033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investiga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 sobre*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colegio en </a:t>
            </a:r>
            <a:r>
              <a:rPr lang="en-GB" sz="2400" dirty="0" err="1">
                <a:solidFill>
                  <a:srgbClr val="002060"/>
                </a:solidFill>
                <a:latin typeface="Century Gothic" panose="020B0502020202020204" pitchFamily="34" charset="0"/>
              </a:rPr>
              <a:t>Inglaterra</a:t>
            </a:r>
            <a:r>
              <a:rPr lang="en-GB" sz="2400" dirty="0">
                <a:solidFill>
                  <a:srgbClr val="002060"/>
                </a:solidFill>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Google Shape;291;p7">
            <a:extLst>
              <a:ext uri="{FF2B5EF4-FFF2-40B4-BE49-F238E27FC236}">
                <a16:creationId xmlns:a16="http://schemas.microsoft.com/office/drawing/2014/main" id="{F4BADD52-054C-4353-8040-D7BD34D5ECEF}"/>
              </a:ext>
            </a:extLst>
          </p:cNvPr>
          <p:cNvSpPr/>
          <p:nvPr/>
        </p:nvSpPr>
        <p:spPr>
          <a:xfrm>
            <a:off x="2764065" y="3840349"/>
            <a:ext cx="1230646" cy="38595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debe</a:t>
            </a:r>
          </a:p>
        </p:txBody>
      </p:sp>
      <p:sp>
        <p:nvSpPr>
          <p:cNvPr id="47" name="Google Shape;299;p7">
            <a:extLst>
              <a:ext uri="{FF2B5EF4-FFF2-40B4-BE49-F238E27FC236}">
                <a16:creationId xmlns:a16="http://schemas.microsoft.com/office/drawing/2014/main" id="{E7668E62-C12E-4DBD-B83C-E96E3003D24E}"/>
              </a:ext>
            </a:extLst>
          </p:cNvPr>
          <p:cNvSpPr/>
          <p:nvPr/>
        </p:nvSpPr>
        <p:spPr>
          <a:xfrm>
            <a:off x="4050047" y="3840350"/>
            <a:ext cx="1230646" cy="38595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leer</a:t>
            </a:r>
          </a:p>
        </p:txBody>
      </p:sp>
      <p:sp>
        <p:nvSpPr>
          <p:cNvPr id="48" name="Google Shape;291;p7">
            <a:extLst>
              <a:ext uri="{FF2B5EF4-FFF2-40B4-BE49-F238E27FC236}">
                <a16:creationId xmlns:a16="http://schemas.microsoft.com/office/drawing/2014/main" id="{D450A3F2-182D-4F16-AACA-46FDE869EBF8}"/>
              </a:ext>
            </a:extLst>
          </p:cNvPr>
          <p:cNvSpPr/>
          <p:nvPr/>
        </p:nvSpPr>
        <p:spPr>
          <a:xfrm>
            <a:off x="5391366" y="3840350"/>
            <a:ext cx="720972" cy="407896"/>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en</a:t>
            </a:r>
          </a:p>
        </p:txBody>
      </p:sp>
      <p:sp>
        <p:nvSpPr>
          <p:cNvPr id="49" name="Google Shape;283;p7">
            <a:extLst>
              <a:ext uri="{FF2B5EF4-FFF2-40B4-BE49-F238E27FC236}">
                <a16:creationId xmlns:a16="http://schemas.microsoft.com/office/drawing/2014/main" id="{30E9EE43-FA6B-4C9D-AF94-BF1BC17A490C}"/>
              </a:ext>
            </a:extLst>
          </p:cNvPr>
          <p:cNvSpPr/>
          <p:nvPr/>
        </p:nvSpPr>
        <p:spPr>
          <a:xfrm>
            <a:off x="6217976" y="3875211"/>
            <a:ext cx="1519988" cy="369020"/>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silencio</a:t>
            </a:r>
            <a:endParaRPr lang="es-AR" sz="2400" b="1" dirty="0">
              <a:solidFill>
                <a:srgbClr val="002060"/>
              </a:solidFill>
              <a:latin typeface="Century Gothic" panose="020B0502020202020204" pitchFamily="34" charset="0"/>
              <a:ea typeface="Calibri"/>
              <a:cs typeface="Calibri"/>
              <a:sym typeface="Calibri"/>
            </a:endParaRPr>
          </a:p>
        </p:txBody>
      </p:sp>
      <p:sp>
        <p:nvSpPr>
          <p:cNvPr id="3" name="TextBox 2">
            <a:extLst>
              <a:ext uri="{FF2B5EF4-FFF2-40B4-BE49-F238E27FC236}">
                <a16:creationId xmlns:a16="http://schemas.microsoft.com/office/drawing/2014/main" id="{EB9BBB6A-2FE2-4D02-BAD8-36FD2F60BF08}"/>
              </a:ext>
            </a:extLst>
          </p:cNvPr>
          <p:cNvSpPr txBox="1"/>
          <p:nvPr/>
        </p:nvSpPr>
        <p:spPr>
          <a:xfrm>
            <a:off x="142529" y="5183495"/>
            <a:ext cx="616386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palabra extra es ______________</a:t>
            </a:r>
          </a:p>
        </p:txBody>
      </p:sp>
      <p:sp>
        <p:nvSpPr>
          <p:cNvPr id="25" name="Google Shape;283;p7">
            <a:extLst>
              <a:ext uri="{FF2B5EF4-FFF2-40B4-BE49-F238E27FC236}">
                <a16:creationId xmlns:a16="http://schemas.microsoft.com/office/drawing/2014/main" id="{1989A655-A56A-4057-A05A-E0E522523CB3}"/>
              </a:ext>
            </a:extLst>
          </p:cNvPr>
          <p:cNvSpPr/>
          <p:nvPr/>
        </p:nvSpPr>
        <p:spPr>
          <a:xfrm>
            <a:off x="4070904" y="5125758"/>
            <a:ext cx="142536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debo</a:t>
            </a:r>
          </a:p>
        </p:txBody>
      </p:sp>
      <p:sp>
        <p:nvSpPr>
          <p:cNvPr id="26" name="TextBox 25">
            <a:extLst>
              <a:ext uri="{FF2B5EF4-FFF2-40B4-BE49-F238E27FC236}">
                <a16:creationId xmlns:a16="http://schemas.microsoft.com/office/drawing/2014/main" id="{CBE86D73-A98F-4D95-BDDD-8EED62CDE643}"/>
              </a:ext>
            </a:extLst>
          </p:cNvPr>
          <p:cNvSpPr txBox="1"/>
          <p:nvPr/>
        </p:nvSpPr>
        <p:spPr>
          <a:xfrm>
            <a:off x="142529" y="5721389"/>
            <a:ext cx="6357831"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En </a:t>
            </a:r>
            <a:r>
              <a:rPr lang="en-GB" sz="2800" b="1" dirty="0" err="1">
                <a:solidFill>
                  <a:srgbClr val="002060"/>
                </a:solidFill>
                <a:latin typeface="Century Gothic" panose="020B0502020202020204" pitchFamily="34" charset="0"/>
              </a:rPr>
              <a:t>inglés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significa</a:t>
            </a:r>
            <a:r>
              <a:rPr lang="en-GB" sz="2800" b="1" dirty="0">
                <a:solidFill>
                  <a:srgbClr val="002060"/>
                </a:solidFill>
                <a:latin typeface="Century Gothic" panose="020B0502020202020204" pitchFamily="34" charset="0"/>
              </a:rPr>
              <a:t>      ______________</a:t>
            </a:r>
          </a:p>
        </p:txBody>
      </p:sp>
      <p:sp>
        <p:nvSpPr>
          <p:cNvPr id="27" name="Google Shape;283;p7">
            <a:extLst>
              <a:ext uri="{FF2B5EF4-FFF2-40B4-BE49-F238E27FC236}">
                <a16:creationId xmlns:a16="http://schemas.microsoft.com/office/drawing/2014/main" id="{68DB1985-72E7-4C24-A7B0-3187BE29D569}"/>
              </a:ext>
            </a:extLst>
          </p:cNvPr>
          <p:cNvSpPr/>
          <p:nvPr/>
        </p:nvSpPr>
        <p:spPr>
          <a:xfrm>
            <a:off x="3994711" y="5706715"/>
            <a:ext cx="179247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I </a:t>
            </a:r>
            <a:r>
              <a:rPr lang="es-AR" sz="2000" dirty="0" err="1">
                <a:solidFill>
                  <a:srgbClr val="002060"/>
                </a:solidFill>
                <a:latin typeface="Century Gothic" panose="020B0502020202020204" pitchFamily="34" charset="0"/>
                <a:ea typeface="Calibri"/>
                <a:cs typeface="Calibri"/>
                <a:sym typeface="Calibri"/>
              </a:rPr>
              <a:t>must</a:t>
            </a:r>
            <a:endParaRPr lang="es-AR" sz="2000" dirty="0">
              <a:solidFill>
                <a:srgbClr val="002060"/>
              </a:solidFill>
              <a:latin typeface="Century Gothic" panose="020B0502020202020204" pitchFamily="34" charset="0"/>
              <a:ea typeface="Calibri"/>
              <a:cs typeface="Calibri"/>
              <a:sym typeface="Calibri"/>
            </a:endParaRPr>
          </a:p>
        </p:txBody>
      </p:sp>
      <p:pic>
        <p:nvPicPr>
          <p:cNvPr id="28" name="Picture 2" descr="Micrófono, Audio, Voz, Grabación">
            <a:extLst>
              <a:ext uri="{FF2B5EF4-FFF2-40B4-BE49-F238E27FC236}">
                <a16:creationId xmlns:a16="http://schemas.microsoft.com/office/drawing/2014/main" id="{D45C870B-6FC8-46A9-8377-C54EF05A4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5737" y="5795402"/>
            <a:ext cx="898413" cy="898413"/>
          </a:xfrm>
          <a:prstGeom prst="ellipse">
            <a:avLst/>
          </a:prstGeom>
          <a:noFill/>
          <a:ln w="28575">
            <a:solidFill>
              <a:srgbClr val="0573E1"/>
            </a:solidFill>
          </a:ln>
          <a:extLst>
            <a:ext uri="{909E8E84-426E-40DD-AFC4-6F175D3DCCD1}">
              <a14:hiddenFill xmlns:a14="http://schemas.microsoft.com/office/drawing/2010/main">
                <a:solidFill>
                  <a:srgbClr val="FFFFFF"/>
                </a:solidFill>
              </a14:hiddenFill>
            </a:ext>
          </a:extLst>
        </p:spPr>
      </p:pic>
      <p:pic>
        <p:nvPicPr>
          <p:cNvPr id="29" name="Picture 16" descr="United, Flag, Kingdom, British, Great, Britain">
            <a:extLst>
              <a:ext uri="{FF2B5EF4-FFF2-40B4-BE49-F238E27FC236}">
                <a16:creationId xmlns:a16="http://schemas.microsoft.com/office/drawing/2014/main" id="{7602FD81-9DD3-4936-AF18-1DFC3BE892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9663" y="5886474"/>
            <a:ext cx="311833" cy="244085"/>
          </a:xfrm>
          <a:prstGeom prst="round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27CF948-A208-44B4-924B-828D23ABFC3D}"/>
              </a:ext>
            </a:extLst>
          </p:cNvPr>
          <p:cNvSpPr txBox="1"/>
          <p:nvPr/>
        </p:nvSpPr>
        <p:spPr>
          <a:xfrm>
            <a:off x="8290935" y="50889"/>
            <a:ext cx="2504655" cy="800219"/>
          </a:xfrm>
          <a:prstGeom prst="rect">
            <a:avLst/>
          </a:prstGeom>
          <a:solidFill>
            <a:srgbClr val="C0E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err="1">
                <a:solidFill>
                  <a:srgbClr val="002060"/>
                </a:solidFill>
                <a:latin typeface="Century Gothic" panose="020B0502020202020204" pitchFamily="34" charset="0"/>
              </a:rPr>
              <a:t>investiga</a:t>
            </a:r>
            <a:r>
              <a:rPr lang="en-GB" sz="1600" b="1" dirty="0">
                <a:solidFill>
                  <a:srgbClr val="002060"/>
                </a:solidFill>
                <a:latin typeface="Century Gothic" panose="020B0502020202020204" pitchFamily="34" charset="0"/>
              </a:rPr>
              <a:t> =</a:t>
            </a:r>
            <a:r>
              <a:rPr lang="en-GB" sz="1400" b="1" dirty="0">
                <a:solidFill>
                  <a:srgbClr val="002060"/>
                </a:solidFill>
                <a:latin typeface="Century Gothic" panose="020B0502020202020204" pitchFamily="34" charset="0"/>
              </a:rPr>
              <a:t> </a:t>
            </a:r>
            <a:r>
              <a:rPr lang="en-GB" sz="1400" dirty="0">
                <a:solidFill>
                  <a:srgbClr val="002060"/>
                </a:solidFill>
                <a:latin typeface="Century Gothic" panose="020B0502020202020204" pitchFamily="34" charset="0"/>
              </a:rPr>
              <a:t>s/he researches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Century Gothic" panose="020B0502020202020204" pitchFamily="34" charset="0"/>
              </a:rPr>
              <a:t>sobre</a:t>
            </a:r>
            <a:r>
              <a:rPr lang="en-GB" sz="1600" dirty="0">
                <a:solidFill>
                  <a:srgbClr val="002060"/>
                </a:solidFill>
                <a:latin typeface="Century Gothic" panose="020B0502020202020204" pitchFamily="34" charset="0"/>
              </a:rPr>
              <a:t> = about</a:t>
            </a:r>
          </a:p>
        </p:txBody>
      </p:sp>
      <p:sp>
        <p:nvSpPr>
          <p:cNvPr id="31" name="Google Shape;291;p7">
            <a:extLst>
              <a:ext uri="{FF2B5EF4-FFF2-40B4-BE49-F238E27FC236}">
                <a16:creationId xmlns:a16="http://schemas.microsoft.com/office/drawing/2014/main" id="{15632069-1169-706B-D6AD-1B8AAECC111C}"/>
              </a:ext>
            </a:extLst>
          </p:cNvPr>
          <p:cNvSpPr/>
          <p:nvPr/>
        </p:nvSpPr>
        <p:spPr>
          <a:xfrm>
            <a:off x="5346091" y="2599236"/>
            <a:ext cx="1981539" cy="383554"/>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en clase </a:t>
            </a:r>
          </a:p>
        </p:txBody>
      </p:sp>
      <p:sp>
        <p:nvSpPr>
          <p:cNvPr id="32" name="Google Shape;283;p7">
            <a:extLst>
              <a:ext uri="{FF2B5EF4-FFF2-40B4-BE49-F238E27FC236}">
                <a16:creationId xmlns:a16="http://schemas.microsoft.com/office/drawing/2014/main" id="{7428787F-B8B6-7772-B09C-67D51EEBA132}"/>
              </a:ext>
            </a:extLst>
          </p:cNvPr>
          <p:cNvSpPr/>
          <p:nvPr/>
        </p:nvSpPr>
        <p:spPr>
          <a:xfrm>
            <a:off x="7841610" y="3858278"/>
            <a:ext cx="1802766" cy="407897"/>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el clase</a:t>
            </a:r>
            <a:endParaRPr lang="es-AR" sz="2400" b="1" dirty="0">
              <a:solidFill>
                <a:srgbClr val="002060"/>
              </a:solidFill>
              <a:latin typeface="Century Gothic" panose="020B0502020202020204" pitchFamily="34" charset="0"/>
              <a:ea typeface="Calibri"/>
              <a:cs typeface="Calibri"/>
              <a:sym typeface="Calibri"/>
            </a:endParaRPr>
          </a:p>
        </p:txBody>
      </p:sp>
      <p:sp>
        <p:nvSpPr>
          <p:cNvPr id="34" name="Google Shape;291;p7">
            <a:extLst>
              <a:ext uri="{FF2B5EF4-FFF2-40B4-BE49-F238E27FC236}">
                <a16:creationId xmlns:a16="http://schemas.microsoft.com/office/drawing/2014/main" id="{6D1AC1D7-DCE5-976D-38B2-F44AB71EEBD4}"/>
              </a:ext>
            </a:extLst>
          </p:cNvPr>
          <p:cNvSpPr/>
          <p:nvPr/>
        </p:nvSpPr>
        <p:spPr>
          <a:xfrm>
            <a:off x="1351355" y="3856039"/>
            <a:ext cx="1352111" cy="374007"/>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b="1" dirty="0" err="1">
                <a:solidFill>
                  <a:srgbClr val="002060"/>
                </a:solidFill>
                <a:latin typeface="Century Gothic"/>
                <a:ea typeface="Century Gothic"/>
                <a:cs typeface="Century Gothic"/>
                <a:sym typeface="Century Gothic"/>
              </a:rPr>
              <a:t>Krina</a:t>
            </a:r>
            <a:endParaRPr lang="es-AR" sz="2200" b="1" dirty="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496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3" grpId="0" animBg="1"/>
      <p:bldP spid="46" grpId="0" animBg="1"/>
      <p:bldP spid="47" grpId="0" animBg="1"/>
      <p:bldP spid="48" grpId="0" animBg="1"/>
      <p:bldP spid="49" grpId="0" animBg="1"/>
      <p:bldP spid="3" grpId="0"/>
      <p:bldP spid="25" grpId="0" animBg="1"/>
      <p:bldP spid="26" grpId="0"/>
      <p:bldP spid="27"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[3/4]</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76" y="70667"/>
            <a:ext cx="614822" cy="61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oogle Shape;324;p7">
            <a:extLst>
              <a:ext uri="{FF2B5EF4-FFF2-40B4-BE49-F238E27FC236}">
                <a16:creationId xmlns:a16="http://schemas.microsoft.com/office/drawing/2014/main" id="{EDB2EE0C-DADF-418E-AFC5-F14B79EE8235}"/>
              </a:ext>
            </a:extLst>
          </p:cNvPr>
          <p:cNvGraphicFramePr/>
          <p:nvPr>
            <p:extLst>
              <p:ext uri="{D42A27DB-BD31-4B8C-83A1-F6EECF244321}">
                <p14:modId xmlns:p14="http://schemas.microsoft.com/office/powerpoint/2010/main" val="481878187"/>
              </p:ext>
            </p:extLst>
          </p:nvPr>
        </p:nvGraphicFramePr>
        <p:xfrm>
          <a:off x="260173" y="2396919"/>
          <a:ext cx="9314133" cy="2025994"/>
        </p:xfrm>
        <a:graphic>
          <a:graphicData uri="http://schemas.openxmlformats.org/drawingml/2006/table">
            <a:tbl>
              <a:tblPr firstRow="1" bandRow="1">
                <a:noFill/>
              </a:tblPr>
              <a:tblGrid>
                <a:gridCol w="915385">
                  <a:extLst>
                    <a:ext uri="{9D8B030D-6E8A-4147-A177-3AD203B41FA5}">
                      <a16:colId xmlns:a16="http://schemas.microsoft.com/office/drawing/2014/main" val="20000"/>
                    </a:ext>
                  </a:extLst>
                </a:gridCol>
                <a:gridCol w="8398748">
                  <a:extLst>
                    <a:ext uri="{9D8B030D-6E8A-4147-A177-3AD203B41FA5}">
                      <a16:colId xmlns:a16="http://schemas.microsoft.com/office/drawing/2014/main" val="20001"/>
                    </a:ext>
                  </a:extLst>
                </a:gridCol>
              </a:tblGrid>
              <a:tr h="757523">
                <a:tc rowSpan="3">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510948">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i="1" dirty="0">
                          <a:solidFill>
                            <a:srgbClr val="002060"/>
                          </a:solidFill>
                          <a:latin typeface="Century Gothic"/>
                          <a:ea typeface="Century Gothic"/>
                          <a:cs typeface="Century Gothic"/>
                          <a:sym typeface="Century Gothic"/>
                        </a:rPr>
                        <a:t>You must run in the playground. </a:t>
                      </a: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757523">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2400" b="1" i="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22181904"/>
                  </a:ext>
                </a:extLst>
              </a:tr>
            </a:tbl>
          </a:graphicData>
        </a:graphic>
      </p:graphicFrame>
      <p:sp>
        <p:nvSpPr>
          <p:cNvPr id="10" name="Rectangle 9">
            <a:hlinkClick r:id="" action="ppaction://noaction">
              <a:snd r:embed="rId5" name="51_Ehoyessabado.wav"/>
            </a:hlinkClick>
            <a:extLst>
              <a:ext uri="{FF2B5EF4-FFF2-40B4-BE49-F238E27FC236}">
                <a16:creationId xmlns:a16="http://schemas.microsoft.com/office/drawing/2014/main" id="{2D646EAC-1DBB-4CE2-9A98-2236E5329BA3}"/>
              </a:ext>
            </a:extLst>
          </p:cNvPr>
          <p:cNvSpPr/>
          <p:nvPr/>
        </p:nvSpPr>
        <p:spPr>
          <a:xfrm>
            <a:off x="430744" y="2671252"/>
            <a:ext cx="498304" cy="461623"/>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3</a:t>
            </a:r>
          </a:p>
        </p:txBody>
      </p:sp>
      <p:sp>
        <p:nvSpPr>
          <p:cNvPr id="15" name="Google Shape;299;p7">
            <a:extLst>
              <a:ext uri="{FF2B5EF4-FFF2-40B4-BE49-F238E27FC236}">
                <a16:creationId xmlns:a16="http://schemas.microsoft.com/office/drawing/2014/main" id="{1082B905-80D6-4F90-87B1-CC014AAB5420}"/>
              </a:ext>
            </a:extLst>
          </p:cNvPr>
          <p:cNvSpPr/>
          <p:nvPr/>
        </p:nvSpPr>
        <p:spPr>
          <a:xfrm>
            <a:off x="3834877" y="2632626"/>
            <a:ext cx="1171178" cy="403311"/>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correr</a:t>
            </a:r>
          </a:p>
        </p:txBody>
      </p:sp>
      <p:sp>
        <p:nvSpPr>
          <p:cNvPr id="21" name="Google Shape;291;p7">
            <a:extLst>
              <a:ext uri="{FF2B5EF4-FFF2-40B4-BE49-F238E27FC236}">
                <a16:creationId xmlns:a16="http://schemas.microsoft.com/office/drawing/2014/main" id="{DAB7E03C-07DC-437A-817C-D5132C3B278C}"/>
              </a:ext>
            </a:extLst>
          </p:cNvPr>
          <p:cNvSpPr/>
          <p:nvPr/>
        </p:nvSpPr>
        <p:spPr>
          <a:xfrm>
            <a:off x="1439301" y="2597409"/>
            <a:ext cx="867347" cy="40465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en</a:t>
            </a:r>
          </a:p>
        </p:txBody>
      </p:sp>
      <p:sp>
        <p:nvSpPr>
          <p:cNvPr id="23" name="Google Shape;291;p7">
            <a:extLst>
              <a:ext uri="{FF2B5EF4-FFF2-40B4-BE49-F238E27FC236}">
                <a16:creationId xmlns:a16="http://schemas.microsoft.com/office/drawing/2014/main" id="{8F850600-5021-4A20-9511-7F4438528C4A}"/>
              </a:ext>
            </a:extLst>
          </p:cNvPr>
          <p:cNvSpPr/>
          <p:nvPr/>
        </p:nvSpPr>
        <p:spPr>
          <a:xfrm>
            <a:off x="8004261" y="2629195"/>
            <a:ext cx="1311244" cy="38595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debes</a:t>
            </a:r>
          </a:p>
        </p:txBody>
      </p:sp>
      <p:pic>
        <p:nvPicPr>
          <p:cNvPr id="41" name="Picture 40" descr="A picture containing text, toy, doll&#10;&#10;Description automatically generated">
            <a:extLst>
              <a:ext uri="{FF2B5EF4-FFF2-40B4-BE49-F238E27FC236}">
                <a16:creationId xmlns:a16="http://schemas.microsoft.com/office/drawing/2014/main" id="{5302D75A-3974-4C38-A186-49D6573D7589}"/>
              </a:ext>
            </a:extLst>
          </p:cNvPr>
          <p:cNvPicPr>
            <a:picLocks noChangeAspect="1"/>
          </p:cNvPicPr>
          <p:nvPr/>
        </p:nvPicPr>
        <p:blipFill>
          <a:blip r:embed="rId6"/>
          <a:stretch>
            <a:fillRect/>
          </a:stretch>
        </p:blipFill>
        <p:spPr>
          <a:xfrm>
            <a:off x="10704150" y="4422913"/>
            <a:ext cx="1516320" cy="2464022"/>
          </a:xfrm>
          <a:prstGeom prst="rect">
            <a:avLst/>
          </a:prstGeom>
        </p:spPr>
      </p:pic>
      <p:sp>
        <p:nvSpPr>
          <p:cNvPr id="42" name="TextBox 41">
            <a:extLst>
              <a:ext uri="{FF2B5EF4-FFF2-40B4-BE49-F238E27FC236}">
                <a16:creationId xmlns:a16="http://schemas.microsoft.com/office/drawing/2014/main" id="{094B96C5-26D2-4757-8E35-CAE80835A918}"/>
              </a:ext>
            </a:extLst>
          </p:cNvPr>
          <p:cNvSpPr txBox="1"/>
          <p:nvPr/>
        </p:nvSpPr>
        <p:spPr>
          <a:xfrm>
            <a:off x="143491" y="706908"/>
            <a:ext cx="76033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investiga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 sobre*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colegio en </a:t>
            </a:r>
            <a:r>
              <a:rPr lang="en-GB" sz="2400" dirty="0" err="1">
                <a:solidFill>
                  <a:srgbClr val="002060"/>
                </a:solidFill>
                <a:latin typeface="Century Gothic" panose="020B0502020202020204" pitchFamily="34" charset="0"/>
              </a:rPr>
              <a:t>Inglaterra</a:t>
            </a:r>
            <a:r>
              <a:rPr lang="en-GB" sz="2400" dirty="0">
                <a:solidFill>
                  <a:srgbClr val="002060"/>
                </a:solidFill>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Google Shape;291;p7">
            <a:extLst>
              <a:ext uri="{FF2B5EF4-FFF2-40B4-BE49-F238E27FC236}">
                <a16:creationId xmlns:a16="http://schemas.microsoft.com/office/drawing/2014/main" id="{F4BADD52-054C-4353-8040-D7BD34D5ECEF}"/>
              </a:ext>
            </a:extLst>
          </p:cNvPr>
          <p:cNvSpPr/>
          <p:nvPr/>
        </p:nvSpPr>
        <p:spPr>
          <a:xfrm>
            <a:off x="2764065" y="3840349"/>
            <a:ext cx="1230646" cy="38595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Debes</a:t>
            </a:r>
          </a:p>
        </p:txBody>
      </p:sp>
      <p:sp>
        <p:nvSpPr>
          <p:cNvPr id="47" name="Google Shape;299;p7">
            <a:extLst>
              <a:ext uri="{FF2B5EF4-FFF2-40B4-BE49-F238E27FC236}">
                <a16:creationId xmlns:a16="http://schemas.microsoft.com/office/drawing/2014/main" id="{E7668E62-C12E-4DBD-B83C-E96E3003D24E}"/>
              </a:ext>
            </a:extLst>
          </p:cNvPr>
          <p:cNvSpPr/>
          <p:nvPr/>
        </p:nvSpPr>
        <p:spPr>
          <a:xfrm>
            <a:off x="4050047" y="3840350"/>
            <a:ext cx="1230646" cy="385953"/>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correr</a:t>
            </a:r>
          </a:p>
        </p:txBody>
      </p:sp>
      <p:sp>
        <p:nvSpPr>
          <p:cNvPr id="48" name="Google Shape;291;p7">
            <a:extLst>
              <a:ext uri="{FF2B5EF4-FFF2-40B4-BE49-F238E27FC236}">
                <a16:creationId xmlns:a16="http://schemas.microsoft.com/office/drawing/2014/main" id="{D450A3F2-182D-4F16-AACA-46FDE869EBF8}"/>
              </a:ext>
            </a:extLst>
          </p:cNvPr>
          <p:cNvSpPr/>
          <p:nvPr/>
        </p:nvSpPr>
        <p:spPr>
          <a:xfrm>
            <a:off x="5391366" y="3840350"/>
            <a:ext cx="720972" cy="407896"/>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en</a:t>
            </a:r>
          </a:p>
        </p:txBody>
      </p:sp>
      <p:sp>
        <p:nvSpPr>
          <p:cNvPr id="49" name="Google Shape;283;p7">
            <a:extLst>
              <a:ext uri="{FF2B5EF4-FFF2-40B4-BE49-F238E27FC236}">
                <a16:creationId xmlns:a16="http://schemas.microsoft.com/office/drawing/2014/main" id="{30E9EE43-FA6B-4C9D-AF94-BF1BC17A490C}"/>
              </a:ext>
            </a:extLst>
          </p:cNvPr>
          <p:cNvSpPr/>
          <p:nvPr/>
        </p:nvSpPr>
        <p:spPr>
          <a:xfrm>
            <a:off x="6217976" y="3875211"/>
            <a:ext cx="1519988" cy="369020"/>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400" dirty="0">
                <a:solidFill>
                  <a:srgbClr val="002060"/>
                </a:solidFill>
                <a:latin typeface="Century Gothic" panose="020B0502020202020204" pitchFamily="34" charset="0"/>
                <a:ea typeface="Calibri"/>
                <a:cs typeface="Calibri"/>
                <a:sym typeface="Calibri"/>
              </a:rPr>
              <a:t>el patio</a:t>
            </a:r>
            <a:endParaRPr lang="es-AR" sz="2400" b="1" dirty="0">
              <a:solidFill>
                <a:srgbClr val="002060"/>
              </a:solidFill>
              <a:latin typeface="Century Gothic" panose="020B0502020202020204" pitchFamily="34" charset="0"/>
              <a:ea typeface="Calibri"/>
              <a:cs typeface="Calibri"/>
              <a:sym typeface="Calibri"/>
            </a:endParaRPr>
          </a:p>
        </p:txBody>
      </p:sp>
      <p:sp>
        <p:nvSpPr>
          <p:cNvPr id="3" name="TextBox 2">
            <a:extLst>
              <a:ext uri="{FF2B5EF4-FFF2-40B4-BE49-F238E27FC236}">
                <a16:creationId xmlns:a16="http://schemas.microsoft.com/office/drawing/2014/main" id="{EB9BBB6A-2FE2-4D02-BAD8-36FD2F60BF08}"/>
              </a:ext>
            </a:extLst>
          </p:cNvPr>
          <p:cNvSpPr txBox="1"/>
          <p:nvPr/>
        </p:nvSpPr>
        <p:spPr>
          <a:xfrm>
            <a:off x="142529" y="5183495"/>
            <a:ext cx="6696064"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Las palabra extras son ______________</a:t>
            </a:r>
          </a:p>
        </p:txBody>
      </p:sp>
      <p:sp>
        <p:nvSpPr>
          <p:cNvPr id="25" name="Google Shape;283;p7">
            <a:extLst>
              <a:ext uri="{FF2B5EF4-FFF2-40B4-BE49-F238E27FC236}">
                <a16:creationId xmlns:a16="http://schemas.microsoft.com/office/drawing/2014/main" id="{1989A655-A56A-4057-A05A-E0E522523CB3}"/>
              </a:ext>
            </a:extLst>
          </p:cNvPr>
          <p:cNvSpPr/>
          <p:nvPr/>
        </p:nvSpPr>
        <p:spPr>
          <a:xfrm>
            <a:off x="4178266" y="5165566"/>
            <a:ext cx="142536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beber</a:t>
            </a:r>
          </a:p>
        </p:txBody>
      </p:sp>
      <p:sp>
        <p:nvSpPr>
          <p:cNvPr id="26" name="TextBox 25">
            <a:extLst>
              <a:ext uri="{FF2B5EF4-FFF2-40B4-BE49-F238E27FC236}">
                <a16:creationId xmlns:a16="http://schemas.microsoft.com/office/drawing/2014/main" id="{CBE86D73-A98F-4D95-BDDD-8EED62CDE643}"/>
              </a:ext>
            </a:extLst>
          </p:cNvPr>
          <p:cNvSpPr txBox="1"/>
          <p:nvPr/>
        </p:nvSpPr>
        <p:spPr>
          <a:xfrm>
            <a:off x="142529" y="5721389"/>
            <a:ext cx="657263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En </a:t>
            </a:r>
            <a:r>
              <a:rPr lang="en-GB" sz="2800" b="1" dirty="0" err="1">
                <a:solidFill>
                  <a:srgbClr val="002060"/>
                </a:solidFill>
                <a:latin typeface="Century Gothic" panose="020B0502020202020204" pitchFamily="34" charset="0"/>
              </a:rPr>
              <a:t>inglés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significan</a:t>
            </a:r>
            <a:r>
              <a:rPr lang="en-GB" sz="2800" b="1" dirty="0">
                <a:solidFill>
                  <a:srgbClr val="002060"/>
                </a:solidFill>
                <a:latin typeface="Century Gothic" panose="020B0502020202020204" pitchFamily="34" charset="0"/>
              </a:rPr>
              <a:t>      ______________</a:t>
            </a:r>
          </a:p>
        </p:txBody>
      </p:sp>
      <p:sp>
        <p:nvSpPr>
          <p:cNvPr id="27" name="Google Shape;283;p7">
            <a:extLst>
              <a:ext uri="{FF2B5EF4-FFF2-40B4-BE49-F238E27FC236}">
                <a16:creationId xmlns:a16="http://schemas.microsoft.com/office/drawing/2014/main" id="{68DB1985-72E7-4C24-A7B0-3187BE29D569}"/>
              </a:ext>
            </a:extLst>
          </p:cNvPr>
          <p:cNvSpPr/>
          <p:nvPr/>
        </p:nvSpPr>
        <p:spPr>
          <a:xfrm>
            <a:off x="3994711" y="5706715"/>
            <a:ext cx="179247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err="1">
                <a:solidFill>
                  <a:srgbClr val="002060"/>
                </a:solidFill>
                <a:latin typeface="Century Gothic" panose="020B0502020202020204" pitchFamily="34" charset="0"/>
                <a:ea typeface="Calibri"/>
                <a:cs typeface="Calibri"/>
                <a:sym typeface="Calibri"/>
              </a:rPr>
              <a:t>to</a:t>
            </a:r>
            <a:r>
              <a:rPr lang="es-AR" sz="2000" dirty="0">
                <a:solidFill>
                  <a:srgbClr val="002060"/>
                </a:solidFill>
                <a:latin typeface="Century Gothic" panose="020B0502020202020204" pitchFamily="34" charset="0"/>
                <a:ea typeface="Calibri"/>
                <a:cs typeface="Calibri"/>
                <a:sym typeface="Calibri"/>
              </a:rPr>
              <a:t> </a:t>
            </a:r>
            <a:r>
              <a:rPr lang="es-AR" sz="2000" dirty="0" err="1">
                <a:solidFill>
                  <a:srgbClr val="002060"/>
                </a:solidFill>
                <a:latin typeface="Century Gothic" panose="020B0502020202020204" pitchFamily="34" charset="0"/>
                <a:ea typeface="Calibri"/>
                <a:cs typeface="Calibri"/>
                <a:sym typeface="Calibri"/>
              </a:rPr>
              <a:t>drink</a:t>
            </a:r>
            <a:endParaRPr lang="es-AR" sz="2000" dirty="0">
              <a:solidFill>
                <a:srgbClr val="002060"/>
              </a:solidFill>
              <a:latin typeface="Century Gothic" panose="020B0502020202020204" pitchFamily="34" charset="0"/>
              <a:ea typeface="Calibri"/>
              <a:cs typeface="Calibri"/>
              <a:sym typeface="Calibri"/>
            </a:endParaRPr>
          </a:p>
        </p:txBody>
      </p:sp>
      <p:pic>
        <p:nvPicPr>
          <p:cNvPr id="28" name="Picture 2" descr="Micrófono, Audio, Voz, Grabación">
            <a:extLst>
              <a:ext uri="{FF2B5EF4-FFF2-40B4-BE49-F238E27FC236}">
                <a16:creationId xmlns:a16="http://schemas.microsoft.com/office/drawing/2014/main" id="{D45C870B-6FC8-46A9-8377-C54EF05A4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5737" y="5795402"/>
            <a:ext cx="898413" cy="898413"/>
          </a:xfrm>
          <a:prstGeom prst="ellipse">
            <a:avLst/>
          </a:prstGeom>
          <a:noFill/>
          <a:ln w="28575">
            <a:solidFill>
              <a:srgbClr val="0573E1"/>
            </a:solidFill>
          </a:ln>
          <a:extLst>
            <a:ext uri="{909E8E84-426E-40DD-AFC4-6F175D3DCCD1}">
              <a14:hiddenFill xmlns:a14="http://schemas.microsoft.com/office/drawing/2010/main">
                <a:solidFill>
                  <a:srgbClr val="FFFFFF"/>
                </a:solidFill>
              </a14:hiddenFill>
            </a:ext>
          </a:extLst>
        </p:spPr>
      </p:pic>
      <p:pic>
        <p:nvPicPr>
          <p:cNvPr id="29" name="Picture 16" descr="United, Flag, Kingdom, British, Great, Britain">
            <a:extLst>
              <a:ext uri="{FF2B5EF4-FFF2-40B4-BE49-F238E27FC236}">
                <a16:creationId xmlns:a16="http://schemas.microsoft.com/office/drawing/2014/main" id="{7602FD81-9DD3-4936-AF18-1DFC3BE892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3339" y="5886473"/>
            <a:ext cx="311833" cy="244085"/>
          </a:xfrm>
          <a:prstGeom prst="round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27CF948-A208-44B4-924B-828D23ABFC3D}"/>
              </a:ext>
            </a:extLst>
          </p:cNvPr>
          <p:cNvSpPr txBox="1"/>
          <p:nvPr/>
        </p:nvSpPr>
        <p:spPr>
          <a:xfrm>
            <a:off x="8290935" y="50889"/>
            <a:ext cx="2504655" cy="800219"/>
          </a:xfrm>
          <a:prstGeom prst="rect">
            <a:avLst/>
          </a:prstGeom>
          <a:solidFill>
            <a:srgbClr val="C0E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err="1">
                <a:solidFill>
                  <a:srgbClr val="002060"/>
                </a:solidFill>
                <a:latin typeface="Century Gothic" panose="020B0502020202020204" pitchFamily="34" charset="0"/>
              </a:rPr>
              <a:t>investiga</a:t>
            </a:r>
            <a:r>
              <a:rPr lang="en-GB" sz="1600" b="1" dirty="0">
                <a:solidFill>
                  <a:srgbClr val="002060"/>
                </a:solidFill>
                <a:latin typeface="Century Gothic" panose="020B0502020202020204" pitchFamily="34" charset="0"/>
              </a:rPr>
              <a:t> =</a:t>
            </a:r>
            <a:r>
              <a:rPr lang="en-GB" sz="1400" b="1" dirty="0">
                <a:solidFill>
                  <a:srgbClr val="002060"/>
                </a:solidFill>
                <a:latin typeface="Century Gothic" panose="020B0502020202020204" pitchFamily="34" charset="0"/>
              </a:rPr>
              <a:t> </a:t>
            </a:r>
            <a:r>
              <a:rPr lang="en-GB" sz="1400" dirty="0">
                <a:solidFill>
                  <a:srgbClr val="002060"/>
                </a:solidFill>
                <a:latin typeface="Century Gothic" panose="020B0502020202020204" pitchFamily="34" charset="0"/>
              </a:rPr>
              <a:t>s/he researches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Century Gothic" panose="020B0502020202020204" pitchFamily="34" charset="0"/>
              </a:rPr>
              <a:t>sobre</a:t>
            </a:r>
            <a:r>
              <a:rPr lang="en-GB" sz="1600" dirty="0">
                <a:solidFill>
                  <a:srgbClr val="002060"/>
                </a:solidFill>
                <a:latin typeface="Century Gothic" panose="020B0502020202020204" pitchFamily="34" charset="0"/>
              </a:rPr>
              <a:t> = about</a:t>
            </a:r>
          </a:p>
        </p:txBody>
      </p:sp>
      <p:sp>
        <p:nvSpPr>
          <p:cNvPr id="31" name="Google Shape;291;p7">
            <a:extLst>
              <a:ext uri="{FF2B5EF4-FFF2-40B4-BE49-F238E27FC236}">
                <a16:creationId xmlns:a16="http://schemas.microsoft.com/office/drawing/2014/main" id="{15632069-1169-706B-D6AD-1B8AAECC111C}"/>
              </a:ext>
            </a:extLst>
          </p:cNvPr>
          <p:cNvSpPr/>
          <p:nvPr/>
        </p:nvSpPr>
        <p:spPr>
          <a:xfrm>
            <a:off x="5098432" y="2600375"/>
            <a:ext cx="1570726" cy="414773"/>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panose="020B0502020202020204" pitchFamily="34" charset="0"/>
                <a:ea typeface="Calibri"/>
                <a:cs typeface="Calibri"/>
                <a:sym typeface="Calibri"/>
              </a:rPr>
              <a:t>el patio</a:t>
            </a:r>
          </a:p>
        </p:txBody>
      </p:sp>
      <p:sp>
        <p:nvSpPr>
          <p:cNvPr id="35" name="Google Shape;291;p7">
            <a:extLst>
              <a:ext uri="{FF2B5EF4-FFF2-40B4-BE49-F238E27FC236}">
                <a16:creationId xmlns:a16="http://schemas.microsoft.com/office/drawing/2014/main" id="{683A9B4A-5E4E-EABA-27D4-87AB73291E98}"/>
              </a:ext>
            </a:extLst>
          </p:cNvPr>
          <p:cNvSpPr/>
          <p:nvPr/>
        </p:nvSpPr>
        <p:spPr>
          <a:xfrm>
            <a:off x="2377555" y="2616589"/>
            <a:ext cx="1352111" cy="40106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beber</a:t>
            </a:r>
          </a:p>
        </p:txBody>
      </p:sp>
      <p:sp>
        <p:nvSpPr>
          <p:cNvPr id="36" name="Google Shape;291;p7">
            <a:extLst>
              <a:ext uri="{FF2B5EF4-FFF2-40B4-BE49-F238E27FC236}">
                <a16:creationId xmlns:a16="http://schemas.microsoft.com/office/drawing/2014/main" id="{A46CDB6A-079B-6471-AC05-4A0F37D26A13}"/>
              </a:ext>
            </a:extLst>
          </p:cNvPr>
          <p:cNvSpPr/>
          <p:nvPr/>
        </p:nvSpPr>
        <p:spPr>
          <a:xfrm>
            <a:off x="6761535" y="2632017"/>
            <a:ext cx="1150349" cy="398559"/>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comer</a:t>
            </a:r>
          </a:p>
        </p:txBody>
      </p:sp>
      <p:sp>
        <p:nvSpPr>
          <p:cNvPr id="37" name="Google Shape;283;p7">
            <a:extLst>
              <a:ext uri="{FF2B5EF4-FFF2-40B4-BE49-F238E27FC236}">
                <a16:creationId xmlns:a16="http://schemas.microsoft.com/office/drawing/2014/main" id="{2A998AC6-6ACD-0286-08A2-56984BD730B5}"/>
              </a:ext>
            </a:extLst>
          </p:cNvPr>
          <p:cNvSpPr/>
          <p:nvPr/>
        </p:nvSpPr>
        <p:spPr>
          <a:xfrm>
            <a:off x="5649150" y="5165565"/>
            <a:ext cx="142536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a:solidFill>
                  <a:srgbClr val="002060"/>
                </a:solidFill>
                <a:latin typeface="Century Gothic" panose="020B0502020202020204" pitchFamily="34" charset="0"/>
                <a:ea typeface="Calibri"/>
                <a:cs typeface="Calibri"/>
                <a:sym typeface="Calibri"/>
              </a:rPr>
              <a:t>comer</a:t>
            </a:r>
          </a:p>
        </p:txBody>
      </p:sp>
      <p:sp>
        <p:nvSpPr>
          <p:cNvPr id="39" name="Google Shape;283;p7">
            <a:extLst>
              <a:ext uri="{FF2B5EF4-FFF2-40B4-BE49-F238E27FC236}">
                <a16:creationId xmlns:a16="http://schemas.microsoft.com/office/drawing/2014/main" id="{950DAE3B-2AC9-48E5-A4E7-4C01B15D784C}"/>
              </a:ext>
            </a:extLst>
          </p:cNvPr>
          <p:cNvSpPr/>
          <p:nvPr/>
        </p:nvSpPr>
        <p:spPr>
          <a:xfrm>
            <a:off x="5957336" y="5693161"/>
            <a:ext cx="1792478" cy="386625"/>
          </a:xfrm>
          <a:prstGeom prst="roundRect">
            <a:avLst>
              <a:gd name="adj" fmla="val 16667"/>
            </a:avLst>
          </a:prstGeom>
          <a:solidFill>
            <a:srgbClr val="C0E3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2000" dirty="0" err="1">
                <a:solidFill>
                  <a:srgbClr val="002060"/>
                </a:solidFill>
                <a:latin typeface="Century Gothic" panose="020B0502020202020204" pitchFamily="34" charset="0"/>
                <a:ea typeface="Calibri"/>
                <a:cs typeface="Calibri"/>
                <a:sym typeface="Calibri"/>
              </a:rPr>
              <a:t>to</a:t>
            </a:r>
            <a:r>
              <a:rPr lang="es-AR" sz="2000" dirty="0">
                <a:solidFill>
                  <a:srgbClr val="002060"/>
                </a:solidFill>
                <a:latin typeface="Century Gothic" panose="020B0502020202020204" pitchFamily="34" charset="0"/>
                <a:ea typeface="Calibri"/>
                <a:cs typeface="Calibri"/>
                <a:sym typeface="Calibri"/>
              </a:rPr>
              <a:t> </a:t>
            </a:r>
            <a:r>
              <a:rPr lang="es-AR" sz="2000" dirty="0" err="1">
                <a:solidFill>
                  <a:srgbClr val="002060"/>
                </a:solidFill>
                <a:latin typeface="Century Gothic" panose="020B0502020202020204" pitchFamily="34" charset="0"/>
                <a:ea typeface="Calibri"/>
                <a:cs typeface="Calibri"/>
                <a:sym typeface="Calibri"/>
              </a:rPr>
              <a:t>eat</a:t>
            </a:r>
            <a:endParaRPr lang="es-AR" sz="2000" dirty="0">
              <a:solidFill>
                <a:srgbClr val="002060"/>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7896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P spid="46" grpId="0" animBg="1"/>
      <p:bldP spid="47" grpId="0" animBg="1"/>
      <p:bldP spid="48" grpId="0" animBg="1"/>
      <p:bldP spid="49" grpId="0" animBg="1"/>
      <p:bldP spid="3" grpId="0"/>
      <p:bldP spid="25" grpId="0" animBg="1"/>
      <p:bldP spid="26" grpId="0"/>
      <p:bldP spid="27" grpId="0" animBg="1"/>
      <p:bldP spid="31" grpId="0" animBg="1"/>
      <p:bldP spid="37"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5718</TotalTime>
  <Words>3140</Words>
  <Application>Microsoft Office PowerPoint</Application>
  <PresentationFormat>Widescreen</PresentationFormat>
  <Paragraphs>623</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MS Gothic</vt:lpstr>
      <vt:lpstr>Arial</vt:lpstr>
      <vt:lpstr>Calibri</vt:lpstr>
      <vt:lpstr>Calibri Light</vt:lpstr>
      <vt:lpstr>Cambria Math</vt:lpstr>
      <vt:lpstr>Century Gothic</vt:lpstr>
      <vt:lpstr>docs-Century Gothic</vt:lpstr>
      <vt:lpstr>Modern Love</vt:lpstr>
      <vt:lpstr>Segoe Print</vt:lpstr>
      <vt:lpstr>Office Theme</vt:lpstr>
      <vt:lpstr>Saying what I and others have to do</vt:lpstr>
      <vt:lpstr>Follow up 1.1a </vt:lpstr>
      <vt:lpstr>Follow up 1.1b </vt:lpstr>
      <vt:lpstr>Follow up 1.2 </vt:lpstr>
      <vt:lpstr>Saying what you have to do</vt:lpstr>
      <vt:lpstr>Follow up 2: </vt:lpstr>
      <vt:lpstr>Follow up 3: </vt:lpstr>
      <vt:lpstr>Follow up 3: </vt:lpstr>
      <vt:lpstr>Follow up 3: </vt:lpstr>
      <vt:lpstr>Follow up 3: </vt:lpstr>
      <vt:lpstr>Follow up 4: </vt:lpstr>
      <vt:lpstr>follow up 5: </vt:lpstr>
      <vt:lpstr>follow up extra: </vt:lpstr>
      <vt:lpstr>¡adiós!</vt:lpstr>
      <vt:lpstr>Handout: follow up 5 extra</vt:lpstr>
      <vt:lpstr>Handout: follow up 5 extra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44</cp:revision>
  <dcterms:created xsi:type="dcterms:W3CDTF">2022-01-14T14:50:57Z</dcterms:created>
  <dcterms:modified xsi:type="dcterms:W3CDTF">2023-05-17T06:55:55Z</dcterms:modified>
</cp:coreProperties>
</file>