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86" r:id="rId2"/>
    <p:sldId id="477" r:id="rId3"/>
    <p:sldId id="828" r:id="rId4"/>
    <p:sldId id="966" r:id="rId5"/>
    <p:sldId id="940" r:id="rId6"/>
    <p:sldId id="501" r:id="rId7"/>
    <p:sldId id="975" r:id="rId8"/>
    <p:sldId id="839" r:id="rId9"/>
    <p:sldId id="945" r:id="rId10"/>
    <p:sldId id="980" r:id="rId11"/>
    <p:sldId id="981" r:id="rId12"/>
    <p:sldId id="982" r:id="rId13"/>
    <p:sldId id="983" r:id="rId14"/>
    <p:sldId id="984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DA8"/>
    <a:srgbClr val="FF0066"/>
    <a:srgbClr val="FFCCFF"/>
    <a:srgbClr val="E2F0D9"/>
    <a:srgbClr val="9CDCEE"/>
    <a:srgbClr val="22A7CC"/>
    <a:srgbClr val="2994B2"/>
    <a:srgbClr val="B4EAE4"/>
    <a:srgbClr val="68D5C8"/>
    <a:srgbClr val="4A8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60323D-9FC6-4467-98C3-7AFE1D124DD8}" v="104" dt="2022-07-14T14:41:12.5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29" autoAdjust="0"/>
    <p:restoredTop sz="77693" autoAdjust="0"/>
  </p:normalViewPr>
  <p:slideViewPr>
    <p:cSldViewPr snapToGrid="0">
      <p:cViewPr varScale="1">
        <p:scale>
          <a:sx n="85" d="100"/>
          <a:sy n="85" d="100"/>
        </p:scale>
        <p:origin x="1464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6E60323D-9FC6-4467-98C3-7AFE1D124DD8}"/>
    <pc:docChg chg="undo custSel modSld">
      <pc:chgData name="Tom Dawes" userId="fe899cd594ff6f3a" providerId="LiveId" clId="{6E60323D-9FC6-4467-98C3-7AFE1D124DD8}" dt="2022-07-14T14:40:50.660" v="227"/>
      <pc:docMkLst>
        <pc:docMk/>
      </pc:docMkLst>
      <pc:sldChg chg="delSp mod">
        <pc:chgData name="Tom Dawes" userId="fe899cd594ff6f3a" providerId="LiveId" clId="{6E60323D-9FC6-4467-98C3-7AFE1D124DD8}" dt="2022-07-14T13:56:48.392" v="0" actId="478"/>
        <pc:sldMkLst>
          <pc:docMk/>
          <pc:sldMk cId="0" sldId="477"/>
        </pc:sldMkLst>
        <pc:spChg chg="del">
          <ac:chgData name="Tom Dawes" userId="fe899cd594ff6f3a" providerId="LiveId" clId="{6E60323D-9FC6-4467-98C3-7AFE1D124DD8}" dt="2022-07-14T13:56:48.392" v="0" actId="478"/>
          <ac:spMkLst>
            <pc:docMk/>
            <pc:sldMk cId="0" sldId="477"/>
            <ac:spMk id="16" creationId="{52DF09C1-070B-46E4-8343-6C48F0465164}"/>
          </ac:spMkLst>
        </pc:spChg>
      </pc:sldChg>
      <pc:sldChg chg="modAnim">
        <pc:chgData name="Tom Dawes" userId="fe899cd594ff6f3a" providerId="LiveId" clId="{6E60323D-9FC6-4467-98C3-7AFE1D124DD8}" dt="2022-07-14T14:26:01.778" v="201"/>
        <pc:sldMkLst>
          <pc:docMk/>
          <pc:sldMk cId="3771193821" sldId="501"/>
        </pc:sldMkLst>
      </pc:sldChg>
      <pc:sldChg chg="addSp delSp modSp mod modAnim">
        <pc:chgData name="Tom Dawes" userId="fe899cd594ff6f3a" providerId="LiveId" clId="{6E60323D-9FC6-4467-98C3-7AFE1D124DD8}" dt="2022-07-14T14:08:18.224" v="167" actId="478"/>
        <pc:sldMkLst>
          <pc:docMk/>
          <pc:sldMk cId="0" sldId="828"/>
        </pc:sldMkLst>
        <pc:spChg chg="del mod">
          <ac:chgData name="Tom Dawes" userId="fe899cd594ff6f3a" providerId="LiveId" clId="{6E60323D-9FC6-4467-98C3-7AFE1D124DD8}" dt="2022-07-14T14:08:18.224" v="167" actId="478"/>
          <ac:spMkLst>
            <pc:docMk/>
            <pc:sldMk cId="0" sldId="828"/>
            <ac:spMk id="3" creationId="{78CB9F67-EC13-66E1-5D9C-38686FE5C302}"/>
          </ac:spMkLst>
        </pc:spChg>
        <pc:spChg chg="add mod">
          <ac:chgData name="Tom Dawes" userId="fe899cd594ff6f3a" providerId="LiveId" clId="{6E60323D-9FC6-4467-98C3-7AFE1D124DD8}" dt="2022-07-14T14:05:50.067" v="64" actId="1076"/>
          <ac:spMkLst>
            <pc:docMk/>
            <pc:sldMk cId="0" sldId="828"/>
            <ac:spMk id="5" creationId="{91AE0AE7-26FC-A8EC-2D7B-777F4DBED44D}"/>
          </ac:spMkLst>
        </pc:spChg>
        <pc:spChg chg="mod">
          <ac:chgData name="Tom Dawes" userId="fe899cd594ff6f3a" providerId="LiveId" clId="{6E60323D-9FC6-4467-98C3-7AFE1D124DD8}" dt="2022-07-14T13:56:57.888" v="1" actId="14100"/>
          <ac:spMkLst>
            <pc:docMk/>
            <pc:sldMk cId="0" sldId="828"/>
            <ac:spMk id="7" creationId="{A2B8486C-2C8F-4BA2-ABC9-39C585CF9966}"/>
          </ac:spMkLst>
        </pc:spChg>
        <pc:spChg chg="add mod">
          <ac:chgData name="Tom Dawes" userId="fe899cd594ff6f3a" providerId="LiveId" clId="{6E60323D-9FC6-4467-98C3-7AFE1D124DD8}" dt="2022-07-14T14:07:32.952" v="128" actId="20577"/>
          <ac:spMkLst>
            <pc:docMk/>
            <pc:sldMk cId="0" sldId="828"/>
            <ac:spMk id="26" creationId="{BFFF41BA-42D9-34E2-7E30-DA8A7A351A88}"/>
          </ac:spMkLst>
        </pc:spChg>
        <pc:spChg chg="add mod">
          <ac:chgData name="Tom Dawes" userId="fe899cd594ff6f3a" providerId="LiveId" clId="{6E60323D-9FC6-4467-98C3-7AFE1D124DD8}" dt="2022-07-14T14:06:17.384" v="94" actId="20577"/>
          <ac:spMkLst>
            <pc:docMk/>
            <pc:sldMk cId="0" sldId="828"/>
            <ac:spMk id="27" creationId="{6C5C9E23-8D40-BDBA-304D-E1609823283C}"/>
          </ac:spMkLst>
        </pc:spChg>
        <pc:spChg chg="add mod">
          <ac:chgData name="Tom Dawes" userId="fe899cd594ff6f3a" providerId="LiveId" clId="{6E60323D-9FC6-4467-98C3-7AFE1D124DD8}" dt="2022-07-14T14:08:05.795" v="166" actId="1076"/>
          <ac:spMkLst>
            <pc:docMk/>
            <pc:sldMk cId="0" sldId="828"/>
            <ac:spMk id="28" creationId="{922A7D21-26C9-7376-8555-535500FDB46F}"/>
          </ac:spMkLst>
        </pc:spChg>
        <pc:spChg chg="add mod">
          <ac:chgData name="Tom Dawes" userId="fe899cd594ff6f3a" providerId="LiveId" clId="{6E60323D-9FC6-4467-98C3-7AFE1D124DD8}" dt="2022-07-14T14:07:56.507" v="153" actId="1076"/>
          <ac:spMkLst>
            <pc:docMk/>
            <pc:sldMk cId="0" sldId="828"/>
            <ac:spMk id="29" creationId="{591E400B-EE13-A25A-68E1-F303DA2B7B02}"/>
          </ac:spMkLst>
        </pc:spChg>
        <pc:spChg chg="add mod">
          <ac:chgData name="Tom Dawes" userId="fe899cd594ff6f3a" providerId="LiveId" clId="{6E60323D-9FC6-4467-98C3-7AFE1D124DD8}" dt="2022-07-14T14:06:59.354" v="119" actId="1076"/>
          <ac:spMkLst>
            <pc:docMk/>
            <pc:sldMk cId="0" sldId="828"/>
            <ac:spMk id="30" creationId="{D2450F36-AA90-F4A6-6B2C-4D0B4622F0C6}"/>
          </ac:spMkLst>
        </pc:spChg>
        <pc:spChg chg="add mod">
          <ac:chgData name="Tom Dawes" userId="fe899cd594ff6f3a" providerId="LiveId" clId="{6E60323D-9FC6-4467-98C3-7AFE1D124DD8}" dt="2022-07-14T14:07:36.983" v="132" actId="20577"/>
          <ac:spMkLst>
            <pc:docMk/>
            <pc:sldMk cId="0" sldId="828"/>
            <ac:spMk id="31" creationId="{EA0DE167-C2E6-A6C9-B861-C9F22E5B211D}"/>
          </ac:spMkLst>
        </pc:spChg>
        <pc:spChg chg="add mod">
          <ac:chgData name="Tom Dawes" userId="fe899cd594ff6f3a" providerId="LiveId" clId="{6E60323D-9FC6-4467-98C3-7AFE1D124DD8}" dt="2022-07-14T14:07:41.634" v="133"/>
          <ac:spMkLst>
            <pc:docMk/>
            <pc:sldMk cId="0" sldId="828"/>
            <ac:spMk id="32" creationId="{59A544AF-5819-CEFB-E489-E35F5E8AEF1B}"/>
          </ac:spMkLst>
        </pc:spChg>
        <pc:spChg chg="add mod">
          <ac:chgData name="Tom Dawes" userId="fe899cd594ff6f3a" providerId="LiveId" clId="{6E60323D-9FC6-4467-98C3-7AFE1D124DD8}" dt="2022-07-14T14:07:46.090" v="139" actId="20577"/>
          <ac:spMkLst>
            <pc:docMk/>
            <pc:sldMk cId="0" sldId="828"/>
            <ac:spMk id="33" creationId="{DA37DB06-37D3-CB3A-210A-40B630D64366}"/>
          </ac:spMkLst>
        </pc:spChg>
        <pc:spChg chg="add mod">
          <ac:chgData name="Tom Dawes" userId="fe899cd594ff6f3a" providerId="LiveId" clId="{6E60323D-9FC6-4467-98C3-7AFE1D124DD8}" dt="2022-07-14T14:07:59.098" v="159" actId="20577"/>
          <ac:spMkLst>
            <pc:docMk/>
            <pc:sldMk cId="0" sldId="828"/>
            <ac:spMk id="34" creationId="{93BE0BBF-FC0C-2875-6DA4-93DF213732C4}"/>
          </ac:spMkLst>
        </pc:spChg>
        <pc:spChg chg="add mod">
          <ac:chgData name="Tom Dawes" userId="fe899cd594ff6f3a" providerId="LiveId" clId="{6E60323D-9FC6-4467-98C3-7AFE1D124DD8}" dt="2022-07-14T14:06:21.072" v="99" actId="20577"/>
          <ac:spMkLst>
            <pc:docMk/>
            <pc:sldMk cId="0" sldId="828"/>
            <ac:spMk id="35" creationId="{B5CD634D-F4F5-75D9-31B3-7D1E5E3A68C5}"/>
          </ac:spMkLst>
        </pc:spChg>
        <pc:spChg chg="add mod">
          <ac:chgData name="Tom Dawes" userId="fe899cd594ff6f3a" providerId="LiveId" clId="{6E60323D-9FC6-4467-98C3-7AFE1D124DD8}" dt="2022-07-14T14:06:33.308" v="112" actId="14100"/>
          <ac:spMkLst>
            <pc:docMk/>
            <pc:sldMk cId="0" sldId="828"/>
            <ac:spMk id="36" creationId="{3F8BBCA1-D449-BCB8-F0C9-362886D48B5A}"/>
          </ac:spMkLst>
        </pc:spChg>
        <pc:spChg chg="add mod">
          <ac:chgData name="Tom Dawes" userId="fe899cd594ff6f3a" providerId="LiveId" clId="{6E60323D-9FC6-4467-98C3-7AFE1D124DD8}" dt="2022-07-14T14:06:26.085" v="104" actId="20577"/>
          <ac:spMkLst>
            <pc:docMk/>
            <pc:sldMk cId="0" sldId="828"/>
            <ac:spMk id="37" creationId="{E8FE4EBE-B0B3-970C-1F08-E0A97135E7F4}"/>
          </ac:spMkLst>
        </pc:spChg>
        <pc:spChg chg="add mod">
          <ac:chgData name="Tom Dawes" userId="fe899cd594ff6f3a" providerId="LiveId" clId="{6E60323D-9FC6-4467-98C3-7AFE1D124DD8}" dt="2022-07-14T14:05:57.042" v="70" actId="20577"/>
          <ac:spMkLst>
            <pc:docMk/>
            <pc:sldMk cId="0" sldId="828"/>
            <ac:spMk id="41" creationId="{6C3A2C95-CEA8-309D-E4B4-BF7F8D212804}"/>
          </ac:spMkLst>
        </pc:spChg>
        <pc:spChg chg="add mod">
          <ac:chgData name="Tom Dawes" userId="fe899cd594ff6f3a" providerId="LiveId" clId="{6E60323D-9FC6-4467-98C3-7AFE1D124DD8}" dt="2022-07-14T14:06:07.648" v="81" actId="20577"/>
          <ac:spMkLst>
            <pc:docMk/>
            <pc:sldMk cId="0" sldId="828"/>
            <ac:spMk id="45" creationId="{299FAD1F-6F0E-7D3D-C2BC-5D88A9DD9D55}"/>
          </ac:spMkLst>
        </pc:spChg>
        <pc:spChg chg="add mod">
          <ac:chgData name="Tom Dawes" userId="fe899cd594ff6f3a" providerId="LiveId" clId="{6E60323D-9FC6-4467-98C3-7AFE1D124DD8}" dt="2022-07-14T14:06:01.967" v="76" actId="20577"/>
          <ac:spMkLst>
            <pc:docMk/>
            <pc:sldMk cId="0" sldId="828"/>
            <ac:spMk id="47" creationId="{6313D37A-03FD-29B1-5DA4-D25CF7B7FE87}"/>
          </ac:spMkLst>
        </pc:spChg>
        <pc:spChg chg="add mod">
          <ac:chgData name="Tom Dawes" userId="fe899cd594ff6f3a" providerId="LiveId" clId="{6E60323D-9FC6-4467-98C3-7AFE1D124DD8}" dt="2022-07-14T14:06:13.167" v="88" actId="20577"/>
          <ac:spMkLst>
            <pc:docMk/>
            <pc:sldMk cId="0" sldId="828"/>
            <ac:spMk id="48" creationId="{5B32839B-4780-70BB-6878-ADBC5A24CED3}"/>
          </ac:spMkLst>
        </pc:spChg>
      </pc:sldChg>
      <pc:sldChg chg="modAnim">
        <pc:chgData name="Tom Dawes" userId="fe899cd594ff6f3a" providerId="LiveId" clId="{6E60323D-9FC6-4467-98C3-7AFE1D124DD8}" dt="2022-07-14T14:31:46.778" v="220"/>
        <pc:sldMkLst>
          <pc:docMk/>
          <pc:sldMk cId="438894393" sldId="839"/>
        </pc:sldMkLst>
      </pc:sldChg>
      <pc:sldChg chg="modSp modAnim">
        <pc:chgData name="Tom Dawes" userId="fe899cd594ff6f3a" providerId="LiveId" clId="{6E60323D-9FC6-4467-98C3-7AFE1D124DD8}" dt="2022-07-14T14:24:44.756" v="200"/>
        <pc:sldMkLst>
          <pc:docMk/>
          <pc:sldMk cId="4133275495" sldId="940"/>
        </pc:sldMkLst>
        <pc:spChg chg="mod">
          <ac:chgData name="Tom Dawes" userId="fe899cd594ff6f3a" providerId="LiveId" clId="{6E60323D-9FC6-4467-98C3-7AFE1D124DD8}" dt="2022-07-14T14:22:35.609" v="184" actId="6549"/>
          <ac:spMkLst>
            <pc:docMk/>
            <pc:sldMk cId="4133275495" sldId="940"/>
            <ac:spMk id="28" creationId="{603D5146-6E9E-4B75-8BCF-EFAD82F816F8}"/>
          </ac:spMkLst>
        </pc:spChg>
        <pc:spChg chg="mod">
          <ac:chgData name="Tom Dawes" userId="fe899cd594ff6f3a" providerId="LiveId" clId="{6E60323D-9FC6-4467-98C3-7AFE1D124DD8}" dt="2022-07-14T14:22:47.278" v="196" actId="6549"/>
          <ac:spMkLst>
            <pc:docMk/>
            <pc:sldMk cId="4133275495" sldId="940"/>
            <ac:spMk id="29" creationId="{83A52107-DCAE-42E3-8593-F24FD417854D}"/>
          </ac:spMkLst>
        </pc:spChg>
      </pc:sldChg>
      <pc:sldChg chg="modAnim">
        <pc:chgData name="Tom Dawes" userId="fe899cd594ff6f3a" providerId="LiveId" clId="{6E60323D-9FC6-4467-98C3-7AFE1D124DD8}" dt="2022-07-14T14:36:43.160" v="222"/>
        <pc:sldMkLst>
          <pc:docMk/>
          <pc:sldMk cId="1279398828" sldId="945"/>
        </pc:sldMkLst>
      </pc:sldChg>
      <pc:sldChg chg="modAnim">
        <pc:chgData name="Tom Dawes" userId="fe899cd594ff6f3a" providerId="LiveId" clId="{6E60323D-9FC6-4467-98C3-7AFE1D124DD8}" dt="2022-07-14T14:21:15.553" v="177"/>
        <pc:sldMkLst>
          <pc:docMk/>
          <pc:sldMk cId="3059019735" sldId="966"/>
        </pc:sldMkLst>
      </pc:sldChg>
      <pc:sldChg chg="addSp delSp modSp mod modAnim">
        <pc:chgData name="Tom Dawes" userId="fe899cd594ff6f3a" providerId="LiveId" clId="{6E60323D-9FC6-4467-98C3-7AFE1D124DD8}" dt="2022-07-14T14:28:50.286" v="215"/>
        <pc:sldMkLst>
          <pc:docMk/>
          <pc:sldMk cId="134260330" sldId="975"/>
        </pc:sldMkLst>
        <pc:spChg chg="del">
          <ac:chgData name="Tom Dawes" userId="fe899cd594ff6f3a" providerId="LiveId" clId="{6E60323D-9FC6-4467-98C3-7AFE1D124DD8}" dt="2022-07-14T14:28:17.368" v="213" actId="478"/>
          <ac:spMkLst>
            <pc:docMk/>
            <pc:sldMk cId="134260330" sldId="975"/>
            <ac:spMk id="31" creationId="{951B00E3-A1B2-47D5-BCDE-076EA271BABC}"/>
          </ac:spMkLst>
        </pc:spChg>
        <pc:spChg chg="del">
          <ac:chgData name="Tom Dawes" userId="fe899cd594ff6f3a" providerId="LiveId" clId="{6E60323D-9FC6-4467-98C3-7AFE1D124DD8}" dt="2022-07-14T14:28:04.005" v="202" actId="478"/>
          <ac:spMkLst>
            <pc:docMk/>
            <pc:sldMk cId="134260330" sldId="975"/>
            <ac:spMk id="34" creationId="{9FC74770-7451-4514-9BD6-F0B8E14B3E97}"/>
          </ac:spMkLst>
        </pc:spChg>
        <pc:spChg chg="add mod">
          <ac:chgData name="Tom Dawes" userId="fe899cd594ff6f3a" providerId="LiveId" clId="{6E60323D-9FC6-4467-98C3-7AFE1D124DD8}" dt="2022-07-14T14:28:08.968" v="212" actId="1035"/>
          <ac:spMkLst>
            <pc:docMk/>
            <pc:sldMk cId="134260330" sldId="975"/>
            <ac:spMk id="39" creationId="{2DCA128B-EB2D-B00C-C8BD-6A3BC0B9F012}"/>
          </ac:spMkLst>
        </pc:spChg>
        <pc:spChg chg="add mod">
          <ac:chgData name="Tom Dawes" userId="fe899cd594ff6f3a" providerId="LiveId" clId="{6E60323D-9FC6-4467-98C3-7AFE1D124DD8}" dt="2022-07-14T14:28:08.968" v="212" actId="1035"/>
          <ac:spMkLst>
            <pc:docMk/>
            <pc:sldMk cId="134260330" sldId="975"/>
            <ac:spMk id="41" creationId="{67B88B7D-98CE-2A63-4E0E-E00DF232CA82}"/>
          </ac:spMkLst>
        </pc:spChg>
        <pc:spChg chg="add mod">
          <ac:chgData name="Tom Dawes" userId="fe899cd594ff6f3a" providerId="LiveId" clId="{6E60323D-9FC6-4467-98C3-7AFE1D124DD8}" dt="2022-07-14T14:28:08.968" v="212" actId="1035"/>
          <ac:spMkLst>
            <pc:docMk/>
            <pc:sldMk cId="134260330" sldId="975"/>
            <ac:spMk id="42" creationId="{43C94BBD-CCF1-74E3-8695-0909D1125DCC}"/>
          </ac:spMkLst>
        </pc:spChg>
        <pc:spChg chg="del">
          <ac:chgData name="Tom Dawes" userId="fe899cd594ff6f3a" providerId="LiveId" clId="{6E60323D-9FC6-4467-98C3-7AFE1D124DD8}" dt="2022-07-14T14:28:04.005" v="202" actId="478"/>
          <ac:spMkLst>
            <pc:docMk/>
            <pc:sldMk cId="134260330" sldId="975"/>
            <ac:spMk id="43" creationId="{DA4C1365-5E8F-4FE5-A3A5-B5303206C875}"/>
          </ac:spMkLst>
        </pc:spChg>
        <pc:spChg chg="add mod">
          <ac:chgData name="Tom Dawes" userId="fe899cd594ff6f3a" providerId="LiveId" clId="{6E60323D-9FC6-4467-98C3-7AFE1D124DD8}" dt="2022-07-14T14:28:08.968" v="212" actId="1035"/>
          <ac:spMkLst>
            <pc:docMk/>
            <pc:sldMk cId="134260330" sldId="975"/>
            <ac:spMk id="49" creationId="{1FAC294E-1947-542E-7870-86BA08AA209D}"/>
          </ac:spMkLst>
        </pc:spChg>
        <pc:spChg chg="del">
          <ac:chgData name="Tom Dawes" userId="fe899cd594ff6f3a" providerId="LiveId" clId="{6E60323D-9FC6-4467-98C3-7AFE1D124DD8}" dt="2022-07-14T14:28:04.005" v="202" actId="478"/>
          <ac:spMkLst>
            <pc:docMk/>
            <pc:sldMk cId="134260330" sldId="975"/>
            <ac:spMk id="50" creationId="{014495B3-79CB-4D6B-B551-3169B8B701CA}"/>
          </ac:spMkLst>
        </pc:spChg>
        <pc:spChg chg="del">
          <ac:chgData name="Tom Dawes" userId="fe899cd594ff6f3a" providerId="LiveId" clId="{6E60323D-9FC6-4467-98C3-7AFE1D124DD8}" dt="2022-07-14T14:28:04.005" v="202" actId="478"/>
          <ac:spMkLst>
            <pc:docMk/>
            <pc:sldMk cId="134260330" sldId="975"/>
            <ac:spMk id="51" creationId="{5A07054D-9643-4B0A-B5CF-2E03219D7C4B}"/>
          </ac:spMkLst>
        </pc:spChg>
        <pc:spChg chg="del">
          <ac:chgData name="Tom Dawes" userId="fe899cd594ff6f3a" providerId="LiveId" clId="{6E60323D-9FC6-4467-98C3-7AFE1D124DD8}" dt="2022-07-14T14:28:04.005" v="202" actId="478"/>
          <ac:spMkLst>
            <pc:docMk/>
            <pc:sldMk cId="134260330" sldId="975"/>
            <ac:spMk id="52" creationId="{60718FC6-70AC-4DA6-938F-56AC5BFBBC60}"/>
          </ac:spMkLst>
        </pc:spChg>
        <pc:spChg chg="add mod">
          <ac:chgData name="Tom Dawes" userId="fe899cd594ff6f3a" providerId="LiveId" clId="{6E60323D-9FC6-4467-98C3-7AFE1D124DD8}" dt="2022-07-14T14:28:08.968" v="212" actId="1035"/>
          <ac:spMkLst>
            <pc:docMk/>
            <pc:sldMk cId="134260330" sldId="975"/>
            <ac:spMk id="61" creationId="{0B8FBDF1-E497-8C4E-52DA-33ACF3652B48}"/>
          </ac:spMkLst>
        </pc:spChg>
        <pc:spChg chg="add mod">
          <ac:chgData name="Tom Dawes" userId="fe899cd594ff6f3a" providerId="LiveId" clId="{6E60323D-9FC6-4467-98C3-7AFE1D124DD8}" dt="2022-07-14T14:28:08.968" v="212" actId="1035"/>
          <ac:spMkLst>
            <pc:docMk/>
            <pc:sldMk cId="134260330" sldId="975"/>
            <ac:spMk id="65" creationId="{C18A2977-D6E8-91F0-0660-57265BCE65C6}"/>
          </ac:spMkLst>
        </pc:spChg>
        <pc:spChg chg="add mod">
          <ac:chgData name="Tom Dawes" userId="fe899cd594ff6f3a" providerId="LiveId" clId="{6E60323D-9FC6-4467-98C3-7AFE1D124DD8}" dt="2022-07-14T14:28:18.368" v="214"/>
          <ac:spMkLst>
            <pc:docMk/>
            <pc:sldMk cId="134260330" sldId="975"/>
            <ac:spMk id="66" creationId="{4923C3E1-68EE-36CC-0CBB-493C42F38364}"/>
          </ac:spMkLst>
        </pc:spChg>
        <pc:spChg chg="del">
          <ac:chgData name="Tom Dawes" userId="fe899cd594ff6f3a" providerId="LiveId" clId="{6E60323D-9FC6-4467-98C3-7AFE1D124DD8}" dt="2022-07-14T14:28:04.005" v="202" actId="478"/>
          <ac:spMkLst>
            <pc:docMk/>
            <pc:sldMk cId="134260330" sldId="975"/>
            <ac:spMk id="82" creationId="{9B8FD1C0-5C0D-5C45-06DB-2C0F80176EBA}"/>
          </ac:spMkLst>
        </pc:spChg>
      </pc:sldChg>
      <pc:sldChg chg="modAnim">
        <pc:chgData name="Tom Dawes" userId="fe899cd594ff6f3a" providerId="LiveId" clId="{6E60323D-9FC6-4467-98C3-7AFE1D124DD8}" dt="2022-07-14T14:37:52.913" v="223"/>
        <pc:sldMkLst>
          <pc:docMk/>
          <pc:sldMk cId="3580569745" sldId="980"/>
        </pc:sldMkLst>
      </pc:sldChg>
      <pc:sldChg chg="modAnim">
        <pc:chgData name="Tom Dawes" userId="fe899cd594ff6f3a" providerId="LiveId" clId="{6E60323D-9FC6-4467-98C3-7AFE1D124DD8}" dt="2022-07-14T14:38:41.443" v="224"/>
        <pc:sldMkLst>
          <pc:docMk/>
          <pc:sldMk cId="1136787114" sldId="981"/>
        </pc:sldMkLst>
      </pc:sldChg>
      <pc:sldChg chg="modAnim">
        <pc:chgData name="Tom Dawes" userId="fe899cd594ff6f3a" providerId="LiveId" clId="{6E60323D-9FC6-4467-98C3-7AFE1D124DD8}" dt="2022-07-14T14:39:15.038" v="225"/>
        <pc:sldMkLst>
          <pc:docMk/>
          <pc:sldMk cId="3353310882" sldId="982"/>
        </pc:sldMkLst>
      </pc:sldChg>
      <pc:sldChg chg="modAnim">
        <pc:chgData name="Tom Dawes" userId="fe899cd594ff6f3a" providerId="LiveId" clId="{6E60323D-9FC6-4467-98C3-7AFE1D124DD8}" dt="2022-07-14T14:40:20.489" v="226"/>
        <pc:sldMkLst>
          <pc:docMk/>
          <pc:sldMk cId="427559177" sldId="983"/>
        </pc:sldMkLst>
      </pc:sldChg>
      <pc:sldChg chg="modAnim">
        <pc:chgData name="Tom Dawes" userId="fe899cd594ff6f3a" providerId="LiveId" clId="{6E60323D-9FC6-4467-98C3-7AFE1D124DD8}" dt="2022-07-14T14:40:50.660" v="227"/>
        <pc:sldMkLst>
          <pc:docMk/>
          <pc:sldMk cId="3973160289" sldId="984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Phonics: SSC revision 1</a:t>
            </a:r>
            <a:endParaRPr lang="es-ES_tradnl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words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lavar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[1676]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ordenar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[1184] preparar [570]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coche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[1190]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juguete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[3163]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ropa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[782]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suelo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[552]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tirar1 [685] gente [137] hora1 [160]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durante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[139]</a:t>
            </a:r>
            <a:r>
              <a:rPr lang="en-GB" sz="280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hay [13] dos [64]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[134] cuatro [241]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cinco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[284] seis [438]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siete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[603]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ocho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[641]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nueve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[991]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diez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[449] once [1701]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doce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[1138]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[2700]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catorce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[2411] quince[1215]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dieciséis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[3373]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diecisiete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[3400]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dieciocho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[2730]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diecinueve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[4232]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[819]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veintiuno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[819/425]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veintidós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veintitrés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veinticuatro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veinticinco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veintiséis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veintisiete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veintiocho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veintinueve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treinta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[830]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treinta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y uno [830/4/425]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3/6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1203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4/6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9701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5/6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9019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6/6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4243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revisit term 1-3 SSC.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Introduce the task. All pupils write 9 words of their choice from the list. The aim is to pronounce the words correctly and try to call bingo by figuring out all the words their partners wrote down.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Start the timer for Pupil A (s/he tries to read aloud all of the words, within the 60 seconds allowed).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800" b="0" i="0" u="none" strike="noStrike" kern="1200" dirty="0">
              <a:solidFill>
                <a:srgbClr val="FFFFFF"/>
              </a:solidFill>
              <a:effectLst/>
              <a:latin typeface="Century Gothic" panose="020B0502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previously taught vocabulary and three new words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item. Elicit pronunciation of the Spanish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cover the Spanish word with a picture.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Optional at this stage: elicit the Spanish from pupils, (English prompts reappear on each mouse click) this time without written Spanish support.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303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persons plural for–</a:t>
            </a:r>
            <a:r>
              <a:rPr lang="en-GB" b="0" dirty="0" err="1"/>
              <a:t>ar</a:t>
            </a:r>
            <a:r>
              <a:rPr lang="en-GB" b="0" dirty="0"/>
              <a:t> and –er verbs (hacer, jugar).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r>
              <a:rPr lang="en-US" sz="1800" b="1" dirty="0"/>
              <a:t>Aim: </a:t>
            </a:r>
            <a:r>
              <a:rPr lang="en-US" sz="1800" b="0" dirty="0"/>
              <a:t>to </a:t>
            </a:r>
            <a:r>
              <a:rPr lang="en-US" sz="1800" b="0" dirty="0" err="1"/>
              <a:t>practise</a:t>
            </a:r>
            <a:r>
              <a:rPr lang="en-US" sz="1800" b="0" dirty="0"/>
              <a:t> connection of the 1</a:t>
            </a:r>
            <a:r>
              <a:rPr lang="en-US" sz="1800" b="0" baseline="30000" dirty="0"/>
              <a:t>st</a:t>
            </a:r>
            <a:r>
              <a:rPr lang="en-US" sz="1800" b="0" dirty="0"/>
              <a:t> and 3</a:t>
            </a:r>
            <a:r>
              <a:rPr lang="en-US" sz="1800" b="0" baseline="30000" dirty="0"/>
              <a:t>rd</a:t>
            </a:r>
            <a:r>
              <a:rPr lang="en-US" sz="1800" b="0" dirty="0"/>
              <a:t> person plural and aural recognition of vocabulary.</a:t>
            </a:r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0" dirty="0"/>
              <a:t>Pupils listen to each phrase.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0" dirty="0"/>
              <a:t>Attending to the verb ending,  pupils decide if it’s ‘we’ or ‘they’. Encourage them to write the verb.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0" dirty="0"/>
              <a:t>Click to reveal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0" dirty="0"/>
              <a:t>On the 2</a:t>
            </a:r>
            <a:r>
              <a:rPr lang="en-US" sz="1800" b="0" baseline="30000" dirty="0"/>
              <a:t>nd</a:t>
            </a:r>
            <a:r>
              <a:rPr lang="en-US" sz="1800" b="0" dirty="0"/>
              <a:t> time of listening (NEXT SLIDE), pupils write the English meaning of the sentences. Teachers can click on the blue box to provide support if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1800" b="1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E. [ellos] preparan la mochila.</a:t>
            </a:r>
            <a:b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[nosotros] hacemos la cama.</a:t>
            </a:r>
            <a:b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[nosotros] ordenamos la habitación.</a:t>
            </a:r>
            <a:b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[ellos] hacen un bocadillo.</a:t>
            </a:r>
            <a:b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[ellos] ordenan la ropa.</a:t>
            </a:r>
            <a:b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 veces, [</a:t>
            </a:r>
            <a:r>
              <a:rPr lang="es-AR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nosotros</a:t>
            </a: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lavamos los juguetes.</a:t>
            </a:r>
            <a:endParaRPr lang="en-GB" b="0" dirty="0"/>
          </a:p>
          <a:p>
            <a:endParaRPr lang="en-GB" sz="1200" b="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On the 2</a:t>
            </a:r>
            <a:r>
              <a:rPr lang="en-US" sz="1200" b="0" baseline="30000" dirty="0"/>
              <a:t>nd</a:t>
            </a:r>
            <a:r>
              <a:rPr lang="en-US" sz="1200" b="0" dirty="0"/>
              <a:t> time of listening, pupils write the English meaning of the sentences. Teachers can click on the blue box to provide support if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1200" b="1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Transcript</a:t>
            </a:r>
            <a:endParaRPr lang="es-AR" sz="1200" b="1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E. [ellos] preparan la mochila.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[nosotros] hacemos la cama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[nosotros] ordenamos la habitación.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[ellos] hacen un bocadillo 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[ellos] ordenan la ropa 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 veces, [</a:t>
            </a: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nosotros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lavamos los juguetes</a:t>
            </a:r>
            <a:endParaRPr lang="en-GB" b="0" dirty="0"/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1938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2-verb structures with 2 opinion verbs (</a:t>
            </a:r>
            <a:r>
              <a:rPr lang="en-GB" b="0" dirty="0" err="1"/>
              <a:t>amar</a:t>
            </a:r>
            <a:r>
              <a:rPr lang="en-GB" b="0" dirty="0"/>
              <a:t>, </a:t>
            </a:r>
            <a:r>
              <a:rPr lang="en-GB" b="0" dirty="0" err="1"/>
              <a:t>odiar</a:t>
            </a:r>
            <a:r>
              <a:rPr lang="en-GB" b="0" dirty="0"/>
              <a:t>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97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7 minutes (6 slides)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differentiate between the meaning and form of single and 2-verb structures; to practise written comprehension of key vocabulary introduced this week.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context. Tell students Quique is receiving messages from different friends.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first message. Ask pupils to identify </a:t>
            </a:r>
            <a:r>
              <a:rPr lang="en-GB" dirty="0" err="1"/>
              <a:t>amar</a:t>
            </a:r>
            <a:r>
              <a:rPr lang="en-GB" dirty="0"/>
              <a:t> if it’s an opinion or a task (¿Es una </a:t>
            </a:r>
            <a:r>
              <a:rPr lang="en-GB" dirty="0" err="1"/>
              <a:t>opinión</a:t>
            </a:r>
            <a:r>
              <a:rPr lang="en-GB" dirty="0"/>
              <a:t> o una </a:t>
            </a:r>
            <a:r>
              <a:rPr lang="en-GB" dirty="0" err="1"/>
              <a:t>actividad</a:t>
            </a:r>
            <a:r>
              <a:rPr lang="en-GB" dirty="0"/>
              <a:t>?). Click to model TL response from pupils. 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part 2 (support for pupils to translate the message) and elicit oral response.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with items 1 – 5.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4104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2/6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5026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2.png"/><Relationship Id="rId3" Type="http://schemas.openxmlformats.org/officeDocument/2006/relationships/audio" Target="../media/audio55.wav"/><Relationship Id="rId7" Type="http://schemas.openxmlformats.org/officeDocument/2006/relationships/image" Target="../media/image12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43.png"/><Relationship Id="rId5" Type="http://schemas.microsoft.com/office/2007/relationships/hdphoto" Target="../media/hdphoto1.wdp"/><Relationship Id="rId10" Type="http://schemas.openxmlformats.org/officeDocument/2006/relationships/audio" Target="../media/audio56.wav"/><Relationship Id="rId4" Type="http://schemas.openxmlformats.org/officeDocument/2006/relationships/image" Target="../media/image42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0.png"/><Relationship Id="rId3" Type="http://schemas.openxmlformats.org/officeDocument/2006/relationships/audio" Target="../media/audio57.wav"/><Relationship Id="rId7" Type="http://schemas.openxmlformats.org/officeDocument/2006/relationships/image" Target="../media/image12.sv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audio" Target="../media/audio58.wav"/><Relationship Id="rId4" Type="http://schemas.openxmlformats.org/officeDocument/2006/relationships/image" Target="../media/image42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2.png"/><Relationship Id="rId3" Type="http://schemas.openxmlformats.org/officeDocument/2006/relationships/audio" Target="../media/audio59.wav"/><Relationship Id="rId7" Type="http://schemas.openxmlformats.org/officeDocument/2006/relationships/image" Target="../media/image12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43.png"/><Relationship Id="rId5" Type="http://schemas.microsoft.com/office/2007/relationships/hdphoto" Target="../media/hdphoto1.wdp"/><Relationship Id="rId10" Type="http://schemas.openxmlformats.org/officeDocument/2006/relationships/audio" Target="../media/audio60.wav"/><Relationship Id="rId4" Type="http://schemas.openxmlformats.org/officeDocument/2006/relationships/image" Target="../media/image42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2.png"/><Relationship Id="rId3" Type="http://schemas.openxmlformats.org/officeDocument/2006/relationships/audio" Target="../media/audio61.wav"/><Relationship Id="rId7" Type="http://schemas.openxmlformats.org/officeDocument/2006/relationships/image" Target="../media/image12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43.png"/><Relationship Id="rId5" Type="http://schemas.microsoft.com/office/2007/relationships/hdphoto" Target="../media/hdphoto1.wdp"/><Relationship Id="rId10" Type="http://schemas.openxmlformats.org/officeDocument/2006/relationships/audio" Target="../media/audio62.wav"/><Relationship Id="rId4" Type="http://schemas.openxmlformats.org/officeDocument/2006/relationships/image" Target="../media/image42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2.png"/><Relationship Id="rId3" Type="http://schemas.openxmlformats.org/officeDocument/2006/relationships/audio" Target="../media/audio63.wav"/><Relationship Id="rId7" Type="http://schemas.openxmlformats.org/officeDocument/2006/relationships/image" Target="../media/image12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43.png"/><Relationship Id="rId5" Type="http://schemas.microsoft.com/office/2007/relationships/hdphoto" Target="../media/hdphoto1.wdp"/><Relationship Id="rId10" Type="http://schemas.openxmlformats.org/officeDocument/2006/relationships/audio" Target="../media/audio64.wav"/><Relationship Id="rId4" Type="http://schemas.openxmlformats.org/officeDocument/2006/relationships/image" Target="../media/image42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8.wav"/><Relationship Id="rId18" Type="http://schemas.openxmlformats.org/officeDocument/2006/relationships/audio" Target="../media/audio13.wav"/><Relationship Id="rId3" Type="http://schemas.openxmlformats.org/officeDocument/2006/relationships/audio" Target="../media/audio1.wav"/><Relationship Id="rId21" Type="http://schemas.openxmlformats.org/officeDocument/2006/relationships/audio" Target="../media/audio16.wav"/><Relationship Id="rId7" Type="http://schemas.openxmlformats.org/officeDocument/2006/relationships/image" Target="../media/image12.svg"/><Relationship Id="rId12" Type="http://schemas.openxmlformats.org/officeDocument/2006/relationships/audio" Target="../media/audio7.wav"/><Relationship Id="rId17" Type="http://schemas.openxmlformats.org/officeDocument/2006/relationships/audio" Target="../media/audio12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1.wav"/><Relationship Id="rId20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audio" Target="../media/audio6.wav"/><Relationship Id="rId24" Type="http://schemas.openxmlformats.org/officeDocument/2006/relationships/audio" Target="../media/audio19.wav"/><Relationship Id="rId5" Type="http://schemas.openxmlformats.org/officeDocument/2006/relationships/audio" Target="../media/audio2.wav"/><Relationship Id="rId15" Type="http://schemas.openxmlformats.org/officeDocument/2006/relationships/audio" Target="../media/audio10.wav"/><Relationship Id="rId23" Type="http://schemas.openxmlformats.org/officeDocument/2006/relationships/audio" Target="../media/audio18.wav"/><Relationship Id="rId10" Type="http://schemas.openxmlformats.org/officeDocument/2006/relationships/audio" Target="../media/audio5.wav"/><Relationship Id="rId19" Type="http://schemas.openxmlformats.org/officeDocument/2006/relationships/audio" Target="../media/audio14.wav"/><Relationship Id="rId4" Type="http://schemas.openxmlformats.org/officeDocument/2006/relationships/image" Target="../media/image10.png"/><Relationship Id="rId9" Type="http://schemas.openxmlformats.org/officeDocument/2006/relationships/audio" Target="../media/audio4.wav"/><Relationship Id="rId14" Type="http://schemas.openxmlformats.org/officeDocument/2006/relationships/audio" Target="../media/audio9.wav"/><Relationship Id="rId22" Type="http://schemas.openxmlformats.org/officeDocument/2006/relationships/audio" Target="../media/audio17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audio" Target="../media/audio20.wav"/><Relationship Id="rId21" Type="http://schemas.openxmlformats.org/officeDocument/2006/relationships/image" Target="../media/image19.png"/><Relationship Id="rId7" Type="http://schemas.openxmlformats.org/officeDocument/2006/relationships/audio" Target="../media/audio24.wav"/><Relationship Id="rId12" Type="http://schemas.openxmlformats.org/officeDocument/2006/relationships/audio" Target="../media/audio29.wav"/><Relationship Id="rId17" Type="http://schemas.openxmlformats.org/officeDocument/2006/relationships/audio" Target="../media/audio31.wav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sv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3.wav"/><Relationship Id="rId11" Type="http://schemas.openxmlformats.org/officeDocument/2006/relationships/audio" Target="../media/audio28.wav"/><Relationship Id="rId24" Type="http://schemas.openxmlformats.org/officeDocument/2006/relationships/image" Target="../media/image22.png"/><Relationship Id="rId5" Type="http://schemas.openxmlformats.org/officeDocument/2006/relationships/audio" Target="../media/audio22.wav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audio" Target="../media/audio27.wav"/><Relationship Id="rId19" Type="http://schemas.openxmlformats.org/officeDocument/2006/relationships/image" Target="../media/image17.png"/><Relationship Id="rId4" Type="http://schemas.openxmlformats.org/officeDocument/2006/relationships/audio" Target="../media/audio21.wav"/><Relationship Id="rId9" Type="http://schemas.openxmlformats.org/officeDocument/2006/relationships/audio" Target="../media/audio26.wav"/><Relationship Id="rId14" Type="http://schemas.openxmlformats.org/officeDocument/2006/relationships/audio" Target="../media/audio30.wav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5.wav"/><Relationship Id="rId5" Type="http://schemas.openxmlformats.org/officeDocument/2006/relationships/audio" Target="../media/audio34.wav"/><Relationship Id="rId10" Type="http://schemas.openxmlformats.org/officeDocument/2006/relationships/image" Target="../media/image30.png"/><Relationship Id="rId4" Type="http://schemas.openxmlformats.org/officeDocument/2006/relationships/audio" Target="../media/audio33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image" Target="../media/image33.png"/><Relationship Id="rId18" Type="http://schemas.openxmlformats.org/officeDocument/2006/relationships/image" Target="../media/image5.png"/><Relationship Id="rId3" Type="http://schemas.openxmlformats.org/officeDocument/2006/relationships/audio" Target="../media/audio36.wav"/><Relationship Id="rId21" Type="http://schemas.openxmlformats.org/officeDocument/2006/relationships/image" Target="../media/image8.png"/><Relationship Id="rId7" Type="http://schemas.openxmlformats.org/officeDocument/2006/relationships/audio" Target="../media/audio39.wav"/><Relationship Id="rId12" Type="http://schemas.openxmlformats.org/officeDocument/2006/relationships/image" Target="../media/image29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43.wav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8.wav"/><Relationship Id="rId11" Type="http://schemas.openxmlformats.org/officeDocument/2006/relationships/audio" Target="../media/audio42.wav"/><Relationship Id="rId5" Type="http://schemas.openxmlformats.org/officeDocument/2006/relationships/audio" Target="../media/audio37.wav"/><Relationship Id="rId15" Type="http://schemas.openxmlformats.org/officeDocument/2006/relationships/image" Target="../media/image35.svg"/><Relationship Id="rId10" Type="http://schemas.openxmlformats.org/officeDocument/2006/relationships/image" Target="../media/image32.png"/><Relationship Id="rId19" Type="http://schemas.openxmlformats.org/officeDocument/2006/relationships/image" Target="../media/image6.png"/><Relationship Id="rId4" Type="http://schemas.openxmlformats.org/officeDocument/2006/relationships/image" Target="../media/image31.png"/><Relationship Id="rId9" Type="http://schemas.openxmlformats.org/officeDocument/2006/relationships/audio" Target="../media/audio41.wav"/><Relationship Id="rId14" Type="http://schemas.openxmlformats.org/officeDocument/2006/relationships/image" Target="../media/image34.png"/><Relationship Id="rId2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1.png"/><Relationship Id="rId18" Type="http://schemas.openxmlformats.org/officeDocument/2006/relationships/image" Target="../media/image6.png"/><Relationship Id="rId26" Type="http://schemas.openxmlformats.org/officeDocument/2006/relationships/audio" Target="../media/audio41.wav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9.png"/><Relationship Id="rId7" Type="http://schemas.openxmlformats.org/officeDocument/2006/relationships/image" Target="../media/image35.svg"/><Relationship Id="rId12" Type="http://schemas.openxmlformats.org/officeDocument/2006/relationships/image" Target="../media/image39.png"/><Relationship Id="rId17" Type="http://schemas.openxmlformats.org/officeDocument/2006/relationships/image" Target="../media/image5.png"/><Relationship Id="rId25" Type="http://schemas.openxmlformats.org/officeDocument/2006/relationships/audio" Target="../media/audio40.wav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11" Type="http://schemas.openxmlformats.org/officeDocument/2006/relationships/image" Target="../media/image36.emf"/><Relationship Id="rId24" Type="http://schemas.openxmlformats.org/officeDocument/2006/relationships/audio" Target="../media/audio39.wav"/><Relationship Id="rId5" Type="http://schemas.openxmlformats.org/officeDocument/2006/relationships/image" Target="../media/image31.png"/><Relationship Id="rId15" Type="http://schemas.openxmlformats.org/officeDocument/2006/relationships/image" Target="../media/image23.png"/><Relationship Id="rId23" Type="http://schemas.openxmlformats.org/officeDocument/2006/relationships/audio" Target="../media/audio38.wav"/><Relationship Id="rId28" Type="http://schemas.openxmlformats.org/officeDocument/2006/relationships/audio" Target="../media/audio42.wav"/><Relationship Id="rId10" Type="http://schemas.openxmlformats.org/officeDocument/2006/relationships/package" Target="../embeddings/Microsoft_PowerPoint_Presentation.pptx"/><Relationship Id="rId19" Type="http://schemas.openxmlformats.org/officeDocument/2006/relationships/image" Target="../media/image7.png"/><Relationship Id="rId4" Type="http://schemas.openxmlformats.org/officeDocument/2006/relationships/audio" Target="../media/audio44.wav"/><Relationship Id="rId9" Type="http://schemas.openxmlformats.org/officeDocument/2006/relationships/image" Target="../media/image38.png"/><Relationship Id="rId14" Type="http://schemas.openxmlformats.org/officeDocument/2006/relationships/image" Target="../media/image22.png"/><Relationship Id="rId22" Type="http://schemas.openxmlformats.org/officeDocument/2006/relationships/audio" Target="../media/audio37.wav"/><Relationship Id="rId27" Type="http://schemas.openxmlformats.org/officeDocument/2006/relationships/audio" Target="../media/audio4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5.wav"/><Relationship Id="rId7" Type="http://schemas.openxmlformats.org/officeDocument/2006/relationships/audio" Target="../media/audio49.wav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8.wav"/><Relationship Id="rId11" Type="http://schemas.openxmlformats.org/officeDocument/2006/relationships/image" Target="../media/image40.png"/><Relationship Id="rId5" Type="http://schemas.openxmlformats.org/officeDocument/2006/relationships/audio" Target="../media/audio47.wav"/><Relationship Id="rId10" Type="http://schemas.openxmlformats.org/officeDocument/2006/relationships/image" Target="../media/image28.png"/><Relationship Id="rId4" Type="http://schemas.openxmlformats.org/officeDocument/2006/relationships/audio" Target="../media/audio46.wav"/><Relationship Id="rId9" Type="http://schemas.openxmlformats.org/officeDocument/2006/relationships/audio" Target="../media/audio50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3.png"/><Relationship Id="rId3" Type="http://schemas.openxmlformats.org/officeDocument/2006/relationships/audio" Target="../media/audio51.wav"/><Relationship Id="rId7" Type="http://schemas.openxmlformats.org/officeDocument/2006/relationships/audio" Target="../media/audio53.wav"/><Relationship Id="rId12" Type="http://schemas.openxmlformats.org/officeDocument/2006/relationships/audio" Target="../media/audio5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41.png"/><Relationship Id="rId5" Type="http://schemas.openxmlformats.org/officeDocument/2006/relationships/image" Target="../media/image42.png"/><Relationship Id="rId15" Type="http://schemas.openxmlformats.org/officeDocument/2006/relationships/image" Target="../media/image32.png"/><Relationship Id="rId10" Type="http://schemas.openxmlformats.org/officeDocument/2006/relationships/image" Target="../media/image40.png"/><Relationship Id="rId4" Type="http://schemas.openxmlformats.org/officeDocument/2006/relationships/audio" Target="../media/audio52.wav"/><Relationship Id="rId9" Type="http://schemas.openxmlformats.org/officeDocument/2006/relationships/image" Target="../media/image12.sv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3054994" y="55562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089938" y="516434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74456" y="2514411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381" y="1819485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805" y="1879197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406464" y="2727439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545649" y="1924487"/>
            <a:ext cx="3671316" cy="1815882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28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Hacemos la cama todos los días.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5524863" y="3228744"/>
            <a:ext cx="963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10" name="10_1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77785" y="1233602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7403491" y="2684493"/>
            <a:ext cx="1392979" cy="1277274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45B265-EF5A-FE84-46D5-FB6F49879E1E}"/>
              </a:ext>
            </a:extLst>
          </p:cNvPr>
          <p:cNvSpPr txBox="1"/>
          <p:nvPr/>
        </p:nvSpPr>
        <p:spPr>
          <a:xfrm>
            <a:off x="361375" y="4464465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</a:t>
            </a:r>
          </a:p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			</a:t>
            </a:r>
          </a:p>
        </p:txBody>
      </p:sp>
      <p:graphicFrame>
        <p:nvGraphicFramePr>
          <p:cNvPr id="45" name="Table 47">
            <a:extLst>
              <a:ext uri="{FF2B5EF4-FFF2-40B4-BE49-F238E27FC236}">
                <a16:creationId xmlns:a16="http://schemas.microsoft.com/office/drawing/2014/main" id="{AA9E9C5B-A3D8-9230-B028-1E342C21E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06490"/>
              </p:ext>
            </p:extLst>
          </p:nvPr>
        </p:nvGraphicFramePr>
        <p:xfrm>
          <a:off x="2235867" y="4418225"/>
          <a:ext cx="2273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3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make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prepare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cook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516645"/>
                  </a:ext>
                </a:extLst>
              </a:tr>
            </a:tbl>
          </a:graphicData>
        </a:graphic>
      </p:graphicFrame>
      <p:graphicFrame>
        <p:nvGraphicFramePr>
          <p:cNvPr id="141" name="Table 47">
            <a:extLst>
              <a:ext uri="{FF2B5EF4-FFF2-40B4-BE49-F238E27FC236}">
                <a16:creationId xmlns:a16="http://schemas.microsoft.com/office/drawing/2014/main" id="{29C373CA-3740-EBF1-0A82-97E7DE02F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866512"/>
              </p:ext>
            </p:extLst>
          </p:nvPr>
        </p:nvGraphicFramePr>
        <p:xfrm>
          <a:off x="4700720" y="4417621"/>
          <a:ext cx="2781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1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chair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food 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bed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134469"/>
                  </a:ext>
                </a:extLst>
              </a:tr>
            </a:tbl>
          </a:graphicData>
        </a:graphic>
      </p:graphicFrame>
      <p:graphicFrame>
        <p:nvGraphicFramePr>
          <p:cNvPr id="142" name="Table 47">
            <a:extLst>
              <a:ext uri="{FF2B5EF4-FFF2-40B4-BE49-F238E27FC236}">
                <a16:creationId xmlns:a16="http://schemas.microsoft.com/office/drawing/2014/main" id="{DFA6E0A6-86D5-1BCA-4863-ED01F3DB88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960342"/>
              </p:ext>
            </p:extLst>
          </p:nvPr>
        </p:nvGraphicFramePr>
        <p:xfrm>
          <a:off x="7652888" y="4418225"/>
          <a:ext cx="2781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1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every night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every morning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822775"/>
                  </a:ext>
                </a:extLst>
              </a:tr>
            </a:tbl>
          </a:graphicData>
        </a:graphic>
      </p:graphicFrame>
      <p:pic>
        <p:nvPicPr>
          <p:cNvPr id="48" name="Picture 47">
            <a:extLst>
              <a:ext uri="{FF2B5EF4-FFF2-40B4-BE49-F238E27FC236}">
                <a16:creationId xmlns:a16="http://schemas.microsoft.com/office/drawing/2014/main" id="{DEBD604B-55F7-663D-C618-2D4B89CFB3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82094" y="3980337"/>
            <a:ext cx="610114" cy="417268"/>
          </a:xfrm>
          <a:prstGeom prst="roundRect">
            <a:avLst/>
          </a:prstGeom>
        </p:spPr>
      </p:pic>
      <p:pic>
        <p:nvPicPr>
          <p:cNvPr id="144" name="Google Shape;111;p3" descr="Speech Icon, Voice, Talking, Audio, Speech">
            <a:extLst>
              <a:ext uri="{FF2B5EF4-FFF2-40B4-BE49-F238E27FC236}">
                <a16:creationId xmlns:a16="http://schemas.microsoft.com/office/drawing/2014/main" id="{8833AD12-D00E-0822-69FE-06F0614A5EA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4462" y="362191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3A890AC-902D-B7A3-D0DB-A0F00765CF17}"/>
              </a:ext>
            </a:extLst>
          </p:cNvPr>
          <p:cNvSpPr txBox="1"/>
          <p:nvPr/>
        </p:nvSpPr>
        <p:spPr>
          <a:xfrm>
            <a:off x="785853" y="4516380"/>
            <a:ext cx="81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We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2B7B207C-C76A-AB6F-08EE-848595EFFD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699" y="4313850"/>
            <a:ext cx="498794" cy="519576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3C63EB51-6995-8C4C-64DA-25AD491E04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226" y="5329329"/>
            <a:ext cx="498794" cy="519576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A0EDDF6E-7EE9-E33D-ACA9-61921AAF39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390" y="5370331"/>
            <a:ext cx="498794" cy="51957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1022557" y="98751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/6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74BB5B9-A673-FDE8-2B31-CD759F389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794801"/>
              </p:ext>
            </p:extLst>
          </p:nvPr>
        </p:nvGraphicFramePr>
        <p:xfrm>
          <a:off x="-152982" y="-1189498"/>
          <a:ext cx="10515600" cy="889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34759715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AR" sz="1100" dirty="0">
                          <a:effectLst/>
                        </a:rPr>
                        <a:t>Ordenamos los libros de la habitación.</a:t>
                      </a:r>
                      <a:br>
                        <a:rPr lang="es-AR" sz="1100" dirty="0">
                          <a:effectLst/>
                        </a:rPr>
                      </a:br>
                      <a:r>
                        <a:rPr lang="es-AR" sz="1100" dirty="0">
                          <a:effectLst/>
                        </a:rPr>
                        <a:t>Amamos hacer los bocadillos para la excursión. </a:t>
                      </a:r>
                      <a:r>
                        <a:rPr lang="en-GB" sz="1100" dirty="0">
                          <a:effectLst/>
                        </a:rPr>
                        <a:t>¡Es genial! </a:t>
                      </a:r>
                      <a:br>
                        <a:rPr lang="en-GB" sz="1100" dirty="0">
                          <a:effectLst/>
                        </a:rPr>
                      </a:br>
                      <a:r>
                        <a:rPr lang="es-AR" sz="1100" dirty="0">
                          <a:effectLst/>
                        </a:rPr>
                        <a:t>Hacemos la cama todos los días.</a:t>
                      </a:r>
                      <a:br>
                        <a:rPr lang="es-AR" sz="1100" dirty="0">
                          <a:effectLst/>
                        </a:rPr>
                      </a:br>
                      <a:r>
                        <a:rPr lang="es-AR" sz="1100" dirty="0">
                          <a:effectLst/>
                        </a:rPr>
                        <a:t>Por la mañana ordenamos los juguete y amamos jugar en el jardín. </a:t>
                      </a:r>
                      <a:br>
                        <a:rPr lang="es-AR" sz="1100" dirty="0">
                          <a:effectLst/>
                        </a:rPr>
                      </a:b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784682824"/>
                  </a:ext>
                </a:extLst>
              </a:tr>
            </a:tbl>
          </a:graphicData>
        </a:graphic>
      </p:graphicFrame>
      <p:sp>
        <p:nvSpPr>
          <p:cNvPr id="37" name="Speech Bubble: Oval 36">
            <a:extLst>
              <a:ext uri="{FF2B5EF4-FFF2-40B4-BE49-F238E27FC236}">
                <a16:creationId xmlns:a16="http://schemas.microsoft.com/office/drawing/2014/main" id="{4EF0A41A-6DAB-2474-A7AC-941E2DFA36E6}"/>
              </a:ext>
            </a:extLst>
          </p:cNvPr>
          <p:cNvSpPr/>
          <p:nvPr/>
        </p:nvSpPr>
        <p:spPr>
          <a:xfrm>
            <a:off x="9013909" y="2133680"/>
            <a:ext cx="2379406" cy="1088364"/>
          </a:xfrm>
          <a:prstGeom prst="wedgeEllipseCallout">
            <a:avLst>
              <a:gd name="adj1" fmla="val -67800"/>
              <a:gd name="adj2" fmla="val 46031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actividad.</a:t>
            </a:r>
          </a:p>
        </p:txBody>
      </p:sp>
    </p:spTree>
    <p:extLst>
      <p:ext uri="{BB962C8B-B14F-4D97-AF65-F5344CB8AC3E}">
        <p14:creationId xmlns:p14="http://schemas.microsoft.com/office/powerpoint/2010/main" val="358056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" name="Table 47">
            <a:extLst>
              <a:ext uri="{FF2B5EF4-FFF2-40B4-BE49-F238E27FC236}">
                <a16:creationId xmlns:a16="http://schemas.microsoft.com/office/drawing/2014/main" id="{29C373CA-3740-EBF1-0A82-97E7DE02F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992486"/>
              </p:ext>
            </p:extLst>
          </p:nvPr>
        </p:nvGraphicFramePr>
        <p:xfrm>
          <a:off x="1693177" y="4781793"/>
          <a:ext cx="1862956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62956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clean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wash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do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134469"/>
                  </a:ext>
                </a:extLst>
              </a:tr>
            </a:tbl>
          </a:graphicData>
        </a:graphic>
      </p:graphicFrame>
      <p:graphicFrame>
        <p:nvGraphicFramePr>
          <p:cNvPr id="142" name="Table 47">
            <a:extLst>
              <a:ext uri="{FF2B5EF4-FFF2-40B4-BE49-F238E27FC236}">
                <a16:creationId xmlns:a16="http://schemas.microsoft.com/office/drawing/2014/main" id="{DFA6E0A6-86D5-1BCA-4863-ED01F3DB88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784957"/>
              </p:ext>
            </p:extLst>
          </p:nvPr>
        </p:nvGraphicFramePr>
        <p:xfrm>
          <a:off x="3658659" y="4833998"/>
          <a:ext cx="2543727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3727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playground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wardrobe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floor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822775"/>
                  </a:ext>
                </a:extLst>
              </a:tr>
            </a:tbl>
          </a:graphicData>
        </a:graphic>
      </p:graphicFrame>
      <p:graphicFrame>
        <p:nvGraphicFramePr>
          <p:cNvPr id="34" name="Table 47">
            <a:extLst>
              <a:ext uri="{FF2B5EF4-FFF2-40B4-BE49-F238E27FC236}">
                <a16:creationId xmlns:a16="http://schemas.microsoft.com/office/drawing/2014/main" id="{B4C8A9B6-592B-987D-F9A3-486257CE06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497256"/>
              </p:ext>
            </p:extLst>
          </p:nvPr>
        </p:nvGraphicFramePr>
        <p:xfrm>
          <a:off x="9022662" y="4802849"/>
          <a:ext cx="1421928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1928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wash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prepare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play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822775"/>
                  </a:ext>
                </a:extLst>
              </a:tr>
            </a:tbl>
          </a:graphicData>
        </a:graphic>
      </p:graphicFrame>
      <p:graphicFrame>
        <p:nvGraphicFramePr>
          <p:cNvPr id="37" name="Table 47">
            <a:extLst>
              <a:ext uri="{FF2B5EF4-FFF2-40B4-BE49-F238E27FC236}">
                <a16:creationId xmlns:a16="http://schemas.microsoft.com/office/drawing/2014/main" id="{73D90949-A924-42C8-B0C8-6A154DF462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370832"/>
              </p:ext>
            </p:extLst>
          </p:nvPr>
        </p:nvGraphicFramePr>
        <p:xfrm>
          <a:off x="7518864" y="4790120"/>
          <a:ext cx="1410028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0028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never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1752369"/>
                  </a:ext>
                </a:extLst>
              </a:tr>
            </a:tbl>
          </a:graphicData>
        </a:graphic>
      </p:graphicFrame>
      <p:graphicFrame>
        <p:nvGraphicFramePr>
          <p:cNvPr id="39" name="Table 47">
            <a:extLst>
              <a:ext uri="{FF2B5EF4-FFF2-40B4-BE49-F238E27FC236}">
                <a16:creationId xmlns:a16="http://schemas.microsoft.com/office/drawing/2014/main" id="{9D342E37-776C-EFE0-77D9-BE441612F8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172570"/>
              </p:ext>
            </p:extLst>
          </p:nvPr>
        </p:nvGraphicFramePr>
        <p:xfrm>
          <a:off x="10558164" y="4809253"/>
          <a:ext cx="1590048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0048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toys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car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bags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822775"/>
                  </a:ext>
                </a:extLst>
              </a:tr>
            </a:tbl>
          </a:graphicData>
        </a:graphic>
      </p:graphicFrame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997697" y="300025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032641" y="760897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17159" y="275887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084" y="2063948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508" y="2123660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337867" y="3054137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488352" y="2327954"/>
            <a:ext cx="3671316" cy="1439818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Odiamos limpiar el suelo pero lavamos el coche siempre. </a:t>
            </a:r>
            <a:endParaRPr lang="en-GB" sz="28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5572271" y="3261488"/>
            <a:ext cx="229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10" name="11_1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20488" y="1478065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7346194" y="3111211"/>
            <a:ext cx="1610418" cy="104251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45B265-EF5A-FE84-46D5-FB6F49879E1E}"/>
              </a:ext>
            </a:extLst>
          </p:cNvPr>
          <p:cNvSpPr txBox="1"/>
          <p:nvPr/>
        </p:nvSpPr>
        <p:spPr>
          <a:xfrm>
            <a:off x="183781" y="4827205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2B7B207C-C76A-AB6F-08EE-848595EFFD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221" y="4471929"/>
            <a:ext cx="498794" cy="519576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3C63EB51-6995-8C4C-64DA-25AD491E04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329" y="5467593"/>
            <a:ext cx="498794" cy="519576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A0EDDF6E-7EE9-E33D-ACA9-61921AAF39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193" y="4642068"/>
            <a:ext cx="498794" cy="51957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940965" y="130979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/6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6994B7F-17C0-2012-142A-DABFA58E4A38}"/>
              </a:ext>
            </a:extLst>
          </p:cNvPr>
          <p:cNvSpPr/>
          <p:nvPr/>
        </p:nvSpPr>
        <p:spPr>
          <a:xfrm>
            <a:off x="7381552" y="1816282"/>
            <a:ext cx="1747691" cy="104251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F723BD61-A515-3068-E5D4-824A6447A195}"/>
              </a:ext>
            </a:extLst>
          </p:cNvPr>
          <p:cNvSpPr/>
          <p:nvPr/>
        </p:nvSpPr>
        <p:spPr>
          <a:xfrm>
            <a:off x="9307906" y="1609873"/>
            <a:ext cx="2505420" cy="1554479"/>
          </a:xfrm>
          <a:prstGeom prst="wedgeEllipseCallout">
            <a:avLst>
              <a:gd name="adj1" fmla="val -48325"/>
              <a:gd name="adj2" fmla="val 64238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</a:t>
            </a:r>
            <a:r>
              <a:rPr lang="en-GB" sz="2400" dirty="0" err="1">
                <a:latin typeface="Segoe Print" panose="02000600000000000000" pitchFamily="2" charset="0"/>
              </a:rPr>
              <a:t>opinión</a:t>
            </a:r>
            <a:r>
              <a:rPr lang="en-GB" sz="2400" dirty="0">
                <a:latin typeface="Segoe Print" panose="02000600000000000000" pitchFamily="2" charset="0"/>
              </a:rPr>
              <a:t> y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actividad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90566FC0-6787-A520-F9A0-4F05B9F0F09C}"/>
              </a:ext>
            </a:extLst>
          </p:cNvPr>
          <p:cNvSpPr/>
          <p:nvPr/>
        </p:nvSpPr>
        <p:spPr>
          <a:xfrm>
            <a:off x="1423848" y="5347741"/>
            <a:ext cx="1995857" cy="826708"/>
          </a:xfrm>
          <a:prstGeom prst="wedgeRoundRectCallout">
            <a:avLst>
              <a:gd name="adj1" fmla="val 23898"/>
              <a:gd name="adj2" fmla="val -6861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cleaning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879DEE7-38FE-44E0-4F8E-EF08A8CA3D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19" y="4543061"/>
            <a:ext cx="498794" cy="51957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FA979D7-1DAD-6532-5362-EB4947EF67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815" y="5234642"/>
            <a:ext cx="318336" cy="33159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EBD604B-55F7-663D-C618-2D4B89CFB3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024797" y="4224800"/>
            <a:ext cx="610114" cy="417268"/>
          </a:xfrm>
          <a:prstGeom prst="roundRect">
            <a:avLst/>
          </a:prstGeom>
        </p:spPr>
      </p:pic>
      <p:pic>
        <p:nvPicPr>
          <p:cNvPr id="144" name="Google Shape;111;p3" descr="Speech Icon, Voice, Talking, Audio, Speech">
            <a:extLst>
              <a:ext uri="{FF2B5EF4-FFF2-40B4-BE49-F238E27FC236}">
                <a16:creationId xmlns:a16="http://schemas.microsoft.com/office/drawing/2014/main" id="{8833AD12-D00E-0822-69FE-06F0614A5EA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77165" y="386638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3A890AC-902D-B7A3-D0DB-A0F00765CF17}"/>
              </a:ext>
            </a:extLst>
          </p:cNvPr>
          <p:cNvSpPr txBox="1"/>
          <p:nvPr/>
        </p:nvSpPr>
        <p:spPr>
          <a:xfrm>
            <a:off x="0" y="4836391"/>
            <a:ext cx="1667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92D050"/>
                </a:solidFill>
                <a:latin typeface="Segoe Print" panose="02000600000000000000" pitchFamily="2" charset="0"/>
              </a:rPr>
              <a:t>We hate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D80CAA4-6F14-FAB7-5C8F-F4F10F5300FF}"/>
              </a:ext>
            </a:extLst>
          </p:cNvPr>
          <p:cNvSpPr txBox="1"/>
          <p:nvPr/>
        </p:nvSpPr>
        <p:spPr>
          <a:xfrm>
            <a:off x="6211864" y="4770901"/>
            <a:ext cx="1508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___ ___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A218A63-CD01-1BC9-3A23-6BD8FABACDA7}"/>
              </a:ext>
            </a:extLst>
          </p:cNvPr>
          <p:cNvSpPr txBox="1"/>
          <p:nvPr/>
        </p:nvSpPr>
        <p:spPr>
          <a:xfrm>
            <a:off x="6188945" y="4828051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but we</a:t>
            </a:r>
          </a:p>
        </p:txBody>
      </p:sp>
    </p:spTree>
    <p:extLst>
      <p:ext uri="{BB962C8B-B14F-4D97-AF65-F5344CB8AC3E}">
        <p14:creationId xmlns:p14="http://schemas.microsoft.com/office/powerpoint/2010/main" val="113678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31" grpId="0" animBg="1"/>
      <p:bldP spid="32" grpId="0" animBg="1"/>
      <p:bldP spid="33" grpId="0" animBg="1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9546" y="973028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983424" y="335474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018368" y="796346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02886" y="2794323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811" y="2099397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235" y="2159109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334894" y="3007351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474079" y="2363403"/>
            <a:ext cx="3671316" cy="1439818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Ordenamos los libros de la habitación.</a:t>
            </a:r>
            <a:endParaRPr lang="en-GB" sz="28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5557998" y="3296937"/>
            <a:ext cx="229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10" name="12_1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06215" y="1513514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7331921" y="3118911"/>
            <a:ext cx="979756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1063537" y="158344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/6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F723BD61-A515-3068-E5D4-824A6447A195}"/>
              </a:ext>
            </a:extLst>
          </p:cNvPr>
          <p:cNvSpPr/>
          <p:nvPr/>
        </p:nvSpPr>
        <p:spPr>
          <a:xfrm>
            <a:off x="9293633" y="1645322"/>
            <a:ext cx="2505420" cy="1554479"/>
          </a:xfrm>
          <a:prstGeom prst="wedgeEllipseCallout">
            <a:avLst>
              <a:gd name="adj1" fmla="val -48325"/>
              <a:gd name="adj2" fmla="val 64238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actividad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EBD604B-55F7-663D-C618-2D4B89CFB3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10524" y="4260249"/>
            <a:ext cx="610114" cy="417268"/>
          </a:xfrm>
          <a:prstGeom prst="roundRect">
            <a:avLst/>
          </a:prstGeom>
        </p:spPr>
      </p:pic>
      <p:pic>
        <p:nvPicPr>
          <p:cNvPr id="144" name="Google Shape;111;p3" descr="Speech Icon, Voice, Talking, Audio, Speech">
            <a:extLst>
              <a:ext uri="{FF2B5EF4-FFF2-40B4-BE49-F238E27FC236}">
                <a16:creationId xmlns:a16="http://schemas.microsoft.com/office/drawing/2014/main" id="{8833AD12-D00E-0822-69FE-06F0614A5EA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2892" y="3901831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F9526AF-82DA-53D0-79EB-1D8E944359BB}"/>
              </a:ext>
            </a:extLst>
          </p:cNvPr>
          <p:cNvSpPr txBox="1"/>
          <p:nvPr/>
        </p:nvSpPr>
        <p:spPr>
          <a:xfrm>
            <a:off x="289805" y="4744377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</a:t>
            </a:r>
          </a:p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			</a:t>
            </a:r>
          </a:p>
        </p:txBody>
      </p:sp>
      <p:graphicFrame>
        <p:nvGraphicFramePr>
          <p:cNvPr id="56" name="Table 47">
            <a:extLst>
              <a:ext uri="{FF2B5EF4-FFF2-40B4-BE49-F238E27FC236}">
                <a16:creationId xmlns:a16="http://schemas.microsoft.com/office/drawing/2014/main" id="{2126453A-324E-A276-82E6-F423900A6C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856341"/>
              </p:ext>
            </p:extLst>
          </p:nvPr>
        </p:nvGraphicFramePr>
        <p:xfrm>
          <a:off x="2164297" y="4698137"/>
          <a:ext cx="2273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3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help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tidy up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prepare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516645"/>
                  </a:ext>
                </a:extLst>
              </a:tr>
            </a:tbl>
          </a:graphicData>
        </a:graphic>
      </p:graphicFrame>
      <p:graphicFrame>
        <p:nvGraphicFramePr>
          <p:cNvPr id="57" name="Table 47">
            <a:extLst>
              <a:ext uri="{FF2B5EF4-FFF2-40B4-BE49-F238E27FC236}">
                <a16:creationId xmlns:a16="http://schemas.microsoft.com/office/drawing/2014/main" id="{8760DEB8-202B-F307-5954-73F81F52CC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493624"/>
              </p:ext>
            </p:extLst>
          </p:nvPr>
        </p:nvGraphicFramePr>
        <p:xfrm>
          <a:off x="4629150" y="4697533"/>
          <a:ext cx="2781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1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clothes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books 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chairs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134469"/>
                  </a:ext>
                </a:extLst>
              </a:tr>
            </a:tbl>
          </a:graphicData>
        </a:graphic>
      </p:graphicFrame>
      <p:graphicFrame>
        <p:nvGraphicFramePr>
          <p:cNvPr id="58" name="Table 47">
            <a:extLst>
              <a:ext uri="{FF2B5EF4-FFF2-40B4-BE49-F238E27FC236}">
                <a16:creationId xmlns:a16="http://schemas.microsoft.com/office/drawing/2014/main" id="{0C421CC6-8EFD-06AA-60DF-56D7604D5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759861"/>
              </p:ext>
            </p:extLst>
          </p:nvPr>
        </p:nvGraphicFramePr>
        <p:xfrm>
          <a:off x="8630806" y="4704096"/>
          <a:ext cx="2781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1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kitchen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house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room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822775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DB150B90-D2FA-B26B-D773-A08ECC7EA42F}"/>
              </a:ext>
            </a:extLst>
          </p:cNvPr>
          <p:cNvSpPr txBox="1"/>
          <p:nvPr/>
        </p:nvSpPr>
        <p:spPr>
          <a:xfrm>
            <a:off x="714283" y="4796292"/>
            <a:ext cx="813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We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9DDB87D-1AAE-D2C9-2C47-E2538DF9A92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913" y="5130667"/>
            <a:ext cx="498794" cy="51957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20FAFF6-6A35-8FB6-5515-9CC41D2EBA5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49" y="5161333"/>
            <a:ext cx="498794" cy="51957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00B7F06-FF83-A010-426E-059129E16A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061" y="5648574"/>
            <a:ext cx="498794" cy="51957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B03FE1EB-DBE7-1984-7CED-B09302366B1D}"/>
              </a:ext>
            </a:extLst>
          </p:cNvPr>
          <p:cNvSpPr txBox="1"/>
          <p:nvPr/>
        </p:nvSpPr>
        <p:spPr>
          <a:xfrm>
            <a:off x="7585975" y="4805838"/>
            <a:ext cx="9797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		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46F51B4-5BC8-E750-00A0-6583578D26FB}"/>
              </a:ext>
            </a:extLst>
          </p:cNvPr>
          <p:cNvSpPr txBox="1"/>
          <p:nvPr/>
        </p:nvSpPr>
        <p:spPr>
          <a:xfrm>
            <a:off x="7665084" y="4867394"/>
            <a:ext cx="569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of</a:t>
            </a:r>
          </a:p>
        </p:txBody>
      </p:sp>
    </p:spTree>
    <p:extLst>
      <p:ext uri="{BB962C8B-B14F-4D97-AF65-F5344CB8AC3E}">
        <p14:creationId xmlns:p14="http://schemas.microsoft.com/office/powerpoint/2010/main" val="335331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55" grpId="0"/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4466" y="999438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3001878" y="307758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036822" y="768630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21340" y="2766607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265" y="2071681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689" y="2131393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353348" y="2979635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492533" y="1937767"/>
            <a:ext cx="3671316" cy="2003434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Amamos hacer los bocadillos para el viaje. 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¡Es </a:t>
            </a:r>
            <a:r>
              <a:rPr lang="en-GB" sz="2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divertido</a:t>
            </a: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endParaRPr lang="en-GB" sz="28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5547534" y="3414247"/>
            <a:ext cx="229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10" name="13_1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24669" y="1485798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7426866" y="1845082"/>
            <a:ext cx="1691625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984483" y="158344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[5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/6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F723BD61-A515-3068-E5D4-824A6447A195}"/>
              </a:ext>
            </a:extLst>
          </p:cNvPr>
          <p:cNvSpPr/>
          <p:nvPr/>
        </p:nvSpPr>
        <p:spPr>
          <a:xfrm>
            <a:off x="9312087" y="1617606"/>
            <a:ext cx="2505420" cy="1554479"/>
          </a:xfrm>
          <a:prstGeom prst="wedgeEllipseCallout">
            <a:avLst>
              <a:gd name="adj1" fmla="val -48325"/>
              <a:gd name="adj2" fmla="val 64238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</a:t>
            </a:r>
            <a:r>
              <a:rPr lang="en-GB" sz="2400" dirty="0" err="1">
                <a:latin typeface="Segoe Print" panose="02000600000000000000" pitchFamily="2" charset="0"/>
              </a:rPr>
              <a:t>opinión</a:t>
            </a:r>
            <a:r>
              <a:rPr lang="en-GB" sz="2400" dirty="0"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63699F-393F-2FDB-6D8C-C7CFC2EF125B}"/>
              </a:ext>
            </a:extLst>
          </p:cNvPr>
          <p:cNvSpPr txBox="1"/>
          <p:nvPr/>
        </p:nvSpPr>
        <p:spPr>
          <a:xfrm>
            <a:off x="90549" y="4716661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		</a:t>
            </a:r>
          </a:p>
        </p:txBody>
      </p:sp>
      <p:graphicFrame>
        <p:nvGraphicFramePr>
          <p:cNvPr id="35" name="Table 47">
            <a:extLst>
              <a:ext uri="{FF2B5EF4-FFF2-40B4-BE49-F238E27FC236}">
                <a16:creationId xmlns:a16="http://schemas.microsoft.com/office/drawing/2014/main" id="{12420E45-FB31-95D8-CE28-437DDF3DB3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607492"/>
              </p:ext>
            </p:extLst>
          </p:nvPr>
        </p:nvGraphicFramePr>
        <p:xfrm>
          <a:off x="1965041" y="4670421"/>
          <a:ext cx="227330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3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prepare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cook 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make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516645"/>
                  </a:ext>
                </a:extLst>
              </a:tr>
            </a:tbl>
          </a:graphicData>
        </a:graphic>
      </p:graphicFrame>
      <p:graphicFrame>
        <p:nvGraphicFramePr>
          <p:cNvPr id="36" name="Table 47">
            <a:extLst>
              <a:ext uri="{FF2B5EF4-FFF2-40B4-BE49-F238E27FC236}">
                <a16:creationId xmlns:a16="http://schemas.microsoft.com/office/drawing/2014/main" id="{1E1BC73F-E710-282E-86D2-3C433E8842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269254"/>
              </p:ext>
            </p:extLst>
          </p:nvPr>
        </p:nvGraphicFramePr>
        <p:xfrm>
          <a:off x="4429894" y="4669817"/>
          <a:ext cx="2714836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14836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sandwiches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school bags 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food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134469"/>
                  </a:ext>
                </a:extLst>
              </a:tr>
            </a:tbl>
          </a:graphicData>
        </a:graphic>
      </p:graphicFrame>
      <p:graphicFrame>
        <p:nvGraphicFramePr>
          <p:cNvPr id="37" name="Table 47">
            <a:extLst>
              <a:ext uri="{FF2B5EF4-FFF2-40B4-BE49-F238E27FC236}">
                <a16:creationId xmlns:a16="http://schemas.microsoft.com/office/drawing/2014/main" id="{2B5D430F-1AEC-5F77-856F-5FCED82E6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938842"/>
              </p:ext>
            </p:extLst>
          </p:nvPr>
        </p:nvGraphicFramePr>
        <p:xfrm>
          <a:off x="8041925" y="4604777"/>
          <a:ext cx="1661275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1275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trip.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class.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race.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192061"/>
                  </a:ext>
                </a:extLst>
              </a:tr>
            </a:tbl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39FEF417-0D8E-065E-E6F9-AD32D5CD63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28978" y="4232533"/>
            <a:ext cx="610114" cy="417268"/>
          </a:xfrm>
          <a:prstGeom prst="roundRect">
            <a:avLst/>
          </a:prstGeom>
        </p:spPr>
      </p:pic>
      <p:pic>
        <p:nvPicPr>
          <p:cNvPr id="39" name="Google Shape;111;p3" descr="Speech Icon, Voice, Talking, Audio, Speech">
            <a:extLst>
              <a:ext uri="{FF2B5EF4-FFF2-40B4-BE49-F238E27FC236}">
                <a16:creationId xmlns:a16="http://schemas.microsoft.com/office/drawing/2014/main" id="{2D7E9CD9-2D57-B0DD-1E89-4BAF028EE3B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81346" y="387411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4F9A882-1EED-E611-56F3-32F2149F0D9B}"/>
              </a:ext>
            </a:extLst>
          </p:cNvPr>
          <p:cNvSpPr txBox="1"/>
          <p:nvPr/>
        </p:nvSpPr>
        <p:spPr>
          <a:xfrm>
            <a:off x="94563" y="4824457"/>
            <a:ext cx="1763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We love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AFADC3B-A5F2-079F-1B51-DAE9B4E41A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634" y="5444982"/>
            <a:ext cx="498794" cy="5195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97D77A-F654-237E-3F23-2301BD66A6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951" y="4369733"/>
            <a:ext cx="498794" cy="5195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C829011-39A5-C2AE-DF3C-3C0A09F822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803" y="4456873"/>
            <a:ext cx="498794" cy="51957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78CCF60-33B8-1EE9-0F8B-192E1BBB373C}"/>
              </a:ext>
            </a:extLst>
          </p:cNvPr>
          <p:cNvSpPr txBox="1"/>
          <p:nvPr/>
        </p:nvSpPr>
        <p:spPr>
          <a:xfrm>
            <a:off x="7152638" y="458725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		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AFE223A-E34B-A889-D0B7-80F7EBA2A27D}"/>
              </a:ext>
            </a:extLst>
          </p:cNvPr>
          <p:cNvSpPr txBox="1"/>
          <p:nvPr/>
        </p:nvSpPr>
        <p:spPr>
          <a:xfrm>
            <a:off x="7198638" y="4665273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for</a:t>
            </a:r>
          </a:p>
        </p:txBody>
      </p:sp>
      <p:graphicFrame>
        <p:nvGraphicFramePr>
          <p:cNvPr id="54" name="Table 47">
            <a:extLst>
              <a:ext uri="{FF2B5EF4-FFF2-40B4-BE49-F238E27FC236}">
                <a16:creationId xmlns:a16="http://schemas.microsoft.com/office/drawing/2014/main" id="{C305CC2D-A9C1-B918-CBF0-A4BD9B9225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594778"/>
              </p:ext>
            </p:extLst>
          </p:nvPr>
        </p:nvGraphicFramePr>
        <p:xfrm>
          <a:off x="10662225" y="4606402"/>
          <a:ext cx="1411878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1878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boring!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fun!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different!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192061"/>
                  </a:ext>
                </a:extLst>
              </a:tr>
            </a:tbl>
          </a:graphicData>
        </a:graphic>
      </p:graphicFrame>
      <p:pic>
        <p:nvPicPr>
          <p:cNvPr id="65" name="Picture 64">
            <a:extLst>
              <a:ext uri="{FF2B5EF4-FFF2-40B4-BE49-F238E27FC236}">
                <a16:creationId xmlns:a16="http://schemas.microsoft.com/office/drawing/2014/main" id="{F774E254-8EA3-9C19-84FA-49F86F319B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518" y="4902587"/>
            <a:ext cx="392947" cy="409319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5AE44676-709F-63BD-AEA5-DFE54EBD51F2}"/>
              </a:ext>
            </a:extLst>
          </p:cNvPr>
          <p:cNvSpPr txBox="1"/>
          <p:nvPr/>
        </p:nvSpPr>
        <p:spPr>
          <a:xfrm>
            <a:off x="9772938" y="4588878"/>
            <a:ext cx="1138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		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EC2D1B2-493A-7A47-424D-9DEFB484B812}"/>
              </a:ext>
            </a:extLst>
          </p:cNvPr>
          <p:cNvSpPr txBox="1"/>
          <p:nvPr/>
        </p:nvSpPr>
        <p:spPr>
          <a:xfrm>
            <a:off x="9818937" y="4666898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It’s</a:t>
            </a:r>
          </a:p>
        </p:txBody>
      </p:sp>
      <p:sp>
        <p:nvSpPr>
          <p:cNvPr id="71" name="Speech Bubble: Rectangle with Corners Rounded 70">
            <a:extLst>
              <a:ext uri="{FF2B5EF4-FFF2-40B4-BE49-F238E27FC236}">
                <a16:creationId xmlns:a16="http://schemas.microsoft.com/office/drawing/2014/main" id="{12865C87-808E-BB22-17EF-860960B89368}"/>
              </a:ext>
            </a:extLst>
          </p:cNvPr>
          <p:cNvSpPr/>
          <p:nvPr/>
        </p:nvSpPr>
        <p:spPr>
          <a:xfrm>
            <a:off x="435474" y="5424722"/>
            <a:ext cx="1763624" cy="719473"/>
          </a:xfrm>
          <a:prstGeom prst="wedgeRoundRectCallout">
            <a:avLst>
              <a:gd name="adj1" fmla="val 60298"/>
              <a:gd name="adj2" fmla="val 337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making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5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4" grpId="0"/>
      <p:bldP spid="52" grpId="0"/>
      <p:bldP spid="69" grpId="0"/>
      <p:bldP spid="7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3069591" y="256177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104535" y="717049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89053" y="2715026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978" y="2020100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402" y="2079812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421061" y="2928054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560246" y="1634401"/>
            <a:ext cx="3671316" cy="2361865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Por la tarde preparamos los juguetes y amamos jugar en el jardín. </a:t>
            </a:r>
            <a:b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endParaRPr lang="en-GB" sz="28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5615247" y="3362666"/>
            <a:ext cx="229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10" name="14_1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92382" y="1434217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7494579" y="1793501"/>
            <a:ext cx="1691625" cy="104251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1022557" y="112697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[6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/6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F723BD61-A515-3068-E5D4-824A6447A195}"/>
              </a:ext>
            </a:extLst>
          </p:cNvPr>
          <p:cNvSpPr/>
          <p:nvPr/>
        </p:nvSpPr>
        <p:spPr>
          <a:xfrm>
            <a:off x="9379800" y="1566025"/>
            <a:ext cx="2505420" cy="1554479"/>
          </a:xfrm>
          <a:prstGeom prst="wedgeEllipseCallout">
            <a:avLst>
              <a:gd name="adj1" fmla="val -48325"/>
              <a:gd name="adj2" fmla="val 64238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</a:t>
            </a:r>
            <a:r>
              <a:rPr lang="en-GB" sz="2400" dirty="0" err="1">
                <a:latin typeface="Segoe Print" panose="02000600000000000000" pitchFamily="2" charset="0"/>
              </a:rPr>
              <a:t>opinión</a:t>
            </a:r>
            <a:r>
              <a:rPr lang="en-GB" sz="2400" dirty="0">
                <a:latin typeface="Segoe Print" panose="02000600000000000000" pitchFamily="2" charset="0"/>
              </a:rPr>
              <a:t> y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actividad.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63699F-393F-2FDB-6D8C-C7CFC2EF125B}"/>
              </a:ext>
            </a:extLst>
          </p:cNvPr>
          <p:cNvSpPr txBox="1"/>
          <p:nvPr/>
        </p:nvSpPr>
        <p:spPr>
          <a:xfrm>
            <a:off x="158262" y="4665080"/>
            <a:ext cx="1226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		</a:t>
            </a:r>
          </a:p>
        </p:txBody>
      </p:sp>
      <p:graphicFrame>
        <p:nvGraphicFramePr>
          <p:cNvPr id="35" name="Table 47">
            <a:extLst>
              <a:ext uri="{FF2B5EF4-FFF2-40B4-BE49-F238E27FC236}">
                <a16:creationId xmlns:a16="http://schemas.microsoft.com/office/drawing/2014/main" id="{12420E45-FB31-95D8-CE28-437DDF3DB3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275556"/>
              </p:ext>
            </p:extLst>
          </p:nvPr>
        </p:nvGraphicFramePr>
        <p:xfrm>
          <a:off x="873762" y="4772876"/>
          <a:ext cx="1838104" cy="152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8104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afternoon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morning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529996"/>
                  </a:ext>
                </a:extLst>
              </a:tr>
            </a:tbl>
          </a:graphicData>
        </a:graphic>
      </p:graphicFrame>
      <p:graphicFrame>
        <p:nvGraphicFramePr>
          <p:cNvPr id="37" name="Table 47">
            <a:extLst>
              <a:ext uri="{FF2B5EF4-FFF2-40B4-BE49-F238E27FC236}">
                <a16:creationId xmlns:a16="http://schemas.microsoft.com/office/drawing/2014/main" id="{2B5D430F-1AEC-5F77-856F-5FCED82E6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137582"/>
              </p:ext>
            </p:extLst>
          </p:nvPr>
        </p:nvGraphicFramePr>
        <p:xfrm>
          <a:off x="3415139" y="4702331"/>
          <a:ext cx="1329358" cy="131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9358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play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clean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prepare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192061"/>
                  </a:ext>
                </a:extLst>
              </a:tr>
            </a:tbl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39FEF417-0D8E-065E-E6F9-AD32D5CD63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96691" y="4180952"/>
            <a:ext cx="610114" cy="417268"/>
          </a:xfrm>
          <a:prstGeom prst="roundRect">
            <a:avLst/>
          </a:prstGeom>
        </p:spPr>
      </p:pic>
      <p:pic>
        <p:nvPicPr>
          <p:cNvPr id="39" name="Google Shape;111;p3" descr="Speech Icon, Voice, Talking, Audio, Speech">
            <a:extLst>
              <a:ext uri="{FF2B5EF4-FFF2-40B4-BE49-F238E27FC236}">
                <a16:creationId xmlns:a16="http://schemas.microsoft.com/office/drawing/2014/main" id="{2D7E9CD9-2D57-B0DD-1E89-4BAF028EE3B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9059" y="382253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4F9A882-1EED-E611-56F3-32F2149F0D9B}"/>
              </a:ext>
            </a:extLst>
          </p:cNvPr>
          <p:cNvSpPr txBox="1"/>
          <p:nvPr/>
        </p:nvSpPr>
        <p:spPr>
          <a:xfrm>
            <a:off x="162276" y="4772876"/>
            <a:ext cx="587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In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AFADC3B-A5F2-079F-1B51-DAE9B4E41A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767" y="4565614"/>
            <a:ext cx="498794" cy="5195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C829011-39A5-C2AE-DF3C-3C0A09F822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345" y="5477951"/>
            <a:ext cx="498794" cy="51957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78CCF60-33B8-1EE9-0F8B-192E1BBB373C}"/>
              </a:ext>
            </a:extLst>
          </p:cNvPr>
          <p:cNvSpPr txBox="1"/>
          <p:nvPr/>
        </p:nvSpPr>
        <p:spPr>
          <a:xfrm>
            <a:off x="2713255" y="4621841"/>
            <a:ext cx="955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AFE223A-E34B-A889-D0B7-80F7EBA2A27D}"/>
              </a:ext>
            </a:extLst>
          </p:cNvPr>
          <p:cNvSpPr txBox="1"/>
          <p:nvPr/>
        </p:nvSpPr>
        <p:spPr>
          <a:xfrm>
            <a:off x="2686515" y="4760358"/>
            <a:ext cx="686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92D050"/>
                </a:solidFill>
                <a:latin typeface="Segoe Print" panose="02000600000000000000" pitchFamily="2" charset="0"/>
              </a:rPr>
              <a:t>we</a:t>
            </a:r>
          </a:p>
        </p:txBody>
      </p:sp>
      <p:graphicFrame>
        <p:nvGraphicFramePr>
          <p:cNvPr id="54" name="Table 47">
            <a:extLst>
              <a:ext uri="{FF2B5EF4-FFF2-40B4-BE49-F238E27FC236}">
                <a16:creationId xmlns:a16="http://schemas.microsoft.com/office/drawing/2014/main" id="{C305CC2D-A9C1-B918-CBF0-A4BD9B9225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324173"/>
              </p:ext>
            </p:extLst>
          </p:nvPr>
        </p:nvGraphicFramePr>
        <p:xfrm>
          <a:off x="4927314" y="4757397"/>
          <a:ext cx="1624509" cy="1493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4509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toys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clothes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school bags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192061"/>
                  </a:ext>
                </a:extLst>
              </a:tr>
            </a:tbl>
          </a:graphicData>
        </a:graphic>
      </p:graphicFrame>
      <p:pic>
        <p:nvPicPr>
          <p:cNvPr id="65" name="Picture 64">
            <a:extLst>
              <a:ext uri="{FF2B5EF4-FFF2-40B4-BE49-F238E27FC236}">
                <a16:creationId xmlns:a16="http://schemas.microsoft.com/office/drawing/2014/main" id="{F774E254-8EA3-9C19-84FA-49F86F319B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82" y="4675871"/>
            <a:ext cx="392947" cy="409319"/>
          </a:xfrm>
          <a:prstGeom prst="rect">
            <a:avLst/>
          </a:prstGeom>
        </p:spPr>
      </p:pic>
      <p:sp>
        <p:nvSpPr>
          <p:cNvPr id="71" name="Speech Bubble: Rectangle with Corners Rounded 70">
            <a:extLst>
              <a:ext uri="{FF2B5EF4-FFF2-40B4-BE49-F238E27FC236}">
                <a16:creationId xmlns:a16="http://schemas.microsoft.com/office/drawing/2014/main" id="{12865C87-808E-BB22-17EF-860960B89368}"/>
              </a:ext>
            </a:extLst>
          </p:cNvPr>
          <p:cNvSpPr/>
          <p:nvPr/>
        </p:nvSpPr>
        <p:spPr>
          <a:xfrm>
            <a:off x="9286563" y="3745883"/>
            <a:ext cx="1763624" cy="719473"/>
          </a:xfrm>
          <a:prstGeom prst="wedgeRoundRectCallout">
            <a:avLst>
              <a:gd name="adj1" fmla="val -30230"/>
              <a:gd name="adj2" fmla="val 7599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playing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CCB9C7A-7753-EF3E-D765-F4BE00B9BB01}"/>
              </a:ext>
            </a:extLst>
          </p:cNvPr>
          <p:cNvSpPr/>
          <p:nvPr/>
        </p:nvSpPr>
        <p:spPr>
          <a:xfrm>
            <a:off x="7494579" y="2933415"/>
            <a:ext cx="1691625" cy="104251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3E4F16-5839-6C73-02D8-958E5C373222}"/>
              </a:ext>
            </a:extLst>
          </p:cNvPr>
          <p:cNvSpPr txBox="1"/>
          <p:nvPr/>
        </p:nvSpPr>
        <p:spPr>
          <a:xfrm>
            <a:off x="6625724" y="4623835"/>
            <a:ext cx="1226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	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07DE821-B38D-6577-E6A8-4542BD17AA7C}"/>
              </a:ext>
            </a:extLst>
          </p:cNvPr>
          <p:cNvSpPr txBox="1"/>
          <p:nvPr/>
        </p:nvSpPr>
        <p:spPr>
          <a:xfrm>
            <a:off x="6557897" y="4803579"/>
            <a:ext cx="77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and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C0B2D6F-D529-53B4-E0B7-FB6A5DBD5BD6}"/>
              </a:ext>
            </a:extLst>
          </p:cNvPr>
          <p:cNvSpPr txBox="1"/>
          <p:nvPr/>
        </p:nvSpPr>
        <p:spPr>
          <a:xfrm>
            <a:off x="7169840" y="4623835"/>
            <a:ext cx="955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719ADD1-BE77-343A-C9C0-A6C56C14BC93}"/>
              </a:ext>
            </a:extLst>
          </p:cNvPr>
          <p:cNvSpPr txBox="1"/>
          <p:nvPr/>
        </p:nvSpPr>
        <p:spPr>
          <a:xfrm>
            <a:off x="7283131" y="4798675"/>
            <a:ext cx="686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we</a:t>
            </a:r>
          </a:p>
        </p:txBody>
      </p:sp>
      <p:graphicFrame>
        <p:nvGraphicFramePr>
          <p:cNvPr id="60" name="Table 47">
            <a:extLst>
              <a:ext uri="{FF2B5EF4-FFF2-40B4-BE49-F238E27FC236}">
                <a16:creationId xmlns:a16="http://schemas.microsoft.com/office/drawing/2014/main" id="{1BCA5CC8-6230-645B-1DE3-7940E0E2E0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878671"/>
              </p:ext>
            </p:extLst>
          </p:nvPr>
        </p:nvGraphicFramePr>
        <p:xfrm>
          <a:off x="8802428" y="4749879"/>
          <a:ext cx="951035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035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do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play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529996"/>
                  </a:ext>
                </a:extLst>
              </a:tr>
            </a:tbl>
          </a:graphicData>
        </a:graphic>
      </p:graphicFrame>
      <p:pic>
        <p:nvPicPr>
          <p:cNvPr id="61" name="Picture 60">
            <a:extLst>
              <a:ext uri="{FF2B5EF4-FFF2-40B4-BE49-F238E27FC236}">
                <a16:creationId xmlns:a16="http://schemas.microsoft.com/office/drawing/2014/main" id="{980373E2-8BCC-5880-1463-2AA583A0DA7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25" y="5299271"/>
            <a:ext cx="305441" cy="318167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415C12E7-9822-58CB-7829-ACCD8047219C}"/>
              </a:ext>
            </a:extLst>
          </p:cNvPr>
          <p:cNvSpPr txBox="1"/>
          <p:nvPr/>
        </p:nvSpPr>
        <p:spPr>
          <a:xfrm>
            <a:off x="7901148" y="4635571"/>
            <a:ext cx="955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A815BE8-8819-D400-9BEB-DAFA49D50232}"/>
              </a:ext>
            </a:extLst>
          </p:cNvPr>
          <p:cNvSpPr txBox="1"/>
          <p:nvPr/>
        </p:nvSpPr>
        <p:spPr>
          <a:xfrm>
            <a:off x="7918745" y="4727295"/>
            <a:ext cx="872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92D050"/>
                </a:solidFill>
                <a:latin typeface="Segoe Print" panose="02000600000000000000" pitchFamily="2" charset="0"/>
              </a:rPr>
              <a:t>love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8C3BB4A-A343-1639-775D-0E5B77A5B1B0}"/>
              </a:ext>
            </a:extLst>
          </p:cNvPr>
          <p:cNvSpPr txBox="1"/>
          <p:nvPr/>
        </p:nvSpPr>
        <p:spPr>
          <a:xfrm>
            <a:off x="9796469" y="4658579"/>
            <a:ext cx="955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B9BD486-173A-4C48-FA57-75AEC34B32AD}"/>
              </a:ext>
            </a:extLst>
          </p:cNvPr>
          <p:cNvSpPr txBox="1"/>
          <p:nvPr/>
        </p:nvSpPr>
        <p:spPr>
          <a:xfrm>
            <a:off x="9814066" y="4750303"/>
            <a:ext cx="527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92D050"/>
                </a:solidFill>
                <a:latin typeface="Segoe Print" panose="02000600000000000000" pitchFamily="2" charset="0"/>
              </a:rPr>
              <a:t>in</a:t>
            </a:r>
          </a:p>
        </p:txBody>
      </p:sp>
      <p:graphicFrame>
        <p:nvGraphicFramePr>
          <p:cNvPr id="75" name="Table 47">
            <a:extLst>
              <a:ext uri="{FF2B5EF4-FFF2-40B4-BE49-F238E27FC236}">
                <a16:creationId xmlns:a16="http://schemas.microsoft.com/office/drawing/2014/main" id="{75D92329-0A90-05EB-02D0-8C202B738E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342775"/>
              </p:ext>
            </p:extLst>
          </p:nvPr>
        </p:nvGraphicFramePr>
        <p:xfrm>
          <a:off x="10363151" y="4759464"/>
          <a:ext cx="1813417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3417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house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garden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529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class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2923369"/>
                  </a:ext>
                </a:extLst>
              </a:tr>
            </a:tbl>
          </a:graphicData>
        </a:graphic>
      </p:graphicFrame>
      <p:pic>
        <p:nvPicPr>
          <p:cNvPr id="76" name="Picture 75">
            <a:extLst>
              <a:ext uri="{FF2B5EF4-FFF2-40B4-BE49-F238E27FC236}">
                <a16:creationId xmlns:a16="http://schemas.microsoft.com/office/drawing/2014/main" id="{DDE8FA59-B04D-F9DA-3336-F8ABA8049D5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163" y="5355077"/>
            <a:ext cx="220571" cy="22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6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4" grpId="0"/>
      <p:bldP spid="52" grpId="0"/>
      <p:bldP spid="71" grpId="0" animBg="1"/>
      <p:bldP spid="47" grpId="0" animBg="1"/>
      <p:bldP spid="48" grpId="0"/>
      <p:bldP spid="56" grpId="0"/>
      <p:bldP spid="62" grpId="0"/>
      <p:bldP spid="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78191" y="4715862"/>
            <a:ext cx="4350984" cy="200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-AR &amp; -ER verbs: we &amp; they </a:t>
            </a:r>
          </a:p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2-verb structures: </a:t>
            </a:r>
            <a:br>
              <a:rPr lang="fr-FR" sz="2500" b="1" dirty="0">
                <a:solidFill>
                  <a:schemeClr val="bg2"/>
                </a:solidFill>
                <a:latin typeface="Century Gothic"/>
              </a:rPr>
            </a:b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amar, odiar</a:t>
            </a:r>
          </a:p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nb-NO" sz="2400" b="1" dirty="0">
                <a:solidFill>
                  <a:schemeClr val="bg2"/>
                </a:solidFill>
                <a:latin typeface="Century Gothic"/>
                <a:ea typeface="Calibri"/>
                <a:cs typeface="Calibri"/>
                <a:sym typeface="Century Gothic"/>
              </a:rPr>
              <a:t>SSC repaso</a:t>
            </a:r>
            <a:endParaRPr lang="nb-NO" sz="2400" b="1" dirty="0">
              <a:solidFill>
                <a:schemeClr val="bg2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837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I and others like and dislike doing</a:t>
            </a:r>
            <a:endParaRPr lang="en-GB" sz="3600" b="1" dirty="0">
              <a:solidFill>
                <a:schemeClr val="bg1">
                  <a:lumMod val="9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BF7AB1-BE6B-5B60-3B1E-B3AF8191E707}"/>
              </a:ext>
            </a:extLst>
          </p:cNvPr>
          <p:cNvGrpSpPr/>
          <p:nvPr/>
        </p:nvGrpSpPr>
        <p:grpSpPr>
          <a:xfrm>
            <a:off x="792846" y="2594900"/>
            <a:ext cx="2826653" cy="1615787"/>
            <a:chOff x="792847" y="2594900"/>
            <a:chExt cx="2305394" cy="1325563"/>
          </a:xfrm>
        </p:grpSpPr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id="{781267D2-C2F1-3B81-FB80-B0E1A4E7921F}"/>
                </a:ext>
              </a:extLst>
            </p:cNvPr>
            <p:cNvSpPr/>
            <p:nvPr/>
          </p:nvSpPr>
          <p:spPr>
            <a:xfrm>
              <a:off x="792847" y="2594900"/>
              <a:ext cx="2305394" cy="1325563"/>
            </a:xfrm>
            <a:prstGeom prst="cloudCallout">
              <a:avLst>
                <a:gd name="adj1" fmla="val 57104"/>
                <a:gd name="adj2" fmla="val 63639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14" descr="Free vector graphics of Cooking">
              <a:extLst>
                <a:ext uri="{FF2B5EF4-FFF2-40B4-BE49-F238E27FC236}">
                  <a16:creationId xmlns:a16="http://schemas.microsoft.com/office/drawing/2014/main" id="{FFAEEE17-4987-30DA-8C74-9EC6BCB2E6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094" y="3330970"/>
              <a:ext cx="526188" cy="381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Planchar, Vapor, Aparato, Ropa Sucia">
              <a:extLst>
                <a:ext uri="{FF2B5EF4-FFF2-40B4-BE49-F238E27FC236}">
                  <a16:creationId xmlns:a16="http://schemas.microsoft.com/office/drawing/2014/main" id="{5BBEF329-2C05-182B-BDD7-311504C96C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539" y="2834405"/>
              <a:ext cx="239693" cy="422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6" descr="Gráficos vectoriales gratis de Lavar">
              <a:extLst>
                <a:ext uri="{FF2B5EF4-FFF2-40B4-BE49-F238E27FC236}">
                  <a16:creationId xmlns:a16="http://schemas.microsoft.com/office/drawing/2014/main" id="{C9DA0D81-7C5A-1AE5-963F-ED21FC08F0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395" y="3294207"/>
              <a:ext cx="576264" cy="358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Limpieza, Suministros, Balde">
              <a:extLst>
                <a:ext uri="{FF2B5EF4-FFF2-40B4-BE49-F238E27FC236}">
                  <a16:creationId xmlns:a16="http://schemas.microsoft.com/office/drawing/2014/main" id="{BF30CBE4-3ABC-3E86-83B7-E48ED867CD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353" y="2697408"/>
              <a:ext cx="666967" cy="635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Balde, Esponja, Cubo, Agua, Derrame">
              <a:extLst>
                <a:ext uri="{FF2B5EF4-FFF2-40B4-BE49-F238E27FC236}">
                  <a16:creationId xmlns:a16="http://schemas.microsoft.com/office/drawing/2014/main" id="{DA9FA2D3-06DD-79B8-A62B-B10ADC7930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777" y="2781825"/>
              <a:ext cx="406169" cy="496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C004E53-76C1-74BC-E643-6B325931ED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5180" y="3920463"/>
            <a:ext cx="1692063" cy="22605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2687" y="135741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4843" y="971171"/>
            <a:ext cx="1544012" cy="400110"/>
          </a:xfrm>
          <a:prstGeom prst="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hlinkClick r:id="" action="ppaction://noaction">
              <a:snd r:embed="rId5" name="3_1.wav"/>
            </a:hlinkClick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4" y="0"/>
            <a:ext cx="716426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44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¡Bingo!</a:t>
            </a:r>
            <a:endParaRPr sz="4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410;p19">
            <a:extLst>
              <a:ext uri="{FF2B5EF4-FFF2-40B4-BE49-F238E27FC236}">
                <a16:creationId xmlns:a16="http://schemas.microsoft.com/office/drawing/2014/main" id="{074D3D38-28A0-3A62-E619-EA112B24EF2E}"/>
              </a:ext>
            </a:extLst>
          </p:cNvPr>
          <p:cNvSpPr txBox="1"/>
          <p:nvPr/>
        </p:nvSpPr>
        <p:spPr>
          <a:xfrm>
            <a:off x="11669075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Google Shape;387;p19">
            <a:extLst>
              <a:ext uri="{FF2B5EF4-FFF2-40B4-BE49-F238E27FC236}">
                <a16:creationId xmlns:a16="http://schemas.microsoft.com/office/drawing/2014/main" id="{7AFA3501-CDAE-6A01-78C1-E0E32E8E95AD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2D82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Google Shape;388;p19">
            <a:extLst>
              <a:ext uri="{FF2B5EF4-FFF2-40B4-BE49-F238E27FC236}">
                <a16:creationId xmlns:a16="http://schemas.microsoft.com/office/drawing/2014/main" id="{89CCE4EC-FE85-10AB-EFA8-A97D04084117}"/>
              </a:ext>
            </a:extLst>
          </p:cNvPr>
          <p:cNvSpPr/>
          <p:nvPr/>
        </p:nvSpPr>
        <p:spPr>
          <a:xfrm>
            <a:off x="11013953" y="1886314"/>
            <a:ext cx="503528" cy="4156259"/>
          </a:xfrm>
          <a:prstGeom prst="rect">
            <a:avLst/>
          </a:prstGeom>
          <a:solidFill>
            <a:srgbClr val="22A7CC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5" name="Google Shape;389;p19">
            <a:extLst>
              <a:ext uri="{FF2B5EF4-FFF2-40B4-BE49-F238E27FC236}">
                <a16:creationId xmlns:a16="http://schemas.microsoft.com/office/drawing/2014/main" id="{0CF3E97F-D7CF-1619-304F-07CC416E041F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390;p19">
            <a:extLst>
              <a:ext uri="{FF2B5EF4-FFF2-40B4-BE49-F238E27FC236}">
                <a16:creationId xmlns:a16="http://schemas.microsoft.com/office/drawing/2014/main" id="{2C638382-DFEB-A393-6E66-74D0DE1ED3B5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391;p19">
            <a:extLst>
              <a:ext uri="{FF2B5EF4-FFF2-40B4-BE49-F238E27FC236}">
                <a16:creationId xmlns:a16="http://schemas.microsoft.com/office/drawing/2014/main" id="{EDA20CF8-183F-48F4-9041-D0F890EFE794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393;p19">
            <a:extLst>
              <a:ext uri="{FF2B5EF4-FFF2-40B4-BE49-F238E27FC236}">
                <a16:creationId xmlns:a16="http://schemas.microsoft.com/office/drawing/2014/main" id="{FEB7225B-19E9-5082-C40F-5AD89F328FBC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394;p19">
            <a:extLst>
              <a:ext uri="{FF2B5EF4-FFF2-40B4-BE49-F238E27FC236}">
                <a16:creationId xmlns:a16="http://schemas.microsoft.com/office/drawing/2014/main" id="{A445840F-2CE1-902A-9EF3-A0E386A21DB0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395;p19">
            <a:extLst>
              <a:ext uri="{FF2B5EF4-FFF2-40B4-BE49-F238E27FC236}">
                <a16:creationId xmlns:a16="http://schemas.microsoft.com/office/drawing/2014/main" id="{F2FC6A08-F36C-3325-0D65-F0D8BBA20FE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;p3">
            <a:extLst>
              <a:ext uri="{FF2B5EF4-FFF2-40B4-BE49-F238E27FC236}">
                <a16:creationId xmlns:a16="http://schemas.microsoft.com/office/drawing/2014/main" id="{F9FCB481-1DF9-BB57-E964-629E043F46CE}"/>
              </a:ext>
            </a:extLst>
          </p:cNvPr>
          <p:cNvSpPr txBox="1"/>
          <p:nvPr/>
        </p:nvSpPr>
        <p:spPr>
          <a:xfrm>
            <a:off x="8430065" y="124817"/>
            <a:ext cx="56713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[SSC revisit 1]</a:t>
            </a:r>
            <a:endParaRPr sz="2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20F34BD-BEEA-7EDD-3176-2CB80DD569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602272"/>
              </p:ext>
            </p:extLst>
          </p:nvPr>
        </p:nvGraphicFramePr>
        <p:xfrm>
          <a:off x="382399" y="3519814"/>
          <a:ext cx="6426816" cy="31191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2272">
                  <a:extLst>
                    <a:ext uri="{9D8B030D-6E8A-4147-A177-3AD203B41FA5}">
                      <a16:colId xmlns:a16="http://schemas.microsoft.com/office/drawing/2014/main" val="3730677954"/>
                    </a:ext>
                  </a:extLst>
                </a:gridCol>
                <a:gridCol w="2142272">
                  <a:extLst>
                    <a:ext uri="{9D8B030D-6E8A-4147-A177-3AD203B41FA5}">
                      <a16:colId xmlns:a16="http://schemas.microsoft.com/office/drawing/2014/main" val="4024590610"/>
                    </a:ext>
                  </a:extLst>
                </a:gridCol>
                <a:gridCol w="2142272">
                  <a:extLst>
                    <a:ext uri="{9D8B030D-6E8A-4147-A177-3AD203B41FA5}">
                      <a16:colId xmlns:a16="http://schemas.microsoft.com/office/drawing/2014/main" val="2664354955"/>
                    </a:ext>
                  </a:extLst>
                </a:gridCol>
              </a:tblGrid>
              <a:tr h="10397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8317203"/>
                  </a:ext>
                </a:extLst>
              </a:tr>
              <a:tr h="10397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4979464"/>
                  </a:ext>
                </a:extLst>
              </a:tr>
              <a:tr h="10397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5394479"/>
                  </a:ext>
                </a:extLst>
              </a:tr>
            </a:tbl>
          </a:graphicData>
        </a:graphic>
      </p:graphicFrame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F0213CFB-7A69-81EF-EC78-11CBD1BFFC95}"/>
              </a:ext>
            </a:extLst>
          </p:cNvPr>
          <p:cNvSpPr/>
          <p:nvPr/>
        </p:nvSpPr>
        <p:spPr>
          <a:xfrm>
            <a:off x="3414311" y="146634"/>
            <a:ext cx="401812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nueva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palabras.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9" name="Graphic 38" descr="Teacher">
            <a:extLst>
              <a:ext uri="{FF2B5EF4-FFF2-40B4-BE49-F238E27FC236}">
                <a16:creationId xmlns:a16="http://schemas.microsoft.com/office/drawing/2014/main" id="{A4B8FF26-57A2-F50F-F06B-8D827B823E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36322" y="8943"/>
            <a:ext cx="914400" cy="914400"/>
          </a:xfrm>
          <a:prstGeom prst="rect">
            <a:avLst/>
          </a:prstGeom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170F47C-0143-59E6-2F0A-08B15BE4FA96}"/>
              </a:ext>
            </a:extLst>
          </p:cNvPr>
          <p:cNvSpPr/>
          <p:nvPr/>
        </p:nvSpPr>
        <p:spPr>
          <a:xfrm>
            <a:off x="1170433" y="869005"/>
            <a:ext cx="6157500" cy="518040"/>
          </a:xfrm>
          <a:prstGeom prst="wedgeRoundRectCallout">
            <a:avLst>
              <a:gd name="adj1" fmla="val 36972"/>
              <a:gd name="adj2" fmla="val -7045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Tu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y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adivina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9B864E-E58F-9850-6932-C941094D370B}"/>
              </a:ext>
            </a:extLst>
          </p:cNvPr>
          <p:cNvSpPr txBox="1"/>
          <p:nvPr/>
        </p:nvSpPr>
        <p:spPr>
          <a:xfrm>
            <a:off x="6990456" y="3471230"/>
            <a:ext cx="2193229" cy="584775"/>
          </a:xfrm>
          <a:prstGeom prst="rect">
            <a:avLst/>
          </a:prstGeom>
          <a:solidFill>
            <a:srgbClr val="77D1E9"/>
          </a:solidFill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A</a:t>
            </a:r>
          </a:p>
        </p:txBody>
      </p:sp>
      <p:pic>
        <p:nvPicPr>
          <p:cNvPr id="42" name="Google Shape;111;p3" descr="Speech Icon, Voice, Talking, Audio, Speech">
            <a:extLst>
              <a:ext uri="{FF2B5EF4-FFF2-40B4-BE49-F238E27FC236}">
                <a16:creationId xmlns:a16="http://schemas.microsoft.com/office/drawing/2014/main" id="{29433C62-A3C5-8584-1D32-C72DD84754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17042" y="330782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87EF4B0-F685-D785-4AF5-92DC3E01E27B}"/>
              </a:ext>
            </a:extLst>
          </p:cNvPr>
          <p:cNvSpPr txBox="1"/>
          <p:nvPr/>
        </p:nvSpPr>
        <p:spPr>
          <a:xfrm>
            <a:off x="7003640" y="3471230"/>
            <a:ext cx="2124299" cy="584775"/>
          </a:xfrm>
          <a:prstGeom prst="rect">
            <a:avLst/>
          </a:prstGeom>
          <a:solidFill>
            <a:srgbClr val="77D1E9"/>
          </a:solidFill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B</a:t>
            </a:r>
          </a:p>
        </p:txBody>
      </p:sp>
      <p:pic>
        <p:nvPicPr>
          <p:cNvPr id="44" name="Google Shape;111;p3" descr="Speech Icon, Voice, Talking, Audio, Speech">
            <a:extLst>
              <a:ext uri="{FF2B5EF4-FFF2-40B4-BE49-F238E27FC236}">
                <a16:creationId xmlns:a16="http://schemas.microsoft.com/office/drawing/2014/main" id="{1D2CCE54-B451-ED00-0140-373FAFC13A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30226" y="330782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569F52F-FE8A-74BC-1A9E-F4CA8862E359}"/>
              </a:ext>
            </a:extLst>
          </p:cNvPr>
          <p:cNvSpPr txBox="1"/>
          <p:nvPr/>
        </p:nvSpPr>
        <p:spPr>
          <a:xfrm>
            <a:off x="8430065" y="6279827"/>
            <a:ext cx="2317267" cy="369332"/>
          </a:xfrm>
          <a:prstGeom prst="rect">
            <a:avLst/>
          </a:prstGeom>
          <a:solidFill>
            <a:srgbClr val="E2F0D9"/>
          </a:solidFill>
        </p:spPr>
        <p:txBody>
          <a:bodyPr wrap="square">
            <a:spAutoFit/>
          </a:bodyPr>
          <a:lstStyle/>
          <a:p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adivinar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– to guess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hlinkClick r:id="" action="ppaction://noaction">
              <a:snd r:embed="rId8" name="3_3.wav"/>
            </a:hlinkClick>
            <a:extLst>
              <a:ext uri="{FF2B5EF4-FFF2-40B4-BE49-F238E27FC236}">
                <a16:creationId xmlns:a16="http://schemas.microsoft.com/office/drawing/2014/main" id="{91AE0AE7-26FC-A8EC-2D7B-777F4DBED44D}"/>
              </a:ext>
            </a:extLst>
          </p:cNvPr>
          <p:cNvSpPr txBox="1"/>
          <p:nvPr/>
        </p:nvSpPr>
        <p:spPr>
          <a:xfrm>
            <a:off x="475693" y="1554187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genial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hlinkClick r:id="" action="ppaction://noaction">
              <a:snd r:embed="rId9" name="3_13.wav"/>
            </a:hlinkClick>
            <a:extLst>
              <a:ext uri="{FF2B5EF4-FFF2-40B4-BE49-F238E27FC236}">
                <a16:creationId xmlns:a16="http://schemas.microsoft.com/office/drawing/2014/main" id="{BFFF41BA-42D9-34E2-7E30-DA8A7A351A88}"/>
              </a:ext>
            </a:extLst>
          </p:cNvPr>
          <p:cNvSpPr txBox="1"/>
          <p:nvPr/>
        </p:nvSpPr>
        <p:spPr>
          <a:xfrm>
            <a:off x="2243590" y="2374685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bolsa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hlinkClick r:id="" action="ppaction://noaction">
              <a:snd r:embed="rId10" name="3_8.wav"/>
            </a:hlinkClick>
            <a:extLst>
              <a:ext uri="{FF2B5EF4-FFF2-40B4-BE49-F238E27FC236}">
                <a16:creationId xmlns:a16="http://schemas.microsoft.com/office/drawing/2014/main" id="{6C5C9E23-8D40-BDBA-304D-E1609823283C}"/>
              </a:ext>
            </a:extLst>
          </p:cNvPr>
          <p:cNvSpPr txBox="1"/>
          <p:nvPr/>
        </p:nvSpPr>
        <p:spPr>
          <a:xfrm>
            <a:off x="1368759" y="1934638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llegar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hlinkClick r:id="" action="ppaction://noaction">
              <a:snd r:embed="rId11" name="3_19.wav"/>
            </a:hlinkClick>
            <a:extLst>
              <a:ext uri="{FF2B5EF4-FFF2-40B4-BE49-F238E27FC236}">
                <a16:creationId xmlns:a16="http://schemas.microsoft.com/office/drawing/2014/main" id="{922A7D21-26C9-7376-8555-535500FDB46F}"/>
              </a:ext>
            </a:extLst>
          </p:cNvPr>
          <p:cNvSpPr txBox="1"/>
          <p:nvPr/>
        </p:nvSpPr>
        <p:spPr>
          <a:xfrm>
            <a:off x="6809215" y="2831235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aire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hlinkClick r:id="" action="ppaction://noaction">
              <a:snd r:embed="rId12" name="3_17.wav"/>
            </a:hlinkClick>
            <a:extLst>
              <a:ext uri="{FF2B5EF4-FFF2-40B4-BE49-F238E27FC236}">
                <a16:creationId xmlns:a16="http://schemas.microsoft.com/office/drawing/2014/main" id="{591E400B-EE13-A25A-68E1-F303DA2B7B02}"/>
              </a:ext>
            </a:extLst>
          </p:cNvPr>
          <p:cNvSpPr txBox="1"/>
          <p:nvPr/>
        </p:nvSpPr>
        <p:spPr>
          <a:xfrm>
            <a:off x="1377915" y="2828949"/>
            <a:ext cx="18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intelligente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hlinkClick r:id="" action="ppaction://noaction">
              <a:snd r:embed="rId13" name="3_12.wav"/>
            </a:hlinkClick>
            <a:extLst>
              <a:ext uri="{FF2B5EF4-FFF2-40B4-BE49-F238E27FC236}">
                <a16:creationId xmlns:a16="http://schemas.microsoft.com/office/drawing/2014/main" id="{D2450F36-AA90-F4A6-6B2C-4D0B4622F0C6}"/>
              </a:ext>
            </a:extLst>
          </p:cNvPr>
          <p:cNvSpPr txBox="1"/>
          <p:nvPr/>
        </p:nvSpPr>
        <p:spPr>
          <a:xfrm>
            <a:off x="475693" y="2354104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viento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hlinkClick r:id="" action="ppaction://noaction">
              <a:snd r:embed="rId14" name="3_14.wav"/>
            </a:hlinkClick>
            <a:extLst>
              <a:ext uri="{FF2B5EF4-FFF2-40B4-BE49-F238E27FC236}">
                <a16:creationId xmlns:a16="http://schemas.microsoft.com/office/drawing/2014/main" id="{EA0DE167-C2E6-A6C9-B861-C9F22E5B211D}"/>
              </a:ext>
            </a:extLst>
          </p:cNvPr>
          <p:cNvSpPr txBox="1"/>
          <p:nvPr/>
        </p:nvSpPr>
        <p:spPr>
          <a:xfrm>
            <a:off x="4070557" y="2394670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ella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hlinkClick r:id="" action="ppaction://noaction">
              <a:snd r:embed="rId15" name="3_15.wav"/>
            </a:hlinkClick>
            <a:extLst>
              <a:ext uri="{FF2B5EF4-FFF2-40B4-BE49-F238E27FC236}">
                <a16:creationId xmlns:a16="http://schemas.microsoft.com/office/drawing/2014/main" id="{59A544AF-5819-CEFB-E489-E35F5E8AEF1B}"/>
              </a:ext>
            </a:extLst>
          </p:cNvPr>
          <p:cNvSpPr txBox="1"/>
          <p:nvPr/>
        </p:nvSpPr>
        <p:spPr>
          <a:xfrm>
            <a:off x="5932164" y="2354466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niña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hlinkClick r:id="" action="ppaction://noaction">
              <a:snd r:embed="rId16" name="3_16.wav"/>
            </a:hlinkClick>
            <a:extLst>
              <a:ext uri="{FF2B5EF4-FFF2-40B4-BE49-F238E27FC236}">
                <a16:creationId xmlns:a16="http://schemas.microsoft.com/office/drawing/2014/main" id="{DA37DB06-37D3-CB3A-210A-40B630D64366}"/>
              </a:ext>
            </a:extLst>
          </p:cNvPr>
          <p:cNvSpPr txBox="1"/>
          <p:nvPr/>
        </p:nvSpPr>
        <p:spPr>
          <a:xfrm>
            <a:off x="7757032" y="2280498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equipo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hlinkClick r:id="" action="ppaction://noaction">
              <a:snd r:embed="rId17" name="3_18.wav"/>
            </a:hlinkClick>
            <a:extLst>
              <a:ext uri="{FF2B5EF4-FFF2-40B4-BE49-F238E27FC236}">
                <a16:creationId xmlns:a16="http://schemas.microsoft.com/office/drawing/2014/main" id="{93BE0BBF-FC0C-2875-6DA4-93DF213732C4}"/>
              </a:ext>
            </a:extLst>
          </p:cNvPr>
          <p:cNvSpPr txBox="1"/>
          <p:nvPr/>
        </p:nvSpPr>
        <p:spPr>
          <a:xfrm>
            <a:off x="4969818" y="2831235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cocina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hlinkClick r:id="" action="ppaction://noaction">
              <a:snd r:embed="rId18" name="3_9.wav"/>
            </a:hlinkClick>
            <a:extLst>
              <a:ext uri="{FF2B5EF4-FFF2-40B4-BE49-F238E27FC236}">
                <a16:creationId xmlns:a16="http://schemas.microsoft.com/office/drawing/2014/main" id="{B5CD634D-F4F5-75D9-31B3-7D1E5E3A68C5}"/>
              </a:ext>
            </a:extLst>
          </p:cNvPr>
          <p:cNvSpPr txBox="1"/>
          <p:nvPr/>
        </p:nvSpPr>
        <p:spPr>
          <a:xfrm>
            <a:off x="3331197" y="1919639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guiso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hlinkClick r:id="" action="ppaction://noaction">
              <a:snd r:embed="rId19" name="3_11.wav"/>
            </a:hlinkClick>
            <a:extLst>
              <a:ext uri="{FF2B5EF4-FFF2-40B4-BE49-F238E27FC236}">
                <a16:creationId xmlns:a16="http://schemas.microsoft.com/office/drawing/2014/main" id="{3F8BBCA1-D449-BCB8-F0C9-362886D48B5A}"/>
              </a:ext>
            </a:extLst>
          </p:cNvPr>
          <p:cNvSpPr txBox="1"/>
          <p:nvPr/>
        </p:nvSpPr>
        <p:spPr>
          <a:xfrm>
            <a:off x="6735666" y="1884695"/>
            <a:ext cx="1511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paquete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hlinkClick r:id="" action="ppaction://noaction">
              <a:snd r:embed="rId20" name="3_10.wav"/>
            </a:hlinkClick>
            <a:extLst>
              <a:ext uri="{FF2B5EF4-FFF2-40B4-BE49-F238E27FC236}">
                <a16:creationId xmlns:a16="http://schemas.microsoft.com/office/drawing/2014/main" id="{E8FE4EBE-B0B3-970C-1F08-E0A97135E7F4}"/>
              </a:ext>
            </a:extLst>
          </p:cNvPr>
          <p:cNvSpPr txBox="1"/>
          <p:nvPr/>
        </p:nvSpPr>
        <p:spPr>
          <a:xfrm>
            <a:off x="4969818" y="1919638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leche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hlinkClick r:id="" action="ppaction://noaction">
              <a:snd r:embed="rId21" name="3_4.wav"/>
            </a:hlinkClick>
            <a:extLst>
              <a:ext uri="{FF2B5EF4-FFF2-40B4-BE49-F238E27FC236}">
                <a16:creationId xmlns:a16="http://schemas.microsoft.com/office/drawing/2014/main" id="{6C3A2C95-CEA8-309D-E4B4-BF7F8D212804}"/>
              </a:ext>
            </a:extLst>
          </p:cNvPr>
          <p:cNvSpPr txBox="1"/>
          <p:nvPr/>
        </p:nvSpPr>
        <p:spPr>
          <a:xfrm>
            <a:off x="2418746" y="1591453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zapato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hlinkClick r:id="" action="ppaction://noaction">
              <a:snd r:embed="rId22" name="3_6.wav"/>
            </a:hlinkClick>
            <a:extLst>
              <a:ext uri="{FF2B5EF4-FFF2-40B4-BE49-F238E27FC236}">
                <a16:creationId xmlns:a16="http://schemas.microsoft.com/office/drawing/2014/main" id="{299FAD1F-6F0E-7D3D-C2BC-5D88A9DD9D55}"/>
              </a:ext>
            </a:extLst>
          </p:cNvPr>
          <p:cNvSpPr txBox="1"/>
          <p:nvPr/>
        </p:nvSpPr>
        <p:spPr>
          <a:xfrm>
            <a:off x="5919860" y="1531882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novio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hlinkClick r:id="" action="ppaction://noaction">
              <a:snd r:embed="rId23" name="3_5.wav"/>
            </a:hlinkClick>
            <a:extLst>
              <a:ext uri="{FF2B5EF4-FFF2-40B4-BE49-F238E27FC236}">
                <a16:creationId xmlns:a16="http://schemas.microsoft.com/office/drawing/2014/main" id="{6313D37A-03FD-29B1-5DA4-D25CF7B7FE87}"/>
              </a:ext>
            </a:extLst>
          </p:cNvPr>
          <p:cNvSpPr txBox="1"/>
          <p:nvPr/>
        </p:nvSpPr>
        <p:spPr>
          <a:xfrm>
            <a:off x="4185698" y="1572351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correr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hlinkClick r:id="" action="ppaction://noaction">
              <a:snd r:embed="rId24" name="3_7.wav"/>
            </a:hlinkClick>
            <a:extLst>
              <a:ext uri="{FF2B5EF4-FFF2-40B4-BE49-F238E27FC236}">
                <a16:creationId xmlns:a16="http://schemas.microsoft.com/office/drawing/2014/main" id="{5B32839B-4780-70BB-6878-ADBC5A24CED3}"/>
              </a:ext>
            </a:extLst>
          </p:cNvPr>
          <p:cNvSpPr txBox="1"/>
          <p:nvPr/>
        </p:nvSpPr>
        <p:spPr>
          <a:xfrm>
            <a:off x="7753790" y="1480726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galleta</a:t>
            </a:r>
            <a:endParaRPr lang="es-ES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9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" dur="59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54" grpId="0" animBg="1"/>
      <p:bldP spid="40" grpId="0" animBg="1"/>
      <p:bldP spid="4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569561F-DB38-4090-99BA-C1E9376734AF}"/>
              </a:ext>
            </a:extLst>
          </p:cNvPr>
          <p:cNvGrpSpPr/>
          <p:nvPr/>
        </p:nvGrpSpPr>
        <p:grpSpPr>
          <a:xfrm>
            <a:off x="1203193" y="717067"/>
            <a:ext cx="4905500" cy="525942"/>
            <a:chOff x="1140978" y="6269194"/>
            <a:chExt cx="4479150" cy="525942"/>
          </a:xfrm>
        </p:grpSpPr>
        <p:sp>
          <p:nvSpPr>
            <p:cNvPr id="38" name="Speech Bubble: Rectangle with Corners Rounded 37">
              <a:extLst>
                <a:ext uri="{FF2B5EF4-FFF2-40B4-BE49-F238E27FC236}">
                  <a16:creationId xmlns:a16="http://schemas.microsoft.com/office/drawing/2014/main" id="{25FA4F54-0FDD-4244-B325-E07F5BDA1E18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Box 47">
              <a:hlinkClick r:id="" action="ppaction://noaction">
                <a:snd r:embed="rId14" name="4_2.wav"/>
              </a:hlinkClick>
              <a:extLst>
                <a:ext uri="{FF2B5EF4-FFF2-40B4-BE49-F238E27FC236}">
                  <a16:creationId xmlns:a16="http://schemas.microsoft.com/office/drawing/2014/main" id="{644BE3E8-1201-472D-9E36-CEFD0CE092BD}"/>
                </a:ext>
              </a:extLst>
            </p:cNvPr>
            <p:cNvSpPr txBox="1"/>
            <p:nvPr/>
          </p:nvSpPr>
          <p:spPr>
            <a:xfrm>
              <a:off x="1140978" y="6269194"/>
              <a:ext cx="44791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¿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Cómo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es en español?</a:t>
              </a:r>
            </a:p>
          </p:txBody>
        </p:sp>
      </p:grp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9F967274-C449-41B1-9E03-01EE780886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6128" y="587278"/>
            <a:ext cx="914400" cy="914400"/>
          </a:xfrm>
          <a:prstGeom prst="rect">
            <a:avLst/>
          </a:prstGeom>
        </p:spPr>
      </p:pic>
      <p:sp>
        <p:nvSpPr>
          <p:cNvPr id="51" name="CustomShape 3">
            <a:hlinkClick r:id="" action="ppaction://noaction">
              <a:snd r:embed="rId17" name="4_1.wav"/>
            </a:hlinkClick>
            <a:extLst>
              <a:ext uri="{FF2B5EF4-FFF2-40B4-BE49-F238E27FC236}">
                <a16:creationId xmlns:a16="http://schemas.microsoft.com/office/drawing/2014/main" id="{EDE0CC5B-185F-4D1E-A115-9A588365E000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Vocabulario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0" name="Table 43">
            <a:extLst>
              <a:ext uri="{FF2B5EF4-FFF2-40B4-BE49-F238E27FC236}">
                <a16:creationId xmlns:a16="http://schemas.microsoft.com/office/drawing/2014/main" id="{83475C98-78FF-489D-A8A7-8E875BB0D7F3}"/>
              </a:ext>
            </a:extLst>
          </p:cNvPr>
          <p:cNvGraphicFramePr>
            <a:graphicFrameLocks noGrp="1"/>
          </p:cNvGraphicFramePr>
          <p:nvPr/>
        </p:nvGraphicFramePr>
        <p:xfrm>
          <a:off x="515799" y="1500035"/>
          <a:ext cx="11183832" cy="5201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958">
                  <a:extLst>
                    <a:ext uri="{9D8B030D-6E8A-4147-A177-3AD203B41FA5}">
                      <a16:colId xmlns:a16="http://schemas.microsoft.com/office/drawing/2014/main" val="4199981001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140272671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217668115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4264848222"/>
                    </a:ext>
                  </a:extLst>
                </a:gridCol>
              </a:tblGrid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50891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895483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31309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177BDF3F-7B33-44E1-B55A-15C187AD3061}"/>
              </a:ext>
            </a:extLst>
          </p:cNvPr>
          <p:cNvSpPr txBox="1"/>
          <p:nvPr/>
        </p:nvSpPr>
        <p:spPr>
          <a:xfrm>
            <a:off x="3609783" y="3802854"/>
            <a:ext cx="4972052" cy="584775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food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1C928F-7AE3-43F9-A90F-ACC8C8C024D8}"/>
              </a:ext>
            </a:extLst>
          </p:cNvPr>
          <p:cNvSpPr txBox="1"/>
          <p:nvPr/>
        </p:nvSpPr>
        <p:spPr>
          <a:xfrm>
            <a:off x="792539" y="206303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lavar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7781F9-7F90-4CE6-A06F-D7D8C6D77A64}"/>
              </a:ext>
            </a:extLst>
          </p:cNvPr>
          <p:cNvSpPr txBox="1"/>
          <p:nvPr/>
        </p:nvSpPr>
        <p:spPr>
          <a:xfrm>
            <a:off x="623328" y="373266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juguete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4FF554-1C7D-4D9F-A5CC-FFB6A6B86DC9}"/>
              </a:ext>
            </a:extLst>
          </p:cNvPr>
          <p:cNvSpPr txBox="1"/>
          <p:nvPr/>
        </p:nvSpPr>
        <p:spPr>
          <a:xfrm>
            <a:off x="6307877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comida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8C810B-88AB-4ECD-A689-F6E684D3D29E}"/>
              </a:ext>
            </a:extLst>
          </p:cNvPr>
          <p:cNvSpPr txBox="1"/>
          <p:nvPr/>
        </p:nvSpPr>
        <p:spPr>
          <a:xfrm>
            <a:off x="6107715" y="5626278"/>
            <a:ext cx="287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suelo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77B091-4226-412A-A702-14AF24F7DE67}"/>
              </a:ext>
            </a:extLst>
          </p:cNvPr>
          <p:cNvSpPr txBox="1"/>
          <p:nvPr/>
        </p:nvSpPr>
        <p:spPr>
          <a:xfrm>
            <a:off x="9118419" y="3763443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hacer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2DE659-A0DF-4FF6-8319-E398ED3CE596}"/>
              </a:ext>
            </a:extLst>
          </p:cNvPr>
          <p:cNvSpPr txBox="1"/>
          <p:nvPr/>
        </p:nvSpPr>
        <p:spPr>
          <a:xfrm>
            <a:off x="623328" y="5568421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ropa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DA645C-A0E6-4F7B-B748-950F886A9815}"/>
              </a:ext>
            </a:extLst>
          </p:cNvPr>
          <p:cNvSpPr txBox="1"/>
          <p:nvPr/>
        </p:nvSpPr>
        <p:spPr>
          <a:xfrm>
            <a:off x="3553338" y="558010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ayudar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C16B214-93B2-4B4D-99DF-C0B20B7DC3C5}"/>
              </a:ext>
            </a:extLst>
          </p:cNvPr>
          <p:cNvSpPr txBox="1"/>
          <p:nvPr/>
        </p:nvSpPr>
        <p:spPr>
          <a:xfrm>
            <a:off x="3342684" y="2060064"/>
            <a:ext cx="27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ordenar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4A3F9A-2991-40AB-8665-3138E4AF010C}"/>
              </a:ext>
            </a:extLst>
          </p:cNvPr>
          <p:cNvSpPr txBox="1"/>
          <p:nvPr/>
        </p:nvSpPr>
        <p:spPr>
          <a:xfrm>
            <a:off x="9212648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limpiar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7BC720-E49E-4C6C-81C8-EEAD5AF92726}"/>
              </a:ext>
            </a:extLst>
          </p:cNvPr>
          <p:cNvSpPr txBox="1"/>
          <p:nvPr/>
        </p:nvSpPr>
        <p:spPr>
          <a:xfrm>
            <a:off x="8939906" y="5649805"/>
            <a:ext cx="275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preparar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5290AAD-D4EB-4BAE-AB07-D2FDDABCB9AE}"/>
              </a:ext>
            </a:extLst>
          </p:cNvPr>
          <p:cNvSpPr txBox="1"/>
          <p:nvPr/>
        </p:nvSpPr>
        <p:spPr>
          <a:xfrm>
            <a:off x="3475002" y="3768963"/>
            <a:ext cx="5320592" cy="584775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toy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C258CCF-4515-4E36-A081-9BC6044A1CEF}"/>
              </a:ext>
            </a:extLst>
          </p:cNvPr>
          <p:cNvSpPr txBox="1"/>
          <p:nvPr/>
        </p:nvSpPr>
        <p:spPr>
          <a:xfrm>
            <a:off x="3480130" y="3776875"/>
            <a:ext cx="5331406" cy="584775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wash, washing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F72D4C-D2A7-4B12-8165-570FD99C6EEE}"/>
              </a:ext>
            </a:extLst>
          </p:cNvPr>
          <p:cNvSpPr txBox="1"/>
          <p:nvPr/>
        </p:nvSpPr>
        <p:spPr>
          <a:xfrm>
            <a:off x="3691808" y="3813556"/>
            <a:ext cx="4996158" cy="523220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do, make; doing, making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8CF59C9-E899-402A-98A3-A1D72C38C957}"/>
              </a:ext>
            </a:extLst>
          </p:cNvPr>
          <p:cNvSpPr txBox="1"/>
          <p:nvPr/>
        </p:nvSpPr>
        <p:spPr>
          <a:xfrm>
            <a:off x="3609449" y="3799100"/>
            <a:ext cx="5143388" cy="584775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clothes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D3F4C11-CCAB-4802-B458-1BE977456424}"/>
              </a:ext>
            </a:extLst>
          </p:cNvPr>
          <p:cNvSpPr txBox="1"/>
          <p:nvPr/>
        </p:nvSpPr>
        <p:spPr>
          <a:xfrm>
            <a:off x="3476783" y="3797070"/>
            <a:ext cx="5211182" cy="584775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help, helping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7A5C8F8-9395-404E-8015-55199792AC0D}"/>
              </a:ext>
            </a:extLst>
          </p:cNvPr>
          <p:cNvSpPr txBox="1"/>
          <p:nvPr/>
        </p:nvSpPr>
        <p:spPr>
          <a:xfrm>
            <a:off x="3522862" y="3786087"/>
            <a:ext cx="5272732" cy="604339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(the) floor, ground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99C5320-CF6E-42C8-98BB-E76A17923AB2}"/>
              </a:ext>
            </a:extLst>
          </p:cNvPr>
          <p:cNvSpPr txBox="1"/>
          <p:nvPr/>
        </p:nvSpPr>
        <p:spPr>
          <a:xfrm>
            <a:off x="3497259" y="3797739"/>
            <a:ext cx="5320449" cy="584775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prepare, preparing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028BE42-2AC9-4EF8-888F-0F948345A714}"/>
              </a:ext>
            </a:extLst>
          </p:cNvPr>
          <p:cNvSpPr txBox="1"/>
          <p:nvPr/>
        </p:nvSpPr>
        <p:spPr>
          <a:xfrm>
            <a:off x="3510946" y="3792277"/>
            <a:ext cx="5202623" cy="584775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clean, cleaning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6078B3A-6DCC-40A3-BBB8-B4ADEA4D3D30}"/>
              </a:ext>
            </a:extLst>
          </p:cNvPr>
          <p:cNvSpPr txBox="1"/>
          <p:nvPr/>
        </p:nvSpPr>
        <p:spPr>
          <a:xfrm>
            <a:off x="3476784" y="3797071"/>
            <a:ext cx="5231657" cy="584775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tidy up, tidying up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75A186F-0611-4BC0-91D3-E974D7AAE0E6}"/>
              </a:ext>
            </a:extLst>
          </p:cNvPr>
          <p:cNvSpPr txBox="1"/>
          <p:nvPr/>
        </p:nvSpPr>
        <p:spPr>
          <a:xfrm>
            <a:off x="3374292" y="3789198"/>
            <a:ext cx="5409110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to prepare, preparing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6DDB7A8-2BCA-4E0B-9FC9-F421DECE3738}"/>
              </a:ext>
            </a:extLst>
          </p:cNvPr>
          <p:cNvSpPr txBox="1"/>
          <p:nvPr/>
        </p:nvSpPr>
        <p:spPr>
          <a:xfrm>
            <a:off x="3421843" y="3771594"/>
            <a:ext cx="5378711" cy="6023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clean,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cleaning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6D996E3-14E5-4302-94D0-DB5F856ABF15}"/>
              </a:ext>
            </a:extLst>
          </p:cNvPr>
          <p:cNvSpPr txBox="1"/>
          <p:nvPr/>
        </p:nvSpPr>
        <p:spPr>
          <a:xfrm>
            <a:off x="3331534" y="3816611"/>
            <a:ext cx="5409110" cy="584686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help, helping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49D9BDB-7CB4-4EF7-A23F-1F6B7A4778F2}"/>
              </a:ext>
            </a:extLst>
          </p:cNvPr>
          <p:cNvSpPr txBox="1"/>
          <p:nvPr/>
        </p:nvSpPr>
        <p:spPr>
          <a:xfrm>
            <a:off x="3357139" y="3813019"/>
            <a:ext cx="5409110" cy="584686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clothes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4CD726E-179F-4A31-B7B3-E43A23444256}"/>
              </a:ext>
            </a:extLst>
          </p:cNvPr>
          <p:cNvSpPr txBox="1"/>
          <p:nvPr/>
        </p:nvSpPr>
        <p:spPr>
          <a:xfrm>
            <a:off x="3357139" y="3819587"/>
            <a:ext cx="5409110" cy="584686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toy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F3980F1-CBA7-4C7A-B557-2EEC18021DC9}"/>
              </a:ext>
            </a:extLst>
          </p:cNvPr>
          <p:cNvSpPr txBox="1"/>
          <p:nvPr/>
        </p:nvSpPr>
        <p:spPr>
          <a:xfrm>
            <a:off x="3391445" y="3805314"/>
            <a:ext cx="5409110" cy="584686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floor, ground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FBECE78-E8D7-46FF-8F0D-45661A8E54A7}"/>
              </a:ext>
            </a:extLst>
          </p:cNvPr>
          <p:cNvSpPr txBox="1"/>
          <p:nvPr/>
        </p:nvSpPr>
        <p:spPr>
          <a:xfrm>
            <a:off x="3391445" y="3806100"/>
            <a:ext cx="5409110" cy="584686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food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D979B48-859F-48AA-B96A-69B7F96F0B9C}"/>
              </a:ext>
            </a:extLst>
          </p:cNvPr>
          <p:cNvSpPr txBox="1"/>
          <p:nvPr/>
        </p:nvSpPr>
        <p:spPr>
          <a:xfrm>
            <a:off x="3391445" y="3806100"/>
            <a:ext cx="5409110" cy="584686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tidy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up, tidying up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7506AC5-8B83-44BA-B154-38A383631793}"/>
              </a:ext>
            </a:extLst>
          </p:cNvPr>
          <p:cNvSpPr txBox="1"/>
          <p:nvPr/>
        </p:nvSpPr>
        <p:spPr>
          <a:xfrm>
            <a:off x="3331535" y="3806100"/>
            <a:ext cx="5528931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do, make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81A6619-2856-4F1B-82B6-23C019B0FB0F}"/>
              </a:ext>
            </a:extLst>
          </p:cNvPr>
          <p:cNvSpPr txBox="1"/>
          <p:nvPr/>
        </p:nvSpPr>
        <p:spPr>
          <a:xfrm>
            <a:off x="3391445" y="3806100"/>
            <a:ext cx="5409110" cy="584686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wash, washing</a:t>
            </a:r>
          </a:p>
        </p:txBody>
      </p:sp>
      <p:pic>
        <p:nvPicPr>
          <p:cNvPr id="61" name="Picture 6" descr="Free vector graphics of Cleaning">
            <a:extLst>
              <a:ext uri="{FF2B5EF4-FFF2-40B4-BE49-F238E27FC236}">
                <a16:creationId xmlns:a16="http://schemas.microsoft.com/office/drawing/2014/main" id="{C08F1AB1-DD74-7D0D-400E-BA4848B3F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99" y="1650102"/>
            <a:ext cx="2062727" cy="147647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C84D3523-AC40-7CB6-DCD9-3B84760CA09E}"/>
              </a:ext>
            </a:extLst>
          </p:cNvPr>
          <p:cNvGrpSpPr/>
          <p:nvPr/>
        </p:nvGrpSpPr>
        <p:grpSpPr>
          <a:xfrm>
            <a:off x="3333932" y="1650102"/>
            <a:ext cx="2722575" cy="1321058"/>
            <a:chOff x="3537534" y="1122540"/>
            <a:chExt cx="3761857" cy="1725500"/>
          </a:xfrm>
        </p:grpSpPr>
        <p:pic>
          <p:nvPicPr>
            <p:cNvPr id="72" name="Picture 8" descr="Gráficos vectoriales gratis de Gráfico">
              <a:extLst>
                <a:ext uri="{FF2B5EF4-FFF2-40B4-BE49-F238E27FC236}">
                  <a16:creationId xmlns:a16="http://schemas.microsoft.com/office/drawing/2014/main" id="{964C272F-B265-1405-AD3A-7A3D0695C8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7" t="4599" r="1452" b="1935"/>
            <a:stretch/>
          </p:blipFill>
          <p:spPr bwMode="auto">
            <a:xfrm>
              <a:off x="5238936" y="1122540"/>
              <a:ext cx="2060455" cy="17255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10" descr="Gráficos vectoriales gratis de Guardarropa">
              <a:extLst>
                <a:ext uri="{FF2B5EF4-FFF2-40B4-BE49-F238E27FC236}">
                  <a16:creationId xmlns:a16="http://schemas.microsoft.com/office/drawing/2014/main" id="{B167467C-1829-C292-A84B-2FA0596A58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534" y="1905955"/>
              <a:ext cx="1178387" cy="916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Arrow: Right 79">
              <a:extLst>
                <a:ext uri="{FF2B5EF4-FFF2-40B4-BE49-F238E27FC236}">
                  <a16:creationId xmlns:a16="http://schemas.microsoft.com/office/drawing/2014/main" id="{8EB65A10-00F2-778F-7601-3ED8F456A40B}"/>
                </a:ext>
              </a:extLst>
            </p:cNvPr>
            <p:cNvSpPr/>
            <p:nvPr/>
          </p:nvSpPr>
          <p:spPr>
            <a:xfrm>
              <a:off x="4783377" y="2190924"/>
              <a:ext cx="721970" cy="344265"/>
            </a:xfrm>
            <a:prstGeom prst="rightArrow">
              <a:avLst/>
            </a:prstGeom>
            <a:solidFill>
              <a:srgbClr val="FF4B94"/>
            </a:solidFill>
            <a:ln>
              <a:solidFill>
                <a:srgbClr val="FF4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2CCA587-39B4-2EA3-9190-D4D80F7243F4}"/>
              </a:ext>
            </a:extLst>
          </p:cNvPr>
          <p:cNvGrpSpPr/>
          <p:nvPr/>
        </p:nvGrpSpPr>
        <p:grpSpPr>
          <a:xfrm>
            <a:off x="9440356" y="1648572"/>
            <a:ext cx="1501638" cy="1476479"/>
            <a:chOff x="3800475" y="1809750"/>
            <a:chExt cx="4591050" cy="3238500"/>
          </a:xfrm>
        </p:grpSpPr>
        <p:pic>
          <p:nvPicPr>
            <p:cNvPr id="3074" name="Picture 2" descr="Gráficos vectoriales gratis de Limpiaparabrisas">
              <a:extLst>
                <a:ext uri="{FF2B5EF4-FFF2-40B4-BE49-F238E27FC236}">
                  <a16:creationId xmlns:a16="http://schemas.microsoft.com/office/drawing/2014/main" id="{563A6423-C5FE-32E8-8D3B-D9FBA36337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475" y="1809750"/>
              <a:ext cx="4591050" cy="32385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Gráficos vectoriales gratis de Limpieza de la casa">
              <a:extLst>
                <a:ext uri="{FF2B5EF4-FFF2-40B4-BE49-F238E27FC236}">
                  <a16:creationId xmlns:a16="http://schemas.microsoft.com/office/drawing/2014/main" id="{A43017A5-78A5-AAD0-14A8-938557237D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6990" y="2278531"/>
              <a:ext cx="1534896" cy="177387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8" name="Picture 8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A00D487-3E62-94A6-BFD3-5F67CAF7D89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30" y="3372971"/>
            <a:ext cx="1865529" cy="13210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6F7CB2-B636-97C2-A1CF-08353B626834}"/>
              </a:ext>
            </a:extLst>
          </p:cNvPr>
          <p:cNvSpPr/>
          <p:nvPr/>
        </p:nvSpPr>
        <p:spPr>
          <a:xfrm>
            <a:off x="8829796" y="3233772"/>
            <a:ext cx="27388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Baguet Script" panose="020B0604020202020204" pitchFamily="2" charset="0"/>
              </a:rPr>
              <a:t>to do, make</a:t>
            </a:r>
            <a:endParaRPr lang="en-US" sz="54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Baguet Script" panose="020B06040202020202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A16E19-10B3-0EE1-9507-2772799832E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48213" y="4932822"/>
            <a:ext cx="1941431" cy="1951249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AB566FF0-CB69-AEFF-7BC4-4C0AC42795D5}"/>
              </a:ext>
            </a:extLst>
          </p:cNvPr>
          <p:cNvSpPr/>
          <p:nvPr/>
        </p:nvSpPr>
        <p:spPr>
          <a:xfrm>
            <a:off x="8786809" y="4811672"/>
            <a:ext cx="27388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Baguet Script" panose="020B0604020202020204" pitchFamily="2" charset="0"/>
              </a:rPr>
              <a:t>to prepare</a:t>
            </a:r>
            <a:endParaRPr lang="en-US" sz="54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Baguet Script" panose="020B0604020202020204" pitchFamily="2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1792F67-9606-04A9-5D60-EE24A69C1C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43" y="5105779"/>
            <a:ext cx="1433915" cy="14339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1F24F9F-AEFC-234A-4DED-278C84FAAD33}"/>
              </a:ext>
            </a:extLst>
          </p:cNvPr>
          <p:cNvGrpSpPr/>
          <p:nvPr/>
        </p:nvGrpSpPr>
        <p:grpSpPr>
          <a:xfrm>
            <a:off x="6775938" y="5099236"/>
            <a:ext cx="1590305" cy="1471148"/>
            <a:chOff x="-9325476" y="3711296"/>
            <a:chExt cx="1707322" cy="2003703"/>
          </a:xfrm>
        </p:grpSpPr>
        <p:pic>
          <p:nvPicPr>
            <p:cNvPr id="3092" name="Picture 20" descr="Gráficos vectoriales gratis de Habitación">
              <a:extLst>
                <a:ext uri="{FF2B5EF4-FFF2-40B4-BE49-F238E27FC236}">
                  <a16:creationId xmlns:a16="http://schemas.microsoft.com/office/drawing/2014/main" id="{EDBE6603-2FAB-5AB8-0F4D-5FC2CAA2FB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325476" y="3711296"/>
              <a:ext cx="1707322" cy="2003703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76DB7CCC-83DB-90A3-B19D-98E3380643A8}"/>
                </a:ext>
              </a:extLst>
            </p:cNvPr>
            <p:cNvSpPr/>
            <p:nvPr/>
          </p:nvSpPr>
          <p:spPr>
            <a:xfrm>
              <a:off x="-8908026" y="4458531"/>
              <a:ext cx="235974" cy="706242"/>
            </a:xfrm>
            <a:prstGeom prst="downArrow">
              <a:avLst/>
            </a:prstGeom>
            <a:solidFill>
              <a:srgbClr val="FF4B94"/>
            </a:solidFill>
            <a:ln>
              <a:solidFill>
                <a:srgbClr val="FF4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4B26391-F2F9-6179-8D08-F2C18774BA9D}"/>
              </a:ext>
            </a:extLst>
          </p:cNvPr>
          <p:cNvGrpSpPr/>
          <p:nvPr/>
        </p:nvGrpSpPr>
        <p:grpSpPr>
          <a:xfrm>
            <a:off x="6265475" y="1775733"/>
            <a:ext cx="2369480" cy="1182510"/>
            <a:chOff x="8248650" y="1681491"/>
            <a:chExt cx="5110885" cy="2038350"/>
          </a:xfrm>
        </p:grpSpPr>
        <p:pic>
          <p:nvPicPr>
            <p:cNvPr id="67" name="Picture 18" descr="Gráficos vectoriales gratis de Verduras">
              <a:extLst>
                <a:ext uri="{FF2B5EF4-FFF2-40B4-BE49-F238E27FC236}">
                  <a16:creationId xmlns:a16="http://schemas.microsoft.com/office/drawing/2014/main" id="{4A06BD5D-DE38-E667-45D4-CA3D51F3E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4465" y="1839577"/>
              <a:ext cx="2335070" cy="1722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6" descr="Gráficos vectoriales gratis de Comida">
              <a:extLst>
                <a:ext uri="{FF2B5EF4-FFF2-40B4-BE49-F238E27FC236}">
                  <a16:creationId xmlns:a16="http://schemas.microsoft.com/office/drawing/2014/main" id="{425A7384-069C-1896-A3D4-E484BE3C03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8650" y="1681491"/>
              <a:ext cx="4076700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901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2.59259E-6 L 3.125E-6 -0.07222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4.44444E-6 L -1.875E-6 -0.07223 " pathEditMode="relative" rAng="0" ptsTypes="AA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1.11022E-16 L 3.125E-6 -0.07222 " pathEditMode="relative" rAng="0" ptsTypes="AA">
                                      <p:cBhvr>
                                        <p:cTn id="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1.85185E-6 L -1.45833E-6 -0.07222 " pathEditMode="relative" rAng="0" ptsTypes="AA">
                                      <p:cBhvr>
                                        <p:cTn id="10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-4.81481E-6 L 1.11022E-16 -0.07222 " pathEditMode="relative" rAng="0" ptsTypes="AA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2.96296E-6 L -3.75E-6 -0.07223 " pathEditMode="relative" rAng="0" ptsTypes="AA">
                                      <p:cBhvr>
                                        <p:cTn id="1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4.07407E-6 L -4.16667E-6 -0.07223 " pathEditMode="relative" rAng="0" ptsTypes="AA">
                                      <p:cBhvr>
                                        <p:cTn id="1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4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4.07407E-6 L 1.66667E-6 -0.07223 " pathEditMode="relative" rAng="0" ptsTypes="AA">
                                      <p:cBhvr>
                                        <p:cTn id="18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4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9" grpId="0"/>
      <p:bldP spid="49" grpId="1"/>
      <p:bldP spid="53" grpId="0"/>
      <p:bldP spid="53" grpId="1"/>
      <p:bldP spid="54" grpId="0"/>
      <p:bldP spid="54" grpId="1"/>
      <p:bldP spid="55" grpId="0"/>
      <p:bldP spid="55" grpId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4" grpId="0" animBg="1"/>
      <p:bldP spid="65" grpId="0" animBg="1"/>
      <p:bldP spid="66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3" grpId="0"/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‘we’ vs. ‘they’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556132"/>
            <a:ext cx="11811664" cy="487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to mean ‘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an -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verb, remove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add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amos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204235" y="2016699"/>
            <a:ext cx="9564605" cy="487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To mean ‘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they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’ with a verb,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we remove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ar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and add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an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4235" y="305999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863216" y="2699660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Ayud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jardín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881827" y="3137667"/>
            <a:ext cx="637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 help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the garden.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EB3905ED-A40D-4981-8ACD-5FC17F81020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70116" y="299622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176B4AB-2712-47F9-A4E4-A9DAB18FE5A2}"/>
              </a:ext>
            </a:extLst>
          </p:cNvPr>
          <p:cNvSpPr txBox="1"/>
          <p:nvPr/>
        </p:nvSpPr>
        <p:spPr>
          <a:xfrm>
            <a:off x="7260142" y="2668601"/>
            <a:ext cx="4747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Ayud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en casa.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6C9F30-05E4-4777-BD02-0B4F163444D2}"/>
              </a:ext>
            </a:extLst>
          </p:cNvPr>
          <p:cNvSpPr txBox="1"/>
          <p:nvPr/>
        </p:nvSpPr>
        <p:spPr>
          <a:xfrm>
            <a:off x="7260142" y="3133609"/>
            <a:ext cx="515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They play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at home.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48C078-3545-41B1-8171-1326EC6713A1}"/>
              </a:ext>
            </a:extLst>
          </p:cNvPr>
          <p:cNvSpPr txBox="1"/>
          <p:nvPr/>
        </p:nvSpPr>
        <p:spPr>
          <a:xfrm>
            <a:off x="176100" y="4115076"/>
            <a:ext cx="11811664" cy="487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S/he, it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an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</a:t>
            </a:r>
            <a:r>
              <a:rPr kumimoji="0" lang="en-GB" sz="2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verb, remove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</a:t>
            </a:r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add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emos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65109D-25AC-4E9C-B840-656B9A64D61F}"/>
              </a:ext>
            </a:extLst>
          </p:cNvPr>
          <p:cNvSpPr txBox="1"/>
          <p:nvPr/>
        </p:nvSpPr>
        <p:spPr>
          <a:xfrm>
            <a:off x="224235" y="4589842"/>
            <a:ext cx="12851762" cy="487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To mean ‘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they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’ with a verb,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we remove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–er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and add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en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pic>
        <p:nvPicPr>
          <p:cNvPr id="17" name="Google Shape;183;p8">
            <a:extLst>
              <a:ext uri="{FF2B5EF4-FFF2-40B4-BE49-F238E27FC236}">
                <a16:creationId xmlns:a16="http://schemas.microsoft.com/office/drawing/2014/main" id="{FE4AFD8B-7955-4A87-BA48-3F563D3F3A2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4235" y="587707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00239E-B4B3-4D98-A461-9844C797A97C}"/>
              </a:ext>
            </a:extLst>
          </p:cNvPr>
          <p:cNvSpPr txBox="1"/>
          <p:nvPr/>
        </p:nvSpPr>
        <p:spPr>
          <a:xfrm>
            <a:off x="914613" y="5462594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3B1E41-5902-4F85-9B61-B9A64DA57AD9}"/>
              </a:ext>
            </a:extLst>
          </p:cNvPr>
          <p:cNvSpPr txBox="1"/>
          <p:nvPr/>
        </p:nvSpPr>
        <p:spPr>
          <a:xfrm>
            <a:off x="881827" y="5954755"/>
            <a:ext cx="637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make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bed.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D91988BA-7809-40F1-A00F-E270F120320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70116" y="581331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B2A97E4-A15C-4477-9824-AA2F7825A75D}"/>
              </a:ext>
            </a:extLst>
          </p:cNvPr>
          <p:cNvSpPr txBox="1"/>
          <p:nvPr/>
        </p:nvSpPr>
        <p:spPr>
          <a:xfrm>
            <a:off x="7240142" y="5500759"/>
            <a:ext cx="4747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Hac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47E825-B85F-485D-A8C4-B4A0F22ACC04}"/>
              </a:ext>
            </a:extLst>
          </p:cNvPr>
          <p:cNvSpPr txBox="1"/>
          <p:nvPr/>
        </p:nvSpPr>
        <p:spPr>
          <a:xfrm>
            <a:off x="7260142" y="6000946"/>
            <a:ext cx="515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 make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the bed.</a:t>
            </a:r>
          </a:p>
        </p:txBody>
      </p:sp>
      <p:pic>
        <p:nvPicPr>
          <p:cNvPr id="32" name="Picture 31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DD34AD78-E4BF-8870-AF57-C0326D0C9E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49" y="2601367"/>
            <a:ext cx="757763" cy="1019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988727-64EB-755F-12EF-91483C7984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22566" y="2026095"/>
            <a:ext cx="665198" cy="673565"/>
          </a:xfrm>
          <a:prstGeom prst="rect">
            <a:avLst/>
          </a:prstGeom>
        </p:spPr>
      </p:pic>
      <p:pic>
        <p:nvPicPr>
          <p:cNvPr id="44" name="Picture 4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53B26ADB-8FCD-59D4-12D0-A5A7944097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866" y="2190044"/>
            <a:ext cx="757763" cy="1019232"/>
          </a:xfrm>
          <a:prstGeom prst="rect">
            <a:avLst/>
          </a:prstGeom>
        </p:spPr>
      </p:pic>
      <p:sp>
        <p:nvSpPr>
          <p:cNvPr id="11" name="Arrow: Curved Up 10">
            <a:extLst>
              <a:ext uri="{FF2B5EF4-FFF2-40B4-BE49-F238E27FC236}">
                <a16:creationId xmlns:a16="http://schemas.microsoft.com/office/drawing/2014/main" id="{26AECE0B-A116-E721-6509-5E1BD95F15ED}"/>
              </a:ext>
            </a:extLst>
          </p:cNvPr>
          <p:cNvSpPr/>
          <p:nvPr/>
        </p:nvSpPr>
        <p:spPr>
          <a:xfrm rot="19830541">
            <a:off x="11156500" y="2910098"/>
            <a:ext cx="665199" cy="235276"/>
          </a:xfrm>
          <a:prstGeom prst="curvedUpArrow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7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6" grpId="0"/>
      <p:bldP spid="38" grpId="0"/>
      <p:bldP spid="18" grpId="0"/>
      <p:bldP spid="19" grpId="0"/>
      <p:bldP spid="23" grpId="0"/>
      <p:bldP spid="24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988296"/>
              </p:ext>
            </p:extLst>
          </p:nvPr>
        </p:nvGraphicFramePr>
        <p:xfrm>
          <a:off x="281337" y="1693047"/>
          <a:ext cx="7276458" cy="4868905"/>
        </p:xfrm>
        <a:graphic>
          <a:graphicData uri="http://schemas.openxmlformats.org/drawingml/2006/table">
            <a:tbl>
              <a:tblPr firstRow="1" bandRow="1"/>
              <a:tblGrid>
                <a:gridCol w="856998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1903445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  <a:gridCol w="2687215">
                  <a:extLst>
                    <a:ext uri="{9D8B030D-6E8A-4147-A177-3AD203B41FA5}">
                      <a16:colId xmlns:a16="http://schemas.microsoft.com/office/drawing/2014/main" val="1144637796"/>
                    </a:ext>
                  </a:extLst>
                </a:gridCol>
              </a:tblGrid>
              <a:tr h="658267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we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they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748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0548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58515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70870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688242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61793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900871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hlinkClick r:id="" action="ppaction://noaction">
              <a:snd r:embed="rId5" name="6_3_1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453526" y="2432618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0" name="Rectangle 49">
            <a:hlinkClick r:id="" action="ppaction://noaction">
              <a:snd r:embed="rId6" name="6_5_1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453529" y="3814927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7" name="6_6_1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465049" y="4511254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8" name="6_7_1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472187" y="5246208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9" name="6_8_1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453526" y="5941337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E064DA-866D-411A-831A-1DD48085893F}"/>
              </a:ext>
            </a:extLst>
          </p:cNvPr>
          <p:cNvSpPr txBox="1"/>
          <p:nvPr/>
        </p:nvSpPr>
        <p:spPr>
          <a:xfrm>
            <a:off x="2126190" y="1122604"/>
            <a:ext cx="3727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Marca 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A5A3AE1-0713-4C09-AFA5-469E8E043C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39" y="2419351"/>
            <a:ext cx="527764" cy="54975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5DF3C7D-7879-4455-98B7-B5F8910160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30" y="1143454"/>
            <a:ext cx="527764" cy="457528"/>
          </a:xfrm>
          <a:prstGeom prst="rect">
            <a:avLst/>
          </a:prstGeom>
        </p:spPr>
      </p:pic>
      <p:sp>
        <p:nvSpPr>
          <p:cNvPr id="31" name="TextBox 30">
            <a:hlinkClick r:id="" action="ppaction://noaction">
              <a:snd r:embed="rId11" name="6_1.wav"/>
            </a:hlinkClick>
            <a:extLst>
              <a:ext uri="{FF2B5EF4-FFF2-40B4-BE49-F238E27FC236}">
                <a16:creationId xmlns:a16="http://schemas.microsoft.com/office/drawing/2014/main" id="{951B00E3-A1B2-47D5-BCDE-076EA271BABC}"/>
              </a:ext>
            </a:extLst>
          </p:cNvPr>
          <p:cNvSpPr txBox="1"/>
          <p:nvPr/>
        </p:nvSpPr>
        <p:spPr>
          <a:xfrm>
            <a:off x="112868" y="142615"/>
            <a:ext cx="39935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tareas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hogar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7" name="Picture 3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6B3BF7F-C261-0912-6FCC-C69885C425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03" y="1692843"/>
            <a:ext cx="449803" cy="6050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95E736-5C04-5AC8-7483-29D19E520E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14828" y="1729886"/>
            <a:ext cx="641552" cy="605009"/>
          </a:xfrm>
          <a:prstGeom prst="rect">
            <a:avLst/>
          </a:prstGeom>
        </p:spPr>
      </p:pic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93AA1356-0460-84DE-2D24-4A04FE5AC963}"/>
              </a:ext>
            </a:extLst>
          </p:cNvPr>
          <p:cNvSpPr/>
          <p:nvPr/>
        </p:nvSpPr>
        <p:spPr>
          <a:xfrm>
            <a:off x="5285525" y="176923"/>
            <a:ext cx="531063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FF3399"/>
          </a:solidFill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710A75E-044A-7CCD-12DD-7D128D9A4964}"/>
              </a:ext>
            </a:extLst>
          </p:cNvPr>
          <p:cNvSpPr txBox="1"/>
          <p:nvPr/>
        </p:nvSpPr>
        <p:spPr>
          <a:xfrm>
            <a:off x="5264340" y="197898"/>
            <a:ext cx="546043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Escucha. ¿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hace</a:t>
            </a:r>
            <a:r>
              <a:rPr kumimoji="0" lang="en-GB" sz="2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tarea</a:t>
            </a:r>
            <a:r>
              <a:rPr kumimoji="0" lang="en-GB" sz="2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4" name="Graphic 63" descr="Teacher">
            <a:extLst>
              <a:ext uri="{FF2B5EF4-FFF2-40B4-BE49-F238E27FC236}">
                <a16:creationId xmlns:a16="http://schemas.microsoft.com/office/drawing/2014/main" id="{E74C77AF-2C22-0A30-0E34-2F0D418A03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928133" y="31660"/>
            <a:ext cx="914400" cy="9144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D9540EE5-CEF9-B57C-8182-8CEF42807B17}"/>
              </a:ext>
            </a:extLst>
          </p:cNvPr>
          <p:cNvSpPr txBox="1"/>
          <p:nvPr/>
        </p:nvSpPr>
        <p:spPr>
          <a:xfrm>
            <a:off x="4842533" y="1106908"/>
            <a:ext cx="3727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verbo. 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D18C34-C2F3-C8F2-1776-DF181099FA77}"/>
              </a:ext>
            </a:extLst>
          </p:cNvPr>
          <p:cNvSpPr txBox="1"/>
          <p:nvPr/>
        </p:nvSpPr>
        <p:spPr>
          <a:xfrm>
            <a:off x="4937714" y="2489079"/>
            <a:ext cx="1859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preparan</a:t>
            </a:r>
            <a:endParaRPr lang="en-GB" sz="28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82" name="Rectangle 81">
            <a:hlinkClick r:id="" action="ppaction://noaction">
              <a:snd r:embed="rId16" name="6_4_1.wav"/>
            </a:hlinkClick>
            <a:extLst>
              <a:ext uri="{FF2B5EF4-FFF2-40B4-BE49-F238E27FC236}">
                <a16:creationId xmlns:a16="http://schemas.microsoft.com/office/drawing/2014/main" id="{9B8FD1C0-5C0D-5C45-06DB-2C0F80176EBA}"/>
              </a:ext>
            </a:extLst>
          </p:cNvPr>
          <p:cNvSpPr/>
          <p:nvPr/>
        </p:nvSpPr>
        <p:spPr>
          <a:xfrm>
            <a:off x="457448" y="3109216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A80745B7-4293-5578-7438-8B8934A4D2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71" y="3127940"/>
            <a:ext cx="527764" cy="549754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D9F07AA1-33CB-68CF-B802-25820693867F}"/>
              </a:ext>
            </a:extLst>
          </p:cNvPr>
          <p:cNvSpPr txBox="1"/>
          <p:nvPr/>
        </p:nvSpPr>
        <p:spPr>
          <a:xfrm>
            <a:off x="4898516" y="3167390"/>
            <a:ext cx="1712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hacemos</a:t>
            </a:r>
            <a:endParaRPr lang="en-GB" sz="28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98971C1D-7C85-7AEB-D404-A20D7844A4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26" y="3840281"/>
            <a:ext cx="527764" cy="54975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E79C2186-8F2C-8C0C-73BA-103336A8C3E6}"/>
              </a:ext>
            </a:extLst>
          </p:cNvPr>
          <p:cNvSpPr txBox="1"/>
          <p:nvPr/>
        </p:nvSpPr>
        <p:spPr>
          <a:xfrm>
            <a:off x="4898516" y="3865889"/>
            <a:ext cx="2167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ordenamos</a:t>
            </a:r>
            <a:endParaRPr lang="en-GB" sz="28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70A8C3CF-51EF-A217-BC15-8E05CD5227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441" y="4544200"/>
            <a:ext cx="527764" cy="549754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F8DA8D90-5A5D-2E50-1574-0009708EE52E}"/>
              </a:ext>
            </a:extLst>
          </p:cNvPr>
          <p:cNvSpPr txBox="1"/>
          <p:nvPr/>
        </p:nvSpPr>
        <p:spPr>
          <a:xfrm>
            <a:off x="4885142" y="4634121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hacen</a:t>
            </a:r>
            <a:endParaRPr lang="en-GB" sz="28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D9E5C47E-DC76-A9BE-0F89-F48DA13689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815" y="5220260"/>
            <a:ext cx="527764" cy="549754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CD0176DF-395B-8974-18C8-250CEE90736C}"/>
              </a:ext>
            </a:extLst>
          </p:cNvPr>
          <p:cNvSpPr txBox="1"/>
          <p:nvPr/>
        </p:nvSpPr>
        <p:spPr>
          <a:xfrm>
            <a:off x="4898516" y="5310181"/>
            <a:ext cx="1681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ordenan</a:t>
            </a:r>
            <a:endParaRPr lang="en-GB" sz="28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A6FF8A62-2817-4CFB-9BB5-2978AF4AE0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26" y="5917652"/>
            <a:ext cx="527764" cy="549754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1D607458-4AE2-6818-534B-8712D18997CB}"/>
              </a:ext>
            </a:extLst>
          </p:cNvPr>
          <p:cNvSpPr txBox="1"/>
          <p:nvPr/>
        </p:nvSpPr>
        <p:spPr>
          <a:xfrm>
            <a:off x="4885142" y="5986241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92D050"/>
                </a:solidFill>
                <a:latin typeface="Segoe Print" panose="02000600000000000000" pitchFamily="2" charset="0"/>
              </a:rPr>
              <a:t>lavamos</a:t>
            </a:r>
            <a:endParaRPr lang="en-GB" sz="28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39AE8E-C889-8D32-FAB4-0384B4643260}"/>
              </a:ext>
            </a:extLst>
          </p:cNvPr>
          <p:cNvGrpSpPr/>
          <p:nvPr/>
        </p:nvGrpSpPr>
        <p:grpSpPr>
          <a:xfrm>
            <a:off x="10074386" y="4078514"/>
            <a:ext cx="1780549" cy="2491757"/>
            <a:chOff x="9337049" y="2997200"/>
            <a:chExt cx="2184400" cy="2925534"/>
          </a:xfrm>
        </p:grpSpPr>
        <p:sp>
          <p:nvSpPr>
            <p:cNvPr id="95" name="Thought Bubble: Cloud 94">
              <a:extLst>
                <a:ext uri="{FF2B5EF4-FFF2-40B4-BE49-F238E27FC236}">
                  <a16:creationId xmlns:a16="http://schemas.microsoft.com/office/drawing/2014/main" id="{B85DC6C8-2AB4-50D9-7F88-469358BC8B8A}"/>
                </a:ext>
              </a:extLst>
            </p:cNvPr>
            <p:cNvSpPr/>
            <p:nvPr/>
          </p:nvSpPr>
          <p:spPr>
            <a:xfrm>
              <a:off x="9337049" y="2997200"/>
              <a:ext cx="2184400" cy="1193799"/>
            </a:xfrm>
            <a:prstGeom prst="cloudCallout">
              <a:avLst>
                <a:gd name="adj1" fmla="val -22581"/>
                <a:gd name="adj2" fmla="val 72095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6" name="Picture 14" descr="Free vector graphics of Cooking">
              <a:extLst>
                <a:ext uri="{FF2B5EF4-FFF2-40B4-BE49-F238E27FC236}">
                  <a16:creationId xmlns:a16="http://schemas.microsoft.com/office/drawing/2014/main" id="{DF98B4BD-6832-3AF7-E1AF-C73DB19AF7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8154" y="3695170"/>
              <a:ext cx="526188" cy="381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10" descr="Planchar, Vapor, Aparato, Ropa Sucia">
              <a:extLst>
                <a:ext uri="{FF2B5EF4-FFF2-40B4-BE49-F238E27FC236}">
                  <a16:creationId xmlns:a16="http://schemas.microsoft.com/office/drawing/2014/main" id="{52FFA39A-3D2E-A2E6-61E8-0F49546011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8747" y="3198605"/>
              <a:ext cx="239693" cy="422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16" descr="Gráficos vectoriales gratis de Lavar">
              <a:extLst>
                <a:ext uri="{FF2B5EF4-FFF2-40B4-BE49-F238E27FC236}">
                  <a16:creationId xmlns:a16="http://schemas.microsoft.com/office/drawing/2014/main" id="{0B06773D-9161-FC3E-3C21-01F64BBDC8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825" y="3642779"/>
              <a:ext cx="576264" cy="358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4" descr="Limpieza, Suministros, Balde">
              <a:extLst>
                <a:ext uri="{FF2B5EF4-FFF2-40B4-BE49-F238E27FC236}">
                  <a16:creationId xmlns:a16="http://schemas.microsoft.com/office/drawing/2014/main" id="{E3A04F76-5755-3A08-8C60-56CA9000FB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7277" y="3140793"/>
              <a:ext cx="666967" cy="635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6" descr="Balde, Esponja, Cubo, Agua, Derrame">
              <a:extLst>
                <a:ext uri="{FF2B5EF4-FFF2-40B4-BE49-F238E27FC236}">
                  <a16:creationId xmlns:a16="http://schemas.microsoft.com/office/drawing/2014/main" id="{3EF60048-37C2-6649-814B-EA2F549B5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6985" y="3146025"/>
              <a:ext cx="406169" cy="496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CF0E1EC4-1E2C-EE78-8C58-5066D38E3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407697" y="4392404"/>
              <a:ext cx="1145457" cy="153033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6D59874-198F-4496-96F7-BFB085A3039F}"/>
              </a:ext>
            </a:extLst>
          </p:cNvPr>
          <p:cNvSpPr txBox="1"/>
          <p:nvPr/>
        </p:nvSpPr>
        <p:spPr>
          <a:xfrm>
            <a:off x="9511262" y="1375943"/>
            <a:ext cx="2600052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la </a:t>
            </a:r>
            <a:r>
              <a:rPr lang="en-GB" sz="2000" dirty="0" err="1">
                <a:latin typeface="Century Gothic" panose="020B0502020202020204" pitchFamily="34" charset="0"/>
              </a:rPr>
              <a:t>tarea</a:t>
            </a:r>
            <a:r>
              <a:rPr lang="en-GB" sz="2000" dirty="0">
                <a:latin typeface="Century Gothic" panose="020B0502020202020204" pitchFamily="34" charset="0"/>
              </a:rPr>
              <a:t> del </a:t>
            </a:r>
            <a:r>
              <a:rPr lang="en-GB" sz="2000" dirty="0" err="1">
                <a:latin typeface="Century Gothic" panose="020B0502020202020204" pitchFamily="34" charset="0"/>
              </a:rPr>
              <a:t>hogar</a:t>
            </a:r>
            <a:r>
              <a:rPr lang="en-GB" sz="2000" dirty="0">
                <a:latin typeface="Century Gothic" panose="020B0502020202020204" pitchFamily="34" charset="0"/>
              </a:rPr>
              <a:t> – household chore</a:t>
            </a:r>
          </a:p>
        </p:txBody>
      </p:sp>
    </p:spTree>
    <p:extLst>
      <p:ext uri="{BB962C8B-B14F-4D97-AF65-F5344CB8AC3E}">
        <p14:creationId xmlns:p14="http://schemas.microsoft.com/office/powerpoint/2010/main" val="377119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70" grpId="0"/>
      <p:bldP spid="62" grpId="0" animBg="1"/>
      <p:bldP spid="63" grpId="0"/>
      <p:bldP spid="65" grpId="0"/>
      <p:bldP spid="8" grpId="0"/>
      <p:bldP spid="84" grpId="0"/>
      <p:bldP spid="86" grpId="0"/>
      <p:bldP spid="88" grpId="0"/>
      <p:bldP spid="90" grpId="0"/>
      <p:bldP spid="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522196"/>
              </p:ext>
            </p:extLst>
          </p:nvPr>
        </p:nvGraphicFramePr>
        <p:xfrm>
          <a:off x="171609" y="1693047"/>
          <a:ext cx="8249514" cy="4868905"/>
        </p:xfrm>
        <a:graphic>
          <a:graphicData uri="http://schemas.openxmlformats.org/drawingml/2006/table">
            <a:tbl>
              <a:tblPr firstRow="1" bandRow="1"/>
              <a:tblGrid>
                <a:gridCol w="814373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2433874">
                  <a:extLst>
                    <a:ext uri="{9D8B030D-6E8A-4147-A177-3AD203B41FA5}">
                      <a16:colId xmlns:a16="http://schemas.microsoft.com/office/drawing/2014/main" val="1144637796"/>
                    </a:ext>
                  </a:extLst>
                </a:gridCol>
                <a:gridCol w="5001267">
                  <a:extLst>
                    <a:ext uri="{9D8B030D-6E8A-4147-A177-3AD203B41FA5}">
                      <a16:colId xmlns:a16="http://schemas.microsoft.com/office/drawing/2014/main" val="2500643696"/>
                    </a:ext>
                  </a:extLst>
                </a:gridCol>
              </a:tblGrid>
              <a:tr h="658267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frase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en inglés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748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preparan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0548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hacemos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58515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ordenamos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70870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hacen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688242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ordenan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61793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lavamos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900871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93AA1356-0460-84DE-2D24-4A04FE5AC963}"/>
              </a:ext>
            </a:extLst>
          </p:cNvPr>
          <p:cNvSpPr/>
          <p:nvPr/>
        </p:nvSpPr>
        <p:spPr>
          <a:xfrm>
            <a:off x="1917405" y="912936"/>
            <a:ext cx="4859417" cy="492444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FF3399"/>
          </a:solidFill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710A75E-044A-7CCD-12DD-7D128D9A4964}"/>
              </a:ext>
            </a:extLst>
          </p:cNvPr>
          <p:cNvSpPr txBox="1"/>
          <p:nvPr/>
        </p:nvSpPr>
        <p:spPr>
          <a:xfrm>
            <a:off x="2070482" y="912936"/>
            <a:ext cx="4763974" cy="5111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escribe en inglés.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4" name="Graphic 63" descr="Teacher">
            <a:extLst>
              <a:ext uri="{FF2B5EF4-FFF2-40B4-BE49-F238E27FC236}">
                <a16:creationId xmlns:a16="http://schemas.microsoft.com/office/drawing/2014/main" id="{E74C77AF-2C22-0A30-0E34-2F0D418A03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0013" y="742077"/>
            <a:ext cx="914400" cy="91440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02BE83B-30B2-E0F6-99A6-043C1ED880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618" y="3212745"/>
            <a:ext cx="697578" cy="913193"/>
          </a:xfrm>
          <a:prstGeom prst="rect">
            <a:avLst/>
          </a:prstGeom>
        </p:spPr>
      </p:pic>
      <p:pic>
        <p:nvPicPr>
          <p:cNvPr id="2050" name="Picture 2" descr="Gráficos vectoriales gratis de Cama">
            <a:extLst>
              <a:ext uri="{FF2B5EF4-FFF2-40B4-BE49-F238E27FC236}">
                <a16:creationId xmlns:a16="http://schemas.microsoft.com/office/drawing/2014/main" id="{CD946AC9-4C25-7779-9455-04070998C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108" y="4396598"/>
            <a:ext cx="1407606" cy="79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ct 12">
            <a:hlinkClick r:id="" action="ppaction://ole?verb=0"/>
            <a:extLst>
              <a:ext uri="{FF2B5EF4-FFF2-40B4-BE49-F238E27FC236}">
                <a16:creationId xmlns:a16="http://schemas.microsoft.com/office/drawing/2014/main" id="{F402D697-DB7A-E27F-90FE-7AA90B0214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5524375"/>
              </p:ext>
            </p:extLst>
          </p:nvPr>
        </p:nvGraphicFramePr>
        <p:xfrm>
          <a:off x="10226153" y="5367284"/>
          <a:ext cx="1864940" cy="1049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resentation" r:id="rId10" imgW="6096296" imgH="3429229" progId="PowerPoint.Show.12">
                  <p:embed/>
                </p:oleObj>
              </mc:Choice>
              <mc:Fallback>
                <p:oleObj name="Presentation" r:id="rId10" imgW="6096296" imgH="3429229" progId="PowerPoint.Show.12">
                  <p:embed/>
                  <p:pic>
                    <p:nvPicPr>
                      <p:cNvPr id="13" name="Object 12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F402D697-DB7A-E27F-90FE-7AA90B0214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226153" y="5367284"/>
                        <a:ext cx="1864940" cy="1049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4" descr="Gráficos vectoriales gratis de Sandwich">
            <a:extLst>
              <a:ext uri="{FF2B5EF4-FFF2-40B4-BE49-F238E27FC236}">
                <a16:creationId xmlns:a16="http://schemas.microsoft.com/office/drawing/2014/main" id="{8303B1D9-7FFC-DC03-C903-53BC11992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090">
            <a:off x="8837076" y="4401568"/>
            <a:ext cx="1324299" cy="6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572D985-AF61-AEAA-587F-8E1422B8CE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579" y="2855081"/>
            <a:ext cx="1865529" cy="132105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9560AB9-970C-4AD2-7FEA-DD32A7EF8E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04015" y="5226300"/>
            <a:ext cx="1324299" cy="133099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A4F7B6B-B37F-5FFE-C703-7472524C9590}"/>
              </a:ext>
            </a:extLst>
          </p:cNvPr>
          <p:cNvSpPr txBox="1"/>
          <p:nvPr/>
        </p:nvSpPr>
        <p:spPr>
          <a:xfrm>
            <a:off x="3423879" y="2480353"/>
            <a:ext cx="50257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rgbClr val="92D050"/>
                </a:solidFill>
                <a:latin typeface="Segoe Print" panose="02000600000000000000" pitchFamily="2" charset="0"/>
              </a:rPr>
              <a:t>They prepare the school bag.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871514-D3D2-59F1-E132-9E7C0CCE8BE2}"/>
              </a:ext>
            </a:extLst>
          </p:cNvPr>
          <p:cNvGrpSpPr/>
          <p:nvPr/>
        </p:nvGrpSpPr>
        <p:grpSpPr>
          <a:xfrm>
            <a:off x="8576548" y="2340431"/>
            <a:ext cx="3619439" cy="4340646"/>
            <a:chOff x="8538448" y="2340431"/>
            <a:chExt cx="3619439" cy="434064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8C8573E-01E0-0956-B5F3-42295BA21389}"/>
                </a:ext>
              </a:extLst>
            </p:cNvPr>
            <p:cNvSpPr/>
            <p:nvPr/>
          </p:nvSpPr>
          <p:spPr>
            <a:xfrm>
              <a:off x="8538448" y="2726574"/>
              <a:ext cx="3530605" cy="3954503"/>
            </a:xfrm>
            <a:prstGeom prst="roundRect">
              <a:avLst/>
            </a:prstGeom>
            <a:solidFill>
              <a:srgbClr val="9CDCEE"/>
            </a:solidFill>
            <a:ln>
              <a:solidFill>
                <a:srgbClr val="2994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56B6766F-0E11-AC4A-703A-E6013A299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120" y="2340431"/>
              <a:ext cx="942767" cy="942767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65AE9E5-C4C6-4FDD-01D3-A923933B2F9C}"/>
              </a:ext>
            </a:extLst>
          </p:cNvPr>
          <p:cNvSpPr txBox="1"/>
          <p:nvPr/>
        </p:nvSpPr>
        <p:spPr>
          <a:xfrm>
            <a:off x="3432093" y="3139993"/>
            <a:ext cx="32143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rgbClr val="92D050"/>
                </a:solidFill>
                <a:latin typeface="Segoe Print" panose="02000600000000000000" pitchFamily="2" charset="0"/>
              </a:rPr>
              <a:t>We make the bed.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EB475EB-9F65-BAEC-CED2-5EFF1FFBDE23}"/>
              </a:ext>
            </a:extLst>
          </p:cNvPr>
          <p:cNvSpPr txBox="1"/>
          <p:nvPr/>
        </p:nvSpPr>
        <p:spPr>
          <a:xfrm>
            <a:off x="3415665" y="3937315"/>
            <a:ext cx="38314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rgbClr val="92D050"/>
                </a:solidFill>
                <a:latin typeface="Segoe Print" panose="02000600000000000000" pitchFamily="2" charset="0"/>
              </a:rPr>
              <a:t>We tidy up the room.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2899BF4-889E-2DD4-7A52-DCEDDA9433A0}"/>
              </a:ext>
            </a:extLst>
          </p:cNvPr>
          <p:cNvSpPr txBox="1"/>
          <p:nvPr/>
        </p:nvSpPr>
        <p:spPr>
          <a:xfrm>
            <a:off x="3423879" y="4596955"/>
            <a:ext cx="41200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rgbClr val="92D050"/>
                </a:solidFill>
                <a:latin typeface="Segoe Print" panose="02000600000000000000" pitchFamily="2" charset="0"/>
              </a:rPr>
              <a:t>They make a sandwich.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624D998-29A6-0497-AB98-66E22771DCBD}"/>
              </a:ext>
            </a:extLst>
          </p:cNvPr>
          <p:cNvSpPr txBox="1"/>
          <p:nvPr/>
        </p:nvSpPr>
        <p:spPr>
          <a:xfrm>
            <a:off x="3410202" y="5343942"/>
            <a:ext cx="43652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rgbClr val="92D050"/>
                </a:solidFill>
                <a:latin typeface="Segoe Print" panose="02000600000000000000" pitchFamily="2" charset="0"/>
              </a:rPr>
              <a:t>They tidy up the clothes.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558D650-F9D4-D2B5-EE9A-F6903F957EAD}"/>
              </a:ext>
            </a:extLst>
          </p:cNvPr>
          <p:cNvSpPr txBox="1"/>
          <p:nvPr/>
        </p:nvSpPr>
        <p:spPr>
          <a:xfrm>
            <a:off x="3418416" y="6003582"/>
            <a:ext cx="4881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92D050"/>
                </a:solidFill>
                <a:latin typeface="Segoe Print" panose="02000600000000000000" pitchFamily="2" charset="0"/>
              </a:rPr>
              <a:t>Sometimes, we wash the toys.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09C92FC-9F7F-7185-E76C-3856BBF93F93}"/>
              </a:ext>
            </a:extLst>
          </p:cNvPr>
          <p:cNvGrpSpPr/>
          <p:nvPr/>
        </p:nvGrpSpPr>
        <p:grpSpPr>
          <a:xfrm>
            <a:off x="7246785" y="109207"/>
            <a:ext cx="1166952" cy="1378680"/>
            <a:chOff x="9337049" y="2997200"/>
            <a:chExt cx="2184400" cy="2925534"/>
          </a:xfrm>
        </p:grpSpPr>
        <p:sp>
          <p:nvSpPr>
            <p:cNvPr id="54" name="Thought Bubble: Cloud 53">
              <a:extLst>
                <a:ext uri="{FF2B5EF4-FFF2-40B4-BE49-F238E27FC236}">
                  <a16:creationId xmlns:a16="http://schemas.microsoft.com/office/drawing/2014/main" id="{63EAEF4E-DC12-C7C4-3209-C273B8DF18B3}"/>
                </a:ext>
              </a:extLst>
            </p:cNvPr>
            <p:cNvSpPr/>
            <p:nvPr/>
          </p:nvSpPr>
          <p:spPr>
            <a:xfrm>
              <a:off x="9337049" y="2997200"/>
              <a:ext cx="2184400" cy="1193799"/>
            </a:xfrm>
            <a:prstGeom prst="cloudCallout">
              <a:avLst>
                <a:gd name="adj1" fmla="val -22581"/>
                <a:gd name="adj2" fmla="val 72095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5" name="Picture 14" descr="Free vector graphics of Cooking">
              <a:extLst>
                <a:ext uri="{FF2B5EF4-FFF2-40B4-BE49-F238E27FC236}">
                  <a16:creationId xmlns:a16="http://schemas.microsoft.com/office/drawing/2014/main" id="{C65A40C8-B5C5-EBAA-168F-DA54C738D4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8154" y="3695170"/>
              <a:ext cx="526188" cy="381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0" descr="Planchar, Vapor, Aparato, Ropa Sucia">
              <a:extLst>
                <a:ext uri="{FF2B5EF4-FFF2-40B4-BE49-F238E27FC236}">
                  <a16:creationId xmlns:a16="http://schemas.microsoft.com/office/drawing/2014/main" id="{B26AC892-E7CA-4E25-037A-2D146F35D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8747" y="3198605"/>
              <a:ext cx="239693" cy="422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6" descr="Gráficos vectoriales gratis de Lavar">
              <a:extLst>
                <a:ext uri="{FF2B5EF4-FFF2-40B4-BE49-F238E27FC236}">
                  <a16:creationId xmlns:a16="http://schemas.microsoft.com/office/drawing/2014/main" id="{35A79151-40AE-55D9-D0FA-BEE62D576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825" y="3642779"/>
              <a:ext cx="576264" cy="358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4" descr="Limpieza, Suministros, Balde">
              <a:extLst>
                <a:ext uri="{FF2B5EF4-FFF2-40B4-BE49-F238E27FC236}">
                  <a16:creationId xmlns:a16="http://schemas.microsoft.com/office/drawing/2014/main" id="{1E8B339F-1F3C-2BBB-D1D0-33A13241FB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7277" y="3140793"/>
              <a:ext cx="666967" cy="635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6" descr="Balde, Esponja, Cubo, Agua, Derrame">
              <a:extLst>
                <a:ext uri="{FF2B5EF4-FFF2-40B4-BE49-F238E27FC236}">
                  <a16:creationId xmlns:a16="http://schemas.microsoft.com/office/drawing/2014/main" id="{C8E13CEE-30CF-8BE0-9CBA-44FB3FD1F5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6985" y="3146025"/>
              <a:ext cx="406169" cy="496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6896FD3-D729-78C0-AD6C-237EE19AB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407697" y="4392404"/>
              <a:ext cx="1145457" cy="1530330"/>
            </a:xfrm>
            <a:prstGeom prst="rect">
              <a:avLst/>
            </a:prstGeom>
          </p:spPr>
        </p:pic>
      </p:grpSp>
      <p:sp>
        <p:nvSpPr>
          <p:cNvPr id="39" name="Rectangle 38">
            <a:hlinkClick r:id="" action="ppaction://noaction">
              <a:snd r:embed="rId22" name="6_3_1.wav"/>
            </a:hlinkClick>
            <a:extLst>
              <a:ext uri="{FF2B5EF4-FFF2-40B4-BE49-F238E27FC236}">
                <a16:creationId xmlns:a16="http://schemas.microsoft.com/office/drawing/2014/main" id="{2DCA128B-EB2D-B00C-C8BD-6A3BC0B9F012}"/>
              </a:ext>
            </a:extLst>
          </p:cNvPr>
          <p:cNvSpPr/>
          <p:nvPr/>
        </p:nvSpPr>
        <p:spPr>
          <a:xfrm>
            <a:off x="339226" y="2394518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1" name="Rectangle 40">
            <a:hlinkClick r:id="" action="ppaction://noaction">
              <a:snd r:embed="rId23" name="6_5_1.wav"/>
            </a:hlinkClick>
            <a:extLst>
              <a:ext uri="{FF2B5EF4-FFF2-40B4-BE49-F238E27FC236}">
                <a16:creationId xmlns:a16="http://schemas.microsoft.com/office/drawing/2014/main" id="{67B88B7D-98CE-2A63-4E0E-E00DF232CA82}"/>
              </a:ext>
            </a:extLst>
          </p:cNvPr>
          <p:cNvSpPr/>
          <p:nvPr/>
        </p:nvSpPr>
        <p:spPr>
          <a:xfrm>
            <a:off x="339229" y="3776827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2" name="Rectangle 41">
            <a:hlinkClick r:id="" action="ppaction://noaction">
              <a:snd r:embed="rId24" name="6_6_1.wav"/>
            </a:hlinkClick>
            <a:extLst>
              <a:ext uri="{FF2B5EF4-FFF2-40B4-BE49-F238E27FC236}">
                <a16:creationId xmlns:a16="http://schemas.microsoft.com/office/drawing/2014/main" id="{43C94BBD-CCF1-74E3-8695-0909D1125DCC}"/>
              </a:ext>
            </a:extLst>
          </p:cNvPr>
          <p:cNvSpPr/>
          <p:nvPr/>
        </p:nvSpPr>
        <p:spPr>
          <a:xfrm>
            <a:off x="350749" y="4473154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9" name="Rectangle 48">
            <a:hlinkClick r:id="" action="ppaction://noaction">
              <a:snd r:embed="rId25" name="6_7_1.wav"/>
            </a:hlinkClick>
            <a:extLst>
              <a:ext uri="{FF2B5EF4-FFF2-40B4-BE49-F238E27FC236}">
                <a16:creationId xmlns:a16="http://schemas.microsoft.com/office/drawing/2014/main" id="{1FAC294E-1947-542E-7870-86BA08AA209D}"/>
              </a:ext>
            </a:extLst>
          </p:cNvPr>
          <p:cNvSpPr/>
          <p:nvPr/>
        </p:nvSpPr>
        <p:spPr>
          <a:xfrm>
            <a:off x="357887" y="5208108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1" name="Rectangle 60">
            <a:hlinkClick r:id="" action="ppaction://noaction">
              <a:snd r:embed="rId26" name="6_8_1.wav"/>
            </a:hlinkClick>
            <a:extLst>
              <a:ext uri="{FF2B5EF4-FFF2-40B4-BE49-F238E27FC236}">
                <a16:creationId xmlns:a16="http://schemas.microsoft.com/office/drawing/2014/main" id="{0B8FBDF1-E497-8C4E-52DA-33ACF3652B48}"/>
              </a:ext>
            </a:extLst>
          </p:cNvPr>
          <p:cNvSpPr/>
          <p:nvPr/>
        </p:nvSpPr>
        <p:spPr>
          <a:xfrm>
            <a:off x="339226" y="5903237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65" name="Rectangle 64">
            <a:hlinkClick r:id="" action="ppaction://noaction">
              <a:snd r:embed="rId27" name="6_4_1.wav"/>
            </a:hlinkClick>
            <a:extLst>
              <a:ext uri="{FF2B5EF4-FFF2-40B4-BE49-F238E27FC236}">
                <a16:creationId xmlns:a16="http://schemas.microsoft.com/office/drawing/2014/main" id="{C18A2977-D6E8-91F0-0660-57265BCE65C6}"/>
              </a:ext>
            </a:extLst>
          </p:cNvPr>
          <p:cNvSpPr/>
          <p:nvPr/>
        </p:nvSpPr>
        <p:spPr>
          <a:xfrm>
            <a:off x="343148" y="3071116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6" name="TextBox 65">
            <a:hlinkClick r:id="" action="ppaction://noaction">
              <a:snd r:embed="rId28" name="6_1.wav"/>
            </a:hlinkClick>
            <a:extLst>
              <a:ext uri="{FF2B5EF4-FFF2-40B4-BE49-F238E27FC236}">
                <a16:creationId xmlns:a16="http://schemas.microsoft.com/office/drawing/2014/main" id="{4923C3E1-68EE-36CC-0CBB-493C42F38364}"/>
              </a:ext>
            </a:extLst>
          </p:cNvPr>
          <p:cNvSpPr txBox="1"/>
          <p:nvPr/>
        </p:nvSpPr>
        <p:spPr>
          <a:xfrm>
            <a:off x="112868" y="142615"/>
            <a:ext cx="39935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tareas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hogar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6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  <p:bldP spid="38" grpId="0"/>
      <p:bldP spid="44" grpId="0"/>
      <p:bldP spid="45" grpId="0"/>
      <p:bldP spid="46" grpId="0"/>
      <p:bldP spid="47" grpId="0"/>
      <p:bldP spid="48" grpId="0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Saying you like doing something</a:t>
            </a:r>
            <a:endParaRPr lang="en-GB" sz="4400" b="1" i="0" u="none" strike="noStrike" cap="none" dirty="0">
              <a:solidFill>
                <a:srgbClr val="1E4E79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9;p8">
            <a:hlinkClick r:id="" action="ppaction://noaction">
              <a:snd r:embed="rId9" name="8_1.wav"/>
            </a:hlinkClick>
            <a:extLst>
              <a:ext uri="{FF2B5EF4-FFF2-40B4-BE49-F238E27FC236}">
                <a16:creationId xmlns:a16="http://schemas.microsoft.com/office/drawing/2014/main" id="{128FE9E4-B5C0-3CA3-6B55-438027464A3B}"/>
              </a:ext>
            </a:extLst>
          </p:cNvPr>
          <p:cNvSpPr txBox="1"/>
          <p:nvPr/>
        </p:nvSpPr>
        <p:spPr>
          <a:xfrm>
            <a:off x="282562" y="924457"/>
            <a:ext cx="5474835" cy="6462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amar|odiar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36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4858A761-5159-DFC5-58E4-BB477B70DAE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0888" y="3708465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EFAA493-F102-AA56-FCF5-45310E60660A}"/>
              </a:ext>
            </a:extLst>
          </p:cNvPr>
          <p:cNvSpPr txBox="1"/>
          <p:nvPr/>
        </p:nvSpPr>
        <p:spPr>
          <a:xfrm>
            <a:off x="995410" y="3279813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7B4DA0-4F17-2794-1A1F-89E3A0807FD7}"/>
              </a:ext>
            </a:extLst>
          </p:cNvPr>
          <p:cNvSpPr txBox="1"/>
          <p:nvPr/>
        </p:nvSpPr>
        <p:spPr>
          <a:xfrm>
            <a:off x="243150" y="1768367"/>
            <a:ext cx="121848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‘love/hate to do’ or ‘love/hate doing’ in Spanish, the verbs  ‘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and ‘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odiar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are followed by the </a:t>
            </a:r>
            <a:r>
              <a:rPr lang="en-GB" sz="28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infinitive verb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endParaRPr lang="en-GB" sz="2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888CD5-399C-F6F6-04A8-319FE6209D7B}"/>
              </a:ext>
            </a:extLst>
          </p:cNvPr>
          <p:cNvSpPr txBox="1"/>
          <p:nvPr/>
        </p:nvSpPr>
        <p:spPr>
          <a:xfrm>
            <a:off x="995411" y="3792139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 love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 speak 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0BDCE6F5-BD96-2FBF-750F-4AB0CB400B25}"/>
              </a:ext>
            </a:extLst>
          </p:cNvPr>
          <p:cNvSpPr/>
          <p:nvPr/>
        </p:nvSpPr>
        <p:spPr>
          <a:xfrm>
            <a:off x="7965910" y="1570747"/>
            <a:ext cx="3828860" cy="1332245"/>
          </a:xfrm>
          <a:prstGeom prst="wedgeRoundRectCallout">
            <a:avLst>
              <a:gd name="adj1" fmla="val -45309"/>
              <a:gd name="adj2" fmla="val 7917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Change the ending of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amar|odiar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to say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loves or hates.</a:t>
            </a:r>
          </a:p>
        </p:txBody>
      </p:sp>
      <p:pic>
        <p:nvPicPr>
          <p:cNvPr id="27" name="Picture 2" descr="Gráficos vectoriales gratis de Corazón">
            <a:extLst>
              <a:ext uri="{FF2B5EF4-FFF2-40B4-BE49-F238E27FC236}">
                <a16:creationId xmlns:a16="http://schemas.microsoft.com/office/drawing/2014/main" id="{2C1FF761-122D-4F95-4A55-97D6A4F4E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850" y="1045004"/>
            <a:ext cx="486772" cy="4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Angry, Emoji, Emoticon, Anger, Smiley">
            <a:extLst>
              <a:ext uri="{FF2B5EF4-FFF2-40B4-BE49-F238E27FC236}">
                <a16:creationId xmlns:a16="http://schemas.microsoft.com/office/drawing/2014/main" id="{184AF326-327D-A1FB-00EA-F88647DBC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885" y="1031358"/>
            <a:ext cx="486773" cy="5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FCB4167F-FBBF-211F-6DCB-27FC0074559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9778" y="492296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9FD46AC-91BB-62E1-3CD4-F424968EA5CC}"/>
              </a:ext>
            </a:extLst>
          </p:cNvPr>
          <p:cNvSpPr txBox="1"/>
          <p:nvPr/>
        </p:nvSpPr>
        <p:spPr>
          <a:xfrm>
            <a:off x="995410" y="4451293"/>
            <a:ext cx="5891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jugar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hermano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B8E68A1-D4E7-D971-DD9A-09EC1866A1BD}"/>
              </a:ext>
            </a:extLst>
          </p:cNvPr>
          <p:cNvSpPr txBox="1"/>
          <p:nvPr/>
        </p:nvSpPr>
        <p:spPr>
          <a:xfrm>
            <a:off x="1004301" y="4892343"/>
            <a:ext cx="530865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love 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 play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with your brother.</a:t>
            </a: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448E47AE-6DC6-EE36-5645-1FB46E49FF0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9778" y="612921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D688958-E1CB-6421-9DC4-C45E50B65510}"/>
              </a:ext>
            </a:extLst>
          </p:cNvPr>
          <p:cNvSpPr txBox="1"/>
          <p:nvPr/>
        </p:nvSpPr>
        <p:spPr>
          <a:xfrm>
            <a:off x="969692" y="5695446"/>
            <a:ext cx="6604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ordenar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juguetes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9CA4E6-6B05-E9BC-E098-72FE5CA59AE3}"/>
              </a:ext>
            </a:extLst>
          </p:cNvPr>
          <p:cNvSpPr txBox="1"/>
          <p:nvPr/>
        </p:nvSpPr>
        <p:spPr>
          <a:xfrm>
            <a:off x="1004300" y="6193840"/>
            <a:ext cx="6021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S/he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love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 tidy up 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 toys.</a:t>
            </a:r>
          </a:p>
        </p:txBody>
      </p:sp>
      <p:pic>
        <p:nvPicPr>
          <p:cNvPr id="52" name="Google Shape;183;p8">
            <a:extLst>
              <a:ext uri="{FF2B5EF4-FFF2-40B4-BE49-F238E27FC236}">
                <a16:creationId xmlns:a16="http://schemas.microsoft.com/office/drawing/2014/main" id="{F5BF870C-33D0-7BB3-00F1-5F16CD4B783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18939" y="369026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14382EC-4E0F-D2A4-7ECE-30BD8453F23A}"/>
              </a:ext>
            </a:extLst>
          </p:cNvPr>
          <p:cNvSpPr txBox="1"/>
          <p:nvPr/>
        </p:nvSpPr>
        <p:spPr>
          <a:xfrm>
            <a:off x="6762353" y="3284287"/>
            <a:ext cx="7019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preparar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comida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3652503-9203-E7DD-9846-AC724F7C9407}"/>
              </a:ext>
            </a:extLst>
          </p:cNvPr>
          <p:cNvSpPr txBox="1"/>
          <p:nvPr/>
        </p:nvSpPr>
        <p:spPr>
          <a:xfrm>
            <a:off x="6753463" y="3792219"/>
            <a:ext cx="5308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 love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 prepare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food.</a:t>
            </a:r>
          </a:p>
        </p:txBody>
      </p:sp>
      <p:pic>
        <p:nvPicPr>
          <p:cNvPr id="55" name="Google Shape;183;p8">
            <a:extLst>
              <a:ext uri="{FF2B5EF4-FFF2-40B4-BE49-F238E27FC236}">
                <a16:creationId xmlns:a16="http://schemas.microsoft.com/office/drawing/2014/main" id="{3EB045D7-228E-2D8B-AEDD-36C849CA9C4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68375" y="516661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71DC3C63-4BAD-05DE-CF9F-F116D5369315}"/>
              </a:ext>
            </a:extLst>
          </p:cNvPr>
          <p:cNvSpPr txBox="1"/>
          <p:nvPr/>
        </p:nvSpPr>
        <p:spPr>
          <a:xfrm>
            <a:off x="6837507" y="4746952"/>
            <a:ext cx="5795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cocinar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 la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abuela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D618331-7718-E81A-CF08-DB0F17C33669}"/>
              </a:ext>
            </a:extLst>
          </p:cNvPr>
          <p:cNvSpPr txBox="1"/>
          <p:nvPr/>
        </p:nvSpPr>
        <p:spPr>
          <a:xfrm>
            <a:off x="6802898" y="5231236"/>
            <a:ext cx="5308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They love 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 cook 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with grandma.</a:t>
            </a: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25FFA176-7C8E-242C-874A-195F0563AB5B}"/>
              </a:ext>
            </a:extLst>
          </p:cNvPr>
          <p:cNvSpPr/>
          <p:nvPr/>
        </p:nvSpPr>
        <p:spPr>
          <a:xfrm>
            <a:off x="135219" y="1840990"/>
            <a:ext cx="3695700" cy="1157405"/>
          </a:xfrm>
          <a:prstGeom prst="wedgeRoundRectCallout">
            <a:avLst>
              <a:gd name="adj1" fmla="val 32792"/>
              <a:gd name="adj2" fmla="val 7427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English, we usually use the gerund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(-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form).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D9AE88D-F034-4A05-CA41-539ED5F01ADD}"/>
              </a:ext>
            </a:extLst>
          </p:cNvPr>
          <p:cNvSpPr txBox="1"/>
          <p:nvPr/>
        </p:nvSpPr>
        <p:spPr>
          <a:xfrm>
            <a:off x="1981230" y="3803033"/>
            <a:ext cx="17700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speaking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5BF516D-398E-A0EA-8AB2-168D04C5F6FB}"/>
              </a:ext>
            </a:extLst>
          </p:cNvPr>
          <p:cNvSpPr txBox="1"/>
          <p:nvPr/>
        </p:nvSpPr>
        <p:spPr>
          <a:xfrm>
            <a:off x="2456664" y="4925567"/>
            <a:ext cx="137425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playing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3B1A75B-DE7D-AE66-473A-BDBB17A59450}"/>
              </a:ext>
            </a:extLst>
          </p:cNvPr>
          <p:cNvSpPr txBox="1"/>
          <p:nvPr/>
        </p:nvSpPr>
        <p:spPr>
          <a:xfrm>
            <a:off x="3019979" y="6206818"/>
            <a:ext cx="16712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</a:t>
            </a:r>
            <a:r>
              <a:rPr lang="en-GB" sz="2400" b="1" noProof="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idying</a:t>
            </a:r>
            <a:r>
              <a:rPr lang="en-GB" sz="24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 up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0D8E883-F0CF-A3F5-CDFC-8C4F1C54BEE5}"/>
              </a:ext>
            </a:extLst>
          </p:cNvPr>
          <p:cNvSpPr txBox="1"/>
          <p:nvPr/>
        </p:nvSpPr>
        <p:spPr>
          <a:xfrm>
            <a:off x="8214753" y="3802363"/>
            <a:ext cx="197520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preparing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33FDB5D-58F2-62B3-63C7-6D8828E53E03}"/>
              </a:ext>
            </a:extLst>
          </p:cNvPr>
          <p:cNvSpPr txBox="1"/>
          <p:nvPr/>
        </p:nvSpPr>
        <p:spPr>
          <a:xfrm>
            <a:off x="8650411" y="5271602"/>
            <a:ext cx="157217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cooking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89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2" grpId="1"/>
      <p:bldP spid="37" grpId="0"/>
      <p:bldP spid="22" grpId="0" animBg="1"/>
      <p:bldP spid="47" grpId="0"/>
      <p:bldP spid="48" grpId="0"/>
      <p:bldP spid="50" grpId="0"/>
      <p:bldP spid="51" grpId="0"/>
      <p:bldP spid="53" grpId="0"/>
      <p:bldP spid="54" grpId="0"/>
      <p:bldP spid="56" grpId="0"/>
      <p:bldP spid="57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2DF35671-069A-4773-87A6-3BDBA7E690C7}"/>
              </a:ext>
            </a:extLst>
          </p:cNvPr>
          <p:cNvSpPr/>
          <p:nvPr/>
        </p:nvSpPr>
        <p:spPr>
          <a:xfrm>
            <a:off x="1175631" y="228889"/>
            <a:ext cx="5393895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hlinkClick r:id="" action="ppaction://noaction">
              <a:snd r:embed="rId7" name="9_1.wav"/>
            </a:hlinkClick>
            <a:extLst>
              <a:ext uri="{FF2B5EF4-FFF2-40B4-BE49-F238E27FC236}">
                <a16:creationId xmlns:a16="http://schemas.microsoft.com/office/drawing/2014/main" id="{7B8C6F07-AB0D-49A9-A4B1-A9FFE056AD50}"/>
              </a:ext>
            </a:extLst>
          </p:cNvPr>
          <p:cNvSpPr txBox="1"/>
          <p:nvPr/>
        </p:nvSpPr>
        <p:spPr>
          <a:xfrm>
            <a:off x="1198030" y="255070"/>
            <a:ext cx="49860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los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Quique. 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983424" y="792674"/>
            <a:ext cx="2897085" cy="50806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3018368" y="1253546"/>
            <a:ext cx="2616933" cy="4134273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6602886" y="3251523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4" name="Picture 2" descr="Gráficos vectoriales gratis de Corazón">
            <a:extLst>
              <a:ext uri="{FF2B5EF4-FFF2-40B4-BE49-F238E27FC236}">
                <a16:creationId xmlns:a16="http://schemas.microsoft.com/office/drawing/2014/main" id="{5387FAF3-1AD7-4777-3EA6-B2C326E8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811" y="2556597"/>
            <a:ext cx="67674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Angry, Emoji, Emoticon, Anger, Smiley">
            <a:extLst>
              <a:ext uri="{FF2B5EF4-FFF2-40B4-BE49-F238E27FC236}">
                <a16:creationId xmlns:a16="http://schemas.microsoft.com/office/drawing/2014/main" id="{8A2CA889-24C5-1526-9F5D-90640830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235" y="2616309"/>
            <a:ext cx="59310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Speech Bubble: Rectangle with Corners Rounded 130">
            <a:extLst>
              <a:ext uri="{FF2B5EF4-FFF2-40B4-BE49-F238E27FC236}">
                <a16:creationId xmlns:a16="http://schemas.microsoft.com/office/drawing/2014/main" id="{B656B908-C902-D75D-24D9-A624B42D62FF}"/>
              </a:ext>
            </a:extLst>
          </p:cNvPr>
          <p:cNvSpPr/>
          <p:nvPr/>
        </p:nvSpPr>
        <p:spPr>
          <a:xfrm>
            <a:off x="1168786" y="991606"/>
            <a:ext cx="7003664" cy="519576"/>
          </a:xfrm>
          <a:prstGeom prst="wedgeRoundRectCallout">
            <a:avLst>
              <a:gd name="adj1" fmla="val 33727"/>
              <a:gd name="adj2" fmla="val 8385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16394E89-94AC-0FA3-4430-A1C81D83AE6B}"/>
              </a:ext>
            </a:extLst>
          </p:cNvPr>
          <p:cNvSpPr txBox="1"/>
          <p:nvPr/>
        </p:nvSpPr>
        <p:spPr>
          <a:xfrm>
            <a:off x="1224046" y="1006209"/>
            <a:ext cx="75008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 una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opinión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o ¿es solo una actividad? 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997AB5-48CE-E559-5F88-9B9BD0DF88CE}"/>
              </a:ext>
            </a:extLst>
          </p:cNvPr>
          <p:cNvSpPr txBox="1"/>
          <p:nvPr/>
        </p:nvSpPr>
        <p:spPr>
          <a:xfrm>
            <a:off x="7334894" y="3464551"/>
            <a:ext cx="979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002060"/>
                </a:solidFill>
              </a:rPr>
              <a:t>🅰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2512727" y="2209622"/>
            <a:ext cx="3671316" cy="2246769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28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Amamos poner la mesa por la noche.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5557972" y="3898433"/>
            <a:ext cx="229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12" name="9_3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1006215" y="1970714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7312616" y="2282987"/>
            <a:ext cx="1807333" cy="104251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45B265-EF5A-FE84-46D5-FB6F49879E1E}"/>
              </a:ext>
            </a:extLst>
          </p:cNvPr>
          <p:cNvSpPr txBox="1"/>
          <p:nvPr/>
        </p:nvSpPr>
        <p:spPr>
          <a:xfrm>
            <a:off x="289805" y="5201577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</a:t>
            </a:r>
          </a:p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			</a:t>
            </a:r>
          </a:p>
        </p:txBody>
      </p:sp>
      <p:graphicFrame>
        <p:nvGraphicFramePr>
          <p:cNvPr id="45" name="Table 47">
            <a:extLst>
              <a:ext uri="{FF2B5EF4-FFF2-40B4-BE49-F238E27FC236}">
                <a16:creationId xmlns:a16="http://schemas.microsoft.com/office/drawing/2014/main" id="{AA9E9C5B-A3D8-9230-B028-1E342C21E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481786"/>
              </p:ext>
            </p:extLst>
          </p:nvPr>
        </p:nvGraphicFramePr>
        <p:xfrm>
          <a:off x="2164297" y="5155337"/>
          <a:ext cx="2273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3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tidy up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set 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wash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516645"/>
                  </a:ext>
                </a:extLst>
              </a:tr>
            </a:tbl>
          </a:graphicData>
        </a:graphic>
      </p:graphicFrame>
      <p:graphicFrame>
        <p:nvGraphicFramePr>
          <p:cNvPr id="141" name="Table 47">
            <a:extLst>
              <a:ext uri="{FF2B5EF4-FFF2-40B4-BE49-F238E27FC236}">
                <a16:creationId xmlns:a16="http://schemas.microsoft.com/office/drawing/2014/main" id="{29C373CA-3740-EBF1-0A82-97E7DE02F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152212"/>
              </p:ext>
            </p:extLst>
          </p:nvPr>
        </p:nvGraphicFramePr>
        <p:xfrm>
          <a:off x="4629150" y="5154733"/>
          <a:ext cx="2781300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1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bedroom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table 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12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bed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134469"/>
                  </a:ext>
                </a:extLst>
              </a:tr>
            </a:tbl>
          </a:graphicData>
        </a:graphic>
      </p:graphicFrame>
      <p:graphicFrame>
        <p:nvGraphicFramePr>
          <p:cNvPr id="142" name="Table 47">
            <a:extLst>
              <a:ext uri="{FF2B5EF4-FFF2-40B4-BE49-F238E27FC236}">
                <a16:creationId xmlns:a16="http://schemas.microsoft.com/office/drawing/2014/main" id="{DFA6E0A6-86D5-1BCA-4863-ED01F3DB88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336913"/>
              </p:ext>
            </p:extLst>
          </p:nvPr>
        </p:nvGraphicFramePr>
        <p:xfrm>
          <a:off x="9100038" y="5114335"/>
          <a:ext cx="2781300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1300">
                  <a:extLst>
                    <a:ext uri="{9D8B030D-6E8A-4147-A177-3AD203B41FA5}">
                      <a16:colId xmlns:a16="http://schemas.microsoft.com/office/drawing/2014/main" val="385705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morning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609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evening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366177"/>
                  </a:ext>
                </a:extLst>
              </a:tr>
            </a:tbl>
          </a:graphicData>
        </a:graphic>
      </p:graphicFrame>
      <p:sp>
        <p:nvSpPr>
          <p:cNvPr id="143" name="TextBox 142">
            <a:extLst>
              <a:ext uri="{FF2B5EF4-FFF2-40B4-BE49-F238E27FC236}">
                <a16:creationId xmlns:a16="http://schemas.microsoft.com/office/drawing/2014/main" id="{B5FA281E-5D6F-00AF-716C-BD2981A3B630}"/>
              </a:ext>
            </a:extLst>
          </p:cNvPr>
          <p:cNvSpPr txBox="1"/>
          <p:nvPr/>
        </p:nvSpPr>
        <p:spPr>
          <a:xfrm>
            <a:off x="7620201" y="5316246"/>
            <a:ext cx="14798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in the	</a:t>
            </a:r>
          </a:p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			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EBD604B-55F7-663D-C618-2D4B89CFB3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010524" y="4717449"/>
            <a:ext cx="610114" cy="417268"/>
          </a:xfrm>
          <a:prstGeom prst="roundRect">
            <a:avLst/>
          </a:prstGeom>
        </p:spPr>
      </p:pic>
      <p:pic>
        <p:nvPicPr>
          <p:cNvPr id="144" name="Google Shape;111;p3" descr="Speech Icon, Voice, Talking, Audio, Speech">
            <a:extLst>
              <a:ext uri="{FF2B5EF4-FFF2-40B4-BE49-F238E27FC236}">
                <a16:creationId xmlns:a16="http://schemas.microsoft.com/office/drawing/2014/main" id="{8833AD12-D00E-0822-69FE-06F0614A5EAF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62892" y="4359031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3A890AC-902D-B7A3-D0DB-A0F00765CF17}"/>
              </a:ext>
            </a:extLst>
          </p:cNvPr>
          <p:cNvSpPr txBox="1"/>
          <p:nvPr/>
        </p:nvSpPr>
        <p:spPr>
          <a:xfrm>
            <a:off x="286974" y="5300411"/>
            <a:ext cx="1763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92D050"/>
                </a:solidFill>
                <a:latin typeface="Segoe Print" panose="02000600000000000000" pitchFamily="2" charset="0"/>
              </a:rPr>
              <a:t>We love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2B7B207C-C76A-AB6F-08EE-848595EFFD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605" y="5606606"/>
            <a:ext cx="498794" cy="519576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3C63EB51-6995-8C4C-64DA-25AD491E041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656" y="5576343"/>
            <a:ext cx="498794" cy="519576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A0EDDF6E-7EE9-E33D-ACA9-61921AAF39A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571" y="5541953"/>
            <a:ext cx="498794" cy="519576"/>
          </a:xfrm>
          <a:prstGeom prst="rect">
            <a:avLst/>
          </a:prstGeom>
        </p:spPr>
      </p:pic>
      <p:sp>
        <p:nvSpPr>
          <p:cNvPr id="149" name="Speech Bubble: Rectangle with Corners Rounded 148">
            <a:extLst>
              <a:ext uri="{FF2B5EF4-FFF2-40B4-BE49-F238E27FC236}">
                <a16:creationId xmlns:a16="http://schemas.microsoft.com/office/drawing/2014/main" id="{F7FA43F0-93BA-F111-13A3-5A0F35DC7906}"/>
              </a:ext>
            </a:extLst>
          </p:cNvPr>
          <p:cNvSpPr/>
          <p:nvPr/>
        </p:nvSpPr>
        <p:spPr>
          <a:xfrm>
            <a:off x="1628340" y="3778628"/>
            <a:ext cx="3149935" cy="1200328"/>
          </a:xfrm>
          <a:prstGeom prst="wedgeRoundRectCallout">
            <a:avLst>
              <a:gd name="adj1" fmla="val 32792"/>
              <a:gd name="adj2" fmla="val 7427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You know that ‘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poner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 literally means to put, but in English we say ‘to set the table’.</a:t>
            </a:r>
          </a:p>
        </p:txBody>
      </p:sp>
      <p:sp>
        <p:nvSpPr>
          <p:cNvPr id="150" name="Speech Bubble: Rectangle with Corners Rounded 149">
            <a:extLst>
              <a:ext uri="{FF2B5EF4-FFF2-40B4-BE49-F238E27FC236}">
                <a16:creationId xmlns:a16="http://schemas.microsoft.com/office/drawing/2014/main" id="{A1C0D11D-77B9-D4E6-C4DB-F6988230E438}"/>
              </a:ext>
            </a:extLst>
          </p:cNvPr>
          <p:cNvSpPr/>
          <p:nvPr/>
        </p:nvSpPr>
        <p:spPr>
          <a:xfrm>
            <a:off x="5082205" y="3713457"/>
            <a:ext cx="3495737" cy="1200328"/>
          </a:xfrm>
          <a:prstGeom prst="wedgeRoundRectCallout">
            <a:avLst>
              <a:gd name="adj1" fmla="val 32792"/>
              <a:gd name="adj2" fmla="val 7427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We can also translate it as ‘we love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setting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the table in the evening’.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6646619" y="118930"/>
            <a:ext cx="1207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1/6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151" name="Speech Bubble: Oval 150">
            <a:extLst>
              <a:ext uri="{FF2B5EF4-FFF2-40B4-BE49-F238E27FC236}">
                <a16:creationId xmlns:a16="http://schemas.microsoft.com/office/drawing/2014/main" id="{46B373ED-1A18-9CCD-53C3-82861E915D84}"/>
              </a:ext>
            </a:extLst>
          </p:cNvPr>
          <p:cNvSpPr/>
          <p:nvPr/>
        </p:nvSpPr>
        <p:spPr>
          <a:xfrm>
            <a:off x="9173574" y="1027970"/>
            <a:ext cx="2012211" cy="1036320"/>
          </a:xfrm>
          <a:prstGeom prst="wedgeEllipseCallout">
            <a:avLst>
              <a:gd name="adj1" fmla="val -48325"/>
              <a:gd name="adj2" fmla="val 64238"/>
            </a:avLst>
          </a:prstGeom>
          <a:solidFill>
            <a:srgbClr val="FF6DA8"/>
          </a:solidFill>
          <a:ln>
            <a:solidFill>
              <a:srgbClr val="FF6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Print" panose="02000600000000000000" pitchFamily="2" charset="0"/>
              </a:rPr>
              <a:t>Es </a:t>
            </a:r>
            <a:r>
              <a:rPr lang="en-GB" sz="2400" dirty="0" err="1">
                <a:latin typeface="Segoe Print" panose="02000600000000000000" pitchFamily="2" charset="0"/>
              </a:rPr>
              <a:t>una</a:t>
            </a:r>
            <a:r>
              <a:rPr lang="en-GB" sz="2400" dirty="0">
                <a:latin typeface="Segoe Print" panose="02000600000000000000" pitchFamily="2" charset="0"/>
              </a:rPr>
              <a:t> </a:t>
            </a:r>
            <a:r>
              <a:rPr lang="en-GB" sz="2400" dirty="0" err="1">
                <a:latin typeface="Segoe Print" panose="02000600000000000000" pitchFamily="2" charset="0"/>
              </a:rPr>
              <a:t>opinión</a:t>
            </a:r>
            <a:r>
              <a:rPr lang="en-GB" sz="2400" dirty="0">
                <a:latin typeface="Segoe Print" panose="020006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939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  <p:bldP spid="26" grpId="0" animBg="1"/>
      <p:bldP spid="27" grpId="0"/>
      <p:bldP spid="143" grpId="0"/>
      <p:bldP spid="149" grpId="0" animBg="1"/>
      <p:bldP spid="150" grpId="0" animBg="1"/>
      <p:bldP spid="15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9212</TotalTime>
  <Words>1932</Words>
  <Application>Microsoft Office PowerPoint</Application>
  <PresentationFormat>Widescreen</PresentationFormat>
  <Paragraphs>392</Paragraphs>
  <Slides>15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Baguet Script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Presentation</vt:lpstr>
      <vt:lpstr>español, con Quique</vt:lpstr>
      <vt:lpstr>Saying what I and others like and dislike doing</vt:lpstr>
      <vt:lpstr>PowerPoint Presentation</vt:lpstr>
      <vt:lpstr>vocabulario</vt:lpstr>
      <vt:lpstr>Knowing who does what</vt:lpstr>
      <vt:lpstr>escuchar</vt:lpstr>
      <vt:lpstr>escuchar</vt:lpstr>
      <vt:lpstr>Saying you like doing something</vt:lpstr>
      <vt:lpstr>leer</vt:lpstr>
      <vt:lpstr>leer</vt:lpstr>
      <vt:lpstr>leer</vt:lpstr>
      <vt:lpstr>leer</vt:lpstr>
      <vt:lpstr>leer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Rachel Hawkes</cp:lastModifiedBy>
  <cp:revision>108</cp:revision>
  <dcterms:created xsi:type="dcterms:W3CDTF">2022-01-14T09:06:54Z</dcterms:created>
  <dcterms:modified xsi:type="dcterms:W3CDTF">2023-05-17T06:57:37Z</dcterms:modified>
</cp:coreProperties>
</file>