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970" r:id="rId3"/>
    <p:sldId id="980" r:id="rId4"/>
    <p:sldId id="981" r:id="rId5"/>
    <p:sldId id="962" r:id="rId6"/>
    <p:sldId id="940" r:id="rId7"/>
    <p:sldId id="982" r:id="rId8"/>
    <p:sldId id="983" r:id="rId9"/>
    <p:sldId id="984" r:id="rId10"/>
    <p:sldId id="985" r:id="rId11"/>
    <p:sldId id="986" r:id="rId12"/>
    <p:sldId id="987" r:id="rId13"/>
    <p:sldId id="942" r:id="rId14"/>
    <p:sldId id="276" r:id="rId15"/>
    <p:sldId id="988" r:id="rId16"/>
    <p:sldId id="9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2E49C"/>
    <a:srgbClr val="FFB3D2"/>
    <a:srgbClr val="22A7CC"/>
    <a:srgbClr val="FF4B94"/>
    <a:srgbClr val="FF0066"/>
    <a:srgbClr val="000000"/>
    <a:srgbClr val="FF6DA8"/>
    <a:srgbClr val="D7AFFF"/>
    <a:srgbClr val="86C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3DC76-E941-4C9A-8205-7C4D5ABB04C1}" v="3" dt="2022-07-14T15:35:40.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2" autoAdjust="0"/>
    <p:restoredTop sz="57814" autoAdjust="0"/>
  </p:normalViewPr>
  <p:slideViewPr>
    <p:cSldViewPr snapToGrid="0">
      <p:cViewPr varScale="1">
        <p:scale>
          <a:sx n="62" d="100"/>
          <a:sy n="62" d="100"/>
        </p:scale>
        <p:origin x="1818" y="42"/>
      </p:cViewPr>
      <p:guideLst/>
    </p:cSldViewPr>
  </p:slideViewPr>
  <p:outlineViewPr>
    <p:cViewPr>
      <p:scale>
        <a:sx n="33" d="100"/>
        <a:sy n="33" d="100"/>
      </p:scale>
      <p:origin x="0" y="-1908"/>
    </p:cViewPr>
  </p:outlineViewPr>
  <p:notesTextViewPr>
    <p:cViewPr>
      <p:scale>
        <a:sx n="66" d="100"/>
        <a:sy n="66"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8F53DC76-E941-4C9A-8205-7C4D5ABB04C1}"/>
    <pc:docChg chg="custSel addSld delSld modSld">
      <pc:chgData name="Tom Dawes" userId="fe899cd594ff6f3a" providerId="LiveId" clId="{8F53DC76-E941-4C9A-8205-7C4D5ABB04C1}" dt="2022-07-14T15:35:40.786" v="4"/>
      <pc:docMkLst>
        <pc:docMk/>
      </pc:docMkLst>
      <pc:sldChg chg="delSp mod">
        <pc:chgData name="Tom Dawes" userId="fe899cd594ff6f3a" providerId="LiveId" clId="{8F53DC76-E941-4C9A-8205-7C4D5ABB04C1}" dt="2022-07-14T15:34:44.685" v="0" actId="478"/>
        <pc:sldMkLst>
          <pc:docMk/>
          <pc:sldMk cId="0" sldId="257"/>
        </pc:sldMkLst>
        <pc:spChg chg="del">
          <ac:chgData name="Tom Dawes" userId="fe899cd594ff6f3a" providerId="LiveId" clId="{8F53DC76-E941-4C9A-8205-7C4D5ABB04C1}" dt="2022-07-14T15:34:44.685" v="0" actId="478"/>
          <ac:spMkLst>
            <pc:docMk/>
            <pc:sldMk cId="0" sldId="257"/>
            <ac:spMk id="15" creationId="{41D2C750-F2B5-4345-8D96-EBC710CDEFFF}"/>
          </ac:spMkLst>
        </pc:spChg>
      </pc:sldChg>
      <pc:sldChg chg="add del">
        <pc:chgData name="Tom Dawes" userId="fe899cd594ff6f3a" providerId="LiveId" clId="{8F53DC76-E941-4C9A-8205-7C4D5ABB04C1}" dt="2022-07-14T15:35:01.031" v="2"/>
        <pc:sldMkLst>
          <pc:docMk/>
          <pc:sldMk cId="2722927513" sldId="970"/>
        </pc:sldMkLst>
      </pc:sldChg>
      <pc:sldChg chg="add">
        <pc:chgData name="Tom Dawes" userId="fe899cd594ff6f3a" providerId="LiveId" clId="{8F53DC76-E941-4C9A-8205-7C4D5ABB04C1}" dt="2022-07-14T15:35:32.746" v="3"/>
        <pc:sldMkLst>
          <pc:docMk/>
          <pc:sldMk cId="1529308099" sldId="987"/>
        </pc:sldMkLst>
      </pc:sldChg>
      <pc:sldChg chg="add">
        <pc:chgData name="Tom Dawes" userId="fe899cd594ff6f3a" providerId="LiveId" clId="{8F53DC76-E941-4C9A-8205-7C4D5ABB04C1}" dt="2022-07-14T15:35:40.786" v="4"/>
        <pc:sldMkLst>
          <pc:docMk/>
          <pc:sldMk cId="3785671316" sldId="9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r>
              <a:rPr lang="es-ES_tradnl" sz="1200" b="1" kern="1200" dirty="0" err="1">
                <a:solidFill>
                  <a:schemeClr val="tx1"/>
                </a:solidFill>
                <a:effectLst/>
                <a:latin typeface="+mn-lt"/>
                <a:ea typeface="+mn-ea"/>
                <a:cs typeface="+mn-cs"/>
              </a:rPr>
              <a:t>Phonics</a:t>
            </a:r>
            <a:r>
              <a:rPr lang="es-ES_tradnl" sz="1200" b="1" kern="1200" dirty="0">
                <a:solidFill>
                  <a:schemeClr val="tx1"/>
                </a:solidFill>
                <a:effectLst/>
                <a:latin typeface="+mn-lt"/>
                <a:ea typeface="+mn-ea"/>
                <a:cs typeface="+mn-cs"/>
              </a:rPr>
              <a:t>: SSC revisión 1</a:t>
            </a:r>
            <a:endParaRPr lang="es-ES_trad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lavar </a:t>
            </a:r>
            <a:r>
              <a:rPr lang="es-ES" sz="1200" b="0" kern="1200" dirty="0">
                <a:solidFill>
                  <a:schemeClr val="tx1"/>
                </a:solidFill>
                <a:effectLst/>
                <a:latin typeface="+mn-lt"/>
                <a:ea typeface="+mn-ea"/>
                <a:cs typeface="+mn-cs"/>
              </a:rPr>
              <a:t>[1676] </a:t>
            </a:r>
            <a:r>
              <a:rPr lang="es-ES" sz="1200" b="1" kern="1200" dirty="0">
                <a:solidFill>
                  <a:schemeClr val="tx1"/>
                </a:solidFill>
                <a:effectLst/>
                <a:latin typeface="+mn-lt"/>
                <a:ea typeface="+mn-ea"/>
                <a:cs typeface="+mn-cs"/>
              </a:rPr>
              <a:t>ordenar </a:t>
            </a:r>
            <a:r>
              <a:rPr lang="es-ES" sz="1200" b="0" kern="1200" dirty="0">
                <a:solidFill>
                  <a:schemeClr val="tx1"/>
                </a:solidFill>
                <a:effectLst/>
                <a:latin typeface="+mn-lt"/>
                <a:ea typeface="+mn-ea"/>
                <a:cs typeface="+mn-cs"/>
              </a:rPr>
              <a:t>[1184] </a:t>
            </a:r>
            <a:r>
              <a:rPr lang="es-ES" sz="1200" b="1" kern="1200" dirty="0">
                <a:solidFill>
                  <a:schemeClr val="tx1"/>
                </a:solidFill>
                <a:effectLst/>
                <a:latin typeface="+mn-lt"/>
                <a:ea typeface="+mn-ea"/>
                <a:cs typeface="+mn-cs"/>
              </a:rPr>
              <a:t>preparar </a:t>
            </a:r>
            <a:r>
              <a:rPr lang="es-ES" sz="1200" b="0" kern="1200" dirty="0">
                <a:solidFill>
                  <a:schemeClr val="tx1"/>
                </a:solidFill>
                <a:effectLst/>
                <a:latin typeface="+mn-lt"/>
                <a:ea typeface="+mn-ea"/>
                <a:cs typeface="+mn-cs"/>
              </a:rPr>
              <a:t>[570] </a:t>
            </a:r>
            <a:r>
              <a:rPr lang="es-ES" sz="1200" b="1" kern="1200" dirty="0">
                <a:solidFill>
                  <a:schemeClr val="tx1"/>
                </a:solidFill>
                <a:effectLst/>
                <a:latin typeface="+mn-lt"/>
                <a:ea typeface="+mn-ea"/>
                <a:cs typeface="+mn-cs"/>
              </a:rPr>
              <a:t>coche </a:t>
            </a:r>
            <a:r>
              <a:rPr lang="es-ES" sz="1200" b="0" kern="1200" dirty="0">
                <a:solidFill>
                  <a:schemeClr val="tx1"/>
                </a:solidFill>
                <a:effectLst/>
                <a:latin typeface="+mn-lt"/>
                <a:ea typeface="+mn-ea"/>
                <a:cs typeface="+mn-cs"/>
              </a:rPr>
              <a:t>[1190] </a:t>
            </a:r>
            <a:r>
              <a:rPr lang="es-ES" sz="1200" b="1" kern="1200" dirty="0">
                <a:solidFill>
                  <a:schemeClr val="tx1"/>
                </a:solidFill>
                <a:effectLst/>
                <a:latin typeface="+mn-lt"/>
                <a:ea typeface="+mn-ea"/>
                <a:cs typeface="+mn-cs"/>
              </a:rPr>
              <a:t>juguete </a:t>
            </a:r>
            <a:r>
              <a:rPr lang="es-ES" sz="1200" b="0" kern="1200" dirty="0">
                <a:solidFill>
                  <a:schemeClr val="tx1"/>
                </a:solidFill>
                <a:effectLst/>
                <a:latin typeface="+mn-lt"/>
                <a:ea typeface="+mn-ea"/>
                <a:cs typeface="+mn-cs"/>
              </a:rPr>
              <a:t>[3163] </a:t>
            </a:r>
            <a:r>
              <a:rPr lang="es-ES" sz="1200" b="1" kern="1200" dirty="0">
                <a:solidFill>
                  <a:schemeClr val="tx1"/>
                </a:solidFill>
                <a:effectLst/>
                <a:latin typeface="+mn-lt"/>
                <a:ea typeface="+mn-ea"/>
                <a:cs typeface="+mn-cs"/>
              </a:rPr>
              <a:t>ropa </a:t>
            </a:r>
            <a:r>
              <a:rPr lang="es-ES" sz="1200" b="0" kern="1200" dirty="0">
                <a:solidFill>
                  <a:schemeClr val="tx1"/>
                </a:solidFill>
                <a:effectLst/>
                <a:latin typeface="+mn-lt"/>
                <a:ea typeface="+mn-ea"/>
                <a:cs typeface="+mn-cs"/>
              </a:rPr>
              <a:t>[782] </a:t>
            </a:r>
            <a:r>
              <a:rPr lang="es-ES" sz="1200" b="1" kern="1200" dirty="0">
                <a:solidFill>
                  <a:schemeClr val="tx1"/>
                </a:solidFill>
                <a:effectLst/>
                <a:latin typeface="+mn-lt"/>
                <a:ea typeface="+mn-ea"/>
                <a:cs typeface="+mn-cs"/>
              </a:rPr>
              <a:t>suelo </a:t>
            </a:r>
            <a:r>
              <a:rPr lang="es-ES" sz="1200" b="0" kern="1200" dirty="0">
                <a:solidFill>
                  <a:schemeClr val="tx1"/>
                </a:solidFill>
                <a:effectLst/>
                <a:latin typeface="+mn-lt"/>
                <a:ea typeface="+mn-ea"/>
                <a:cs typeface="+mn-cs"/>
              </a:rPr>
              <a:t>[552]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n-GB" sz="1200" b="0" i="0" u="none" strike="noStrike" dirty="0">
                <a:solidFill>
                  <a:srgbClr val="002060"/>
                </a:solidFill>
                <a:effectLst/>
                <a:latin typeface="Century Gothic" panose="020B0502020202020204" pitchFamily="34" charset="0"/>
              </a:rPr>
              <a:t>tirar1 [685] gente [137] hora1 [160] </a:t>
            </a:r>
            <a:r>
              <a:rPr lang="en-GB" sz="1200" b="0" i="0" u="none" strike="noStrike" dirty="0" err="1">
                <a:solidFill>
                  <a:srgbClr val="002060"/>
                </a:solidFill>
                <a:effectLst/>
                <a:latin typeface="Century Gothic" panose="020B0502020202020204" pitchFamily="34" charset="0"/>
              </a:rPr>
              <a:t>durante</a:t>
            </a:r>
            <a:r>
              <a:rPr lang="en-GB" sz="1200" b="0" i="0" u="none" strike="noStrike" dirty="0">
                <a:solidFill>
                  <a:srgbClr val="002060"/>
                </a:solidFill>
                <a:effectLst/>
                <a:latin typeface="Century Gothic" panose="020B0502020202020204" pitchFamily="34" charset="0"/>
              </a:rPr>
              <a:t> [139]</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n-GB" sz="1200" b="0" i="0" u="none" strike="noStrike" dirty="0">
                <a:solidFill>
                  <a:srgbClr val="002060"/>
                </a:solidFill>
                <a:effectLst/>
                <a:latin typeface="Century Gothic" panose="020B0502020202020204" pitchFamily="34" charset="0"/>
              </a:rPr>
              <a:t>hay [13] dos [64] </a:t>
            </a:r>
            <a:r>
              <a:rPr lang="en-GB" sz="1200" b="0" i="0" u="none" strike="noStrike" dirty="0" err="1">
                <a:solidFill>
                  <a:srgbClr val="002060"/>
                </a:solidFill>
                <a:effectLst/>
                <a:latin typeface="Century Gothic" panose="020B0502020202020204" pitchFamily="34" charset="0"/>
              </a:rPr>
              <a:t>tres</a:t>
            </a:r>
            <a:r>
              <a:rPr lang="en-GB" sz="1200" b="0" i="0" u="none" strike="noStrike" dirty="0">
                <a:solidFill>
                  <a:srgbClr val="002060"/>
                </a:solidFill>
                <a:effectLst/>
                <a:latin typeface="Century Gothic" panose="020B0502020202020204" pitchFamily="34" charset="0"/>
              </a:rPr>
              <a:t> [134] cuatro [241] </a:t>
            </a:r>
            <a:r>
              <a:rPr lang="en-GB" sz="1200" b="0" i="0" u="none" strike="noStrike" dirty="0" err="1">
                <a:solidFill>
                  <a:srgbClr val="002060"/>
                </a:solidFill>
                <a:effectLst/>
                <a:latin typeface="Century Gothic" panose="020B0502020202020204" pitchFamily="34" charset="0"/>
              </a:rPr>
              <a:t>cinco</a:t>
            </a:r>
            <a:r>
              <a:rPr lang="en-GB" sz="1200" b="0" i="0" u="none" strike="noStrike" dirty="0">
                <a:solidFill>
                  <a:srgbClr val="002060"/>
                </a:solidFill>
                <a:effectLst/>
                <a:latin typeface="Century Gothic" panose="020B0502020202020204" pitchFamily="34" charset="0"/>
              </a:rPr>
              <a:t> [284] seis [438] </a:t>
            </a:r>
            <a:r>
              <a:rPr lang="en-GB" sz="1200" b="0" i="0" u="none" strike="noStrike" dirty="0" err="1">
                <a:solidFill>
                  <a:srgbClr val="002060"/>
                </a:solidFill>
                <a:effectLst/>
                <a:latin typeface="Century Gothic" panose="020B0502020202020204" pitchFamily="34" charset="0"/>
              </a:rPr>
              <a:t>siete</a:t>
            </a:r>
            <a:r>
              <a:rPr lang="en-GB" sz="1200" b="0" i="0" u="none" strike="noStrike" dirty="0">
                <a:solidFill>
                  <a:srgbClr val="002060"/>
                </a:solidFill>
                <a:effectLst/>
                <a:latin typeface="Century Gothic" panose="020B0502020202020204" pitchFamily="34" charset="0"/>
              </a:rPr>
              <a:t> [603] </a:t>
            </a:r>
            <a:r>
              <a:rPr lang="en-GB" sz="1200" b="0" i="0" u="none" strike="noStrike" dirty="0" err="1">
                <a:solidFill>
                  <a:srgbClr val="002060"/>
                </a:solidFill>
                <a:effectLst/>
                <a:latin typeface="Century Gothic" panose="020B0502020202020204" pitchFamily="34" charset="0"/>
              </a:rPr>
              <a:t>ocho</a:t>
            </a:r>
            <a:r>
              <a:rPr lang="en-GB" sz="1200" b="0" i="0" u="none" strike="noStrike" dirty="0">
                <a:solidFill>
                  <a:srgbClr val="002060"/>
                </a:solidFill>
                <a:effectLst/>
                <a:latin typeface="Century Gothic" panose="020B0502020202020204" pitchFamily="34" charset="0"/>
              </a:rPr>
              <a:t> [641] </a:t>
            </a:r>
            <a:r>
              <a:rPr lang="en-GB" sz="1200" b="0" i="0" u="none" strike="noStrike" dirty="0" err="1">
                <a:solidFill>
                  <a:srgbClr val="002060"/>
                </a:solidFill>
                <a:effectLst/>
                <a:latin typeface="Century Gothic" panose="020B0502020202020204" pitchFamily="34" charset="0"/>
              </a:rPr>
              <a:t>nueve</a:t>
            </a:r>
            <a:r>
              <a:rPr lang="en-GB" sz="1200" b="0" i="0" u="none" strike="noStrike" dirty="0">
                <a:solidFill>
                  <a:srgbClr val="002060"/>
                </a:solidFill>
                <a:effectLst/>
                <a:latin typeface="Century Gothic" panose="020B0502020202020204" pitchFamily="34" charset="0"/>
              </a:rPr>
              <a:t> [991] </a:t>
            </a:r>
            <a:r>
              <a:rPr lang="en-GB" sz="1200" b="0" i="0" u="none" strike="noStrike" dirty="0" err="1">
                <a:solidFill>
                  <a:srgbClr val="002060"/>
                </a:solidFill>
                <a:effectLst/>
                <a:latin typeface="Century Gothic" panose="020B0502020202020204" pitchFamily="34" charset="0"/>
              </a:rPr>
              <a:t>diez</a:t>
            </a:r>
            <a:r>
              <a:rPr lang="en-GB" sz="1200" b="0" i="0" u="none" strike="noStrike" dirty="0">
                <a:solidFill>
                  <a:srgbClr val="002060"/>
                </a:solidFill>
                <a:effectLst/>
                <a:latin typeface="Century Gothic" panose="020B0502020202020204" pitchFamily="34" charset="0"/>
              </a:rPr>
              <a:t> [449] once [1701] </a:t>
            </a:r>
            <a:r>
              <a:rPr lang="en-GB" sz="1200" b="0" i="0" u="none" strike="noStrike" dirty="0" err="1">
                <a:solidFill>
                  <a:srgbClr val="002060"/>
                </a:solidFill>
                <a:effectLst/>
                <a:latin typeface="Century Gothic" panose="020B0502020202020204" pitchFamily="34" charset="0"/>
              </a:rPr>
              <a:t>doce</a:t>
            </a:r>
            <a:r>
              <a:rPr lang="en-GB" sz="1200" b="0" i="0" u="none" strike="noStrike" dirty="0">
                <a:solidFill>
                  <a:srgbClr val="002060"/>
                </a:solidFill>
                <a:effectLst/>
                <a:latin typeface="Century Gothic" panose="020B0502020202020204" pitchFamily="34" charset="0"/>
              </a:rPr>
              <a:t> [1138] </a:t>
            </a:r>
            <a:r>
              <a:rPr lang="en-GB" sz="1200" b="0" i="0" u="none" strike="noStrike" dirty="0" err="1">
                <a:solidFill>
                  <a:srgbClr val="002060"/>
                </a:solidFill>
                <a:effectLst/>
                <a:latin typeface="Century Gothic" panose="020B0502020202020204" pitchFamily="34" charset="0"/>
              </a:rPr>
              <a:t>trece</a:t>
            </a:r>
            <a:r>
              <a:rPr lang="en-GB" sz="1200" b="0" i="0" u="none" strike="noStrike" dirty="0">
                <a:solidFill>
                  <a:srgbClr val="002060"/>
                </a:solidFill>
                <a:effectLst/>
                <a:latin typeface="Century Gothic" panose="020B0502020202020204" pitchFamily="34" charset="0"/>
              </a:rPr>
              <a:t> [2700] </a:t>
            </a:r>
            <a:r>
              <a:rPr lang="en-GB" sz="1200" b="0" i="0" u="none" strike="noStrike" dirty="0" err="1">
                <a:solidFill>
                  <a:srgbClr val="002060"/>
                </a:solidFill>
                <a:effectLst/>
                <a:latin typeface="Century Gothic" panose="020B0502020202020204" pitchFamily="34" charset="0"/>
              </a:rPr>
              <a:t>catorce</a:t>
            </a:r>
            <a:r>
              <a:rPr lang="en-GB" sz="1200" b="0" i="0" u="none" strike="noStrike" dirty="0">
                <a:solidFill>
                  <a:srgbClr val="002060"/>
                </a:solidFill>
                <a:effectLst/>
                <a:latin typeface="Century Gothic" panose="020B0502020202020204" pitchFamily="34" charset="0"/>
              </a:rPr>
              <a:t> [2411] quince[1215] </a:t>
            </a:r>
            <a:r>
              <a:rPr lang="en-GB" sz="1200" b="0" i="0" u="none" strike="noStrike" dirty="0" err="1">
                <a:solidFill>
                  <a:srgbClr val="002060"/>
                </a:solidFill>
                <a:effectLst/>
                <a:latin typeface="Century Gothic" panose="020B0502020202020204" pitchFamily="34" charset="0"/>
              </a:rPr>
              <a:t>dieciséis</a:t>
            </a:r>
            <a:r>
              <a:rPr lang="en-GB" sz="1200" b="0" i="0" u="none" strike="noStrike" dirty="0">
                <a:solidFill>
                  <a:srgbClr val="002060"/>
                </a:solidFill>
                <a:effectLst/>
                <a:latin typeface="Century Gothic" panose="020B0502020202020204" pitchFamily="34" charset="0"/>
              </a:rPr>
              <a:t> [3373] </a:t>
            </a:r>
            <a:r>
              <a:rPr lang="en-GB" sz="1200" b="0" i="0" u="none" strike="noStrike" dirty="0" err="1">
                <a:solidFill>
                  <a:srgbClr val="002060"/>
                </a:solidFill>
                <a:effectLst/>
                <a:latin typeface="Century Gothic" panose="020B0502020202020204" pitchFamily="34" charset="0"/>
              </a:rPr>
              <a:t>diecisiete</a:t>
            </a:r>
            <a:r>
              <a:rPr lang="en-GB" sz="1200" b="0" i="0" u="none" strike="noStrike" dirty="0">
                <a:solidFill>
                  <a:srgbClr val="002060"/>
                </a:solidFill>
                <a:effectLst/>
                <a:latin typeface="Century Gothic" panose="020B0502020202020204" pitchFamily="34" charset="0"/>
              </a:rPr>
              <a:t> [3400] </a:t>
            </a:r>
            <a:r>
              <a:rPr lang="en-GB" sz="1200" b="0" i="0" u="none" strike="noStrike" dirty="0" err="1">
                <a:solidFill>
                  <a:srgbClr val="002060"/>
                </a:solidFill>
                <a:effectLst/>
                <a:latin typeface="Century Gothic" panose="020B0502020202020204" pitchFamily="34" charset="0"/>
              </a:rPr>
              <a:t>dieciocho</a:t>
            </a:r>
            <a:r>
              <a:rPr lang="en-GB" sz="1200" b="0" i="0" u="none" strike="noStrike" dirty="0">
                <a:solidFill>
                  <a:srgbClr val="002060"/>
                </a:solidFill>
                <a:effectLst/>
                <a:latin typeface="Century Gothic" panose="020B0502020202020204" pitchFamily="34" charset="0"/>
              </a:rPr>
              <a:t> [2730] </a:t>
            </a:r>
            <a:r>
              <a:rPr lang="en-GB" sz="1200" b="0" i="0" u="none" strike="noStrike" dirty="0" err="1">
                <a:solidFill>
                  <a:srgbClr val="002060"/>
                </a:solidFill>
                <a:effectLst/>
                <a:latin typeface="Century Gothic" panose="020B0502020202020204" pitchFamily="34" charset="0"/>
              </a:rPr>
              <a:t>diecinueve</a:t>
            </a:r>
            <a:r>
              <a:rPr lang="en-GB" sz="1200" b="0" i="0" u="none" strike="noStrike" dirty="0">
                <a:solidFill>
                  <a:srgbClr val="002060"/>
                </a:solidFill>
                <a:effectLst/>
                <a:latin typeface="Century Gothic" panose="020B0502020202020204" pitchFamily="34" charset="0"/>
              </a:rPr>
              <a:t> [4232] </a:t>
            </a:r>
            <a:r>
              <a:rPr lang="en-GB" sz="1200" b="0" i="0" u="none" strike="noStrike" dirty="0" err="1">
                <a:solidFill>
                  <a:srgbClr val="002060"/>
                </a:solidFill>
                <a:effectLst/>
                <a:latin typeface="Century Gothic" panose="020B0502020202020204" pitchFamily="34" charset="0"/>
              </a:rPr>
              <a:t>veinte</a:t>
            </a:r>
            <a:r>
              <a:rPr lang="en-GB" sz="1200" b="0" i="0" u="none" strike="noStrike" dirty="0">
                <a:solidFill>
                  <a:srgbClr val="002060"/>
                </a:solidFill>
                <a:effectLst/>
                <a:latin typeface="Century Gothic" panose="020B0502020202020204" pitchFamily="34" charset="0"/>
              </a:rPr>
              <a:t> [819] </a:t>
            </a:r>
            <a:r>
              <a:rPr lang="en-GB" sz="1200" b="0" i="0" u="none" strike="noStrike" dirty="0" err="1">
                <a:solidFill>
                  <a:srgbClr val="002060"/>
                </a:solidFill>
                <a:effectLst/>
                <a:latin typeface="Century Gothic" panose="020B0502020202020204" pitchFamily="34" charset="0"/>
              </a:rPr>
              <a:t>veintiuno</a:t>
            </a:r>
            <a:r>
              <a:rPr lang="en-GB" sz="1200" b="0" i="0" u="none" strike="noStrike" dirty="0">
                <a:solidFill>
                  <a:srgbClr val="002060"/>
                </a:solidFill>
                <a:effectLst/>
                <a:latin typeface="Century Gothic" panose="020B0502020202020204" pitchFamily="34" charset="0"/>
              </a:rPr>
              <a:t> [819/425] </a:t>
            </a:r>
            <a:r>
              <a:rPr lang="en-GB" sz="1200" b="0" i="0" u="none" strike="noStrike" dirty="0" err="1">
                <a:solidFill>
                  <a:srgbClr val="002060"/>
                </a:solidFill>
                <a:effectLst/>
                <a:latin typeface="Century Gothic" panose="020B0502020202020204" pitchFamily="34" charset="0"/>
              </a:rPr>
              <a:t>veintidós</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veintitrés</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veinticuatro</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veinticinco</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veintiséis</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veintisiete</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veintiocho</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veintinueve</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treinta</a:t>
            </a:r>
            <a:r>
              <a:rPr lang="en-GB" sz="1200" b="0" i="0" u="none" strike="noStrike" dirty="0">
                <a:solidFill>
                  <a:srgbClr val="002060"/>
                </a:solidFill>
                <a:effectLst/>
                <a:latin typeface="Century Gothic" panose="020B0502020202020204" pitchFamily="34" charset="0"/>
              </a:rPr>
              <a:t> [830] </a:t>
            </a:r>
            <a:r>
              <a:rPr lang="en-GB" sz="1200" b="0" i="0" u="none" strike="noStrike" dirty="0" err="1">
                <a:solidFill>
                  <a:srgbClr val="002060"/>
                </a:solidFill>
                <a:effectLst/>
                <a:latin typeface="Century Gothic" panose="020B0502020202020204" pitchFamily="34" charset="0"/>
              </a:rPr>
              <a:t>treinta</a:t>
            </a:r>
            <a:r>
              <a:rPr lang="en-GB" sz="1200" b="0" i="0" u="none" strike="noStrike" dirty="0">
                <a:solidFill>
                  <a:srgbClr val="002060"/>
                </a:solidFill>
                <a:effectLst/>
                <a:latin typeface="Century Gothic" panose="020B0502020202020204" pitchFamily="34" charset="0"/>
              </a:rPr>
              <a:t> y uno [830/4/425]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Glossed words:</a:t>
            </a:r>
            <a:r>
              <a:rPr lang="en-GB" sz="1200" b="0" dirty="0">
                <a:solidFill>
                  <a:schemeClr val="tx1"/>
                </a:solidFill>
                <a:effectLst/>
                <a:latin typeface="+mn-lt"/>
                <a:ea typeface="Calibri" panose="020F0502020204030204" pitchFamily="34" charset="0"/>
              </a:rPr>
              <a:t> </a:t>
            </a:r>
            <a:r>
              <a:rPr lang="en-GB" b="1" dirty="0" err="1"/>
              <a:t>decir</a:t>
            </a:r>
            <a:r>
              <a:rPr lang="en-GB" dirty="0"/>
              <a:t> [31] </a:t>
            </a:r>
            <a:r>
              <a:rPr lang="en-GB" sz="1200" b="1" dirty="0">
                <a:solidFill>
                  <a:schemeClr val="tx1"/>
                </a:solidFill>
                <a:effectLst/>
                <a:latin typeface="+mn-lt"/>
                <a:ea typeface="Calibri" panose="020F0502020204030204" pitchFamily="34" charset="0"/>
              </a:rPr>
              <a:t> </a:t>
            </a:r>
            <a:r>
              <a:rPr lang="en-GB" sz="1200" b="1" dirty="0" err="1">
                <a:solidFill>
                  <a:schemeClr val="tx1"/>
                </a:solidFill>
                <a:effectLst/>
                <a:latin typeface="+mn-lt"/>
                <a:ea typeface="Calibri" panose="020F0502020204030204" pitchFamily="34" charset="0"/>
              </a:rPr>
              <a:t>p</a:t>
            </a:r>
            <a:r>
              <a:rPr lang="en-GB" sz="1200" b="1" dirty="0" err="1"/>
              <a:t>lato</a:t>
            </a:r>
            <a:r>
              <a:rPr lang="en-GB" sz="1200" b="0" dirty="0"/>
              <a:t> [1808] </a:t>
            </a:r>
            <a:r>
              <a:rPr lang="en-GB" b="1" dirty="0" err="1"/>
              <a:t>tarea</a:t>
            </a:r>
            <a:r>
              <a:rPr lang="en-GB" dirty="0"/>
              <a:t> [995] </a:t>
            </a:r>
            <a:r>
              <a:rPr lang="en-GB" b="1" dirty="0" err="1"/>
              <a:t>su</a:t>
            </a:r>
            <a:r>
              <a:rPr lang="en-GB" dirty="0"/>
              <a:t>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[5/5]</a:t>
            </a: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58441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US" b="1" dirty="0"/>
              <a:t>ALTERNATIVE TO THE PREVIOUS SPEAKING TASK FOR HIGHER PROFICIENCY LEARNERS</a:t>
            </a:r>
            <a:br>
              <a:rPr lang="en-US" b="1" dirty="0"/>
            </a:br>
            <a:r>
              <a:rPr lang="en-US" b="1" dirty="0"/>
              <a:t>(or it could be a follow on activity, time-allowing)</a:t>
            </a:r>
            <a:br>
              <a:rPr lang="en-US" b="1" dirty="0"/>
            </a:br>
            <a:endParaRPr lang="en-US" b="1" dirty="0"/>
          </a:p>
          <a:p>
            <a:pPr marL="216000" indent="-215280">
              <a:lnSpc>
                <a:spcPct val="100000"/>
              </a:lnSpc>
            </a:pPr>
            <a:r>
              <a:rPr lang="en-US" b="1" dirty="0"/>
              <a:t>Aim: </a:t>
            </a:r>
            <a:r>
              <a:rPr lang="en-US" b="0" dirty="0"/>
              <a:t>to </a:t>
            </a:r>
            <a:r>
              <a:rPr lang="en-US" b="0" dirty="0" err="1"/>
              <a:t>practise</a:t>
            </a:r>
            <a:r>
              <a:rPr lang="en-US" b="0" baseline="0" dirty="0"/>
              <a:t> more independent speaking production of </a:t>
            </a:r>
            <a:r>
              <a:rPr lang="en-GB" sz="1200" b="0" strike="noStrike" spc="-1" dirty="0">
                <a:solidFill>
                  <a:srgbClr val="000000"/>
                </a:solidFill>
                <a:latin typeface="Calibri"/>
                <a:ea typeface="Calibri"/>
              </a:rPr>
              <a:t>2-verb structures (</a:t>
            </a:r>
            <a:r>
              <a:rPr lang="en-GB" sz="1200" b="0" strike="noStrike" spc="-1" dirty="0" err="1">
                <a:solidFill>
                  <a:srgbClr val="000000"/>
                </a:solidFill>
                <a:latin typeface="Calibri"/>
                <a:ea typeface="Calibri"/>
              </a:rPr>
              <a:t>amar</a:t>
            </a:r>
            <a:r>
              <a:rPr lang="en-GB" sz="1200" b="0" strike="noStrike" spc="-1" dirty="0">
                <a:solidFill>
                  <a:srgbClr val="000000"/>
                </a:solidFill>
                <a:latin typeface="Calibri"/>
                <a:ea typeface="Calibri"/>
              </a:rPr>
              <a:t> / </a:t>
            </a:r>
            <a:r>
              <a:rPr lang="en-GB" sz="1200" b="0" strike="noStrike" spc="-1" dirty="0" err="1">
                <a:solidFill>
                  <a:srgbClr val="000000"/>
                </a:solidFill>
                <a:latin typeface="Calibri"/>
                <a:ea typeface="Calibri"/>
              </a:rPr>
              <a:t>odiar</a:t>
            </a:r>
            <a:r>
              <a:rPr lang="en-GB" sz="1200" b="0" strike="noStrike" spc="-1" dirty="0">
                <a:solidFill>
                  <a:srgbClr val="000000"/>
                </a:solidFill>
                <a:latin typeface="Calibri"/>
                <a:ea typeface="Calibri"/>
              </a:rPr>
              <a:t>)  in the 1</a:t>
            </a:r>
            <a:r>
              <a:rPr lang="en-GB" sz="1200" b="0" strike="noStrike" spc="-1" baseline="30000" dirty="0">
                <a:solidFill>
                  <a:srgbClr val="000000"/>
                </a:solidFill>
                <a:latin typeface="Calibri"/>
                <a:ea typeface="Calibri"/>
              </a:rPr>
              <a:t>st</a:t>
            </a:r>
            <a:r>
              <a:rPr lang="en-GB" sz="1200" b="0" strike="noStrike" spc="-1" dirty="0">
                <a:solidFill>
                  <a:srgbClr val="000000"/>
                </a:solidFill>
                <a:latin typeface="Calibri"/>
                <a:ea typeface="Calibri"/>
              </a:rPr>
              <a:t> and 3</a:t>
            </a:r>
            <a:r>
              <a:rPr lang="en-GB" sz="1200" b="0" strike="noStrike" spc="-1" baseline="30000" dirty="0">
                <a:solidFill>
                  <a:srgbClr val="000000"/>
                </a:solidFill>
                <a:latin typeface="Calibri"/>
                <a:ea typeface="Calibri"/>
              </a:rPr>
              <a:t>rd</a:t>
            </a:r>
            <a:r>
              <a:rPr lang="en-GB" sz="1200" b="0" strike="noStrike" spc="-1" dirty="0">
                <a:solidFill>
                  <a:srgbClr val="000000"/>
                </a:solidFill>
                <a:latin typeface="Calibri"/>
                <a:ea typeface="Calibri"/>
              </a:rPr>
              <a:t> plural; oral production of vocabulary of house chores.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Give pupils 30 seconds to say / practise the next sentence with a partner.</a:t>
            </a:r>
          </a:p>
          <a:p>
            <a:pPr marL="229320" indent="-228600">
              <a:lnSpc>
                <a:spcPct val="100000"/>
              </a:lnSpc>
              <a:buAutoNum type="arabicPeriod"/>
            </a:pPr>
            <a:r>
              <a:rPr lang="en-GB" sz="1200" b="0" strike="noStrike" spc="-1" dirty="0">
                <a:latin typeface="Arial"/>
              </a:rPr>
              <a:t>Elicit the sentence from the whole class chorally, then click to confirm.</a:t>
            </a:r>
          </a:p>
          <a:p>
            <a:pPr marL="229320" indent="-228600">
              <a:lnSpc>
                <a:spcPct val="100000"/>
              </a:lnSpc>
              <a:buAutoNum type="arabicPeriod"/>
            </a:pPr>
            <a:r>
              <a:rPr lang="en-GB" sz="1200" b="0" strike="noStrike" spc="-1" dirty="0">
                <a:latin typeface="Arial"/>
              </a:rPr>
              <a:t>Repeat steps 3-4 for the remaining sentences. </a:t>
            </a:r>
          </a:p>
          <a:p>
            <a:pPr marL="229320" indent="-228600">
              <a:lnSpc>
                <a:spcPct val="100000"/>
              </a:lnSpc>
              <a:buAutoNum type="arabicPeriod"/>
            </a:pPr>
            <a:endParaRPr lang="en-GB" dirty="0"/>
          </a:p>
          <a:p>
            <a:pPr marL="229320" indent="-228600">
              <a:lnSpc>
                <a:spcPct val="100000"/>
              </a:lnSpc>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r>
              <a:rPr lang="en-GB" dirty="0"/>
              <a:t>:</a:t>
            </a:r>
          </a:p>
          <a:p>
            <a:pPr marL="0" marR="0" lvl="0" indent="0" algn="l" rtl="0">
              <a:lnSpc>
                <a:spcPct val="100000"/>
              </a:lnSpc>
              <a:spcBef>
                <a:spcPts val="0"/>
              </a:spcBef>
              <a:spcAft>
                <a:spcPts val="0"/>
              </a:spcAft>
              <a:buClr>
                <a:schemeClr val="dk1"/>
              </a:buClr>
              <a:buSzPts val="1200"/>
              <a:buFont typeface="Calibri"/>
              <a:buNone/>
            </a:pPr>
            <a:r>
              <a:rPr lang="en-GB" dirty="0" err="1"/>
              <a:t>tarea</a:t>
            </a:r>
            <a:r>
              <a:rPr lang="en-GB" dirty="0"/>
              <a:t> [995] </a:t>
            </a:r>
            <a:r>
              <a:rPr lang="en-GB" dirty="0" err="1"/>
              <a:t>su</a:t>
            </a:r>
            <a:r>
              <a:rPr lang="en-GB" dirty="0"/>
              <a:t> [12] </a:t>
            </a:r>
            <a:r>
              <a:rPr lang="en-GB" dirty="0" err="1"/>
              <a:t>decir</a:t>
            </a:r>
            <a:r>
              <a:rPr lang="en-GB" dirty="0"/>
              <a:t> [31]</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9357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820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9661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85070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mniutes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1852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1" dirty="0"/>
              <a:t>Timing: </a:t>
            </a:r>
            <a:r>
              <a:rPr lang="en-GB" sz="1200" b="0" dirty="0"/>
              <a:t>5 minutes </a:t>
            </a:r>
          </a:p>
          <a:p>
            <a:pPr marL="0" marR="0" lvl="0" indent="0" algn="l" rtl="0">
              <a:lnSpc>
                <a:spcPct val="100000"/>
              </a:lnSpc>
              <a:spcBef>
                <a:spcPts val="0"/>
              </a:spcBef>
              <a:spcAft>
                <a:spcPts val="0"/>
              </a:spcAft>
              <a:buClr>
                <a:schemeClr val="dk1"/>
              </a:buClr>
              <a:buSzPts val="1200"/>
              <a:buFont typeface="Calibri"/>
              <a:buNone/>
            </a:pPr>
            <a:r>
              <a:rPr lang="en-GB" sz="1200" b="0" dirty="0"/>
              <a:t> </a:t>
            </a:r>
          </a:p>
          <a:p>
            <a:pPr marL="0" marR="0" lvl="0" indent="0" algn="l" rtl="0">
              <a:lnSpc>
                <a:spcPct val="100000"/>
              </a:lnSpc>
              <a:spcBef>
                <a:spcPts val="0"/>
              </a:spcBef>
              <a:spcAft>
                <a:spcPts val="0"/>
              </a:spcAft>
              <a:buClr>
                <a:schemeClr val="dk1"/>
              </a:buClr>
              <a:buSzPts val="1200"/>
              <a:buFont typeface="Calibri"/>
              <a:buNone/>
            </a:pPr>
            <a:r>
              <a:rPr lang="en-GB" sz="1200" b="1" dirty="0"/>
              <a:t>Aim:</a:t>
            </a:r>
            <a:r>
              <a:rPr lang="en-GB" sz="1200" b="0" dirty="0"/>
              <a:t> to revisit several SSCs.</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Procedure:</a:t>
            </a:r>
            <a:br>
              <a:rPr lang="en-GB" sz="1200" b="1" dirty="0"/>
            </a:br>
            <a:r>
              <a:rPr lang="en-GB" sz="1200" b="0" dirty="0"/>
              <a:t>1. Click to play each word.  Pupils write down the missing letters.</a:t>
            </a:r>
          </a:p>
          <a:p>
            <a:pPr marL="0" marR="0" lvl="0" indent="0" algn="l" rtl="0">
              <a:lnSpc>
                <a:spcPct val="100000"/>
              </a:lnSpc>
              <a:spcBef>
                <a:spcPts val="0"/>
              </a:spcBef>
              <a:spcAft>
                <a:spcPts val="0"/>
              </a:spcAft>
              <a:buClr>
                <a:schemeClr val="dk1"/>
              </a:buClr>
              <a:buSzPts val="1200"/>
              <a:buFont typeface="Calibri"/>
              <a:buNone/>
            </a:pPr>
            <a:r>
              <a:rPr lang="en-GB" sz="1200" b="0" dirty="0"/>
              <a:t>2. Click to correct.</a:t>
            </a:r>
          </a:p>
          <a:p>
            <a:pPr marL="0" marR="0" lvl="0" indent="0" algn="l" rtl="0">
              <a:lnSpc>
                <a:spcPct val="100000"/>
              </a:lnSpc>
              <a:spcBef>
                <a:spcPts val="0"/>
              </a:spcBef>
              <a:spcAft>
                <a:spcPts val="0"/>
              </a:spcAft>
              <a:buClr>
                <a:schemeClr val="dk1"/>
              </a:buClr>
              <a:buSzPts val="1200"/>
              <a:buFont typeface="Calibri"/>
              <a:buNone/>
            </a:pPr>
            <a:r>
              <a:rPr lang="en-GB" sz="1200" b="0" dirty="0"/>
              <a:t>3. Click to reveal the pictures of the ‘tapas’ and prompt with the question ‘</a:t>
            </a:r>
            <a:r>
              <a:rPr lang="en-GB" sz="1200" b="0" dirty="0" err="1"/>
              <a:t>Qué</a:t>
            </a:r>
            <a:r>
              <a:rPr lang="en-GB" sz="1200" b="0" dirty="0"/>
              <a:t> son </a:t>
            </a:r>
            <a:r>
              <a:rPr lang="en-GB" sz="1200" b="0" dirty="0" err="1"/>
              <a:t>estos</a:t>
            </a:r>
            <a:r>
              <a:rPr lang="en-GB" sz="1200" b="0" dirty="0"/>
              <a:t> </a:t>
            </a:r>
            <a:r>
              <a:rPr lang="en-GB" sz="1200" b="0" dirty="0" err="1"/>
              <a:t>platos</a:t>
            </a:r>
            <a:r>
              <a:rPr lang="en-GB" sz="1200" b="0" dirty="0"/>
              <a:t>?’</a:t>
            </a:r>
          </a:p>
          <a:p>
            <a:pPr marL="0" marR="0" lvl="0" indent="0" algn="l" rtl="0">
              <a:lnSpc>
                <a:spcPct val="100000"/>
              </a:lnSpc>
              <a:spcBef>
                <a:spcPts val="0"/>
              </a:spcBef>
              <a:spcAft>
                <a:spcPts val="0"/>
              </a:spcAft>
              <a:buClr>
                <a:schemeClr val="dk1"/>
              </a:buClr>
              <a:buSzPts val="1200"/>
              <a:buFont typeface="Calibri"/>
              <a:buNone/>
            </a:pPr>
            <a:r>
              <a:rPr lang="en-GB" sz="1200" b="0" dirty="0"/>
              <a:t>4. Click again to reveal the answer: ‘Son tapas’ and the short definition.</a:t>
            </a:r>
          </a:p>
          <a:p>
            <a:pPr marL="0" marR="0" lvl="0" indent="0" algn="l" rtl="0">
              <a:lnSpc>
                <a:spcPct val="100000"/>
              </a:lnSpc>
              <a:spcBef>
                <a:spcPts val="0"/>
              </a:spcBef>
              <a:spcAft>
                <a:spcPts val="0"/>
              </a:spcAft>
              <a:buClr>
                <a:schemeClr val="dk1"/>
              </a:buClr>
              <a:buSzPts val="1200"/>
              <a:buFont typeface="Calibri"/>
              <a:buNone/>
            </a:pPr>
            <a:r>
              <a:rPr lang="en-GB" sz="1200" b="0" dirty="0"/>
              <a:t>5. Pupils then ask each other whether they love or hate these dishes.</a:t>
            </a:r>
            <a:endParaRPr lang="en-GB" sz="1800" b="0" dirty="0"/>
          </a:p>
          <a:p>
            <a:pPr marL="0" marR="0" lvl="0" indent="0" algn="l" rtl="0">
              <a:lnSpc>
                <a:spcPct val="100000"/>
              </a:lnSpc>
              <a:spcBef>
                <a:spcPts val="0"/>
              </a:spcBef>
              <a:spcAft>
                <a:spcPts val="0"/>
              </a:spcAft>
              <a:buClr>
                <a:schemeClr val="dk1"/>
              </a:buClr>
              <a:buSzPts val="1200"/>
              <a:buFont typeface="Calibri"/>
              <a:buNone/>
            </a:pP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0" dirty="0" err="1"/>
              <a:t>plato</a:t>
            </a:r>
            <a:r>
              <a:rPr lang="en-GB" sz="1800" b="0" dirty="0"/>
              <a:t> [1808] tapa [3645]</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767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10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dirty="0"/>
              <a:t> reading comprehension of ‘we’ and ‘they’ form of </a:t>
            </a:r>
            <a:r>
              <a:rPr lang="en-US" b="0" dirty="0" err="1"/>
              <a:t>odiar</a:t>
            </a:r>
            <a:r>
              <a:rPr lang="en-US" b="0" dirty="0"/>
              <a:t> + </a:t>
            </a:r>
            <a:r>
              <a:rPr lang="en-US" b="0" dirty="0" err="1"/>
              <a:t>amar</a:t>
            </a:r>
            <a:r>
              <a:rPr lang="en-US" b="0" dirty="0"/>
              <a:t> and key vocabulary presented this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the task and do the example with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At this stage pupils focus on recognising the person of the verb and whether it is </a:t>
            </a:r>
            <a:r>
              <a:rPr lang="en-GB" dirty="0" err="1"/>
              <a:t>amar</a:t>
            </a:r>
            <a:r>
              <a:rPr lang="en-GB" dirty="0"/>
              <a:t> or </a:t>
            </a:r>
            <a:r>
              <a:rPr lang="en-GB" dirty="0" err="1"/>
              <a:t>odiar</a:t>
            </a:r>
            <a:r>
              <a:rPr lang="en-GB"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Move to next slide to complete part two (vocab comprehension).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 and cognates</a:t>
            </a:r>
            <a:r>
              <a:rPr lang="en-GB" dirty="0"/>
              <a:t>:</a:t>
            </a:r>
            <a:br>
              <a:rPr lang="en-GB" dirty="0"/>
            </a:br>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[12]</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4306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10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dirty="0"/>
              <a:t> reading comprehension of ‘we’ and ‘they’ form of </a:t>
            </a:r>
            <a:r>
              <a:rPr lang="en-US" b="0" dirty="0" err="1"/>
              <a:t>odiar</a:t>
            </a:r>
            <a:r>
              <a:rPr lang="en-US" b="0" dirty="0"/>
              <a:t> + </a:t>
            </a:r>
            <a:r>
              <a:rPr lang="en-US" b="0" dirty="0" err="1"/>
              <a:t>amar</a:t>
            </a:r>
            <a:r>
              <a:rPr lang="en-US" b="0" dirty="0"/>
              <a:t> and key vocabulary presented this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the task  and do the example with them.</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At this stage pupils focus on recognising the person of the verb and whether it is </a:t>
            </a:r>
            <a:r>
              <a:rPr lang="en-GB" dirty="0" err="1"/>
              <a:t>amar</a:t>
            </a:r>
            <a:r>
              <a:rPr lang="en-GB" dirty="0"/>
              <a:t> or </a:t>
            </a:r>
            <a:r>
              <a:rPr lang="en-GB" dirty="0" err="1"/>
              <a:t>odiar</a:t>
            </a:r>
            <a:r>
              <a:rPr lang="en-GB"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Move to next slide to complete part two (vocab comprehension).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Frequency of unknown words and cognates</a:t>
            </a:r>
            <a:r>
              <a:rPr lang="en-GB" dirty="0"/>
              <a:t>:</a:t>
            </a:r>
            <a:br>
              <a:rPr lang="en-GB" dirty="0"/>
            </a:br>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[12]</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504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s-ES" sz="1200" b="1" u="none" strike="noStrike" dirty="0">
                <a:solidFill>
                  <a:schemeClr val="dk1"/>
                </a:solidFill>
                <a:latin typeface="Century Gothic" panose="020B0502020202020204" pitchFamily="34" charset="0"/>
                <a:sym typeface="Arial"/>
              </a:rPr>
              <a:t>Timing</a:t>
            </a:r>
            <a:r>
              <a:rPr lang="es-ES" sz="1200" u="none" strike="noStrike" dirty="0">
                <a:solidFill>
                  <a:schemeClr val="dk1"/>
                </a:solidFill>
                <a:latin typeface="Century Gothic" panose="020B0502020202020204" pitchFamily="34" charset="0"/>
                <a:sym typeface="Arial"/>
              </a:rPr>
              <a:t>: 5 minutes</a:t>
            </a:r>
          </a:p>
          <a:p>
            <a:pPr marL="0" marR="0" lvl="0" indent="0" algn="l" rtl="0">
              <a:lnSpc>
                <a:spcPct val="100000"/>
              </a:lnSpc>
              <a:spcBef>
                <a:spcPts val="0"/>
              </a:spcBef>
              <a:spcAft>
                <a:spcPts val="0"/>
              </a:spcAft>
              <a:buClr>
                <a:schemeClr val="dk1"/>
              </a:buClr>
              <a:buSzPts val="1200"/>
              <a:buFont typeface="Arial"/>
              <a:buNone/>
            </a:pPr>
            <a:endParaRPr lang="es-ES" sz="1200" b="1" u="none" strike="noStrike" dirty="0">
              <a:solidFill>
                <a:schemeClr val="dk1"/>
              </a:solidFill>
              <a:latin typeface="Century Gothic" panose="020B0502020202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s-ES" sz="1200" b="1" u="none" strike="noStrike" dirty="0" err="1">
                <a:solidFill>
                  <a:schemeClr val="dk1"/>
                </a:solidFill>
                <a:latin typeface="Century Gothic" panose="020B0502020202020204" pitchFamily="34" charset="0"/>
                <a:sym typeface="Arial"/>
              </a:rPr>
              <a:t>Aim</a:t>
            </a:r>
            <a:r>
              <a:rPr lang="es-ES" sz="1200" u="none" strike="noStrike" dirty="0">
                <a:solidFill>
                  <a:schemeClr val="dk1"/>
                </a:solidFill>
                <a:latin typeface="Century Gothic" panose="020B0502020202020204" pitchFamily="34" charset="0"/>
                <a:sym typeface="Arial"/>
              </a:rPr>
              <a:t>: </a:t>
            </a:r>
            <a:r>
              <a:rPr lang="en-US" dirty="0">
                <a:latin typeface="Century Gothic" panose="020B0502020202020204" pitchFamily="34" charset="0"/>
              </a:rPr>
              <a:t>to </a:t>
            </a:r>
            <a:r>
              <a:rPr lang="en-GB" dirty="0">
                <a:latin typeface="Century Gothic" panose="020B0502020202020204" pitchFamily="34" charset="0"/>
              </a:rPr>
              <a:t>practise written production of some of this week’s new and revisited vocabulary.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Some</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letters</a:t>
            </a:r>
            <a:r>
              <a:rPr lang="es-419" sz="1200" b="0" i="0" u="none" strike="noStrike" kern="1200" cap="none" dirty="0">
                <a:solidFill>
                  <a:schemeClr val="tx1"/>
                </a:solidFill>
                <a:effectLst/>
                <a:latin typeface="Century Gothic" panose="020B0502020202020204" pitchFamily="34" charset="0"/>
                <a:ea typeface="Arial"/>
                <a:cs typeface="Arial"/>
                <a:sym typeface="Arial"/>
              </a:rPr>
              <a:t> are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provided</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to</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prompt</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recall</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of</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the</a:t>
            </a:r>
            <a:r>
              <a:rPr lang="es-419" sz="1200" b="0" i="0" u="none" strike="noStrike" kern="1200" cap="none" dirty="0">
                <a:solidFill>
                  <a:schemeClr val="tx1"/>
                </a:solidFill>
                <a:effectLst/>
                <a:latin typeface="Century Gothic" panose="020B0502020202020204" pitchFamily="34" charset="0"/>
                <a:ea typeface="Arial"/>
                <a:cs typeface="Arial"/>
                <a:sym typeface="Arial"/>
              </a:rPr>
              <a:t> </a:t>
            </a:r>
            <a:r>
              <a:rPr lang="es-419" sz="1200" b="0" i="0" u="none" strike="noStrike" kern="1200" cap="none" dirty="0" err="1">
                <a:solidFill>
                  <a:schemeClr val="tx1"/>
                </a:solidFill>
                <a:effectLst/>
                <a:latin typeface="Century Gothic" panose="020B0502020202020204" pitchFamily="34" charset="0"/>
                <a:ea typeface="Arial"/>
                <a:cs typeface="Arial"/>
                <a:sym typeface="Arial"/>
              </a:rPr>
              <a:t>word</a:t>
            </a:r>
            <a:r>
              <a:rPr lang="es-419" sz="1200" b="0" i="0" u="none" strike="noStrike" kern="1200" cap="none" baseline="0" dirty="0">
                <a:solidFill>
                  <a:schemeClr val="tx1"/>
                </a:solidFill>
                <a:effectLst/>
                <a:latin typeface="Century Gothic" panose="020B0502020202020204" pitchFamily="34" charset="0"/>
                <a:ea typeface="Arial"/>
                <a:cs typeface="Arial"/>
                <a:sym typeface="Arial"/>
              </a:rPr>
              <a:t> in </a:t>
            </a:r>
            <a:r>
              <a:rPr lang="es-419" sz="1200" b="0" i="0" u="none" strike="noStrike" kern="1200" cap="none" baseline="0" dirty="0" err="1">
                <a:solidFill>
                  <a:schemeClr val="tx1"/>
                </a:solidFill>
                <a:effectLst/>
                <a:latin typeface="Century Gothic" panose="020B0502020202020204" pitchFamily="34" charset="0"/>
                <a:ea typeface="Arial"/>
                <a:cs typeface="Arial"/>
                <a:sym typeface="Arial"/>
              </a:rPr>
              <a:t>Spanish</a:t>
            </a:r>
            <a:r>
              <a:rPr lang="es-419" sz="1200" b="0" i="0" u="none" strike="noStrike" kern="1200" cap="none" baseline="0" dirty="0">
                <a:solidFill>
                  <a:schemeClr val="tx1"/>
                </a:solidFill>
                <a:effectLst/>
                <a:latin typeface="Century Gothic" panose="020B0502020202020204" pitchFamily="34" charset="0"/>
                <a:ea typeface="Arial"/>
                <a:cs typeface="Arial"/>
                <a:sym typeface="Arial"/>
              </a:rPr>
              <a:t>.</a:t>
            </a:r>
            <a:endParaRPr lang="es-419" sz="1200" b="0" i="0" u="none" strike="noStrike" kern="1200" cap="none" dirty="0">
              <a:solidFill>
                <a:schemeClr val="tx1"/>
              </a:solidFill>
              <a:effectLst/>
              <a:latin typeface="Century Gothic" panose="020B0502020202020204" pitchFamily="34" charset="0"/>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lang="es-ES" sz="1200" u="none" strike="noStrike" dirty="0">
              <a:solidFill>
                <a:schemeClr val="dk1"/>
              </a:solidFill>
              <a:latin typeface="Century Gothic" panose="020B0502020202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s-ES" sz="1200" b="1" u="none" strike="noStrike" dirty="0" err="1">
                <a:solidFill>
                  <a:schemeClr val="dk1"/>
                </a:solidFill>
                <a:latin typeface="Century Gothic" panose="020B0502020202020204" pitchFamily="34" charset="0"/>
                <a:sym typeface="Arial"/>
              </a:rPr>
              <a:t>Procedure</a:t>
            </a:r>
            <a:r>
              <a:rPr lang="es-ES" sz="1200" u="none" strike="noStrike" dirty="0">
                <a:solidFill>
                  <a:schemeClr val="dk1"/>
                </a:solidFill>
                <a:latin typeface="Century Gothic" panose="020B0502020202020204" pitchFamily="34" charset="0"/>
                <a:sym typeface="Arial"/>
              </a:rPr>
              <a:t>:</a:t>
            </a:r>
          </a:p>
          <a:p>
            <a:pPr marL="228600" marR="0" lvl="0" indent="-228600" algn="l" rtl="0">
              <a:lnSpc>
                <a:spcPct val="100000"/>
              </a:lnSpc>
              <a:spcBef>
                <a:spcPts val="0"/>
              </a:spcBef>
              <a:spcAft>
                <a:spcPts val="0"/>
              </a:spcAft>
              <a:buClr>
                <a:schemeClr val="dk1"/>
              </a:buClr>
              <a:buSzPts val="1200"/>
              <a:buFont typeface="Arial"/>
              <a:buAutoNum type="arabicPeriod"/>
            </a:pPr>
            <a:r>
              <a:rPr lang="en-US" dirty="0">
                <a:latin typeface="Century Gothic" panose="020B0502020202020204" pitchFamily="34" charset="0"/>
              </a:rPr>
              <a:t>Give</a:t>
            </a:r>
            <a:r>
              <a:rPr lang="en-US" baseline="0" dirty="0">
                <a:latin typeface="Century Gothic" panose="020B0502020202020204" pitchFamily="34" charset="0"/>
              </a:rPr>
              <a:t> students 4 minutes in pairs to write the Spanish word for the English translation.</a:t>
            </a:r>
          </a:p>
          <a:p>
            <a:pPr marL="228600" marR="0" lvl="0" indent="-228600" algn="l" rtl="0">
              <a:lnSpc>
                <a:spcPct val="100000"/>
              </a:lnSpc>
              <a:spcBef>
                <a:spcPts val="0"/>
              </a:spcBef>
              <a:spcAft>
                <a:spcPts val="0"/>
              </a:spcAft>
              <a:buClr>
                <a:schemeClr val="dk1"/>
              </a:buClr>
              <a:buSzPts val="1200"/>
              <a:buFont typeface="Arial"/>
              <a:buAutoNum type="arabicPeriod"/>
            </a:pPr>
            <a:r>
              <a:rPr lang="en-US" dirty="0">
                <a:latin typeface="Century Gothic" panose="020B0502020202020204" pitchFamily="34" charset="0"/>
              </a:rPr>
              <a:t>Click to reveal the answers sequentially from left to right.</a:t>
            </a:r>
          </a:p>
          <a:p>
            <a:pPr marL="228600" marR="0" lvl="0" indent="-228600" algn="l" rtl="0">
              <a:lnSpc>
                <a:spcPct val="100000"/>
              </a:lnSpc>
              <a:spcBef>
                <a:spcPts val="0"/>
              </a:spcBef>
              <a:spcAft>
                <a:spcPts val="0"/>
              </a:spcAft>
              <a:buClr>
                <a:schemeClr val="dk1"/>
              </a:buClr>
              <a:buSzPts val="1200"/>
              <a:buFont typeface="Arial"/>
              <a:buAutoNum type="arabicPeriod"/>
            </a:pPr>
            <a:r>
              <a:rPr lang="en-US" dirty="0">
                <a:latin typeface="Century Gothic" panose="020B0502020202020204" pitchFamily="34" charset="0"/>
              </a:rPr>
              <a:t>In the audio version, click on the English verbs to hear Spanish audio, if required.</a:t>
            </a:r>
          </a:p>
          <a:p>
            <a:endParaRPr lang="en-GB" dirty="0">
              <a:latin typeface="Century Gothic" panose="020B0502020202020204" pitchFamily="34" charset="0"/>
            </a:endParaRPr>
          </a:p>
          <a:p>
            <a:endParaRPr lang="en-GB" dirty="0">
              <a:latin typeface="Century Gothic" panose="020B0502020202020204" pitchFamily="34" charset="0"/>
            </a:endParaRPr>
          </a:p>
          <a:p>
            <a:br>
              <a:rPr lang="en-GB" dirty="0">
                <a:latin typeface="Century Gothic" panose="020B0502020202020204" pitchFamily="34" charset="0"/>
              </a:rPr>
            </a:br>
            <a:endParaRPr lang="en-GB" dirty="0">
              <a:latin typeface="Century Gothic" panose="020B0502020202020204" pitchFamily="34" charset="0"/>
            </a:endParaRPr>
          </a:p>
          <a:p>
            <a:endParaRPr lang="en-GB"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6582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5 minutes (5 slides)</a:t>
            </a:r>
          </a:p>
          <a:p>
            <a:pPr marL="216000" indent="-215280">
              <a:lnSpc>
                <a:spcPct val="100000"/>
              </a:lnSpc>
            </a:pPr>
            <a:r>
              <a:rPr lang="en-GB" sz="1200" b="1" strike="noStrike" spc="-1" dirty="0">
                <a:solidFill>
                  <a:srgbClr val="000000"/>
                </a:solidFill>
                <a:latin typeface="Calibri"/>
                <a:ea typeface="Calibri"/>
              </a:rPr>
              <a:t>NOTE: there is an alternative version of this activity with a higher degree of challenge on slide 11.</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spoken production of 2-verb structures (</a:t>
            </a:r>
            <a:r>
              <a:rPr lang="en-GB" sz="1200" b="0" strike="noStrike" spc="-1" dirty="0" err="1">
                <a:solidFill>
                  <a:srgbClr val="000000"/>
                </a:solidFill>
                <a:latin typeface="Calibri"/>
                <a:ea typeface="Calibri"/>
              </a:rPr>
              <a:t>amar</a:t>
            </a:r>
            <a:r>
              <a:rPr lang="en-GB" sz="1200" b="0" strike="noStrike" spc="-1" dirty="0">
                <a:solidFill>
                  <a:srgbClr val="000000"/>
                </a:solidFill>
                <a:latin typeface="Calibri"/>
                <a:ea typeface="Calibri"/>
              </a:rPr>
              <a:t> / </a:t>
            </a:r>
            <a:r>
              <a:rPr lang="en-GB" sz="1200" b="0" strike="noStrike" spc="-1" dirty="0" err="1">
                <a:solidFill>
                  <a:srgbClr val="000000"/>
                </a:solidFill>
                <a:latin typeface="Calibri"/>
                <a:ea typeface="Calibri"/>
              </a:rPr>
              <a:t>odiar</a:t>
            </a:r>
            <a:r>
              <a:rPr lang="en-GB" sz="1200" b="0" strike="noStrike" spc="-1" dirty="0">
                <a:solidFill>
                  <a:srgbClr val="000000"/>
                </a:solidFill>
                <a:latin typeface="Calibri"/>
                <a:ea typeface="Calibri"/>
              </a:rPr>
              <a:t>)  in the 1</a:t>
            </a:r>
            <a:r>
              <a:rPr lang="en-GB" sz="1200" b="0" strike="noStrike" spc="-1" baseline="30000" dirty="0">
                <a:solidFill>
                  <a:srgbClr val="000000"/>
                </a:solidFill>
                <a:latin typeface="Calibri"/>
                <a:ea typeface="Calibri"/>
              </a:rPr>
              <a:t>st</a:t>
            </a:r>
            <a:r>
              <a:rPr lang="en-GB" sz="1200" b="0" strike="noStrike" spc="-1" dirty="0">
                <a:solidFill>
                  <a:srgbClr val="000000"/>
                </a:solidFill>
                <a:latin typeface="Calibri"/>
                <a:ea typeface="Calibri"/>
              </a:rPr>
              <a:t> and 3</a:t>
            </a:r>
            <a:r>
              <a:rPr lang="en-GB" sz="1200" b="0" strike="noStrike" spc="-1" baseline="30000" dirty="0">
                <a:solidFill>
                  <a:srgbClr val="000000"/>
                </a:solidFill>
                <a:latin typeface="Calibri"/>
                <a:ea typeface="Calibri"/>
              </a:rPr>
              <a:t>rd</a:t>
            </a:r>
            <a:r>
              <a:rPr lang="en-GB" sz="1200" b="0" strike="noStrike" spc="-1" dirty="0">
                <a:solidFill>
                  <a:srgbClr val="000000"/>
                </a:solidFill>
                <a:latin typeface="Calibri"/>
                <a:ea typeface="Calibri"/>
              </a:rPr>
              <a:t> plural.</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Give pupils 30 seconds to say / practise the next sentence with a partner.</a:t>
            </a:r>
          </a:p>
          <a:p>
            <a:pPr marL="229320" indent="-228600">
              <a:lnSpc>
                <a:spcPct val="100000"/>
              </a:lnSpc>
              <a:buAutoNum type="arabicPeriod"/>
            </a:pPr>
            <a:r>
              <a:rPr lang="en-GB" sz="1200" b="0" strike="noStrike" spc="-1" dirty="0">
                <a:latin typeface="Arial"/>
              </a:rPr>
              <a:t>Elicit the sentence from the whole class chorally, then click to confirm.</a:t>
            </a:r>
          </a:p>
          <a:p>
            <a:pPr marL="229320" indent="-228600">
              <a:lnSpc>
                <a:spcPct val="100000"/>
              </a:lnSpc>
              <a:buAutoNum type="arabicPeriod"/>
            </a:pPr>
            <a:r>
              <a:rPr lang="en-GB" sz="1200" b="0" strike="noStrike" spc="-1" dirty="0">
                <a:latin typeface="Arial"/>
              </a:rPr>
              <a:t>Repeat steps 3-4 for the remaining sentences. </a:t>
            </a:r>
          </a:p>
          <a:p>
            <a:pPr marL="229320" indent="-228600">
              <a:lnSpc>
                <a:spcPct val="100000"/>
              </a:lnSpc>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r>
              <a:rPr lang="en-GB" dirty="0"/>
              <a:t>:</a:t>
            </a:r>
          </a:p>
          <a:p>
            <a:pPr marL="0" marR="0" lvl="0" indent="0" algn="l" rtl="0">
              <a:lnSpc>
                <a:spcPct val="100000"/>
              </a:lnSpc>
              <a:spcBef>
                <a:spcPts val="0"/>
              </a:spcBef>
              <a:spcAft>
                <a:spcPts val="0"/>
              </a:spcAft>
              <a:buClr>
                <a:schemeClr val="dk1"/>
              </a:buClr>
              <a:buSzPts val="1200"/>
              <a:buFont typeface="Calibri"/>
              <a:buNone/>
            </a:pPr>
            <a:r>
              <a:rPr lang="en-GB" dirty="0" err="1"/>
              <a:t>tarea</a:t>
            </a:r>
            <a:r>
              <a:rPr lang="en-GB" dirty="0"/>
              <a:t> [995] </a:t>
            </a:r>
            <a:r>
              <a:rPr lang="en-GB" dirty="0" err="1"/>
              <a:t>su</a:t>
            </a:r>
            <a:r>
              <a:rPr lang="en-GB" dirty="0"/>
              <a:t> [12] </a:t>
            </a:r>
            <a:r>
              <a:rPr lang="en-GB" dirty="0" err="1"/>
              <a:t>decir</a:t>
            </a:r>
            <a:r>
              <a:rPr lang="en-GB" dirty="0"/>
              <a:t> [31]</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3016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[2/5]</a:t>
            </a:r>
            <a:endParaRPr lang="en-GB" sz="1200" b="0" strike="noStrike" spc="-1" dirty="0">
              <a:latin typeface="Arial"/>
            </a:endParaRPr>
          </a:p>
          <a:p>
            <a:pPr marL="720" indent="0">
              <a:lnSpc>
                <a:spcPct val="100000"/>
              </a:lnSpc>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5796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[3/5]</a:t>
            </a: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6844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[4/5]</a:t>
            </a: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1122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17/05/2023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17/05/2023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29.sv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18" Type="http://schemas.openxmlformats.org/officeDocument/2006/relationships/image" Target="../media/image13.jpeg"/><Relationship Id="rId26" Type="http://schemas.openxmlformats.org/officeDocument/2006/relationships/audio" Target="../media/audio14.wav"/><Relationship Id="rId3" Type="http://schemas.openxmlformats.org/officeDocument/2006/relationships/audio" Target="../media/audio1.wav"/><Relationship Id="rId21" Type="http://schemas.openxmlformats.org/officeDocument/2006/relationships/image" Target="../media/image16.jpeg"/><Relationship Id="rId7" Type="http://schemas.openxmlformats.org/officeDocument/2006/relationships/audio" Target="../media/audio5.wav"/><Relationship Id="rId12" Type="http://schemas.openxmlformats.org/officeDocument/2006/relationships/image" Target="../media/image8.png"/><Relationship Id="rId17" Type="http://schemas.openxmlformats.org/officeDocument/2006/relationships/image" Target="../media/image12.jpeg"/><Relationship Id="rId25" Type="http://schemas.openxmlformats.org/officeDocument/2006/relationships/audio" Target="../media/audio13.wav"/><Relationship Id="rId2" Type="http://schemas.openxmlformats.org/officeDocument/2006/relationships/notesSlide" Target="../notesSlides/notesSlide2.xml"/><Relationship Id="rId16" Type="http://schemas.microsoft.com/office/2007/relationships/hdphoto" Target="../media/hdphoto1.wdp"/><Relationship Id="rId20" Type="http://schemas.openxmlformats.org/officeDocument/2006/relationships/image" Target="../media/image15.jpeg"/><Relationship Id="rId29"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9.wav"/><Relationship Id="rId24" Type="http://schemas.openxmlformats.org/officeDocument/2006/relationships/audio" Target="../media/audio12.wav"/><Relationship Id="rId32" Type="http://schemas.openxmlformats.org/officeDocument/2006/relationships/image" Target="../media/image21.png"/><Relationship Id="rId5" Type="http://schemas.openxmlformats.org/officeDocument/2006/relationships/audio" Target="../media/audio3.wav"/><Relationship Id="rId15" Type="http://schemas.openxmlformats.org/officeDocument/2006/relationships/image" Target="../media/image11.png"/><Relationship Id="rId23" Type="http://schemas.openxmlformats.org/officeDocument/2006/relationships/audio" Target="../media/audio11.wav"/><Relationship Id="rId28" Type="http://schemas.openxmlformats.org/officeDocument/2006/relationships/image" Target="../media/image17.png"/><Relationship Id="rId10" Type="http://schemas.openxmlformats.org/officeDocument/2006/relationships/audio" Target="../media/audio8.wav"/><Relationship Id="rId19" Type="http://schemas.openxmlformats.org/officeDocument/2006/relationships/image" Target="../media/image14.jpeg"/><Relationship Id="rId31"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svg"/><Relationship Id="rId22" Type="http://schemas.openxmlformats.org/officeDocument/2006/relationships/audio" Target="../media/audio10.wav"/><Relationship Id="rId27" Type="http://schemas.openxmlformats.org/officeDocument/2006/relationships/audio" Target="../media/audio15.wav"/><Relationship Id="rId30" Type="http://schemas.openxmlformats.org/officeDocument/2006/relationships/image" Target="../media/image19.svg"/></Relationships>
</file>

<file path=ppt/slides/_rels/slide3.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audio" Target="../media/audio16.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6.png"/><Relationship Id="rId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6.png"/><Relationship Id="rId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29.sv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29.sv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azul</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 y="304800"/>
            <a:ext cx="4350984" cy="1325563"/>
          </a:xfrm>
        </p:spPr>
        <p:txBody>
          <a:bodyPr>
            <a:noAutofit/>
          </a:bodyPr>
          <a:lstStyle/>
          <a:p>
            <a:pPr algn="ctr"/>
            <a:r>
              <a:rPr lang="en-GB" sz="3600" b="1" dirty="0">
                <a:solidFill>
                  <a:schemeClr val="bg1">
                    <a:lumMod val="95000"/>
                  </a:schemeClr>
                </a:solidFill>
                <a:effectLst/>
                <a:latin typeface="Century Gothic" panose="020B0502020202020204" pitchFamily="34" charset="0"/>
              </a:rPr>
              <a:t>Saying what I and others like and dislike doing</a:t>
            </a:r>
            <a:endParaRPr lang="en-GB" sz="3600" dirty="0">
              <a:latin typeface="Century Gothic" panose="020B0502020202020204" pitchFamily="34" charset="0"/>
            </a:endParaRPr>
          </a:p>
        </p:txBody>
      </p:sp>
      <p:grpSp>
        <p:nvGrpSpPr>
          <p:cNvPr id="7" name="Group 6">
            <a:extLst>
              <a:ext uri="{FF2B5EF4-FFF2-40B4-BE49-F238E27FC236}">
                <a16:creationId xmlns:a16="http://schemas.microsoft.com/office/drawing/2014/main" id="{A155109D-93D0-4C06-8F30-DAF574514317}"/>
              </a:ext>
            </a:extLst>
          </p:cNvPr>
          <p:cNvGrpSpPr/>
          <p:nvPr/>
        </p:nvGrpSpPr>
        <p:grpSpPr>
          <a:xfrm>
            <a:off x="792846" y="2594900"/>
            <a:ext cx="2826653" cy="1615787"/>
            <a:chOff x="792847" y="2594900"/>
            <a:chExt cx="2305394" cy="1325563"/>
          </a:xfrm>
        </p:grpSpPr>
        <p:sp>
          <p:nvSpPr>
            <p:cNvPr id="8" name="Thought Bubble: Cloud 7">
              <a:extLst>
                <a:ext uri="{FF2B5EF4-FFF2-40B4-BE49-F238E27FC236}">
                  <a16:creationId xmlns:a16="http://schemas.microsoft.com/office/drawing/2014/main" id="{BA3CA40A-413E-4D8C-8D29-7331F3C64C4C}"/>
                </a:ext>
              </a:extLst>
            </p:cNvPr>
            <p:cNvSpPr/>
            <p:nvPr/>
          </p:nvSpPr>
          <p:spPr>
            <a:xfrm>
              <a:off x="792847" y="2594900"/>
              <a:ext cx="2305394" cy="1325563"/>
            </a:xfrm>
            <a:prstGeom prst="cloudCallout">
              <a:avLst>
                <a:gd name="adj1" fmla="val 57104"/>
                <a:gd name="adj2" fmla="val 63639"/>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14" descr="Free vector graphics of Cooking">
              <a:extLst>
                <a:ext uri="{FF2B5EF4-FFF2-40B4-BE49-F238E27FC236}">
                  <a16:creationId xmlns:a16="http://schemas.microsoft.com/office/drawing/2014/main" id="{0A4218FE-D3EE-4228-8C53-4CDA306CC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094" y="3330970"/>
              <a:ext cx="526188" cy="3814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lanchar, Vapor, Aparato, Ropa Sucia">
              <a:extLst>
                <a:ext uri="{FF2B5EF4-FFF2-40B4-BE49-F238E27FC236}">
                  <a16:creationId xmlns:a16="http://schemas.microsoft.com/office/drawing/2014/main" id="{45B21129-F0D3-42BA-8BF1-459A33B8D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539" y="2834405"/>
              <a:ext cx="239693" cy="4222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Gráficos vectoriales gratis de Lavar">
              <a:extLst>
                <a:ext uri="{FF2B5EF4-FFF2-40B4-BE49-F238E27FC236}">
                  <a16:creationId xmlns:a16="http://schemas.microsoft.com/office/drawing/2014/main" id="{E27CFE96-C9D5-45AC-A972-C0D3562273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395" y="3294207"/>
              <a:ext cx="576264" cy="3588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impieza, Suministros, Balde">
              <a:extLst>
                <a:ext uri="{FF2B5EF4-FFF2-40B4-BE49-F238E27FC236}">
                  <a16:creationId xmlns:a16="http://schemas.microsoft.com/office/drawing/2014/main" id="{F272289B-8CE5-4BB3-BA31-4FE7C91D98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353" y="2697408"/>
              <a:ext cx="666967" cy="6352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alde, Esponja, Cubo, Agua, Derrame">
              <a:extLst>
                <a:ext uri="{FF2B5EF4-FFF2-40B4-BE49-F238E27FC236}">
                  <a16:creationId xmlns:a16="http://schemas.microsoft.com/office/drawing/2014/main" id="{A1E113CE-2FB5-47C8-B442-7DD1CB7AD3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3777" y="2781825"/>
              <a:ext cx="406169" cy="49675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FB5EA009-9961-4CFF-A2FC-67435A589353}"/>
              </a:ext>
            </a:extLst>
          </p:cNvPr>
          <p:cNvPicPr>
            <a:picLocks noChangeAspect="1"/>
          </p:cNvPicPr>
          <p:nvPr/>
        </p:nvPicPr>
        <p:blipFill>
          <a:blip r:embed="rId9"/>
          <a:stretch>
            <a:fillRect/>
          </a:stretch>
        </p:blipFill>
        <p:spPr>
          <a:xfrm>
            <a:off x="4005180" y="3920463"/>
            <a:ext cx="1692063" cy="22605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5" name="Google Shape;167;p2">
            <a:extLst>
              <a:ext uri="{FF2B5EF4-FFF2-40B4-BE49-F238E27FC236}">
                <a16:creationId xmlns:a16="http://schemas.microsoft.com/office/drawing/2014/main" id="{F41BD53F-7ABA-478A-AAAD-4B84A1C8BF3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4</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4463035" y="2721114"/>
            <a:ext cx="5344733"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Aman </a:t>
            </a:r>
            <a:r>
              <a:rPr lang="en-GB" sz="4000" dirty="0" err="1">
                <a:solidFill>
                  <a:srgbClr val="002060"/>
                </a:solidFill>
                <a:latin typeface="Century Gothic" panose="020B0502020202020204" pitchFamily="34" charset="0"/>
              </a:rPr>
              <a:t>lavar</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el</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suelo</a:t>
            </a:r>
            <a:r>
              <a:rPr lang="en-GB" sz="4000" dirty="0">
                <a:solidFill>
                  <a:srgbClr val="002060"/>
                </a:solidFill>
                <a:latin typeface="Century Gothic" panose="020B0502020202020204" pitchFamily="34" charset="0"/>
              </a:rPr>
              <a:t>.</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623752" y="1829673"/>
            <a:ext cx="197682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[to wash]</a:t>
            </a:r>
          </a:p>
        </p:txBody>
      </p:sp>
      <p:sp>
        <p:nvSpPr>
          <p:cNvPr id="82" name="Rectangle 81">
            <a:extLst>
              <a:ext uri="{FF2B5EF4-FFF2-40B4-BE49-F238E27FC236}">
                <a16:creationId xmlns:a16="http://schemas.microsoft.com/office/drawing/2014/main" id="{462F373D-A08E-71D6-1EA4-F15DBB5221B7}"/>
              </a:ext>
            </a:extLst>
          </p:cNvPr>
          <p:cNvSpPr/>
          <p:nvPr/>
        </p:nvSpPr>
        <p:spPr>
          <a:xfrm>
            <a:off x="1343840" y="1617969"/>
            <a:ext cx="170752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they</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sp>
        <p:nvSpPr>
          <p:cNvPr id="85" name="TextBox 84">
            <a:extLst>
              <a:ext uri="{FF2B5EF4-FFF2-40B4-BE49-F238E27FC236}">
                <a16:creationId xmlns:a16="http://schemas.microsoft.com/office/drawing/2014/main" id="{F3F7D9F1-375A-4154-EF55-A382CC949129}"/>
              </a:ext>
            </a:extLst>
          </p:cNvPr>
          <p:cNvSpPr txBox="1"/>
          <p:nvPr/>
        </p:nvSpPr>
        <p:spPr>
          <a:xfrm>
            <a:off x="7034252" y="1863397"/>
            <a:ext cx="206659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[the floor]</a:t>
            </a:r>
          </a:p>
        </p:txBody>
      </p:sp>
      <p:grpSp>
        <p:nvGrpSpPr>
          <p:cNvPr id="90" name="Group 89">
            <a:extLst>
              <a:ext uri="{FF2B5EF4-FFF2-40B4-BE49-F238E27FC236}">
                <a16:creationId xmlns:a16="http://schemas.microsoft.com/office/drawing/2014/main" id="{514BFC7A-04E5-96DA-5365-83054746B92F}"/>
              </a:ext>
            </a:extLst>
          </p:cNvPr>
          <p:cNvGrpSpPr/>
          <p:nvPr/>
        </p:nvGrpSpPr>
        <p:grpSpPr>
          <a:xfrm>
            <a:off x="726908" y="3429000"/>
            <a:ext cx="2108887" cy="1418981"/>
            <a:chOff x="792847" y="2594900"/>
            <a:chExt cx="2305394" cy="1325563"/>
          </a:xfrm>
        </p:grpSpPr>
        <p:sp>
          <p:nvSpPr>
            <p:cNvPr id="91" name="Thought Bubble: Cloud 90">
              <a:extLst>
                <a:ext uri="{FF2B5EF4-FFF2-40B4-BE49-F238E27FC236}">
                  <a16:creationId xmlns:a16="http://schemas.microsoft.com/office/drawing/2014/main" id="{89D0C59E-F4B6-6A71-F5C9-7ABE96361207}"/>
                </a:ext>
              </a:extLst>
            </p:cNvPr>
            <p:cNvSpPr/>
            <p:nvPr/>
          </p:nvSpPr>
          <p:spPr>
            <a:xfrm>
              <a:off x="792847" y="2594900"/>
              <a:ext cx="2305394" cy="1325563"/>
            </a:xfrm>
            <a:prstGeom prst="cloudCallout">
              <a:avLst>
                <a:gd name="adj1" fmla="val -38825"/>
                <a:gd name="adj2" fmla="val 73781"/>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14" descr="Free vector graphics of Cooking">
              <a:extLst>
                <a:ext uri="{FF2B5EF4-FFF2-40B4-BE49-F238E27FC236}">
                  <a16:creationId xmlns:a16="http://schemas.microsoft.com/office/drawing/2014/main" id="{ED6328FC-1C7C-6858-74D8-BE20BAD647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094" y="3330970"/>
              <a:ext cx="526188" cy="38145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Planchar, Vapor, Aparato, Ropa Sucia">
              <a:extLst>
                <a:ext uri="{FF2B5EF4-FFF2-40B4-BE49-F238E27FC236}">
                  <a16:creationId xmlns:a16="http://schemas.microsoft.com/office/drawing/2014/main" id="{0949677F-1874-583F-6515-602D6CD8D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5539" y="2834405"/>
              <a:ext cx="239693" cy="42225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Gráficos vectoriales gratis de Lavar">
              <a:extLst>
                <a:ext uri="{FF2B5EF4-FFF2-40B4-BE49-F238E27FC236}">
                  <a16:creationId xmlns:a16="http://schemas.microsoft.com/office/drawing/2014/main" id="{BA4C84E7-D892-4527-2D9A-A018E012C9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395" y="3294207"/>
              <a:ext cx="576264" cy="35884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Limpieza, Suministros, Balde">
              <a:extLst>
                <a:ext uri="{FF2B5EF4-FFF2-40B4-BE49-F238E27FC236}">
                  <a16:creationId xmlns:a16="http://schemas.microsoft.com/office/drawing/2014/main" id="{FFA6352E-BCDA-3625-C46D-08642AB1FB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353" y="2697408"/>
              <a:ext cx="666967" cy="63520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Balde, Esponja, Cubo, Agua, Derrame">
              <a:extLst>
                <a:ext uri="{FF2B5EF4-FFF2-40B4-BE49-F238E27FC236}">
                  <a16:creationId xmlns:a16="http://schemas.microsoft.com/office/drawing/2014/main" id="{B16E8C7F-D1CC-B6DC-311D-957E6BD13F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3777" y="2781825"/>
              <a:ext cx="406169" cy="4967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11"/>
          <a:stretch>
            <a:fillRect/>
          </a:stretch>
        </p:blipFill>
        <p:spPr>
          <a:xfrm>
            <a:off x="275677" y="5087935"/>
            <a:ext cx="1307775" cy="1747187"/>
          </a:xfrm>
          <a:prstGeom prst="rect">
            <a:avLst/>
          </a:prstGeom>
        </p:spPr>
      </p:pic>
      <p:sp>
        <p:nvSpPr>
          <p:cNvPr id="26" name="Rectangle 25">
            <a:extLst>
              <a:ext uri="{FF2B5EF4-FFF2-40B4-BE49-F238E27FC236}">
                <a16:creationId xmlns:a16="http://schemas.microsoft.com/office/drawing/2014/main" id="{BA6BBDBF-B955-84F1-951D-F0208124E275}"/>
              </a:ext>
            </a:extLst>
          </p:cNvPr>
          <p:cNvSpPr/>
          <p:nvPr/>
        </p:nvSpPr>
        <p:spPr>
          <a:xfrm>
            <a:off x="3635276" y="75347"/>
            <a:ext cx="1109599"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5</a:t>
            </a:r>
            <a:r>
              <a:rPr lang="en-GB" sz="3200" dirty="0">
                <a:solidFill>
                  <a:srgbClr val="002060"/>
                </a:solidFill>
                <a:latin typeface="Century Gothic"/>
              </a:rPr>
              <a:t>/5]</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pic>
        <p:nvPicPr>
          <p:cNvPr id="28" name="Picture 2" descr="Gráficos vectoriales gratis de Corazón">
            <a:extLst>
              <a:ext uri="{FF2B5EF4-FFF2-40B4-BE49-F238E27FC236}">
                <a16:creationId xmlns:a16="http://schemas.microsoft.com/office/drawing/2014/main" id="{BCC7AF94-3E7E-C39E-929B-416DF726B1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0745" y="1664249"/>
            <a:ext cx="1029331" cy="98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5" name="Google Shape;167;p2">
            <a:extLst>
              <a:ext uri="{FF2B5EF4-FFF2-40B4-BE49-F238E27FC236}">
                <a16:creationId xmlns:a16="http://schemas.microsoft.com/office/drawing/2014/main" id="{F41BD53F-7ABA-478A-AAAD-4B84A1C8BF3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6337" y="-10663"/>
            <a:ext cx="914400" cy="914400"/>
          </a:xfrm>
          <a:prstGeom prst="rect">
            <a:avLst/>
          </a:prstGeom>
        </p:spPr>
      </p:pic>
      <p:grpSp>
        <p:nvGrpSpPr>
          <p:cNvPr id="117" name="Group 116">
            <a:extLst>
              <a:ext uri="{FF2B5EF4-FFF2-40B4-BE49-F238E27FC236}">
                <a16:creationId xmlns:a16="http://schemas.microsoft.com/office/drawing/2014/main" id="{9EF8D708-4C9C-496D-C942-9919DA753C7A}"/>
              </a:ext>
            </a:extLst>
          </p:cNvPr>
          <p:cNvGrpSpPr/>
          <p:nvPr/>
        </p:nvGrpSpPr>
        <p:grpSpPr>
          <a:xfrm>
            <a:off x="4002577" y="82429"/>
            <a:ext cx="5516938" cy="520964"/>
            <a:chOff x="1173502" y="6269199"/>
            <a:chExt cx="3541873" cy="212678"/>
          </a:xfrm>
        </p:grpSpPr>
        <p:sp>
          <p:nvSpPr>
            <p:cNvPr id="118" name="Speech Bubble: Rectangle with Corners Rounded 117">
              <a:extLst>
                <a:ext uri="{FF2B5EF4-FFF2-40B4-BE49-F238E27FC236}">
                  <a16:creationId xmlns:a16="http://schemas.microsoft.com/office/drawing/2014/main" id="{968D72B0-CAC5-6615-C93C-042096DD057A}"/>
                </a:ext>
              </a:extLst>
            </p:cNvPr>
            <p:cNvSpPr/>
            <p:nvPr/>
          </p:nvSpPr>
          <p:spPr>
            <a:xfrm>
              <a:off x="1173502" y="6277097"/>
              <a:ext cx="2425030" cy="204780"/>
            </a:xfrm>
            <a:prstGeom prst="wedgeRoundRectCallout">
              <a:avLst>
                <a:gd name="adj1" fmla="val -64134"/>
                <a:gd name="adj2" fmla="val 10"/>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ndParaRPr>
            </a:p>
          </p:txBody>
        </p:sp>
        <p:sp>
          <p:nvSpPr>
            <p:cNvPr id="119" name="TextBox 118">
              <a:extLst>
                <a:ext uri="{FF2B5EF4-FFF2-40B4-BE49-F238E27FC236}">
                  <a16:creationId xmlns:a16="http://schemas.microsoft.com/office/drawing/2014/main" id="{B50125DE-3481-69E0-76A0-DBAC91F20821}"/>
                </a:ext>
              </a:extLst>
            </p:cNvPr>
            <p:cNvSpPr txBox="1"/>
            <p:nvPr/>
          </p:nvSpPr>
          <p:spPr>
            <a:xfrm>
              <a:off x="1173503" y="6269199"/>
              <a:ext cx="3541872" cy="18847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¡Tu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turno</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Crea</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tus</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 frases. </a:t>
              </a:r>
            </a:p>
          </p:txBody>
        </p:sp>
      </p:grpSp>
      <p:sp>
        <p:nvSpPr>
          <p:cNvPr id="82" name="Rectangle 81">
            <a:extLst>
              <a:ext uri="{FF2B5EF4-FFF2-40B4-BE49-F238E27FC236}">
                <a16:creationId xmlns:a16="http://schemas.microsoft.com/office/drawing/2014/main" id="{462F373D-A08E-71D6-1EA4-F15DBB5221B7}"/>
              </a:ext>
            </a:extLst>
          </p:cNvPr>
          <p:cNvSpPr/>
          <p:nvPr/>
        </p:nvSpPr>
        <p:spPr>
          <a:xfrm>
            <a:off x="1343840" y="1617969"/>
            <a:ext cx="170752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they</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sp>
        <p:nvSpPr>
          <p:cNvPr id="86" name="TextBox 85">
            <a:extLst>
              <a:ext uri="{FF2B5EF4-FFF2-40B4-BE49-F238E27FC236}">
                <a16:creationId xmlns:a16="http://schemas.microsoft.com/office/drawing/2014/main" id="{76909EF7-9F6F-9754-AA15-8A703BFE2C2F}"/>
              </a:ext>
            </a:extLst>
          </p:cNvPr>
          <p:cNvSpPr txBox="1"/>
          <p:nvPr/>
        </p:nvSpPr>
        <p:spPr>
          <a:xfrm>
            <a:off x="8770485" y="133958"/>
            <a:ext cx="2083520" cy="646331"/>
          </a:xfrm>
          <a:prstGeom prst="rect">
            <a:avLst/>
          </a:prstGeom>
          <a:solidFill>
            <a:srgbClr val="D5E3CF"/>
          </a:solidFill>
        </p:spPr>
        <p:txBody>
          <a:bodyPr wrap="square">
            <a:spAutoFit/>
          </a:bodyPr>
          <a:lstStyle/>
          <a:p>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tarea</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task</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pic>
        <p:nvPicPr>
          <p:cNvPr id="28" name="Picture 2" descr="Gráficos vectoriales gratis de Corazón">
            <a:extLst>
              <a:ext uri="{FF2B5EF4-FFF2-40B4-BE49-F238E27FC236}">
                <a16:creationId xmlns:a16="http://schemas.microsoft.com/office/drawing/2014/main" id="{BCC7AF94-3E7E-C39E-929B-416DF726B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0745" y="1664249"/>
            <a:ext cx="1029331" cy="9830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776B9E5-B24B-8A94-B314-C88D37C4C5F1}"/>
              </a:ext>
            </a:extLst>
          </p:cNvPr>
          <p:cNvSpPr/>
          <p:nvPr/>
        </p:nvSpPr>
        <p:spPr>
          <a:xfrm>
            <a:off x="1462529" y="2458908"/>
            <a:ext cx="115288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we</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sp>
        <p:nvSpPr>
          <p:cNvPr id="29" name="TextBox 28">
            <a:extLst>
              <a:ext uri="{FF2B5EF4-FFF2-40B4-BE49-F238E27FC236}">
                <a16:creationId xmlns:a16="http://schemas.microsoft.com/office/drawing/2014/main" id="{D828C528-F3D5-D342-BB59-04C52E65E8EC}"/>
              </a:ext>
            </a:extLst>
          </p:cNvPr>
          <p:cNvSpPr txBox="1"/>
          <p:nvPr/>
        </p:nvSpPr>
        <p:spPr>
          <a:xfrm>
            <a:off x="2993075" y="2847687"/>
            <a:ext cx="1168400" cy="1015663"/>
          </a:xfrm>
          <a:prstGeom prst="rect">
            <a:avLst/>
          </a:prstGeom>
          <a:noFill/>
        </p:spPr>
        <p:txBody>
          <a:bodyPr wrap="square" rtlCol="0">
            <a:spAutoFit/>
          </a:bodyPr>
          <a:lstStyle/>
          <a:p>
            <a:r>
              <a:rPr lang="en-GB" sz="6000" spc="300" dirty="0">
                <a:solidFill>
                  <a:srgbClr val="CC0000"/>
                </a:solidFill>
                <a:latin typeface="Segoe Print" panose="02000600000000000000" pitchFamily="2" charset="0"/>
              </a:rPr>
              <a:t>😠</a:t>
            </a:r>
          </a:p>
        </p:txBody>
      </p:sp>
      <p:graphicFrame>
        <p:nvGraphicFramePr>
          <p:cNvPr id="36" name="Table 47">
            <a:extLst>
              <a:ext uri="{FF2B5EF4-FFF2-40B4-BE49-F238E27FC236}">
                <a16:creationId xmlns:a16="http://schemas.microsoft.com/office/drawing/2014/main" id="{4802C2F1-E2FC-9043-AC5A-3BEFD17073F7}"/>
              </a:ext>
            </a:extLst>
          </p:cNvPr>
          <p:cNvGraphicFramePr>
            <a:graphicFrameLocks noGrp="1"/>
          </p:cNvGraphicFramePr>
          <p:nvPr>
            <p:extLst>
              <p:ext uri="{D42A27DB-BD31-4B8C-83A1-F6EECF244321}">
                <p14:modId xmlns:p14="http://schemas.microsoft.com/office/powerpoint/2010/main" val="1728368898"/>
              </p:ext>
            </p:extLst>
          </p:nvPr>
        </p:nvGraphicFramePr>
        <p:xfrm>
          <a:off x="4686363" y="1725172"/>
          <a:ext cx="2781300" cy="4663440"/>
        </p:xfrm>
        <a:graphic>
          <a:graphicData uri="http://schemas.openxmlformats.org/drawingml/2006/table">
            <a:tbl>
              <a:tblPr firstRow="1" bandRow="1">
                <a:tableStyleId>{5940675A-B579-460E-94D1-54222C63F5DA}</a:tableStyleId>
              </a:tblPr>
              <a:tblGrid>
                <a:gridCol w="2781300">
                  <a:extLst>
                    <a:ext uri="{9D8B030D-6E8A-4147-A177-3AD203B41FA5}">
                      <a16:colId xmlns:a16="http://schemas.microsoft.com/office/drawing/2014/main" val="3857051714"/>
                    </a:ext>
                  </a:extLst>
                </a:gridCol>
              </a:tblGrid>
              <a:tr h="370840">
                <a:tc>
                  <a:txBody>
                    <a:bodyPr/>
                    <a:lstStyle/>
                    <a:p>
                      <a:pPr algn="ctr"/>
                      <a:r>
                        <a:rPr lang="en-GB" sz="2800" b="1" dirty="0">
                          <a:solidFill>
                            <a:srgbClr val="002060"/>
                          </a:solidFill>
                          <a:latin typeface="Century Gothic" panose="020B0502020202020204" pitchFamily="34" charset="0"/>
                        </a:rPr>
                        <a:t>to wash</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91609719"/>
                  </a:ext>
                </a:extLst>
              </a:tr>
              <a:tr h="370840">
                <a:tc>
                  <a:txBody>
                    <a:bodyPr/>
                    <a:lstStyle/>
                    <a:p>
                      <a:pPr algn="ctr"/>
                      <a:r>
                        <a:rPr lang="en-GB" sz="2800" b="1" dirty="0">
                          <a:solidFill>
                            <a:srgbClr val="002060"/>
                          </a:solidFill>
                          <a:latin typeface="Century Gothic" panose="020B0502020202020204" pitchFamily="34" charset="0"/>
                        </a:rPr>
                        <a:t>to clean</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4158124467"/>
                  </a:ext>
                </a:extLst>
              </a:tr>
              <a:tr h="370840">
                <a:tc>
                  <a:txBody>
                    <a:bodyPr/>
                    <a:lstStyle/>
                    <a:p>
                      <a:pPr algn="ctr"/>
                      <a:r>
                        <a:rPr lang="en-GB" sz="2800" b="1" dirty="0">
                          <a:solidFill>
                            <a:srgbClr val="002060"/>
                          </a:solidFill>
                          <a:latin typeface="Century Gothic" panose="020B0502020202020204" pitchFamily="34" charset="0"/>
                        </a:rPr>
                        <a:t>to prepare</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352134469"/>
                  </a:ext>
                </a:extLst>
              </a:tr>
              <a:tr h="370840">
                <a:tc>
                  <a:txBody>
                    <a:bodyPr/>
                    <a:lstStyle/>
                    <a:p>
                      <a:pPr algn="ctr"/>
                      <a:r>
                        <a:rPr lang="en-GB" sz="2800" b="1" dirty="0">
                          <a:solidFill>
                            <a:srgbClr val="002060"/>
                          </a:solidFill>
                          <a:latin typeface="Century Gothic" panose="020B0502020202020204" pitchFamily="34" charset="0"/>
                        </a:rPr>
                        <a:t>to tidy up</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83502998"/>
                  </a:ext>
                </a:extLst>
              </a:tr>
              <a:tr h="370840">
                <a:tc>
                  <a:txBody>
                    <a:bodyPr/>
                    <a:lstStyle/>
                    <a:p>
                      <a:pPr algn="ctr"/>
                      <a:r>
                        <a:rPr lang="en-GB" sz="2800" b="1" dirty="0">
                          <a:solidFill>
                            <a:srgbClr val="002060"/>
                          </a:solidFill>
                          <a:latin typeface="Century Gothic" panose="020B0502020202020204" pitchFamily="34" charset="0"/>
                        </a:rPr>
                        <a:t>to cook</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74609454"/>
                  </a:ext>
                </a:extLst>
              </a:tr>
              <a:tr h="370840">
                <a:tc>
                  <a:txBody>
                    <a:bodyPr/>
                    <a:lstStyle/>
                    <a:p>
                      <a:pPr algn="ctr"/>
                      <a:r>
                        <a:rPr lang="en-GB" sz="2800" b="1" dirty="0">
                          <a:solidFill>
                            <a:srgbClr val="002060"/>
                          </a:solidFill>
                          <a:latin typeface="Century Gothic" panose="020B0502020202020204" pitchFamily="34" charset="0"/>
                        </a:rPr>
                        <a:t>to help</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29733513"/>
                  </a:ext>
                </a:extLst>
              </a:tr>
              <a:tr h="370840">
                <a:tc>
                  <a:txBody>
                    <a:bodyPr/>
                    <a:lstStyle/>
                    <a:p>
                      <a:pPr algn="ctr"/>
                      <a:r>
                        <a:rPr lang="en-GB" sz="2800" b="1" dirty="0">
                          <a:solidFill>
                            <a:srgbClr val="002060"/>
                          </a:solidFill>
                          <a:latin typeface="Century Gothic" panose="020B0502020202020204" pitchFamily="34" charset="0"/>
                        </a:rPr>
                        <a:t>to put</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610127232"/>
                  </a:ext>
                </a:extLst>
              </a:tr>
              <a:tr h="370840">
                <a:tc>
                  <a:txBody>
                    <a:bodyPr/>
                    <a:lstStyle/>
                    <a:p>
                      <a:pPr algn="ctr"/>
                      <a:r>
                        <a:rPr lang="en-GB" sz="2800" b="1" dirty="0">
                          <a:solidFill>
                            <a:srgbClr val="002060"/>
                          </a:solidFill>
                          <a:latin typeface="Century Gothic" panose="020B0502020202020204" pitchFamily="34" charset="0"/>
                        </a:rPr>
                        <a:t>to play</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73650577"/>
                  </a:ext>
                </a:extLst>
              </a:tr>
              <a:tr h="370840">
                <a:tc>
                  <a:txBody>
                    <a:bodyPr/>
                    <a:lstStyle/>
                    <a:p>
                      <a:pPr algn="ctr"/>
                      <a:r>
                        <a:rPr lang="en-GB" sz="2800" b="1" dirty="0">
                          <a:solidFill>
                            <a:srgbClr val="002060"/>
                          </a:solidFill>
                          <a:latin typeface="Century Gothic" panose="020B0502020202020204" pitchFamily="34" charset="0"/>
                        </a:rPr>
                        <a:t>to do, make</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571685225"/>
                  </a:ext>
                </a:extLst>
              </a:tr>
            </a:tbl>
          </a:graphicData>
        </a:graphic>
      </p:graphicFrame>
      <p:graphicFrame>
        <p:nvGraphicFramePr>
          <p:cNvPr id="37" name="Table 47">
            <a:extLst>
              <a:ext uri="{FF2B5EF4-FFF2-40B4-BE49-F238E27FC236}">
                <a16:creationId xmlns:a16="http://schemas.microsoft.com/office/drawing/2014/main" id="{1F6B26C8-10D4-7F27-9A74-A7FC4CD25E2C}"/>
              </a:ext>
            </a:extLst>
          </p:cNvPr>
          <p:cNvGraphicFramePr>
            <a:graphicFrameLocks noGrp="1"/>
          </p:cNvGraphicFramePr>
          <p:nvPr>
            <p:extLst>
              <p:ext uri="{D42A27DB-BD31-4B8C-83A1-F6EECF244321}">
                <p14:modId xmlns:p14="http://schemas.microsoft.com/office/powerpoint/2010/main" val="3633035487"/>
              </p:ext>
            </p:extLst>
          </p:nvPr>
        </p:nvGraphicFramePr>
        <p:xfrm>
          <a:off x="7724339" y="969460"/>
          <a:ext cx="3005132" cy="5609860"/>
        </p:xfrm>
        <a:graphic>
          <a:graphicData uri="http://schemas.openxmlformats.org/drawingml/2006/table">
            <a:tbl>
              <a:tblPr firstRow="1" bandRow="1">
                <a:tableStyleId>{5940675A-B579-460E-94D1-54222C63F5DA}</a:tableStyleId>
              </a:tblPr>
              <a:tblGrid>
                <a:gridCol w="3005132">
                  <a:extLst>
                    <a:ext uri="{9D8B030D-6E8A-4147-A177-3AD203B41FA5}">
                      <a16:colId xmlns:a16="http://schemas.microsoft.com/office/drawing/2014/main" val="3857051714"/>
                    </a:ext>
                  </a:extLst>
                </a:gridCol>
              </a:tblGrid>
              <a:tr h="560986">
                <a:tc>
                  <a:txBody>
                    <a:bodyPr/>
                    <a:lstStyle/>
                    <a:p>
                      <a:pPr algn="ctr"/>
                      <a:r>
                        <a:rPr lang="en-GB" sz="2800" dirty="0">
                          <a:solidFill>
                            <a:srgbClr val="002060"/>
                          </a:solidFill>
                          <a:latin typeface="Century Gothic" panose="020B0502020202020204" pitchFamily="34" charset="0"/>
                        </a:rPr>
                        <a:t>the clothes</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91609719"/>
                  </a:ext>
                </a:extLst>
              </a:tr>
              <a:tr h="560986">
                <a:tc>
                  <a:txBody>
                    <a:bodyPr/>
                    <a:lstStyle/>
                    <a:p>
                      <a:pPr algn="ctr"/>
                      <a:r>
                        <a:rPr lang="en-GB" sz="2800" dirty="0">
                          <a:solidFill>
                            <a:srgbClr val="002060"/>
                          </a:solidFill>
                          <a:latin typeface="Century Gothic" panose="020B0502020202020204" pitchFamily="34" charset="0"/>
                        </a:rPr>
                        <a:t>the floor</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374366177"/>
                  </a:ext>
                </a:extLst>
              </a:tr>
              <a:tr h="560986">
                <a:tc>
                  <a:txBody>
                    <a:bodyPr/>
                    <a:lstStyle/>
                    <a:p>
                      <a:pPr algn="ctr"/>
                      <a:r>
                        <a:rPr lang="en-GB" sz="2800" dirty="0">
                          <a:solidFill>
                            <a:srgbClr val="002060"/>
                          </a:solidFill>
                          <a:latin typeface="Century Gothic" panose="020B0502020202020204" pitchFamily="34" charset="0"/>
                        </a:rPr>
                        <a:t>the food</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171822775"/>
                  </a:ext>
                </a:extLst>
              </a:tr>
              <a:tr h="560986">
                <a:tc>
                  <a:txBody>
                    <a:bodyPr/>
                    <a:lstStyle/>
                    <a:p>
                      <a:pPr algn="ctr"/>
                      <a:r>
                        <a:rPr lang="en-GB" sz="2800" dirty="0">
                          <a:solidFill>
                            <a:srgbClr val="002060"/>
                          </a:solidFill>
                          <a:latin typeface="Century Gothic" panose="020B0502020202020204" pitchFamily="34" charset="0"/>
                        </a:rPr>
                        <a:t>the kitchen</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4040533588"/>
                  </a:ext>
                </a:extLst>
              </a:tr>
              <a:tr h="560986">
                <a:tc>
                  <a:txBody>
                    <a:bodyPr/>
                    <a:lstStyle/>
                    <a:p>
                      <a:pPr algn="ctr"/>
                      <a:r>
                        <a:rPr lang="en-GB" sz="2800" dirty="0">
                          <a:solidFill>
                            <a:srgbClr val="002060"/>
                          </a:solidFill>
                          <a:latin typeface="Century Gothic" panose="020B0502020202020204" pitchFamily="34" charset="0"/>
                        </a:rPr>
                        <a:t>the room</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864138392"/>
                  </a:ext>
                </a:extLst>
              </a:tr>
              <a:tr h="560986">
                <a:tc>
                  <a:txBody>
                    <a:bodyPr/>
                    <a:lstStyle/>
                    <a:p>
                      <a:pPr algn="ctr"/>
                      <a:r>
                        <a:rPr lang="en-GB" sz="2800" b="0" dirty="0">
                          <a:solidFill>
                            <a:srgbClr val="002060"/>
                          </a:solidFill>
                          <a:latin typeface="Century Gothic" panose="020B0502020202020204" pitchFamily="34" charset="0"/>
                        </a:rPr>
                        <a:t>the bed</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405338175"/>
                  </a:ext>
                </a:extLst>
              </a:tr>
              <a:tr h="560986">
                <a:tc>
                  <a:txBody>
                    <a:bodyPr/>
                    <a:lstStyle/>
                    <a:p>
                      <a:pPr algn="ctr"/>
                      <a:r>
                        <a:rPr lang="en-GB" sz="2800" b="0" dirty="0">
                          <a:solidFill>
                            <a:srgbClr val="002060"/>
                          </a:solidFill>
                          <a:latin typeface="Century Gothic" panose="020B0502020202020204" pitchFamily="34" charset="0"/>
                        </a:rPr>
                        <a:t>the toy</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855896775"/>
                  </a:ext>
                </a:extLst>
              </a:tr>
              <a:tr h="560986">
                <a:tc>
                  <a:txBody>
                    <a:bodyPr/>
                    <a:lstStyle/>
                    <a:p>
                      <a:pPr algn="ctr"/>
                      <a:r>
                        <a:rPr lang="en-GB" sz="2800" b="0" dirty="0">
                          <a:solidFill>
                            <a:srgbClr val="002060"/>
                          </a:solidFill>
                          <a:latin typeface="Century Gothic" panose="020B0502020202020204" pitchFamily="34" charset="0"/>
                        </a:rPr>
                        <a:t>the book</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860500164"/>
                  </a:ext>
                </a:extLst>
              </a:tr>
              <a:tr h="560986">
                <a:tc>
                  <a:txBody>
                    <a:bodyPr/>
                    <a:lstStyle/>
                    <a:p>
                      <a:pPr algn="ctr"/>
                      <a:r>
                        <a:rPr lang="en-GB" sz="2800" b="0" dirty="0">
                          <a:solidFill>
                            <a:srgbClr val="002060"/>
                          </a:solidFill>
                          <a:latin typeface="Century Gothic" panose="020B0502020202020204" pitchFamily="34" charset="0"/>
                        </a:rPr>
                        <a:t>the school bag</a:t>
                      </a: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396458150"/>
                  </a:ext>
                </a:extLst>
              </a:tr>
              <a:tr h="560986">
                <a:tc>
                  <a:txBody>
                    <a:bodyPr/>
                    <a:lstStyle/>
                    <a:p>
                      <a:pPr algn="ctr"/>
                      <a:endParaRPr lang="en-GB" sz="2800" b="0" dirty="0">
                        <a:solidFill>
                          <a:srgbClr val="002060"/>
                        </a:solidFill>
                        <a:latin typeface="Century Gothic" panose="020B0502020202020204" pitchFamily="34" charset="0"/>
                      </a:endParaRPr>
                    </a:p>
                  </a:txBody>
                  <a:tcPr>
                    <a:lnL w="28575" cap="flat" cmpd="sng" algn="ctr">
                      <a:solidFill>
                        <a:srgbClr val="002060"/>
                      </a:solidFill>
                      <a:prstDash val="dot"/>
                      <a:round/>
                      <a:headEnd type="none" w="med" len="med"/>
                      <a:tailEnd type="none" w="med" len="med"/>
                    </a:lnL>
                    <a:lnR w="28575" cap="flat" cmpd="sng" algn="ctr">
                      <a:solidFill>
                        <a:srgbClr val="002060"/>
                      </a:solidFill>
                      <a:prstDash val="dot"/>
                      <a:round/>
                      <a:headEnd type="none" w="med" len="med"/>
                      <a:tailEnd type="none" w="med" len="med"/>
                    </a:lnR>
                    <a:lnT w="28575" cap="flat" cmpd="sng" algn="ctr">
                      <a:solidFill>
                        <a:srgbClr val="002060"/>
                      </a:solidFill>
                      <a:prstDash val="dot"/>
                      <a:round/>
                      <a:headEnd type="none" w="med" len="med"/>
                      <a:tailEnd type="none" w="med" len="med"/>
                    </a:lnT>
                    <a:lnB w="28575"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753592401"/>
                  </a:ext>
                </a:extLst>
              </a:tr>
            </a:tbl>
          </a:graphicData>
        </a:graphic>
      </p:graphicFrame>
      <p:pic>
        <p:nvPicPr>
          <p:cNvPr id="4100" name="Picture 4" descr="Gráficos vectoriales gratis de Icono">
            <a:extLst>
              <a:ext uri="{FF2B5EF4-FFF2-40B4-BE49-F238E27FC236}">
                <a16:creationId xmlns:a16="http://schemas.microsoft.com/office/drawing/2014/main" id="{FB8FC14B-3213-B73C-C133-88FC5EEDF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8600" y="6073478"/>
            <a:ext cx="371384" cy="41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7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nvGraphicFramePr>
        <p:xfrm>
          <a:off x="373890" y="1083288"/>
          <a:ext cx="10118658" cy="5363712"/>
        </p:xfrm>
        <a:graphic>
          <a:graphicData uri="http://schemas.openxmlformats.org/drawingml/2006/table">
            <a:tbl>
              <a:tblPr firstRow="1" bandRow="1">
                <a:tableStyleId>{5940675A-B579-460E-94D1-54222C63F5DA}</a:tableStyleId>
              </a:tblPr>
              <a:tblGrid>
                <a:gridCol w="1784751">
                  <a:extLst>
                    <a:ext uri="{9D8B030D-6E8A-4147-A177-3AD203B41FA5}">
                      <a16:colId xmlns:a16="http://schemas.microsoft.com/office/drawing/2014/main" val="1203737284"/>
                    </a:ext>
                  </a:extLst>
                </a:gridCol>
                <a:gridCol w="2749584">
                  <a:extLst>
                    <a:ext uri="{9D8B030D-6E8A-4147-A177-3AD203B41FA5}">
                      <a16:colId xmlns:a16="http://schemas.microsoft.com/office/drawing/2014/main" val="1810222861"/>
                    </a:ext>
                  </a:extLst>
                </a:gridCol>
                <a:gridCol w="2581146">
                  <a:extLst>
                    <a:ext uri="{9D8B030D-6E8A-4147-A177-3AD203B41FA5}">
                      <a16:colId xmlns:a16="http://schemas.microsoft.com/office/drawing/2014/main" val="274413866"/>
                    </a:ext>
                  </a:extLst>
                </a:gridCol>
                <a:gridCol w="3003177">
                  <a:extLst>
                    <a:ext uri="{9D8B030D-6E8A-4147-A177-3AD203B41FA5}">
                      <a16:colId xmlns:a16="http://schemas.microsoft.com/office/drawing/2014/main" val="2706468897"/>
                    </a:ext>
                  </a:extLst>
                </a:gridCol>
              </a:tblGrid>
              <a:tr h="89395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treinta</a:t>
                      </a:r>
                      <a:r>
                        <a:rPr lang="en-GB" sz="2800" b="1" dirty="0">
                          <a:solidFill>
                            <a:srgbClr val="00B0F0"/>
                          </a:solidFill>
                          <a:latin typeface="Century Gothic" panose="020B0502020202020204" pitchFamily="34" charset="0"/>
                        </a:rPr>
                        <a:t> y uno</a:t>
                      </a:r>
                    </a:p>
                  </a:txBody>
                  <a:tcPr/>
                </a:tc>
                <a:tc>
                  <a:txBody>
                    <a:bodyPr/>
                    <a:lstStyle/>
                    <a:p>
                      <a:r>
                        <a:rPr lang="en-GB" sz="2800" b="1" dirty="0" err="1">
                          <a:solidFill>
                            <a:srgbClr val="00B0F0"/>
                          </a:solidFill>
                          <a:latin typeface="Century Gothic" panose="020B0502020202020204" pitchFamily="34" charset="0"/>
                        </a:rPr>
                        <a:t>treinta</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quince</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diecisiete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22A7CC"/>
                          </a:solidFill>
                          <a:latin typeface="Century Gothic" panose="020B0502020202020204" pitchFamily="34" charset="0"/>
                        </a:rPr>
                        <a:t>veintis</a:t>
                      </a:r>
                      <a:r>
                        <a:rPr kumimoji="0" lang="en-GB" sz="2800" b="1" i="0" u="none" strike="noStrike" kern="1200" cap="none" spc="0" normalizeH="0" baseline="0" noProof="0" dirty="0" err="1">
                          <a:ln>
                            <a:noFill/>
                          </a:ln>
                          <a:solidFill>
                            <a:srgbClr val="22A7CC"/>
                          </a:solidFill>
                          <a:effectLst/>
                          <a:uLnTx/>
                          <a:uFillTx/>
                          <a:latin typeface="Century Gothic" panose="020B0502020202020204" pitchFamily="34" charset="0"/>
                          <a:ea typeface="+mn-ea"/>
                          <a:cs typeface="+mn-cs"/>
                        </a:rPr>
                        <a:t>éis</a:t>
                      </a:r>
                      <a:endParaRPr lang="en-GB" sz="2800" b="1" dirty="0">
                        <a:solidFill>
                          <a:srgbClr val="22A7CC"/>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catorce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9395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hay</a:t>
                      </a:r>
                    </a:p>
                  </a:txBody>
                  <a:tcPr/>
                </a:tc>
                <a:tc>
                  <a:txBody>
                    <a:bodyPr/>
                    <a:lstStyle/>
                    <a:p>
                      <a:r>
                        <a:rPr lang="en-GB" sz="2800" b="1" dirty="0">
                          <a:solidFill>
                            <a:srgbClr val="92D050"/>
                          </a:solidFill>
                          <a:latin typeface="Century Gothic" panose="020B0502020202020204" pitchFamily="34" charset="0"/>
                        </a:rPr>
                        <a:t>la hora</a:t>
                      </a: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gente</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durante</a:t>
                      </a:r>
                      <a:endParaRPr lang="en-GB" sz="24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tirar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cinco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93952">
                <a:tc rowSpan="2">
                  <a:txBody>
                    <a:bodyPr/>
                    <a:lstStyle/>
                    <a:p>
                      <a:endParaRPr lang="en-GB" sz="2400" dirty="0"/>
                    </a:p>
                  </a:txBody>
                  <a:tcPr/>
                </a:tc>
                <a:tc>
                  <a:txBody>
                    <a:bodyPr/>
                    <a:lstStyle/>
                    <a:p>
                      <a:r>
                        <a:rPr lang="en-GB" sz="2400" b="1" dirty="0" err="1">
                          <a:solidFill>
                            <a:srgbClr val="FF3399"/>
                          </a:solidFill>
                          <a:latin typeface="Century Gothic" panose="020B0502020202020204" pitchFamily="34" charset="0"/>
                        </a:rPr>
                        <a:t>lavar</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la </a:t>
                      </a:r>
                      <a:r>
                        <a:rPr lang="en-GB" sz="2400" b="1" dirty="0" err="1">
                          <a:solidFill>
                            <a:srgbClr val="FF3399"/>
                          </a:solidFill>
                          <a:latin typeface="Century Gothic" panose="020B0502020202020204" pitchFamily="34" charset="0"/>
                        </a:rPr>
                        <a:t>ropa</a:t>
                      </a:r>
                      <a:r>
                        <a:rPr lang="en-GB" sz="2400" b="1" dirty="0">
                          <a:solidFill>
                            <a:srgbClr val="FF3399"/>
                          </a:solidFill>
                          <a:latin typeface="Century Gothic" panose="020B0502020202020204" pitchFamily="34" charset="0"/>
                        </a:rPr>
                        <a:t> </a:t>
                      </a:r>
                    </a:p>
                  </a:txBody>
                  <a:tcPr/>
                </a:tc>
                <a:tc>
                  <a:txBody>
                    <a:bodyPr/>
                    <a:lstStyle/>
                    <a:p>
                      <a:r>
                        <a:rPr lang="en-GB" sz="2400" b="1" dirty="0" err="1">
                          <a:solidFill>
                            <a:srgbClr val="FF3399"/>
                          </a:solidFill>
                          <a:latin typeface="Century Gothic" panose="020B0502020202020204" pitchFamily="34" charset="0"/>
                        </a:rPr>
                        <a:t>preparar</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el</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suelo</a:t>
                      </a:r>
                      <a:endParaRPr lang="en-GB" sz="24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ordenar</a:t>
                      </a:r>
                      <a:endParaRPr lang="en-GB" sz="28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el</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juguete</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8473" y="3279523"/>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67" y="1486279"/>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08473" y="5005545"/>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01371" y="117656"/>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80103" y="542355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366159" y="388477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10086" y="231767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
        <p:nvSpPr>
          <p:cNvPr id="27" name="TextBox 26">
            <a:extLst>
              <a:ext uri="{FF2B5EF4-FFF2-40B4-BE49-F238E27FC236}">
                <a16:creationId xmlns:a16="http://schemas.microsoft.com/office/drawing/2014/main" id="{8E91EBFD-B466-4965-9469-F2748DA1485E}"/>
              </a:ext>
            </a:extLst>
          </p:cNvPr>
          <p:cNvSpPr txBox="1"/>
          <p:nvPr/>
        </p:nvSpPr>
        <p:spPr>
          <a:xfrm>
            <a:off x="2089870" y="6060895"/>
            <a:ext cx="221155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 floor</a:t>
            </a:r>
          </a:p>
        </p:txBody>
      </p:sp>
      <p:sp>
        <p:nvSpPr>
          <p:cNvPr id="29" name="TextBox 28">
            <a:extLst>
              <a:ext uri="{FF2B5EF4-FFF2-40B4-BE49-F238E27FC236}">
                <a16:creationId xmlns:a16="http://schemas.microsoft.com/office/drawing/2014/main" id="{C76FE1AD-4946-4740-8517-0D1662F488E0}"/>
              </a:ext>
            </a:extLst>
          </p:cNvPr>
          <p:cNvSpPr txBox="1"/>
          <p:nvPr/>
        </p:nvSpPr>
        <p:spPr>
          <a:xfrm>
            <a:off x="4830195" y="6084251"/>
            <a:ext cx="3884516"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tidy up, tidying up</a:t>
            </a:r>
          </a:p>
        </p:txBody>
      </p:sp>
      <p:sp>
        <p:nvSpPr>
          <p:cNvPr id="30" name="TextBox 29">
            <a:extLst>
              <a:ext uri="{FF2B5EF4-FFF2-40B4-BE49-F238E27FC236}">
                <a16:creationId xmlns:a16="http://schemas.microsoft.com/office/drawing/2014/main" id="{4EAEAF29-DC2A-4A84-A343-84B356D8DD04}"/>
              </a:ext>
            </a:extLst>
          </p:cNvPr>
          <p:cNvSpPr txBox="1"/>
          <p:nvPr/>
        </p:nvSpPr>
        <p:spPr>
          <a:xfrm>
            <a:off x="7509095" y="6030117"/>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toy</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165615" y="5079260"/>
            <a:ext cx="291974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wash, washing</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891201" y="5071326"/>
            <a:ext cx="271145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clothes</a:t>
            </a:r>
          </a:p>
        </p:txBody>
      </p:sp>
      <p:sp>
        <p:nvSpPr>
          <p:cNvPr id="34" name="TextBox 33">
            <a:extLst>
              <a:ext uri="{FF2B5EF4-FFF2-40B4-BE49-F238E27FC236}">
                <a16:creationId xmlns:a16="http://schemas.microsoft.com/office/drawing/2014/main" id="{14728464-02EF-4D58-A5BC-DF14CBB41329}"/>
              </a:ext>
            </a:extLst>
          </p:cNvPr>
          <p:cNvSpPr txBox="1"/>
          <p:nvPr/>
        </p:nvSpPr>
        <p:spPr>
          <a:xfrm>
            <a:off x="7509093" y="5125034"/>
            <a:ext cx="347817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prepare, preparing</a:t>
            </a:r>
          </a:p>
        </p:txBody>
      </p:sp>
      <p:sp>
        <p:nvSpPr>
          <p:cNvPr id="35" name="TextBox 34">
            <a:extLst>
              <a:ext uri="{FF2B5EF4-FFF2-40B4-BE49-F238E27FC236}">
                <a16:creationId xmlns:a16="http://schemas.microsoft.com/office/drawing/2014/main" id="{AB9ED005-4454-41B8-A663-C21826A85C58}"/>
              </a:ext>
            </a:extLst>
          </p:cNvPr>
          <p:cNvSpPr txBox="1"/>
          <p:nvPr/>
        </p:nvSpPr>
        <p:spPr>
          <a:xfrm>
            <a:off x="2109288" y="4180565"/>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during</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851228" y="4226267"/>
            <a:ext cx="3541557"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to throw, throwing</a:t>
            </a:r>
          </a:p>
        </p:txBody>
      </p:sp>
      <p:sp>
        <p:nvSpPr>
          <p:cNvPr id="37" name="TextBox 36">
            <a:extLst>
              <a:ext uri="{FF2B5EF4-FFF2-40B4-BE49-F238E27FC236}">
                <a16:creationId xmlns:a16="http://schemas.microsoft.com/office/drawing/2014/main" id="{4D0124B0-6CC7-4AA0-91A1-EE073678A85E}"/>
              </a:ext>
            </a:extLst>
          </p:cNvPr>
          <p:cNvSpPr txBox="1"/>
          <p:nvPr/>
        </p:nvSpPr>
        <p:spPr>
          <a:xfrm>
            <a:off x="7588330" y="4222760"/>
            <a:ext cx="282845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5</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141672" y="3330734"/>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there is/are </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891201" y="3346923"/>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hour</a:t>
            </a:r>
          </a:p>
        </p:txBody>
      </p:sp>
      <p:sp>
        <p:nvSpPr>
          <p:cNvPr id="40" name="TextBox 39">
            <a:extLst>
              <a:ext uri="{FF2B5EF4-FFF2-40B4-BE49-F238E27FC236}">
                <a16:creationId xmlns:a16="http://schemas.microsoft.com/office/drawing/2014/main" id="{4DCD1128-AD1B-4DC0-81CE-BBD68C5201EB}"/>
              </a:ext>
            </a:extLst>
          </p:cNvPr>
          <p:cNvSpPr txBox="1"/>
          <p:nvPr/>
        </p:nvSpPr>
        <p:spPr>
          <a:xfrm>
            <a:off x="7529424" y="3313312"/>
            <a:ext cx="25693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people</a:t>
            </a:r>
          </a:p>
        </p:txBody>
      </p:sp>
      <p:sp>
        <p:nvSpPr>
          <p:cNvPr id="41" name="TextBox 40">
            <a:extLst>
              <a:ext uri="{FF2B5EF4-FFF2-40B4-BE49-F238E27FC236}">
                <a16:creationId xmlns:a16="http://schemas.microsoft.com/office/drawing/2014/main" id="{A8C023EB-CECF-43FD-9C50-2E1FD3D043F9}"/>
              </a:ext>
            </a:extLst>
          </p:cNvPr>
          <p:cNvSpPr txBox="1"/>
          <p:nvPr/>
        </p:nvSpPr>
        <p:spPr>
          <a:xfrm>
            <a:off x="2165615" y="2446602"/>
            <a:ext cx="2211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17</a:t>
            </a:r>
          </a:p>
        </p:txBody>
      </p:sp>
      <p:sp>
        <p:nvSpPr>
          <p:cNvPr id="42" name="TextBox 41">
            <a:extLst>
              <a:ext uri="{FF2B5EF4-FFF2-40B4-BE49-F238E27FC236}">
                <a16:creationId xmlns:a16="http://schemas.microsoft.com/office/drawing/2014/main" id="{441CCF8C-6A2B-42D1-9A29-267D4A3E95B2}"/>
              </a:ext>
            </a:extLst>
          </p:cNvPr>
          <p:cNvSpPr txBox="1"/>
          <p:nvPr/>
        </p:nvSpPr>
        <p:spPr>
          <a:xfrm>
            <a:off x="4891200" y="2439964"/>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26</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556475" y="2426329"/>
            <a:ext cx="282845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14</a:t>
            </a:r>
          </a:p>
        </p:txBody>
      </p:sp>
      <p:sp>
        <p:nvSpPr>
          <p:cNvPr id="44" name="TextBox 43">
            <a:extLst>
              <a:ext uri="{FF2B5EF4-FFF2-40B4-BE49-F238E27FC236}">
                <a16:creationId xmlns:a16="http://schemas.microsoft.com/office/drawing/2014/main" id="{034E71BE-7DD3-4ED1-AFF3-AD0B6BA003B0}"/>
              </a:ext>
            </a:extLst>
          </p:cNvPr>
          <p:cNvSpPr txBox="1"/>
          <p:nvPr/>
        </p:nvSpPr>
        <p:spPr>
          <a:xfrm>
            <a:off x="2141672" y="1581873"/>
            <a:ext cx="239922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31</a:t>
            </a:r>
          </a:p>
        </p:txBody>
      </p:sp>
      <p:sp>
        <p:nvSpPr>
          <p:cNvPr id="45" name="TextBox 44">
            <a:extLst>
              <a:ext uri="{FF2B5EF4-FFF2-40B4-BE49-F238E27FC236}">
                <a16:creationId xmlns:a16="http://schemas.microsoft.com/office/drawing/2014/main" id="{F0A700A9-502F-490C-9292-3D9EF8010AF9}"/>
              </a:ext>
            </a:extLst>
          </p:cNvPr>
          <p:cNvSpPr txBox="1"/>
          <p:nvPr/>
        </p:nvSpPr>
        <p:spPr>
          <a:xfrm>
            <a:off x="4916570" y="1522929"/>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30</a:t>
            </a:r>
          </a:p>
        </p:txBody>
      </p:sp>
      <p:sp>
        <p:nvSpPr>
          <p:cNvPr id="46" name="TextBox 45">
            <a:extLst>
              <a:ext uri="{FF2B5EF4-FFF2-40B4-BE49-F238E27FC236}">
                <a16:creationId xmlns:a16="http://schemas.microsoft.com/office/drawing/2014/main" id="{0D315BE0-C647-4370-B56C-1C292BED493E}"/>
              </a:ext>
            </a:extLst>
          </p:cNvPr>
          <p:cNvSpPr txBox="1"/>
          <p:nvPr/>
        </p:nvSpPr>
        <p:spPr>
          <a:xfrm>
            <a:off x="7475666" y="1523575"/>
            <a:ext cx="339255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15</a:t>
            </a:r>
          </a:p>
        </p:txBody>
      </p:sp>
    </p:spTree>
    <p:extLst>
      <p:ext uri="{BB962C8B-B14F-4D97-AF65-F5344CB8AC3E}">
        <p14:creationId xmlns:p14="http://schemas.microsoft.com/office/powerpoint/2010/main" val="15293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2361704483"/>
              </p:ext>
            </p:extLst>
          </p:nvPr>
        </p:nvGraphicFramePr>
        <p:xfrm>
          <a:off x="373890" y="1083288"/>
          <a:ext cx="10118658" cy="5363712"/>
        </p:xfrm>
        <a:graphic>
          <a:graphicData uri="http://schemas.openxmlformats.org/drawingml/2006/table">
            <a:tbl>
              <a:tblPr firstRow="1" bandRow="1">
                <a:tableStyleId>{5940675A-B579-460E-94D1-54222C63F5DA}</a:tableStyleId>
              </a:tblPr>
              <a:tblGrid>
                <a:gridCol w="1784751">
                  <a:extLst>
                    <a:ext uri="{9D8B030D-6E8A-4147-A177-3AD203B41FA5}">
                      <a16:colId xmlns:a16="http://schemas.microsoft.com/office/drawing/2014/main" val="1203737284"/>
                    </a:ext>
                  </a:extLst>
                </a:gridCol>
                <a:gridCol w="2749584">
                  <a:extLst>
                    <a:ext uri="{9D8B030D-6E8A-4147-A177-3AD203B41FA5}">
                      <a16:colId xmlns:a16="http://schemas.microsoft.com/office/drawing/2014/main" val="1810222861"/>
                    </a:ext>
                  </a:extLst>
                </a:gridCol>
                <a:gridCol w="2581146">
                  <a:extLst>
                    <a:ext uri="{9D8B030D-6E8A-4147-A177-3AD203B41FA5}">
                      <a16:colId xmlns:a16="http://schemas.microsoft.com/office/drawing/2014/main" val="274413866"/>
                    </a:ext>
                  </a:extLst>
                </a:gridCol>
                <a:gridCol w="3003177">
                  <a:extLst>
                    <a:ext uri="{9D8B030D-6E8A-4147-A177-3AD203B41FA5}">
                      <a16:colId xmlns:a16="http://schemas.microsoft.com/office/drawing/2014/main" val="2706468897"/>
                    </a:ext>
                  </a:extLst>
                </a:gridCol>
              </a:tblGrid>
              <a:tr h="89395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30</a:t>
                      </a:r>
                    </a:p>
                  </a:txBody>
                  <a:tcPr/>
                </a:tc>
                <a:tc>
                  <a:txBody>
                    <a:bodyPr/>
                    <a:lstStyle/>
                    <a:p>
                      <a:r>
                        <a:rPr lang="en-GB" sz="2800" b="1" dirty="0">
                          <a:solidFill>
                            <a:srgbClr val="00B0F0"/>
                          </a:solidFill>
                          <a:latin typeface="Century Gothic" panose="020B0502020202020204" pitchFamily="34" charset="0"/>
                        </a:rPr>
                        <a:t>14</a:t>
                      </a:r>
                    </a:p>
                  </a:txBody>
                  <a:tcPr/>
                </a:tc>
                <a:tc>
                  <a:txBody>
                    <a:bodyPr/>
                    <a:lstStyle/>
                    <a:p>
                      <a:r>
                        <a:rPr lang="en-GB" sz="2800" b="1" dirty="0">
                          <a:solidFill>
                            <a:srgbClr val="00B0F0"/>
                          </a:solidFill>
                          <a:latin typeface="Century Gothic" panose="020B0502020202020204" pitchFamily="34" charset="0"/>
                        </a:rPr>
                        <a:t>31</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26</a:t>
                      </a:r>
                    </a:p>
                  </a:txBody>
                  <a:tcPr/>
                </a:tc>
                <a:tc>
                  <a:txBody>
                    <a:bodyPr/>
                    <a:lstStyle/>
                    <a:p>
                      <a:r>
                        <a:rPr lang="en-GB" sz="2800" b="1" dirty="0">
                          <a:solidFill>
                            <a:srgbClr val="00B0F0"/>
                          </a:solidFill>
                          <a:latin typeface="Century Gothic" panose="020B0502020202020204" pitchFamily="34" charset="0"/>
                        </a:rPr>
                        <a:t>15</a:t>
                      </a:r>
                    </a:p>
                  </a:txBody>
                  <a:tcPr/>
                </a:tc>
                <a:tc>
                  <a:txBody>
                    <a:bodyPr/>
                    <a:lstStyle/>
                    <a:p>
                      <a:r>
                        <a:rPr lang="en-GB" sz="2800" b="1" dirty="0">
                          <a:solidFill>
                            <a:srgbClr val="00B0F0"/>
                          </a:solidFill>
                          <a:latin typeface="Century Gothic" panose="020B0502020202020204" pitchFamily="34" charset="0"/>
                        </a:rPr>
                        <a:t>17</a:t>
                      </a:r>
                    </a:p>
                  </a:txBody>
                  <a:tcPr/>
                </a:tc>
                <a:extLst>
                  <a:ext uri="{0D108BD9-81ED-4DB2-BD59-A6C34878D82A}">
                    <a16:rowId xmlns:a16="http://schemas.microsoft.com/office/drawing/2014/main" val="1164559424"/>
                  </a:ext>
                </a:extLst>
              </a:tr>
              <a:tr h="89395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people</a:t>
                      </a:r>
                    </a:p>
                  </a:txBody>
                  <a:tcPr/>
                </a:tc>
                <a:tc>
                  <a:txBody>
                    <a:bodyPr/>
                    <a:lstStyle/>
                    <a:p>
                      <a:r>
                        <a:rPr lang="en-GB" sz="2800" b="1" dirty="0">
                          <a:solidFill>
                            <a:srgbClr val="92D050"/>
                          </a:solidFill>
                          <a:latin typeface="Century Gothic" panose="020B0502020202020204" pitchFamily="34" charset="0"/>
                        </a:rPr>
                        <a:t>There is / are</a:t>
                      </a:r>
                    </a:p>
                  </a:txBody>
                  <a:tcPr/>
                </a:tc>
                <a:tc>
                  <a:txBody>
                    <a:bodyPr/>
                    <a:lstStyle/>
                    <a:p>
                      <a:r>
                        <a:rPr lang="en-GB" sz="2800" b="1" dirty="0">
                          <a:solidFill>
                            <a:srgbClr val="92D050"/>
                          </a:solidFill>
                          <a:latin typeface="Century Gothic" panose="020B0502020202020204" pitchFamily="34" charset="0"/>
                        </a:rPr>
                        <a:t>5</a:t>
                      </a: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to throw, throwing</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hour</a:t>
                      </a:r>
                    </a:p>
                  </a:txBody>
                  <a:tcPr/>
                </a:tc>
                <a:tc>
                  <a:txBody>
                    <a:bodyPr/>
                    <a:lstStyle/>
                    <a:p>
                      <a:r>
                        <a:rPr lang="en-GB" sz="2800" b="1" dirty="0">
                          <a:solidFill>
                            <a:srgbClr val="92D050"/>
                          </a:solidFill>
                          <a:latin typeface="Century Gothic" panose="020B0502020202020204" pitchFamily="34" charset="0"/>
                        </a:rPr>
                        <a:t>during</a:t>
                      </a:r>
                    </a:p>
                  </a:txBody>
                  <a:tcPr/>
                </a:tc>
                <a:extLst>
                  <a:ext uri="{0D108BD9-81ED-4DB2-BD59-A6C34878D82A}">
                    <a16:rowId xmlns:a16="http://schemas.microsoft.com/office/drawing/2014/main" val="1047692962"/>
                  </a:ext>
                </a:extLst>
              </a:tr>
              <a:tr h="893952">
                <a:tc rowSpan="2">
                  <a:txBody>
                    <a:bodyPr/>
                    <a:lstStyle/>
                    <a:p>
                      <a:endParaRPr lang="en-GB" sz="2400" dirty="0"/>
                    </a:p>
                  </a:txBody>
                  <a:tcPr/>
                </a:tc>
                <a:tc>
                  <a:txBody>
                    <a:bodyPr/>
                    <a:lstStyle/>
                    <a:p>
                      <a:r>
                        <a:rPr lang="en-GB" sz="2000" b="1" dirty="0">
                          <a:solidFill>
                            <a:srgbClr val="FF3399"/>
                          </a:solidFill>
                          <a:latin typeface="Century Gothic" panose="020B0502020202020204" pitchFamily="34" charset="0"/>
                        </a:rPr>
                        <a:t>to tidy up, tidying up </a:t>
                      </a:r>
                    </a:p>
                  </a:txBody>
                  <a:tcPr/>
                </a:tc>
                <a:tc>
                  <a:txBody>
                    <a:bodyPr/>
                    <a:lstStyle/>
                    <a:p>
                      <a:r>
                        <a:rPr lang="en-GB" sz="2400" b="1" dirty="0">
                          <a:solidFill>
                            <a:srgbClr val="FF3399"/>
                          </a:solidFill>
                          <a:latin typeface="Century Gothic" panose="020B0502020202020204" pitchFamily="34" charset="0"/>
                        </a:rPr>
                        <a:t>(the) floor </a:t>
                      </a:r>
                    </a:p>
                  </a:txBody>
                  <a:tcPr/>
                </a:tc>
                <a:tc>
                  <a:txBody>
                    <a:bodyPr/>
                    <a:lstStyle/>
                    <a:p>
                      <a:r>
                        <a:rPr lang="en-GB" sz="2400" b="1" dirty="0">
                          <a:solidFill>
                            <a:srgbClr val="FF3399"/>
                          </a:solidFill>
                          <a:latin typeface="Century Gothic" panose="020B0502020202020204" pitchFamily="34" charset="0"/>
                        </a:rPr>
                        <a:t>(the) clothes</a:t>
                      </a: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wash, washing</a:t>
                      </a:r>
                    </a:p>
                  </a:txBody>
                  <a:tcPr/>
                </a:tc>
                <a:tc>
                  <a:txBody>
                    <a:bodyPr/>
                    <a:lstStyle/>
                    <a:p>
                      <a:r>
                        <a:rPr lang="en-GB" sz="2400" b="1" dirty="0">
                          <a:solidFill>
                            <a:srgbClr val="FF3399"/>
                          </a:solidFill>
                          <a:latin typeface="Century Gothic" panose="020B0502020202020204" pitchFamily="34" charset="0"/>
                        </a:rPr>
                        <a:t>(the) toy</a:t>
                      </a:r>
                    </a:p>
                  </a:txBody>
                  <a:tcPr/>
                </a:tc>
                <a:tc>
                  <a:txBody>
                    <a:bodyPr/>
                    <a:lstStyle/>
                    <a:p>
                      <a:r>
                        <a:rPr lang="en-GB" sz="2000" b="1" dirty="0">
                          <a:solidFill>
                            <a:srgbClr val="FF3399"/>
                          </a:solidFill>
                          <a:latin typeface="Century Gothic" panose="020B0502020202020204" pitchFamily="34" charset="0"/>
                        </a:rPr>
                        <a:t>to prepare, preparing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8473" y="3279523"/>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67" y="1486279"/>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08473" y="5005545"/>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01371" y="117656"/>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80103" y="542355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366159" y="388477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10086" y="231767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
        <p:nvSpPr>
          <p:cNvPr id="27" name="TextBox 26">
            <a:extLst>
              <a:ext uri="{FF2B5EF4-FFF2-40B4-BE49-F238E27FC236}">
                <a16:creationId xmlns:a16="http://schemas.microsoft.com/office/drawing/2014/main" id="{8E91EBFD-B466-4965-9469-F2748DA1485E}"/>
              </a:ext>
            </a:extLst>
          </p:cNvPr>
          <p:cNvSpPr txBox="1"/>
          <p:nvPr/>
        </p:nvSpPr>
        <p:spPr>
          <a:xfrm>
            <a:off x="2089870" y="6060895"/>
            <a:ext cx="2211554" cy="400110"/>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lavar</a:t>
            </a:r>
            <a:endParaRPr lang="en-GB" sz="2000"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C76FE1AD-4946-4740-8517-0D1662F488E0}"/>
              </a:ext>
            </a:extLst>
          </p:cNvPr>
          <p:cNvSpPr txBox="1"/>
          <p:nvPr/>
        </p:nvSpPr>
        <p:spPr>
          <a:xfrm>
            <a:off x="4929585" y="6024617"/>
            <a:ext cx="388451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juguete</a:t>
            </a:r>
            <a:endParaRPr lang="en-GB" sz="24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4EAEAF29-DC2A-4A84-A343-84B356D8DD04}"/>
              </a:ext>
            </a:extLst>
          </p:cNvPr>
          <p:cNvSpPr txBox="1"/>
          <p:nvPr/>
        </p:nvSpPr>
        <p:spPr>
          <a:xfrm>
            <a:off x="7509095" y="6030117"/>
            <a:ext cx="251729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preparar</a:t>
            </a:r>
            <a:endParaRPr lang="en-GB" sz="24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89ABE632-2167-4385-8184-1CE809CDE0EE}"/>
              </a:ext>
            </a:extLst>
          </p:cNvPr>
          <p:cNvSpPr txBox="1"/>
          <p:nvPr/>
        </p:nvSpPr>
        <p:spPr>
          <a:xfrm>
            <a:off x="2165615" y="5075065"/>
            <a:ext cx="233033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ordenar</a:t>
            </a:r>
            <a:endParaRPr lang="en-GB" sz="2400"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6FB7D641-BFDC-45BB-8697-2A075D07FE3B}"/>
              </a:ext>
            </a:extLst>
          </p:cNvPr>
          <p:cNvSpPr txBox="1"/>
          <p:nvPr/>
        </p:nvSpPr>
        <p:spPr>
          <a:xfrm>
            <a:off x="4891201" y="5071326"/>
            <a:ext cx="271145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suelo</a:t>
            </a:r>
            <a:endParaRPr lang="en-GB" sz="2400" dirty="0">
              <a:solidFill>
                <a:srgbClr val="002060"/>
              </a:solidFill>
              <a:latin typeface="Century Gothic" panose="020B0502020202020204" pitchFamily="34" charset="0"/>
            </a:endParaRPr>
          </a:p>
        </p:txBody>
      </p:sp>
      <p:sp>
        <p:nvSpPr>
          <p:cNvPr id="34" name="TextBox 33">
            <a:extLst>
              <a:ext uri="{FF2B5EF4-FFF2-40B4-BE49-F238E27FC236}">
                <a16:creationId xmlns:a16="http://schemas.microsoft.com/office/drawing/2014/main" id="{14728464-02EF-4D58-A5BC-DF14CBB41329}"/>
              </a:ext>
            </a:extLst>
          </p:cNvPr>
          <p:cNvSpPr txBox="1"/>
          <p:nvPr/>
        </p:nvSpPr>
        <p:spPr>
          <a:xfrm>
            <a:off x="7509094" y="5125034"/>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ropa</a:t>
            </a:r>
            <a:endParaRPr lang="en-GB" sz="24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AB9ED005-4454-41B8-A663-C21826A85C58}"/>
              </a:ext>
            </a:extLst>
          </p:cNvPr>
          <p:cNvSpPr txBox="1"/>
          <p:nvPr/>
        </p:nvSpPr>
        <p:spPr>
          <a:xfrm>
            <a:off x="2109288" y="4180565"/>
            <a:ext cx="22115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tirar</a:t>
            </a:r>
            <a:endParaRPr lang="en-GB" sz="2400"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35A2D6B4-08E4-4B63-AE01-B33B44B11FC9}"/>
              </a:ext>
            </a:extLst>
          </p:cNvPr>
          <p:cNvSpPr txBox="1"/>
          <p:nvPr/>
        </p:nvSpPr>
        <p:spPr>
          <a:xfrm>
            <a:off x="4851228" y="4226267"/>
            <a:ext cx="3541557"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la hora</a:t>
            </a:r>
          </a:p>
        </p:txBody>
      </p:sp>
      <p:sp>
        <p:nvSpPr>
          <p:cNvPr id="37" name="TextBox 36">
            <a:extLst>
              <a:ext uri="{FF2B5EF4-FFF2-40B4-BE49-F238E27FC236}">
                <a16:creationId xmlns:a16="http://schemas.microsoft.com/office/drawing/2014/main" id="{4D0124B0-6CC7-4AA0-91A1-EE073678A85E}"/>
              </a:ext>
            </a:extLst>
          </p:cNvPr>
          <p:cNvSpPr txBox="1"/>
          <p:nvPr/>
        </p:nvSpPr>
        <p:spPr>
          <a:xfrm>
            <a:off x="7469062" y="4222760"/>
            <a:ext cx="282845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durante</a:t>
            </a:r>
            <a:endParaRPr lang="en-GB" sz="2400"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9948D3E4-A156-4947-B376-6644CC24CCDC}"/>
              </a:ext>
            </a:extLst>
          </p:cNvPr>
          <p:cNvSpPr txBox="1"/>
          <p:nvPr/>
        </p:nvSpPr>
        <p:spPr>
          <a:xfrm>
            <a:off x="2141672" y="3330734"/>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gente </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891201" y="3346923"/>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hay</a:t>
            </a:r>
          </a:p>
        </p:txBody>
      </p:sp>
      <p:sp>
        <p:nvSpPr>
          <p:cNvPr id="40" name="TextBox 39">
            <a:extLst>
              <a:ext uri="{FF2B5EF4-FFF2-40B4-BE49-F238E27FC236}">
                <a16:creationId xmlns:a16="http://schemas.microsoft.com/office/drawing/2014/main" id="{4DCD1128-AD1B-4DC0-81CE-BBD68C5201EB}"/>
              </a:ext>
            </a:extLst>
          </p:cNvPr>
          <p:cNvSpPr txBox="1"/>
          <p:nvPr/>
        </p:nvSpPr>
        <p:spPr>
          <a:xfrm>
            <a:off x="7529424" y="3313312"/>
            <a:ext cx="25693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cinco</a:t>
            </a:r>
            <a:endParaRPr lang="en-GB" sz="2400" dirty="0">
              <a:solidFill>
                <a:srgbClr val="002060"/>
              </a:solidFill>
              <a:latin typeface="Century Gothic" panose="020B0502020202020204" pitchFamily="34" charset="0"/>
            </a:endParaRPr>
          </a:p>
        </p:txBody>
      </p:sp>
      <p:sp>
        <p:nvSpPr>
          <p:cNvPr id="41" name="TextBox 40">
            <a:extLst>
              <a:ext uri="{FF2B5EF4-FFF2-40B4-BE49-F238E27FC236}">
                <a16:creationId xmlns:a16="http://schemas.microsoft.com/office/drawing/2014/main" id="{A8C023EB-CECF-43FD-9C50-2E1FD3D043F9}"/>
              </a:ext>
            </a:extLst>
          </p:cNvPr>
          <p:cNvSpPr txBox="1"/>
          <p:nvPr/>
        </p:nvSpPr>
        <p:spPr>
          <a:xfrm>
            <a:off x="2165615" y="2446602"/>
            <a:ext cx="221155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veintiséis</a:t>
            </a:r>
            <a:endParaRPr lang="en-GB" sz="2400"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441CCF8C-6A2B-42D1-9A29-267D4A3E95B2}"/>
              </a:ext>
            </a:extLst>
          </p:cNvPr>
          <p:cNvSpPr txBox="1"/>
          <p:nvPr/>
        </p:nvSpPr>
        <p:spPr>
          <a:xfrm>
            <a:off x="4891200" y="2439964"/>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quince</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556475" y="2426329"/>
            <a:ext cx="282845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diecisiete</a:t>
            </a:r>
            <a:endParaRPr lang="en-GB" sz="24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034E71BE-7DD3-4ED1-AFF3-AD0B6BA003B0}"/>
              </a:ext>
            </a:extLst>
          </p:cNvPr>
          <p:cNvSpPr txBox="1"/>
          <p:nvPr/>
        </p:nvSpPr>
        <p:spPr>
          <a:xfrm>
            <a:off x="2141672" y="1581873"/>
            <a:ext cx="2399228" cy="400110"/>
          </a:xfrm>
          <a:prstGeom prst="rect">
            <a:avLst/>
          </a:prstGeom>
          <a:noFill/>
        </p:spPr>
        <p:txBody>
          <a:bodyPr wrap="square" rtlCol="0">
            <a:spAutoFit/>
          </a:bodyPr>
          <a:lstStyle/>
          <a:p>
            <a:r>
              <a:rPr lang="en-GB" sz="2000" dirty="0" err="1">
                <a:solidFill>
                  <a:srgbClr val="002060"/>
                </a:solidFill>
                <a:latin typeface="Century Gothic" panose="020B0502020202020204" pitchFamily="34" charset="0"/>
              </a:rPr>
              <a:t>treinta</a:t>
            </a:r>
            <a:endParaRPr lang="en-GB" sz="20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F0A700A9-502F-490C-9292-3D9EF8010AF9}"/>
              </a:ext>
            </a:extLst>
          </p:cNvPr>
          <p:cNvSpPr txBox="1"/>
          <p:nvPr/>
        </p:nvSpPr>
        <p:spPr>
          <a:xfrm>
            <a:off x="4916570" y="1522929"/>
            <a:ext cx="255249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catorce</a:t>
            </a:r>
            <a:endParaRPr lang="en-GB" sz="2400"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0D315BE0-C647-4370-B56C-1C292BED493E}"/>
              </a:ext>
            </a:extLst>
          </p:cNvPr>
          <p:cNvSpPr txBox="1"/>
          <p:nvPr/>
        </p:nvSpPr>
        <p:spPr>
          <a:xfrm>
            <a:off x="7475666" y="1523575"/>
            <a:ext cx="339255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treinta</a:t>
            </a:r>
            <a:r>
              <a:rPr lang="en-GB" sz="2400" dirty="0">
                <a:solidFill>
                  <a:srgbClr val="002060"/>
                </a:solidFill>
                <a:latin typeface="Century Gothic" panose="020B0502020202020204" pitchFamily="34" charset="0"/>
              </a:rPr>
              <a:t> y uno</a:t>
            </a:r>
          </a:p>
        </p:txBody>
      </p:sp>
    </p:spTree>
    <p:extLst>
      <p:ext uri="{BB962C8B-B14F-4D97-AF65-F5344CB8AC3E}">
        <p14:creationId xmlns:p14="http://schemas.microsoft.com/office/powerpoint/2010/main" val="367306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6" name="Google Shape;419;p21" descr="background rectangle">
            <a:extLst>
              <a:ext uri="{FF2B5EF4-FFF2-40B4-BE49-F238E27FC236}">
                <a16:creationId xmlns:a16="http://schemas.microsoft.com/office/drawing/2014/main" id="{6ADDCC5E-D66B-4BFB-8CC7-7FF7A6326B2C}"/>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70C0"/>
                </a:solidFill>
                <a:latin typeface="Modern Love" panose="04090805081005020601" pitchFamily="82" charset="0"/>
                <a:ea typeface="Arial"/>
                <a:cs typeface="Aharoni" panose="02010803020104030203" pitchFamily="2" charset="-79"/>
                <a:sym typeface="Arial"/>
              </a:rPr>
              <a:t>azul</a:t>
            </a:r>
            <a:endParaRPr dirty="0">
              <a:solidFill>
                <a:srgbClr val="0070C0"/>
              </a:solidFill>
              <a:latin typeface="Modern Love" panose="04090805081005020601" pitchFamily="82" charset="0"/>
              <a:cs typeface="Aharoni" panose="02010803020104030203" pitchFamily="2" charset="-79"/>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nvGraphicFramePr>
        <p:xfrm>
          <a:off x="373890" y="1083288"/>
          <a:ext cx="10118658" cy="5363712"/>
        </p:xfrm>
        <a:graphic>
          <a:graphicData uri="http://schemas.openxmlformats.org/drawingml/2006/table">
            <a:tbl>
              <a:tblPr firstRow="1" bandRow="1">
                <a:tableStyleId>{5940675A-B579-460E-94D1-54222C63F5DA}</a:tableStyleId>
              </a:tblPr>
              <a:tblGrid>
                <a:gridCol w="1784751">
                  <a:extLst>
                    <a:ext uri="{9D8B030D-6E8A-4147-A177-3AD203B41FA5}">
                      <a16:colId xmlns:a16="http://schemas.microsoft.com/office/drawing/2014/main" val="1203737284"/>
                    </a:ext>
                  </a:extLst>
                </a:gridCol>
                <a:gridCol w="2749584">
                  <a:extLst>
                    <a:ext uri="{9D8B030D-6E8A-4147-A177-3AD203B41FA5}">
                      <a16:colId xmlns:a16="http://schemas.microsoft.com/office/drawing/2014/main" val="1810222861"/>
                    </a:ext>
                  </a:extLst>
                </a:gridCol>
                <a:gridCol w="2581146">
                  <a:extLst>
                    <a:ext uri="{9D8B030D-6E8A-4147-A177-3AD203B41FA5}">
                      <a16:colId xmlns:a16="http://schemas.microsoft.com/office/drawing/2014/main" val="274413866"/>
                    </a:ext>
                  </a:extLst>
                </a:gridCol>
                <a:gridCol w="3003177">
                  <a:extLst>
                    <a:ext uri="{9D8B030D-6E8A-4147-A177-3AD203B41FA5}">
                      <a16:colId xmlns:a16="http://schemas.microsoft.com/office/drawing/2014/main" val="2706468897"/>
                    </a:ext>
                  </a:extLst>
                </a:gridCol>
              </a:tblGrid>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treinta</a:t>
                      </a:r>
                      <a:r>
                        <a:rPr lang="en-GB" sz="2800" b="0" dirty="0">
                          <a:solidFill>
                            <a:srgbClr val="002060"/>
                          </a:solidFill>
                          <a:latin typeface="Century Gothic" panose="020B0502020202020204" pitchFamily="34" charset="0"/>
                        </a:rPr>
                        <a:t> y uno</a:t>
                      </a:r>
                    </a:p>
                  </a:txBody>
                  <a:tcPr/>
                </a:tc>
                <a:tc>
                  <a:txBody>
                    <a:bodyPr/>
                    <a:lstStyle/>
                    <a:p>
                      <a:r>
                        <a:rPr lang="en-GB" sz="2800" b="0" dirty="0" err="1">
                          <a:solidFill>
                            <a:srgbClr val="002060"/>
                          </a:solidFill>
                          <a:latin typeface="Century Gothic" panose="020B0502020202020204" pitchFamily="34" charset="0"/>
                        </a:rPr>
                        <a:t>treinta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quince</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diecisiete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veintis</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éis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catorce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hay</a:t>
                      </a:r>
                    </a:p>
                  </a:txBody>
                  <a:tcPr/>
                </a:tc>
                <a:tc>
                  <a:txBody>
                    <a:bodyPr/>
                    <a:lstStyle/>
                    <a:p>
                      <a:r>
                        <a:rPr lang="en-GB" sz="2800" b="0" dirty="0">
                          <a:solidFill>
                            <a:srgbClr val="002060"/>
                          </a:solidFill>
                          <a:latin typeface="Century Gothic" panose="020B0502020202020204" pitchFamily="34" charset="0"/>
                        </a:rPr>
                        <a:t>la hora</a:t>
                      </a: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gente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durante</a:t>
                      </a:r>
                      <a:endParaRPr lang="en-GB" sz="24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tirar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cinco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93952">
                <a:tc rowSpan="2">
                  <a:txBody>
                    <a:bodyPr/>
                    <a:lstStyle/>
                    <a:p>
                      <a:endParaRPr lang="en-GB" sz="2400" b="0" dirty="0">
                        <a:solidFill>
                          <a:srgbClr val="002060"/>
                        </a:solidFill>
                      </a:endParaRPr>
                    </a:p>
                  </a:txBody>
                  <a:tcPr/>
                </a:tc>
                <a:tc>
                  <a:txBody>
                    <a:bodyPr/>
                    <a:lstStyle/>
                    <a:p>
                      <a:r>
                        <a:rPr lang="en-GB" sz="2400" b="0" dirty="0" err="1">
                          <a:solidFill>
                            <a:srgbClr val="002060"/>
                          </a:solidFill>
                          <a:latin typeface="Century Gothic" panose="020B0502020202020204" pitchFamily="34" charset="0"/>
                        </a:rPr>
                        <a:t>lavar</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ropa</a:t>
                      </a:r>
                      <a:r>
                        <a:rPr lang="en-GB" sz="2400" b="0" dirty="0">
                          <a:solidFill>
                            <a:srgbClr val="002060"/>
                          </a:solidFill>
                          <a:latin typeface="Century Gothic" panose="020B0502020202020204" pitchFamily="34" charset="0"/>
                        </a:rPr>
                        <a:t> </a:t>
                      </a:r>
                    </a:p>
                  </a:txBody>
                  <a:tcPr/>
                </a:tc>
                <a:tc>
                  <a:txBody>
                    <a:bodyPr/>
                    <a:lstStyle/>
                    <a:p>
                      <a:r>
                        <a:rPr lang="en-GB" sz="2400" b="0" dirty="0" err="1">
                          <a:solidFill>
                            <a:srgbClr val="002060"/>
                          </a:solidFill>
                          <a:latin typeface="Century Gothic" panose="020B0502020202020204" pitchFamily="34" charset="0"/>
                        </a:rPr>
                        <a:t>preparar</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suelo</a:t>
                      </a:r>
                      <a:endParaRPr lang="en-GB" sz="24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ordenar</a:t>
                      </a:r>
                      <a:endParaRPr lang="en-GB" sz="28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juguete</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508473" y="3279523"/>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67" y="1486279"/>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508473" y="5005545"/>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01371" y="117656"/>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480103" y="542355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366159" y="388477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410086" y="231767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Tree>
    <p:extLst>
      <p:ext uri="{BB962C8B-B14F-4D97-AF65-F5344CB8AC3E}">
        <p14:creationId xmlns:p14="http://schemas.microsoft.com/office/powerpoint/2010/main" val="378567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1685217691"/>
              </p:ext>
            </p:extLst>
          </p:nvPr>
        </p:nvGraphicFramePr>
        <p:xfrm>
          <a:off x="571674" y="1102402"/>
          <a:ext cx="9370274" cy="5363712"/>
        </p:xfrm>
        <a:graphic>
          <a:graphicData uri="http://schemas.openxmlformats.org/drawingml/2006/table">
            <a:tbl>
              <a:tblPr firstRow="1" bandRow="1">
                <a:tableStyleId>{5940675A-B579-460E-94D1-54222C63F5DA}</a:tableStyleId>
              </a:tblPr>
              <a:tblGrid>
                <a:gridCol w="1652750">
                  <a:extLst>
                    <a:ext uri="{9D8B030D-6E8A-4147-A177-3AD203B41FA5}">
                      <a16:colId xmlns:a16="http://schemas.microsoft.com/office/drawing/2014/main" val="1203737284"/>
                    </a:ext>
                  </a:extLst>
                </a:gridCol>
                <a:gridCol w="2290772">
                  <a:extLst>
                    <a:ext uri="{9D8B030D-6E8A-4147-A177-3AD203B41FA5}">
                      <a16:colId xmlns:a16="http://schemas.microsoft.com/office/drawing/2014/main" val="1810222861"/>
                    </a:ext>
                  </a:extLst>
                </a:gridCol>
                <a:gridCol w="2854244">
                  <a:extLst>
                    <a:ext uri="{9D8B030D-6E8A-4147-A177-3AD203B41FA5}">
                      <a16:colId xmlns:a16="http://schemas.microsoft.com/office/drawing/2014/main" val="274413866"/>
                    </a:ext>
                  </a:extLst>
                </a:gridCol>
                <a:gridCol w="2572508">
                  <a:extLst>
                    <a:ext uri="{9D8B030D-6E8A-4147-A177-3AD203B41FA5}">
                      <a16:colId xmlns:a16="http://schemas.microsoft.com/office/drawing/2014/main" val="2706468897"/>
                    </a:ext>
                  </a:extLst>
                </a:gridCol>
              </a:tblGrid>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30</a:t>
                      </a:r>
                    </a:p>
                  </a:txBody>
                  <a:tcPr/>
                </a:tc>
                <a:tc>
                  <a:txBody>
                    <a:bodyPr/>
                    <a:lstStyle/>
                    <a:p>
                      <a:r>
                        <a:rPr lang="en-GB" sz="2800" b="0" dirty="0">
                          <a:solidFill>
                            <a:srgbClr val="002060"/>
                          </a:solidFill>
                          <a:latin typeface="Century Gothic" panose="020B0502020202020204" pitchFamily="34" charset="0"/>
                        </a:rPr>
                        <a:t>14</a:t>
                      </a:r>
                    </a:p>
                  </a:txBody>
                  <a:tcPr/>
                </a:tc>
                <a:tc>
                  <a:txBody>
                    <a:bodyPr/>
                    <a:lstStyle/>
                    <a:p>
                      <a:r>
                        <a:rPr lang="en-GB" sz="2800" b="0" dirty="0">
                          <a:solidFill>
                            <a:srgbClr val="002060"/>
                          </a:solidFill>
                          <a:latin typeface="Century Gothic" panose="020B0502020202020204" pitchFamily="34" charset="0"/>
                        </a:rPr>
                        <a:t>31</a:t>
                      </a:r>
                    </a:p>
                  </a:txBody>
                  <a:tcPr/>
                </a:tc>
                <a:extLst>
                  <a:ext uri="{0D108BD9-81ED-4DB2-BD59-A6C34878D82A}">
                    <a16:rowId xmlns:a16="http://schemas.microsoft.com/office/drawing/2014/main" val="1256656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26</a:t>
                      </a:r>
                    </a:p>
                  </a:txBody>
                  <a:tcPr/>
                </a:tc>
                <a:tc>
                  <a:txBody>
                    <a:bodyPr/>
                    <a:lstStyle/>
                    <a:p>
                      <a:r>
                        <a:rPr lang="en-GB" sz="2800" b="0" dirty="0">
                          <a:solidFill>
                            <a:srgbClr val="002060"/>
                          </a:solidFill>
                          <a:latin typeface="Century Gothic" panose="020B0502020202020204" pitchFamily="34" charset="0"/>
                        </a:rPr>
                        <a:t>15</a:t>
                      </a:r>
                    </a:p>
                  </a:txBody>
                  <a:tcPr/>
                </a:tc>
                <a:tc>
                  <a:txBody>
                    <a:bodyPr/>
                    <a:lstStyle/>
                    <a:p>
                      <a:r>
                        <a:rPr lang="en-GB" sz="2800" b="0" dirty="0">
                          <a:solidFill>
                            <a:srgbClr val="002060"/>
                          </a:solidFill>
                          <a:latin typeface="Century Gothic" panose="020B0502020202020204" pitchFamily="34" charset="0"/>
                        </a:rPr>
                        <a:t>17</a:t>
                      </a:r>
                    </a:p>
                  </a:txBody>
                  <a:tcPr/>
                </a:tc>
                <a:extLst>
                  <a:ext uri="{0D108BD9-81ED-4DB2-BD59-A6C34878D82A}">
                    <a16:rowId xmlns:a16="http://schemas.microsoft.com/office/drawing/2014/main" val="1164559424"/>
                  </a:ext>
                </a:extLst>
              </a:tr>
              <a:tr h="89395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people</a:t>
                      </a:r>
                    </a:p>
                  </a:txBody>
                  <a:tcPr/>
                </a:tc>
                <a:tc>
                  <a:txBody>
                    <a:bodyPr/>
                    <a:lstStyle/>
                    <a:p>
                      <a:r>
                        <a:rPr lang="en-GB" sz="2800" b="0" dirty="0">
                          <a:solidFill>
                            <a:srgbClr val="002060"/>
                          </a:solidFill>
                          <a:latin typeface="Century Gothic" panose="020B0502020202020204" pitchFamily="34" charset="0"/>
                        </a:rPr>
                        <a:t>There is / are</a:t>
                      </a:r>
                    </a:p>
                  </a:txBody>
                  <a:tcPr/>
                </a:tc>
                <a:tc>
                  <a:txBody>
                    <a:bodyPr/>
                    <a:lstStyle/>
                    <a:p>
                      <a:r>
                        <a:rPr lang="en-GB" sz="2800" b="0" dirty="0">
                          <a:solidFill>
                            <a:srgbClr val="002060"/>
                          </a:solidFill>
                          <a:latin typeface="Century Gothic" panose="020B0502020202020204" pitchFamily="34" charset="0"/>
                        </a:rPr>
                        <a:t>5</a:t>
                      </a:r>
                    </a:p>
                  </a:txBody>
                  <a:tcPr/>
                </a:tc>
                <a:extLst>
                  <a:ext uri="{0D108BD9-81ED-4DB2-BD59-A6C34878D82A}">
                    <a16:rowId xmlns:a16="http://schemas.microsoft.com/office/drawing/2014/main" val="760878619"/>
                  </a:ext>
                </a:extLst>
              </a:tr>
              <a:tr h="89395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to throw, throwing</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hour</a:t>
                      </a:r>
                    </a:p>
                  </a:txBody>
                  <a:tcPr/>
                </a:tc>
                <a:tc>
                  <a:txBody>
                    <a:bodyPr/>
                    <a:lstStyle/>
                    <a:p>
                      <a:r>
                        <a:rPr lang="en-GB" sz="2800" b="0" dirty="0">
                          <a:solidFill>
                            <a:srgbClr val="002060"/>
                          </a:solidFill>
                          <a:latin typeface="Century Gothic" panose="020B0502020202020204" pitchFamily="34" charset="0"/>
                        </a:rPr>
                        <a:t>during</a:t>
                      </a:r>
                    </a:p>
                  </a:txBody>
                  <a:tcPr/>
                </a:tc>
                <a:extLst>
                  <a:ext uri="{0D108BD9-81ED-4DB2-BD59-A6C34878D82A}">
                    <a16:rowId xmlns:a16="http://schemas.microsoft.com/office/drawing/2014/main" val="1047692962"/>
                  </a:ext>
                </a:extLst>
              </a:tr>
              <a:tr h="893952">
                <a:tc rowSpan="2">
                  <a:txBody>
                    <a:bodyPr/>
                    <a:lstStyle/>
                    <a:p>
                      <a:endParaRPr lang="en-GB" sz="2800" b="0" dirty="0">
                        <a:solidFill>
                          <a:srgbClr val="002060"/>
                        </a:solidFill>
                      </a:endParaRPr>
                    </a:p>
                  </a:txBody>
                  <a:tcPr/>
                </a:tc>
                <a:tc>
                  <a:txBody>
                    <a:bodyPr/>
                    <a:lstStyle/>
                    <a:p>
                      <a:r>
                        <a:rPr lang="en-GB" sz="2000" b="0" dirty="0">
                          <a:solidFill>
                            <a:srgbClr val="002060"/>
                          </a:solidFill>
                          <a:latin typeface="Century Gothic" panose="020B0502020202020204" pitchFamily="34" charset="0"/>
                        </a:rPr>
                        <a:t>to tidy up, tidying up </a:t>
                      </a:r>
                    </a:p>
                  </a:txBody>
                  <a:tcPr/>
                </a:tc>
                <a:tc>
                  <a:txBody>
                    <a:bodyPr/>
                    <a:lstStyle/>
                    <a:p>
                      <a:r>
                        <a:rPr lang="en-GB" sz="2400" b="0" dirty="0">
                          <a:solidFill>
                            <a:srgbClr val="002060"/>
                          </a:solidFill>
                          <a:latin typeface="Century Gothic" panose="020B0502020202020204" pitchFamily="34" charset="0"/>
                        </a:rPr>
                        <a:t>(the) floor </a:t>
                      </a:r>
                    </a:p>
                  </a:txBody>
                  <a:tcPr/>
                </a:tc>
                <a:tc>
                  <a:txBody>
                    <a:bodyPr/>
                    <a:lstStyle/>
                    <a:p>
                      <a:r>
                        <a:rPr lang="en-GB" sz="2400" b="0" dirty="0">
                          <a:solidFill>
                            <a:srgbClr val="002060"/>
                          </a:solidFill>
                          <a:latin typeface="Century Gothic" panose="020B0502020202020204" pitchFamily="34" charset="0"/>
                        </a:rPr>
                        <a:t>(the) clothes</a:t>
                      </a:r>
                    </a:p>
                  </a:txBody>
                  <a:tcPr/>
                </a:tc>
                <a:extLst>
                  <a:ext uri="{0D108BD9-81ED-4DB2-BD59-A6C34878D82A}">
                    <a16:rowId xmlns:a16="http://schemas.microsoft.com/office/drawing/2014/main" val="3343226472"/>
                  </a:ext>
                </a:extLst>
              </a:tr>
              <a:tr h="89395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to wash, washing</a:t>
                      </a:r>
                    </a:p>
                  </a:txBody>
                  <a:tcPr/>
                </a:tc>
                <a:tc>
                  <a:txBody>
                    <a:bodyPr/>
                    <a:lstStyle/>
                    <a:p>
                      <a:r>
                        <a:rPr lang="en-GB" sz="2400" b="0" dirty="0">
                          <a:solidFill>
                            <a:srgbClr val="002060"/>
                          </a:solidFill>
                          <a:latin typeface="Century Gothic" panose="020B0502020202020204" pitchFamily="34" charset="0"/>
                        </a:rPr>
                        <a:t>(the) toy</a:t>
                      </a:r>
                    </a:p>
                  </a:txBody>
                  <a:tcPr/>
                </a:tc>
                <a:tc>
                  <a:txBody>
                    <a:bodyPr/>
                    <a:lstStyle/>
                    <a:p>
                      <a:r>
                        <a:rPr lang="en-GB" sz="2000" b="0" dirty="0">
                          <a:solidFill>
                            <a:srgbClr val="002060"/>
                          </a:solidFill>
                          <a:latin typeface="Century Gothic" panose="020B0502020202020204" pitchFamily="34" charset="0"/>
                        </a:rPr>
                        <a:t>to prepare, preparing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fontScale="90000"/>
          </a:bodyPr>
          <a:lstStyle/>
          <a:p>
            <a:r>
              <a:rPr lang="en-GB" sz="2800" b="1" dirty="0">
                <a:solidFill>
                  <a:srgbClr val="002060"/>
                </a:solidFill>
                <a:latin typeface="Century Gothic" panose="020B0502020202020204" pitchFamily="34" charset="0"/>
                <a:sym typeface="Century Gothic"/>
              </a:rPr>
              <a:t>Handout: follow up 5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339385" y="-29217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711647" y="317368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1" y="1380440"/>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711647" y="489970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326249" y="57625"/>
            <a:ext cx="5640577"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683277" y="531771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569333" y="3778939"/>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613260" y="2211840"/>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spTree>
    <p:extLst>
      <p:ext uri="{BB962C8B-B14F-4D97-AF65-F5344CB8AC3E}">
        <p14:creationId xmlns:p14="http://schemas.microsoft.com/office/powerpoint/2010/main" val="351023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1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0" name="Google Shape;111;p3">
            <a:extLst>
              <a:ext uri="{FF2B5EF4-FFF2-40B4-BE49-F238E27FC236}">
                <a16:creationId xmlns:a16="http://schemas.microsoft.com/office/drawing/2014/main" id="{19AA6A41-F7D3-532F-6D05-330B451F3D47}"/>
              </a:ext>
            </a:extLst>
          </p:cNvPr>
          <p:cNvPicPr/>
          <p:nvPr/>
        </p:nvPicPr>
        <p:blipFill>
          <a:blip r:embed="rId12"/>
          <a:stretch/>
        </p:blipFill>
        <p:spPr>
          <a:xfrm>
            <a:off x="11231728" y="77124"/>
            <a:ext cx="810013" cy="701411"/>
          </a:xfrm>
          <a:prstGeom prst="rect">
            <a:avLst/>
          </a:prstGeom>
          <a:ln>
            <a:noFill/>
          </a:ln>
        </p:spPr>
      </p:pic>
      <p:sp>
        <p:nvSpPr>
          <p:cNvPr id="221" name="Title 1">
            <a:extLst>
              <a:ext uri="{FF2B5EF4-FFF2-40B4-BE49-F238E27FC236}">
                <a16:creationId xmlns:a16="http://schemas.microsoft.com/office/drawing/2014/main" id="{598505C1-FD09-D315-868B-6917ECA33C31}"/>
              </a:ext>
            </a:extLst>
          </p:cNvPr>
          <p:cNvSpPr txBox="1">
            <a:spLocks/>
          </p:cNvSpPr>
          <p:nvPr/>
        </p:nvSpPr>
        <p:spPr>
          <a:xfrm>
            <a:off x="10755634" y="778535"/>
            <a:ext cx="1437332" cy="396360"/>
          </a:xfrm>
          <a:prstGeom prst="rect">
            <a:avLst/>
          </a:prstGeom>
          <a:solidFill>
            <a:srgbClr val="FF0066"/>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237" name="Rectangle: Rounded Corners 236">
            <a:extLst>
              <a:ext uri="{FF2B5EF4-FFF2-40B4-BE49-F238E27FC236}">
                <a16:creationId xmlns:a16="http://schemas.microsoft.com/office/drawing/2014/main" id="{7B92331B-92B7-E2A0-7CEF-1E8AA06878C0}"/>
              </a:ext>
            </a:extLst>
          </p:cNvPr>
          <p:cNvSpPr/>
          <p:nvPr/>
        </p:nvSpPr>
        <p:spPr>
          <a:xfrm>
            <a:off x="8315626" y="4832757"/>
            <a:ext cx="3787474" cy="763255"/>
          </a:xfrm>
          <a:prstGeom prst="roundRect">
            <a:avLst/>
          </a:prstGeom>
          <a:solidFill>
            <a:schemeClr val="accent4">
              <a:lumMod val="40000"/>
              <a:lumOff val="6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latin typeface="Century Gothic" panose="020B0502020202020204" pitchFamily="34" charset="0"/>
              </a:rPr>
              <a:t>Las tapas son </a:t>
            </a:r>
            <a:r>
              <a:rPr lang="en-GB" sz="2400" dirty="0" err="1">
                <a:solidFill>
                  <a:srgbClr val="002060"/>
                </a:solidFill>
                <a:latin typeface="Century Gothic" panose="020B0502020202020204" pitchFamily="34" charset="0"/>
              </a:rPr>
              <a:t>platos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pequeños</a:t>
            </a:r>
            <a:r>
              <a:rPr lang="en-GB" sz="2400" dirty="0">
                <a:solidFill>
                  <a:srgbClr val="002060"/>
                </a:solidFill>
                <a:latin typeface="Century Gothic" panose="020B0502020202020204" pitchFamily="34" charset="0"/>
              </a:rPr>
              <a:t>. </a:t>
            </a:r>
          </a:p>
        </p:txBody>
      </p:sp>
      <p:pic>
        <p:nvPicPr>
          <p:cNvPr id="248" name="Graphic 247" descr="Teacher">
            <a:extLst>
              <a:ext uri="{FF2B5EF4-FFF2-40B4-BE49-F238E27FC236}">
                <a16:creationId xmlns:a16="http://schemas.microsoft.com/office/drawing/2014/main" id="{60952A46-A428-7BA4-17CC-F3430BD797E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90616" y="-27263"/>
            <a:ext cx="914400" cy="914400"/>
          </a:xfrm>
          <a:prstGeom prst="rect">
            <a:avLst/>
          </a:prstGeom>
        </p:spPr>
      </p:pic>
      <p:grpSp>
        <p:nvGrpSpPr>
          <p:cNvPr id="252" name="Group 251">
            <a:extLst>
              <a:ext uri="{FF2B5EF4-FFF2-40B4-BE49-F238E27FC236}">
                <a16:creationId xmlns:a16="http://schemas.microsoft.com/office/drawing/2014/main" id="{4E2E9084-98EA-6E40-8876-35751D3736A6}"/>
              </a:ext>
            </a:extLst>
          </p:cNvPr>
          <p:cNvGrpSpPr/>
          <p:nvPr/>
        </p:nvGrpSpPr>
        <p:grpSpPr>
          <a:xfrm>
            <a:off x="3809965" y="138634"/>
            <a:ext cx="4751677" cy="701249"/>
            <a:chOff x="1173502" y="6277096"/>
            <a:chExt cx="3842035" cy="518040"/>
          </a:xfrm>
        </p:grpSpPr>
        <p:sp>
          <p:nvSpPr>
            <p:cNvPr id="253" name="Speech Bubble: Rectangle with Corners Rounded 252">
              <a:extLst>
                <a:ext uri="{FF2B5EF4-FFF2-40B4-BE49-F238E27FC236}">
                  <a16:creationId xmlns:a16="http://schemas.microsoft.com/office/drawing/2014/main" id="{8F9E98BE-348F-63FD-0E1B-3FCAD36AB710}"/>
                </a:ext>
              </a:extLst>
            </p:cNvPr>
            <p:cNvSpPr/>
            <p:nvPr/>
          </p:nvSpPr>
          <p:spPr>
            <a:xfrm>
              <a:off x="1173502" y="6277096"/>
              <a:ext cx="384203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254" name="TextBox 253">
              <a:extLst>
                <a:ext uri="{FF2B5EF4-FFF2-40B4-BE49-F238E27FC236}">
                  <a16:creationId xmlns:a16="http://schemas.microsoft.com/office/drawing/2014/main" id="{7F3DD0DF-F1E3-4622-DF85-8F1BA7FC9D76}"/>
                </a:ext>
              </a:extLst>
            </p:cNvPr>
            <p:cNvSpPr txBox="1"/>
            <p:nvPr/>
          </p:nvSpPr>
          <p:spPr>
            <a:xfrm>
              <a:off x="1173502" y="6337508"/>
              <a:ext cx="3541872" cy="341050"/>
            </a:xfrm>
            <a:prstGeom prst="rect">
              <a:avLst/>
            </a:prstGeom>
            <a:noFill/>
            <a:ln>
              <a:noFill/>
            </a:ln>
          </p:spPr>
          <p:txBody>
            <a:bodyPr wrap="square" rtlCol="0">
              <a:spAutoFit/>
            </a:bodyPr>
            <a:lstStyle/>
            <a:p>
              <a:pPr algn="ctr"/>
              <a:r>
                <a:rPr lang="en-GB" sz="2400" b="1" dirty="0">
                  <a:solidFill>
                    <a:schemeClr val="bg1"/>
                  </a:solidFill>
                  <a:latin typeface="Century Gothic" panose="020B0502020202020204" pitchFamily="34" charset="0"/>
                </a:rPr>
                <a:t>Escucha y escribe las </a:t>
              </a:r>
              <a:r>
                <a:rPr lang="en-GB" sz="2400" b="1" dirty="0" err="1">
                  <a:solidFill>
                    <a:schemeClr val="bg1"/>
                  </a:solidFill>
                  <a:latin typeface="Century Gothic" panose="020B0502020202020204" pitchFamily="34" charset="0"/>
                </a:rPr>
                <a:t>letras</a:t>
              </a:r>
              <a:r>
                <a:rPr lang="en-GB" sz="2400" b="1" dirty="0">
                  <a:solidFill>
                    <a:schemeClr val="bg1"/>
                  </a:solidFill>
                  <a:latin typeface="Century Gothic" panose="020B0502020202020204" pitchFamily="34" charset="0"/>
                </a:rPr>
                <a:t>.</a:t>
              </a:r>
            </a:p>
          </p:txBody>
        </p:sp>
      </p:grpSp>
      <p:pic>
        <p:nvPicPr>
          <p:cNvPr id="1026" name="Picture 2" descr="Fotos gratis de Tortilla">
            <a:extLst>
              <a:ext uri="{FF2B5EF4-FFF2-40B4-BE49-F238E27FC236}">
                <a16:creationId xmlns:a16="http://schemas.microsoft.com/office/drawing/2014/main" id="{DED047C9-6432-91AC-1015-E88E5CA7519A}"/>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70301" y="2751426"/>
            <a:ext cx="1842282" cy="1842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mbas Rebozadas, Comida, Sopa, Inicio">
            <a:extLst>
              <a:ext uri="{FF2B5EF4-FFF2-40B4-BE49-F238E27FC236}">
                <a16:creationId xmlns:a16="http://schemas.microsoft.com/office/drawing/2014/main" id="{6C684DED-5E6D-E589-20E2-20EA8974047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3494" y="3088985"/>
            <a:ext cx="1842282" cy="1212065"/>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Fotos gratis de Pulpo">
            <a:extLst>
              <a:ext uri="{FF2B5EF4-FFF2-40B4-BE49-F238E27FC236}">
                <a16:creationId xmlns:a16="http://schemas.microsoft.com/office/drawing/2014/main" id="{CB42C126-51A2-9950-4D0B-D14A4EEE51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19360" y="1498903"/>
            <a:ext cx="1842282" cy="1228188"/>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descr="Croquetas, Comida, Delicioso, Alimento">
            <a:extLst>
              <a:ext uri="{FF2B5EF4-FFF2-40B4-BE49-F238E27FC236}">
                <a16:creationId xmlns:a16="http://schemas.microsoft.com/office/drawing/2014/main" id="{9AEC42DC-7C92-60FB-FBF8-10C5FC4FA38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07656" y="1482342"/>
            <a:ext cx="1842282" cy="1248162"/>
          </a:xfrm>
          <a:prstGeom prst="roundRect">
            <a:avLst/>
          </a:prstGeom>
          <a:noFill/>
          <a:extLst>
            <a:ext uri="{909E8E84-426E-40DD-AFC4-6F175D3DCCD1}">
              <a14:hiddenFill xmlns:a14="http://schemas.microsoft.com/office/drawing/2010/main">
                <a:solidFill>
                  <a:srgbClr val="FFFFFF"/>
                </a:solidFill>
              </a14:hiddenFill>
            </a:ext>
          </a:extLst>
        </p:spPr>
      </p:pic>
      <p:pic>
        <p:nvPicPr>
          <p:cNvPr id="1034" name="Picture 10" descr="Sautéed Mussels, Mussels, Flat Salentino">
            <a:extLst>
              <a:ext uri="{FF2B5EF4-FFF2-40B4-BE49-F238E27FC236}">
                <a16:creationId xmlns:a16="http://schemas.microsoft.com/office/drawing/2014/main" id="{0C11BABF-7A09-2B62-D327-20B1E963A3E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9941" y="1446131"/>
            <a:ext cx="1875835" cy="1243243"/>
          </a:xfrm>
          <a:prstGeom prst="roundRect">
            <a:avLst/>
          </a:prstGeom>
          <a:noFill/>
          <a:extLst>
            <a:ext uri="{909E8E84-426E-40DD-AFC4-6F175D3DCCD1}">
              <a14:hiddenFill xmlns:a14="http://schemas.microsoft.com/office/drawing/2010/main">
                <a:solidFill>
                  <a:srgbClr val="FFFFFF"/>
                </a:solidFill>
              </a14:hiddenFill>
            </a:ext>
          </a:extLst>
        </p:spPr>
      </p:pic>
      <p:pic>
        <p:nvPicPr>
          <p:cNvPr id="1036" name="Picture 12" descr="Aceitunas, Comida, Saludable">
            <a:extLst>
              <a:ext uri="{FF2B5EF4-FFF2-40B4-BE49-F238E27FC236}">
                <a16:creationId xmlns:a16="http://schemas.microsoft.com/office/drawing/2014/main" id="{C98F196C-3145-6922-4F0F-30965E3C451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96436" y="3047766"/>
            <a:ext cx="1902736" cy="1268491"/>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2D38DF-F070-F249-C95C-8DEB3337F478}"/>
              </a:ext>
            </a:extLst>
          </p:cNvPr>
          <p:cNvSpPr txBox="1"/>
          <p:nvPr/>
        </p:nvSpPr>
        <p:spPr>
          <a:xfrm>
            <a:off x="878462" y="1393238"/>
            <a:ext cx="1914307"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la tor_ _</a:t>
            </a:r>
            <a:r>
              <a:rPr lang="en-GB" sz="2800" dirty="0" err="1">
                <a:solidFill>
                  <a:srgbClr val="002060"/>
                </a:solidFill>
                <a:latin typeface="Century Gothic" panose="020B0502020202020204" pitchFamily="34" charset="0"/>
              </a:rPr>
              <a:t>lla</a:t>
            </a:r>
            <a:endParaRPr lang="en-GB" sz="2800" dirty="0">
              <a:solidFill>
                <a:srgbClr val="002060"/>
              </a:solidFill>
              <a:latin typeface="Century Gothic" panose="020B0502020202020204" pitchFamily="34" charset="0"/>
            </a:endParaRPr>
          </a:p>
        </p:txBody>
      </p:sp>
      <p:sp>
        <p:nvSpPr>
          <p:cNvPr id="50" name="Rectangle 49">
            <a:hlinkClick r:id="" action="ppaction://noaction">
              <a:snd r:embed="rId22" name="1_2.wav"/>
            </a:hlinkClick>
            <a:extLst>
              <a:ext uri="{FF2B5EF4-FFF2-40B4-BE49-F238E27FC236}">
                <a16:creationId xmlns:a16="http://schemas.microsoft.com/office/drawing/2014/main" id="{AF5FD652-C8C8-CB3D-49B1-BF832DAC6F0B}"/>
              </a:ext>
            </a:extLst>
          </p:cNvPr>
          <p:cNvSpPr/>
          <p:nvPr/>
        </p:nvSpPr>
        <p:spPr>
          <a:xfrm>
            <a:off x="340520" y="1429217"/>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53" name="TextBox 52">
            <a:extLst>
              <a:ext uri="{FF2B5EF4-FFF2-40B4-BE49-F238E27FC236}">
                <a16:creationId xmlns:a16="http://schemas.microsoft.com/office/drawing/2014/main" id="{8F382686-951F-BCC2-1AA9-DBDA3E68A93A}"/>
              </a:ext>
            </a:extLst>
          </p:cNvPr>
          <p:cNvSpPr txBox="1"/>
          <p:nvPr/>
        </p:nvSpPr>
        <p:spPr>
          <a:xfrm>
            <a:off x="942581" y="2833928"/>
            <a:ext cx="2531462"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las  _ _ m _ _ s</a:t>
            </a:r>
          </a:p>
        </p:txBody>
      </p:sp>
      <p:sp>
        <p:nvSpPr>
          <p:cNvPr id="54" name="Rectangle 53">
            <a:hlinkClick r:id="" action="ppaction://noaction">
              <a:snd r:embed="rId23" name="1_4.wav"/>
            </a:hlinkClick>
            <a:extLst>
              <a:ext uri="{FF2B5EF4-FFF2-40B4-BE49-F238E27FC236}">
                <a16:creationId xmlns:a16="http://schemas.microsoft.com/office/drawing/2014/main" id="{129FC7A0-6290-026F-535E-D2C5DF6F5E0A}"/>
              </a:ext>
            </a:extLst>
          </p:cNvPr>
          <p:cNvSpPr/>
          <p:nvPr/>
        </p:nvSpPr>
        <p:spPr>
          <a:xfrm>
            <a:off x="340520" y="2838406"/>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55" name="TextBox 54">
            <a:extLst>
              <a:ext uri="{FF2B5EF4-FFF2-40B4-BE49-F238E27FC236}">
                <a16:creationId xmlns:a16="http://schemas.microsoft.com/office/drawing/2014/main" id="{25F9D5AA-DC79-CD1F-FCA2-E6DFFCB04CFA}"/>
              </a:ext>
            </a:extLst>
          </p:cNvPr>
          <p:cNvSpPr txBox="1"/>
          <p:nvPr/>
        </p:nvSpPr>
        <p:spPr>
          <a:xfrm>
            <a:off x="878462" y="3447328"/>
            <a:ext cx="3175869"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los</a:t>
            </a:r>
            <a:r>
              <a:rPr lang="en-GB" sz="2800" dirty="0">
                <a:solidFill>
                  <a:srgbClr val="002060"/>
                </a:solidFill>
                <a:latin typeface="Century Gothic" panose="020B0502020202020204" pitchFamily="34" charset="0"/>
              </a:rPr>
              <a:t> me _ _ </a:t>
            </a:r>
            <a:r>
              <a:rPr lang="en-GB" sz="2800" dirty="0" err="1">
                <a:solidFill>
                  <a:srgbClr val="002060"/>
                </a:solidFill>
                <a:latin typeface="Century Gothic" panose="020B0502020202020204" pitchFamily="34" charset="0"/>
              </a:rPr>
              <a:t>llo</a:t>
            </a:r>
            <a:r>
              <a:rPr lang="en-GB" sz="2800" dirty="0">
                <a:solidFill>
                  <a:srgbClr val="002060"/>
                </a:solidFill>
                <a:latin typeface="Century Gothic" panose="020B0502020202020204" pitchFamily="34" charset="0"/>
              </a:rPr>
              <a:t> _ _ _</a:t>
            </a:r>
          </a:p>
        </p:txBody>
      </p:sp>
      <p:sp>
        <p:nvSpPr>
          <p:cNvPr id="56" name="Rectangle 55">
            <a:hlinkClick r:id="" action="ppaction://noaction">
              <a:snd r:embed="rId24" name="1_5.wav"/>
            </a:hlinkClick>
            <a:extLst>
              <a:ext uri="{FF2B5EF4-FFF2-40B4-BE49-F238E27FC236}">
                <a16:creationId xmlns:a16="http://schemas.microsoft.com/office/drawing/2014/main" id="{D6BE611E-2F1A-E164-3F44-0D97E47F00A6}"/>
              </a:ext>
            </a:extLst>
          </p:cNvPr>
          <p:cNvSpPr/>
          <p:nvPr/>
        </p:nvSpPr>
        <p:spPr>
          <a:xfrm>
            <a:off x="340520" y="3483307"/>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57" name="TextBox 56">
            <a:extLst>
              <a:ext uri="{FF2B5EF4-FFF2-40B4-BE49-F238E27FC236}">
                <a16:creationId xmlns:a16="http://schemas.microsoft.com/office/drawing/2014/main" id="{08C33F91-5EAD-1712-E1B1-088CDA01FD6D}"/>
              </a:ext>
            </a:extLst>
          </p:cNvPr>
          <p:cNvSpPr txBox="1"/>
          <p:nvPr/>
        </p:nvSpPr>
        <p:spPr>
          <a:xfrm>
            <a:off x="878462" y="2088538"/>
            <a:ext cx="2560316"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las </a:t>
            </a:r>
            <a:r>
              <a:rPr lang="en-GB" sz="2800" dirty="0" err="1">
                <a:solidFill>
                  <a:srgbClr val="002060"/>
                </a:solidFill>
                <a:latin typeface="Century Gothic" panose="020B0502020202020204" pitchFamily="34" charset="0"/>
              </a:rPr>
              <a:t>cro</a:t>
            </a:r>
            <a:r>
              <a:rPr lang="en-GB" sz="2800" dirty="0">
                <a:solidFill>
                  <a:srgbClr val="002060"/>
                </a:solidFill>
                <a:latin typeface="Century Gothic" panose="020B0502020202020204" pitchFamily="34" charset="0"/>
              </a:rPr>
              <a:t>_ _ _</a:t>
            </a:r>
            <a:r>
              <a:rPr lang="en-GB" sz="2800" dirty="0" err="1">
                <a:solidFill>
                  <a:srgbClr val="002060"/>
                </a:solidFill>
                <a:latin typeface="Century Gothic" panose="020B0502020202020204" pitchFamily="34" charset="0"/>
              </a:rPr>
              <a:t>tas</a:t>
            </a:r>
            <a:endParaRPr lang="en-GB" sz="2800" dirty="0">
              <a:solidFill>
                <a:srgbClr val="002060"/>
              </a:solidFill>
              <a:latin typeface="Century Gothic" panose="020B0502020202020204" pitchFamily="34" charset="0"/>
            </a:endParaRPr>
          </a:p>
        </p:txBody>
      </p:sp>
      <p:sp>
        <p:nvSpPr>
          <p:cNvPr id="58" name="Rectangle 57">
            <a:hlinkClick r:id="" action="ppaction://noaction">
              <a:snd r:embed="rId25" name="1_3.wav"/>
            </a:hlinkClick>
            <a:extLst>
              <a:ext uri="{FF2B5EF4-FFF2-40B4-BE49-F238E27FC236}">
                <a16:creationId xmlns:a16="http://schemas.microsoft.com/office/drawing/2014/main" id="{30EDC5DD-69CF-1739-D5DF-EB624E524582}"/>
              </a:ext>
            </a:extLst>
          </p:cNvPr>
          <p:cNvSpPr/>
          <p:nvPr/>
        </p:nvSpPr>
        <p:spPr>
          <a:xfrm>
            <a:off x="340520" y="2124517"/>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59" name="TextBox 58">
            <a:extLst>
              <a:ext uri="{FF2B5EF4-FFF2-40B4-BE49-F238E27FC236}">
                <a16:creationId xmlns:a16="http://schemas.microsoft.com/office/drawing/2014/main" id="{775C5040-2543-F1AF-27D4-E154B943A75E}"/>
              </a:ext>
            </a:extLst>
          </p:cNvPr>
          <p:cNvSpPr txBox="1"/>
          <p:nvPr/>
        </p:nvSpPr>
        <p:spPr>
          <a:xfrm>
            <a:off x="868450" y="4104713"/>
            <a:ext cx="197682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_ _ l _ _ </a:t>
            </a:r>
          </a:p>
        </p:txBody>
      </p:sp>
      <p:sp>
        <p:nvSpPr>
          <p:cNvPr id="60" name="Rectangle 59">
            <a:hlinkClick r:id="" action="ppaction://noaction">
              <a:snd r:embed="rId26" name="1_6.wav"/>
            </a:hlinkClick>
            <a:extLst>
              <a:ext uri="{FF2B5EF4-FFF2-40B4-BE49-F238E27FC236}">
                <a16:creationId xmlns:a16="http://schemas.microsoft.com/office/drawing/2014/main" id="{E2CF2290-B2EE-56C5-2848-03E865D4AA2E}"/>
              </a:ext>
            </a:extLst>
          </p:cNvPr>
          <p:cNvSpPr/>
          <p:nvPr/>
        </p:nvSpPr>
        <p:spPr>
          <a:xfrm>
            <a:off x="330508" y="4140692"/>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61" name="TextBox 60">
            <a:extLst>
              <a:ext uri="{FF2B5EF4-FFF2-40B4-BE49-F238E27FC236}">
                <a16:creationId xmlns:a16="http://schemas.microsoft.com/office/drawing/2014/main" id="{AFF82107-87CE-A6EF-AF6F-A345AFD22565}"/>
              </a:ext>
            </a:extLst>
          </p:cNvPr>
          <p:cNvSpPr txBox="1"/>
          <p:nvPr/>
        </p:nvSpPr>
        <p:spPr>
          <a:xfrm>
            <a:off x="878462" y="4717373"/>
            <a:ext cx="2991525"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las  a _ _ </a:t>
            </a:r>
            <a:r>
              <a:rPr lang="en-GB" sz="2800" dirty="0" err="1">
                <a:solidFill>
                  <a:srgbClr val="002060"/>
                </a:solidFill>
                <a:latin typeface="Century Gothic" panose="020B0502020202020204" pitchFamily="34" charset="0"/>
              </a:rPr>
              <a:t>itu</a:t>
            </a:r>
            <a:r>
              <a:rPr lang="en-GB" sz="2800" dirty="0">
                <a:solidFill>
                  <a:srgbClr val="002060"/>
                </a:solidFill>
                <a:latin typeface="Century Gothic" panose="020B0502020202020204" pitchFamily="34" charset="0"/>
              </a:rPr>
              <a:t> _ _ _</a:t>
            </a:r>
          </a:p>
        </p:txBody>
      </p:sp>
      <p:sp>
        <p:nvSpPr>
          <p:cNvPr id="62" name="Rectangle 61">
            <a:hlinkClick r:id="" action="ppaction://noaction">
              <a:snd r:embed="rId27" name="1_7.wav"/>
            </a:hlinkClick>
            <a:extLst>
              <a:ext uri="{FF2B5EF4-FFF2-40B4-BE49-F238E27FC236}">
                <a16:creationId xmlns:a16="http://schemas.microsoft.com/office/drawing/2014/main" id="{6E99CA04-A788-D718-978B-53339950236E}"/>
              </a:ext>
            </a:extLst>
          </p:cNvPr>
          <p:cNvSpPr/>
          <p:nvPr/>
        </p:nvSpPr>
        <p:spPr>
          <a:xfrm>
            <a:off x="340520" y="4753352"/>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6" name="Rectangle 5">
            <a:extLst>
              <a:ext uri="{FF2B5EF4-FFF2-40B4-BE49-F238E27FC236}">
                <a16:creationId xmlns:a16="http://schemas.microsoft.com/office/drawing/2014/main" id="{54F600F5-5D57-16E7-A34F-F93C63F9E620}"/>
              </a:ext>
            </a:extLst>
          </p:cNvPr>
          <p:cNvSpPr/>
          <p:nvPr/>
        </p:nvSpPr>
        <p:spPr>
          <a:xfrm>
            <a:off x="4576440" y="1153688"/>
            <a:ext cx="562975" cy="923330"/>
          </a:xfrm>
          <a:prstGeom prst="rect">
            <a:avLst/>
          </a:prstGeom>
          <a:noFill/>
        </p:spPr>
        <p:txBody>
          <a:bodyPr wrap="none" lIns="91440" tIns="45720" rIns="91440" bIns="45720">
            <a:spAutoFit/>
          </a:bodyPr>
          <a:lstStyle/>
          <a:p>
            <a:pPr algn="ctr"/>
            <a:r>
              <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a</a:t>
            </a:r>
          </a:p>
        </p:txBody>
      </p:sp>
      <p:sp>
        <p:nvSpPr>
          <p:cNvPr id="68" name="Rectangle 67">
            <a:extLst>
              <a:ext uri="{FF2B5EF4-FFF2-40B4-BE49-F238E27FC236}">
                <a16:creationId xmlns:a16="http://schemas.microsoft.com/office/drawing/2014/main" id="{48E712CE-0FF3-0D2D-2ECC-8805703341D9}"/>
              </a:ext>
            </a:extLst>
          </p:cNvPr>
          <p:cNvSpPr/>
          <p:nvPr/>
        </p:nvSpPr>
        <p:spPr>
          <a:xfrm>
            <a:off x="6421927" y="1166257"/>
            <a:ext cx="556564" cy="923330"/>
          </a:xfrm>
          <a:prstGeom prst="rect">
            <a:avLst/>
          </a:prstGeom>
          <a:noFill/>
        </p:spPr>
        <p:txBody>
          <a:bodyPr wrap="none" lIns="91440" tIns="45720" rIns="91440" bIns="45720">
            <a:spAutoFit/>
          </a:bodyPr>
          <a:lstStyle/>
          <a:p>
            <a:pPr algn="ctr"/>
            <a:r>
              <a:rPr lang="en-US" sz="5400" b="1"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b</a:t>
            </a:r>
            <a:endPar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endParaRPr>
          </a:p>
        </p:txBody>
      </p:sp>
      <p:sp>
        <p:nvSpPr>
          <p:cNvPr id="69" name="Rectangle 68">
            <a:extLst>
              <a:ext uri="{FF2B5EF4-FFF2-40B4-BE49-F238E27FC236}">
                <a16:creationId xmlns:a16="http://schemas.microsoft.com/office/drawing/2014/main" id="{9C5AABFA-9345-8D76-543C-F5665E15566E}"/>
              </a:ext>
            </a:extLst>
          </p:cNvPr>
          <p:cNvSpPr/>
          <p:nvPr/>
        </p:nvSpPr>
        <p:spPr>
          <a:xfrm>
            <a:off x="8854383" y="1189667"/>
            <a:ext cx="492443" cy="923330"/>
          </a:xfrm>
          <a:prstGeom prst="rect">
            <a:avLst/>
          </a:prstGeom>
          <a:noFill/>
        </p:spPr>
        <p:txBody>
          <a:bodyPr wrap="none" lIns="91440" tIns="45720" rIns="91440" bIns="45720">
            <a:spAutoFit/>
          </a:bodyPr>
          <a:lstStyle/>
          <a:p>
            <a:pPr algn="ctr"/>
            <a:r>
              <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c</a:t>
            </a:r>
          </a:p>
        </p:txBody>
      </p:sp>
      <p:sp>
        <p:nvSpPr>
          <p:cNvPr id="70" name="Rectangle 69">
            <a:extLst>
              <a:ext uri="{FF2B5EF4-FFF2-40B4-BE49-F238E27FC236}">
                <a16:creationId xmlns:a16="http://schemas.microsoft.com/office/drawing/2014/main" id="{A1222D63-EDA6-7AF8-CDE7-7C4992DEA5F1}"/>
              </a:ext>
            </a:extLst>
          </p:cNvPr>
          <p:cNvSpPr/>
          <p:nvPr/>
        </p:nvSpPr>
        <p:spPr>
          <a:xfrm>
            <a:off x="4611706" y="2671806"/>
            <a:ext cx="492443" cy="923330"/>
          </a:xfrm>
          <a:prstGeom prst="rect">
            <a:avLst/>
          </a:prstGeom>
          <a:noFill/>
        </p:spPr>
        <p:txBody>
          <a:bodyPr wrap="none" lIns="91440" tIns="45720" rIns="91440" bIns="45720">
            <a:spAutoFit/>
          </a:bodyPr>
          <a:lstStyle/>
          <a:p>
            <a:pPr algn="ctr"/>
            <a:r>
              <a:rPr lang="en-US" sz="5400" b="1"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c</a:t>
            </a:r>
            <a:endPar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endParaRPr>
          </a:p>
        </p:txBody>
      </p:sp>
      <p:sp>
        <p:nvSpPr>
          <p:cNvPr id="71" name="Rectangle 70">
            <a:extLst>
              <a:ext uri="{FF2B5EF4-FFF2-40B4-BE49-F238E27FC236}">
                <a16:creationId xmlns:a16="http://schemas.microsoft.com/office/drawing/2014/main" id="{F75139D7-F37F-B90E-1D7A-07EB869F6DF7}"/>
              </a:ext>
            </a:extLst>
          </p:cNvPr>
          <p:cNvSpPr/>
          <p:nvPr/>
        </p:nvSpPr>
        <p:spPr>
          <a:xfrm>
            <a:off x="6648688" y="2749237"/>
            <a:ext cx="585417" cy="923330"/>
          </a:xfrm>
          <a:prstGeom prst="rect">
            <a:avLst/>
          </a:prstGeom>
          <a:noFill/>
        </p:spPr>
        <p:txBody>
          <a:bodyPr wrap="none" lIns="91440" tIns="45720" rIns="91440" bIns="45720">
            <a:spAutoFit/>
          </a:bodyPr>
          <a:lstStyle/>
          <a:p>
            <a:pPr algn="ctr"/>
            <a:r>
              <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d</a:t>
            </a:r>
          </a:p>
        </p:txBody>
      </p:sp>
      <p:sp>
        <p:nvSpPr>
          <p:cNvPr id="72" name="Rectangle 71">
            <a:extLst>
              <a:ext uri="{FF2B5EF4-FFF2-40B4-BE49-F238E27FC236}">
                <a16:creationId xmlns:a16="http://schemas.microsoft.com/office/drawing/2014/main" id="{49564850-3F94-7AF1-9DB3-E3D33A7FBB7D}"/>
              </a:ext>
            </a:extLst>
          </p:cNvPr>
          <p:cNvSpPr/>
          <p:nvPr/>
        </p:nvSpPr>
        <p:spPr>
          <a:xfrm>
            <a:off x="8864001" y="2707785"/>
            <a:ext cx="473206" cy="923330"/>
          </a:xfrm>
          <a:prstGeom prst="rect">
            <a:avLst/>
          </a:prstGeom>
          <a:noFill/>
        </p:spPr>
        <p:txBody>
          <a:bodyPr wrap="none" lIns="91440" tIns="45720" rIns="91440" bIns="45720">
            <a:spAutoFit/>
          </a:bodyPr>
          <a:lstStyle/>
          <a:p>
            <a:pPr algn="ctr"/>
            <a:r>
              <a:rPr lang="en-US" sz="5400" b="1"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e</a:t>
            </a:r>
            <a:endPar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endParaRPr>
          </a:p>
        </p:txBody>
      </p:sp>
      <p:pic>
        <p:nvPicPr>
          <p:cNvPr id="1038" name="Picture 14" descr="Bandera, España, Español">
            <a:extLst>
              <a:ext uri="{FF2B5EF4-FFF2-40B4-BE49-F238E27FC236}">
                <a16:creationId xmlns:a16="http://schemas.microsoft.com/office/drawing/2014/main" id="{6CDB9C74-3696-15FE-C848-7D29E6F5A0D5}"/>
              </a:ext>
            </a:extLst>
          </p:cNvPr>
          <p:cNvPicPr>
            <a:picLocks noChangeAspect="1" noChangeArrowheads="1"/>
          </p:cNvPicPr>
          <p:nvPr/>
        </p:nvPicPr>
        <p:blipFill>
          <a:blip r:embed="rId28">
            <a:alphaModFix amt="85000"/>
            <a:extLst>
              <a:ext uri="{28A0092B-C50C-407E-A947-70E740481C1C}">
                <a14:useLocalDpi xmlns:a14="http://schemas.microsoft.com/office/drawing/2010/main" val="0"/>
              </a:ext>
            </a:extLst>
          </a:blip>
          <a:srcRect/>
          <a:stretch>
            <a:fillRect/>
          </a:stretch>
        </p:blipFill>
        <p:spPr bwMode="auto">
          <a:xfrm>
            <a:off x="4577466" y="1243754"/>
            <a:ext cx="7014987" cy="3282578"/>
          </a:xfrm>
          <a:prstGeom prst="roundRect">
            <a:avLst/>
          </a:prstGeom>
          <a:solidFill>
            <a:srgbClr val="000000">
              <a:alpha val="30196"/>
            </a:srgbClr>
          </a:solidFill>
        </p:spPr>
      </p:pic>
      <p:sp>
        <p:nvSpPr>
          <p:cNvPr id="7" name="TextBox 6">
            <a:extLst>
              <a:ext uri="{FF2B5EF4-FFF2-40B4-BE49-F238E27FC236}">
                <a16:creationId xmlns:a16="http://schemas.microsoft.com/office/drawing/2014/main" id="{4B1B1263-78F5-2192-1FB3-751B3941EAFD}"/>
              </a:ext>
            </a:extLst>
          </p:cNvPr>
          <p:cNvSpPr txBox="1"/>
          <p:nvPr/>
        </p:nvSpPr>
        <p:spPr>
          <a:xfrm>
            <a:off x="1804551" y="1416835"/>
            <a:ext cx="591120" cy="523220"/>
          </a:xfrm>
          <a:prstGeom prst="rect">
            <a:avLst/>
          </a:prstGeom>
          <a:noFill/>
        </p:spPr>
        <p:txBody>
          <a:bodyPr wrap="square" rtlCol="0">
            <a:spAutoFit/>
          </a:bodyPr>
          <a:lstStyle/>
          <a:p>
            <a:r>
              <a:rPr lang="en-GB" sz="2800" spc="300" dirty="0" err="1">
                <a:solidFill>
                  <a:srgbClr val="92D050"/>
                </a:solidFill>
                <a:latin typeface="Segoe Print" panose="02000600000000000000" pitchFamily="2" charset="0"/>
              </a:rPr>
              <a:t>ti</a:t>
            </a:r>
            <a:endParaRPr lang="en-GB" sz="2800" spc="300" dirty="0">
              <a:solidFill>
                <a:srgbClr val="92D050"/>
              </a:solidFill>
              <a:latin typeface="Segoe Print" panose="02000600000000000000" pitchFamily="2" charset="0"/>
            </a:endParaRPr>
          </a:p>
        </p:txBody>
      </p:sp>
      <p:sp>
        <p:nvSpPr>
          <p:cNvPr id="74" name="TextBox 73">
            <a:extLst>
              <a:ext uri="{FF2B5EF4-FFF2-40B4-BE49-F238E27FC236}">
                <a16:creationId xmlns:a16="http://schemas.microsoft.com/office/drawing/2014/main" id="{7770AB17-6BE4-0C0E-3AE7-CB3856467227}"/>
              </a:ext>
            </a:extLst>
          </p:cNvPr>
          <p:cNvSpPr txBox="1"/>
          <p:nvPr/>
        </p:nvSpPr>
        <p:spPr>
          <a:xfrm>
            <a:off x="2006943" y="2130037"/>
            <a:ext cx="996871"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que</a:t>
            </a:r>
          </a:p>
        </p:txBody>
      </p:sp>
      <p:sp>
        <p:nvSpPr>
          <p:cNvPr id="75" name="TextBox 74">
            <a:extLst>
              <a:ext uri="{FF2B5EF4-FFF2-40B4-BE49-F238E27FC236}">
                <a16:creationId xmlns:a16="http://schemas.microsoft.com/office/drawing/2014/main" id="{6126BE6A-87DE-D294-1C3F-41A7A1355001}"/>
              </a:ext>
            </a:extLst>
          </p:cNvPr>
          <p:cNvSpPr txBox="1"/>
          <p:nvPr/>
        </p:nvSpPr>
        <p:spPr>
          <a:xfrm>
            <a:off x="1559392" y="2862958"/>
            <a:ext cx="894843"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ga</a:t>
            </a:r>
          </a:p>
        </p:txBody>
      </p:sp>
      <p:sp>
        <p:nvSpPr>
          <p:cNvPr id="76" name="TextBox 75">
            <a:extLst>
              <a:ext uri="{FF2B5EF4-FFF2-40B4-BE49-F238E27FC236}">
                <a16:creationId xmlns:a16="http://schemas.microsoft.com/office/drawing/2014/main" id="{8909FE74-E1A9-C064-465E-294CFFCC0923}"/>
              </a:ext>
            </a:extLst>
          </p:cNvPr>
          <p:cNvSpPr txBox="1"/>
          <p:nvPr/>
        </p:nvSpPr>
        <p:spPr>
          <a:xfrm>
            <a:off x="2577147" y="2875427"/>
            <a:ext cx="996871" cy="523220"/>
          </a:xfrm>
          <a:prstGeom prst="rect">
            <a:avLst/>
          </a:prstGeom>
          <a:noFill/>
        </p:spPr>
        <p:txBody>
          <a:bodyPr wrap="square" rtlCol="0">
            <a:spAutoFit/>
          </a:bodyPr>
          <a:lstStyle/>
          <a:p>
            <a:r>
              <a:rPr lang="en-GB" sz="2800" spc="300" dirty="0" err="1">
                <a:solidFill>
                  <a:srgbClr val="92D050"/>
                </a:solidFill>
                <a:latin typeface="Segoe Print" panose="02000600000000000000" pitchFamily="2" charset="0"/>
              </a:rPr>
              <a:t>ba</a:t>
            </a:r>
            <a:endParaRPr lang="en-GB" sz="2800" spc="300" dirty="0">
              <a:solidFill>
                <a:srgbClr val="92D050"/>
              </a:solidFill>
              <a:latin typeface="Segoe Print" panose="02000600000000000000" pitchFamily="2" charset="0"/>
            </a:endParaRPr>
          </a:p>
        </p:txBody>
      </p:sp>
      <p:sp>
        <p:nvSpPr>
          <p:cNvPr id="77" name="TextBox 76">
            <a:extLst>
              <a:ext uri="{FF2B5EF4-FFF2-40B4-BE49-F238E27FC236}">
                <a16:creationId xmlns:a16="http://schemas.microsoft.com/office/drawing/2014/main" id="{4370BB06-2F31-D4FE-F7CE-6C88D884D875}"/>
              </a:ext>
            </a:extLst>
          </p:cNvPr>
          <p:cNvSpPr txBox="1"/>
          <p:nvPr/>
        </p:nvSpPr>
        <p:spPr>
          <a:xfrm>
            <a:off x="2150672" y="3483426"/>
            <a:ext cx="996871"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ji</a:t>
            </a:r>
          </a:p>
        </p:txBody>
      </p:sp>
      <p:sp>
        <p:nvSpPr>
          <p:cNvPr id="78" name="TextBox 77">
            <a:extLst>
              <a:ext uri="{FF2B5EF4-FFF2-40B4-BE49-F238E27FC236}">
                <a16:creationId xmlns:a16="http://schemas.microsoft.com/office/drawing/2014/main" id="{BA4C39F3-48C7-F112-B169-F62AFE7E74A3}"/>
              </a:ext>
            </a:extLst>
          </p:cNvPr>
          <p:cNvSpPr txBox="1"/>
          <p:nvPr/>
        </p:nvSpPr>
        <p:spPr>
          <a:xfrm>
            <a:off x="3094497" y="3456715"/>
            <a:ext cx="996871" cy="523220"/>
          </a:xfrm>
          <a:prstGeom prst="rect">
            <a:avLst/>
          </a:prstGeom>
          <a:noFill/>
        </p:spPr>
        <p:txBody>
          <a:bodyPr wrap="square" rtlCol="0">
            <a:spAutoFit/>
          </a:bodyPr>
          <a:lstStyle/>
          <a:p>
            <a:r>
              <a:rPr lang="en-GB" sz="2800" spc="300" dirty="0" err="1">
                <a:solidFill>
                  <a:srgbClr val="92D050"/>
                </a:solidFill>
                <a:latin typeface="Segoe Print" panose="02000600000000000000" pitchFamily="2" charset="0"/>
              </a:rPr>
              <a:t>nes</a:t>
            </a:r>
            <a:endParaRPr lang="en-GB" sz="2800" spc="300" dirty="0">
              <a:solidFill>
                <a:srgbClr val="92D050"/>
              </a:solidFill>
              <a:latin typeface="Segoe Print" panose="02000600000000000000" pitchFamily="2" charset="0"/>
            </a:endParaRPr>
          </a:p>
        </p:txBody>
      </p:sp>
      <p:sp>
        <p:nvSpPr>
          <p:cNvPr id="79" name="TextBox 78">
            <a:extLst>
              <a:ext uri="{FF2B5EF4-FFF2-40B4-BE49-F238E27FC236}">
                <a16:creationId xmlns:a16="http://schemas.microsoft.com/office/drawing/2014/main" id="{58999354-D4AE-8E8E-8FA1-31202948F231}"/>
              </a:ext>
            </a:extLst>
          </p:cNvPr>
          <p:cNvSpPr txBox="1"/>
          <p:nvPr/>
        </p:nvSpPr>
        <p:spPr>
          <a:xfrm>
            <a:off x="1365569" y="4113221"/>
            <a:ext cx="996871" cy="523220"/>
          </a:xfrm>
          <a:prstGeom prst="rect">
            <a:avLst/>
          </a:prstGeom>
          <a:noFill/>
        </p:spPr>
        <p:txBody>
          <a:bodyPr wrap="square" rtlCol="0">
            <a:spAutoFit/>
          </a:bodyPr>
          <a:lstStyle/>
          <a:p>
            <a:r>
              <a:rPr lang="en-GB" sz="2800" spc="300" dirty="0" err="1">
                <a:solidFill>
                  <a:srgbClr val="92D050"/>
                </a:solidFill>
                <a:latin typeface="Segoe Print" panose="02000600000000000000" pitchFamily="2" charset="0"/>
              </a:rPr>
              <a:t>pu</a:t>
            </a:r>
            <a:endParaRPr lang="en-GB" sz="2800" spc="300" dirty="0">
              <a:solidFill>
                <a:srgbClr val="92D050"/>
              </a:solidFill>
              <a:latin typeface="Segoe Print" panose="02000600000000000000" pitchFamily="2" charset="0"/>
            </a:endParaRPr>
          </a:p>
        </p:txBody>
      </p:sp>
      <p:sp>
        <p:nvSpPr>
          <p:cNvPr id="80" name="TextBox 79">
            <a:extLst>
              <a:ext uri="{FF2B5EF4-FFF2-40B4-BE49-F238E27FC236}">
                <a16:creationId xmlns:a16="http://schemas.microsoft.com/office/drawing/2014/main" id="{AEE18C38-0323-7425-E05D-C4E831C294D0}"/>
              </a:ext>
            </a:extLst>
          </p:cNvPr>
          <p:cNvSpPr txBox="1"/>
          <p:nvPr/>
        </p:nvSpPr>
        <p:spPr>
          <a:xfrm>
            <a:off x="2075860" y="4101254"/>
            <a:ext cx="996871"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po</a:t>
            </a:r>
          </a:p>
        </p:txBody>
      </p:sp>
      <p:sp>
        <p:nvSpPr>
          <p:cNvPr id="81" name="TextBox 80">
            <a:extLst>
              <a:ext uri="{FF2B5EF4-FFF2-40B4-BE49-F238E27FC236}">
                <a16:creationId xmlns:a16="http://schemas.microsoft.com/office/drawing/2014/main" id="{0A0076EF-23CE-E615-31E5-AA5764FA62CA}"/>
              </a:ext>
            </a:extLst>
          </p:cNvPr>
          <p:cNvSpPr txBox="1"/>
          <p:nvPr/>
        </p:nvSpPr>
        <p:spPr>
          <a:xfrm>
            <a:off x="1873802" y="4749337"/>
            <a:ext cx="847684" cy="523220"/>
          </a:xfrm>
          <a:prstGeom prst="rect">
            <a:avLst/>
          </a:prstGeom>
          <a:noFill/>
        </p:spPr>
        <p:txBody>
          <a:bodyPr wrap="square" rtlCol="0">
            <a:spAutoFit/>
          </a:bodyPr>
          <a:lstStyle/>
          <a:p>
            <a:r>
              <a:rPr lang="en-GB" sz="2800" spc="300" dirty="0" err="1">
                <a:solidFill>
                  <a:srgbClr val="92D050"/>
                </a:solidFill>
                <a:latin typeface="Segoe Print" panose="02000600000000000000" pitchFamily="2" charset="0"/>
              </a:rPr>
              <a:t>ce</a:t>
            </a:r>
            <a:endParaRPr lang="en-GB" sz="2800" spc="300" dirty="0">
              <a:solidFill>
                <a:srgbClr val="92D050"/>
              </a:solidFill>
              <a:latin typeface="Segoe Print" panose="02000600000000000000" pitchFamily="2" charset="0"/>
            </a:endParaRPr>
          </a:p>
        </p:txBody>
      </p:sp>
      <p:sp>
        <p:nvSpPr>
          <p:cNvPr id="82" name="TextBox 81">
            <a:extLst>
              <a:ext uri="{FF2B5EF4-FFF2-40B4-BE49-F238E27FC236}">
                <a16:creationId xmlns:a16="http://schemas.microsoft.com/office/drawing/2014/main" id="{38EAFF16-BECF-59C8-1092-928E3950E80F}"/>
              </a:ext>
            </a:extLst>
          </p:cNvPr>
          <p:cNvSpPr txBox="1"/>
          <p:nvPr/>
        </p:nvSpPr>
        <p:spPr>
          <a:xfrm>
            <a:off x="2944267" y="4777989"/>
            <a:ext cx="996871" cy="523220"/>
          </a:xfrm>
          <a:prstGeom prst="rect">
            <a:avLst/>
          </a:prstGeom>
          <a:noFill/>
        </p:spPr>
        <p:txBody>
          <a:bodyPr wrap="square" rtlCol="0">
            <a:spAutoFit/>
          </a:bodyPr>
          <a:lstStyle/>
          <a:p>
            <a:r>
              <a:rPr lang="en-GB" sz="2800" spc="300" dirty="0" err="1">
                <a:solidFill>
                  <a:srgbClr val="92D050"/>
                </a:solidFill>
                <a:latin typeface="Segoe Print" panose="02000600000000000000" pitchFamily="2" charset="0"/>
              </a:rPr>
              <a:t>nas</a:t>
            </a:r>
            <a:endParaRPr lang="en-GB" sz="2800" spc="300" dirty="0">
              <a:solidFill>
                <a:srgbClr val="92D050"/>
              </a:solidFill>
              <a:latin typeface="Segoe Print" panose="02000600000000000000" pitchFamily="2" charset="0"/>
            </a:endParaRPr>
          </a:p>
        </p:txBody>
      </p:sp>
      <p:sp>
        <p:nvSpPr>
          <p:cNvPr id="8" name="TextBox 7">
            <a:extLst>
              <a:ext uri="{FF2B5EF4-FFF2-40B4-BE49-F238E27FC236}">
                <a16:creationId xmlns:a16="http://schemas.microsoft.com/office/drawing/2014/main" id="{90F51C5E-64B5-EA66-5C53-8C29512BF0CB}"/>
              </a:ext>
            </a:extLst>
          </p:cNvPr>
          <p:cNvSpPr txBox="1"/>
          <p:nvPr/>
        </p:nvSpPr>
        <p:spPr>
          <a:xfrm>
            <a:off x="254265" y="786761"/>
            <a:ext cx="177324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a:t>
            </a:r>
            <a:r>
              <a:rPr lang="en-GB" sz="2800" dirty="0">
                <a:solidFill>
                  <a:srgbClr val="002060"/>
                </a:solidFill>
                <a:latin typeface="Century Gothic" panose="020B0502020202020204" pitchFamily="34" charset="0"/>
              </a:rPr>
              <a:t> Escribe</a:t>
            </a:r>
          </a:p>
        </p:txBody>
      </p:sp>
      <p:sp>
        <p:nvSpPr>
          <p:cNvPr id="85" name="TextBox 84">
            <a:extLst>
              <a:ext uri="{FF2B5EF4-FFF2-40B4-BE49-F238E27FC236}">
                <a16:creationId xmlns:a16="http://schemas.microsoft.com/office/drawing/2014/main" id="{1D364D7B-E09D-9666-1218-3FB52BFC9A43}"/>
              </a:ext>
            </a:extLst>
          </p:cNvPr>
          <p:cNvSpPr txBox="1"/>
          <p:nvPr/>
        </p:nvSpPr>
        <p:spPr>
          <a:xfrm>
            <a:off x="254266" y="5600335"/>
            <a:ext cx="4446048" cy="954107"/>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a:t>
            </a:r>
            <a:r>
              <a:rPr lang="en-GB" sz="2800" dirty="0">
                <a:solidFill>
                  <a:srgbClr val="002060"/>
                </a:solidFill>
                <a:latin typeface="Century Gothic" panose="020B0502020202020204" pitchFamily="34" charset="0"/>
              </a:rPr>
              <a:t> Con </a:t>
            </a:r>
            <a:r>
              <a:rPr lang="en-GB" sz="2800" dirty="0" err="1">
                <a:solidFill>
                  <a:srgbClr val="002060"/>
                </a:solidFill>
                <a:latin typeface="Century Gothic" panose="020B0502020202020204" pitchFamily="34" charset="0"/>
              </a:rPr>
              <a:t>tu</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compañero</a:t>
            </a:r>
            <a:r>
              <a:rPr lang="en-GB" sz="2800" dirty="0">
                <a:solidFill>
                  <a:srgbClr val="002060"/>
                </a:solidFill>
                <a:latin typeface="Century Gothic" panose="020B0502020202020204" pitchFamily="34" charset="0"/>
              </a:rPr>
              <a:t>/a, </a:t>
            </a:r>
            <a:r>
              <a:rPr lang="en-GB" sz="2800" dirty="0" err="1">
                <a:solidFill>
                  <a:srgbClr val="002060"/>
                </a:solidFill>
                <a:latin typeface="Century Gothic" panose="020B0502020202020204" pitchFamily="34" charset="0"/>
              </a:rPr>
              <a:t>pregunta</a:t>
            </a:r>
            <a:r>
              <a:rPr lang="en-GB" sz="2800" dirty="0">
                <a:solidFill>
                  <a:srgbClr val="002060"/>
                </a:solidFill>
                <a:latin typeface="Century Gothic" panose="020B0502020202020204" pitchFamily="34" charset="0"/>
              </a:rPr>
              <a:t>.</a:t>
            </a:r>
          </a:p>
        </p:txBody>
      </p:sp>
      <p:grpSp>
        <p:nvGrpSpPr>
          <p:cNvPr id="86" name="Group 85">
            <a:extLst>
              <a:ext uri="{FF2B5EF4-FFF2-40B4-BE49-F238E27FC236}">
                <a16:creationId xmlns:a16="http://schemas.microsoft.com/office/drawing/2014/main" id="{26CBEB3E-D355-6FC6-C597-137552534893}"/>
              </a:ext>
            </a:extLst>
          </p:cNvPr>
          <p:cNvGrpSpPr/>
          <p:nvPr/>
        </p:nvGrpSpPr>
        <p:grpSpPr>
          <a:xfrm>
            <a:off x="3809965" y="124794"/>
            <a:ext cx="4751677" cy="701249"/>
            <a:chOff x="1173502" y="6277096"/>
            <a:chExt cx="3842035" cy="518040"/>
          </a:xfrm>
        </p:grpSpPr>
        <p:sp>
          <p:nvSpPr>
            <p:cNvPr id="87" name="Speech Bubble: Rectangle with Corners Rounded 86">
              <a:extLst>
                <a:ext uri="{FF2B5EF4-FFF2-40B4-BE49-F238E27FC236}">
                  <a16:creationId xmlns:a16="http://schemas.microsoft.com/office/drawing/2014/main" id="{96B901FB-ED9C-7DF9-E8C8-2BA4E0D04238}"/>
                </a:ext>
              </a:extLst>
            </p:cNvPr>
            <p:cNvSpPr/>
            <p:nvPr/>
          </p:nvSpPr>
          <p:spPr>
            <a:xfrm>
              <a:off x="1173502" y="6277096"/>
              <a:ext cx="384203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88" name="TextBox 87">
              <a:extLst>
                <a:ext uri="{FF2B5EF4-FFF2-40B4-BE49-F238E27FC236}">
                  <a16:creationId xmlns:a16="http://schemas.microsoft.com/office/drawing/2014/main" id="{60CA961C-2756-145F-F202-CDA284FB9D97}"/>
                </a:ext>
              </a:extLst>
            </p:cNvPr>
            <p:cNvSpPr txBox="1"/>
            <p:nvPr/>
          </p:nvSpPr>
          <p:spPr>
            <a:xfrm>
              <a:off x="1220322" y="6344651"/>
              <a:ext cx="3541872" cy="386523"/>
            </a:xfrm>
            <a:prstGeom prst="rect">
              <a:avLst/>
            </a:prstGeom>
            <a:noFill/>
            <a:ln>
              <a:noFill/>
            </a:ln>
          </p:spPr>
          <p:txBody>
            <a:bodyPr wrap="square" rtlCol="0">
              <a:spAutoFit/>
            </a:bodyPr>
            <a:lstStyle/>
            <a:p>
              <a:pPr algn="ctr"/>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Qué</a:t>
              </a:r>
              <a:r>
                <a:rPr lang="en-GB" sz="2800" b="1" dirty="0">
                  <a:solidFill>
                    <a:schemeClr val="bg1"/>
                  </a:solidFill>
                  <a:latin typeface="Century Gothic" panose="020B0502020202020204" pitchFamily="34" charset="0"/>
                </a:rPr>
                <a:t> son </a:t>
              </a:r>
              <a:r>
                <a:rPr lang="en-GB" sz="2800" b="1" dirty="0" err="1">
                  <a:solidFill>
                    <a:schemeClr val="bg1"/>
                  </a:solidFill>
                  <a:latin typeface="Century Gothic" panose="020B0502020202020204" pitchFamily="34" charset="0"/>
                </a:rPr>
                <a:t>estos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platos</a:t>
              </a:r>
              <a:r>
                <a:rPr lang="en-GB" sz="2800" b="1" dirty="0">
                  <a:solidFill>
                    <a:schemeClr val="bg1"/>
                  </a:solidFill>
                  <a:latin typeface="Century Gothic" panose="020B0502020202020204" pitchFamily="34" charset="0"/>
                </a:rPr>
                <a:t>?</a:t>
              </a:r>
            </a:p>
          </p:txBody>
        </p:sp>
      </p:grpSp>
      <p:grpSp>
        <p:nvGrpSpPr>
          <p:cNvPr id="12" name="Group 11">
            <a:extLst>
              <a:ext uri="{FF2B5EF4-FFF2-40B4-BE49-F238E27FC236}">
                <a16:creationId xmlns:a16="http://schemas.microsoft.com/office/drawing/2014/main" id="{FD9F7586-D25A-B7CE-BC9E-0C9D37694B57}"/>
              </a:ext>
            </a:extLst>
          </p:cNvPr>
          <p:cNvGrpSpPr/>
          <p:nvPr/>
        </p:nvGrpSpPr>
        <p:grpSpPr>
          <a:xfrm>
            <a:off x="8181281" y="-2555"/>
            <a:ext cx="2874503" cy="1458317"/>
            <a:chOff x="8181281" y="-2555"/>
            <a:chExt cx="2874503" cy="1458317"/>
          </a:xfrm>
        </p:grpSpPr>
        <p:sp>
          <p:nvSpPr>
            <p:cNvPr id="10" name="Explosion: 14 Points 9">
              <a:extLst>
                <a:ext uri="{FF2B5EF4-FFF2-40B4-BE49-F238E27FC236}">
                  <a16:creationId xmlns:a16="http://schemas.microsoft.com/office/drawing/2014/main" id="{A9DF3D26-85A4-5528-3BF0-983BFFC8A165}"/>
                </a:ext>
              </a:extLst>
            </p:cNvPr>
            <p:cNvSpPr/>
            <p:nvPr/>
          </p:nvSpPr>
          <p:spPr>
            <a:xfrm>
              <a:off x="8181281" y="-2555"/>
              <a:ext cx="2874503" cy="1458317"/>
            </a:xfrm>
            <a:prstGeom prst="irregularSeal2">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2060"/>
                </a:solidFill>
                <a:latin typeface="Century Gothic" panose="020B0502020202020204" pitchFamily="34" charset="0"/>
              </a:endParaRPr>
            </a:p>
          </p:txBody>
        </p:sp>
        <p:sp>
          <p:nvSpPr>
            <p:cNvPr id="92" name="TextBox 91">
              <a:extLst>
                <a:ext uri="{FF2B5EF4-FFF2-40B4-BE49-F238E27FC236}">
                  <a16:creationId xmlns:a16="http://schemas.microsoft.com/office/drawing/2014/main" id="{22A7CF2E-1CF5-911B-041E-D057A2934761}"/>
                </a:ext>
              </a:extLst>
            </p:cNvPr>
            <p:cNvSpPr txBox="1"/>
            <p:nvPr/>
          </p:nvSpPr>
          <p:spPr>
            <a:xfrm rot="20594481">
              <a:off x="8585993" y="504059"/>
              <a:ext cx="1993283" cy="461665"/>
            </a:xfrm>
            <a:prstGeom prst="rect">
              <a:avLst/>
            </a:prstGeom>
            <a:noFill/>
          </p:spPr>
          <p:txBody>
            <a:bodyPr wrap="square">
              <a:spAutoFit/>
            </a:bodyPr>
            <a:lstStyle/>
            <a:p>
              <a:pPr algn="ctr"/>
              <a:r>
                <a:rPr lang="en-GB" sz="2400" b="1" dirty="0">
                  <a:solidFill>
                    <a:srgbClr val="002060"/>
                  </a:solidFill>
                  <a:latin typeface="Century Gothic" panose="020B0502020202020204" pitchFamily="34" charset="0"/>
                </a:rPr>
                <a:t>Son tapas.</a:t>
              </a:r>
            </a:p>
          </p:txBody>
        </p:sp>
      </p:grpSp>
      <p:pic>
        <p:nvPicPr>
          <p:cNvPr id="94" name="Graphic 93" descr="User">
            <a:extLst>
              <a:ext uri="{FF2B5EF4-FFF2-40B4-BE49-F238E27FC236}">
                <a16:creationId xmlns:a16="http://schemas.microsoft.com/office/drawing/2014/main" id="{144A497E-58EB-8FC3-8882-3BFF5A8BD9D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615349" y="5689486"/>
            <a:ext cx="1356293" cy="1356293"/>
          </a:xfrm>
          <a:prstGeom prst="rect">
            <a:avLst/>
          </a:prstGeom>
        </p:spPr>
      </p:pic>
      <p:pic>
        <p:nvPicPr>
          <p:cNvPr id="95" name="Graphic 94" descr="User">
            <a:extLst>
              <a:ext uri="{FF2B5EF4-FFF2-40B4-BE49-F238E27FC236}">
                <a16:creationId xmlns:a16="http://schemas.microsoft.com/office/drawing/2014/main" id="{27DFAF99-6241-4FFA-E10A-FE9D98AFFDC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275831" y="5731440"/>
            <a:ext cx="1356293" cy="1356293"/>
          </a:xfrm>
          <a:prstGeom prst="rect">
            <a:avLst/>
          </a:prstGeom>
        </p:spPr>
      </p:pic>
      <p:sp>
        <p:nvSpPr>
          <p:cNvPr id="96" name="TextBox 95">
            <a:extLst>
              <a:ext uri="{FF2B5EF4-FFF2-40B4-BE49-F238E27FC236}">
                <a16:creationId xmlns:a16="http://schemas.microsoft.com/office/drawing/2014/main" id="{50FB4E3F-0D2C-1225-74F5-5F452040E6E6}"/>
              </a:ext>
            </a:extLst>
          </p:cNvPr>
          <p:cNvSpPr txBox="1"/>
          <p:nvPr/>
        </p:nvSpPr>
        <p:spPr>
          <a:xfrm>
            <a:off x="4999862" y="6274303"/>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A</a:t>
            </a:r>
          </a:p>
        </p:txBody>
      </p:sp>
      <p:sp>
        <p:nvSpPr>
          <p:cNvPr id="97" name="TextBox 96">
            <a:extLst>
              <a:ext uri="{FF2B5EF4-FFF2-40B4-BE49-F238E27FC236}">
                <a16:creationId xmlns:a16="http://schemas.microsoft.com/office/drawing/2014/main" id="{9012C4B2-DE42-285B-BC7B-9C9D37C5DA80}"/>
              </a:ext>
            </a:extLst>
          </p:cNvPr>
          <p:cNvSpPr txBox="1"/>
          <p:nvPr/>
        </p:nvSpPr>
        <p:spPr>
          <a:xfrm>
            <a:off x="6694601" y="6320213"/>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B</a:t>
            </a:r>
          </a:p>
        </p:txBody>
      </p:sp>
      <p:grpSp>
        <p:nvGrpSpPr>
          <p:cNvPr id="15" name="Group 14">
            <a:extLst>
              <a:ext uri="{FF2B5EF4-FFF2-40B4-BE49-F238E27FC236}">
                <a16:creationId xmlns:a16="http://schemas.microsoft.com/office/drawing/2014/main" id="{617A7CA4-CD4F-F90B-5569-9BEA5B9FBF11}"/>
              </a:ext>
            </a:extLst>
          </p:cNvPr>
          <p:cNvGrpSpPr/>
          <p:nvPr/>
        </p:nvGrpSpPr>
        <p:grpSpPr>
          <a:xfrm>
            <a:off x="4425854" y="4759208"/>
            <a:ext cx="1633606" cy="910355"/>
            <a:chOff x="4425854" y="4759208"/>
            <a:chExt cx="1633606" cy="910355"/>
          </a:xfrm>
        </p:grpSpPr>
        <p:sp>
          <p:nvSpPr>
            <p:cNvPr id="13" name="Speech Bubble: Oval 12">
              <a:extLst>
                <a:ext uri="{FF2B5EF4-FFF2-40B4-BE49-F238E27FC236}">
                  <a16:creationId xmlns:a16="http://schemas.microsoft.com/office/drawing/2014/main" id="{939130E6-F5B1-354B-0F50-E777E8C60CA1}"/>
                </a:ext>
              </a:extLst>
            </p:cNvPr>
            <p:cNvSpPr/>
            <p:nvPr/>
          </p:nvSpPr>
          <p:spPr>
            <a:xfrm>
              <a:off x="4436240" y="4759208"/>
              <a:ext cx="1623220" cy="910355"/>
            </a:xfrm>
            <a:prstGeom prst="wedgeEllipseCallout">
              <a:avLst>
                <a:gd name="adj1" fmla="val 37847"/>
                <a:gd name="adj2" fmla="val 77846"/>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Segoe Print" panose="02000600000000000000" pitchFamily="2" charset="0"/>
              </a:endParaRPr>
            </a:p>
          </p:txBody>
        </p:sp>
        <p:sp>
          <p:nvSpPr>
            <p:cNvPr id="100" name="TextBox 99">
              <a:extLst>
                <a:ext uri="{FF2B5EF4-FFF2-40B4-BE49-F238E27FC236}">
                  <a16:creationId xmlns:a16="http://schemas.microsoft.com/office/drawing/2014/main" id="{97E4C8D3-97DD-0485-E37C-0BF65153133B}"/>
                </a:ext>
              </a:extLst>
            </p:cNvPr>
            <p:cNvSpPr txBox="1"/>
            <p:nvPr/>
          </p:nvSpPr>
          <p:spPr>
            <a:xfrm>
              <a:off x="4425854" y="4920222"/>
              <a:ext cx="1608949" cy="646331"/>
            </a:xfrm>
            <a:prstGeom prst="rect">
              <a:avLst/>
            </a:prstGeom>
            <a:noFill/>
          </p:spPr>
          <p:txBody>
            <a:bodyPr wrap="square">
              <a:spAutoFit/>
            </a:bodyPr>
            <a:lstStyle/>
            <a:p>
              <a:pPr algn="ctr"/>
              <a:r>
                <a:rPr lang="en-GB" sz="1800" dirty="0">
                  <a:solidFill>
                    <a:schemeClr val="bg1"/>
                  </a:solidFill>
                  <a:latin typeface="Segoe Print" panose="02000600000000000000" pitchFamily="2" charset="0"/>
                </a:rPr>
                <a:t>¿Amas las gambas?</a:t>
              </a:r>
            </a:p>
          </p:txBody>
        </p:sp>
      </p:grpSp>
      <p:grpSp>
        <p:nvGrpSpPr>
          <p:cNvPr id="16" name="Group 15">
            <a:extLst>
              <a:ext uri="{FF2B5EF4-FFF2-40B4-BE49-F238E27FC236}">
                <a16:creationId xmlns:a16="http://schemas.microsoft.com/office/drawing/2014/main" id="{8F8397A6-5855-05FD-D31B-D5C4449DC014}"/>
              </a:ext>
            </a:extLst>
          </p:cNvPr>
          <p:cNvGrpSpPr/>
          <p:nvPr/>
        </p:nvGrpSpPr>
        <p:grpSpPr>
          <a:xfrm>
            <a:off x="6321723" y="4759208"/>
            <a:ext cx="1623728" cy="910355"/>
            <a:chOff x="6321723" y="4759208"/>
            <a:chExt cx="1623728" cy="910355"/>
          </a:xfrm>
        </p:grpSpPr>
        <p:sp>
          <p:nvSpPr>
            <p:cNvPr id="101" name="Speech Bubble: Oval 100">
              <a:extLst>
                <a:ext uri="{FF2B5EF4-FFF2-40B4-BE49-F238E27FC236}">
                  <a16:creationId xmlns:a16="http://schemas.microsoft.com/office/drawing/2014/main" id="{A3F6FD19-CC61-AE97-F29F-EBAB0536F0CA}"/>
                </a:ext>
              </a:extLst>
            </p:cNvPr>
            <p:cNvSpPr/>
            <p:nvPr/>
          </p:nvSpPr>
          <p:spPr>
            <a:xfrm>
              <a:off x="6322231" y="4759208"/>
              <a:ext cx="1623220" cy="910355"/>
            </a:xfrm>
            <a:prstGeom prst="wedgeEllipseCallout">
              <a:avLst>
                <a:gd name="adj1" fmla="val -29439"/>
                <a:gd name="adj2" fmla="val 75056"/>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Segoe Print" panose="02000600000000000000" pitchFamily="2" charset="0"/>
              </a:endParaRPr>
            </a:p>
          </p:txBody>
        </p:sp>
        <p:sp>
          <p:nvSpPr>
            <p:cNvPr id="102" name="TextBox 101">
              <a:extLst>
                <a:ext uri="{FF2B5EF4-FFF2-40B4-BE49-F238E27FC236}">
                  <a16:creationId xmlns:a16="http://schemas.microsoft.com/office/drawing/2014/main" id="{80DEF0E3-1F38-D0A8-9474-879C5A26E5CB}"/>
                </a:ext>
              </a:extLst>
            </p:cNvPr>
            <p:cNvSpPr txBox="1"/>
            <p:nvPr/>
          </p:nvSpPr>
          <p:spPr>
            <a:xfrm>
              <a:off x="6321723" y="4913733"/>
              <a:ext cx="1608949" cy="646331"/>
            </a:xfrm>
            <a:prstGeom prst="rect">
              <a:avLst/>
            </a:prstGeom>
            <a:noFill/>
          </p:spPr>
          <p:txBody>
            <a:bodyPr wrap="square">
              <a:spAutoFit/>
            </a:bodyPr>
            <a:lstStyle/>
            <a:p>
              <a:pPr algn="ctr"/>
              <a:r>
                <a:rPr lang="en-GB" sz="1800" dirty="0">
                  <a:solidFill>
                    <a:srgbClr val="002060"/>
                  </a:solidFill>
                  <a:latin typeface="Segoe Print" panose="02000600000000000000" pitchFamily="2" charset="0"/>
                </a:rPr>
                <a:t>¡</a:t>
              </a:r>
              <a:r>
                <a:rPr lang="en-GB" sz="1800" dirty="0" err="1">
                  <a:solidFill>
                    <a:srgbClr val="002060"/>
                  </a:solidFill>
                  <a:latin typeface="Segoe Print" panose="02000600000000000000" pitchFamily="2" charset="0"/>
                </a:rPr>
                <a:t>Sí</a:t>
              </a:r>
              <a:r>
                <a:rPr lang="en-GB" sz="1800" dirty="0">
                  <a:solidFill>
                    <a:srgbClr val="002060"/>
                  </a:solidFill>
                  <a:latin typeface="Segoe Print" panose="02000600000000000000" pitchFamily="2" charset="0"/>
                </a:rPr>
                <a:t>! Amo las gambas.</a:t>
              </a:r>
            </a:p>
          </p:txBody>
        </p:sp>
      </p:grpSp>
      <p:grpSp>
        <p:nvGrpSpPr>
          <p:cNvPr id="106" name="Group 105">
            <a:extLst>
              <a:ext uri="{FF2B5EF4-FFF2-40B4-BE49-F238E27FC236}">
                <a16:creationId xmlns:a16="http://schemas.microsoft.com/office/drawing/2014/main" id="{E2BF4386-F686-6469-B6C3-E424168D7C8F}"/>
              </a:ext>
            </a:extLst>
          </p:cNvPr>
          <p:cNvGrpSpPr/>
          <p:nvPr/>
        </p:nvGrpSpPr>
        <p:grpSpPr>
          <a:xfrm>
            <a:off x="6306944" y="4795094"/>
            <a:ext cx="1623728" cy="910355"/>
            <a:chOff x="6321723" y="4759208"/>
            <a:chExt cx="1623728" cy="910355"/>
          </a:xfrm>
        </p:grpSpPr>
        <p:sp>
          <p:nvSpPr>
            <p:cNvPr id="107" name="Speech Bubble: Oval 106">
              <a:extLst>
                <a:ext uri="{FF2B5EF4-FFF2-40B4-BE49-F238E27FC236}">
                  <a16:creationId xmlns:a16="http://schemas.microsoft.com/office/drawing/2014/main" id="{DDC7F98D-BEA2-FC5F-8024-7FA5072AA8C5}"/>
                </a:ext>
              </a:extLst>
            </p:cNvPr>
            <p:cNvSpPr/>
            <p:nvPr/>
          </p:nvSpPr>
          <p:spPr>
            <a:xfrm>
              <a:off x="6322231" y="4759208"/>
              <a:ext cx="1623220" cy="910355"/>
            </a:xfrm>
            <a:prstGeom prst="wedgeEllipseCallout">
              <a:avLst>
                <a:gd name="adj1" fmla="val -29439"/>
                <a:gd name="adj2" fmla="val 75056"/>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Segoe Print" panose="02000600000000000000" pitchFamily="2" charset="0"/>
              </a:endParaRPr>
            </a:p>
          </p:txBody>
        </p:sp>
        <p:sp>
          <p:nvSpPr>
            <p:cNvPr id="108" name="TextBox 107">
              <a:extLst>
                <a:ext uri="{FF2B5EF4-FFF2-40B4-BE49-F238E27FC236}">
                  <a16:creationId xmlns:a16="http://schemas.microsoft.com/office/drawing/2014/main" id="{8560FD69-295B-022B-6263-F1DB3CB46EEA}"/>
                </a:ext>
              </a:extLst>
            </p:cNvPr>
            <p:cNvSpPr txBox="1"/>
            <p:nvPr/>
          </p:nvSpPr>
          <p:spPr>
            <a:xfrm>
              <a:off x="6321723" y="4913733"/>
              <a:ext cx="1608949" cy="646331"/>
            </a:xfrm>
            <a:prstGeom prst="rect">
              <a:avLst/>
            </a:prstGeom>
            <a:noFill/>
          </p:spPr>
          <p:txBody>
            <a:bodyPr wrap="square">
              <a:spAutoFit/>
            </a:bodyPr>
            <a:lstStyle/>
            <a:p>
              <a:pPr algn="ctr"/>
              <a:r>
                <a:rPr lang="en-GB" sz="1800" dirty="0">
                  <a:solidFill>
                    <a:srgbClr val="002060"/>
                  </a:solidFill>
                  <a:latin typeface="Segoe Print" panose="02000600000000000000" pitchFamily="2" charset="0"/>
                </a:rPr>
                <a:t>¿Amas </a:t>
              </a:r>
              <a:r>
                <a:rPr lang="en-GB" sz="1800" dirty="0" err="1">
                  <a:solidFill>
                    <a:srgbClr val="002060"/>
                  </a:solidFill>
                  <a:latin typeface="Segoe Print" panose="02000600000000000000" pitchFamily="2" charset="0"/>
                </a:rPr>
                <a:t>el</a:t>
              </a:r>
              <a:r>
                <a:rPr lang="en-GB" sz="1800" dirty="0">
                  <a:solidFill>
                    <a:srgbClr val="002060"/>
                  </a:solidFill>
                  <a:latin typeface="Segoe Print" panose="02000600000000000000" pitchFamily="2" charset="0"/>
                </a:rPr>
                <a:t> </a:t>
              </a:r>
              <a:r>
                <a:rPr lang="en-GB" sz="1800" dirty="0" err="1">
                  <a:solidFill>
                    <a:srgbClr val="002060"/>
                  </a:solidFill>
                  <a:latin typeface="Segoe Print" panose="02000600000000000000" pitchFamily="2" charset="0"/>
                </a:rPr>
                <a:t>pulpo</a:t>
              </a:r>
              <a:r>
                <a:rPr lang="en-GB" sz="1800" dirty="0">
                  <a:solidFill>
                    <a:srgbClr val="002060"/>
                  </a:solidFill>
                  <a:latin typeface="Segoe Print" panose="02000600000000000000" pitchFamily="2" charset="0"/>
                </a:rPr>
                <a:t>?</a:t>
              </a:r>
            </a:p>
          </p:txBody>
        </p:sp>
      </p:grpSp>
      <p:grpSp>
        <p:nvGrpSpPr>
          <p:cNvPr id="109" name="Group 108">
            <a:extLst>
              <a:ext uri="{FF2B5EF4-FFF2-40B4-BE49-F238E27FC236}">
                <a16:creationId xmlns:a16="http://schemas.microsoft.com/office/drawing/2014/main" id="{F828DCDC-7244-354F-CEA4-E47A3A535321}"/>
              </a:ext>
            </a:extLst>
          </p:cNvPr>
          <p:cNvGrpSpPr/>
          <p:nvPr/>
        </p:nvGrpSpPr>
        <p:grpSpPr>
          <a:xfrm>
            <a:off x="4436240" y="4759208"/>
            <a:ext cx="1633606" cy="910355"/>
            <a:chOff x="4425854" y="4759208"/>
            <a:chExt cx="1633606" cy="910355"/>
          </a:xfrm>
        </p:grpSpPr>
        <p:sp>
          <p:nvSpPr>
            <p:cNvPr id="110" name="Speech Bubble: Oval 109">
              <a:extLst>
                <a:ext uri="{FF2B5EF4-FFF2-40B4-BE49-F238E27FC236}">
                  <a16:creationId xmlns:a16="http://schemas.microsoft.com/office/drawing/2014/main" id="{BE1B5C82-9AD3-2A6E-FDBC-92FC8F7027C2}"/>
                </a:ext>
              </a:extLst>
            </p:cNvPr>
            <p:cNvSpPr/>
            <p:nvPr/>
          </p:nvSpPr>
          <p:spPr>
            <a:xfrm>
              <a:off x="4436240" y="4759208"/>
              <a:ext cx="1623220" cy="910355"/>
            </a:xfrm>
            <a:prstGeom prst="wedgeEllipseCallout">
              <a:avLst>
                <a:gd name="adj1" fmla="val 37847"/>
                <a:gd name="adj2" fmla="val 77846"/>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Segoe Print" panose="02000600000000000000" pitchFamily="2" charset="0"/>
              </a:endParaRPr>
            </a:p>
          </p:txBody>
        </p:sp>
        <p:sp>
          <p:nvSpPr>
            <p:cNvPr id="111" name="TextBox 110">
              <a:extLst>
                <a:ext uri="{FF2B5EF4-FFF2-40B4-BE49-F238E27FC236}">
                  <a16:creationId xmlns:a16="http://schemas.microsoft.com/office/drawing/2014/main" id="{7B777C13-F730-E670-D6D2-BCC3178E0831}"/>
                </a:ext>
              </a:extLst>
            </p:cNvPr>
            <p:cNvSpPr txBox="1"/>
            <p:nvPr/>
          </p:nvSpPr>
          <p:spPr>
            <a:xfrm>
              <a:off x="4425854" y="4920222"/>
              <a:ext cx="1608949" cy="646331"/>
            </a:xfrm>
            <a:prstGeom prst="rect">
              <a:avLst/>
            </a:prstGeom>
            <a:noFill/>
          </p:spPr>
          <p:txBody>
            <a:bodyPr wrap="square">
              <a:spAutoFit/>
            </a:bodyPr>
            <a:lstStyle/>
            <a:p>
              <a:pPr algn="ctr"/>
              <a:r>
                <a:rPr lang="en-GB" sz="1800" dirty="0">
                  <a:solidFill>
                    <a:schemeClr val="bg1"/>
                  </a:solidFill>
                  <a:latin typeface="Segoe Print" panose="02000600000000000000" pitchFamily="2" charset="0"/>
                </a:rPr>
                <a:t>¡No! </a:t>
              </a:r>
              <a:r>
                <a:rPr lang="en-GB" sz="1800" dirty="0" err="1">
                  <a:solidFill>
                    <a:schemeClr val="bg1"/>
                  </a:solidFill>
                  <a:latin typeface="Segoe Print" panose="02000600000000000000" pitchFamily="2" charset="0"/>
                </a:rPr>
                <a:t>Odio</a:t>
              </a:r>
              <a:r>
                <a:rPr lang="en-GB" sz="1800" dirty="0">
                  <a:solidFill>
                    <a:schemeClr val="bg1"/>
                  </a:solidFill>
                  <a:latin typeface="Segoe Print" panose="02000600000000000000" pitchFamily="2" charset="0"/>
                </a:rPr>
                <a:t> </a:t>
              </a:r>
              <a:r>
                <a:rPr lang="en-GB" sz="1800" dirty="0" err="1">
                  <a:solidFill>
                    <a:schemeClr val="bg1"/>
                  </a:solidFill>
                  <a:latin typeface="Segoe Print" panose="02000600000000000000" pitchFamily="2" charset="0"/>
                </a:rPr>
                <a:t>el</a:t>
              </a:r>
              <a:r>
                <a:rPr lang="en-GB" sz="1800" dirty="0">
                  <a:solidFill>
                    <a:schemeClr val="bg1"/>
                  </a:solidFill>
                  <a:latin typeface="Segoe Print" panose="02000600000000000000" pitchFamily="2" charset="0"/>
                </a:rPr>
                <a:t> </a:t>
              </a:r>
              <a:r>
                <a:rPr lang="en-GB" sz="1800" dirty="0" err="1">
                  <a:solidFill>
                    <a:schemeClr val="bg1"/>
                  </a:solidFill>
                  <a:latin typeface="Segoe Print" panose="02000600000000000000" pitchFamily="2" charset="0"/>
                </a:rPr>
                <a:t>pulpo</a:t>
              </a:r>
              <a:r>
                <a:rPr lang="en-GB" sz="1800" dirty="0">
                  <a:solidFill>
                    <a:schemeClr val="bg1"/>
                  </a:solidFill>
                  <a:latin typeface="Segoe Print" panose="02000600000000000000" pitchFamily="2" charset="0"/>
                </a:rPr>
                <a:t>.</a:t>
              </a:r>
            </a:p>
          </p:txBody>
        </p:sp>
      </p:grpSp>
      <p:sp>
        <p:nvSpPr>
          <p:cNvPr id="112" name="Rectangle 111">
            <a:extLst>
              <a:ext uri="{FF2B5EF4-FFF2-40B4-BE49-F238E27FC236}">
                <a16:creationId xmlns:a16="http://schemas.microsoft.com/office/drawing/2014/main" id="{6CADE5EB-B5AE-3C93-3B53-A775617463FF}"/>
              </a:ext>
            </a:extLst>
          </p:cNvPr>
          <p:cNvSpPr/>
          <p:nvPr/>
        </p:nvSpPr>
        <p:spPr>
          <a:xfrm>
            <a:off x="2698610" y="1178349"/>
            <a:ext cx="585417" cy="923330"/>
          </a:xfrm>
          <a:prstGeom prst="rect">
            <a:avLst/>
          </a:prstGeom>
          <a:noFill/>
        </p:spPr>
        <p:txBody>
          <a:bodyPr wrap="none" lIns="91440" tIns="45720" rIns="91440" bIns="45720">
            <a:spAutoFit/>
          </a:bodyPr>
          <a:lstStyle/>
          <a:p>
            <a:pPr algn="ctr"/>
            <a:r>
              <a:rPr lang="en-US" sz="5400" b="1"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d</a:t>
            </a:r>
            <a:endPar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endParaRPr>
          </a:p>
        </p:txBody>
      </p:sp>
      <p:sp>
        <p:nvSpPr>
          <p:cNvPr id="113" name="Rectangle 112">
            <a:extLst>
              <a:ext uri="{FF2B5EF4-FFF2-40B4-BE49-F238E27FC236}">
                <a16:creationId xmlns:a16="http://schemas.microsoft.com/office/drawing/2014/main" id="{054FAF40-1B46-FFB0-7530-55185696FD9D}"/>
              </a:ext>
            </a:extLst>
          </p:cNvPr>
          <p:cNvSpPr/>
          <p:nvPr/>
        </p:nvSpPr>
        <p:spPr>
          <a:xfrm>
            <a:off x="3405116" y="1874500"/>
            <a:ext cx="492443" cy="923330"/>
          </a:xfrm>
          <a:prstGeom prst="rect">
            <a:avLst/>
          </a:prstGeom>
          <a:noFill/>
        </p:spPr>
        <p:txBody>
          <a:bodyPr wrap="none" lIns="91440" tIns="45720" rIns="91440" bIns="45720">
            <a:spAutoFit/>
          </a:bodyPr>
          <a:lstStyle/>
          <a:p>
            <a:pPr algn="ctr"/>
            <a:r>
              <a:rPr lang="en-US" sz="5400" b="1"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c</a:t>
            </a:r>
            <a:endPar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endParaRPr>
          </a:p>
        </p:txBody>
      </p:sp>
      <p:sp>
        <p:nvSpPr>
          <p:cNvPr id="114" name="Rectangle 113">
            <a:extLst>
              <a:ext uri="{FF2B5EF4-FFF2-40B4-BE49-F238E27FC236}">
                <a16:creationId xmlns:a16="http://schemas.microsoft.com/office/drawing/2014/main" id="{A4957F13-A59D-6B28-E491-F7C9674B6496}"/>
              </a:ext>
            </a:extLst>
          </p:cNvPr>
          <p:cNvSpPr/>
          <p:nvPr/>
        </p:nvSpPr>
        <p:spPr>
          <a:xfrm>
            <a:off x="3416836" y="2604131"/>
            <a:ext cx="492444" cy="923330"/>
          </a:xfrm>
          <a:prstGeom prst="rect">
            <a:avLst/>
          </a:prstGeom>
          <a:noFill/>
        </p:spPr>
        <p:txBody>
          <a:bodyPr wrap="none" lIns="91440" tIns="45720" rIns="91440" bIns="45720">
            <a:spAutoFit/>
          </a:bodyPr>
          <a:lstStyle/>
          <a:p>
            <a:pPr algn="ctr"/>
            <a:r>
              <a:rPr lang="en-US" sz="5400" b="1"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c</a:t>
            </a:r>
            <a:endPar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endParaRPr>
          </a:p>
        </p:txBody>
      </p:sp>
      <p:sp>
        <p:nvSpPr>
          <p:cNvPr id="115" name="Rectangle 114">
            <a:extLst>
              <a:ext uri="{FF2B5EF4-FFF2-40B4-BE49-F238E27FC236}">
                <a16:creationId xmlns:a16="http://schemas.microsoft.com/office/drawing/2014/main" id="{3ED4BB76-D19E-50E8-B3F5-19FCDCD5461F}"/>
              </a:ext>
            </a:extLst>
          </p:cNvPr>
          <p:cNvSpPr/>
          <p:nvPr/>
        </p:nvSpPr>
        <p:spPr>
          <a:xfrm>
            <a:off x="3959778" y="3293706"/>
            <a:ext cx="548548" cy="923330"/>
          </a:xfrm>
          <a:prstGeom prst="rect">
            <a:avLst/>
          </a:prstGeom>
          <a:noFill/>
        </p:spPr>
        <p:txBody>
          <a:bodyPr wrap="none" lIns="91440" tIns="45720" rIns="91440" bIns="45720">
            <a:spAutoFit/>
          </a:bodyPr>
          <a:lstStyle/>
          <a:p>
            <a:pPr algn="ctr"/>
            <a:r>
              <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a</a:t>
            </a:r>
          </a:p>
        </p:txBody>
      </p:sp>
      <p:sp>
        <p:nvSpPr>
          <p:cNvPr id="116" name="Rectangle 115">
            <a:extLst>
              <a:ext uri="{FF2B5EF4-FFF2-40B4-BE49-F238E27FC236}">
                <a16:creationId xmlns:a16="http://schemas.microsoft.com/office/drawing/2014/main" id="{158837F9-A83B-7A98-AAFB-06A9CA7B034D}"/>
              </a:ext>
            </a:extLst>
          </p:cNvPr>
          <p:cNvSpPr/>
          <p:nvPr/>
        </p:nvSpPr>
        <p:spPr>
          <a:xfrm>
            <a:off x="2698830" y="3904658"/>
            <a:ext cx="556564" cy="923330"/>
          </a:xfrm>
          <a:prstGeom prst="rect">
            <a:avLst/>
          </a:prstGeom>
          <a:noFill/>
        </p:spPr>
        <p:txBody>
          <a:bodyPr wrap="none" lIns="91440" tIns="45720" rIns="91440" bIns="45720">
            <a:spAutoFit/>
          </a:bodyPr>
          <a:lstStyle/>
          <a:p>
            <a:pPr algn="ctr"/>
            <a:r>
              <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b</a:t>
            </a:r>
          </a:p>
        </p:txBody>
      </p:sp>
      <p:sp>
        <p:nvSpPr>
          <p:cNvPr id="117" name="Rectangle 116">
            <a:extLst>
              <a:ext uri="{FF2B5EF4-FFF2-40B4-BE49-F238E27FC236}">
                <a16:creationId xmlns:a16="http://schemas.microsoft.com/office/drawing/2014/main" id="{5C571F32-961B-FC12-AF07-9710B6952BDF}"/>
              </a:ext>
            </a:extLst>
          </p:cNvPr>
          <p:cNvSpPr/>
          <p:nvPr/>
        </p:nvSpPr>
        <p:spPr>
          <a:xfrm>
            <a:off x="3744775" y="4527442"/>
            <a:ext cx="473206" cy="923330"/>
          </a:xfrm>
          <a:prstGeom prst="rect">
            <a:avLst/>
          </a:prstGeom>
          <a:noFill/>
        </p:spPr>
        <p:txBody>
          <a:bodyPr wrap="none" lIns="91440" tIns="45720" rIns="91440" bIns="45720">
            <a:spAutoFit/>
          </a:bodyPr>
          <a:lstStyle/>
          <a:p>
            <a:pPr algn="ctr"/>
            <a:r>
              <a:rPr lang="en-US" sz="5400" b="1" cap="none" spc="0" dirty="0">
                <a:ln w="6600">
                  <a:solidFill>
                    <a:srgbClr val="FF0066"/>
                  </a:solidFill>
                  <a:prstDash val="solid"/>
                </a:ln>
                <a:solidFill>
                  <a:srgbClr val="FF4B94"/>
                </a:solidFill>
                <a:latin typeface="Dreaming Outloud Pro" panose="03050502040302030504" pitchFamily="66" charset="0"/>
                <a:cs typeface="Dreaming Outloud Pro" panose="03050502040302030504" pitchFamily="66" charset="0"/>
              </a:rPr>
              <a:t>e</a:t>
            </a:r>
          </a:p>
        </p:txBody>
      </p:sp>
      <p:sp>
        <p:nvSpPr>
          <p:cNvPr id="119" name="TextBox 118">
            <a:extLst>
              <a:ext uri="{FF2B5EF4-FFF2-40B4-BE49-F238E27FC236}">
                <a16:creationId xmlns:a16="http://schemas.microsoft.com/office/drawing/2014/main" id="{7CD80606-ACF2-52E4-D265-66ACDDFA4AFF}"/>
              </a:ext>
            </a:extLst>
          </p:cNvPr>
          <p:cNvSpPr txBox="1"/>
          <p:nvPr/>
        </p:nvSpPr>
        <p:spPr>
          <a:xfrm>
            <a:off x="9575800" y="5939370"/>
            <a:ext cx="2616200" cy="369332"/>
          </a:xfrm>
          <a:prstGeom prst="rect">
            <a:avLst/>
          </a:prstGeom>
          <a:solidFill>
            <a:srgbClr val="C2E49C"/>
          </a:solidFill>
        </p:spPr>
        <p:txBody>
          <a:bodyPr wrap="square">
            <a:spAutoFit/>
          </a:bodyPr>
          <a:lstStyle/>
          <a:p>
            <a:r>
              <a:rPr lang="en-GB" sz="1800" dirty="0">
                <a:solidFill>
                  <a:srgbClr val="002060"/>
                </a:solidFill>
                <a:latin typeface="Century Gothic" panose="020B0502020202020204" pitchFamily="34" charset="0"/>
              </a:rPr>
              <a:t>(</a:t>
            </a:r>
            <a:r>
              <a:rPr lang="en-GB" sz="1800" dirty="0" err="1">
                <a:solidFill>
                  <a:srgbClr val="002060"/>
                </a:solidFill>
                <a:latin typeface="Century Gothic" panose="020B0502020202020204" pitchFamily="34" charset="0"/>
              </a:rPr>
              <a:t>el</a:t>
            </a:r>
            <a:r>
              <a:rPr lang="en-GB" sz="1800" dirty="0">
                <a:solidFill>
                  <a:srgbClr val="002060"/>
                </a:solidFill>
                <a:latin typeface="Century Gothic" panose="020B0502020202020204" pitchFamily="34" charset="0"/>
              </a:rPr>
              <a:t>) </a:t>
            </a:r>
            <a:r>
              <a:rPr lang="en-GB" sz="1800" b="1" dirty="0" err="1">
                <a:solidFill>
                  <a:srgbClr val="002060"/>
                </a:solidFill>
                <a:latin typeface="Century Gothic" panose="020B0502020202020204" pitchFamily="34" charset="0"/>
              </a:rPr>
              <a:t>plato</a:t>
            </a:r>
            <a:r>
              <a:rPr lang="en-GB" sz="1800" dirty="0">
                <a:solidFill>
                  <a:srgbClr val="002060"/>
                </a:solidFill>
                <a:latin typeface="Century Gothic" panose="020B0502020202020204" pitchFamily="34" charset="0"/>
              </a:rPr>
              <a:t> – dish, plate</a:t>
            </a:r>
            <a:endParaRPr lang="en-GB" dirty="0"/>
          </a:p>
        </p:txBody>
      </p:sp>
      <p:grpSp>
        <p:nvGrpSpPr>
          <p:cNvPr id="238" name="Group 237">
            <a:extLst>
              <a:ext uri="{FF2B5EF4-FFF2-40B4-BE49-F238E27FC236}">
                <a16:creationId xmlns:a16="http://schemas.microsoft.com/office/drawing/2014/main" id="{9BFCED35-D3E8-76E9-567D-C48AFCCB0E7A}"/>
              </a:ext>
            </a:extLst>
          </p:cNvPr>
          <p:cNvGrpSpPr/>
          <p:nvPr/>
        </p:nvGrpSpPr>
        <p:grpSpPr>
          <a:xfrm>
            <a:off x="11294729" y="4105431"/>
            <a:ext cx="875099" cy="949976"/>
            <a:chOff x="6210543" y="3764108"/>
            <a:chExt cx="801046" cy="775262"/>
          </a:xfrm>
        </p:grpSpPr>
        <p:sp>
          <p:nvSpPr>
            <p:cNvPr id="239" name="Oval 238">
              <a:extLst>
                <a:ext uri="{FF2B5EF4-FFF2-40B4-BE49-F238E27FC236}">
                  <a16:creationId xmlns:a16="http://schemas.microsoft.com/office/drawing/2014/main" id="{A199E930-4F67-3F13-851A-56C24ED229CD}"/>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0" name="Picture 239">
              <a:extLst>
                <a:ext uri="{FF2B5EF4-FFF2-40B4-BE49-F238E27FC236}">
                  <a16:creationId xmlns:a16="http://schemas.microsoft.com/office/drawing/2014/main" id="{0608D259-4CC3-C06D-73F1-CF95C6E7FDD5}"/>
                </a:ext>
              </a:extLst>
            </p:cNvPr>
            <p:cNvPicPr>
              <a:picLocks noChangeAspect="1"/>
            </p:cNvPicPr>
            <p:nvPr/>
          </p:nvPicPr>
          <p:blipFill rotWithShape="1">
            <a:blip r:embed="rId31">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241" name="Picture 240" descr="A picture containing text, tableware, cup, clipart&#10;&#10;Description automatically generated">
              <a:extLst>
                <a:ext uri="{FF2B5EF4-FFF2-40B4-BE49-F238E27FC236}">
                  <a16:creationId xmlns:a16="http://schemas.microsoft.com/office/drawing/2014/main" id="{785627C6-BBA8-3826-BDFF-7D1DE1DCD3F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Tree>
    <p:extLst>
      <p:ext uri="{BB962C8B-B14F-4D97-AF65-F5344CB8AC3E}">
        <p14:creationId xmlns:p14="http://schemas.microsoft.com/office/powerpoint/2010/main" val="27229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subTnLst>
                                    <p:audio>
                                      <p:cMediaNode>
                                        <p:cTn display="0" masterRel="sameClick">
                                          <p:stCondLst>
                                            <p:cond evt="begin" delay="0">
                                              <p:tn val="5"/>
                                            </p:cond>
                                          </p:stCondLst>
                                          <p:endCondLst>
                                            <p:cond evt="onStopAudio" delay="0">
                                              <p:tgtEl>
                                                <p:sldTgt/>
                                              </p:tgtEl>
                                            </p:cond>
                                          </p:endCondLst>
                                        </p:cTn>
                                        <p:tgtEl>
                                          <p:sndTgt r:embed="rId3" name="1_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038"/>
                                        </p:tgtEl>
                                      </p:cBhvr>
                                    </p:animEffect>
                                    <p:set>
                                      <p:cBhvr>
                                        <p:cTn id="62" dur="1" fill="hold">
                                          <p:stCondLst>
                                            <p:cond delay="499"/>
                                          </p:stCondLst>
                                        </p:cTn>
                                        <p:tgtEl>
                                          <p:spTgt spid="103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subTnLst>
                                    <p:audio>
                                      <p:cMediaNode>
                                        <p:cTn display="0" masterRel="sameClick">
                                          <p:stCondLst>
                                            <p:cond evt="begin" delay="0">
                                              <p:tn val="65"/>
                                            </p:cond>
                                          </p:stCondLst>
                                          <p:endCondLst>
                                            <p:cond evt="onStopAudio" delay="0">
                                              <p:tgtEl>
                                                <p:sldTgt/>
                                              </p:tgtEl>
                                            </p:cond>
                                          </p:endCondLst>
                                        </p:cTn>
                                        <p:tgtEl>
                                          <p:sndTgt r:embed="rId4" name="1_8.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subTnLst>
                                    <p:audio>
                                      <p:cMediaNode>
                                        <p:cTn display="0" masterRel="sameClick">
                                          <p:stCondLst>
                                            <p:cond evt="begin" delay="0">
                                              <p:tn val="70"/>
                                            </p:cond>
                                          </p:stCondLst>
                                          <p:endCondLst>
                                            <p:cond evt="onStopAudio" delay="0">
                                              <p:tgtEl>
                                                <p:sldTgt/>
                                              </p:tgtEl>
                                            </p:cond>
                                          </p:endCondLst>
                                        </p:cTn>
                                        <p:tgtEl>
                                          <p:sndTgt r:embed="rId5" name="1_9.wav"/>
                                        </p:tgtEl>
                                      </p:cMediaNode>
                                    </p:audio>
                                  </p:subTnLst>
                                </p:cTn>
                              </p:par>
                              <p:par>
                                <p:cTn id="73" presetID="10" presetClass="entr" presetSubtype="0" fill="hold" grpId="0" nodeType="withEffect">
                                  <p:stCondLst>
                                    <p:cond delay="0"/>
                                  </p:stCondLst>
                                  <p:childTnLst>
                                    <p:set>
                                      <p:cBhvr>
                                        <p:cTn id="74" dur="1" fill="hold">
                                          <p:stCondLst>
                                            <p:cond delay="0"/>
                                          </p:stCondLst>
                                        </p:cTn>
                                        <p:tgtEl>
                                          <p:spTgt spid="237"/>
                                        </p:tgtEl>
                                        <p:attrNameLst>
                                          <p:attrName>style.visibility</p:attrName>
                                        </p:attrNameLst>
                                      </p:cBhvr>
                                      <p:to>
                                        <p:strVal val="visible"/>
                                      </p:to>
                                    </p:set>
                                    <p:animEffect transition="in" filter="fade">
                                      <p:cBhvr>
                                        <p:cTn id="75" dur="500"/>
                                        <p:tgtEl>
                                          <p:spTgt spid="237"/>
                                        </p:tgtEl>
                                      </p:cBhvr>
                                    </p:animEffect>
                                  </p:childTnLst>
                                  <p:subTnLst>
                                    <p:audio>
                                      <p:cMediaNode>
                                        <p:cTn display="0" masterRel="sameClick">
                                          <p:stCondLst>
                                            <p:cond evt="begin" delay="0">
                                              <p:tn val="73"/>
                                            </p:cond>
                                          </p:stCondLst>
                                          <p:endCondLst>
                                            <p:cond evt="onStopAudio" delay="0">
                                              <p:tgtEl>
                                                <p:sldTgt/>
                                              </p:tgtEl>
                                            </p:cond>
                                          </p:endCondLst>
                                        </p:cTn>
                                        <p:tgtEl>
                                          <p:sndTgt r:embed="rId6" name="1_10.wav"/>
                                        </p:tgtEl>
                                      </p:cMediaNode>
                                    </p:audio>
                                  </p:subTnLst>
                                </p:cTn>
                              </p:par>
                              <p:par>
                                <p:cTn id="76" presetID="10" presetClass="entr" presetSubtype="0" fill="hold" nodeType="withEffect">
                                  <p:stCondLst>
                                    <p:cond delay="0"/>
                                  </p:stCondLst>
                                  <p:childTnLst>
                                    <p:set>
                                      <p:cBhvr>
                                        <p:cTn id="77" dur="1" fill="hold">
                                          <p:stCondLst>
                                            <p:cond delay="0"/>
                                          </p:stCondLst>
                                        </p:cTn>
                                        <p:tgtEl>
                                          <p:spTgt spid="238"/>
                                        </p:tgtEl>
                                        <p:attrNameLst>
                                          <p:attrName>style.visibility</p:attrName>
                                        </p:attrNameLst>
                                      </p:cBhvr>
                                      <p:to>
                                        <p:strVal val="visible"/>
                                      </p:to>
                                    </p:set>
                                    <p:animEffect transition="in" filter="fade">
                                      <p:cBhvr>
                                        <p:cTn id="78" dur="500"/>
                                        <p:tgtEl>
                                          <p:spTgt spid="2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500"/>
                                        <p:tgtEl>
                                          <p:spTgt spid="1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3"/>
                                        </p:tgtEl>
                                        <p:attrNameLst>
                                          <p:attrName>style.visibility</p:attrName>
                                        </p:attrNameLst>
                                      </p:cBhvr>
                                      <p:to>
                                        <p:strVal val="visible"/>
                                      </p:to>
                                    </p:set>
                                    <p:animEffect transition="in" filter="fade">
                                      <p:cBhvr>
                                        <p:cTn id="88" dur="500"/>
                                        <p:tgtEl>
                                          <p:spTgt spid="11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500"/>
                                        <p:tgtEl>
                                          <p:spTgt spid="11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fade">
                                      <p:cBhvr>
                                        <p:cTn id="98" dur="500"/>
                                        <p:tgtEl>
                                          <p:spTgt spid="11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6"/>
                                        </p:tgtEl>
                                        <p:attrNameLst>
                                          <p:attrName>style.visibility</p:attrName>
                                        </p:attrNameLst>
                                      </p:cBhvr>
                                      <p:to>
                                        <p:strVal val="visible"/>
                                      </p:to>
                                    </p:set>
                                    <p:animEffect transition="in" filter="fade">
                                      <p:cBhvr>
                                        <p:cTn id="103" dur="500"/>
                                        <p:tgtEl>
                                          <p:spTgt spid="11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7"/>
                                        </p:tgtEl>
                                        <p:attrNameLst>
                                          <p:attrName>style.visibility</p:attrName>
                                        </p:attrNameLst>
                                      </p:cBhvr>
                                      <p:to>
                                        <p:strVal val="visible"/>
                                      </p:to>
                                    </p:set>
                                    <p:animEffect transition="in" filter="fade">
                                      <p:cBhvr>
                                        <p:cTn id="108" dur="500"/>
                                        <p:tgtEl>
                                          <p:spTgt spid="11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85"/>
                                        </p:tgtEl>
                                        <p:attrNameLst>
                                          <p:attrName>style.visibility</p:attrName>
                                        </p:attrNameLst>
                                      </p:cBhvr>
                                      <p:to>
                                        <p:strVal val="visible"/>
                                      </p:to>
                                    </p:set>
                                    <p:animEffect transition="in" filter="fade">
                                      <p:cBhvr>
                                        <p:cTn id="113" dur="500"/>
                                        <p:tgtEl>
                                          <p:spTgt spid="85"/>
                                        </p:tgtEl>
                                      </p:cBhvr>
                                    </p:animEffect>
                                  </p:childTnLst>
                                  <p:subTnLst>
                                    <p:audio>
                                      <p:cMediaNode>
                                        <p:cTn display="0" masterRel="sameClick">
                                          <p:stCondLst>
                                            <p:cond evt="begin" delay="0">
                                              <p:tn val="111"/>
                                            </p:cond>
                                          </p:stCondLst>
                                          <p:endCondLst>
                                            <p:cond evt="onStopAudio" delay="0">
                                              <p:tgtEl>
                                                <p:sldTgt/>
                                              </p:tgtEl>
                                            </p:cond>
                                          </p:endCondLst>
                                        </p:cTn>
                                        <p:tgtEl>
                                          <p:sndTgt r:embed="rId7" name="1_11.wav"/>
                                        </p:tgtEl>
                                      </p:cMediaNode>
                                    </p:audio>
                                  </p:subTnLst>
                                </p:cTn>
                              </p:par>
                              <p:par>
                                <p:cTn id="114" presetID="10" presetClass="entr" presetSubtype="0" fill="hold" grpId="0" nodeType="withEffect">
                                  <p:stCondLst>
                                    <p:cond delay="0"/>
                                  </p:stCondLst>
                                  <p:childTnLst>
                                    <p:set>
                                      <p:cBhvr>
                                        <p:cTn id="115" dur="1" fill="hold">
                                          <p:stCondLst>
                                            <p:cond delay="0"/>
                                          </p:stCondLst>
                                        </p:cTn>
                                        <p:tgtEl>
                                          <p:spTgt spid="96"/>
                                        </p:tgtEl>
                                        <p:attrNameLst>
                                          <p:attrName>style.visibility</p:attrName>
                                        </p:attrNameLst>
                                      </p:cBhvr>
                                      <p:to>
                                        <p:strVal val="visible"/>
                                      </p:to>
                                    </p:set>
                                    <p:animEffect transition="in" filter="fade">
                                      <p:cBhvr>
                                        <p:cTn id="116" dur="500"/>
                                        <p:tgtEl>
                                          <p:spTgt spid="9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7"/>
                                        </p:tgtEl>
                                        <p:attrNameLst>
                                          <p:attrName>style.visibility</p:attrName>
                                        </p:attrNameLst>
                                      </p:cBhvr>
                                      <p:to>
                                        <p:strVal val="visible"/>
                                      </p:to>
                                    </p:set>
                                    <p:animEffect transition="in" filter="fade">
                                      <p:cBhvr>
                                        <p:cTn id="119" dur="500"/>
                                        <p:tgtEl>
                                          <p:spTgt spid="97"/>
                                        </p:tgtEl>
                                      </p:cBhvr>
                                    </p:animEffect>
                                  </p:childTnLst>
                                </p:cTn>
                              </p:par>
                              <p:par>
                                <p:cTn id="120" presetID="10" presetClass="entr" presetSubtype="0" fill="hold"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500"/>
                                        <p:tgtEl>
                                          <p:spTgt spid="94"/>
                                        </p:tgtEl>
                                      </p:cBhvr>
                                    </p:animEffect>
                                  </p:childTnLst>
                                </p:cTn>
                              </p:par>
                              <p:par>
                                <p:cTn id="123" presetID="10" presetClass="entr" presetSubtype="0" fill="hold" nodeType="withEffect">
                                  <p:stCondLst>
                                    <p:cond delay="0"/>
                                  </p:stCondLst>
                                  <p:childTnLst>
                                    <p:set>
                                      <p:cBhvr>
                                        <p:cTn id="124" dur="1" fill="hold">
                                          <p:stCondLst>
                                            <p:cond delay="0"/>
                                          </p:stCondLst>
                                        </p:cTn>
                                        <p:tgtEl>
                                          <p:spTgt spid="95"/>
                                        </p:tgtEl>
                                        <p:attrNameLst>
                                          <p:attrName>style.visibility</p:attrName>
                                        </p:attrNameLst>
                                      </p:cBhvr>
                                      <p:to>
                                        <p:strVal val="visible"/>
                                      </p:to>
                                    </p:set>
                                    <p:animEffect transition="in" filter="fade">
                                      <p:cBhvr>
                                        <p:cTn id="125" dur="500"/>
                                        <p:tgtEl>
                                          <p:spTgt spid="95"/>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subTnLst>
                                    <p:audio>
                                      <p:cMediaNode>
                                        <p:cTn display="0" masterRel="sameClick">
                                          <p:stCondLst>
                                            <p:cond evt="begin" delay="0">
                                              <p:tn val="128"/>
                                            </p:cond>
                                          </p:stCondLst>
                                          <p:endCondLst>
                                            <p:cond evt="onStopAudio" delay="0">
                                              <p:tgtEl>
                                                <p:sldTgt/>
                                              </p:tgtEl>
                                            </p:cond>
                                          </p:endCondLst>
                                        </p:cTn>
                                        <p:tgtEl>
                                          <p:sndTgt r:embed="rId8" name="1_12.wav"/>
                                        </p:tgtEl>
                                      </p:cMediaNode>
                                    </p:audio>
                                  </p:sub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fade">
                                      <p:cBhvr>
                                        <p:cTn id="135" dur="500"/>
                                        <p:tgtEl>
                                          <p:spTgt spid="16"/>
                                        </p:tgtEl>
                                      </p:cBhvr>
                                    </p:animEffect>
                                  </p:childTnLst>
                                  <p:subTnLst>
                                    <p:audio>
                                      <p:cMediaNode>
                                        <p:cTn display="0" masterRel="sameClick">
                                          <p:stCondLst>
                                            <p:cond evt="begin" delay="0">
                                              <p:tn val="133"/>
                                            </p:cond>
                                          </p:stCondLst>
                                          <p:endCondLst>
                                            <p:cond evt="onStopAudio" delay="0">
                                              <p:tgtEl>
                                                <p:sldTgt/>
                                              </p:tgtEl>
                                            </p:cond>
                                          </p:endCondLst>
                                        </p:cTn>
                                        <p:tgtEl>
                                          <p:sndTgt r:embed="rId9" name="1_13.wav"/>
                                        </p:tgtEl>
                                      </p:cMediaNode>
                                    </p:audio>
                                  </p:sub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06"/>
                                        </p:tgtEl>
                                        <p:attrNameLst>
                                          <p:attrName>style.visibility</p:attrName>
                                        </p:attrNameLst>
                                      </p:cBhvr>
                                      <p:to>
                                        <p:strVal val="visible"/>
                                      </p:to>
                                    </p:set>
                                    <p:animEffect transition="in" filter="fade">
                                      <p:cBhvr>
                                        <p:cTn id="140" dur="500"/>
                                        <p:tgtEl>
                                          <p:spTgt spid="106"/>
                                        </p:tgtEl>
                                      </p:cBhvr>
                                    </p:animEffect>
                                  </p:childTnLst>
                                  <p:subTnLst>
                                    <p:audio>
                                      <p:cMediaNode>
                                        <p:cTn display="0" masterRel="sameClick">
                                          <p:stCondLst>
                                            <p:cond evt="begin" delay="0">
                                              <p:tn val="138"/>
                                            </p:cond>
                                          </p:stCondLst>
                                          <p:endCondLst>
                                            <p:cond evt="onStopAudio" delay="0">
                                              <p:tgtEl>
                                                <p:sldTgt/>
                                              </p:tgtEl>
                                            </p:cond>
                                          </p:endCondLst>
                                        </p:cTn>
                                        <p:tgtEl>
                                          <p:sndTgt r:embed="rId10" name="1_14.wav"/>
                                        </p:tgtEl>
                                      </p:cMediaNode>
                                    </p:audio>
                                  </p:sub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09"/>
                                        </p:tgtEl>
                                        <p:attrNameLst>
                                          <p:attrName>style.visibility</p:attrName>
                                        </p:attrNameLst>
                                      </p:cBhvr>
                                      <p:to>
                                        <p:strVal val="visible"/>
                                      </p:to>
                                    </p:set>
                                    <p:animEffect transition="in" filter="fade">
                                      <p:cBhvr>
                                        <p:cTn id="145" dur="500"/>
                                        <p:tgtEl>
                                          <p:spTgt spid="109"/>
                                        </p:tgtEl>
                                      </p:cBhvr>
                                    </p:animEffect>
                                  </p:childTnLst>
                                  <p:subTnLst>
                                    <p:audio>
                                      <p:cMediaNode>
                                        <p:cTn display="0" masterRel="sameClick">
                                          <p:stCondLst>
                                            <p:cond evt="begin" delay="0">
                                              <p:tn val="143"/>
                                            </p:cond>
                                          </p:stCondLst>
                                          <p:endCondLst>
                                            <p:cond evt="onStopAudio" delay="0">
                                              <p:tgtEl>
                                                <p:sldTgt/>
                                              </p:tgtEl>
                                            </p:cond>
                                          </p:endCondLst>
                                        </p:cTn>
                                        <p:tgtEl>
                                          <p:sndTgt r:embed="rId11" name="1_1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7" grpId="0"/>
      <p:bldP spid="74" grpId="0"/>
      <p:bldP spid="75" grpId="0"/>
      <p:bldP spid="76" grpId="0"/>
      <p:bldP spid="77" grpId="0"/>
      <p:bldP spid="78" grpId="0"/>
      <p:bldP spid="79" grpId="0"/>
      <p:bldP spid="80" grpId="0"/>
      <p:bldP spid="81" grpId="0"/>
      <p:bldP spid="82" grpId="0"/>
      <p:bldP spid="85" grpId="0"/>
      <p:bldP spid="96" grpId="0"/>
      <p:bldP spid="97" grpId="0"/>
      <p:bldP spid="112" grpId="0"/>
      <p:bldP spid="113" grpId="0"/>
      <p:bldP spid="114" grpId="0"/>
      <p:bldP spid="115" grpId="0"/>
      <p:bldP spid="116" grpId="0"/>
      <p:bldP spid="1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3">
            <a:extLst>
              <a:ext uri="{FF2B5EF4-FFF2-40B4-BE49-F238E27FC236}">
                <a16:creationId xmlns:a16="http://schemas.microsoft.com/office/drawing/2014/main" id="{4472D261-346E-F0D7-FAE1-E57A7770CCFB}"/>
              </a:ext>
            </a:extLst>
          </p:cNvPr>
          <p:cNvGraphicFramePr>
            <a:graphicFrameLocks noGrp="1"/>
          </p:cNvGraphicFramePr>
          <p:nvPr>
            <p:extLst>
              <p:ext uri="{D42A27DB-BD31-4B8C-83A1-F6EECF244321}">
                <p14:modId xmlns:p14="http://schemas.microsoft.com/office/powerpoint/2010/main" val="411808067"/>
              </p:ext>
            </p:extLst>
          </p:nvPr>
        </p:nvGraphicFramePr>
        <p:xfrm>
          <a:off x="574029" y="1622374"/>
          <a:ext cx="9484371" cy="5148585"/>
        </p:xfrm>
        <a:graphic>
          <a:graphicData uri="http://schemas.openxmlformats.org/drawingml/2006/table">
            <a:tbl>
              <a:tblPr firstRow="1" bandRow="1"/>
              <a:tblGrid>
                <a:gridCol w="5991871">
                  <a:extLst>
                    <a:ext uri="{9D8B030D-6E8A-4147-A177-3AD203B41FA5}">
                      <a16:colId xmlns:a16="http://schemas.microsoft.com/office/drawing/2014/main" val="3791761402"/>
                    </a:ext>
                  </a:extLst>
                </a:gridCol>
                <a:gridCol w="1676400">
                  <a:extLst>
                    <a:ext uri="{9D8B030D-6E8A-4147-A177-3AD203B41FA5}">
                      <a16:colId xmlns:a16="http://schemas.microsoft.com/office/drawing/2014/main" val="2216121970"/>
                    </a:ext>
                  </a:extLst>
                </a:gridCol>
                <a:gridCol w="1816100">
                  <a:extLst>
                    <a:ext uri="{9D8B030D-6E8A-4147-A177-3AD203B41FA5}">
                      <a16:colId xmlns:a16="http://schemas.microsoft.com/office/drawing/2014/main" val="519322569"/>
                    </a:ext>
                  </a:extLst>
                </a:gridCol>
              </a:tblGrid>
              <a:tr h="572065">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r>
                        <a:rPr lang="en-GB" sz="2400" b="1" dirty="0">
                          <a:solidFill>
                            <a:srgbClr val="002060"/>
                          </a:solidFill>
                          <a:latin typeface="Century Gothic" panose="020B0502020202020204" pitchFamily="34" charset="0"/>
                        </a:rPr>
                        <a:t> we </a:t>
                      </a:r>
                      <a:r>
                        <a:rPr lang="en-GB" sz="2400" b="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they</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839720828"/>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Odian</a:t>
                      </a:r>
                      <a:r>
                        <a:rPr lang="en-GB" sz="2400" dirty="0">
                          <a:solidFill>
                            <a:srgbClr val="002060"/>
                          </a:solidFill>
                          <a:latin typeface="Century Gothic" panose="020B0502020202020204" pitchFamily="34" charset="0"/>
                        </a:rPr>
                        <a:t> hacer la comida</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56803618"/>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Amamos</a:t>
                      </a:r>
                      <a:r>
                        <a:rPr lang="en-GB" sz="2400" dirty="0">
                          <a:solidFill>
                            <a:srgbClr val="002060"/>
                          </a:solidFill>
                          <a:latin typeface="Century Gothic" panose="020B0502020202020204" pitchFamily="34" charset="0"/>
                        </a:rPr>
                        <a:t> hacer </a:t>
                      </a:r>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tarta</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052346946"/>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Amamos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preparar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fiesta.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731552526"/>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Odian</a:t>
                      </a:r>
                      <a:r>
                        <a:rPr lang="en-GB" sz="2400" dirty="0">
                          <a:solidFill>
                            <a:srgbClr val="002060"/>
                          </a:solidFill>
                          <a:latin typeface="Century Gothic" panose="020B0502020202020204" pitchFamily="34" charset="0"/>
                        </a:rPr>
                        <a:t> hacer la </a:t>
                      </a:r>
                      <a:r>
                        <a:rPr lang="en-GB" sz="2400" dirty="0" err="1">
                          <a:solidFill>
                            <a:srgbClr val="002060"/>
                          </a:solidFill>
                          <a:latin typeface="Century Gothic" panose="020B0502020202020204" pitchFamily="34" charset="0"/>
                        </a:rPr>
                        <a:t>cama</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63740151"/>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Odiamos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ordenar</a:t>
                      </a:r>
                      <a:r>
                        <a:rPr lang="en-GB" sz="2400" dirty="0">
                          <a:solidFill>
                            <a:srgbClr val="002060"/>
                          </a:solidFill>
                          <a:latin typeface="Century Gothic" panose="020B0502020202020204" pitchFamily="34" charset="0"/>
                        </a:rPr>
                        <a:t> la </a:t>
                      </a:r>
                      <a:r>
                        <a:rPr lang="en-GB" sz="2400" dirty="0" err="1">
                          <a:solidFill>
                            <a:srgbClr val="002060"/>
                          </a:solidFill>
                          <a:latin typeface="Century Gothic" panose="020B0502020202020204" pitchFamily="34" charset="0"/>
                        </a:rPr>
                        <a:t>ropa</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29643711"/>
                  </a:ext>
                </a:extLst>
              </a:tr>
              <a:tr h="572065">
                <a:tc>
                  <a:txBody>
                    <a:bodyPr/>
                    <a:lstStyle/>
                    <a:p>
                      <a:r>
                        <a:rPr lang="en-GB" sz="2400" dirty="0">
                          <a:solidFill>
                            <a:srgbClr val="002060"/>
                          </a:solidFill>
                          <a:latin typeface="Century Gothic" panose="020B0502020202020204" pitchFamily="34" charset="0"/>
                        </a:rPr>
                        <a:t> Aman </a:t>
                      </a:r>
                      <a:r>
                        <a:rPr lang="en-GB" sz="2400" dirty="0" err="1">
                          <a:solidFill>
                            <a:srgbClr val="002060"/>
                          </a:solidFill>
                          <a:latin typeface="Century Gothic" panose="020B0502020202020204" pitchFamily="34" charset="0"/>
                        </a:rPr>
                        <a:t>ayudar</a:t>
                      </a:r>
                      <a:r>
                        <a:rPr lang="en-GB" sz="2400" dirty="0">
                          <a:solidFill>
                            <a:srgbClr val="002060"/>
                          </a:solidFill>
                          <a:latin typeface="Century Gothic" panose="020B0502020202020204" pitchFamily="34" charset="0"/>
                        </a:rPr>
                        <a:t> a sus* padres.</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380750320"/>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cocinar</a:t>
                      </a:r>
                      <a:r>
                        <a:rPr lang="en-GB" sz="2400" dirty="0">
                          <a:solidFill>
                            <a:srgbClr val="002060"/>
                          </a:solidFill>
                          <a:latin typeface="Century Gothic" panose="020B0502020202020204" pitchFamily="34" charset="0"/>
                        </a:rPr>
                        <a:t> pollo.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620762242"/>
                  </a:ext>
                </a:extLst>
              </a:tr>
              <a:tr h="572065">
                <a:tc>
                  <a:txBody>
                    <a:bodyPr/>
                    <a:lstStyle/>
                    <a:p>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Odiamos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lavar</a:t>
                      </a:r>
                      <a:r>
                        <a:rPr lang="en-GB" sz="2400" dirty="0">
                          <a:solidFill>
                            <a:srgbClr val="002060"/>
                          </a:solidFill>
                          <a:latin typeface="Century Gothic" panose="020B0502020202020204" pitchFamily="34" charset="0"/>
                        </a:rPr>
                        <a:t> a </a:t>
                      </a:r>
                      <a:r>
                        <a:rPr lang="en-GB" sz="2400" dirty="0" err="1">
                          <a:solidFill>
                            <a:srgbClr val="002060"/>
                          </a:solidFill>
                          <a:latin typeface="Century Gothic" panose="020B0502020202020204" pitchFamily="34" charset="0"/>
                        </a:rPr>
                        <a:t>Manchita</a:t>
                      </a:r>
                      <a:r>
                        <a:rPr lang="en-GB" sz="2400" dirty="0">
                          <a:solidFill>
                            <a:srgbClr val="002060"/>
                          </a:solidFill>
                          <a:latin typeface="Century Gothic" panose="020B0502020202020204" pitchFamily="34" charset="0"/>
                        </a:rPr>
                        <a:t> y </a:t>
                      </a:r>
                      <a:r>
                        <a:rPr lang="en-GB" sz="2400" dirty="0" err="1">
                          <a:solidFill>
                            <a:srgbClr val="002060"/>
                          </a:solidFill>
                          <a:latin typeface="Century Gothic" panose="020B0502020202020204" pitchFamily="34" charset="0"/>
                        </a:rPr>
                        <a:t>Pancho</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754611054"/>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Rectangle 26">
            <a:extLst>
              <a:ext uri="{FF2B5EF4-FFF2-40B4-BE49-F238E27FC236}">
                <a16:creationId xmlns:a16="http://schemas.microsoft.com/office/drawing/2014/main" id="{3EE4D79E-63D1-79CB-F179-B91C4D4278F9}"/>
              </a:ext>
            </a:extLst>
          </p:cNvPr>
          <p:cNvSpPr/>
          <p:nvPr/>
        </p:nvSpPr>
        <p:spPr>
          <a:xfrm>
            <a:off x="-239989" y="6858000"/>
            <a:ext cx="8315042" cy="461665"/>
          </a:xfrm>
          <a:prstGeom prst="rect">
            <a:avLst/>
          </a:prstGeom>
        </p:spPr>
        <p:txBody>
          <a:bodyPr wrap="square">
            <a:spAutoFit/>
          </a:bodyPr>
          <a:lstStyle/>
          <a:p>
            <a:pPr>
              <a:spcBef>
                <a:spcPct val="50000"/>
              </a:spcBef>
            </a:pPr>
            <a:endParaRPr lang="en-GB" sz="2400" dirty="0">
              <a:solidFill>
                <a:srgbClr val="002060"/>
              </a:solidFill>
              <a:latin typeface="Century Gothic" panose="020B0502020202020204" pitchFamily="34" charset="0"/>
              <a:cs typeface="Arial" charset="0"/>
            </a:endParaRPr>
          </a:p>
        </p:txBody>
      </p:sp>
      <p:sp>
        <p:nvSpPr>
          <p:cNvPr id="91" name="Speech Bubble: Rectangle with Corners Rounded 90">
            <a:extLst>
              <a:ext uri="{FF2B5EF4-FFF2-40B4-BE49-F238E27FC236}">
                <a16:creationId xmlns:a16="http://schemas.microsoft.com/office/drawing/2014/main" id="{EE7C3119-8C71-BC7C-82BD-171BCA7E3663}"/>
              </a:ext>
            </a:extLst>
          </p:cNvPr>
          <p:cNvSpPr/>
          <p:nvPr/>
        </p:nvSpPr>
        <p:spPr>
          <a:xfrm>
            <a:off x="1439957" y="721932"/>
            <a:ext cx="8618443" cy="609387"/>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TextBox 91">
            <a:extLst>
              <a:ext uri="{FF2B5EF4-FFF2-40B4-BE49-F238E27FC236}">
                <a16:creationId xmlns:a16="http://schemas.microsoft.com/office/drawing/2014/main" id="{FEEE2E7A-16C7-0BFA-A9F2-BDEEA96C7E46}"/>
              </a:ext>
            </a:extLst>
          </p:cNvPr>
          <p:cNvSpPr txBox="1"/>
          <p:nvPr/>
        </p:nvSpPr>
        <p:spPr>
          <a:xfrm>
            <a:off x="1551484" y="731278"/>
            <a:ext cx="898399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 las frases. ¿Son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ellos</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nosotros</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93" name="Graphic 92" descr="Teacher">
            <a:extLst>
              <a:ext uri="{FF2B5EF4-FFF2-40B4-BE49-F238E27FC236}">
                <a16:creationId xmlns:a16="http://schemas.microsoft.com/office/drawing/2014/main" id="{CAB0ECE2-00B8-1870-0568-EDEED77BA7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899" y="701465"/>
            <a:ext cx="914400" cy="914400"/>
          </a:xfrm>
          <a:prstGeom prst="rect">
            <a:avLst/>
          </a:prstGeom>
        </p:spPr>
      </p:pic>
      <p:pic>
        <p:nvPicPr>
          <p:cNvPr id="98" name="Google Shape;282;p13" descr="Reading, Book, Symbol, Icon, Reader, Man">
            <a:extLst>
              <a:ext uri="{FF2B5EF4-FFF2-40B4-BE49-F238E27FC236}">
                <a16:creationId xmlns:a16="http://schemas.microsoft.com/office/drawing/2014/main" id="{39D0026E-DE73-60B6-5958-8F36F6ABCEA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99" name="Title 1">
            <a:extLst>
              <a:ext uri="{FF2B5EF4-FFF2-40B4-BE49-F238E27FC236}">
                <a16:creationId xmlns:a16="http://schemas.microsoft.com/office/drawing/2014/main" id="{646C9FDA-A1DD-7DC8-23F3-1FE192A1F1A1}"/>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50" name="TextBox 49">
            <a:extLst>
              <a:ext uri="{FF2B5EF4-FFF2-40B4-BE49-F238E27FC236}">
                <a16:creationId xmlns:a16="http://schemas.microsoft.com/office/drawing/2014/main" id="{C97D82F9-CAE7-198E-F944-E415C95A2C89}"/>
              </a:ext>
            </a:extLst>
          </p:cNvPr>
          <p:cNvSpPr txBox="1"/>
          <p:nvPr/>
        </p:nvSpPr>
        <p:spPr>
          <a:xfrm>
            <a:off x="10383378" y="6495970"/>
            <a:ext cx="1808622" cy="369332"/>
          </a:xfrm>
          <a:prstGeom prst="rect">
            <a:avLst/>
          </a:prstGeom>
          <a:solidFill>
            <a:srgbClr val="C2E49C"/>
          </a:solidFill>
        </p:spPr>
        <p:txBody>
          <a:bodyPr wrap="square">
            <a:spAutoFit/>
          </a:bodyPr>
          <a:lstStyle/>
          <a:p>
            <a:r>
              <a:rPr lang="en-GB" sz="1800" b="1" dirty="0">
                <a:solidFill>
                  <a:srgbClr val="002060"/>
                </a:solidFill>
                <a:latin typeface="Century Gothic" panose="020B0502020202020204" pitchFamily="34" charset="0"/>
              </a:rPr>
              <a:t>sus</a:t>
            </a:r>
            <a:r>
              <a:rPr lang="en-GB" sz="1800" dirty="0">
                <a:solidFill>
                  <a:srgbClr val="002060"/>
                </a:solidFill>
                <a:latin typeface="Century Gothic" panose="020B0502020202020204" pitchFamily="34" charset="0"/>
              </a:rPr>
              <a:t> = their (pl)</a:t>
            </a:r>
            <a:endParaRPr lang="en-GB" dirty="0"/>
          </a:p>
        </p:txBody>
      </p:sp>
      <p:pic>
        <p:nvPicPr>
          <p:cNvPr id="11" name="Picture 10">
            <a:extLst>
              <a:ext uri="{FF2B5EF4-FFF2-40B4-BE49-F238E27FC236}">
                <a16:creationId xmlns:a16="http://schemas.microsoft.com/office/drawing/2014/main" id="{6C4C8341-CB5D-08D6-0CD6-763182C81032}"/>
              </a:ext>
            </a:extLst>
          </p:cNvPr>
          <p:cNvPicPr>
            <a:picLocks noChangeAspect="1"/>
          </p:cNvPicPr>
          <p:nvPr/>
        </p:nvPicPr>
        <p:blipFill>
          <a:blip r:embed="rId7"/>
          <a:stretch>
            <a:fillRect/>
          </a:stretch>
        </p:blipFill>
        <p:spPr>
          <a:xfrm>
            <a:off x="8639209" y="1671621"/>
            <a:ext cx="916494" cy="454330"/>
          </a:xfrm>
          <a:prstGeom prst="rect">
            <a:avLst/>
          </a:prstGeom>
        </p:spPr>
      </p:pic>
      <p:sp>
        <p:nvSpPr>
          <p:cNvPr id="54" name="Rectangle 53">
            <a:hlinkClick r:id="" action="ppaction://noaction">
              <a:snd r:embed="rId8" name="f 2_1.wav"/>
            </a:hlinkClick>
            <a:extLst>
              <a:ext uri="{FF2B5EF4-FFF2-40B4-BE49-F238E27FC236}">
                <a16:creationId xmlns:a16="http://schemas.microsoft.com/office/drawing/2014/main" id="{A36F1108-564A-AF04-0036-36F6D563F776}"/>
              </a:ext>
            </a:extLst>
          </p:cNvPr>
          <p:cNvSpPr/>
          <p:nvPr/>
        </p:nvSpPr>
        <p:spPr>
          <a:xfrm>
            <a:off x="235374" y="22585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55" name="Rectangle 54">
            <a:hlinkClick r:id="" action="ppaction://noaction">
              <a:snd r:embed="rId8" name="f 2_1.wav"/>
            </a:hlinkClick>
            <a:extLst>
              <a:ext uri="{FF2B5EF4-FFF2-40B4-BE49-F238E27FC236}">
                <a16:creationId xmlns:a16="http://schemas.microsoft.com/office/drawing/2014/main" id="{D06F9C1B-4D7E-8D12-DD0A-94F51116F311}"/>
              </a:ext>
            </a:extLst>
          </p:cNvPr>
          <p:cNvSpPr/>
          <p:nvPr/>
        </p:nvSpPr>
        <p:spPr>
          <a:xfrm>
            <a:off x="235374" y="3404044"/>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56" name="Rectangle 55">
            <a:hlinkClick r:id="" action="ppaction://noaction">
              <a:snd r:embed="rId8" name="f 2_1.wav"/>
            </a:hlinkClick>
            <a:extLst>
              <a:ext uri="{FF2B5EF4-FFF2-40B4-BE49-F238E27FC236}">
                <a16:creationId xmlns:a16="http://schemas.microsoft.com/office/drawing/2014/main" id="{45399491-288E-C250-CCA1-AF29AA01EC04}"/>
              </a:ext>
            </a:extLst>
          </p:cNvPr>
          <p:cNvSpPr/>
          <p:nvPr/>
        </p:nvSpPr>
        <p:spPr>
          <a:xfrm>
            <a:off x="235374" y="3951008"/>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57" name="Rectangle 56">
            <a:hlinkClick r:id="" action="ppaction://noaction">
              <a:snd r:embed="rId8" name="f 2_1.wav"/>
            </a:hlinkClick>
            <a:extLst>
              <a:ext uri="{FF2B5EF4-FFF2-40B4-BE49-F238E27FC236}">
                <a16:creationId xmlns:a16="http://schemas.microsoft.com/office/drawing/2014/main" id="{FD021F42-84B6-0DB3-EF77-1FFD9C094487}"/>
              </a:ext>
            </a:extLst>
          </p:cNvPr>
          <p:cNvSpPr/>
          <p:nvPr/>
        </p:nvSpPr>
        <p:spPr>
          <a:xfrm>
            <a:off x="235374" y="28395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58" name="Rectangle 57">
            <a:hlinkClick r:id="" action="ppaction://noaction">
              <a:snd r:embed="rId8" name="f 2_1.wav"/>
            </a:hlinkClick>
            <a:extLst>
              <a:ext uri="{FF2B5EF4-FFF2-40B4-BE49-F238E27FC236}">
                <a16:creationId xmlns:a16="http://schemas.microsoft.com/office/drawing/2014/main" id="{41C7ED33-B20D-2A64-C3ED-DDD84AEF6F52}"/>
              </a:ext>
            </a:extLst>
          </p:cNvPr>
          <p:cNvSpPr/>
          <p:nvPr/>
        </p:nvSpPr>
        <p:spPr>
          <a:xfrm>
            <a:off x="221697" y="4550040"/>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59" name="Rectangle 58">
            <a:hlinkClick r:id="" action="ppaction://noaction">
              <a:snd r:embed="rId8" name="f 2_1.wav"/>
            </a:hlinkClick>
            <a:extLst>
              <a:ext uri="{FF2B5EF4-FFF2-40B4-BE49-F238E27FC236}">
                <a16:creationId xmlns:a16="http://schemas.microsoft.com/office/drawing/2014/main" id="{989AADEA-A867-81F8-35C4-374EA2E8BDDD}"/>
              </a:ext>
            </a:extLst>
          </p:cNvPr>
          <p:cNvSpPr/>
          <p:nvPr/>
        </p:nvSpPr>
        <p:spPr>
          <a:xfrm>
            <a:off x="235374" y="511449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60" name="Rectangle 59">
            <a:hlinkClick r:id="" action="ppaction://noaction">
              <a:snd r:embed="rId8" name="f 2_1.wav"/>
            </a:hlinkClick>
            <a:extLst>
              <a:ext uri="{FF2B5EF4-FFF2-40B4-BE49-F238E27FC236}">
                <a16:creationId xmlns:a16="http://schemas.microsoft.com/office/drawing/2014/main" id="{29E102CB-B502-205A-28DF-0DEC19B625BA}"/>
              </a:ext>
            </a:extLst>
          </p:cNvPr>
          <p:cNvSpPr/>
          <p:nvPr/>
        </p:nvSpPr>
        <p:spPr>
          <a:xfrm>
            <a:off x="235374" y="5694517"/>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6</a:t>
            </a:r>
          </a:p>
        </p:txBody>
      </p:sp>
      <p:sp>
        <p:nvSpPr>
          <p:cNvPr id="61" name="Rectangle 60">
            <a:hlinkClick r:id="" action="ppaction://noaction">
              <a:snd r:embed="rId8" name="f 2_1.wav"/>
            </a:hlinkClick>
            <a:extLst>
              <a:ext uri="{FF2B5EF4-FFF2-40B4-BE49-F238E27FC236}">
                <a16:creationId xmlns:a16="http://schemas.microsoft.com/office/drawing/2014/main" id="{05017DAC-4204-55D9-2868-563C4E98F725}"/>
              </a:ext>
            </a:extLst>
          </p:cNvPr>
          <p:cNvSpPr/>
          <p:nvPr/>
        </p:nvSpPr>
        <p:spPr>
          <a:xfrm>
            <a:off x="249051" y="6258968"/>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7</a:t>
            </a:r>
          </a:p>
        </p:txBody>
      </p:sp>
      <p:sp>
        <p:nvSpPr>
          <p:cNvPr id="77" name="TextBox 76">
            <a:extLst>
              <a:ext uri="{FF2B5EF4-FFF2-40B4-BE49-F238E27FC236}">
                <a16:creationId xmlns:a16="http://schemas.microsoft.com/office/drawing/2014/main" id="{A2B072F1-8F23-7F8A-A524-EF1AEA8AC12F}"/>
              </a:ext>
            </a:extLst>
          </p:cNvPr>
          <p:cNvSpPr txBox="1"/>
          <p:nvPr/>
        </p:nvSpPr>
        <p:spPr>
          <a:xfrm>
            <a:off x="6743700" y="2282206"/>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they</a:t>
            </a:r>
          </a:p>
        </p:txBody>
      </p:sp>
      <p:sp>
        <p:nvSpPr>
          <p:cNvPr id="79" name="TextBox 78">
            <a:extLst>
              <a:ext uri="{FF2B5EF4-FFF2-40B4-BE49-F238E27FC236}">
                <a16:creationId xmlns:a16="http://schemas.microsoft.com/office/drawing/2014/main" id="{AB20EE53-A214-71C0-E0E2-9CB529A40575}"/>
              </a:ext>
            </a:extLst>
          </p:cNvPr>
          <p:cNvSpPr txBox="1"/>
          <p:nvPr/>
        </p:nvSpPr>
        <p:spPr>
          <a:xfrm>
            <a:off x="8739728" y="2258531"/>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
        <p:nvSpPr>
          <p:cNvPr id="90" name="TextBox 89">
            <a:extLst>
              <a:ext uri="{FF2B5EF4-FFF2-40B4-BE49-F238E27FC236}">
                <a16:creationId xmlns:a16="http://schemas.microsoft.com/office/drawing/2014/main" id="{4D7DA204-CFE6-B755-311D-4457F43714B6}"/>
              </a:ext>
            </a:extLst>
          </p:cNvPr>
          <p:cNvSpPr txBox="1"/>
          <p:nvPr/>
        </p:nvSpPr>
        <p:spPr>
          <a:xfrm>
            <a:off x="6743700" y="2839531"/>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we</a:t>
            </a:r>
          </a:p>
        </p:txBody>
      </p:sp>
      <p:sp>
        <p:nvSpPr>
          <p:cNvPr id="95" name="TextBox 94">
            <a:extLst>
              <a:ext uri="{FF2B5EF4-FFF2-40B4-BE49-F238E27FC236}">
                <a16:creationId xmlns:a16="http://schemas.microsoft.com/office/drawing/2014/main" id="{EC82B694-1D08-D1B5-1A52-C0AAA016030C}"/>
              </a:ext>
            </a:extLst>
          </p:cNvPr>
          <p:cNvSpPr txBox="1"/>
          <p:nvPr/>
        </p:nvSpPr>
        <p:spPr>
          <a:xfrm>
            <a:off x="8779956" y="2750631"/>
            <a:ext cx="1168400" cy="646331"/>
          </a:xfrm>
          <a:prstGeom prst="rect">
            <a:avLst/>
          </a:prstGeom>
          <a:noFill/>
        </p:spPr>
        <p:txBody>
          <a:bodyPr wrap="square" rtlCol="0">
            <a:spAutoFit/>
          </a:bodyPr>
          <a:lstStyle/>
          <a:p>
            <a:r>
              <a:rPr lang="en-GB" sz="3600" spc="300" dirty="0">
                <a:solidFill>
                  <a:srgbClr val="CC0000"/>
                </a:solidFill>
                <a:latin typeface="Segoe Print" panose="02000600000000000000" pitchFamily="2" charset="0"/>
              </a:rPr>
              <a:t>❤</a:t>
            </a:r>
          </a:p>
        </p:txBody>
      </p:sp>
      <p:sp>
        <p:nvSpPr>
          <p:cNvPr id="96" name="TextBox 95">
            <a:extLst>
              <a:ext uri="{FF2B5EF4-FFF2-40B4-BE49-F238E27FC236}">
                <a16:creationId xmlns:a16="http://schemas.microsoft.com/office/drawing/2014/main" id="{F74C5759-6CF4-46DC-12DB-12CBE41ABC73}"/>
              </a:ext>
            </a:extLst>
          </p:cNvPr>
          <p:cNvSpPr txBox="1"/>
          <p:nvPr/>
        </p:nvSpPr>
        <p:spPr>
          <a:xfrm>
            <a:off x="6769100" y="3448467"/>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we</a:t>
            </a:r>
          </a:p>
        </p:txBody>
      </p:sp>
      <p:sp>
        <p:nvSpPr>
          <p:cNvPr id="102" name="TextBox 101">
            <a:extLst>
              <a:ext uri="{FF2B5EF4-FFF2-40B4-BE49-F238E27FC236}">
                <a16:creationId xmlns:a16="http://schemas.microsoft.com/office/drawing/2014/main" id="{1DAFB3FC-17D4-5A89-A49F-1BFB50FB0CA9}"/>
              </a:ext>
            </a:extLst>
          </p:cNvPr>
          <p:cNvSpPr txBox="1"/>
          <p:nvPr/>
        </p:nvSpPr>
        <p:spPr>
          <a:xfrm>
            <a:off x="8765128" y="3361292"/>
            <a:ext cx="1168400" cy="646331"/>
          </a:xfrm>
          <a:prstGeom prst="rect">
            <a:avLst/>
          </a:prstGeom>
          <a:noFill/>
        </p:spPr>
        <p:txBody>
          <a:bodyPr wrap="square" rtlCol="0">
            <a:spAutoFit/>
          </a:bodyPr>
          <a:lstStyle/>
          <a:p>
            <a:r>
              <a:rPr lang="en-GB" sz="3600" spc="300" dirty="0">
                <a:solidFill>
                  <a:srgbClr val="CC0000"/>
                </a:solidFill>
                <a:latin typeface="Segoe Print" panose="02000600000000000000" pitchFamily="2" charset="0"/>
              </a:rPr>
              <a:t>❤</a:t>
            </a:r>
          </a:p>
        </p:txBody>
      </p:sp>
      <p:sp>
        <p:nvSpPr>
          <p:cNvPr id="103" name="TextBox 102">
            <a:extLst>
              <a:ext uri="{FF2B5EF4-FFF2-40B4-BE49-F238E27FC236}">
                <a16:creationId xmlns:a16="http://schemas.microsoft.com/office/drawing/2014/main" id="{C9D4B69C-08A7-3D68-37FD-3C1A69773A2D}"/>
              </a:ext>
            </a:extLst>
          </p:cNvPr>
          <p:cNvSpPr txBox="1"/>
          <p:nvPr/>
        </p:nvSpPr>
        <p:spPr>
          <a:xfrm>
            <a:off x="6769100" y="4005792"/>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they</a:t>
            </a:r>
          </a:p>
        </p:txBody>
      </p:sp>
      <p:sp>
        <p:nvSpPr>
          <p:cNvPr id="104" name="TextBox 103">
            <a:extLst>
              <a:ext uri="{FF2B5EF4-FFF2-40B4-BE49-F238E27FC236}">
                <a16:creationId xmlns:a16="http://schemas.microsoft.com/office/drawing/2014/main" id="{450A4E65-9DEE-E5CE-1124-6ABF38354182}"/>
              </a:ext>
            </a:extLst>
          </p:cNvPr>
          <p:cNvSpPr txBox="1"/>
          <p:nvPr/>
        </p:nvSpPr>
        <p:spPr>
          <a:xfrm>
            <a:off x="8805356" y="3916892"/>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
        <p:nvSpPr>
          <p:cNvPr id="105" name="TextBox 104">
            <a:extLst>
              <a:ext uri="{FF2B5EF4-FFF2-40B4-BE49-F238E27FC236}">
                <a16:creationId xmlns:a16="http://schemas.microsoft.com/office/drawing/2014/main" id="{EBC8F7BE-F5CC-F04A-F0DF-B7322D061242}"/>
              </a:ext>
            </a:extLst>
          </p:cNvPr>
          <p:cNvSpPr txBox="1"/>
          <p:nvPr/>
        </p:nvSpPr>
        <p:spPr>
          <a:xfrm>
            <a:off x="6769100" y="4591271"/>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we</a:t>
            </a:r>
          </a:p>
        </p:txBody>
      </p:sp>
      <p:sp>
        <p:nvSpPr>
          <p:cNvPr id="106" name="TextBox 105">
            <a:extLst>
              <a:ext uri="{FF2B5EF4-FFF2-40B4-BE49-F238E27FC236}">
                <a16:creationId xmlns:a16="http://schemas.microsoft.com/office/drawing/2014/main" id="{35E5A21F-9B82-62A6-FB8F-4D2D83C62B5F}"/>
              </a:ext>
            </a:extLst>
          </p:cNvPr>
          <p:cNvSpPr txBox="1"/>
          <p:nvPr/>
        </p:nvSpPr>
        <p:spPr>
          <a:xfrm>
            <a:off x="8805356" y="4540471"/>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
        <p:nvSpPr>
          <p:cNvPr id="107" name="TextBox 106">
            <a:extLst>
              <a:ext uri="{FF2B5EF4-FFF2-40B4-BE49-F238E27FC236}">
                <a16:creationId xmlns:a16="http://schemas.microsoft.com/office/drawing/2014/main" id="{97E62FEF-3143-0C78-7FDD-67E82AB2BE74}"/>
              </a:ext>
            </a:extLst>
          </p:cNvPr>
          <p:cNvSpPr txBox="1"/>
          <p:nvPr/>
        </p:nvSpPr>
        <p:spPr>
          <a:xfrm>
            <a:off x="6769100" y="5121000"/>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they</a:t>
            </a:r>
          </a:p>
        </p:txBody>
      </p:sp>
      <p:sp>
        <p:nvSpPr>
          <p:cNvPr id="108" name="TextBox 107">
            <a:extLst>
              <a:ext uri="{FF2B5EF4-FFF2-40B4-BE49-F238E27FC236}">
                <a16:creationId xmlns:a16="http://schemas.microsoft.com/office/drawing/2014/main" id="{F168C77B-92C0-92A5-00E6-2CCC0D0F620D}"/>
              </a:ext>
            </a:extLst>
          </p:cNvPr>
          <p:cNvSpPr txBox="1"/>
          <p:nvPr/>
        </p:nvSpPr>
        <p:spPr>
          <a:xfrm>
            <a:off x="8805356" y="5070200"/>
            <a:ext cx="1168400" cy="584775"/>
          </a:xfrm>
          <a:prstGeom prst="rect">
            <a:avLst/>
          </a:prstGeom>
          <a:noFill/>
        </p:spPr>
        <p:txBody>
          <a:bodyPr wrap="square" rtlCol="0">
            <a:spAutoFit/>
          </a:bodyPr>
          <a:lstStyle/>
          <a:p>
            <a:r>
              <a:rPr lang="en-GB" sz="3200" spc="300" dirty="0">
                <a:solidFill>
                  <a:srgbClr val="CC0000"/>
                </a:solidFill>
                <a:latin typeface="Segoe Print" panose="02000600000000000000" pitchFamily="2" charset="0"/>
              </a:rPr>
              <a:t>❤</a:t>
            </a:r>
          </a:p>
        </p:txBody>
      </p:sp>
      <p:sp>
        <p:nvSpPr>
          <p:cNvPr id="109" name="TextBox 108">
            <a:extLst>
              <a:ext uri="{FF2B5EF4-FFF2-40B4-BE49-F238E27FC236}">
                <a16:creationId xmlns:a16="http://schemas.microsoft.com/office/drawing/2014/main" id="{501F685F-B5E7-7B8C-DCD2-3885276B0A06}"/>
              </a:ext>
            </a:extLst>
          </p:cNvPr>
          <p:cNvSpPr txBox="1"/>
          <p:nvPr/>
        </p:nvSpPr>
        <p:spPr>
          <a:xfrm>
            <a:off x="6758528" y="5703144"/>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they</a:t>
            </a:r>
          </a:p>
        </p:txBody>
      </p:sp>
      <p:sp>
        <p:nvSpPr>
          <p:cNvPr id="110" name="TextBox 109">
            <a:extLst>
              <a:ext uri="{FF2B5EF4-FFF2-40B4-BE49-F238E27FC236}">
                <a16:creationId xmlns:a16="http://schemas.microsoft.com/office/drawing/2014/main" id="{53C7776C-2FDF-2DEC-DA71-A481C69E42FB}"/>
              </a:ext>
            </a:extLst>
          </p:cNvPr>
          <p:cNvSpPr txBox="1"/>
          <p:nvPr/>
        </p:nvSpPr>
        <p:spPr>
          <a:xfrm>
            <a:off x="8794784" y="5614244"/>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
        <p:nvSpPr>
          <p:cNvPr id="113" name="TextBox 112">
            <a:extLst>
              <a:ext uri="{FF2B5EF4-FFF2-40B4-BE49-F238E27FC236}">
                <a16:creationId xmlns:a16="http://schemas.microsoft.com/office/drawing/2014/main" id="{95AB7CB8-790B-D474-9FB1-9F0D9B04F9C1}"/>
              </a:ext>
            </a:extLst>
          </p:cNvPr>
          <p:cNvSpPr txBox="1"/>
          <p:nvPr/>
        </p:nvSpPr>
        <p:spPr>
          <a:xfrm>
            <a:off x="6782847" y="6317733"/>
            <a:ext cx="1168400" cy="523220"/>
          </a:xfrm>
          <a:prstGeom prst="rect">
            <a:avLst/>
          </a:prstGeom>
          <a:noFill/>
        </p:spPr>
        <p:txBody>
          <a:bodyPr wrap="square" rtlCol="0">
            <a:spAutoFit/>
          </a:bodyPr>
          <a:lstStyle/>
          <a:p>
            <a:r>
              <a:rPr lang="en-GB" sz="2800" spc="300" dirty="0">
                <a:solidFill>
                  <a:srgbClr val="92D050"/>
                </a:solidFill>
                <a:latin typeface="Segoe Print" panose="02000600000000000000" pitchFamily="2" charset="0"/>
              </a:rPr>
              <a:t>we</a:t>
            </a:r>
          </a:p>
        </p:txBody>
      </p:sp>
      <p:sp>
        <p:nvSpPr>
          <p:cNvPr id="114" name="TextBox 113">
            <a:extLst>
              <a:ext uri="{FF2B5EF4-FFF2-40B4-BE49-F238E27FC236}">
                <a16:creationId xmlns:a16="http://schemas.microsoft.com/office/drawing/2014/main" id="{C25FB12C-A009-B5CD-3A98-8514667CF1C7}"/>
              </a:ext>
            </a:extLst>
          </p:cNvPr>
          <p:cNvSpPr txBox="1"/>
          <p:nvPr/>
        </p:nvSpPr>
        <p:spPr>
          <a:xfrm>
            <a:off x="8819103" y="6266933"/>
            <a:ext cx="1168400" cy="523220"/>
          </a:xfrm>
          <a:prstGeom prst="rect">
            <a:avLst/>
          </a:prstGeom>
          <a:noFill/>
        </p:spPr>
        <p:txBody>
          <a:bodyPr wrap="square" rtlCol="0">
            <a:spAutoFit/>
          </a:bodyPr>
          <a:lstStyle/>
          <a:p>
            <a:r>
              <a:rPr lang="en-GB" sz="2800" spc="300" dirty="0">
                <a:solidFill>
                  <a:srgbClr val="CC0000"/>
                </a:solidFill>
                <a:latin typeface="Segoe Print" panose="02000600000000000000" pitchFamily="2" charset="0"/>
              </a:rPr>
              <a:t>😠</a:t>
            </a:r>
          </a:p>
        </p:txBody>
      </p:sp>
    </p:spTree>
    <p:extLst>
      <p:ext uri="{BB962C8B-B14F-4D97-AF65-F5344CB8AC3E}">
        <p14:creationId xmlns:p14="http://schemas.microsoft.com/office/powerpoint/2010/main" val="9648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500"/>
                                        <p:tgtEl>
                                          <p:spTgt spid="10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500"/>
                                        <p:tgtEl>
                                          <p:spTgt spid="10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500"/>
                                        <p:tgtEl>
                                          <p:spTgt spid="10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500"/>
                                        <p:tgtEl>
                                          <p:spTgt spid="10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500"/>
                                        <p:tgtEl>
                                          <p:spTgt spid="1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fade">
                                      <p:cBhvr>
                                        <p:cTn id="77" dur="500"/>
                                        <p:tgtEl>
                                          <p:spTgt spid="1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P spid="90" grpId="0"/>
      <p:bldP spid="95" grpId="0"/>
      <p:bldP spid="96" grpId="0"/>
      <p:bldP spid="102" grpId="0"/>
      <p:bldP spid="103" grpId="0"/>
      <p:bldP spid="104" grpId="0"/>
      <p:bldP spid="105" grpId="0"/>
      <p:bldP spid="106" grpId="0"/>
      <p:bldP spid="107" grpId="0"/>
      <p:bldP spid="108" grpId="0"/>
      <p:bldP spid="109" grpId="0"/>
      <p:bldP spid="110" grpId="0"/>
      <p:bldP spid="113" grpId="0"/>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3">
            <a:extLst>
              <a:ext uri="{FF2B5EF4-FFF2-40B4-BE49-F238E27FC236}">
                <a16:creationId xmlns:a16="http://schemas.microsoft.com/office/drawing/2014/main" id="{4472D261-346E-F0D7-FAE1-E57A7770CCFB}"/>
              </a:ext>
            </a:extLst>
          </p:cNvPr>
          <p:cNvGraphicFramePr>
            <a:graphicFrameLocks noGrp="1"/>
          </p:cNvGraphicFramePr>
          <p:nvPr>
            <p:extLst>
              <p:ext uri="{D42A27DB-BD31-4B8C-83A1-F6EECF244321}">
                <p14:modId xmlns:p14="http://schemas.microsoft.com/office/powerpoint/2010/main" val="2548865960"/>
              </p:ext>
            </p:extLst>
          </p:nvPr>
        </p:nvGraphicFramePr>
        <p:xfrm>
          <a:off x="574029" y="1622374"/>
          <a:ext cx="7985771" cy="5148585"/>
        </p:xfrm>
        <a:graphic>
          <a:graphicData uri="http://schemas.openxmlformats.org/drawingml/2006/table">
            <a:tbl>
              <a:tblPr firstRow="1" bandRow="1"/>
              <a:tblGrid>
                <a:gridCol w="7985771">
                  <a:extLst>
                    <a:ext uri="{9D8B030D-6E8A-4147-A177-3AD203B41FA5}">
                      <a16:colId xmlns:a16="http://schemas.microsoft.com/office/drawing/2014/main" val="3791761402"/>
                    </a:ext>
                  </a:extLst>
                </a:gridCol>
              </a:tblGrid>
              <a:tr h="572065">
                <a:tc>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839720828"/>
                  </a:ext>
                </a:extLst>
              </a:tr>
              <a:tr h="572065">
                <a:tc>
                  <a:txBody>
                    <a:bodyPr/>
                    <a:lstStyle/>
                    <a:p>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They hate </a:t>
                      </a:r>
                      <a:r>
                        <a:rPr lang="en-GB" sz="2400" dirty="0">
                          <a:solidFill>
                            <a:srgbClr val="002060"/>
                          </a:solidFill>
                          <a:latin typeface="Century Gothic" panose="020B0502020202020204" pitchFamily="34" charset="0"/>
                        </a:rPr>
                        <a:t>hacer la comida.</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56803618"/>
                  </a:ext>
                </a:extLst>
              </a:tr>
              <a:tr h="572065">
                <a:tc>
                  <a:txBody>
                    <a:bodyPr/>
                    <a:lstStyle/>
                    <a:p>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We love </a:t>
                      </a:r>
                      <a:r>
                        <a:rPr lang="en-GB" sz="2400" dirty="0">
                          <a:solidFill>
                            <a:srgbClr val="002060"/>
                          </a:solidFill>
                          <a:latin typeface="Century Gothic" panose="020B0502020202020204" pitchFamily="34" charset="0"/>
                        </a:rPr>
                        <a:t>hacer </a:t>
                      </a:r>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tarta</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052346946"/>
                  </a:ext>
                </a:extLst>
              </a:tr>
              <a:tr h="572065">
                <a:tc>
                  <a:txBody>
                    <a:bodyPr/>
                    <a:lstStyle/>
                    <a:p>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We love </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preparar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fiesta.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731552526"/>
                  </a:ext>
                </a:extLst>
              </a:tr>
              <a:tr h="572065">
                <a:tc>
                  <a:txBody>
                    <a:bodyPr/>
                    <a:lstStyle/>
                    <a:p>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They hate</a:t>
                      </a:r>
                      <a:r>
                        <a:rPr lang="en-GB" sz="2400" dirty="0">
                          <a:solidFill>
                            <a:srgbClr val="002060"/>
                          </a:solidFill>
                          <a:latin typeface="Century Gothic" panose="020B0502020202020204" pitchFamily="34" charset="0"/>
                        </a:rPr>
                        <a:t> hacer la </a:t>
                      </a:r>
                      <a:r>
                        <a:rPr lang="en-GB" sz="2400" dirty="0" err="1">
                          <a:solidFill>
                            <a:srgbClr val="002060"/>
                          </a:solidFill>
                          <a:latin typeface="Century Gothic" panose="020B0502020202020204" pitchFamily="34" charset="0"/>
                        </a:rPr>
                        <a:t>cama</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963740151"/>
                  </a:ext>
                </a:extLst>
              </a:tr>
              <a:tr h="572065">
                <a:tc>
                  <a:txBody>
                    <a:bodyPr/>
                    <a:lstStyle/>
                    <a:p>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We hate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ordenar</a:t>
                      </a:r>
                      <a:r>
                        <a:rPr lang="en-GB" sz="2400" dirty="0">
                          <a:solidFill>
                            <a:srgbClr val="002060"/>
                          </a:solidFill>
                          <a:latin typeface="Century Gothic" panose="020B0502020202020204" pitchFamily="34" charset="0"/>
                        </a:rPr>
                        <a:t> la </a:t>
                      </a:r>
                      <a:r>
                        <a:rPr lang="en-GB" sz="2400" dirty="0" err="1">
                          <a:solidFill>
                            <a:srgbClr val="002060"/>
                          </a:solidFill>
                          <a:latin typeface="Century Gothic" panose="020B0502020202020204" pitchFamily="34" charset="0"/>
                        </a:rPr>
                        <a:t>ropa</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29643711"/>
                  </a:ext>
                </a:extLst>
              </a:tr>
              <a:tr h="572065">
                <a:tc>
                  <a:txBody>
                    <a:bodyPr/>
                    <a:lstStyle/>
                    <a:p>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They love </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ayudar</a:t>
                      </a:r>
                      <a:r>
                        <a:rPr lang="en-GB" sz="2400" dirty="0">
                          <a:solidFill>
                            <a:srgbClr val="002060"/>
                          </a:solidFill>
                          <a:latin typeface="Century Gothic" panose="020B0502020202020204" pitchFamily="34" charset="0"/>
                        </a:rPr>
                        <a:t> a sus* padres.</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380750320"/>
                  </a:ext>
                </a:extLst>
              </a:tr>
              <a:tr h="572065">
                <a:tc>
                  <a:txBody>
                    <a:bodyPr/>
                    <a:lstStyle/>
                    <a:p>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They hate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cocinar</a:t>
                      </a:r>
                      <a:r>
                        <a:rPr lang="en-GB" sz="2400" dirty="0">
                          <a:solidFill>
                            <a:srgbClr val="002060"/>
                          </a:solidFill>
                          <a:latin typeface="Century Gothic" panose="020B0502020202020204" pitchFamily="34" charset="0"/>
                        </a:rPr>
                        <a:t> pollo.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620762242"/>
                  </a:ext>
                </a:extLst>
              </a:tr>
              <a:tr h="572065">
                <a:tc>
                  <a:txBody>
                    <a:bodyPr/>
                    <a:lstStyle/>
                    <a:p>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We hate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lavar</a:t>
                      </a:r>
                      <a:r>
                        <a:rPr lang="en-GB" sz="2400" dirty="0">
                          <a:solidFill>
                            <a:srgbClr val="002060"/>
                          </a:solidFill>
                          <a:latin typeface="Century Gothic" panose="020B0502020202020204" pitchFamily="34" charset="0"/>
                        </a:rPr>
                        <a:t> a </a:t>
                      </a:r>
                      <a:r>
                        <a:rPr lang="en-GB" sz="2400" dirty="0" err="1">
                          <a:solidFill>
                            <a:srgbClr val="002060"/>
                          </a:solidFill>
                          <a:latin typeface="Century Gothic" panose="020B0502020202020204" pitchFamily="34" charset="0"/>
                        </a:rPr>
                        <a:t>Manchita</a:t>
                      </a:r>
                      <a:r>
                        <a:rPr lang="en-GB" sz="2400" dirty="0">
                          <a:solidFill>
                            <a:srgbClr val="002060"/>
                          </a:solidFill>
                          <a:latin typeface="Century Gothic" panose="020B0502020202020204" pitchFamily="34" charset="0"/>
                        </a:rPr>
                        <a:t> y </a:t>
                      </a:r>
                      <a:r>
                        <a:rPr lang="en-GB" sz="2400" dirty="0" err="1">
                          <a:solidFill>
                            <a:srgbClr val="002060"/>
                          </a:solidFill>
                          <a:latin typeface="Century Gothic" panose="020B0502020202020204" pitchFamily="34" charset="0"/>
                        </a:rPr>
                        <a:t>Pancho</a:t>
                      </a:r>
                      <a:r>
                        <a:rPr lang="en-GB" sz="2400" dirty="0">
                          <a:solidFill>
                            <a:srgbClr val="002060"/>
                          </a:solidFill>
                          <a:latin typeface="Century Gothic" panose="020B0502020202020204" pitchFamily="34" charset="0"/>
                        </a:rPr>
                        <a:t>. </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754611054"/>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Rectangle 26">
            <a:extLst>
              <a:ext uri="{FF2B5EF4-FFF2-40B4-BE49-F238E27FC236}">
                <a16:creationId xmlns:a16="http://schemas.microsoft.com/office/drawing/2014/main" id="{3EE4D79E-63D1-79CB-F179-B91C4D4278F9}"/>
              </a:ext>
            </a:extLst>
          </p:cNvPr>
          <p:cNvSpPr/>
          <p:nvPr/>
        </p:nvSpPr>
        <p:spPr>
          <a:xfrm>
            <a:off x="-239989" y="6858000"/>
            <a:ext cx="8315042" cy="461665"/>
          </a:xfrm>
          <a:prstGeom prst="rect">
            <a:avLst/>
          </a:prstGeom>
        </p:spPr>
        <p:txBody>
          <a:bodyPr wrap="square">
            <a:spAutoFit/>
          </a:bodyPr>
          <a:lstStyle/>
          <a:p>
            <a:pPr>
              <a:spcBef>
                <a:spcPct val="50000"/>
              </a:spcBef>
            </a:pPr>
            <a:endParaRPr lang="en-GB" sz="2400" dirty="0">
              <a:solidFill>
                <a:srgbClr val="002060"/>
              </a:solidFill>
              <a:latin typeface="Century Gothic" panose="020B0502020202020204" pitchFamily="34" charset="0"/>
              <a:cs typeface="Arial" charset="0"/>
            </a:endParaRPr>
          </a:p>
        </p:txBody>
      </p:sp>
      <p:sp>
        <p:nvSpPr>
          <p:cNvPr id="91" name="Speech Bubble: Rectangle with Corners Rounded 90">
            <a:extLst>
              <a:ext uri="{FF2B5EF4-FFF2-40B4-BE49-F238E27FC236}">
                <a16:creationId xmlns:a16="http://schemas.microsoft.com/office/drawing/2014/main" id="{EE7C3119-8C71-BC7C-82BD-171BCA7E3663}"/>
              </a:ext>
            </a:extLst>
          </p:cNvPr>
          <p:cNvSpPr/>
          <p:nvPr/>
        </p:nvSpPr>
        <p:spPr>
          <a:xfrm>
            <a:off x="1439957" y="721932"/>
            <a:ext cx="4744943" cy="609387"/>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TextBox 91">
            <a:extLst>
              <a:ext uri="{FF2B5EF4-FFF2-40B4-BE49-F238E27FC236}">
                <a16:creationId xmlns:a16="http://schemas.microsoft.com/office/drawing/2014/main" id="{FEEE2E7A-16C7-0BFA-A9F2-BDEEA96C7E46}"/>
              </a:ext>
            </a:extLst>
          </p:cNvPr>
          <p:cNvSpPr txBox="1"/>
          <p:nvPr/>
        </p:nvSpPr>
        <p:spPr>
          <a:xfrm>
            <a:off x="1439957" y="729364"/>
            <a:ext cx="898399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las frases en inglés.</a:t>
            </a:r>
          </a:p>
        </p:txBody>
      </p:sp>
      <p:pic>
        <p:nvPicPr>
          <p:cNvPr id="93" name="Graphic 92" descr="Teacher">
            <a:extLst>
              <a:ext uri="{FF2B5EF4-FFF2-40B4-BE49-F238E27FC236}">
                <a16:creationId xmlns:a16="http://schemas.microsoft.com/office/drawing/2014/main" id="{CAB0ECE2-00B8-1870-0568-EDEED77BA7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899" y="701465"/>
            <a:ext cx="914400" cy="914400"/>
          </a:xfrm>
          <a:prstGeom prst="rect">
            <a:avLst/>
          </a:prstGeom>
        </p:spPr>
      </p:pic>
      <p:pic>
        <p:nvPicPr>
          <p:cNvPr id="98" name="Google Shape;282;p13" descr="Reading, Book, Symbol, Icon, Reader, Man">
            <a:extLst>
              <a:ext uri="{FF2B5EF4-FFF2-40B4-BE49-F238E27FC236}">
                <a16:creationId xmlns:a16="http://schemas.microsoft.com/office/drawing/2014/main" id="{39D0026E-DE73-60B6-5958-8F36F6ABCEA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99" name="Title 1">
            <a:extLst>
              <a:ext uri="{FF2B5EF4-FFF2-40B4-BE49-F238E27FC236}">
                <a16:creationId xmlns:a16="http://schemas.microsoft.com/office/drawing/2014/main" id="{646C9FDA-A1DD-7DC8-23F3-1FE192A1F1A1}"/>
              </a:ext>
            </a:extLst>
          </p:cNvPr>
          <p:cNvSpPr txBox="1">
            <a:spLocks/>
          </p:cNvSpPr>
          <p:nvPr/>
        </p:nvSpPr>
        <p:spPr>
          <a:xfrm>
            <a:off x="11300458" y="997203"/>
            <a:ext cx="657080" cy="369332"/>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0" name="TextBox 49">
            <a:extLst>
              <a:ext uri="{FF2B5EF4-FFF2-40B4-BE49-F238E27FC236}">
                <a16:creationId xmlns:a16="http://schemas.microsoft.com/office/drawing/2014/main" id="{C97D82F9-CAE7-198E-F944-E415C95A2C89}"/>
              </a:ext>
            </a:extLst>
          </p:cNvPr>
          <p:cNvSpPr txBox="1"/>
          <p:nvPr/>
        </p:nvSpPr>
        <p:spPr>
          <a:xfrm>
            <a:off x="10383378" y="6394677"/>
            <a:ext cx="3340100" cy="369332"/>
          </a:xfrm>
          <a:prstGeom prst="rect">
            <a:avLst/>
          </a:prstGeom>
          <a:solidFill>
            <a:srgbClr val="C2E49C"/>
          </a:solidFill>
        </p:spPr>
        <p:txBody>
          <a:bodyPr wrap="square">
            <a:spAutoFit/>
          </a:bodyPr>
          <a:lstStyle/>
          <a:p>
            <a:r>
              <a:rPr lang="en-GB" sz="1800" b="1" dirty="0">
                <a:solidFill>
                  <a:srgbClr val="002060"/>
                </a:solidFill>
                <a:latin typeface="Century Gothic" panose="020B0502020202020204" pitchFamily="34" charset="0"/>
              </a:rPr>
              <a:t>sus</a:t>
            </a:r>
            <a:r>
              <a:rPr lang="en-GB" sz="1800" dirty="0">
                <a:solidFill>
                  <a:srgbClr val="002060"/>
                </a:solidFill>
                <a:latin typeface="Century Gothic" panose="020B0502020202020204" pitchFamily="34" charset="0"/>
              </a:rPr>
              <a:t> = their (pl)</a:t>
            </a:r>
            <a:endParaRPr lang="en-GB" dirty="0"/>
          </a:p>
        </p:txBody>
      </p:sp>
      <p:sp>
        <p:nvSpPr>
          <p:cNvPr id="54" name="Rectangle 53">
            <a:hlinkClick r:id="" action="ppaction://noaction">
              <a:snd r:embed="rId7" name="f 2_1.wav"/>
            </a:hlinkClick>
            <a:extLst>
              <a:ext uri="{FF2B5EF4-FFF2-40B4-BE49-F238E27FC236}">
                <a16:creationId xmlns:a16="http://schemas.microsoft.com/office/drawing/2014/main" id="{A36F1108-564A-AF04-0036-36F6D563F776}"/>
              </a:ext>
            </a:extLst>
          </p:cNvPr>
          <p:cNvSpPr/>
          <p:nvPr/>
        </p:nvSpPr>
        <p:spPr>
          <a:xfrm>
            <a:off x="235374" y="22585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55" name="Rectangle 54">
            <a:hlinkClick r:id="" action="ppaction://noaction">
              <a:snd r:embed="rId7" name="f 2_1.wav"/>
            </a:hlinkClick>
            <a:extLst>
              <a:ext uri="{FF2B5EF4-FFF2-40B4-BE49-F238E27FC236}">
                <a16:creationId xmlns:a16="http://schemas.microsoft.com/office/drawing/2014/main" id="{D06F9C1B-4D7E-8D12-DD0A-94F51116F311}"/>
              </a:ext>
            </a:extLst>
          </p:cNvPr>
          <p:cNvSpPr/>
          <p:nvPr/>
        </p:nvSpPr>
        <p:spPr>
          <a:xfrm>
            <a:off x="235374" y="3404044"/>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56" name="Rectangle 55">
            <a:hlinkClick r:id="" action="ppaction://noaction">
              <a:snd r:embed="rId7" name="f 2_1.wav"/>
            </a:hlinkClick>
            <a:extLst>
              <a:ext uri="{FF2B5EF4-FFF2-40B4-BE49-F238E27FC236}">
                <a16:creationId xmlns:a16="http://schemas.microsoft.com/office/drawing/2014/main" id="{45399491-288E-C250-CCA1-AF29AA01EC04}"/>
              </a:ext>
            </a:extLst>
          </p:cNvPr>
          <p:cNvSpPr/>
          <p:nvPr/>
        </p:nvSpPr>
        <p:spPr>
          <a:xfrm>
            <a:off x="235374" y="3951008"/>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57" name="Rectangle 56">
            <a:hlinkClick r:id="" action="ppaction://noaction">
              <a:snd r:embed="rId7" name="f 2_1.wav"/>
            </a:hlinkClick>
            <a:extLst>
              <a:ext uri="{FF2B5EF4-FFF2-40B4-BE49-F238E27FC236}">
                <a16:creationId xmlns:a16="http://schemas.microsoft.com/office/drawing/2014/main" id="{FD021F42-84B6-0DB3-EF77-1FFD9C094487}"/>
              </a:ext>
            </a:extLst>
          </p:cNvPr>
          <p:cNvSpPr/>
          <p:nvPr/>
        </p:nvSpPr>
        <p:spPr>
          <a:xfrm>
            <a:off x="235374" y="28395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58" name="Rectangle 57">
            <a:hlinkClick r:id="" action="ppaction://noaction">
              <a:snd r:embed="rId7" name="f 2_1.wav"/>
            </a:hlinkClick>
            <a:extLst>
              <a:ext uri="{FF2B5EF4-FFF2-40B4-BE49-F238E27FC236}">
                <a16:creationId xmlns:a16="http://schemas.microsoft.com/office/drawing/2014/main" id="{41C7ED33-B20D-2A64-C3ED-DDD84AEF6F52}"/>
              </a:ext>
            </a:extLst>
          </p:cNvPr>
          <p:cNvSpPr/>
          <p:nvPr/>
        </p:nvSpPr>
        <p:spPr>
          <a:xfrm>
            <a:off x="221697" y="4550040"/>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59" name="Rectangle 58">
            <a:hlinkClick r:id="" action="ppaction://noaction">
              <a:snd r:embed="rId7" name="f 2_1.wav"/>
            </a:hlinkClick>
            <a:extLst>
              <a:ext uri="{FF2B5EF4-FFF2-40B4-BE49-F238E27FC236}">
                <a16:creationId xmlns:a16="http://schemas.microsoft.com/office/drawing/2014/main" id="{989AADEA-A867-81F8-35C4-374EA2E8BDDD}"/>
              </a:ext>
            </a:extLst>
          </p:cNvPr>
          <p:cNvSpPr/>
          <p:nvPr/>
        </p:nvSpPr>
        <p:spPr>
          <a:xfrm>
            <a:off x="235374" y="511449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60" name="Rectangle 59">
            <a:hlinkClick r:id="" action="ppaction://noaction">
              <a:snd r:embed="rId7" name="f 2_1.wav"/>
            </a:hlinkClick>
            <a:extLst>
              <a:ext uri="{FF2B5EF4-FFF2-40B4-BE49-F238E27FC236}">
                <a16:creationId xmlns:a16="http://schemas.microsoft.com/office/drawing/2014/main" id="{29E102CB-B502-205A-28DF-0DEC19B625BA}"/>
              </a:ext>
            </a:extLst>
          </p:cNvPr>
          <p:cNvSpPr/>
          <p:nvPr/>
        </p:nvSpPr>
        <p:spPr>
          <a:xfrm>
            <a:off x="235374" y="5694517"/>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6</a:t>
            </a:r>
          </a:p>
        </p:txBody>
      </p:sp>
      <p:sp>
        <p:nvSpPr>
          <p:cNvPr id="61" name="Rectangle 60">
            <a:hlinkClick r:id="" action="ppaction://noaction">
              <a:snd r:embed="rId7" name="f 2_1.wav"/>
            </a:hlinkClick>
            <a:extLst>
              <a:ext uri="{FF2B5EF4-FFF2-40B4-BE49-F238E27FC236}">
                <a16:creationId xmlns:a16="http://schemas.microsoft.com/office/drawing/2014/main" id="{05017DAC-4204-55D9-2868-563C4E98F725}"/>
              </a:ext>
            </a:extLst>
          </p:cNvPr>
          <p:cNvSpPr/>
          <p:nvPr/>
        </p:nvSpPr>
        <p:spPr>
          <a:xfrm>
            <a:off x="249051" y="6258968"/>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7</a:t>
            </a:r>
          </a:p>
        </p:txBody>
      </p:sp>
      <p:sp>
        <p:nvSpPr>
          <p:cNvPr id="37" name="Title 1">
            <a:extLst>
              <a:ext uri="{FF2B5EF4-FFF2-40B4-BE49-F238E27FC236}">
                <a16:creationId xmlns:a16="http://schemas.microsoft.com/office/drawing/2014/main" id="{62B8A813-572F-927F-EBF4-62EC0ABCCB02}"/>
              </a:ext>
            </a:extLst>
          </p:cNvPr>
          <p:cNvSpPr txBox="1">
            <a:spLocks/>
          </p:cNvSpPr>
          <p:nvPr/>
        </p:nvSpPr>
        <p:spPr>
          <a:xfrm>
            <a:off x="10160000" y="998595"/>
            <a:ext cx="1094655" cy="369332"/>
          </a:xfrm>
          <a:prstGeom prst="rect">
            <a:avLst/>
          </a:prstGeom>
          <a:solidFill>
            <a:srgbClr val="9CD45E"/>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err="1">
                <a:solidFill>
                  <a:srgbClr val="002060"/>
                </a:solidFill>
                <a:latin typeface="Century Gothic" panose="020B0502020202020204" pitchFamily="34" charset="0"/>
              </a:rPr>
              <a:t>escribir</a:t>
            </a:r>
            <a:endParaRPr lang="en-GB" sz="1800" b="1" dirty="0">
              <a:solidFill>
                <a:srgbClr val="002060"/>
              </a:solidFill>
              <a:latin typeface="Century Gothic" panose="020B0502020202020204" pitchFamily="34" charset="0"/>
            </a:endParaRPr>
          </a:p>
        </p:txBody>
      </p:sp>
      <p:pic>
        <p:nvPicPr>
          <p:cNvPr id="38" name="Picture 2" descr="Pen, Write, Pencil, Writing Tool, Work, Message, Blue">
            <a:extLst>
              <a:ext uri="{FF2B5EF4-FFF2-40B4-BE49-F238E27FC236}">
                <a16:creationId xmlns:a16="http://schemas.microsoft.com/office/drawing/2014/main" id="{F743EF73-505E-505F-A33C-4F0C7890EF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3610" y="172186"/>
            <a:ext cx="706790" cy="70679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746AE7A-1265-6F5A-4D1E-3449EF4C2430}"/>
              </a:ext>
            </a:extLst>
          </p:cNvPr>
          <p:cNvSpPr txBox="1"/>
          <p:nvPr/>
        </p:nvSpPr>
        <p:spPr>
          <a:xfrm>
            <a:off x="2260600" y="2284577"/>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to make/ making (the) food.</a:t>
            </a:r>
          </a:p>
        </p:txBody>
      </p:sp>
      <p:sp>
        <p:nvSpPr>
          <p:cNvPr id="40" name="TextBox 39">
            <a:extLst>
              <a:ext uri="{FF2B5EF4-FFF2-40B4-BE49-F238E27FC236}">
                <a16:creationId xmlns:a16="http://schemas.microsoft.com/office/drawing/2014/main" id="{DCCC2378-05A9-D365-0911-3CE2A6098CCA}"/>
              </a:ext>
            </a:extLst>
          </p:cNvPr>
          <p:cNvSpPr txBox="1"/>
          <p:nvPr/>
        </p:nvSpPr>
        <p:spPr>
          <a:xfrm>
            <a:off x="1943100" y="2833283"/>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to make/ making a cake.</a:t>
            </a:r>
          </a:p>
        </p:txBody>
      </p:sp>
      <p:sp>
        <p:nvSpPr>
          <p:cNvPr id="43" name="TextBox 42">
            <a:extLst>
              <a:ext uri="{FF2B5EF4-FFF2-40B4-BE49-F238E27FC236}">
                <a16:creationId xmlns:a16="http://schemas.microsoft.com/office/drawing/2014/main" id="{7BB4768E-6804-E600-D0BB-6CBC2C2A7F21}"/>
              </a:ext>
            </a:extLst>
          </p:cNvPr>
          <p:cNvSpPr txBox="1"/>
          <p:nvPr/>
        </p:nvSpPr>
        <p:spPr>
          <a:xfrm>
            <a:off x="2032000" y="3404044"/>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to prepare/ preparing a party.</a:t>
            </a:r>
          </a:p>
        </p:txBody>
      </p:sp>
      <p:sp>
        <p:nvSpPr>
          <p:cNvPr id="44" name="TextBox 43">
            <a:extLst>
              <a:ext uri="{FF2B5EF4-FFF2-40B4-BE49-F238E27FC236}">
                <a16:creationId xmlns:a16="http://schemas.microsoft.com/office/drawing/2014/main" id="{4711DF66-23F0-4840-3C7B-6DEC741D05FC}"/>
              </a:ext>
            </a:extLst>
          </p:cNvPr>
          <p:cNvSpPr txBox="1"/>
          <p:nvPr/>
        </p:nvSpPr>
        <p:spPr>
          <a:xfrm>
            <a:off x="2260600" y="3965833"/>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making the bed.</a:t>
            </a:r>
          </a:p>
        </p:txBody>
      </p:sp>
      <p:sp>
        <p:nvSpPr>
          <p:cNvPr id="45" name="TextBox 44">
            <a:extLst>
              <a:ext uri="{FF2B5EF4-FFF2-40B4-BE49-F238E27FC236}">
                <a16:creationId xmlns:a16="http://schemas.microsoft.com/office/drawing/2014/main" id="{7E9EC340-F6DA-0A82-8833-D8F18D6D3E16}"/>
              </a:ext>
            </a:extLst>
          </p:cNvPr>
          <p:cNvSpPr txBox="1"/>
          <p:nvPr/>
        </p:nvSpPr>
        <p:spPr>
          <a:xfrm>
            <a:off x="2032000" y="4527239"/>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tidying up the clothes.</a:t>
            </a:r>
          </a:p>
        </p:txBody>
      </p:sp>
      <p:sp>
        <p:nvSpPr>
          <p:cNvPr id="46" name="TextBox 45">
            <a:extLst>
              <a:ext uri="{FF2B5EF4-FFF2-40B4-BE49-F238E27FC236}">
                <a16:creationId xmlns:a16="http://schemas.microsoft.com/office/drawing/2014/main" id="{A07F1679-3666-D86C-2E88-49BDEBBAEAD1}"/>
              </a:ext>
            </a:extLst>
          </p:cNvPr>
          <p:cNvSpPr txBox="1"/>
          <p:nvPr/>
        </p:nvSpPr>
        <p:spPr>
          <a:xfrm>
            <a:off x="2260600" y="5137563"/>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helping their parents.</a:t>
            </a:r>
          </a:p>
        </p:txBody>
      </p:sp>
      <p:sp>
        <p:nvSpPr>
          <p:cNvPr id="47" name="TextBox 46">
            <a:extLst>
              <a:ext uri="{FF2B5EF4-FFF2-40B4-BE49-F238E27FC236}">
                <a16:creationId xmlns:a16="http://schemas.microsoft.com/office/drawing/2014/main" id="{2C13CE67-1C4D-A9DE-2DE8-6A4F4EAAC79F}"/>
              </a:ext>
            </a:extLst>
          </p:cNvPr>
          <p:cNvSpPr txBox="1"/>
          <p:nvPr/>
        </p:nvSpPr>
        <p:spPr>
          <a:xfrm>
            <a:off x="2260600" y="5685189"/>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cooking chicken.</a:t>
            </a:r>
          </a:p>
        </p:txBody>
      </p:sp>
      <p:sp>
        <p:nvSpPr>
          <p:cNvPr id="49" name="TextBox 48">
            <a:extLst>
              <a:ext uri="{FF2B5EF4-FFF2-40B4-BE49-F238E27FC236}">
                <a16:creationId xmlns:a16="http://schemas.microsoft.com/office/drawing/2014/main" id="{9959881F-0914-5380-AC92-7E9DB5AE5F2E}"/>
              </a:ext>
            </a:extLst>
          </p:cNvPr>
          <p:cNvSpPr txBox="1"/>
          <p:nvPr/>
        </p:nvSpPr>
        <p:spPr>
          <a:xfrm>
            <a:off x="1943100" y="6255651"/>
            <a:ext cx="6286500" cy="461665"/>
          </a:xfrm>
          <a:prstGeom prst="rect">
            <a:avLst/>
          </a:prstGeom>
          <a:solidFill>
            <a:schemeClr val="bg1"/>
          </a:solidFill>
        </p:spPr>
        <p:txBody>
          <a:bodyPr wrap="square" rtlCol="0">
            <a:spAutoFit/>
          </a:bodyPr>
          <a:lstStyle/>
          <a:p>
            <a:r>
              <a:rPr lang="en-GB" sz="2400" spc="300" dirty="0">
                <a:solidFill>
                  <a:srgbClr val="92D050"/>
                </a:solidFill>
                <a:latin typeface="Segoe Print" panose="02000600000000000000" pitchFamily="2" charset="0"/>
              </a:rPr>
              <a:t>washing </a:t>
            </a:r>
            <a:r>
              <a:rPr lang="en-GB" sz="2400" spc="300" dirty="0" err="1">
                <a:solidFill>
                  <a:srgbClr val="92D050"/>
                </a:solidFill>
                <a:latin typeface="Segoe Print" panose="02000600000000000000" pitchFamily="2" charset="0"/>
              </a:rPr>
              <a:t>Machita</a:t>
            </a:r>
            <a:r>
              <a:rPr lang="en-GB" sz="2400" spc="300" dirty="0">
                <a:solidFill>
                  <a:srgbClr val="92D050"/>
                </a:solidFill>
                <a:latin typeface="Segoe Print" panose="02000600000000000000" pitchFamily="2" charset="0"/>
              </a:rPr>
              <a:t> and </a:t>
            </a:r>
            <a:r>
              <a:rPr lang="en-GB" sz="2400" spc="300" dirty="0" err="1">
                <a:solidFill>
                  <a:srgbClr val="92D050"/>
                </a:solidFill>
                <a:latin typeface="Segoe Print" panose="02000600000000000000" pitchFamily="2" charset="0"/>
              </a:rPr>
              <a:t>Pancho</a:t>
            </a:r>
            <a:r>
              <a:rPr lang="en-GB" sz="2400" spc="300" dirty="0">
                <a:solidFill>
                  <a:srgbClr val="92D050"/>
                </a:solidFill>
                <a:latin typeface="Segoe Print" panose="02000600000000000000" pitchFamily="2" charset="0"/>
              </a:rPr>
              <a:t>. </a:t>
            </a:r>
          </a:p>
        </p:txBody>
      </p:sp>
    </p:spTree>
    <p:extLst>
      <p:ext uri="{BB962C8B-B14F-4D97-AF65-F5344CB8AC3E}">
        <p14:creationId xmlns:p14="http://schemas.microsoft.com/office/powerpoint/2010/main" val="184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4" grpId="0" animBg="1"/>
      <p:bldP spid="45" grpId="0" animBg="1"/>
      <p:bldP spid="46" grpId="0" animBg="1"/>
      <p:bldP spid="47"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Speech Bubble: Rectangle with Corners Rounded 90">
            <a:extLst>
              <a:ext uri="{FF2B5EF4-FFF2-40B4-BE49-F238E27FC236}">
                <a16:creationId xmlns:a16="http://schemas.microsoft.com/office/drawing/2014/main" id="{EE7C3119-8C71-BC7C-82BD-171BCA7E3663}"/>
              </a:ext>
            </a:extLst>
          </p:cNvPr>
          <p:cNvSpPr/>
          <p:nvPr/>
        </p:nvSpPr>
        <p:spPr>
          <a:xfrm>
            <a:off x="4052635" y="95554"/>
            <a:ext cx="5443443" cy="609387"/>
          </a:xfrm>
          <a:prstGeom prst="wedgeRoundRectCallout">
            <a:avLst>
              <a:gd name="adj1" fmla="val -54321"/>
              <a:gd name="adj2" fmla="val 27280"/>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TextBox 91">
            <a:extLst>
              <a:ext uri="{FF2B5EF4-FFF2-40B4-BE49-F238E27FC236}">
                <a16:creationId xmlns:a16="http://schemas.microsoft.com/office/drawing/2014/main" id="{FEEE2E7A-16C7-0BFA-A9F2-BDEEA96C7E46}"/>
              </a:ext>
            </a:extLst>
          </p:cNvPr>
          <p:cNvSpPr txBox="1"/>
          <p:nvPr/>
        </p:nvSpPr>
        <p:spPr>
          <a:xfrm>
            <a:off x="4150177" y="156803"/>
            <a:ext cx="898399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los</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verbos</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español.</a:t>
            </a:r>
          </a:p>
        </p:txBody>
      </p:sp>
      <p:pic>
        <p:nvPicPr>
          <p:cNvPr id="93" name="Graphic 92" descr="Teacher">
            <a:extLst>
              <a:ext uri="{FF2B5EF4-FFF2-40B4-BE49-F238E27FC236}">
                <a16:creationId xmlns:a16="http://schemas.microsoft.com/office/drawing/2014/main" id="{CAB0ECE2-00B8-1870-0568-EDEED77BA7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3066" y="-56138"/>
            <a:ext cx="914400" cy="914400"/>
          </a:xfrm>
          <a:prstGeom prst="rect">
            <a:avLst/>
          </a:prstGeom>
        </p:spPr>
      </p:pic>
      <p:sp>
        <p:nvSpPr>
          <p:cNvPr id="262" name="TextBox 261">
            <a:extLst>
              <a:ext uri="{FF2B5EF4-FFF2-40B4-BE49-F238E27FC236}">
                <a16:creationId xmlns:a16="http://schemas.microsoft.com/office/drawing/2014/main" id="{648F17DC-1699-D35C-A8F5-9B21CFDC55E3}"/>
              </a:ext>
            </a:extLst>
          </p:cNvPr>
          <p:cNvSpPr txBox="1"/>
          <p:nvPr/>
        </p:nvSpPr>
        <p:spPr>
          <a:xfrm>
            <a:off x="246609" y="2967991"/>
            <a:ext cx="1881489"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they love</a:t>
            </a:r>
          </a:p>
        </p:txBody>
      </p:sp>
      <p:sp>
        <p:nvSpPr>
          <p:cNvPr id="265" name="TextBox 264">
            <a:extLst>
              <a:ext uri="{FF2B5EF4-FFF2-40B4-BE49-F238E27FC236}">
                <a16:creationId xmlns:a16="http://schemas.microsoft.com/office/drawing/2014/main" id="{1C4CD762-CC8F-9108-4DCC-F132DEC14359}"/>
              </a:ext>
            </a:extLst>
          </p:cNvPr>
          <p:cNvSpPr txBox="1"/>
          <p:nvPr/>
        </p:nvSpPr>
        <p:spPr>
          <a:xfrm>
            <a:off x="2899368" y="2981270"/>
            <a:ext cx="1794034"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we hate</a:t>
            </a:r>
          </a:p>
        </p:txBody>
      </p:sp>
      <p:sp>
        <p:nvSpPr>
          <p:cNvPr id="276" name="Rectangle 275">
            <a:extLst>
              <a:ext uri="{FF2B5EF4-FFF2-40B4-BE49-F238E27FC236}">
                <a16:creationId xmlns:a16="http://schemas.microsoft.com/office/drawing/2014/main" id="{C0C2AEF3-3BC4-AAD0-F6C9-4E49EA3986B0}"/>
              </a:ext>
            </a:extLst>
          </p:cNvPr>
          <p:cNvSpPr/>
          <p:nvPr/>
        </p:nvSpPr>
        <p:spPr>
          <a:xfrm>
            <a:off x="260005" y="249904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277" name="Rectangle 276">
            <a:extLst>
              <a:ext uri="{FF2B5EF4-FFF2-40B4-BE49-F238E27FC236}">
                <a16:creationId xmlns:a16="http://schemas.microsoft.com/office/drawing/2014/main" id="{DE28FC48-128C-9621-8751-A277DED8933D}"/>
              </a:ext>
            </a:extLst>
          </p:cNvPr>
          <p:cNvSpPr/>
          <p:nvPr/>
        </p:nvSpPr>
        <p:spPr>
          <a:xfrm>
            <a:off x="738022" y="24990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278" name="Rectangle 277">
            <a:extLst>
              <a:ext uri="{FF2B5EF4-FFF2-40B4-BE49-F238E27FC236}">
                <a16:creationId xmlns:a16="http://schemas.microsoft.com/office/drawing/2014/main" id="{09B74891-DC13-5C24-1BE9-C41143EF9CCA}"/>
              </a:ext>
            </a:extLst>
          </p:cNvPr>
          <p:cNvSpPr/>
          <p:nvPr/>
        </p:nvSpPr>
        <p:spPr>
          <a:xfrm>
            <a:off x="1217882" y="24990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279" name="Rectangle 278">
            <a:extLst>
              <a:ext uri="{FF2B5EF4-FFF2-40B4-BE49-F238E27FC236}">
                <a16:creationId xmlns:a16="http://schemas.microsoft.com/office/drawing/2014/main" id="{5DC2DCFD-10D8-FFF4-3B82-6910F6E2CEF6}"/>
              </a:ext>
            </a:extLst>
          </p:cNvPr>
          <p:cNvSpPr/>
          <p:nvPr/>
        </p:nvSpPr>
        <p:spPr>
          <a:xfrm>
            <a:off x="1700819" y="24990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1" name="Rectangle 440">
            <a:extLst>
              <a:ext uri="{FF2B5EF4-FFF2-40B4-BE49-F238E27FC236}">
                <a16:creationId xmlns:a16="http://schemas.microsoft.com/office/drawing/2014/main" id="{3C7A4BAF-BF5B-AFCD-0FAA-521F03DFC72E}"/>
              </a:ext>
            </a:extLst>
          </p:cNvPr>
          <p:cNvSpPr/>
          <p:nvPr/>
        </p:nvSpPr>
        <p:spPr>
          <a:xfrm>
            <a:off x="731985" y="2488774"/>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3" name="Rectangle 442">
            <a:extLst>
              <a:ext uri="{FF2B5EF4-FFF2-40B4-BE49-F238E27FC236}">
                <a16:creationId xmlns:a16="http://schemas.microsoft.com/office/drawing/2014/main" id="{781791D2-50A4-F4EA-16BC-71BE7D9FC379}"/>
              </a:ext>
            </a:extLst>
          </p:cNvPr>
          <p:cNvSpPr/>
          <p:nvPr/>
        </p:nvSpPr>
        <p:spPr>
          <a:xfrm>
            <a:off x="2918375" y="248684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4" name="Rectangle 443">
            <a:extLst>
              <a:ext uri="{FF2B5EF4-FFF2-40B4-BE49-F238E27FC236}">
                <a16:creationId xmlns:a16="http://schemas.microsoft.com/office/drawing/2014/main" id="{8654F6E7-4298-185D-EC88-EDD244E3B40F}"/>
              </a:ext>
            </a:extLst>
          </p:cNvPr>
          <p:cNvSpPr/>
          <p:nvPr/>
        </p:nvSpPr>
        <p:spPr>
          <a:xfrm>
            <a:off x="1230368" y="2499019"/>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5" name="Rectangle 444">
            <a:extLst>
              <a:ext uri="{FF2B5EF4-FFF2-40B4-BE49-F238E27FC236}">
                <a16:creationId xmlns:a16="http://schemas.microsoft.com/office/drawing/2014/main" id="{2C717EA4-CED0-C05A-71DA-19D79CFEF57D}"/>
              </a:ext>
            </a:extLst>
          </p:cNvPr>
          <p:cNvSpPr/>
          <p:nvPr/>
        </p:nvSpPr>
        <p:spPr>
          <a:xfrm>
            <a:off x="3404272" y="248684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d</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6" name="Rectangle 445">
            <a:extLst>
              <a:ext uri="{FF2B5EF4-FFF2-40B4-BE49-F238E27FC236}">
                <a16:creationId xmlns:a16="http://schemas.microsoft.com/office/drawing/2014/main" id="{2D272C6B-9FC9-7A54-0485-46D76C18D36C}"/>
              </a:ext>
            </a:extLst>
          </p:cNvPr>
          <p:cNvSpPr/>
          <p:nvPr/>
        </p:nvSpPr>
        <p:spPr>
          <a:xfrm>
            <a:off x="3903449" y="248684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i</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7" name="Rectangle 446">
            <a:extLst>
              <a:ext uri="{FF2B5EF4-FFF2-40B4-BE49-F238E27FC236}">
                <a16:creationId xmlns:a16="http://schemas.microsoft.com/office/drawing/2014/main" id="{684B7E04-BE98-D214-C674-29B669ECE724}"/>
              </a:ext>
            </a:extLst>
          </p:cNvPr>
          <p:cNvSpPr/>
          <p:nvPr/>
        </p:nvSpPr>
        <p:spPr>
          <a:xfrm>
            <a:off x="4389346" y="248684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8" name="Rectangle 447">
            <a:extLst>
              <a:ext uri="{FF2B5EF4-FFF2-40B4-BE49-F238E27FC236}">
                <a16:creationId xmlns:a16="http://schemas.microsoft.com/office/drawing/2014/main" id="{1C61DB94-FCDC-F2B2-596F-23504884077E}"/>
              </a:ext>
            </a:extLst>
          </p:cNvPr>
          <p:cNvSpPr/>
          <p:nvPr/>
        </p:nvSpPr>
        <p:spPr>
          <a:xfrm>
            <a:off x="4868118" y="249868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49" name="Rectangle 448">
            <a:extLst>
              <a:ext uri="{FF2B5EF4-FFF2-40B4-BE49-F238E27FC236}">
                <a16:creationId xmlns:a16="http://schemas.microsoft.com/office/drawing/2014/main" id="{E863EE63-966E-41B9-72B7-E0B3399149D1}"/>
              </a:ext>
            </a:extLst>
          </p:cNvPr>
          <p:cNvSpPr/>
          <p:nvPr/>
        </p:nvSpPr>
        <p:spPr>
          <a:xfrm>
            <a:off x="5348295" y="249760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0" name="Rectangle 449">
            <a:extLst>
              <a:ext uri="{FF2B5EF4-FFF2-40B4-BE49-F238E27FC236}">
                <a16:creationId xmlns:a16="http://schemas.microsoft.com/office/drawing/2014/main" id="{82822CF8-A513-A450-FC0A-A39520D825AB}"/>
              </a:ext>
            </a:extLst>
          </p:cNvPr>
          <p:cNvSpPr/>
          <p:nvPr/>
        </p:nvSpPr>
        <p:spPr>
          <a:xfrm>
            <a:off x="5827067" y="250944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1" name="Rectangle 450">
            <a:extLst>
              <a:ext uri="{FF2B5EF4-FFF2-40B4-BE49-F238E27FC236}">
                <a16:creationId xmlns:a16="http://schemas.microsoft.com/office/drawing/2014/main" id="{A5ED7759-4807-08D3-6F29-1F290A345F65}"/>
              </a:ext>
            </a:extLst>
          </p:cNvPr>
          <p:cNvSpPr/>
          <p:nvPr/>
        </p:nvSpPr>
        <p:spPr>
          <a:xfrm>
            <a:off x="3404272" y="247753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2" name="Rectangle 451">
            <a:extLst>
              <a:ext uri="{FF2B5EF4-FFF2-40B4-BE49-F238E27FC236}">
                <a16:creationId xmlns:a16="http://schemas.microsoft.com/office/drawing/2014/main" id="{3A1AF8F5-0F48-9AF0-C6C5-E9FE281E3B2C}"/>
              </a:ext>
            </a:extLst>
          </p:cNvPr>
          <p:cNvSpPr/>
          <p:nvPr/>
        </p:nvSpPr>
        <p:spPr>
          <a:xfrm>
            <a:off x="3891930" y="247912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3" name="Rectangle 452">
            <a:extLst>
              <a:ext uri="{FF2B5EF4-FFF2-40B4-BE49-F238E27FC236}">
                <a16:creationId xmlns:a16="http://schemas.microsoft.com/office/drawing/2014/main" id="{26AE1199-6A30-D3A8-2185-099FD23812EC}"/>
              </a:ext>
            </a:extLst>
          </p:cNvPr>
          <p:cNvSpPr/>
          <p:nvPr/>
        </p:nvSpPr>
        <p:spPr>
          <a:xfrm>
            <a:off x="4379555" y="2478612"/>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4" name="Rectangle 453">
            <a:extLst>
              <a:ext uri="{FF2B5EF4-FFF2-40B4-BE49-F238E27FC236}">
                <a16:creationId xmlns:a16="http://schemas.microsoft.com/office/drawing/2014/main" id="{73F1B900-7904-F53D-B9F8-4FF5AE88D3CF}"/>
              </a:ext>
            </a:extLst>
          </p:cNvPr>
          <p:cNvSpPr/>
          <p:nvPr/>
        </p:nvSpPr>
        <p:spPr>
          <a:xfrm>
            <a:off x="5356014" y="249811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5" name="Rectangle 454">
            <a:extLst>
              <a:ext uri="{FF2B5EF4-FFF2-40B4-BE49-F238E27FC236}">
                <a16:creationId xmlns:a16="http://schemas.microsoft.com/office/drawing/2014/main" id="{F4A05B4F-1623-C747-C55F-D0BE6699A41D}"/>
              </a:ext>
            </a:extLst>
          </p:cNvPr>
          <p:cNvSpPr/>
          <p:nvPr/>
        </p:nvSpPr>
        <p:spPr>
          <a:xfrm>
            <a:off x="5843639" y="249760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6" name="TextBox 455">
            <a:extLst>
              <a:ext uri="{FF2B5EF4-FFF2-40B4-BE49-F238E27FC236}">
                <a16:creationId xmlns:a16="http://schemas.microsoft.com/office/drawing/2014/main" id="{7B7CC0E3-C249-96C5-68BD-037573BF1532}"/>
              </a:ext>
            </a:extLst>
          </p:cNvPr>
          <p:cNvSpPr txBox="1"/>
          <p:nvPr/>
        </p:nvSpPr>
        <p:spPr>
          <a:xfrm>
            <a:off x="7957992" y="3026141"/>
            <a:ext cx="2344271"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4472C4">
                    <a:lumMod val="50000"/>
                  </a:srgbClr>
                </a:solidFill>
                <a:latin typeface="Century Gothic" panose="020F0302020204030204"/>
              </a:rPr>
              <a:t>w</a:t>
            </a:r>
            <a:r>
              <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 prepare</a:t>
            </a:r>
          </a:p>
        </p:txBody>
      </p:sp>
      <p:sp>
        <p:nvSpPr>
          <p:cNvPr id="457" name="Rectangle 456">
            <a:extLst>
              <a:ext uri="{FF2B5EF4-FFF2-40B4-BE49-F238E27FC236}">
                <a16:creationId xmlns:a16="http://schemas.microsoft.com/office/drawing/2014/main" id="{867456FE-C26D-B727-6C04-DDDC74A18727}"/>
              </a:ext>
            </a:extLst>
          </p:cNvPr>
          <p:cNvSpPr/>
          <p:nvPr/>
        </p:nvSpPr>
        <p:spPr>
          <a:xfrm>
            <a:off x="7189759" y="249224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p</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8" name="Rectangle 457">
            <a:extLst>
              <a:ext uri="{FF2B5EF4-FFF2-40B4-BE49-F238E27FC236}">
                <a16:creationId xmlns:a16="http://schemas.microsoft.com/office/drawing/2014/main" id="{15920DFF-EF6C-7F0E-4F1D-85447661C266}"/>
              </a:ext>
            </a:extLst>
          </p:cNvPr>
          <p:cNvSpPr/>
          <p:nvPr/>
        </p:nvSpPr>
        <p:spPr>
          <a:xfrm>
            <a:off x="7675656" y="249224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59" name="Rectangle 458">
            <a:extLst>
              <a:ext uri="{FF2B5EF4-FFF2-40B4-BE49-F238E27FC236}">
                <a16:creationId xmlns:a16="http://schemas.microsoft.com/office/drawing/2014/main" id="{63E8AB6D-BDA2-55C5-A791-E2050B656A25}"/>
              </a:ext>
            </a:extLst>
          </p:cNvPr>
          <p:cNvSpPr/>
          <p:nvPr/>
        </p:nvSpPr>
        <p:spPr>
          <a:xfrm>
            <a:off x="8174833" y="249224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0" name="Rectangle 459">
            <a:extLst>
              <a:ext uri="{FF2B5EF4-FFF2-40B4-BE49-F238E27FC236}">
                <a16:creationId xmlns:a16="http://schemas.microsoft.com/office/drawing/2014/main" id="{F2E7C94A-5DA3-7AAC-6736-7671A8D93D0A}"/>
              </a:ext>
            </a:extLst>
          </p:cNvPr>
          <p:cNvSpPr/>
          <p:nvPr/>
        </p:nvSpPr>
        <p:spPr>
          <a:xfrm>
            <a:off x="8660730" y="249224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p</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1" name="Rectangle 460">
            <a:extLst>
              <a:ext uri="{FF2B5EF4-FFF2-40B4-BE49-F238E27FC236}">
                <a16:creationId xmlns:a16="http://schemas.microsoft.com/office/drawing/2014/main" id="{F3D778C6-D9A2-21C1-B03A-11C1897C85B0}"/>
              </a:ext>
            </a:extLst>
          </p:cNvPr>
          <p:cNvSpPr/>
          <p:nvPr/>
        </p:nvSpPr>
        <p:spPr>
          <a:xfrm>
            <a:off x="9139502" y="250408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2" name="Rectangle 461">
            <a:extLst>
              <a:ext uri="{FF2B5EF4-FFF2-40B4-BE49-F238E27FC236}">
                <a16:creationId xmlns:a16="http://schemas.microsoft.com/office/drawing/2014/main" id="{9CB7E040-D00C-261E-DCBD-2395EC4FCFD1}"/>
              </a:ext>
            </a:extLst>
          </p:cNvPr>
          <p:cNvSpPr/>
          <p:nvPr/>
        </p:nvSpPr>
        <p:spPr>
          <a:xfrm>
            <a:off x="9619679" y="2503007"/>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3" name="Rectangle 462">
            <a:extLst>
              <a:ext uri="{FF2B5EF4-FFF2-40B4-BE49-F238E27FC236}">
                <a16:creationId xmlns:a16="http://schemas.microsoft.com/office/drawing/2014/main" id="{8BBFAEE0-90DE-2312-F3E3-CD6B20EEB168}"/>
              </a:ext>
            </a:extLst>
          </p:cNvPr>
          <p:cNvSpPr/>
          <p:nvPr/>
        </p:nvSpPr>
        <p:spPr>
          <a:xfrm>
            <a:off x="10098451" y="250408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4" name="Rectangle 463">
            <a:extLst>
              <a:ext uri="{FF2B5EF4-FFF2-40B4-BE49-F238E27FC236}">
                <a16:creationId xmlns:a16="http://schemas.microsoft.com/office/drawing/2014/main" id="{58120750-B6F0-62ED-8017-5918D9CCEAC9}"/>
              </a:ext>
            </a:extLst>
          </p:cNvPr>
          <p:cNvSpPr/>
          <p:nvPr/>
        </p:nvSpPr>
        <p:spPr>
          <a:xfrm>
            <a:off x="8174477" y="2490657"/>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6" name="Rectangle 465">
            <a:extLst>
              <a:ext uri="{FF2B5EF4-FFF2-40B4-BE49-F238E27FC236}">
                <a16:creationId xmlns:a16="http://schemas.microsoft.com/office/drawing/2014/main" id="{2E4D43E6-15BC-E0B8-6481-A61C63217441}"/>
              </a:ext>
            </a:extLst>
          </p:cNvPr>
          <p:cNvSpPr/>
          <p:nvPr/>
        </p:nvSpPr>
        <p:spPr>
          <a:xfrm>
            <a:off x="9149760" y="249173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7" name="Rectangle 466">
            <a:extLst>
              <a:ext uri="{FF2B5EF4-FFF2-40B4-BE49-F238E27FC236}">
                <a16:creationId xmlns:a16="http://schemas.microsoft.com/office/drawing/2014/main" id="{6D143497-276C-B2EF-ED99-715BE4312449}"/>
              </a:ext>
            </a:extLst>
          </p:cNvPr>
          <p:cNvSpPr/>
          <p:nvPr/>
        </p:nvSpPr>
        <p:spPr>
          <a:xfrm>
            <a:off x="9624198" y="250300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8" name="Rectangle 467">
            <a:extLst>
              <a:ext uri="{FF2B5EF4-FFF2-40B4-BE49-F238E27FC236}">
                <a16:creationId xmlns:a16="http://schemas.microsoft.com/office/drawing/2014/main" id="{2C68D0AD-BB5A-87E1-57E3-4935D73606AC}"/>
              </a:ext>
            </a:extLst>
          </p:cNvPr>
          <p:cNvSpPr/>
          <p:nvPr/>
        </p:nvSpPr>
        <p:spPr>
          <a:xfrm>
            <a:off x="10088898" y="250178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69" name="Rectangle 468">
            <a:extLst>
              <a:ext uri="{FF2B5EF4-FFF2-40B4-BE49-F238E27FC236}">
                <a16:creationId xmlns:a16="http://schemas.microsoft.com/office/drawing/2014/main" id="{0AF45200-F180-9714-A12E-5247283B1C83}"/>
              </a:ext>
            </a:extLst>
          </p:cNvPr>
          <p:cNvSpPr/>
          <p:nvPr/>
        </p:nvSpPr>
        <p:spPr>
          <a:xfrm>
            <a:off x="10577223" y="251531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0" name="Rectangle 469">
            <a:extLst>
              <a:ext uri="{FF2B5EF4-FFF2-40B4-BE49-F238E27FC236}">
                <a16:creationId xmlns:a16="http://schemas.microsoft.com/office/drawing/2014/main" id="{87DF0B64-01B5-645A-0739-535E4BABE246}"/>
              </a:ext>
            </a:extLst>
          </p:cNvPr>
          <p:cNvSpPr/>
          <p:nvPr/>
        </p:nvSpPr>
        <p:spPr>
          <a:xfrm>
            <a:off x="11055995" y="2505637"/>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1" name="Rectangle 470">
            <a:extLst>
              <a:ext uri="{FF2B5EF4-FFF2-40B4-BE49-F238E27FC236}">
                <a16:creationId xmlns:a16="http://schemas.microsoft.com/office/drawing/2014/main" id="{3DABA35D-18A9-150D-44F7-5903D8DCBE1E}"/>
              </a:ext>
            </a:extLst>
          </p:cNvPr>
          <p:cNvSpPr/>
          <p:nvPr/>
        </p:nvSpPr>
        <p:spPr>
          <a:xfrm>
            <a:off x="11540691" y="251528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203864"/>
                </a:solidFill>
                <a:effectLst/>
                <a:uLnTx/>
                <a:uFillTx/>
                <a:latin typeface="Century Gothic" panose="020F0302020204030204"/>
                <a:ea typeface="+mn-ea"/>
                <a:cs typeface="+mn-cs"/>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2" name="Rectangle 471">
            <a:extLst>
              <a:ext uri="{FF2B5EF4-FFF2-40B4-BE49-F238E27FC236}">
                <a16:creationId xmlns:a16="http://schemas.microsoft.com/office/drawing/2014/main" id="{6AC0DBDC-8554-CBE0-92FA-02FA0771F7D1}"/>
              </a:ext>
            </a:extLst>
          </p:cNvPr>
          <p:cNvSpPr/>
          <p:nvPr/>
        </p:nvSpPr>
        <p:spPr>
          <a:xfrm>
            <a:off x="10566469" y="250456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3" name="TextBox 472">
            <a:extLst>
              <a:ext uri="{FF2B5EF4-FFF2-40B4-BE49-F238E27FC236}">
                <a16:creationId xmlns:a16="http://schemas.microsoft.com/office/drawing/2014/main" id="{FD858F0E-480E-8CCB-0F03-7CD84F120E3B}"/>
              </a:ext>
            </a:extLst>
          </p:cNvPr>
          <p:cNvSpPr txBox="1"/>
          <p:nvPr/>
        </p:nvSpPr>
        <p:spPr>
          <a:xfrm>
            <a:off x="263940" y="4447769"/>
            <a:ext cx="2046381"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they wash</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74" name="Rectangle 473">
            <a:extLst>
              <a:ext uri="{FF2B5EF4-FFF2-40B4-BE49-F238E27FC236}">
                <a16:creationId xmlns:a16="http://schemas.microsoft.com/office/drawing/2014/main" id="{EF562A5A-3A99-C2EA-E7A5-F4FA58D42D16}"/>
              </a:ext>
            </a:extLst>
          </p:cNvPr>
          <p:cNvSpPr/>
          <p:nvPr/>
        </p:nvSpPr>
        <p:spPr>
          <a:xfrm>
            <a:off x="242789" y="39107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l</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5" name="Rectangle 474">
            <a:extLst>
              <a:ext uri="{FF2B5EF4-FFF2-40B4-BE49-F238E27FC236}">
                <a16:creationId xmlns:a16="http://schemas.microsoft.com/office/drawing/2014/main" id="{6F9BA5DC-C312-EA6B-CFB5-511F342FCE4C}"/>
              </a:ext>
            </a:extLst>
          </p:cNvPr>
          <p:cNvSpPr/>
          <p:nvPr/>
        </p:nvSpPr>
        <p:spPr>
          <a:xfrm>
            <a:off x="728686" y="39107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6" name="Rectangle 475">
            <a:extLst>
              <a:ext uri="{FF2B5EF4-FFF2-40B4-BE49-F238E27FC236}">
                <a16:creationId xmlns:a16="http://schemas.microsoft.com/office/drawing/2014/main" id="{C15F173D-8BDE-6F59-A3B0-D451CB85FE83}"/>
              </a:ext>
            </a:extLst>
          </p:cNvPr>
          <p:cNvSpPr/>
          <p:nvPr/>
        </p:nvSpPr>
        <p:spPr>
          <a:xfrm>
            <a:off x="1227863" y="39107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v</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7" name="Rectangle 476">
            <a:extLst>
              <a:ext uri="{FF2B5EF4-FFF2-40B4-BE49-F238E27FC236}">
                <a16:creationId xmlns:a16="http://schemas.microsoft.com/office/drawing/2014/main" id="{D9BF2D73-2B46-FB54-D2BA-09E12DCB0694}"/>
              </a:ext>
            </a:extLst>
          </p:cNvPr>
          <p:cNvSpPr/>
          <p:nvPr/>
        </p:nvSpPr>
        <p:spPr>
          <a:xfrm>
            <a:off x="1713760" y="391072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78" name="Rectangle 477">
            <a:extLst>
              <a:ext uri="{FF2B5EF4-FFF2-40B4-BE49-F238E27FC236}">
                <a16:creationId xmlns:a16="http://schemas.microsoft.com/office/drawing/2014/main" id="{5961D26B-C057-9A9B-9F2D-4C0091C36A90}"/>
              </a:ext>
            </a:extLst>
          </p:cNvPr>
          <p:cNvSpPr/>
          <p:nvPr/>
        </p:nvSpPr>
        <p:spPr>
          <a:xfrm>
            <a:off x="2192532" y="3922557"/>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88" name="Rectangle 487">
            <a:extLst>
              <a:ext uri="{FF2B5EF4-FFF2-40B4-BE49-F238E27FC236}">
                <a16:creationId xmlns:a16="http://schemas.microsoft.com/office/drawing/2014/main" id="{8E71F7DE-0938-8B3B-9A00-BC9BBFBD123F}"/>
              </a:ext>
            </a:extLst>
          </p:cNvPr>
          <p:cNvSpPr/>
          <p:nvPr/>
        </p:nvSpPr>
        <p:spPr>
          <a:xfrm>
            <a:off x="741966" y="3922302"/>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89" name="Rectangle 488">
            <a:extLst>
              <a:ext uri="{FF2B5EF4-FFF2-40B4-BE49-F238E27FC236}">
                <a16:creationId xmlns:a16="http://schemas.microsoft.com/office/drawing/2014/main" id="{57192E3A-731B-013C-2732-7BC7FCF61AA5}"/>
              </a:ext>
            </a:extLst>
          </p:cNvPr>
          <p:cNvSpPr/>
          <p:nvPr/>
        </p:nvSpPr>
        <p:spPr>
          <a:xfrm>
            <a:off x="1227863" y="3910720"/>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0" name="Rectangle 489">
            <a:extLst>
              <a:ext uri="{FF2B5EF4-FFF2-40B4-BE49-F238E27FC236}">
                <a16:creationId xmlns:a16="http://schemas.microsoft.com/office/drawing/2014/main" id="{FBD5E000-79F4-5A94-D3C3-1334C8CEF09A}"/>
              </a:ext>
            </a:extLst>
          </p:cNvPr>
          <p:cNvSpPr/>
          <p:nvPr/>
        </p:nvSpPr>
        <p:spPr>
          <a:xfrm>
            <a:off x="2181773" y="3911544"/>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1" name="TextBox 490">
            <a:extLst>
              <a:ext uri="{FF2B5EF4-FFF2-40B4-BE49-F238E27FC236}">
                <a16:creationId xmlns:a16="http://schemas.microsoft.com/office/drawing/2014/main" id="{2C2FA87F-DD68-7B8B-704E-2168B3CC4403}"/>
              </a:ext>
            </a:extLst>
          </p:cNvPr>
          <p:cNvSpPr txBox="1"/>
          <p:nvPr/>
        </p:nvSpPr>
        <p:spPr>
          <a:xfrm>
            <a:off x="3785614" y="4461535"/>
            <a:ext cx="2344271"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they tidy up</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92" name="Rectangle 491">
            <a:extLst>
              <a:ext uri="{FF2B5EF4-FFF2-40B4-BE49-F238E27FC236}">
                <a16:creationId xmlns:a16="http://schemas.microsoft.com/office/drawing/2014/main" id="{7FABCFA3-1AE9-F5FF-BB73-3049DB956A62}"/>
              </a:ext>
            </a:extLst>
          </p:cNvPr>
          <p:cNvSpPr/>
          <p:nvPr/>
        </p:nvSpPr>
        <p:spPr>
          <a:xfrm>
            <a:off x="3785614" y="393404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3" name="Rectangle 492">
            <a:extLst>
              <a:ext uri="{FF2B5EF4-FFF2-40B4-BE49-F238E27FC236}">
                <a16:creationId xmlns:a16="http://schemas.microsoft.com/office/drawing/2014/main" id="{A9C075A4-F04F-4271-F7A6-2B2F901F3646}"/>
              </a:ext>
            </a:extLst>
          </p:cNvPr>
          <p:cNvSpPr/>
          <p:nvPr/>
        </p:nvSpPr>
        <p:spPr>
          <a:xfrm>
            <a:off x="4271511" y="393404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4" name="Rectangle 493">
            <a:extLst>
              <a:ext uri="{FF2B5EF4-FFF2-40B4-BE49-F238E27FC236}">
                <a16:creationId xmlns:a16="http://schemas.microsoft.com/office/drawing/2014/main" id="{95F326FE-3FFA-82C9-62DB-DBBF07713F90}"/>
              </a:ext>
            </a:extLst>
          </p:cNvPr>
          <p:cNvSpPr/>
          <p:nvPr/>
        </p:nvSpPr>
        <p:spPr>
          <a:xfrm>
            <a:off x="4770688" y="393404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d</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5" name="Rectangle 494">
            <a:extLst>
              <a:ext uri="{FF2B5EF4-FFF2-40B4-BE49-F238E27FC236}">
                <a16:creationId xmlns:a16="http://schemas.microsoft.com/office/drawing/2014/main" id="{587E9191-0EF6-2936-0A27-76C70F887EA2}"/>
              </a:ext>
            </a:extLst>
          </p:cNvPr>
          <p:cNvSpPr/>
          <p:nvPr/>
        </p:nvSpPr>
        <p:spPr>
          <a:xfrm>
            <a:off x="5256585" y="393404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496" name="Rectangle 495">
            <a:extLst>
              <a:ext uri="{FF2B5EF4-FFF2-40B4-BE49-F238E27FC236}">
                <a16:creationId xmlns:a16="http://schemas.microsoft.com/office/drawing/2014/main" id="{9A0F171B-1A31-3335-05AA-6AC7F5E538D4}"/>
              </a:ext>
            </a:extLst>
          </p:cNvPr>
          <p:cNvSpPr/>
          <p:nvPr/>
        </p:nvSpPr>
        <p:spPr>
          <a:xfrm>
            <a:off x="5735357" y="394587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0" name="Rectangle 499">
            <a:extLst>
              <a:ext uri="{FF2B5EF4-FFF2-40B4-BE49-F238E27FC236}">
                <a16:creationId xmlns:a16="http://schemas.microsoft.com/office/drawing/2014/main" id="{9067F5DE-6C3B-A4F0-EFEB-6EB80492FAA7}"/>
              </a:ext>
            </a:extLst>
          </p:cNvPr>
          <p:cNvSpPr/>
          <p:nvPr/>
        </p:nvSpPr>
        <p:spPr>
          <a:xfrm>
            <a:off x="6214129" y="395129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1" name="Rectangle 500">
            <a:extLst>
              <a:ext uri="{FF2B5EF4-FFF2-40B4-BE49-F238E27FC236}">
                <a16:creationId xmlns:a16="http://schemas.microsoft.com/office/drawing/2014/main" id="{9A8763AA-A2C4-0AC1-2F9E-A4E721F819B1}"/>
              </a:ext>
            </a:extLst>
          </p:cNvPr>
          <p:cNvSpPr/>
          <p:nvPr/>
        </p:nvSpPr>
        <p:spPr>
          <a:xfrm>
            <a:off x="6692901" y="3952372"/>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2" name="Rectangle 501">
            <a:extLst>
              <a:ext uri="{FF2B5EF4-FFF2-40B4-BE49-F238E27FC236}">
                <a16:creationId xmlns:a16="http://schemas.microsoft.com/office/drawing/2014/main" id="{0B962CF9-7DDC-09D2-D225-E8E5FAE23174}"/>
              </a:ext>
            </a:extLst>
          </p:cNvPr>
          <p:cNvSpPr/>
          <p:nvPr/>
        </p:nvSpPr>
        <p:spPr>
          <a:xfrm>
            <a:off x="4261865" y="394480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3" name="Rectangle 502">
            <a:extLst>
              <a:ext uri="{FF2B5EF4-FFF2-40B4-BE49-F238E27FC236}">
                <a16:creationId xmlns:a16="http://schemas.microsoft.com/office/drawing/2014/main" id="{51F9F478-0F33-CE94-2338-76DC5A1DDA58}"/>
              </a:ext>
            </a:extLst>
          </p:cNvPr>
          <p:cNvSpPr/>
          <p:nvPr/>
        </p:nvSpPr>
        <p:spPr>
          <a:xfrm>
            <a:off x="4275145" y="3945624"/>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4" name="Rectangle 503">
            <a:extLst>
              <a:ext uri="{FF2B5EF4-FFF2-40B4-BE49-F238E27FC236}">
                <a16:creationId xmlns:a16="http://schemas.microsoft.com/office/drawing/2014/main" id="{0F3D85F7-51C6-C36D-45E0-F13CF1AB6FC1}"/>
              </a:ext>
            </a:extLst>
          </p:cNvPr>
          <p:cNvSpPr/>
          <p:nvPr/>
        </p:nvSpPr>
        <p:spPr>
          <a:xfrm>
            <a:off x="5748566" y="3944800"/>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5" name="Rectangle 504">
            <a:extLst>
              <a:ext uri="{FF2B5EF4-FFF2-40B4-BE49-F238E27FC236}">
                <a16:creationId xmlns:a16="http://schemas.microsoft.com/office/drawing/2014/main" id="{03CD30A4-599E-D948-C72A-D268B9F14C28}"/>
              </a:ext>
            </a:extLst>
          </p:cNvPr>
          <p:cNvSpPr/>
          <p:nvPr/>
        </p:nvSpPr>
        <p:spPr>
          <a:xfrm>
            <a:off x="5253023" y="3944800"/>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6" name="TextBox 505">
            <a:extLst>
              <a:ext uri="{FF2B5EF4-FFF2-40B4-BE49-F238E27FC236}">
                <a16:creationId xmlns:a16="http://schemas.microsoft.com/office/drawing/2014/main" id="{4FBF4C20-74C9-8E28-6958-75C49086A2FF}"/>
              </a:ext>
            </a:extLst>
          </p:cNvPr>
          <p:cNvSpPr txBox="1"/>
          <p:nvPr/>
        </p:nvSpPr>
        <p:spPr>
          <a:xfrm>
            <a:off x="8007877" y="4481310"/>
            <a:ext cx="2788857"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we do, make</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07" name="Rectangle 506">
            <a:extLst>
              <a:ext uri="{FF2B5EF4-FFF2-40B4-BE49-F238E27FC236}">
                <a16:creationId xmlns:a16="http://schemas.microsoft.com/office/drawing/2014/main" id="{F95D709A-2EFE-E484-9315-1239023E7F71}"/>
              </a:ext>
            </a:extLst>
          </p:cNvPr>
          <p:cNvSpPr/>
          <p:nvPr/>
        </p:nvSpPr>
        <p:spPr>
          <a:xfrm>
            <a:off x="8025107" y="396617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h</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8" name="Rectangle 507">
            <a:extLst>
              <a:ext uri="{FF2B5EF4-FFF2-40B4-BE49-F238E27FC236}">
                <a16:creationId xmlns:a16="http://schemas.microsoft.com/office/drawing/2014/main" id="{CF27C4E3-04CF-B183-7C62-4EF99CAEC79C}"/>
              </a:ext>
            </a:extLst>
          </p:cNvPr>
          <p:cNvSpPr/>
          <p:nvPr/>
        </p:nvSpPr>
        <p:spPr>
          <a:xfrm>
            <a:off x="8511004" y="396617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09" name="Rectangle 508">
            <a:extLst>
              <a:ext uri="{FF2B5EF4-FFF2-40B4-BE49-F238E27FC236}">
                <a16:creationId xmlns:a16="http://schemas.microsoft.com/office/drawing/2014/main" id="{7890A86D-D331-0D8D-87C6-2B33BABFFFE2}"/>
              </a:ext>
            </a:extLst>
          </p:cNvPr>
          <p:cNvSpPr/>
          <p:nvPr/>
        </p:nvSpPr>
        <p:spPr>
          <a:xfrm>
            <a:off x="9010181" y="396617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c</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0" name="Rectangle 509">
            <a:extLst>
              <a:ext uri="{FF2B5EF4-FFF2-40B4-BE49-F238E27FC236}">
                <a16:creationId xmlns:a16="http://schemas.microsoft.com/office/drawing/2014/main" id="{02204CB5-E40D-A409-0EFD-5FF31C6235CA}"/>
              </a:ext>
            </a:extLst>
          </p:cNvPr>
          <p:cNvSpPr/>
          <p:nvPr/>
        </p:nvSpPr>
        <p:spPr>
          <a:xfrm>
            <a:off x="9496078" y="396617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1" name="Rectangle 510">
            <a:extLst>
              <a:ext uri="{FF2B5EF4-FFF2-40B4-BE49-F238E27FC236}">
                <a16:creationId xmlns:a16="http://schemas.microsoft.com/office/drawing/2014/main" id="{26B4716D-8E24-B903-AE86-DA18FF1ABF85}"/>
              </a:ext>
            </a:extLst>
          </p:cNvPr>
          <p:cNvSpPr/>
          <p:nvPr/>
        </p:nvSpPr>
        <p:spPr>
          <a:xfrm>
            <a:off x="9974850" y="3978015"/>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2" name="Rectangle 511">
            <a:extLst>
              <a:ext uri="{FF2B5EF4-FFF2-40B4-BE49-F238E27FC236}">
                <a16:creationId xmlns:a16="http://schemas.microsoft.com/office/drawing/2014/main" id="{550388FE-3D37-10AE-AB08-6342D5F0F10A}"/>
              </a:ext>
            </a:extLst>
          </p:cNvPr>
          <p:cNvSpPr/>
          <p:nvPr/>
        </p:nvSpPr>
        <p:spPr>
          <a:xfrm>
            <a:off x="10453622" y="398342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3" name="Rectangle 512">
            <a:extLst>
              <a:ext uri="{FF2B5EF4-FFF2-40B4-BE49-F238E27FC236}">
                <a16:creationId xmlns:a16="http://schemas.microsoft.com/office/drawing/2014/main" id="{D55570A1-9F18-9CCA-03D9-B72057C8D7C3}"/>
              </a:ext>
            </a:extLst>
          </p:cNvPr>
          <p:cNvSpPr/>
          <p:nvPr/>
        </p:nvSpPr>
        <p:spPr>
          <a:xfrm>
            <a:off x="10932394" y="3984508"/>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4" name="Rectangle 513">
            <a:extLst>
              <a:ext uri="{FF2B5EF4-FFF2-40B4-BE49-F238E27FC236}">
                <a16:creationId xmlns:a16="http://schemas.microsoft.com/office/drawing/2014/main" id="{24943DB1-91E3-D20C-E623-C5D75FFD28E0}"/>
              </a:ext>
            </a:extLst>
          </p:cNvPr>
          <p:cNvSpPr/>
          <p:nvPr/>
        </p:nvSpPr>
        <p:spPr>
          <a:xfrm>
            <a:off x="8501358" y="397693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5" name="Rectangle 514">
            <a:extLst>
              <a:ext uri="{FF2B5EF4-FFF2-40B4-BE49-F238E27FC236}">
                <a16:creationId xmlns:a16="http://schemas.microsoft.com/office/drawing/2014/main" id="{CA271B33-4BE4-CDC4-B583-033ED28DC259}"/>
              </a:ext>
            </a:extLst>
          </p:cNvPr>
          <p:cNvSpPr/>
          <p:nvPr/>
        </p:nvSpPr>
        <p:spPr>
          <a:xfrm>
            <a:off x="8511004" y="3966178"/>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6" name="Rectangle 515">
            <a:extLst>
              <a:ext uri="{FF2B5EF4-FFF2-40B4-BE49-F238E27FC236}">
                <a16:creationId xmlns:a16="http://schemas.microsoft.com/office/drawing/2014/main" id="{8D5F70B9-F12A-48EA-4864-A45900853703}"/>
              </a:ext>
            </a:extLst>
          </p:cNvPr>
          <p:cNvSpPr/>
          <p:nvPr/>
        </p:nvSpPr>
        <p:spPr>
          <a:xfrm>
            <a:off x="9974148" y="397693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7" name="Rectangle 516">
            <a:extLst>
              <a:ext uri="{FF2B5EF4-FFF2-40B4-BE49-F238E27FC236}">
                <a16:creationId xmlns:a16="http://schemas.microsoft.com/office/drawing/2014/main" id="{CE728A45-7534-8E99-7DE8-63B8C1331C1A}"/>
              </a:ext>
            </a:extLst>
          </p:cNvPr>
          <p:cNvSpPr/>
          <p:nvPr/>
        </p:nvSpPr>
        <p:spPr>
          <a:xfrm>
            <a:off x="9017306" y="397693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8" name="Rectangle 517">
            <a:extLst>
              <a:ext uri="{FF2B5EF4-FFF2-40B4-BE49-F238E27FC236}">
                <a16:creationId xmlns:a16="http://schemas.microsoft.com/office/drawing/2014/main" id="{62B79887-35F4-B1BF-7731-01DEF5904DFC}"/>
              </a:ext>
            </a:extLst>
          </p:cNvPr>
          <p:cNvSpPr/>
          <p:nvPr/>
        </p:nvSpPr>
        <p:spPr>
          <a:xfrm>
            <a:off x="10463268" y="3976935"/>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19" name="Rectangle 518">
            <a:extLst>
              <a:ext uri="{FF2B5EF4-FFF2-40B4-BE49-F238E27FC236}">
                <a16:creationId xmlns:a16="http://schemas.microsoft.com/office/drawing/2014/main" id="{C4D1ED6C-C561-79CD-BDD3-7000A3F1D88B}"/>
              </a:ext>
            </a:extLst>
          </p:cNvPr>
          <p:cNvSpPr/>
          <p:nvPr/>
        </p:nvSpPr>
        <p:spPr>
          <a:xfrm>
            <a:off x="10942040" y="3980040"/>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20" name="TextBox 519">
            <a:extLst>
              <a:ext uri="{FF2B5EF4-FFF2-40B4-BE49-F238E27FC236}">
                <a16:creationId xmlns:a16="http://schemas.microsoft.com/office/drawing/2014/main" id="{6DF704DC-D753-16F8-6805-E7D6B357EF68}"/>
              </a:ext>
            </a:extLst>
          </p:cNvPr>
          <p:cNvSpPr txBox="1"/>
          <p:nvPr/>
        </p:nvSpPr>
        <p:spPr>
          <a:xfrm>
            <a:off x="4308634" y="5985941"/>
            <a:ext cx="2692862"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we love</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41" name="TextBox 540">
            <a:extLst>
              <a:ext uri="{FF2B5EF4-FFF2-40B4-BE49-F238E27FC236}">
                <a16:creationId xmlns:a16="http://schemas.microsoft.com/office/drawing/2014/main" id="{AF6170A2-DC48-BF18-2288-2EE5179A2075}"/>
              </a:ext>
            </a:extLst>
          </p:cNvPr>
          <p:cNvSpPr txBox="1"/>
          <p:nvPr/>
        </p:nvSpPr>
        <p:spPr>
          <a:xfrm>
            <a:off x="277394" y="5960466"/>
            <a:ext cx="1844971"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we play</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42" name="Rectangle 541">
            <a:extLst>
              <a:ext uri="{FF2B5EF4-FFF2-40B4-BE49-F238E27FC236}">
                <a16:creationId xmlns:a16="http://schemas.microsoft.com/office/drawing/2014/main" id="{6B8D457B-2561-A2AA-C06C-BAACEBFFEC27}"/>
              </a:ext>
            </a:extLst>
          </p:cNvPr>
          <p:cNvSpPr/>
          <p:nvPr/>
        </p:nvSpPr>
        <p:spPr>
          <a:xfrm>
            <a:off x="326760" y="542523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j</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3" name="Rectangle 542">
            <a:extLst>
              <a:ext uri="{FF2B5EF4-FFF2-40B4-BE49-F238E27FC236}">
                <a16:creationId xmlns:a16="http://schemas.microsoft.com/office/drawing/2014/main" id="{00EAE522-5A3E-EE7E-C9BF-4E037CB0F64B}"/>
              </a:ext>
            </a:extLst>
          </p:cNvPr>
          <p:cNvSpPr/>
          <p:nvPr/>
        </p:nvSpPr>
        <p:spPr>
          <a:xfrm>
            <a:off x="812657" y="542523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r</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4" name="Rectangle 543">
            <a:extLst>
              <a:ext uri="{FF2B5EF4-FFF2-40B4-BE49-F238E27FC236}">
                <a16:creationId xmlns:a16="http://schemas.microsoft.com/office/drawing/2014/main" id="{3F367245-1163-CB57-F0F1-B128785789CA}"/>
              </a:ext>
            </a:extLst>
          </p:cNvPr>
          <p:cNvSpPr/>
          <p:nvPr/>
        </p:nvSpPr>
        <p:spPr>
          <a:xfrm>
            <a:off x="1311834" y="542523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203864"/>
                </a:solidFill>
                <a:latin typeface="Century Gothic" panose="020F0302020204030204"/>
              </a:rPr>
              <a:t>g</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5" name="Rectangle 544">
            <a:extLst>
              <a:ext uri="{FF2B5EF4-FFF2-40B4-BE49-F238E27FC236}">
                <a16:creationId xmlns:a16="http://schemas.microsoft.com/office/drawing/2014/main" id="{35ACA571-36D0-CB40-D0D3-24104856F258}"/>
              </a:ext>
            </a:extLst>
          </p:cNvPr>
          <p:cNvSpPr/>
          <p:nvPr/>
        </p:nvSpPr>
        <p:spPr>
          <a:xfrm>
            <a:off x="1797731" y="542523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6" name="Rectangle 545">
            <a:extLst>
              <a:ext uri="{FF2B5EF4-FFF2-40B4-BE49-F238E27FC236}">
                <a16:creationId xmlns:a16="http://schemas.microsoft.com/office/drawing/2014/main" id="{6621F09A-0990-C647-B08D-3C185ED16826}"/>
              </a:ext>
            </a:extLst>
          </p:cNvPr>
          <p:cNvSpPr/>
          <p:nvPr/>
        </p:nvSpPr>
        <p:spPr>
          <a:xfrm>
            <a:off x="2276503" y="543707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7" name="Rectangle 546">
            <a:extLst>
              <a:ext uri="{FF2B5EF4-FFF2-40B4-BE49-F238E27FC236}">
                <a16:creationId xmlns:a16="http://schemas.microsoft.com/office/drawing/2014/main" id="{FB49A68A-B039-D090-8B8E-C113B9287614}"/>
              </a:ext>
            </a:extLst>
          </p:cNvPr>
          <p:cNvSpPr/>
          <p:nvPr/>
        </p:nvSpPr>
        <p:spPr>
          <a:xfrm>
            <a:off x="2755275" y="5442490"/>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8" name="Rectangle 547">
            <a:extLst>
              <a:ext uri="{FF2B5EF4-FFF2-40B4-BE49-F238E27FC236}">
                <a16:creationId xmlns:a16="http://schemas.microsoft.com/office/drawing/2014/main" id="{43C82EF1-8C8F-B336-1890-764E5F57484A}"/>
              </a:ext>
            </a:extLst>
          </p:cNvPr>
          <p:cNvSpPr/>
          <p:nvPr/>
        </p:nvSpPr>
        <p:spPr>
          <a:xfrm>
            <a:off x="3234047" y="5443569"/>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49" name="Rectangle 548">
            <a:extLst>
              <a:ext uri="{FF2B5EF4-FFF2-40B4-BE49-F238E27FC236}">
                <a16:creationId xmlns:a16="http://schemas.microsoft.com/office/drawing/2014/main" id="{AEC4597E-8EAF-96D8-E5D0-8AACFB1D3624}"/>
              </a:ext>
            </a:extLst>
          </p:cNvPr>
          <p:cNvSpPr/>
          <p:nvPr/>
        </p:nvSpPr>
        <p:spPr>
          <a:xfrm>
            <a:off x="803011" y="5435997"/>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u</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5" name="Rectangle 554">
            <a:extLst>
              <a:ext uri="{FF2B5EF4-FFF2-40B4-BE49-F238E27FC236}">
                <a16:creationId xmlns:a16="http://schemas.microsoft.com/office/drawing/2014/main" id="{F5A830E6-6971-23D7-5C8A-98708BE10203}"/>
              </a:ext>
            </a:extLst>
          </p:cNvPr>
          <p:cNvSpPr/>
          <p:nvPr/>
        </p:nvSpPr>
        <p:spPr>
          <a:xfrm>
            <a:off x="812657" y="5425239"/>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6" name="Rectangle 555">
            <a:extLst>
              <a:ext uri="{FF2B5EF4-FFF2-40B4-BE49-F238E27FC236}">
                <a16:creationId xmlns:a16="http://schemas.microsoft.com/office/drawing/2014/main" id="{A701BA53-8477-50E4-99F4-794E006CA249}"/>
              </a:ext>
            </a:extLst>
          </p:cNvPr>
          <p:cNvSpPr/>
          <p:nvPr/>
        </p:nvSpPr>
        <p:spPr>
          <a:xfrm>
            <a:off x="2275801" y="543599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7" name="Rectangle 556">
            <a:extLst>
              <a:ext uri="{FF2B5EF4-FFF2-40B4-BE49-F238E27FC236}">
                <a16:creationId xmlns:a16="http://schemas.microsoft.com/office/drawing/2014/main" id="{EA7B1A11-1A3B-6A18-34D0-85FB69A7B42B}"/>
              </a:ext>
            </a:extLst>
          </p:cNvPr>
          <p:cNvSpPr/>
          <p:nvPr/>
        </p:nvSpPr>
        <p:spPr>
          <a:xfrm>
            <a:off x="1318959" y="543599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8" name="Rectangle 557">
            <a:extLst>
              <a:ext uri="{FF2B5EF4-FFF2-40B4-BE49-F238E27FC236}">
                <a16:creationId xmlns:a16="http://schemas.microsoft.com/office/drawing/2014/main" id="{C2C38BED-8C4A-F49C-7680-B3C3246F9443}"/>
              </a:ext>
            </a:extLst>
          </p:cNvPr>
          <p:cNvSpPr/>
          <p:nvPr/>
        </p:nvSpPr>
        <p:spPr>
          <a:xfrm>
            <a:off x="2764921" y="543599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59" name="Rectangle 558">
            <a:extLst>
              <a:ext uri="{FF2B5EF4-FFF2-40B4-BE49-F238E27FC236}">
                <a16:creationId xmlns:a16="http://schemas.microsoft.com/office/drawing/2014/main" id="{F5DB434C-569A-D13D-7075-4117A20AE1EC}"/>
              </a:ext>
            </a:extLst>
          </p:cNvPr>
          <p:cNvSpPr/>
          <p:nvPr/>
        </p:nvSpPr>
        <p:spPr>
          <a:xfrm>
            <a:off x="3243693" y="543910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75" name="Rectangle 574">
            <a:extLst>
              <a:ext uri="{FF2B5EF4-FFF2-40B4-BE49-F238E27FC236}">
                <a16:creationId xmlns:a16="http://schemas.microsoft.com/office/drawing/2014/main" id="{684FA414-9A11-62B9-147D-299661C2DD2A}"/>
              </a:ext>
            </a:extLst>
          </p:cNvPr>
          <p:cNvSpPr/>
          <p:nvPr/>
        </p:nvSpPr>
        <p:spPr>
          <a:xfrm>
            <a:off x="4289941"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76" name="Rectangle 575">
            <a:extLst>
              <a:ext uri="{FF2B5EF4-FFF2-40B4-BE49-F238E27FC236}">
                <a16:creationId xmlns:a16="http://schemas.microsoft.com/office/drawing/2014/main" id="{BCDFB5D4-B309-D6F1-0A90-D535D6A91C92}"/>
              </a:ext>
            </a:extLst>
          </p:cNvPr>
          <p:cNvSpPr/>
          <p:nvPr/>
        </p:nvSpPr>
        <p:spPr>
          <a:xfrm>
            <a:off x="4775838"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78" name="Rectangle 577">
            <a:extLst>
              <a:ext uri="{FF2B5EF4-FFF2-40B4-BE49-F238E27FC236}">
                <a16:creationId xmlns:a16="http://schemas.microsoft.com/office/drawing/2014/main" id="{D7C94E8E-8B17-0834-AEFB-8EA400D3038A}"/>
              </a:ext>
            </a:extLst>
          </p:cNvPr>
          <p:cNvSpPr/>
          <p:nvPr/>
        </p:nvSpPr>
        <p:spPr>
          <a:xfrm>
            <a:off x="5255464"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a</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79" name="Rectangle 578">
            <a:extLst>
              <a:ext uri="{FF2B5EF4-FFF2-40B4-BE49-F238E27FC236}">
                <a16:creationId xmlns:a16="http://schemas.microsoft.com/office/drawing/2014/main" id="{DAF5D995-849A-F672-A23F-931CE2EB8F3C}"/>
              </a:ext>
            </a:extLst>
          </p:cNvPr>
          <p:cNvSpPr/>
          <p:nvPr/>
        </p:nvSpPr>
        <p:spPr>
          <a:xfrm>
            <a:off x="5734236" y="545979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m</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0" name="Rectangle 579">
            <a:extLst>
              <a:ext uri="{FF2B5EF4-FFF2-40B4-BE49-F238E27FC236}">
                <a16:creationId xmlns:a16="http://schemas.microsoft.com/office/drawing/2014/main" id="{F183447E-4D5A-84F0-547E-2F669142F923}"/>
              </a:ext>
            </a:extLst>
          </p:cNvPr>
          <p:cNvSpPr/>
          <p:nvPr/>
        </p:nvSpPr>
        <p:spPr>
          <a:xfrm>
            <a:off x="6214413" y="5458714"/>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1" name="Rectangle 580">
            <a:extLst>
              <a:ext uri="{FF2B5EF4-FFF2-40B4-BE49-F238E27FC236}">
                <a16:creationId xmlns:a16="http://schemas.microsoft.com/office/drawing/2014/main" id="{3944A480-7108-38FF-AE44-A452CA6ED9B0}"/>
              </a:ext>
            </a:extLst>
          </p:cNvPr>
          <p:cNvSpPr/>
          <p:nvPr/>
        </p:nvSpPr>
        <p:spPr>
          <a:xfrm>
            <a:off x="6693185" y="5470551"/>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s</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2" name="Rectangle 581">
            <a:extLst>
              <a:ext uri="{FF2B5EF4-FFF2-40B4-BE49-F238E27FC236}">
                <a16:creationId xmlns:a16="http://schemas.microsoft.com/office/drawing/2014/main" id="{BE43E29E-511A-B0EC-3A3D-9DD5BA2A3C0F}"/>
              </a:ext>
            </a:extLst>
          </p:cNvPr>
          <p:cNvSpPr/>
          <p:nvPr/>
        </p:nvSpPr>
        <p:spPr>
          <a:xfrm>
            <a:off x="4291896" y="545751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5" name="Rectangle 584">
            <a:extLst>
              <a:ext uri="{FF2B5EF4-FFF2-40B4-BE49-F238E27FC236}">
                <a16:creationId xmlns:a16="http://schemas.microsoft.com/office/drawing/2014/main" id="{58412D62-D38B-7D47-453D-05A7AD161CF5}"/>
              </a:ext>
            </a:extLst>
          </p:cNvPr>
          <p:cNvSpPr/>
          <p:nvPr/>
        </p:nvSpPr>
        <p:spPr>
          <a:xfrm>
            <a:off x="5738502" y="545891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586" name="Rectangle 585">
            <a:extLst>
              <a:ext uri="{FF2B5EF4-FFF2-40B4-BE49-F238E27FC236}">
                <a16:creationId xmlns:a16="http://schemas.microsoft.com/office/drawing/2014/main" id="{C6870D91-FD48-1D99-2BBB-1A2D8CE83CF4}"/>
              </a:ext>
            </a:extLst>
          </p:cNvPr>
          <p:cNvSpPr/>
          <p:nvPr/>
        </p:nvSpPr>
        <p:spPr>
          <a:xfrm>
            <a:off x="6204236" y="5461782"/>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1" name="Rectangle 610">
            <a:extLst>
              <a:ext uri="{FF2B5EF4-FFF2-40B4-BE49-F238E27FC236}">
                <a16:creationId xmlns:a16="http://schemas.microsoft.com/office/drawing/2014/main" id="{90699857-EE5C-3E2E-5311-42C4868C59AA}"/>
              </a:ext>
            </a:extLst>
          </p:cNvPr>
          <p:cNvSpPr/>
          <p:nvPr/>
        </p:nvSpPr>
        <p:spPr>
          <a:xfrm>
            <a:off x="5273361" y="5455291"/>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2" name="TextBox 611">
            <a:extLst>
              <a:ext uri="{FF2B5EF4-FFF2-40B4-BE49-F238E27FC236}">
                <a16:creationId xmlns:a16="http://schemas.microsoft.com/office/drawing/2014/main" id="{12A99916-15B7-EC1B-D894-F23B99196598}"/>
              </a:ext>
            </a:extLst>
          </p:cNvPr>
          <p:cNvSpPr txBox="1"/>
          <p:nvPr/>
        </p:nvSpPr>
        <p:spPr>
          <a:xfrm>
            <a:off x="8174477" y="5945504"/>
            <a:ext cx="1842140" cy="578882"/>
          </a:xfrm>
          <a:prstGeom prst="roundRect">
            <a:avLst/>
          </a:prstGeom>
          <a:noFill/>
          <a:ln>
            <a:solidFill>
              <a:schemeClr val="accent5">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4472C4">
                    <a:lumMod val="50000"/>
                  </a:srgbClr>
                </a:solidFill>
                <a:latin typeface="Century Gothic" panose="020F0302020204030204"/>
              </a:rPr>
              <a:t>they put</a:t>
            </a:r>
            <a:endParaRPr kumimoji="0" lang="en-GB" sz="280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13" name="Rectangle 612">
            <a:extLst>
              <a:ext uri="{FF2B5EF4-FFF2-40B4-BE49-F238E27FC236}">
                <a16:creationId xmlns:a16="http://schemas.microsoft.com/office/drawing/2014/main" id="{D76534DF-EDFF-4E37-35D0-5CFEDACD250F}"/>
              </a:ext>
            </a:extLst>
          </p:cNvPr>
          <p:cNvSpPr/>
          <p:nvPr/>
        </p:nvSpPr>
        <p:spPr>
          <a:xfrm>
            <a:off x="8202369"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p</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4" name="Rectangle 613">
            <a:extLst>
              <a:ext uri="{FF2B5EF4-FFF2-40B4-BE49-F238E27FC236}">
                <a16:creationId xmlns:a16="http://schemas.microsoft.com/office/drawing/2014/main" id="{EE36ED7D-0156-8A8B-1B18-BB7944532FE5}"/>
              </a:ext>
            </a:extLst>
          </p:cNvPr>
          <p:cNvSpPr/>
          <p:nvPr/>
        </p:nvSpPr>
        <p:spPr>
          <a:xfrm>
            <a:off x="8688266"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203864"/>
                </a:solidFill>
                <a:latin typeface="Century Gothic" panose="020F0302020204030204"/>
              </a:rPr>
              <a:t>o</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5" name="Rectangle 614">
            <a:extLst>
              <a:ext uri="{FF2B5EF4-FFF2-40B4-BE49-F238E27FC236}">
                <a16:creationId xmlns:a16="http://schemas.microsoft.com/office/drawing/2014/main" id="{806BFAB2-92B0-615F-A19D-43CF18D67BDB}"/>
              </a:ext>
            </a:extLst>
          </p:cNvPr>
          <p:cNvSpPr/>
          <p:nvPr/>
        </p:nvSpPr>
        <p:spPr>
          <a:xfrm>
            <a:off x="9167892" y="5447956"/>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6" name="Rectangle 615">
            <a:extLst>
              <a:ext uri="{FF2B5EF4-FFF2-40B4-BE49-F238E27FC236}">
                <a16:creationId xmlns:a16="http://schemas.microsoft.com/office/drawing/2014/main" id="{AB814E4B-8A1B-B391-C5C1-B142548F8148}"/>
              </a:ext>
            </a:extLst>
          </p:cNvPr>
          <p:cNvSpPr/>
          <p:nvPr/>
        </p:nvSpPr>
        <p:spPr>
          <a:xfrm>
            <a:off x="9646664" y="5447093"/>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3864"/>
                </a:solidFill>
                <a:effectLst/>
                <a:uLnTx/>
                <a:uFillTx/>
                <a:latin typeface="Century Gothic" panose="020F0302020204030204"/>
                <a:ea typeface="+mn-ea"/>
                <a:cs typeface="+mn-cs"/>
              </a:rPr>
              <a:t>e</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17" name="Rectangle 616">
            <a:extLst>
              <a:ext uri="{FF2B5EF4-FFF2-40B4-BE49-F238E27FC236}">
                <a16:creationId xmlns:a16="http://schemas.microsoft.com/office/drawing/2014/main" id="{20751C18-02E3-A94A-DE3F-0CF2568545E5}"/>
              </a:ext>
            </a:extLst>
          </p:cNvPr>
          <p:cNvSpPr/>
          <p:nvPr/>
        </p:nvSpPr>
        <p:spPr>
          <a:xfrm>
            <a:off x="10126841" y="5458714"/>
            <a:ext cx="421891" cy="415077"/>
          </a:xfrm>
          <a:prstGeom prst="rect">
            <a:avLst/>
          </a:prstGeom>
          <a:solidFill>
            <a:srgbClr val="FFB3D2"/>
          </a:solidFill>
          <a:ln>
            <a:solidFill>
              <a:srgbClr val="FFB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03864"/>
                </a:solidFill>
                <a:latin typeface="Century Gothic" panose="020F0302020204030204"/>
              </a:rPr>
              <a:t>n</a:t>
            </a: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3" name="Rectangle 622">
            <a:extLst>
              <a:ext uri="{FF2B5EF4-FFF2-40B4-BE49-F238E27FC236}">
                <a16:creationId xmlns:a16="http://schemas.microsoft.com/office/drawing/2014/main" id="{BDEBA411-952E-C239-59EE-032DDC31F5E1}"/>
              </a:ext>
            </a:extLst>
          </p:cNvPr>
          <p:cNvSpPr/>
          <p:nvPr/>
        </p:nvSpPr>
        <p:spPr>
          <a:xfrm>
            <a:off x="9171934" y="5446918"/>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4" name="Rectangle 623">
            <a:extLst>
              <a:ext uri="{FF2B5EF4-FFF2-40B4-BE49-F238E27FC236}">
                <a16:creationId xmlns:a16="http://schemas.microsoft.com/office/drawing/2014/main" id="{D1BE0C0A-7BE3-0B0E-BC5F-B75EA0BCE07E}"/>
              </a:ext>
            </a:extLst>
          </p:cNvPr>
          <p:cNvSpPr/>
          <p:nvPr/>
        </p:nvSpPr>
        <p:spPr>
          <a:xfrm>
            <a:off x="9650368" y="5449784"/>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5" name="Rectangle 624">
            <a:extLst>
              <a:ext uri="{FF2B5EF4-FFF2-40B4-BE49-F238E27FC236}">
                <a16:creationId xmlns:a16="http://schemas.microsoft.com/office/drawing/2014/main" id="{827F4207-D4CD-4ED8-3289-D0927EA49FC5}"/>
              </a:ext>
            </a:extLst>
          </p:cNvPr>
          <p:cNvSpPr/>
          <p:nvPr/>
        </p:nvSpPr>
        <p:spPr>
          <a:xfrm>
            <a:off x="8681393" y="5443293"/>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6" name="Rectangle 625">
            <a:extLst>
              <a:ext uri="{FF2B5EF4-FFF2-40B4-BE49-F238E27FC236}">
                <a16:creationId xmlns:a16="http://schemas.microsoft.com/office/drawing/2014/main" id="{2AAB8945-3BDC-700A-E9AF-72AF758DB80F}"/>
              </a:ext>
            </a:extLst>
          </p:cNvPr>
          <p:cNvSpPr/>
          <p:nvPr/>
        </p:nvSpPr>
        <p:spPr>
          <a:xfrm>
            <a:off x="10131878" y="5448696"/>
            <a:ext cx="421891" cy="415077"/>
          </a:xfrm>
          <a:prstGeom prst="rect">
            <a:avLst/>
          </a:prstGeom>
          <a:solidFill>
            <a:srgbClr val="FF6DA8"/>
          </a:solidFill>
          <a:ln>
            <a:solidFill>
              <a:srgbClr val="FF6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203864"/>
              </a:solidFill>
              <a:effectLst/>
              <a:uLnTx/>
              <a:uFillTx/>
              <a:latin typeface="Century Gothic" panose="020F0302020204030204"/>
              <a:ea typeface="+mn-ea"/>
              <a:cs typeface="+mn-cs"/>
            </a:endParaRPr>
          </a:p>
        </p:txBody>
      </p:sp>
      <p:sp>
        <p:nvSpPr>
          <p:cNvPr id="627" name="Title 1">
            <a:extLst>
              <a:ext uri="{FF2B5EF4-FFF2-40B4-BE49-F238E27FC236}">
                <a16:creationId xmlns:a16="http://schemas.microsoft.com/office/drawing/2014/main" id="{498A5553-17DC-308A-3E1F-6CDDC4E84426}"/>
              </a:ext>
            </a:extLst>
          </p:cNvPr>
          <p:cNvSpPr txBox="1">
            <a:spLocks/>
          </p:cNvSpPr>
          <p:nvPr/>
        </p:nvSpPr>
        <p:spPr>
          <a:xfrm>
            <a:off x="10933042" y="914629"/>
            <a:ext cx="1215299" cy="419661"/>
          </a:xfrm>
          <a:prstGeom prst="rect">
            <a:avLst/>
          </a:prstGeom>
          <a:solidFill>
            <a:srgbClr val="9CD45E"/>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rgbClr val="002060"/>
                </a:solidFill>
                <a:latin typeface="Century Gothic" panose="020B0502020202020204" pitchFamily="34" charset="0"/>
              </a:rPr>
              <a:t>escribir</a:t>
            </a:r>
            <a:endParaRPr lang="en-GB" sz="2000" b="1" dirty="0">
              <a:solidFill>
                <a:srgbClr val="002060"/>
              </a:solidFill>
              <a:latin typeface="Century Gothic" panose="020B0502020202020204" pitchFamily="34" charset="0"/>
            </a:endParaRPr>
          </a:p>
        </p:txBody>
      </p:sp>
      <p:pic>
        <p:nvPicPr>
          <p:cNvPr id="628" name="Picture 2" descr="Pen, Write, Pencil, Writing Tool, Work, Message, Blue">
            <a:extLst>
              <a:ext uri="{FF2B5EF4-FFF2-40B4-BE49-F238E27FC236}">
                <a16:creationId xmlns:a16="http://schemas.microsoft.com/office/drawing/2014/main" id="{6EA46160-461B-9DD0-205F-744492436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296" y="138549"/>
            <a:ext cx="706790" cy="706790"/>
          </a:xfrm>
          <a:prstGeom prst="rect">
            <a:avLst/>
          </a:prstGeom>
          <a:noFill/>
          <a:extLst>
            <a:ext uri="{909E8E84-426E-40DD-AFC4-6F175D3DCCD1}">
              <a14:hiddenFill xmlns:a14="http://schemas.microsoft.com/office/drawing/2010/main">
                <a:solidFill>
                  <a:srgbClr val="FFFFFF"/>
                </a:solidFill>
              </a14:hiddenFill>
            </a:ext>
          </a:extLst>
        </p:spPr>
      </p:pic>
      <p:pic>
        <p:nvPicPr>
          <p:cNvPr id="629" name="Google Shape;170;p8" descr="Jigsaw, Puzzle, Piece, Game, Concept, Solution">
            <a:extLst>
              <a:ext uri="{FF2B5EF4-FFF2-40B4-BE49-F238E27FC236}">
                <a16:creationId xmlns:a16="http://schemas.microsoft.com/office/drawing/2014/main" id="{B6F9A4FA-FB67-57B3-5EE9-347F9F901D21}"/>
              </a:ext>
            </a:extLst>
          </p:cNvPr>
          <p:cNvPicPr preferRelativeResize="0"/>
          <p:nvPr/>
        </p:nvPicPr>
        <p:blipFill rotWithShape="1">
          <a:blip r:embed="rId6">
            <a:alphaModFix/>
          </a:blip>
          <a:srcRect/>
          <a:stretch/>
        </p:blipFill>
        <p:spPr>
          <a:xfrm>
            <a:off x="9932307" y="210743"/>
            <a:ext cx="907776" cy="940178"/>
          </a:xfrm>
          <a:prstGeom prst="rect">
            <a:avLst/>
          </a:prstGeom>
          <a:noFill/>
          <a:ln>
            <a:noFill/>
          </a:ln>
        </p:spPr>
      </p:pic>
      <p:sp>
        <p:nvSpPr>
          <p:cNvPr id="632" name="Speech Bubble: Rectangle with Corners Rounded 631">
            <a:extLst>
              <a:ext uri="{FF2B5EF4-FFF2-40B4-BE49-F238E27FC236}">
                <a16:creationId xmlns:a16="http://schemas.microsoft.com/office/drawing/2014/main" id="{6B2ADD13-02A2-2E9D-6D89-CA7113FBE8F2}"/>
              </a:ext>
            </a:extLst>
          </p:cNvPr>
          <p:cNvSpPr/>
          <p:nvPr/>
        </p:nvSpPr>
        <p:spPr>
          <a:xfrm>
            <a:off x="206270" y="918999"/>
            <a:ext cx="8304734" cy="1103468"/>
          </a:xfrm>
          <a:prstGeom prst="wedgeRoundRectCallout">
            <a:avLst>
              <a:gd name="adj1" fmla="val 41849"/>
              <a:gd name="adj2" fmla="val 7213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defRPr/>
            </a:pPr>
            <a:r>
              <a:rPr lang="en-GB" sz="2300" dirty="0">
                <a:solidFill>
                  <a:srgbClr val="002060"/>
                </a:solidFill>
                <a:latin typeface="Century Gothic" panose="020B0502020202020204" pitchFamily="34" charset="0"/>
              </a:rPr>
              <a:t>Remember: to mean ‘</a:t>
            </a:r>
            <a:r>
              <a:rPr lang="en-GB" sz="2300" b="1" dirty="0">
                <a:solidFill>
                  <a:srgbClr val="002060"/>
                </a:solidFill>
                <a:latin typeface="Century Gothic" panose="020B0502020202020204" pitchFamily="34" charset="0"/>
              </a:rPr>
              <a:t>we</a:t>
            </a:r>
            <a:r>
              <a:rPr lang="en-GB" sz="2300" dirty="0">
                <a:solidFill>
                  <a:srgbClr val="002060"/>
                </a:solidFill>
                <a:latin typeface="Century Gothic" panose="020B0502020202020204" pitchFamily="34" charset="0"/>
              </a:rPr>
              <a:t>’ with an -</a:t>
            </a:r>
            <a:r>
              <a:rPr lang="en-GB" sz="2300" b="1" dirty="0" err="1">
                <a:solidFill>
                  <a:srgbClr val="002060"/>
                </a:solidFill>
                <a:latin typeface="Century Gothic" panose="020B0502020202020204" pitchFamily="34" charset="0"/>
              </a:rPr>
              <a:t>ar</a:t>
            </a:r>
            <a:r>
              <a:rPr lang="en-GB" sz="2300" b="1" dirty="0">
                <a:solidFill>
                  <a:srgbClr val="002060"/>
                </a:solidFill>
                <a:latin typeface="Century Gothic" panose="020B0502020202020204" pitchFamily="34" charset="0"/>
              </a:rPr>
              <a:t> </a:t>
            </a:r>
            <a:r>
              <a:rPr lang="en-GB" sz="2300" dirty="0">
                <a:solidFill>
                  <a:srgbClr val="002060"/>
                </a:solidFill>
                <a:latin typeface="Century Gothic" panose="020B0502020202020204" pitchFamily="34" charset="0"/>
              </a:rPr>
              <a:t>verb, remove</a:t>
            </a:r>
            <a:r>
              <a:rPr lang="en-GB" sz="2300" b="1" dirty="0">
                <a:solidFill>
                  <a:srgbClr val="002060"/>
                </a:solidFill>
                <a:latin typeface="Century Gothic" panose="020B0502020202020204" pitchFamily="34" charset="0"/>
              </a:rPr>
              <a:t> –</a:t>
            </a:r>
            <a:r>
              <a:rPr lang="en-GB" sz="2300" b="1" dirty="0" err="1">
                <a:solidFill>
                  <a:srgbClr val="002060"/>
                </a:solidFill>
                <a:latin typeface="Century Gothic" panose="020B0502020202020204" pitchFamily="34" charset="0"/>
              </a:rPr>
              <a:t>ar</a:t>
            </a:r>
            <a:r>
              <a:rPr lang="en-GB" sz="2300" dirty="0">
                <a:solidFill>
                  <a:srgbClr val="002060"/>
                </a:solidFill>
                <a:latin typeface="Century Gothic" panose="020B0502020202020204" pitchFamily="34" charset="0"/>
              </a:rPr>
              <a:t> and add </a:t>
            </a:r>
            <a:r>
              <a:rPr lang="en-GB" sz="2300" b="1" dirty="0">
                <a:solidFill>
                  <a:srgbClr val="002060"/>
                </a:solidFill>
                <a:latin typeface="Century Gothic" panose="020B0502020202020204" pitchFamily="34" charset="0"/>
              </a:rPr>
              <a:t>–</a:t>
            </a:r>
            <a:r>
              <a:rPr lang="en-GB" sz="2300" b="1" dirty="0" err="1">
                <a:solidFill>
                  <a:srgbClr val="002060"/>
                </a:solidFill>
                <a:latin typeface="Century Gothic" panose="020B0502020202020204" pitchFamily="34" charset="0"/>
              </a:rPr>
              <a:t>amos</a:t>
            </a:r>
            <a:r>
              <a:rPr lang="en-GB" sz="2300" b="1" dirty="0">
                <a:solidFill>
                  <a:srgbClr val="002060"/>
                </a:solidFill>
                <a:latin typeface="Century Gothic" panose="020B0502020202020204" pitchFamily="34" charset="0"/>
              </a:rPr>
              <a:t>. </a:t>
            </a:r>
            <a:r>
              <a:rPr lang="en-GB" sz="2300" dirty="0">
                <a:solidFill>
                  <a:srgbClr val="002060"/>
                </a:solidFill>
                <a:latin typeface="Century Gothic" panose="020B0502020202020204" pitchFamily="34" charset="0"/>
              </a:rPr>
              <a:t>To mean ‘</a:t>
            </a:r>
            <a:r>
              <a:rPr lang="en-GB" sz="2300" b="1" dirty="0">
                <a:solidFill>
                  <a:srgbClr val="002060"/>
                </a:solidFill>
                <a:latin typeface="Century Gothic" panose="020B0502020202020204" pitchFamily="34" charset="0"/>
              </a:rPr>
              <a:t>they</a:t>
            </a:r>
            <a:r>
              <a:rPr lang="en-GB" sz="2300" dirty="0">
                <a:solidFill>
                  <a:srgbClr val="002060"/>
                </a:solidFill>
                <a:latin typeface="Century Gothic" panose="020B0502020202020204" pitchFamily="34" charset="0"/>
              </a:rPr>
              <a:t>’ with a verb,</a:t>
            </a:r>
            <a:r>
              <a:rPr lang="en-GB" sz="2300" dirty="0">
                <a:solidFill>
                  <a:srgbClr val="002060"/>
                </a:solidFill>
                <a:latin typeface="Century Gothic" panose="020B0502020202020204" pitchFamily="34" charset="0"/>
                <a:ea typeface="Calibri" panose="020F0502020204030204" pitchFamily="34" charset="0"/>
              </a:rPr>
              <a:t> we remove </a:t>
            </a:r>
            <a:r>
              <a:rPr lang="en-GB" sz="2300" b="1" dirty="0">
                <a:solidFill>
                  <a:srgbClr val="002060"/>
                </a:solidFill>
                <a:latin typeface="Century Gothic" panose="020B0502020202020204" pitchFamily="34" charset="0"/>
                <a:ea typeface="Calibri" panose="020F0502020204030204" pitchFamily="34" charset="0"/>
              </a:rPr>
              <a:t>–</a:t>
            </a:r>
            <a:r>
              <a:rPr lang="en-GB" sz="2300" b="1" dirty="0" err="1">
                <a:solidFill>
                  <a:srgbClr val="002060"/>
                </a:solidFill>
                <a:latin typeface="Century Gothic" panose="020B0502020202020204" pitchFamily="34" charset="0"/>
                <a:ea typeface="Calibri" panose="020F0502020204030204" pitchFamily="34" charset="0"/>
              </a:rPr>
              <a:t>ar</a:t>
            </a:r>
            <a:r>
              <a:rPr lang="en-GB" sz="2300" dirty="0">
                <a:solidFill>
                  <a:srgbClr val="002060"/>
                </a:solidFill>
                <a:latin typeface="Century Gothic" panose="020B0502020202020204" pitchFamily="34" charset="0"/>
                <a:ea typeface="Calibri" panose="020F0502020204030204" pitchFamily="34" charset="0"/>
              </a:rPr>
              <a:t> and add </a:t>
            </a:r>
            <a:r>
              <a:rPr lang="en-GB" sz="2300" b="1" dirty="0">
                <a:solidFill>
                  <a:srgbClr val="002060"/>
                </a:solidFill>
                <a:latin typeface="Century Gothic" panose="020B0502020202020204" pitchFamily="34" charset="0"/>
                <a:ea typeface="Calibri" panose="020F0502020204030204" pitchFamily="34" charset="0"/>
              </a:rPr>
              <a:t>–</a:t>
            </a:r>
            <a:r>
              <a:rPr lang="en-GB" sz="2300" b="1" dirty="0">
                <a:solidFill>
                  <a:srgbClr val="002060"/>
                </a:solidFill>
                <a:latin typeface="Century Gothic" panose="020B0502020202020204" pitchFamily="34" charset="0"/>
              </a:rPr>
              <a:t>an</a:t>
            </a:r>
            <a:r>
              <a:rPr lang="en-GB" sz="2300" b="1" dirty="0">
                <a:solidFill>
                  <a:srgbClr val="002060"/>
                </a:solidFill>
                <a:latin typeface="Century Gothic" panose="020B0502020202020204" pitchFamily="34" charset="0"/>
                <a:ea typeface="Calibri" panose="020F0502020204030204" pitchFamily="34" charset="0"/>
              </a:rPr>
              <a:t>.</a:t>
            </a:r>
          </a:p>
        </p:txBody>
      </p:sp>
    </p:spTree>
    <p:extLst>
      <p:ext uri="{BB962C8B-B14F-4D97-AF65-F5344CB8AC3E}">
        <p14:creationId xmlns:p14="http://schemas.microsoft.com/office/powerpoint/2010/main" val="33225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41"/>
                                        </p:tgtEl>
                                      </p:cBhvr>
                                    </p:animEffect>
                                    <p:set>
                                      <p:cBhvr>
                                        <p:cTn id="11" dur="1" fill="hold">
                                          <p:stCondLst>
                                            <p:cond delay="499"/>
                                          </p:stCondLst>
                                        </p:cTn>
                                        <p:tgtEl>
                                          <p:spTgt spid="44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44"/>
                                        </p:tgtEl>
                                      </p:cBhvr>
                                    </p:animEffect>
                                    <p:set>
                                      <p:cBhvr>
                                        <p:cTn id="16" dur="1" fill="hold">
                                          <p:stCondLst>
                                            <p:cond delay="499"/>
                                          </p:stCondLst>
                                        </p:cTn>
                                        <p:tgtEl>
                                          <p:spTgt spid="44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51"/>
                                        </p:tgtEl>
                                      </p:cBhvr>
                                    </p:animEffect>
                                    <p:set>
                                      <p:cBhvr>
                                        <p:cTn id="21" dur="1" fill="hold">
                                          <p:stCondLst>
                                            <p:cond delay="499"/>
                                          </p:stCondLst>
                                        </p:cTn>
                                        <p:tgtEl>
                                          <p:spTgt spid="45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52"/>
                                        </p:tgtEl>
                                      </p:cBhvr>
                                    </p:animEffect>
                                    <p:set>
                                      <p:cBhvr>
                                        <p:cTn id="26" dur="1" fill="hold">
                                          <p:stCondLst>
                                            <p:cond delay="499"/>
                                          </p:stCondLst>
                                        </p:cTn>
                                        <p:tgtEl>
                                          <p:spTgt spid="4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53"/>
                                        </p:tgtEl>
                                      </p:cBhvr>
                                    </p:animEffect>
                                    <p:set>
                                      <p:cBhvr>
                                        <p:cTn id="31" dur="1" fill="hold">
                                          <p:stCondLst>
                                            <p:cond delay="499"/>
                                          </p:stCondLst>
                                        </p:cTn>
                                        <p:tgtEl>
                                          <p:spTgt spid="45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454"/>
                                        </p:tgtEl>
                                      </p:cBhvr>
                                    </p:animEffect>
                                    <p:set>
                                      <p:cBhvr>
                                        <p:cTn id="36" dur="1" fill="hold">
                                          <p:stCondLst>
                                            <p:cond delay="499"/>
                                          </p:stCondLst>
                                        </p:cTn>
                                        <p:tgtEl>
                                          <p:spTgt spid="45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455"/>
                                        </p:tgtEl>
                                      </p:cBhvr>
                                    </p:animEffect>
                                    <p:set>
                                      <p:cBhvr>
                                        <p:cTn id="41" dur="1" fill="hold">
                                          <p:stCondLst>
                                            <p:cond delay="499"/>
                                          </p:stCondLst>
                                        </p:cTn>
                                        <p:tgtEl>
                                          <p:spTgt spid="45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464"/>
                                        </p:tgtEl>
                                      </p:cBhvr>
                                    </p:animEffect>
                                    <p:set>
                                      <p:cBhvr>
                                        <p:cTn id="46" dur="1" fill="hold">
                                          <p:stCondLst>
                                            <p:cond delay="499"/>
                                          </p:stCondLst>
                                        </p:cTn>
                                        <p:tgtEl>
                                          <p:spTgt spid="46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466"/>
                                        </p:tgtEl>
                                      </p:cBhvr>
                                    </p:animEffect>
                                    <p:set>
                                      <p:cBhvr>
                                        <p:cTn id="51" dur="1" fill="hold">
                                          <p:stCondLst>
                                            <p:cond delay="499"/>
                                          </p:stCondLst>
                                        </p:cTn>
                                        <p:tgtEl>
                                          <p:spTgt spid="46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67"/>
                                        </p:tgtEl>
                                      </p:cBhvr>
                                    </p:animEffect>
                                    <p:set>
                                      <p:cBhvr>
                                        <p:cTn id="56" dur="1" fill="hold">
                                          <p:stCondLst>
                                            <p:cond delay="499"/>
                                          </p:stCondLst>
                                        </p:cTn>
                                        <p:tgtEl>
                                          <p:spTgt spid="46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68"/>
                                        </p:tgtEl>
                                      </p:cBhvr>
                                    </p:animEffect>
                                    <p:set>
                                      <p:cBhvr>
                                        <p:cTn id="61" dur="1" fill="hold">
                                          <p:stCondLst>
                                            <p:cond delay="499"/>
                                          </p:stCondLst>
                                        </p:cTn>
                                        <p:tgtEl>
                                          <p:spTgt spid="46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472"/>
                                        </p:tgtEl>
                                      </p:cBhvr>
                                    </p:animEffect>
                                    <p:set>
                                      <p:cBhvr>
                                        <p:cTn id="66" dur="1" fill="hold">
                                          <p:stCondLst>
                                            <p:cond delay="499"/>
                                          </p:stCondLst>
                                        </p:cTn>
                                        <p:tgtEl>
                                          <p:spTgt spid="47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488"/>
                                        </p:tgtEl>
                                      </p:cBhvr>
                                    </p:animEffect>
                                    <p:set>
                                      <p:cBhvr>
                                        <p:cTn id="71" dur="1" fill="hold">
                                          <p:stCondLst>
                                            <p:cond delay="499"/>
                                          </p:stCondLst>
                                        </p:cTn>
                                        <p:tgtEl>
                                          <p:spTgt spid="48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489"/>
                                        </p:tgtEl>
                                      </p:cBhvr>
                                    </p:animEffect>
                                    <p:set>
                                      <p:cBhvr>
                                        <p:cTn id="76" dur="1" fill="hold">
                                          <p:stCondLst>
                                            <p:cond delay="499"/>
                                          </p:stCondLst>
                                        </p:cTn>
                                        <p:tgtEl>
                                          <p:spTgt spid="48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490"/>
                                        </p:tgtEl>
                                      </p:cBhvr>
                                    </p:animEffect>
                                    <p:set>
                                      <p:cBhvr>
                                        <p:cTn id="81" dur="1" fill="hold">
                                          <p:stCondLst>
                                            <p:cond delay="499"/>
                                          </p:stCondLst>
                                        </p:cTn>
                                        <p:tgtEl>
                                          <p:spTgt spid="49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503"/>
                                        </p:tgtEl>
                                      </p:cBhvr>
                                    </p:animEffect>
                                    <p:set>
                                      <p:cBhvr>
                                        <p:cTn id="86" dur="1" fill="hold">
                                          <p:stCondLst>
                                            <p:cond delay="499"/>
                                          </p:stCondLst>
                                        </p:cTn>
                                        <p:tgtEl>
                                          <p:spTgt spid="50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04"/>
                                        </p:tgtEl>
                                      </p:cBhvr>
                                    </p:animEffect>
                                    <p:set>
                                      <p:cBhvr>
                                        <p:cTn id="91" dur="1" fill="hold">
                                          <p:stCondLst>
                                            <p:cond delay="499"/>
                                          </p:stCondLst>
                                        </p:cTn>
                                        <p:tgtEl>
                                          <p:spTgt spid="50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505"/>
                                        </p:tgtEl>
                                      </p:cBhvr>
                                    </p:animEffect>
                                    <p:set>
                                      <p:cBhvr>
                                        <p:cTn id="96" dur="1" fill="hold">
                                          <p:stCondLst>
                                            <p:cond delay="499"/>
                                          </p:stCondLst>
                                        </p:cTn>
                                        <p:tgtEl>
                                          <p:spTgt spid="50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515"/>
                                        </p:tgtEl>
                                      </p:cBhvr>
                                    </p:animEffect>
                                    <p:set>
                                      <p:cBhvr>
                                        <p:cTn id="101" dur="1" fill="hold">
                                          <p:stCondLst>
                                            <p:cond delay="499"/>
                                          </p:stCondLst>
                                        </p:cTn>
                                        <p:tgtEl>
                                          <p:spTgt spid="51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16"/>
                                        </p:tgtEl>
                                      </p:cBhvr>
                                    </p:animEffect>
                                    <p:set>
                                      <p:cBhvr>
                                        <p:cTn id="106" dur="1" fill="hold">
                                          <p:stCondLst>
                                            <p:cond delay="499"/>
                                          </p:stCondLst>
                                        </p:cTn>
                                        <p:tgtEl>
                                          <p:spTgt spid="5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517"/>
                                        </p:tgtEl>
                                      </p:cBhvr>
                                    </p:animEffect>
                                    <p:set>
                                      <p:cBhvr>
                                        <p:cTn id="111" dur="1" fill="hold">
                                          <p:stCondLst>
                                            <p:cond delay="499"/>
                                          </p:stCondLst>
                                        </p:cTn>
                                        <p:tgtEl>
                                          <p:spTgt spid="51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518"/>
                                        </p:tgtEl>
                                      </p:cBhvr>
                                    </p:animEffect>
                                    <p:set>
                                      <p:cBhvr>
                                        <p:cTn id="116" dur="1" fill="hold">
                                          <p:stCondLst>
                                            <p:cond delay="499"/>
                                          </p:stCondLst>
                                        </p:cTn>
                                        <p:tgtEl>
                                          <p:spTgt spid="51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19"/>
                                        </p:tgtEl>
                                      </p:cBhvr>
                                    </p:animEffect>
                                    <p:set>
                                      <p:cBhvr>
                                        <p:cTn id="121" dur="1" fill="hold">
                                          <p:stCondLst>
                                            <p:cond delay="499"/>
                                          </p:stCondLst>
                                        </p:cTn>
                                        <p:tgtEl>
                                          <p:spTgt spid="519"/>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55"/>
                                        </p:tgtEl>
                                      </p:cBhvr>
                                    </p:animEffect>
                                    <p:set>
                                      <p:cBhvr>
                                        <p:cTn id="126" dur="1" fill="hold">
                                          <p:stCondLst>
                                            <p:cond delay="499"/>
                                          </p:stCondLst>
                                        </p:cTn>
                                        <p:tgtEl>
                                          <p:spTgt spid="555"/>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500"/>
                                        <p:tgtEl>
                                          <p:spTgt spid="556"/>
                                        </p:tgtEl>
                                      </p:cBhvr>
                                    </p:animEffect>
                                    <p:set>
                                      <p:cBhvr>
                                        <p:cTn id="131" dur="1" fill="hold">
                                          <p:stCondLst>
                                            <p:cond delay="499"/>
                                          </p:stCondLst>
                                        </p:cTn>
                                        <p:tgtEl>
                                          <p:spTgt spid="556"/>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0" nodeType="clickEffect">
                                  <p:stCondLst>
                                    <p:cond delay="0"/>
                                  </p:stCondLst>
                                  <p:childTnLst>
                                    <p:animEffect transition="out" filter="fade">
                                      <p:cBhvr>
                                        <p:cTn id="135" dur="500"/>
                                        <p:tgtEl>
                                          <p:spTgt spid="557"/>
                                        </p:tgtEl>
                                      </p:cBhvr>
                                    </p:animEffect>
                                    <p:set>
                                      <p:cBhvr>
                                        <p:cTn id="136" dur="1" fill="hold">
                                          <p:stCondLst>
                                            <p:cond delay="499"/>
                                          </p:stCondLst>
                                        </p:cTn>
                                        <p:tgtEl>
                                          <p:spTgt spid="557"/>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558"/>
                                        </p:tgtEl>
                                      </p:cBhvr>
                                    </p:animEffect>
                                    <p:set>
                                      <p:cBhvr>
                                        <p:cTn id="141" dur="1" fill="hold">
                                          <p:stCondLst>
                                            <p:cond delay="499"/>
                                          </p:stCondLst>
                                        </p:cTn>
                                        <p:tgtEl>
                                          <p:spTgt spid="558"/>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0" nodeType="clickEffect">
                                  <p:stCondLst>
                                    <p:cond delay="0"/>
                                  </p:stCondLst>
                                  <p:childTnLst>
                                    <p:animEffect transition="out" filter="fade">
                                      <p:cBhvr>
                                        <p:cTn id="145" dur="500"/>
                                        <p:tgtEl>
                                          <p:spTgt spid="559"/>
                                        </p:tgtEl>
                                      </p:cBhvr>
                                    </p:animEffect>
                                    <p:set>
                                      <p:cBhvr>
                                        <p:cTn id="146" dur="1" fill="hold">
                                          <p:stCondLst>
                                            <p:cond delay="499"/>
                                          </p:stCondLst>
                                        </p:cTn>
                                        <p:tgtEl>
                                          <p:spTgt spid="55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582"/>
                                        </p:tgtEl>
                                      </p:cBhvr>
                                    </p:animEffect>
                                    <p:set>
                                      <p:cBhvr>
                                        <p:cTn id="151" dur="1" fill="hold">
                                          <p:stCondLst>
                                            <p:cond delay="499"/>
                                          </p:stCondLst>
                                        </p:cTn>
                                        <p:tgtEl>
                                          <p:spTgt spid="582"/>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0" nodeType="clickEffect">
                                  <p:stCondLst>
                                    <p:cond delay="0"/>
                                  </p:stCondLst>
                                  <p:childTnLst>
                                    <p:animEffect transition="out" filter="fade">
                                      <p:cBhvr>
                                        <p:cTn id="155" dur="500"/>
                                        <p:tgtEl>
                                          <p:spTgt spid="611"/>
                                        </p:tgtEl>
                                      </p:cBhvr>
                                    </p:animEffect>
                                    <p:set>
                                      <p:cBhvr>
                                        <p:cTn id="156" dur="1" fill="hold">
                                          <p:stCondLst>
                                            <p:cond delay="499"/>
                                          </p:stCondLst>
                                        </p:cTn>
                                        <p:tgtEl>
                                          <p:spTgt spid="611"/>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0" nodeType="clickEffect">
                                  <p:stCondLst>
                                    <p:cond delay="0"/>
                                  </p:stCondLst>
                                  <p:childTnLst>
                                    <p:animEffect transition="out" filter="fade">
                                      <p:cBhvr>
                                        <p:cTn id="160" dur="500"/>
                                        <p:tgtEl>
                                          <p:spTgt spid="585"/>
                                        </p:tgtEl>
                                      </p:cBhvr>
                                    </p:animEffect>
                                    <p:set>
                                      <p:cBhvr>
                                        <p:cTn id="161" dur="1" fill="hold">
                                          <p:stCondLst>
                                            <p:cond delay="499"/>
                                          </p:stCondLst>
                                        </p:cTn>
                                        <p:tgtEl>
                                          <p:spTgt spid="585"/>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0" nodeType="clickEffect">
                                  <p:stCondLst>
                                    <p:cond delay="0"/>
                                  </p:stCondLst>
                                  <p:childTnLst>
                                    <p:animEffect transition="out" filter="fade">
                                      <p:cBhvr>
                                        <p:cTn id="165" dur="500"/>
                                        <p:tgtEl>
                                          <p:spTgt spid="586"/>
                                        </p:tgtEl>
                                      </p:cBhvr>
                                    </p:animEffect>
                                    <p:set>
                                      <p:cBhvr>
                                        <p:cTn id="166" dur="1" fill="hold">
                                          <p:stCondLst>
                                            <p:cond delay="499"/>
                                          </p:stCondLst>
                                        </p:cTn>
                                        <p:tgtEl>
                                          <p:spTgt spid="586"/>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0" nodeType="clickEffect">
                                  <p:stCondLst>
                                    <p:cond delay="0"/>
                                  </p:stCondLst>
                                  <p:childTnLst>
                                    <p:animEffect transition="out" filter="fade">
                                      <p:cBhvr>
                                        <p:cTn id="170" dur="500"/>
                                        <p:tgtEl>
                                          <p:spTgt spid="625"/>
                                        </p:tgtEl>
                                      </p:cBhvr>
                                    </p:animEffect>
                                    <p:set>
                                      <p:cBhvr>
                                        <p:cTn id="171" dur="1" fill="hold">
                                          <p:stCondLst>
                                            <p:cond delay="499"/>
                                          </p:stCondLst>
                                        </p:cTn>
                                        <p:tgtEl>
                                          <p:spTgt spid="625"/>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0" nodeType="clickEffect">
                                  <p:stCondLst>
                                    <p:cond delay="0"/>
                                  </p:stCondLst>
                                  <p:childTnLst>
                                    <p:animEffect transition="out" filter="fade">
                                      <p:cBhvr>
                                        <p:cTn id="175" dur="500"/>
                                        <p:tgtEl>
                                          <p:spTgt spid="623"/>
                                        </p:tgtEl>
                                      </p:cBhvr>
                                    </p:animEffect>
                                    <p:set>
                                      <p:cBhvr>
                                        <p:cTn id="176" dur="1" fill="hold">
                                          <p:stCondLst>
                                            <p:cond delay="499"/>
                                          </p:stCondLst>
                                        </p:cTn>
                                        <p:tgtEl>
                                          <p:spTgt spid="623"/>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624"/>
                                        </p:tgtEl>
                                      </p:cBhvr>
                                    </p:animEffect>
                                    <p:set>
                                      <p:cBhvr>
                                        <p:cTn id="181" dur="1" fill="hold">
                                          <p:stCondLst>
                                            <p:cond delay="499"/>
                                          </p:stCondLst>
                                        </p:cTn>
                                        <p:tgtEl>
                                          <p:spTgt spid="62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grpId="0" nodeType="clickEffect">
                                  <p:stCondLst>
                                    <p:cond delay="0"/>
                                  </p:stCondLst>
                                  <p:childTnLst>
                                    <p:animEffect transition="out" filter="fade">
                                      <p:cBhvr>
                                        <p:cTn id="185" dur="500"/>
                                        <p:tgtEl>
                                          <p:spTgt spid="626"/>
                                        </p:tgtEl>
                                      </p:cBhvr>
                                    </p:animEffect>
                                    <p:set>
                                      <p:cBhvr>
                                        <p:cTn id="186" dur="1" fill="hold">
                                          <p:stCondLst>
                                            <p:cond delay="499"/>
                                          </p:stCondLst>
                                        </p:cTn>
                                        <p:tgtEl>
                                          <p:spTgt spid="6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animBg="1"/>
      <p:bldP spid="444" grpId="0" animBg="1"/>
      <p:bldP spid="451" grpId="0" animBg="1"/>
      <p:bldP spid="452" grpId="0" animBg="1"/>
      <p:bldP spid="453" grpId="0" animBg="1"/>
      <p:bldP spid="454" grpId="0" animBg="1"/>
      <p:bldP spid="455" grpId="0" animBg="1"/>
      <p:bldP spid="464" grpId="0" animBg="1"/>
      <p:bldP spid="466" grpId="0" animBg="1"/>
      <p:bldP spid="467" grpId="0" animBg="1"/>
      <p:bldP spid="468" grpId="0" animBg="1"/>
      <p:bldP spid="472" grpId="0" animBg="1"/>
      <p:bldP spid="488" grpId="0" animBg="1"/>
      <p:bldP spid="489" grpId="0" animBg="1"/>
      <p:bldP spid="490" grpId="0" animBg="1"/>
      <p:bldP spid="503" grpId="0" animBg="1"/>
      <p:bldP spid="504" grpId="0" animBg="1"/>
      <p:bldP spid="505" grpId="0" animBg="1"/>
      <p:bldP spid="515" grpId="0" animBg="1"/>
      <p:bldP spid="516" grpId="0" animBg="1"/>
      <p:bldP spid="517" grpId="0" animBg="1"/>
      <p:bldP spid="518" grpId="0" animBg="1"/>
      <p:bldP spid="519" grpId="0" animBg="1"/>
      <p:bldP spid="555" grpId="0" animBg="1"/>
      <p:bldP spid="556" grpId="0" animBg="1"/>
      <p:bldP spid="557" grpId="0" animBg="1"/>
      <p:bldP spid="558" grpId="0" animBg="1"/>
      <p:bldP spid="559" grpId="0" animBg="1"/>
      <p:bldP spid="582" grpId="0" animBg="1"/>
      <p:bldP spid="585" grpId="0" animBg="1"/>
      <p:bldP spid="586" grpId="0" animBg="1"/>
      <p:bldP spid="611" grpId="0" animBg="1"/>
      <p:bldP spid="623" grpId="0" animBg="1"/>
      <p:bldP spid="624" grpId="0" animBg="1"/>
      <p:bldP spid="625" grpId="0" animBg="1"/>
      <p:bldP spid="626" grpId="0" animBg="1"/>
      <p:bldP spid="6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5" name="Google Shape;167;p2">
            <a:extLst>
              <a:ext uri="{FF2B5EF4-FFF2-40B4-BE49-F238E27FC236}">
                <a16:creationId xmlns:a16="http://schemas.microsoft.com/office/drawing/2014/main" id="{F41BD53F-7ABA-478A-AAAD-4B84A1C8BF3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grpSp>
        <p:nvGrpSpPr>
          <p:cNvPr id="117" name="Group 116">
            <a:extLst>
              <a:ext uri="{FF2B5EF4-FFF2-40B4-BE49-F238E27FC236}">
                <a16:creationId xmlns:a16="http://schemas.microsoft.com/office/drawing/2014/main" id="{9EF8D708-4C9C-496D-C942-9919DA753C7A}"/>
              </a:ext>
            </a:extLst>
          </p:cNvPr>
          <p:cNvGrpSpPr/>
          <p:nvPr/>
        </p:nvGrpSpPr>
        <p:grpSpPr>
          <a:xfrm>
            <a:off x="3904229" y="177917"/>
            <a:ext cx="4380447" cy="461665"/>
            <a:chOff x="1173503" y="6269199"/>
            <a:chExt cx="3541872" cy="341050"/>
          </a:xfrm>
        </p:grpSpPr>
        <p:sp>
          <p:nvSpPr>
            <p:cNvPr id="118" name="Speech Bubble: Rectangle with Corners Rounded 117">
              <a:extLst>
                <a:ext uri="{FF2B5EF4-FFF2-40B4-BE49-F238E27FC236}">
                  <a16:creationId xmlns:a16="http://schemas.microsoft.com/office/drawing/2014/main" id="{968D72B0-CAC5-6615-C93C-042096DD057A}"/>
                </a:ext>
              </a:extLst>
            </p:cNvPr>
            <p:cNvSpPr/>
            <p:nvPr/>
          </p:nvSpPr>
          <p:spPr>
            <a:xfrm>
              <a:off x="1173503" y="6277097"/>
              <a:ext cx="2785923" cy="319317"/>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ndParaRPr>
            </a:p>
          </p:txBody>
        </p:sp>
        <p:sp>
          <p:nvSpPr>
            <p:cNvPr id="119" name="TextBox 118">
              <a:extLst>
                <a:ext uri="{FF2B5EF4-FFF2-40B4-BE49-F238E27FC236}">
                  <a16:creationId xmlns:a16="http://schemas.microsoft.com/office/drawing/2014/main" id="{B50125DE-3481-69E0-76A0-DBAC91F20821}"/>
                </a:ext>
              </a:extLst>
            </p:cNvPr>
            <p:cNvSpPr txBox="1"/>
            <p:nvPr/>
          </p:nvSpPr>
          <p:spPr>
            <a:xfrm>
              <a:off x="1173503" y="6269199"/>
              <a:ext cx="3541872" cy="3410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¿Qué dice la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rPr>
                <a:t>frase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rPr>
                <a:t>?</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grpSp>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E</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3460163" y="3524775"/>
            <a:ext cx="6654386"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Aman </a:t>
            </a:r>
            <a:r>
              <a:rPr lang="en-GB" sz="4000" dirty="0" err="1">
                <a:solidFill>
                  <a:srgbClr val="002060"/>
                </a:solidFill>
                <a:latin typeface="Century Gothic" panose="020B0502020202020204" pitchFamily="34" charset="0"/>
              </a:rPr>
              <a:t>preparar</a:t>
            </a:r>
            <a:r>
              <a:rPr lang="en-GB" sz="4000" dirty="0">
                <a:solidFill>
                  <a:srgbClr val="002060"/>
                </a:solidFill>
                <a:latin typeface="Century Gothic" panose="020B0502020202020204" pitchFamily="34" charset="0"/>
              </a:rPr>
              <a:t> una </a:t>
            </a:r>
            <a:r>
              <a:rPr lang="en-GB" sz="4000" dirty="0" err="1">
                <a:solidFill>
                  <a:srgbClr val="002060"/>
                </a:solidFill>
                <a:latin typeface="Century Gothic" panose="020B0502020202020204" pitchFamily="34" charset="0"/>
              </a:rPr>
              <a:t>tarta</a:t>
            </a:r>
            <a:r>
              <a:rPr lang="en-GB" sz="4000" dirty="0">
                <a:solidFill>
                  <a:srgbClr val="002060"/>
                </a:solidFill>
                <a:latin typeface="Century Gothic" panose="020B0502020202020204" pitchFamily="34" charset="0"/>
              </a:rPr>
              <a:t>.</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299461" y="1828949"/>
            <a:ext cx="4735592"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[to prepare, preparing]</a:t>
            </a:r>
          </a:p>
        </p:txBody>
      </p:sp>
      <p:sp>
        <p:nvSpPr>
          <p:cNvPr id="82" name="Rectangle 81">
            <a:extLst>
              <a:ext uri="{FF2B5EF4-FFF2-40B4-BE49-F238E27FC236}">
                <a16:creationId xmlns:a16="http://schemas.microsoft.com/office/drawing/2014/main" id="{462F373D-A08E-71D6-1EA4-F15DBB5221B7}"/>
              </a:ext>
            </a:extLst>
          </p:cNvPr>
          <p:cNvSpPr/>
          <p:nvPr/>
        </p:nvSpPr>
        <p:spPr>
          <a:xfrm>
            <a:off x="1305739" y="1617969"/>
            <a:ext cx="170752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they</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pic>
        <p:nvPicPr>
          <p:cNvPr id="83" name="Picture 2" descr="Gráficos vectoriales gratis de Corazón">
            <a:extLst>
              <a:ext uri="{FF2B5EF4-FFF2-40B4-BE49-F238E27FC236}">
                <a16:creationId xmlns:a16="http://schemas.microsoft.com/office/drawing/2014/main" id="{4E76AF22-14CD-3B14-0F35-74EBA74B1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6195" y="1664250"/>
            <a:ext cx="1029331" cy="98307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3F7D9F1-375A-4154-EF55-A382CC949129}"/>
              </a:ext>
            </a:extLst>
          </p:cNvPr>
          <p:cNvSpPr txBox="1"/>
          <p:nvPr/>
        </p:nvSpPr>
        <p:spPr>
          <a:xfrm>
            <a:off x="9178988" y="1841649"/>
            <a:ext cx="186942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 cake]</a:t>
            </a:r>
          </a:p>
        </p:txBody>
      </p:sp>
      <p:sp>
        <p:nvSpPr>
          <p:cNvPr id="86" name="TextBox 85">
            <a:extLst>
              <a:ext uri="{FF2B5EF4-FFF2-40B4-BE49-F238E27FC236}">
                <a16:creationId xmlns:a16="http://schemas.microsoft.com/office/drawing/2014/main" id="{76909EF7-9F6F-9754-AA15-8A703BFE2C2F}"/>
              </a:ext>
            </a:extLst>
          </p:cNvPr>
          <p:cNvSpPr txBox="1"/>
          <p:nvPr/>
        </p:nvSpPr>
        <p:spPr>
          <a:xfrm>
            <a:off x="8770485" y="133958"/>
            <a:ext cx="2083520" cy="646331"/>
          </a:xfrm>
          <a:prstGeom prst="rect">
            <a:avLst/>
          </a:prstGeom>
          <a:solidFill>
            <a:srgbClr val="D5E3CF"/>
          </a:solidFill>
        </p:spPr>
        <p:txBody>
          <a:bodyPr wrap="square">
            <a:spAutoFit/>
          </a:bodyPr>
          <a:lstStyle/>
          <a:p>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tarea</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task</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sp>
        <p:nvSpPr>
          <p:cNvPr id="87" name="Rectangle 86">
            <a:extLst>
              <a:ext uri="{FF2B5EF4-FFF2-40B4-BE49-F238E27FC236}">
                <a16:creationId xmlns:a16="http://schemas.microsoft.com/office/drawing/2014/main" id="{A8BE6209-32CA-E127-20F3-034D0F958BD9}"/>
              </a:ext>
            </a:extLst>
          </p:cNvPr>
          <p:cNvSpPr/>
          <p:nvPr/>
        </p:nvSpPr>
        <p:spPr>
          <a:xfrm>
            <a:off x="123171" y="815645"/>
            <a:ext cx="5904180" cy="584775"/>
          </a:xfrm>
          <a:prstGeom prst="rect">
            <a:avLst/>
          </a:prstGeom>
        </p:spPr>
        <p:txBody>
          <a:bodyPr wrap="none">
            <a:spAutoFit/>
          </a:bodyPr>
          <a:lstStyle/>
          <a:p>
            <a:pPr lvl="0">
              <a:defRPr/>
            </a:pPr>
            <a:r>
              <a:rPr lang="en-GB" sz="3200" dirty="0">
                <a:solidFill>
                  <a:srgbClr val="002060"/>
                </a:solidFill>
                <a:latin typeface="Century Gothic"/>
              </a:rPr>
              <a:t>Quique </a:t>
            </a:r>
            <a:r>
              <a:rPr lang="en-GB" sz="3200" dirty="0" err="1">
                <a:solidFill>
                  <a:srgbClr val="002060"/>
                </a:solidFill>
                <a:latin typeface="Century Gothic"/>
              </a:rPr>
              <a:t>habla</a:t>
            </a:r>
            <a:r>
              <a:rPr lang="en-GB" sz="3200" dirty="0">
                <a:solidFill>
                  <a:srgbClr val="002060"/>
                </a:solidFill>
                <a:latin typeface="Century Gothic"/>
              </a:rPr>
              <a:t> de las </a:t>
            </a:r>
            <a:r>
              <a:rPr lang="en-GB" sz="3200" dirty="0" err="1">
                <a:solidFill>
                  <a:srgbClr val="002060"/>
                </a:solidFill>
                <a:latin typeface="Century Gothic"/>
              </a:rPr>
              <a:t>tareas</a:t>
            </a:r>
            <a:r>
              <a:rPr lang="en-GB" sz="3200" dirty="0">
                <a:solidFill>
                  <a:srgbClr val="002060"/>
                </a:solidFill>
                <a:latin typeface="Century Gothic"/>
              </a:rPr>
              <a:t>*.</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grpSp>
        <p:nvGrpSpPr>
          <p:cNvPr id="90" name="Group 89">
            <a:extLst>
              <a:ext uri="{FF2B5EF4-FFF2-40B4-BE49-F238E27FC236}">
                <a16:creationId xmlns:a16="http://schemas.microsoft.com/office/drawing/2014/main" id="{514BFC7A-04E5-96DA-5365-83054746B92F}"/>
              </a:ext>
            </a:extLst>
          </p:cNvPr>
          <p:cNvGrpSpPr/>
          <p:nvPr/>
        </p:nvGrpSpPr>
        <p:grpSpPr>
          <a:xfrm>
            <a:off x="726908" y="3429000"/>
            <a:ext cx="2108887" cy="1418981"/>
            <a:chOff x="792847" y="2594900"/>
            <a:chExt cx="2305394" cy="1325563"/>
          </a:xfrm>
        </p:grpSpPr>
        <p:sp>
          <p:nvSpPr>
            <p:cNvPr id="91" name="Thought Bubble: Cloud 90">
              <a:extLst>
                <a:ext uri="{FF2B5EF4-FFF2-40B4-BE49-F238E27FC236}">
                  <a16:creationId xmlns:a16="http://schemas.microsoft.com/office/drawing/2014/main" id="{89D0C59E-F4B6-6A71-F5C9-7ABE96361207}"/>
                </a:ext>
              </a:extLst>
            </p:cNvPr>
            <p:cNvSpPr/>
            <p:nvPr/>
          </p:nvSpPr>
          <p:spPr>
            <a:xfrm>
              <a:off x="792847" y="2594900"/>
              <a:ext cx="2305394" cy="1325563"/>
            </a:xfrm>
            <a:prstGeom prst="cloudCallout">
              <a:avLst>
                <a:gd name="adj1" fmla="val -38825"/>
                <a:gd name="adj2" fmla="val 73781"/>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14" descr="Free vector graphics of Cooking">
              <a:extLst>
                <a:ext uri="{FF2B5EF4-FFF2-40B4-BE49-F238E27FC236}">
                  <a16:creationId xmlns:a16="http://schemas.microsoft.com/office/drawing/2014/main" id="{ED6328FC-1C7C-6858-74D8-BE20BAD647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094" y="3330970"/>
              <a:ext cx="526188" cy="38145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Planchar, Vapor, Aparato, Ropa Sucia">
              <a:extLst>
                <a:ext uri="{FF2B5EF4-FFF2-40B4-BE49-F238E27FC236}">
                  <a16:creationId xmlns:a16="http://schemas.microsoft.com/office/drawing/2014/main" id="{0949677F-1874-583F-6515-602D6CD8DA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5539" y="2834405"/>
              <a:ext cx="239693" cy="42225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Gráficos vectoriales gratis de Lavar">
              <a:extLst>
                <a:ext uri="{FF2B5EF4-FFF2-40B4-BE49-F238E27FC236}">
                  <a16:creationId xmlns:a16="http://schemas.microsoft.com/office/drawing/2014/main" id="{BA4C84E7-D892-4527-2D9A-A018E012C9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8395" y="3294207"/>
              <a:ext cx="576264" cy="35884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Limpieza, Suministros, Balde">
              <a:extLst>
                <a:ext uri="{FF2B5EF4-FFF2-40B4-BE49-F238E27FC236}">
                  <a16:creationId xmlns:a16="http://schemas.microsoft.com/office/drawing/2014/main" id="{FFA6352E-BCDA-3625-C46D-08642AB1FB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0353" y="2697408"/>
              <a:ext cx="666967" cy="63520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Balde, Esponja, Cubo, Agua, Derrame">
              <a:extLst>
                <a:ext uri="{FF2B5EF4-FFF2-40B4-BE49-F238E27FC236}">
                  <a16:creationId xmlns:a16="http://schemas.microsoft.com/office/drawing/2014/main" id="{B16E8C7F-D1CC-B6DC-311D-957E6BD13F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3777" y="2781825"/>
              <a:ext cx="406169" cy="4967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12"/>
          <a:stretch>
            <a:fillRect/>
          </a:stretch>
        </p:blipFill>
        <p:spPr>
          <a:xfrm>
            <a:off x="275677" y="5087935"/>
            <a:ext cx="1307775" cy="1747187"/>
          </a:xfrm>
          <a:prstGeom prst="rect">
            <a:avLst/>
          </a:prstGeom>
        </p:spPr>
      </p:pic>
      <p:sp>
        <p:nvSpPr>
          <p:cNvPr id="105" name="Rectangle 104">
            <a:extLst>
              <a:ext uri="{FF2B5EF4-FFF2-40B4-BE49-F238E27FC236}">
                <a16:creationId xmlns:a16="http://schemas.microsoft.com/office/drawing/2014/main" id="{03D6B0E4-0BAB-07EA-7A73-286DC9D484AA}"/>
              </a:ext>
            </a:extLst>
          </p:cNvPr>
          <p:cNvSpPr/>
          <p:nvPr/>
        </p:nvSpPr>
        <p:spPr>
          <a:xfrm>
            <a:off x="7394008" y="74903"/>
            <a:ext cx="1107996"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1</a:t>
            </a:r>
            <a:r>
              <a:rPr lang="en-GB" sz="3200" dirty="0">
                <a:solidFill>
                  <a:srgbClr val="002060"/>
                </a:solidFill>
                <a:latin typeface="Century Gothic"/>
              </a:rPr>
              <a:t>/5]</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Tree>
    <p:extLst>
      <p:ext uri="{BB962C8B-B14F-4D97-AF65-F5344CB8AC3E}">
        <p14:creationId xmlns:p14="http://schemas.microsoft.com/office/powerpoint/2010/main" val="24057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5" name="Google Shape;167;p2">
            <a:extLst>
              <a:ext uri="{FF2B5EF4-FFF2-40B4-BE49-F238E27FC236}">
                <a16:creationId xmlns:a16="http://schemas.microsoft.com/office/drawing/2014/main" id="{F41BD53F-7ABA-478A-AAAD-4B84A1C8BF3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1</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3904229" y="2700435"/>
            <a:ext cx="8153194" cy="707886"/>
          </a:xfrm>
          <a:prstGeom prst="rect">
            <a:avLst/>
          </a:prstGeom>
          <a:noFill/>
        </p:spPr>
        <p:txBody>
          <a:bodyPr wrap="none" rtlCol="0">
            <a:spAutoFit/>
          </a:bodyPr>
          <a:lstStyle/>
          <a:p>
            <a:r>
              <a:rPr lang="en-GB" sz="4000" dirty="0" err="1">
                <a:solidFill>
                  <a:srgbClr val="002060"/>
                </a:solidFill>
                <a:latin typeface="Century Gothic" panose="020B0502020202020204" pitchFamily="34" charset="0"/>
              </a:rPr>
              <a:t>Amamos</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ordenar</a:t>
            </a:r>
            <a:r>
              <a:rPr lang="en-GB" sz="4000" dirty="0">
                <a:solidFill>
                  <a:srgbClr val="002060"/>
                </a:solidFill>
                <a:latin typeface="Century Gothic" panose="020B0502020202020204" pitchFamily="34" charset="0"/>
              </a:rPr>
              <a:t> la </a:t>
            </a:r>
            <a:r>
              <a:rPr lang="en-GB" sz="4000" dirty="0" err="1">
                <a:solidFill>
                  <a:srgbClr val="002060"/>
                </a:solidFill>
                <a:latin typeface="Century Gothic" panose="020B0502020202020204" pitchFamily="34" charset="0"/>
              </a:rPr>
              <a:t>habitación</a:t>
            </a:r>
            <a:r>
              <a:rPr lang="en-GB" sz="4000" dirty="0">
                <a:solidFill>
                  <a:srgbClr val="002060"/>
                </a:solidFill>
                <a:latin typeface="Century Gothic" panose="020B0502020202020204" pitchFamily="34" charset="0"/>
              </a:rPr>
              <a:t>.</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299461" y="1828949"/>
            <a:ext cx="242726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[tidying up]</a:t>
            </a:r>
          </a:p>
        </p:txBody>
      </p:sp>
      <p:sp>
        <p:nvSpPr>
          <p:cNvPr id="82" name="Rectangle 81">
            <a:extLst>
              <a:ext uri="{FF2B5EF4-FFF2-40B4-BE49-F238E27FC236}">
                <a16:creationId xmlns:a16="http://schemas.microsoft.com/office/drawing/2014/main" id="{462F373D-A08E-71D6-1EA4-F15DBB5221B7}"/>
              </a:ext>
            </a:extLst>
          </p:cNvPr>
          <p:cNvSpPr/>
          <p:nvPr/>
        </p:nvSpPr>
        <p:spPr>
          <a:xfrm>
            <a:off x="1583059" y="1617969"/>
            <a:ext cx="115288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we</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pic>
        <p:nvPicPr>
          <p:cNvPr id="83" name="Picture 2" descr="Gráficos vectoriales gratis de Corazón">
            <a:extLst>
              <a:ext uri="{FF2B5EF4-FFF2-40B4-BE49-F238E27FC236}">
                <a16:creationId xmlns:a16="http://schemas.microsoft.com/office/drawing/2014/main" id="{4E76AF22-14CD-3B14-0F35-74EBA74B1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6195" y="1664250"/>
            <a:ext cx="1029331" cy="98307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3F7D9F1-375A-4154-EF55-A382CC949129}"/>
              </a:ext>
            </a:extLst>
          </p:cNvPr>
          <p:cNvSpPr txBox="1"/>
          <p:nvPr/>
        </p:nvSpPr>
        <p:spPr>
          <a:xfrm>
            <a:off x="7034252" y="1863397"/>
            <a:ext cx="223971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[the room]</a:t>
            </a:r>
          </a:p>
        </p:txBody>
      </p:sp>
      <p:grpSp>
        <p:nvGrpSpPr>
          <p:cNvPr id="90" name="Group 89">
            <a:extLst>
              <a:ext uri="{FF2B5EF4-FFF2-40B4-BE49-F238E27FC236}">
                <a16:creationId xmlns:a16="http://schemas.microsoft.com/office/drawing/2014/main" id="{514BFC7A-04E5-96DA-5365-83054746B92F}"/>
              </a:ext>
            </a:extLst>
          </p:cNvPr>
          <p:cNvGrpSpPr/>
          <p:nvPr/>
        </p:nvGrpSpPr>
        <p:grpSpPr>
          <a:xfrm>
            <a:off x="726908" y="3429000"/>
            <a:ext cx="2108887" cy="1418981"/>
            <a:chOff x="792847" y="2594900"/>
            <a:chExt cx="2305394" cy="1325563"/>
          </a:xfrm>
        </p:grpSpPr>
        <p:sp>
          <p:nvSpPr>
            <p:cNvPr id="91" name="Thought Bubble: Cloud 90">
              <a:extLst>
                <a:ext uri="{FF2B5EF4-FFF2-40B4-BE49-F238E27FC236}">
                  <a16:creationId xmlns:a16="http://schemas.microsoft.com/office/drawing/2014/main" id="{89D0C59E-F4B6-6A71-F5C9-7ABE96361207}"/>
                </a:ext>
              </a:extLst>
            </p:cNvPr>
            <p:cNvSpPr/>
            <p:nvPr/>
          </p:nvSpPr>
          <p:spPr>
            <a:xfrm>
              <a:off x="792847" y="2594900"/>
              <a:ext cx="2305394" cy="1325563"/>
            </a:xfrm>
            <a:prstGeom prst="cloudCallout">
              <a:avLst>
                <a:gd name="adj1" fmla="val -38825"/>
                <a:gd name="adj2" fmla="val 73781"/>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14" descr="Free vector graphics of Cooking">
              <a:extLst>
                <a:ext uri="{FF2B5EF4-FFF2-40B4-BE49-F238E27FC236}">
                  <a16:creationId xmlns:a16="http://schemas.microsoft.com/office/drawing/2014/main" id="{ED6328FC-1C7C-6858-74D8-BE20BAD647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094" y="3330970"/>
              <a:ext cx="526188" cy="38145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Planchar, Vapor, Aparato, Ropa Sucia">
              <a:extLst>
                <a:ext uri="{FF2B5EF4-FFF2-40B4-BE49-F238E27FC236}">
                  <a16:creationId xmlns:a16="http://schemas.microsoft.com/office/drawing/2014/main" id="{0949677F-1874-583F-6515-602D6CD8DA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5539" y="2834405"/>
              <a:ext cx="239693" cy="42225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Gráficos vectoriales gratis de Lavar">
              <a:extLst>
                <a:ext uri="{FF2B5EF4-FFF2-40B4-BE49-F238E27FC236}">
                  <a16:creationId xmlns:a16="http://schemas.microsoft.com/office/drawing/2014/main" id="{BA4C84E7-D892-4527-2D9A-A018E012C9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8395" y="3294207"/>
              <a:ext cx="576264" cy="35884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Limpieza, Suministros, Balde">
              <a:extLst>
                <a:ext uri="{FF2B5EF4-FFF2-40B4-BE49-F238E27FC236}">
                  <a16:creationId xmlns:a16="http://schemas.microsoft.com/office/drawing/2014/main" id="{FFA6352E-BCDA-3625-C46D-08642AB1FB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0353" y="2697408"/>
              <a:ext cx="666967" cy="63520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Balde, Esponja, Cubo, Agua, Derrame">
              <a:extLst>
                <a:ext uri="{FF2B5EF4-FFF2-40B4-BE49-F238E27FC236}">
                  <a16:creationId xmlns:a16="http://schemas.microsoft.com/office/drawing/2014/main" id="{B16E8C7F-D1CC-B6DC-311D-957E6BD13F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3777" y="2781825"/>
              <a:ext cx="406169" cy="4967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12"/>
          <a:stretch>
            <a:fillRect/>
          </a:stretch>
        </p:blipFill>
        <p:spPr>
          <a:xfrm>
            <a:off x="275677" y="5087935"/>
            <a:ext cx="1307775" cy="1747187"/>
          </a:xfrm>
          <a:prstGeom prst="rect">
            <a:avLst/>
          </a:prstGeom>
        </p:spPr>
      </p:pic>
      <p:sp>
        <p:nvSpPr>
          <p:cNvPr id="26" name="Rectangle 25">
            <a:extLst>
              <a:ext uri="{FF2B5EF4-FFF2-40B4-BE49-F238E27FC236}">
                <a16:creationId xmlns:a16="http://schemas.microsoft.com/office/drawing/2014/main" id="{BA6BBDBF-B955-84F1-951D-F0208124E275}"/>
              </a:ext>
            </a:extLst>
          </p:cNvPr>
          <p:cNvSpPr/>
          <p:nvPr/>
        </p:nvSpPr>
        <p:spPr>
          <a:xfrm>
            <a:off x="3640860" y="51180"/>
            <a:ext cx="1109599"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2</a:t>
            </a:r>
            <a:r>
              <a:rPr lang="en-GB" sz="3200" dirty="0">
                <a:solidFill>
                  <a:srgbClr val="002060"/>
                </a:solidFill>
                <a:latin typeface="Century Gothic"/>
              </a:rPr>
              <a:t>/5]</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Tree>
    <p:extLst>
      <p:ext uri="{BB962C8B-B14F-4D97-AF65-F5344CB8AC3E}">
        <p14:creationId xmlns:p14="http://schemas.microsoft.com/office/powerpoint/2010/main" val="9357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5" name="Google Shape;167;p2">
            <a:extLst>
              <a:ext uri="{FF2B5EF4-FFF2-40B4-BE49-F238E27FC236}">
                <a16:creationId xmlns:a16="http://schemas.microsoft.com/office/drawing/2014/main" id="{F41BD53F-7ABA-478A-AAAD-4B84A1C8BF3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2</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3142229" y="2700435"/>
            <a:ext cx="8412880" cy="707886"/>
          </a:xfrm>
          <a:prstGeom prst="rect">
            <a:avLst/>
          </a:prstGeom>
          <a:noFill/>
        </p:spPr>
        <p:txBody>
          <a:bodyPr wrap="none" rtlCol="0">
            <a:spAutoFit/>
          </a:bodyPr>
          <a:lstStyle/>
          <a:p>
            <a:r>
              <a:rPr lang="en-GB" sz="4000" dirty="0" err="1">
                <a:solidFill>
                  <a:srgbClr val="002060"/>
                </a:solidFill>
                <a:latin typeface="Century Gothic" panose="020B0502020202020204" pitchFamily="34" charset="0"/>
              </a:rPr>
              <a:t>Odiamos</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ayudar</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por</a:t>
            </a:r>
            <a:r>
              <a:rPr lang="en-GB" sz="4000" dirty="0">
                <a:solidFill>
                  <a:srgbClr val="002060"/>
                </a:solidFill>
                <a:latin typeface="Century Gothic" panose="020B0502020202020204" pitchFamily="34" charset="0"/>
              </a:rPr>
              <a:t> la </a:t>
            </a:r>
            <a:r>
              <a:rPr lang="en-GB" sz="4000" dirty="0" err="1">
                <a:solidFill>
                  <a:srgbClr val="002060"/>
                </a:solidFill>
                <a:latin typeface="Century Gothic" panose="020B0502020202020204" pitchFamily="34" charset="0"/>
              </a:rPr>
              <a:t>mañana</a:t>
            </a:r>
            <a:r>
              <a:rPr lang="en-GB" sz="4000" dirty="0">
                <a:solidFill>
                  <a:srgbClr val="002060"/>
                </a:solidFill>
                <a:latin typeface="Century Gothic" panose="020B0502020202020204" pitchFamily="34" charset="0"/>
              </a:rPr>
              <a:t>.</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299461" y="1828949"/>
            <a:ext cx="1941557"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[helping]</a:t>
            </a:r>
          </a:p>
        </p:txBody>
      </p:sp>
      <p:sp>
        <p:nvSpPr>
          <p:cNvPr id="82" name="Rectangle 81">
            <a:extLst>
              <a:ext uri="{FF2B5EF4-FFF2-40B4-BE49-F238E27FC236}">
                <a16:creationId xmlns:a16="http://schemas.microsoft.com/office/drawing/2014/main" id="{462F373D-A08E-71D6-1EA4-F15DBB5221B7}"/>
              </a:ext>
            </a:extLst>
          </p:cNvPr>
          <p:cNvSpPr/>
          <p:nvPr/>
        </p:nvSpPr>
        <p:spPr>
          <a:xfrm>
            <a:off x="1583059" y="1617969"/>
            <a:ext cx="115288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we</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sp>
        <p:nvSpPr>
          <p:cNvPr id="85" name="TextBox 84">
            <a:extLst>
              <a:ext uri="{FF2B5EF4-FFF2-40B4-BE49-F238E27FC236}">
                <a16:creationId xmlns:a16="http://schemas.microsoft.com/office/drawing/2014/main" id="{F3F7D9F1-375A-4154-EF55-A382CC949129}"/>
              </a:ext>
            </a:extLst>
          </p:cNvPr>
          <p:cNvSpPr txBox="1"/>
          <p:nvPr/>
        </p:nvSpPr>
        <p:spPr>
          <a:xfrm>
            <a:off x="7034252" y="1863397"/>
            <a:ext cx="329930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[in the morning]</a:t>
            </a:r>
          </a:p>
        </p:txBody>
      </p:sp>
      <p:grpSp>
        <p:nvGrpSpPr>
          <p:cNvPr id="90" name="Group 89">
            <a:extLst>
              <a:ext uri="{FF2B5EF4-FFF2-40B4-BE49-F238E27FC236}">
                <a16:creationId xmlns:a16="http://schemas.microsoft.com/office/drawing/2014/main" id="{514BFC7A-04E5-96DA-5365-83054746B92F}"/>
              </a:ext>
            </a:extLst>
          </p:cNvPr>
          <p:cNvGrpSpPr/>
          <p:nvPr/>
        </p:nvGrpSpPr>
        <p:grpSpPr>
          <a:xfrm>
            <a:off x="726908" y="3429000"/>
            <a:ext cx="2108887" cy="1418981"/>
            <a:chOff x="792847" y="2594900"/>
            <a:chExt cx="2305394" cy="1325563"/>
          </a:xfrm>
        </p:grpSpPr>
        <p:sp>
          <p:nvSpPr>
            <p:cNvPr id="91" name="Thought Bubble: Cloud 90">
              <a:extLst>
                <a:ext uri="{FF2B5EF4-FFF2-40B4-BE49-F238E27FC236}">
                  <a16:creationId xmlns:a16="http://schemas.microsoft.com/office/drawing/2014/main" id="{89D0C59E-F4B6-6A71-F5C9-7ABE96361207}"/>
                </a:ext>
              </a:extLst>
            </p:cNvPr>
            <p:cNvSpPr/>
            <p:nvPr/>
          </p:nvSpPr>
          <p:spPr>
            <a:xfrm>
              <a:off x="792847" y="2594900"/>
              <a:ext cx="2305394" cy="1325563"/>
            </a:xfrm>
            <a:prstGeom prst="cloudCallout">
              <a:avLst>
                <a:gd name="adj1" fmla="val -38825"/>
                <a:gd name="adj2" fmla="val 73781"/>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14" descr="Free vector graphics of Cooking">
              <a:extLst>
                <a:ext uri="{FF2B5EF4-FFF2-40B4-BE49-F238E27FC236}">
                  <a16:creationId xmlns:a16="http://schemas.microsoft.com/office/drawing/2014/main" id="{ED6328FC-1C7C-6858-74D8-BE20BAD647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094" y="3330970"/>
              <a:ext cx="526188" cy="38145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Planchar, Vapor, Aparato, Ropa Sucia">
              <a:extLst>
                <a:ext uri="{FF2B5EF4-FFF2-40B4-BE49-F238E27FC236}">
                  <a16:creationId xmlns:a16="http://schemas.microsoft.com/office/drawing/2014/main" id="{0949677F-1874-583F-6515-602D6CD8D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5539" y="2834405"/>
              <a:ext cx="239693" cy="42225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Gráficos vectoriales gratis de Lavar">
              <a:extLst>
                <a:ext uri="{FF2B5EF4-FFF2-40B4-BE49-F238E27FC236}">
                  <a16:creationId xmlns:a16="http://schemas.microsoft.com/office/drawing/2014/main" id="{BA4C84E7-D892-4527-2D9A-A018E012C9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395" y="3294207"/>
              <a:ext cx="576264" cy="35884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Limpieza, Suministros, Balde">
              <a:extLst>
                <a:ext uri="{FF2B5EF4-FFF2-40B4-BE49-F238E27FC236}">
                  <a16:creationId xmlns:a16="http://schemas.microsoft.com/office/drawing/2014/main" id="{FFA6352E-BCDA-3625-C46D-08642AB1FB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353" y="2697408"/>
              <a:ext cx="666967" cy="63520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Balde, Esponja, Cubo, Agua, Derrame">
              <a:extLst>
                <a:ext uri="{FF2B5EF4-FFF2-40B4-BE49-F238E27FC236}">
                  <a16:creationId xmlns:a16="http://schemas.microsoft.com/office/drawing/2014/main" id="{B16E8C7F-D1CC-B6DC-311D-957E6BD13F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3777" y="2781825"/>
              <a:ext cx="406169" cy="4967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11"/>
          <a:stretch>
            <a:fillRect/>
          </a:stretch>
        </p:blipFill>
        <p:spPr>
          <a:xfrm>
            <a:off x="275677" y="5087935"/>
            <a:ext cx="1307775" cy="1747187"/>
          </a:xfrm>
          <a:prstGeom prst="rect">
            <a:avLst/>
          </a:prstGeom>
        </p:spPr>
      </p:pic>
      <p:sp>
        <p:nvSpPr>
          <p:cNvPr id="26" name="Rectangle 25">
            <a:extLst>
              <a:ext uri="{FF2B5EF4-FFF2-40B4-BE49-F238E27FC236}">
                <a16:creationId xmlns:a16="http://schemas.microsoft.com/office/drawing/2014/main" id="{BA6BBDBF-B955-84F1-951D-F0208124E275}"/>
              </a:ext>
            </a:extLst>
          </p:cNvPr>
          <p:cNvSpPr/>
          <p:nvPr/>
        </p:nvSpPr>
        <p:spPr>
          <a:xfrm>
            <a:off x="3590900" y="87041"/>
            <a:ext cx="1109599"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3</a:t>
            </a:r>
            <a:r>
              <a:rPr lang="en-GB" sz="3200" dirty="0">
                <a:solidFill>
                  <a:srgbClr val="002060"/>
                </a:solidFill>
                <a:latin typeface="Century Gothic"/>
              </a:rPr>
              <a:t>/5]</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27" name="TextBox 26">
            <a:extLst>
              <a:ext uri="{FF2B5EF4-FFF2-40B4-BE49-F238E27FC236}">
                <a16:creationId xmlns:a16="http://schemas.microsoft.com/office/drawing/2014/main" id="{198764D8-0D28-BDEC-0EB8-44FA45DE3C25}"/>
              </a:ext>
            </a:extLst>
          </p:cNvPr>
          <p:cNvSpPr txBox="1"/>
          <p:nvPr/>
        </p:nvSpPr>
        <p:spPr>
          <a:xfrm>
            <a:off x="2977300" y="1736615"/>
            <a:ext cx="1168400" cy="769441"/>
          </a:xfrm>
          <a:prstGeom prst="rect">
            <a:avLst/>
          </a:prstGeom>
          <a:noFill/>
        </p:spPr>
        <p:txBody>
          <a:bodyPr wrap="square" rtlCol="0">
            <a:spAutoFit/>
          </a:bodyPr>
          <a:lstStyle/>
          <a:p>
            <a:r>
              <a:rPr lang="en-GB" sz="4400" spc="300" dirty="0">
                <a:solidFill>
                  <a:srgbClr val="CC0000"/>
                </a:solidFill>
                <a:latin typeface="Segoe Print" panose="02000600000000000000" pitchFamily="2" charset="0"/>
              </a:rPr>
              <a:t>😠</a:t>
            </a:r>
          </a:p>
        </p:txBody>
      </p:sp>
    </p:spTree>
    <p:extLst>
      <p:ext uri="{BB962C8B-B14F-4D97-AF65-F5344CB8AC3E}">
        <p14:creationId xmlns:p14="http://schemas.microsoft.com/office/powerpoint/2010/main" val="235982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5" name="Google Shape;167;p2">
            <a:extLst>
              <a:ext uri="{FF2B5EF4-FFF2-40B4-BE49-F238E27FC236}">
                <a16:creationId xmlns:a16="http://schemas.microsoft.com/office/drawing/2014/main" id="{F41BD53F-7ABA-478A-AAAD-4B84A1C8BF3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3" name="Google Shape;319;p15" descr="Speech Icon, Voice, Talking, Audio, Speech">
            <a:extLst>
              <a:ext uri="{FF2B5EF4-FFF2-40B4-BE49-F238E27FC236}">
                <a16:creationId xmlns:a16="http://schemas.microsoft.com/office/drawing/2014/main" id="{0DFCB56B-D416-26DA-C634-F52845F1890F}"/>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94" name="Title 1">
            <a:extLst>
              <a:ext uri="{FF2B5EF4-FFF2-40B4-BE49-F238E27FC236}">
                <a16:creationId xmlns:a16="http://schemas.microsoft.com/office/drawing/2014/main" id="{1312CEE7-DEF9-FD60-99EA-1CB06BDB847E}"/>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16" name="Graphic 115" descr="Teacher">
            <a:extLst>
              <a:ext uri="{FF2B5EF4-FFF2-40B4-BE49-F238E27FC236}">
                <a16:creationId xmlns:a16="http://schemas.microsoft.com/office/drawing/2014/main" id="{758F15B0-A257-2DDF-774D-34E9CB681A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0616" y="-27263"/>
            <a:ext cx="914400" cy="914400"/>
          </a:xfrm>
          <a:prstGeom prst="rect">
            <a:avLst/>
          </a:prstGeom>
        </p:spPr>
      </p:pic>
      <p:sp>
        <p:nvSpPr>
          <p:cNvPr id="69" name="CustomShape 23">
            <a:extLst>
              <a:ext uri="{FF2B5EF4-FFF2-40B4-BE49-F238E27FC236}">
                <a16:creationId xmlns:a16="http://schemas.microsoft.com/office/drawing/2014/main" id="{BBBF70AB-5FFF-1959-7F95-BAF6F79CF881}"/>
              </a:ext>
            </a:extLst>
          </p:cNvPr>
          <p:cNvSpPr/>
          <p:nvPr/>
        </p:nvSpPr>
        <p:spPr>
          <a:xfrm>
            <a:off x="275677" y="1512024"/>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3</a:t>
            </a:r>
            <a:endParaRPr lang="en-GB" sz="3600" kern="0" spc="-1" dirty="0">
              <a:solidFill>
                <a:prstClr val="white"/>
              </a:solidFill>
              <a:latin typeface="Century Gothic" panose="020B0502020202020204" pitchFamily="34" charset="0"/>
            </a:endParaRPr>
          </a:p>
        </p:txBody>
      </p:sp>
      <p:sp>
        <p:nvSpPr>
          <p:cNvPr id="70" name="TextBox 69">
            <a:extLst>
              <a:ext uri="{FF2B5EF4-FFF2-40B4-BE49-F238E27FC236}">
                <a16:creationId xmlns:a16="http://schemas.microsoft.com/office/drawing/2014/main" id="{FEB96DEC-737F-0E4B-ECDB-EB2C0C5107E1}"/>
              </a:ext>
            </a:extLst>
          </p:cNvPr>
          <p:cNvSpPr txBox="1"/>
          <p:nvPr/>
        </p:nvSpPr>
        <p:spPr>
          <a:xfrm>
            <a:off x="4463035" y="2721114"/>
            <a:ext cx="5205271" cy="707886"/>
          </a:xfrm>
          <a:prstGeom prst="rect">
            <a:avLst/>
          </a:prstGeom>
          <a:noFill/>
        </p:spPr>
        <p:txBody>
          <a:bodyPr wrap="none" rtlCol="0">
            <a:spAutoFit/>
          </a:bodyPr>
          <a:lstStyle/>
          <a:p>
            <a:r>
              <a:rPr lang="en-GB" sz="4000" dirty="0" err="1">
                <a:solidFill>
                  <a:srgbClr val="002060"/>
                </a:solidFill>
                <a:latin typeface="Century Gothic" panose="020B0502020202020204" pitchFamily="34" charset="0"/>
              </a:rPr>
              <a:t>Odian</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lavar</a:t>
            </a:r>
            <a:r>
              <a:rPr lang="en-GB" sz="4000" dirty="0">
                <a:solidFill>
                  <a:srgbClr val="002060"/>
                </a:solidFill>
                <a:latin typeface="Century Gothic" panose="020B0502020202020204" pitchFamily="34" charset="0"/>
              </a:rPr>
              <a:t> la </a:t>
            </a:r>
            <a:r>
              <a:rPr lang="en-GB" sz="4000" dirty="0" err="1">
                <a:solidFill>
                  <a:srgbClr val="002060"/>
                </a:solidFill>
                <a:latin typeface="Century Gothic" panose="020B0502020202020204" pitchFamily="34" charset="0"/>
              </a:rPr>
              <a:t>ropa</a:t>
            </a:r>
            <a:r>
              <a:rPr lang="en-GB" sz="4000" dirty="0">
                <a:solidFill>
                  <a:srgbClr val="002060"/>
                </a:solidFill>
                <a:latin typeface="Century Gothic" panose="020B0502020202020204" pitchFamily="34" charset="0"/>
              </a:rPr>
              <a:t>.</a:t>
            </a:r>
          </a:p>
        </p:txBody>
      </p:sp>
      <p:sp>
        <p:nvSpPr>
          <p:cNvPr id="80" name="TextBox 79">
            <a:extLst>
              <a:ext uri="{FF2B5EF4-FFF2-40B4-BE49-F238E27FC236}">
                <a16:creationId xmlns:a16="http://schemas.microsoft.com/office/drawing/2014/main" id="{F1C4015B-7BE6-FA1E-677A-ECF008734029}"/>
              </a:ext>
            </a:extLst>
          </p:cNvPr>
          <p:cNvSpPr txBox="1"/>
          <p:nvPr/>
        </p:nvSpPr>
        <p:spPr>
          <a:xfrm>
            <a:off x="4299461" y="1828949"/>
            <a:ext cx="197682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[to wash]</a:t>
            </a:r>
          </a:p>
        </p:txBody>
      </p:sp>
      <p:sp>
        <p:nvSpPr>
          <p:cNvPr id="82" name="Rectangle 81">
            <a:extLst>
              <a:ext uri="{FF2B5EF4-FFF2-40B4-BE49-F238E27FC236}">
                <a16:creationId xmlns:a16="http://schemas.microsoft.com/office/drawing/2014/main" id="{462F373D-A08E-71D6-1EA4-F15DBB5221B7}"/>
              </a:ext>
            </a:extLst>
          </p:cNvPr>
          <p:cNvSpPr/>
          <p:nvPr/>
        </p:nvSpPr>
        <p:spPr>
          <a:xfrm>
            <a:off x="1343840" y="1617969"/>
            <a:ext cx="1707520"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Segoe Print" panose="02000600000000000000" pitchFamily="2" charset="0"/>
                <a:cs typeface="Dreaming Outloud Script Pro" panose="03050502040304050704" pitchFamily="66" charset="0"/>
              </a:rPr>
              <a:t>they</a:t>
            </a:r>
            <a:endParaRPr lang="en-GB" sz="5400" b="1" cap="none" spc="0" dirty="0">
              <a:ln w="12700" cmpd="sng">
                <a:solidFill>
                  <a:srgbClr val="FF2D82"/>
                </a:solidFill>
                <a:prstDash val="solid"/>
              </a:ln>
              <a:solidFill>
                <a:srgbClr val="FFCDE6"/>
              </a:solidFill>
              <a:effectLst/>
              <a:latin typeface="Segoe Print" panose="02000600000000000000" pitchFamily="2" charset="0"/>
              <a:cs typeface="Dreaming Outloud Script Pro" panose="03050502040304050704" pitchFamily="66" charset="0"/>
            </a:endParaRPr>
          </a:p>
        </p:txBody>
      </p:sp>
      <p:sp>
        <p:nvSpPr>
          <p:cNvPr id="85" name="TextBox 84">
            <a:extLst>
              <a:ext uri="{FF2B5EF4-FFF2-40B4-BE49-F238E27FC236}">
                <a16:creationId xmlns:a16="http://schemas.microsoft.com/office/drawing/2014/main" id="{F3F7D9F1-375A-4154-EF55-A382CC949129}"/>
              </a:ext>
            </a:extLst>
          </p:cNvPr>
          <p:cNvSpPr txBox="1"/>
          <p:nvPr/>
        </p:nvSpPr>
        <p:spPr>
          <a:xfrm>
            <a:off x="7034252" y="1863397"/>
            <a:ext cx="26340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[the clothes]</a:t>
            </a:r>
          </a:p>
        </p:txBody>
      </p:sp>
      <p:grpSp>
        <p:nvGrpSpPr>
          <p:cNvPr id="90" name="Group 89">
            <a:extLst>
              <a:ext uri="{FF2B5EF4-FFF2-40B4-BE49-F238E27FC236}">
                <a16:creationId xmlns:a16="http://schemas.microsoft.com/office/drawing/2014/main" id="{514BFC7A-04E5-96DA-5365-83054746B92F}"/>
              </a:ext>
            </a:extLst>
          </p:cNvPr>
          <p:cNvGrpSpPr/>
          <p:nvPr/>
        </p:nvGrpSpPr>
        <p:grpSpPr>
          <a:xfrm>
            <a:off x="726908" y="3429000"/>
            <a:ext cx="2108887" cy="1418981"/>
            <a:chOff x="792847" y="2594900"/>
            <a:chExt cx="2305394" cy="1325563"/>
          </a:xfrm>
        </p:grpSpPr>
        <p:sp>
          <p:nvSpPr>
            <p:cNvPr id="91" name="Thought Bubble: Cloud 90">
              <a:extLst>
                <a:ext uri="{FF2B5EF4-FFF2-40B4-BE49-F238E27FC236}">
                  <a16:creationId xmlns:a16="http://schemas.microsoft.com/office/drawing/2014/main" id="{89D0C59E-F4B6-6A71-F5C9-7ABE96361207}"/>
                </a:ext>
              </a:extLst>
            </p:cNvPr>
            <p:cNvSpPr/>
            <p:nvPr/>
          </p:nvSpPr>
          <p:spPr>
            <a:xfrm>
              <a:off x="792847" y="2594900"/>
              <a:ext cx="2305394" cy="1325563"/>
            </a:xfrm>
            <a:prstGeom prst="cloudCallout">
              <a:avLst>
                <a:gd name="adj1" fmla="val -38825"/>
                <a:gd name="adj2" fmla="val 73781"/>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14" descr="Free vector graphics of Cooking">
              <a:extLst>
                <a:ext uri="{FF2B5EF4-FFF2-40B4-BE49-F238E27FC236}">
                  <a16:creationId xmlns:a16="http://schemas.microsoft.com/office/drawing/2014/main" id="{ED6328FC-1C7C-6858-74D8-BE20BAD647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094" y="3330970"/>
              <a:ext cx="526188" cy="38145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Planchar, Vapor, Aparato, Ropa Sucia">
              <a:extLst>
                <a:ext uri="{FF2B5EF4-FFF2-40B4-BE49-F238E27FC236}">
                  <a16:creationId xmlns:a16="http://schemas.microsoft.com/office/drawing/2014/main" id="{0949677F-1874-583F-6515-602D6CD8D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5539" y="2834405"/>
              <a:ext cx="239693" cy="42225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Gráficos vectoriales gratis de Lavar">
              <a:extLst>
                <a:ext uri="{FF2B5EF4-FFF2-40B4-BE49-F238E27FC236}">
                  <a16:creationId xmlns:a16="http://schemas.microsoft.com/office/drawing/2014/main" id="{BA4C84E7-D892-4527-2D9A-A018E012C9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395" y="3294207"/>
              <a:ext cx="576264" cy="35884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Limpieza, Suministros, Balde">
              <a:extLst>
                <a:ext uri="{FF2B5EF4-FFF2-40B4-BE49-F238E27FC236}">
                  <a16:creationId xmlns:a16="http://schemas.microsoft.com/office/drawing/2014/main" id="{FFA6352E-BCDA-3625-C46D-08642AB1FB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353" y="2697408"/>
              <a:ext cx="666967" cy="63520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Balde, Esponja, Cubo, Agua, Derrame">
              <a:extLst>
                <a:ext uri="{FF2B5EF4-FFF2-40B4-BE49-F238E27FC236}">
                  <a16:creationId xmlns:a16="http://schemas.microsoft.com/office/drawing/2014/main" id="{B16E8C7F-D1CC-B6DC-311D-957E6BD13F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3777" y="2781825"/>
              <a:ext cx="406169" cy="4967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4" name="Picture 103">
            <a:extLst>
              <a:ext uri="{FF2B5EF4-FFF2-40B4-BE49-F238E27FC236}">
                <a16:creationId xmlns:a16="http://schemas.microsoft.com/office/drawing/2014/main" id="{820028A3-127A-7459-BFC5-1C01C900EF3B}"/>
              </a:ext>
            </a:extLst>
          </p:cNvPr>
          <p:cNvPicPr>
            <a:picLocks noChangeAspect="1"/>
          </p:cNvPicPr>
          <p:nvPr/>
        </p:nvPicPr>
        <p:blipFill>
          <a:blip r:embed="rId11"/>
          <a:stretch>
            <a:fillRect/>
          </a:stretch>
        </p:blipFill>
        <p:spPr>
          <a:xfrm>
            <a:off x="275677" y="5087935"/>
            <a:ext cx="1307775" cy="1747187"/>
          </a:xfrm>
          <a:prstGeom prst="rect">
            <a:avLst/>
          </a:prstGeom>
        </p:spPr>
      </p:pic>
      <p:sp>
        <p:nvSpPr>
          <p:cNvPr id="26" name="Rectangle 25">
            <a:extLst>
              <a:ext uri="{FF2B5EF4-FFF2-40B4-BE49-F238E27FC236}">
                <a16:creationId xmlns:a16="http://schemas.microsoft.com/office/drawing/2014/main" id="{BA6BBDBF-B955-84F1-951D-F0208124E275}"/>
              </a:ext>
            </a:extLst>
          </p:cNvPr>
          <p:cNvSpPr/>
          <p:nvPr/>
        </p:nvSpPr>
        <p:spPr>
          <a:xfrm>
            <a:off x="3705016" y="75347"/>
            <a:ext cx="1109599" cy="584775"/>
          </a:xfrm>
          <a:prstGeom prst="rect">
            <a:avLst/>
          </a:prstGeom>
        </p:spPr>
        <p:txBody>
          <a:bodyPr wrap="none">
            <a:spAutoFit/>
          </a:bodyPr>
          <a:lstStyle/>
          <a:p>
            <a:pPr lvl="0">
              <a:defRPr/>
            </a:pPr>
            <a:r>
              <a:rPr lang="en-GB" sz="3200" dirty="0">
                <a:solidFill>
                  <a:srgbClr val="002060"/>
                </a:solidFill>
                <a:latin typeface="Century Gothic"/>
              </a:rPr>
              <a:t>[</a:t>
            </a:r>
            <a:r>
              <a:rPr lang="en-GB" sz="3200" b="1" dirty="0">
                <a:solidFill>
                  <a:srgbClr val="002060"/>
                </a:solidFill>
                <a:latin typeface="Century Gothic"/>
              </a:rPr>
              <a:t>4</a:t>
            </a:r>
            <a:r>
              <a:rPr lang="en-GB" sz="3200" dirty="0">
                <a:solidFill>
                  <a:srgbClr val="002060"/>
                </a:solidFill>
                <a:latin typeface="Century Gothic"/>
              </a:rPr>
              <a:t>/5]</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27" name="TextBox 26">
            <a:extLst>
              <a:ext uri="{FF2B5EF4-FFF2-40B4-BE49-F238E27FC236}">
                <a16:creationId xmlns:a16="http://schemas.microsoft.com/office/drawing/2014/main" id="{198764D8-0D28-BDEC-0EB8-44FA45DE3C25}"/>
              </a:ext>
            </a:extLst>
          </p:cNvPr>
          <p:cNvSpPr txBox="1"/>
          <p:nvPr/>
        </p:nvSpPr>
        <p:spPr>
          <a:xfrm>
            <a:off x="2977300" y="1736615"/>
            <a:ext cx="1168400" cy="769441"/>
          </a:xfrm>
          <a:prstGeom prst="rect">
            <a:avLst/>
          </a:prstGeom>
          <a:noFill/>
        </p:spPr>
        <p:txBody>
          <a:bodyPr wrap="square" rtlCol="0">
            <a:spAutoFit/>
          </a:bodyPr>
          <a:lstStyle/>
          <a:p>
            <a:r>
              <a:rPr lang="en-GB" sz="4400" spc="300" dirty="0">
                <a:solidFill>
                  <a:srgbClr val="CC0000"/>
                </a:solidFill>
                <a:latin typeface="Segoe Print" panose="02000600000000000000" pitchFamily="2" charset="0"/>
              </a:rPr>
              <a:t>😠</a:t>
            </a:r>
          </a:p>
        </p:txBody>
      </p:sp>
    </p:spTree>
    <p:extLst>
      <p:ext uri="{BB962C8B-B14F-4D97-AF65-F5344CB8AC3E}">
        <p14:creationId xmlns:p14="http://schemas.microsoft.com/office/powerpoint/2010/main" val="17062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2849</TotalTime>
  <Words>2590</Words>
  <Application>Microsoft Office PowerPoint</Application>
  <PresentationFormat>Widescreen</PresentationFormat>
  <Paragraphs>559</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Century Gothic</vt:lpstr>
      <vt:lpstr>docs-Century Gothic</vt:lpstr>
      <vt:lpstr>Dreaming Outloud Pro</vt:lpstr>
      <vt:lpstr>Ink Free</vt:lpstr>
      <vt:lpstr>Modern Love</vt:lpstr>
      <vt:lpstr>Segoe Print</vt:lpstr>
      <vt:lpstr>Office Theme</vt:lpstr>
      <vt:lpstr>Saying what I and others like and dislike doing</vt:lpstr>
      <vt:lpstr>Follow up 1 </vt:lpstr>
      <vt:lpstr>Follow up 2 </vt:lpstr>
      <vt:lpstr>Follow up 2: </vt:lpstr>
      <vt:lpstr>Follow up 3 </vt:lpstr>
      <vt:lpstr>Follow up 4: </vt:lpstr>
      <vt:lpstr>Follow up 4: </vt:lpstr>
      <vt:lpstr>Follow up 4: </vt:lpstr>
      <vt:lpstr>Follow up 4: </vt:lpstr>
      <vt:lpstr>Follow up 4: </vt:lpstr>
      <vt:lpstr>Follow up 4: </vt:lpstr>
      <vt:lpstr>follow up 5: </vt:lpstr>
      <vt:lpstr>follow up 5: </vt:lpstr>
      <vt:lpstr>¡adiós!</vt:lpstr>
      <vt:lpstr>follow up 5: </vt:lpstr>
      <vt:lpstr>Handout: follow up 5 extra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43</cp:revision>
  <dcterms:created xsi:type="dcterms:W3CDTF">2022-01-14T14:50:57Z</dcterms:created>
  <dcterms:modified xsi:type="dcterms:W3CDTF">2023-05-17T06:58:10Z</dcterms:modified>
</cp:coreProperties>
</file>